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notesSlides/notesSlide5.xml" ContentType="application/vnd.openxmlformats-officedocument.presentationml.notesSlide+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notesSlides/notesSlide6.xml" ContentType="application/vnd.openxmlformats-officedocument.presentationml.notesSlide+xml"/>
  <Override PartName="/ppt/ink/ink52.xml" ContentType="application/inkml+xml"/>
  <Override PartName="/ppt/notesSlides/notesSlide7.xml" ContentType="application/vnd.openxmlformats-officedocument.presentationml.notesSlide+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notesSlides/notesSlide8.xml" ContentType="application/vnd.openxmlformats-officedocument.presentationml.notesSlide+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notesSlides/notesSlide9.xml" ContentType="application/vnd.openxmlformats-officedocument.presentationml.notesSlide+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notesSlides/notesSlide10.xml" ContentType="application/vnd.openxmlformats-officedocument.presentationml.notesSlide+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notesSlides/notesSlide11.xml" ContentType="application/vnd.openxmlformats-officedocument.presentationml.notesSlide+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notesSlides/notesSlide12.xml" ContentType="application/vnd.openxmlformats-officedocument.presentationml.notesSlide+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notesSlides/notesSlide13.xml" ContentType="application/vnd.openxmlformats-officedocument.presentationml.notesSlide+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notesSlides/notesSlide14.xml" ContentType="application/vnd.openxmlformats-officedocument.presentationml.notesSlide+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notesSlides/notesSlide15.xml" ContentType="application/vnd.openxmlformats-officedocument.presentationml.notesSlide+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ink/ink248.xml" ContentType="application/inkml+xml"/>
  <Override PartName="/ppt/ink/ink249.xml" ContentType="application/inkml+xml"/>
  <Override PartName="/ppt/ink/ink250.xml" ContentType="application/inkml+xml"/>
  <Override PartName="/ppt/ink/ink251.xml" ContentType="application/inkml+xml"/>
  <Override PartName="/ppt/ink/ink252.xml" ContentType="application/inkml+xml"/>
  <Override PartName="/ppt/ink/ink253.xml" ContentType="application/inkml+xml"/>
  <Override PartName="/ppt/ink/ink254.xml" ContentType="application/inkml+xml"/>
  <Override PartName="/ppt/ink/ink255.xml" ContentType="application/inkml+xml"/>
  <Override PartName="/ppt/ink/ink256.xml" ContentType="application/inkml+xml"/>
  <Override PartName="/ppt/ink/ink257.xml" ContentType="application/inkml+xml"/>
  <Override PartName="/ppt/ink/ink258.xml" ContentType="application/inkml+xml"/>
  <Override PartName="/ppt/ink/ink259.xml" ContentType="application/inkml+xml"/>
  <Override PartName="/ppt/ink/ink260.xml" ContentType="application/inkml+xml"/>
  <Override PartName="/ppt/ink/ink261.xml" ContentType="application/inkml+xml"/>
  <Override PartName="/ppt/ink/ink262.xml" ContentType="application/inkml+xml"/>
  <Override PartName="/ppt/ink/ink263.xml" ContentType="application/inkml+xml"/>
  <Override PartName="/ppt/ink/ink264.xml" ContentType="application/inkml+xml"/>
  <Override PartName="/ppt/ink/ink265.xml" ContentType="application/inkml+xml"/>
  <Override PartName="/ppt/ink/ink266.xml" ContentType="application/inkml+xml"/>
  <Override PartName="/ppt/ink/ink267.xml" ContentType="application/inkml+xml"/>
  <Override PartName="/ppt/ink/ink268.xml" ContentType="application/inkml+xml"/>
  <Override PartName="/ppt/ink/ink269.xml" ContentType="application/inkml+xml"/>
  <Override PartName="/ppt/ink/ink270.xml" ContentType="application/inkml+xml"/>
  <Override PartName="/ppt/ink/ink271.xml" ContentType="application/inkml+xml"/>
  <Override PartName="/ppt/ink/ink272.xml" ContentType="application/inkml+xml"/>
  <Override PartName="/ppt/ink/ink273.xml" ContentType="application/inkml+xml"/>
  <Override PartName="/ppt/ink/ink274.xml" ContentType="application/inkml+xml"/>
  <Override PartName="/ppt/ink/ink275.xml" ContentType="application/inkml+xml"/>
  <Override PartName="/ppt/ink/ink276.xml" ContentType="application/inkml+xml"/>
  <Override PartName="/ppt/ink/ink277.xml" ContentType="application/inkml+xml"/>
  <Override PartName="/ppt/ink/ink278.xml" ContentType="application/inkml+xml"/>
  <Override PartName="/ppt/ink/ink279.xml" ContentType="application/inkml+xml"/>
  <Override PartName="/ppt/ink/ink280.xml" ContentType="application/inkml+xml"/>
  <Override PartName="/ppt/ink/ink281.xml" ContentType="application/inkml+xml"/>
  <Override PartName="/ppt/ink/ink282.xml" ContentType="application/inkml+xml"/>
  <Override PartName="/ppt/ink/ink283.xml" ContentType="application/inkml+xml"/>
  <Override PartName="/ppt/ink/ink284.xml" ContentType="application/inkml+xml"/>
  <Override PartName="/ppt/ink/ink285.xml" ContentType="application/inkml+xml"/>
  <Override PartName="/ppt/ink/ink286.xml" ContentType="application/inkml+xml"/>
  <Override PartName="/ppt/ink/ink287.xml" ContentType="application/inkml+xml"/>
  <Override PartName="/ppt/ink/ink288.xml" ContentType="application/inkml+xml"/>
  <Override PartName="/ppt/ink/ink289.xml" ContentType="application/inkml+xml"/>
  <Override PartName="/ppt/ink/ink290.xml" ContentType="application/inkml+xml"/>
  <Override PartName="/ppt/ink/ink291.xml" ContentType="application/inkml+xml"/>
  <Override PartName="/ppt/ink/ink292.xml" ContentType="application/inkml+xml"/>
  <Override PartName="/ppt/ink/ink293.xml" ContentType="application/inkml+xml"/>
  <Override PartName="/ppt/ink/ink294.xml" ContentType="application/inkml+xml"/>
  <Override PartName="/ppt/ink/ink295.xml" ContentType="application/inkml+xml"/>
  <Override PartName="/ppt/ink/ink296.xml" ContentType="application/inkml+xml"/>
  <Override PartName="/ppt/ink/ink297.xml" ContentType="application/inkml+xml"/>
  <Override PartName="/ppt/ink/ink298.xml" ContentType="application/inkml+xml"/>
  <Override PartName="/ppt/ink/ink299.xml" ContentType="application/inkml+xml"/>
  <Override PartName="/ppt/ink/ink300.xml" ContentType="application/inkml+xml"/>
  <Override PartName="/ppt/ink/ink301.xml" ContentType="application/inkml+xml"/>
  <Override PartName="/ppt/ink/ink302.xml" ContentType="application/inkml+xml"/>
  <Override PartName="/ppt/ink/ink303.xml" ContentType="application/inkml+xml"/>
  <Override PartName="/ppt/ink/ink304.xml" ContentType="application/inkml+xml"/>
  <Override PartName="/ppt/ink/ink305.xml" ContentType="application/inkml+xml"/>
  <Override PartName="/ppt/ink/ink306.xml" ContentType="application/inkml+xml"/>
  <Override PartName="/ppt/ink/ink307.xml" ContentType="application/inkml+xml"/>
  <Override PartName="/ppt/ink/ink308.xml" ContentType="application/inkml+xml"/>
  <Override PartName="/ppt/ink/ink309.xml" ContentType="application/inkml+xml"/>
  <Override PartName="/ppt/ink/ink310.xml" ContentType="application/inkml+xml"/>
  <Override PartName="/ppt/ink/ink311.xml" ContentType="application/inkml+xml"/>
  <Override PartName="/ppt/ink/ink312.xml" ContentType="application/inkml+xml"/>
  <Override PartName="/ppt/ink/ink313.xml" ContentType="application/inkml+xml"/>
  <Override PartName="/ppt/ink/ink314.xml" ContentType="application/inkml+xml"/>
  <Override PartName="/ppt/ink/ink315.xml" ContentType="application/inkml+xml"/>
  <Override PartName="/ppt/ink/ink316.xml" ContentType="application/inkml+xml"/>
  <Override PartName="/ppt/ink/ink317.xml" ContentType="application/inkml+xml"/>
  <Override PartName="/ppt/ink/ink318.xml" ContentType="application/inkml+xml"/>
  <Override PartName="/ppt/ink/ink319.xml" ContentType="application/inkml+xml"/>
  <Override PartName="/ppt/ink/ink320.xml" ContentType="application/inkml+xml"/>
  <Override PartName="/ppt/ink/ink321.xml" ContentType="application/inkml+xml"/>
  <Override PartName="/ppt/ink/ink322.xml" ContentType="application/inkml+xml"/>
  <Override PartName="/ppt/ink/ink323.xml" ContentType="application/inkml+xml"/>
  <Override PartName="/ppt/ink/ink324.xml" ContentType="application/inkml+xml"/>
  <Override PartName="/ppt/ink/ink325.xml" ContentType="application/inkml+xml"/>
  <Override PartName="/ppt/ink/ink326.xml" ContentType="application/inkml+xml"/>
  <Override PartName="/ppt/ink/ink327.xml" ContentType="application/inkml+xml"/>
  <Override PartName="/ppt/ink/ink328.xml" ContentType="application/inkml+xml"/>
  <Override PartName="/ppt/ink/ink329.xml" ContentType="application/inkml+xml"/>
  <Override PartName="/ppt/ink/ink330.xml" ContentType="application/inkml+xml"/>
  <Override PartName="/ppt/ink/ink331.xml" ContentType="application/inkml+xml"/>
  <Override PartName="/ppt/ink/ink332.xml" ContentType="application/inkml+xml"/>
  <Override PartName="/ppt/ink/ink333.xml" ContentType="application/inkml+xml"/>
  <Override PartName="/ppt/ink/ink334.xml" ContentType="application/inkml+xml"/>
  <Override PartName="/ppt/ink/ink335.xml" ContentType="application/inkml+xml"/>
  <Override PartName="/ppt/ink/ink336.xml" ContentType="application/inkml+xml"/>
  <Override PartName="/ppt/ink/ink337.xml" ContentType="application/inkml+xml"/>
  <Override PartName="/ppt/ink/ink338.xml" ContentType="application/inkml+xml"/>
  <Override PartName="/ppt/ink/ink339.xml" ContentType="application/inkml+xml"/>
  <Override PartName="/ppt/ink/ink340.xml" ContentType="application/inkml+xml"/>
  <Override PartName="/ppt/ink/ink341.xml" ContentType="application/inkml+xml"/>
  <Override PartName="/ppt/ink/ink342.xml" ContentType="application/inkml+xml"/>
  <Override PartName="/ppt/ink/ink343.xml" ContentType="application/inkml+xml"/>
  <Override PartName="/ppt/ink/ink344.xml" ContentType="application/inkml+xml"/>
  <Override PartName="/ppt/ink/ink345.xml" ContentType="application/inkml+xml"/>
  <Override PartName="/ppt/ink/ink346.xml" ContentType="application/inkml+xml"/>
  <Override PartName="/ppt/ink/ink347.xml" ContentType="application/inkml+xml"/>
  <Override PartName="/ppt/ink/ink348.xml" ContentType="application/inkml+xml"/>
  <Override PartName="/ppt/ink/ink349.xml" ContentType="application/inkml+xml"/>
  <Override PartName="/ppt/ink/ink350.xml" ContentType="application/inkml+xml"/>
  <Override PartName="/ppt/ink/ink351.xml" ContentType="application/inkml+xml"/>
  <Override PartName="/ppt/ink/ink352.xml" ContentType="application/inkml+xml"/>
  <Override PartName="/ppt/ink/ink353.xml" ContentType="application/inkml+xml"/>
  <Override PartName="/ppt/ink/ink354.xml" ContentType="application/inkml+xml"/>
  <Override PartName="/ppt/ink/ink355.xml" ContentType="application/inkml+xml"/>
  <Override PartName="/ppt/ink/ink356.xml" ContentType="application/inkml+xml"/>
  <Override PartName="/ppt/ink/ink357.xml" ContentType="application/inkml+xml"/>
  <Override PartName="/ppt/ink/ink358.xml" ContentType="application/inkml+xml"/>
  <Override PartName="/ppt/ink/ink359.xml" ContentType="application/inkml+xml"/>
  <Override PartName="/ppt/ink/ink360.xml" ContentType="application/inkml+xml"/>
  <Override PartName="/ppt/ink/ink361.xml" ContentType="application/inkml+xml"/>
  <Override PartName="/ppt/ink/ink362.xml" ContentType="application/inkml+xml"/>
  <Override PartName="/ppt/ink/ink363.xml" ContentType="application/inkml+xml"/>
  <Override PartName="/ppt/ink/ink364.xml" ContentType="application/inkml+xml"/>
  <Override PartName="/ppt/ink/ink365.xml" ContentType="application/inkml+xml"/>
  <Override PartName="/ppt/ink/ink366.xml" ContentType="application/inkml+xml"/>
  <Override PartName="/ppt/ink/ink367.xml" ContentType="application/inkml+xml"/>
  <Override PartName="/ppt/ink/ink368.xml" ContentType="application/inkml+xml"/>
  <Override PartName="/ppt/ink/ink369.xml" ContentType="application/inkml+xml"/>
  <Override PartName="/ppt/ink/ink370.xml" ContentType="application/inkml+xml"/>
  <Override PartName="/ppt/ink/ink371.xml" ContentType="application/inkml+xml"/>
  <Override PartName="/ppt/ink/ink372.xml" ContentType="application/inkml+xml"/>
  <Override PartName="/ppt/ink/ink373.xml" ContentType="application/inkml+xml"/>
  <Override PartName="/ppt/ink/ink374.xml" ContentType="application/inkml+xml"/>
  <Override PartName="/ppt/ink/ink375.xml" ContentType="application/inkml+xml"/>
  <Override PartName="/ppt/ink/ink376.xml" ContentType="application/inkml+xml"/>
  <Override PartName="/ppt/ink/ink377.xml" ContentType="application/inkml+xml"/>
  <Override PartName="/ppt/ink/ink378.xml" ContentType="application/inkml+xml"/>
  <Override PartName="/ppt/ink/ink379.xml" ContentType="application/inkml+xml"/>
  <Override PartName="/ppt/ink/ink380.xml" ContentType="application/inkml+xml"/>
  <Override PartName="/ppt/ink/ink381.xml" ContentType="application/inkml+xml"/>
  <Override PartName="/ppt/ink/ink382.xml" ContentType="application/inkml+xml"/>
  <Override PartName="/ppt/ink/ink383.xml" ContentType="application/inkml+xml"/>
  <Override PartName="/ppt/ink/ink384.xml" ContentType="application/inkml+xml"/>
  <Override PartName="/ppt/ink/ink385.xml" ContentType="application/inkml+xml"/>
  <Override PartName="/ppt/ink/ink386.xml" ContentType="application/inkml+xml"/>
  <Override PartName="/ppt/ink/ink387.xml" ContentType="application/inkml+xml"/>
  <Override PartName="/ppt/ink/ink388.xml" ContentType="application/inkml+xml"/>
  <Override PartName="/ppt/ink/ink389.xml" ContentType="application/inkml+xml"/>
  <Override PartName="/ppt/ink/ink390.xml" ContentType="application/inkml+xml"/>
  <Override PartName="/ppt/ink/ink391.xml" ContentType="application/inkml+xml"/>
  <Override PartName="/ppt/ink/ink392.xml" ContentType="application/inkml+xml"/>
  <Override PartName="/ppt/ink/ink393.xml" ContentType="application/inkml+xml"/>
  <Override PartName="/ppt/ink/ink394.xml" ContentType="application/inkml+xml"/>
  <Override PartName="/ppt/ink/ink395.xml" ContentType="application/inkml+xml"/>
  <Override PartName="/ppt/ink/ink396.xml" ContentType="application/inkml+xml"/>
  <Override PartName="/ppt/ink/ink397.xml" ContentType="application/inkml+xml"/>
  <Override PartName="/ppt/ink/ink398.xml" ContentType="application/inkml+xml"/>
  <Override PartName="/ppt/ink/ink399.xml" ContentType="application/inkml+xml"/>
  <Override PartName="/ppt/ink/ink400.xml" ContentType="application/inkml+xml"/>
  <Override PartName="/ppt/ink/ink401.xml" ContentType="application/inkml+xml"/>
  <Override PartName="/ppt/ink/ink402.xml" ContentType="application/inkml+xml"/>
  <Override PartName="/ppt/ink/ink403.xml" ContentType="application/inkml+xml"/>
  <Override PartName="/ppt/ink/ink404.xml" ContentType="application/inkml+xml"/>
  <Override PartName="/ppt/ink/ink405.xml" ContentType="application/inkml+xml"/>
  <Override PartName="/ppt/ink/ink406.xml" ContentType="application/inkml+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 id="1429" r:id="rId25"/>
    <p:sldId id="423" r:id="rId26"/>
    <p:sldId id="383" r:id="rId27"/>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8" autoAdjust="0"/>
    <p:restoredTop sz="94660"/>
  </p:normalViewPr>
  <p:slideViewPr>
    <p:cSldViewPr snapToGrid="0">
      <p:cViewPr varScale="1">
        <p:scale>
          <a:sx n="116" d="100"/>
          <a:sy n="116" d="100"/>
        </p:scale>
        <p:origin x="102"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26:54.493"/>
    </inkml:context>
    <inkml:brush xml:id="br0">
      <inkml:brushProperty name="width" value="0.05" units="cm"/>
      <inkml:brushProperty name="height" value="0.05" units="cm"/>
    </inkml:brush>
  </inkml:definitions>
  <inkml:trace contextRef="#ctx0" brushRef="#br0">0 102 4676,'0'0'625,"3"-11"598,-2 6-944,10-40 1070,-10 42-1088,0 1 0,0-1 0,0 0 0,0 1 0,1-1 0,-1 1 0,1-1-1,0 1 1,0 0 0,0-1 0,0 1 0,0 0 0,0 0 0,1 1-1,4-4 1,-7 5-226,1 0 0,-1 0 0,1 0 0,-1 0 0,1 0 0,-1 0-1,1 0 1,0 0 0,-1 0 0,1 1 0,-1-1 0,1 0 0,-1 0-1,1 1 1,-1-1 0,1 0 0,-1 0 0,0 1 0,1-1 0,-1 1-1,1-1 1,-1 0 0,0 1 0,1-1 0,-1 1 0,0-1 0,1 1 0,-1-1-1,0 1 1,0-1 0,1 1 0,-1-1 0,0 1 0,0-1 0,0 2-1,8 23 281,-8-21-150,15 60 803,-4-11-715,3 0 1,26 68 0,-34-107-518,0 0-1,1 0 1,1-1-1,0 0 1,1 0 0,0-1-1,1 0 1,1 0 0,0-1-1,0-1 1,1 0-1,25 17 1,12-7-4290,-33-17 1143</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3.530"/>
    </inkml:context>
    <inkml:brush xml:id="br0">
      <inkml:brushProperty name="width" value="0.05" units="cm"/>
      <inkml:brushProperty name="height" value="0.05" units="cm"/>
    </inkml:brush>
  </inkml:definitions>
  <inkml:trace contextRef="#ctx0" brushRef="#br0">41 1 6118,'0'0'496,"2"15"-79,4 124 707,-14 176 0,-1-36-1637,8-242 507,-15-148 113,5-1 0,7-214 0,5 314-73,0-1 1,0 1 0,2-1-1,-1 1 1,2 0 0,-1 0-1,11-22 1,-11 29-32,1-1 1,-1 1 0,1-1-1,0 1 1,1 1-1,-1-1 1,1 0-1,0 1 1,0 0 0,0 0-1,0 1 1,1-1-1,0 1 1,0 0 0,0 1-1,0-1 1,6-1-1,28-7-63,0 2 1,0 2-1,1 1 0,64 0 0,-103 6 60,0 0 0,0 0-1,0 0 1,0 0-1,0 1 1,0-1 0,0 1-1,0 0 1,0-1 0,0 1-1,0 0 1,0 0-1,0 0 1,-1 0 0,1 1-1,0-1 1,-1 0-1,1 1 1,-1-1 0,1 1-1,-1-1 1,0 1 0,0 0-1,0 0 1,0-1-1,0 1 1,0 0 0,0 0-1,0 0 1,-1 0 0,1 0-1,-1 0 1,0 0-1,1 0 1,-1 0 0,0 4-1,0-1 90,-1 0 0,1 1-1,-1-1 1,0 1 0,0-1 0,0 0-1,-1 0 1,0 0 0,0 0-1,0 0 1,0 0 0,-1 0-1,-5 7 1,-14 11 200,0 0 0,-1-2 0,-2 0 0,0-1 0,-1-2 0,-1-1 0,-48 24 0,47-32-1268,27-8 889,0-1-1,1 1 1,-1-1-1,0 0 1,1 0-1,-1 1 1,0-1-1,0 0 0,1 0 1,-1 0-1,0 0 1,0 0-1,0 0 1,1 0-1,-1 0 1,0 0-1,0 0 0,0 0 1,1-1-1,-1 1 1,0 0-1,1-1 1,-1 1-1,0 0 1,0-1-1,1 1 1,-1-1-1,1 1 0,-1-1 1,0 1-1,1-1 1,-2 0-1,2-20-4986</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3.644"/>
    </inkml:context>
    <inkml:brush xml:id="br0">
      <inkml:brushProperty name="width" value="0.05" units="cm"/>
      <inkml:brushProperty name="height" value="0.05" units="cm"/>
    </inkml:brush>
  </inkml:definitions>
  <inkml:trace contextRef="#ctx0" brushRef="#br0">142 0 10186,'0'0'710,"-8"11"608,-12 19-847,2 0-1,1 2 0,1 0 0,-14 44 1,22-55-418,2 1 0,1-1 0,0 1 0,2 0 0,0 0 0,2 1 0,0-1 0,4 37 1,-3-56-111,0 0 1,1 0 0,-1-1 0,1 1 0,-1 0 0,1-1 0,0 1 0,0 0-1,0-1 1,0 1 0,1-1 0,-1 1 0,1-1 0,-1 0 0,1 0 0,0 0-1,0 0 1,0 0 0,0 0 0,0 0 0,1-1 0,-1 1 0,0-1 0,1 1-1,-1-1 1,1 0 0,-1 0 0,1 0 0,0 0 0,-1-1 0,1 1 0,0-1-1,0 1 1,-1-1 0,1 0 0,5-1 0,-7 1-82,-1 0 0,1-1 0,0 1 0,-1-1 0,1 1 0,0-1 0,-1 0 0,1 1 0,-1-1 0,1 0 0,-1 1-1,1-1 1,-1 0 0,1 0 0,-1 1 0,0-1 0,1 0 0,-1 0 0,0 0 0,0 1 0,0-1 0,1 0 0,-1 0 0,0 0 0,0 0 0,0 0 0,0 1 0,-1-1 0,1 0 0,0 0 0,0 0 0,0 0 0,-1 1 0,1-1 0,0 0 0,-1 0 0,1 1-1,-1-1 1,1 0 0,-1 0 0,-19-31-4190,-5 7 1637</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4.020"/>
    </inkml:context>
    <inkml:brush xml:id="br0">
      <inkml:brushProperty name="width" value="0.05" units="cm"/>
      <inkml:brushProperty name="height" value="0.05" units="cm"/>
    </inkml:brush>
  </inkml:definitions>
  <inkml:trace contextRef="#ctx0" brushRef="#br0">93 56 929,'0'0'2658,"-57"-22"-672,38 18-480,8 2 223,6 2 706,14 0-1795,9 0 289,12 0-256,5 0-417,10 0-192,1 0-480,2-4-1218,0-4-992,-4-1-802,-4 3 674</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4.381"/>
    </inkml:context>
    <inkml:brush xml:id="br0">
      <inkml:brushProperty name="width" value="0.05" units="cm"/>
      <inkml:brushProperty name="height" value="0.05" units="cm"/>
    </inkml:brush>
  </inkml:definitions>
  <inkml:trace contextRef="#ctx0" brushRef="#br0">87 55 3587,'0'0'10314,"-10"7"-9775,4-2-475,-1 0 0,1 1 0,0 0-1,1 0 1,-1 0 0,1 1 0,1 0-1,-1 0 1,1 0 0,0 1 0,1-1-1,0 1 1,0 0 0,0 0 0,1 0 0,0 0-1,-1 14 1,3-21-66,0 0 1,0 0-1,0-1 1,0 1-1,0 0 1,1-1-1,-1 1 0,0 0 1,0-1-1,0 1 1,1 0-1,-1-1 0,0 1 1,1 0-1,-1-1 1,0 1-1,1-1 1,-1 1-1,1 0 0,-1-1 1,1 1-1,-1-1 1,1 0-1,-1 1 0,1-1 1,0 1-1,-1-1 1,1 0-1,0 1 1,-1-1-1,1 0 0,0 0 1,-1 0-1,1 1 1,0-1-1,-1 0 0,1 0 1,0 0-1,0 0 1,-1 0-1,1 0 1,0-1-1,-1 1 0,1 0 1,0 0-1,-1 0 1,2-1-1,34-16-34,-20 5 205,-1-1 0,0-1 1,0 0-1,-2-1 0,0-1 0,0 0 1,-2-1-1,0 0 0,15-31 0,-26 45 169,-4 7-152,-10 17-118,-16 30-110,26-41 44,0-1 0,0 1 1,1 0-1,0 0 0,1 1 0,0-1 0,1 0 0,0 1 0,0 11 0,1-21-2,1 0-1,-1-1 0,0 1 0,1 0 0,-1-1 0,1 1 0,-1-1 0,1 1 0,-1 0 0,1-1 0,-1 1 0,1-1 0,0 0 0,-1 1 0,1-1 0,-1 0 0,1 1 0,0-1 1,0 0-1,-1 0 0,1 1 0,0-1 0,-1 0 0,1 0 0,0 0 0,0 0 0,-1 0 0,1 0 0,0 0 0,0 0 0,-1 0 0,1 0 0,0-1 0,-1 1 0,2-1 0,26-9 78,-4-7-21,0-1-1,-2-1 0,0-1 1,-2-1-1,0-1 0,-1-1 1,25-40-1,-65 126-247,16-51 365,1 0 0,0 0 0,1 0 1,0 0-1,1 0 0,-1 17 0,3-29-160,0 0 1,0 1-1,0-1 0,0 0 1,0 1-1,0-1 0,0 1 1,0-1-1,0 0 1,0 1-1,0-1 0,1 0 1,-1 1-1,0-1 0,0 0 1,0 1-1,1-1 0,-1 0 1,0 1-1,0-1 1,1 0-1,-1 1 0,0-1 1,0 0-1,1 0 0,-1 0 1,0 1-1,1-1 1,-1 0-1,0 0 0,1 0 1,-1 0-1,1 0 0,-1 1 1,0-1-1,1 0 0,-1 0 1,1 0-1,19-5 472,17-17 196,17-25-227,-40 33-399,1 1 0,26-18 0,-40 31-65,-1 1 0,1-1 1,-1 1-1,0 0 0,1-1 0,-1 1 0,0 0 0,0-1 1,1 1-1,-1 0 0,0 0 0,0-1 0,0 1 1,0 0-1,0 0 0,0-1 0,0 1 0,0 0 0,0 0 1,0-1-1,-1 1 0,1 0 0,0-1 0,-1 2 0,-19 53 34,15-44-41,0 0-1,1 0 0,0 1 1,1-1-1,0 1 0,1 0 1,-1 13-1,3-25-54,0 1 0,0 0 0,0-1 0,0 1-1,0-1 1,0 1 0,0-1 0,0 1 0,0 0 0,1-1 0,-1 1-1,0-1 1,0 1 0,1-1 0,-1 1 0,0-1 0,0 1 0,1-1-1,-1 1 1,1-1 0,-1 0 0,0 1 0,1-1 0,-1 0 0,1 1 0,-1-1-1,1 0 1,-1 1 0,1-1 0,-1 0 0,1 0 0,-1 0 0,2 1-1,22-5-2583,22-20-3424,-17 0 918</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4.712"/>
    </inkml:context>
    <inkml:brush xml:id="br0">
      <inkml:brushProperty name="width" value="0.05" units="cm"/>
      <inkml:brushProperty name="height" value="0.05" units="cm"/>
    </inkml:brush>
  </inkml:definitions>
  <inkml:trace contextRef="#ctx0" brushRef="#br0">105 1 6566,'0'0'9444,"-9"0"-8355,3 0-995,1 1 1,-1-1-1,0 1 0,1 0 1,-1 1-1,1-1 0,0 1 1,-9 4-1,11-4-87,1-1-1,-1 1 1,1-1-1,0 1 1,-1 0 0,1 0-1,0 0 1,0 0-1,1 0 1,-1 0 0,0 0-1,1 1 1,-1-1-1,1 1 1,0-1 0,0 1-1,0 0 1,0-1-1,0 1 1,0 0 0,1 0-1,-1-1 1,1 1 0,0 3-1,1-5-55,-1 0 0,1 0 0,0 0 0,0 0 0,-1 0 0,1 0 0,0 0 0,0 0 0,0-1 0,0 1 0,0 0 0,0-1 0,1 1 0,-1-1 0,0 1 0,0-1 0,0 1 0,0-1 0,1 0 0,-1 1 0,0-1 0,0 0 0,1 0 0,-1 0 0,0 0 0,0 0 0,1 0 0,1-1 0,45-1-805,-46 1 786,39-5-308,-31 4 351,0 0-1,0 0 0,0 1 0,0 0 0,0 1 0,0 0 1,15 3-1,-24-2 64,0-1 0,0 1 0,0-1 0,0 1 0,0 0 0,0 0 1,0 0-1,0-1 0,0 1 0,-1 0 0,1 0 0,0 0 0,0 0 0,-1 0 1,1 1-1,-1-1 0,1 0 0,-1 0 0,1 0 0,-1 0 0,0 1 1,0-1-1,0 0 0,1 0 0,-1 1 0,0-1 0,0 0 0,-1 0 0,1 1 1,0-1-1,0 0 0,-1 2 0,0 2 293,0-1 0,0 1 0,0-1 1,-1 1-1,1-1 0,-1 1 0,-4 5 0,-1-1-142,-1 0 0,0-1 0,-1 0 0,1 0 0,-2-1-1,1 0 1,-1-1 0,0 0 0,0 0 0,-1-1 0,1-1 0,-1 0-1,0 0 1,-1-1 0,-22 4 0,18-9-2593,15 1 2033,0 0 0,1 1 1,-1-1-1,0 0 1,1 1-1,-1-1 1,1 0-1,-1 0 0,1 0 1,-1 0-1,1 1 1,0-1-1,-1 0 0,1 0 1,0 0-1,0 0 1,0 0-1,0 0 1,0 0-1,0 0 0,0 0 1,0 0-1,-1-21-7711</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5.148"/>
    </inkml:context>
    <inkml:brush xml:id="br0">
      <inkml:brushProperty name="width" value="0.05" units="cm"/>
      <inkml:brushProperty name="height" value="0.05" units="cm"/>
    </inkml:brush>
  </inkml:definitions>
  <inkml:trace contextRef="#ctx0" brushRef="#br0">101 0 8776,'0'0'5857,"-7"16"-5681,-13 36 253,3 2 1,1 0 0,3 0 0,3 1-1,-6 86 1,15-140-420,1 0 0,0 1 0,0-1-1,0 0 1,0 1 0,0-1 0,0 1 0,0-1 0,1 0-1,-1 1 1,0-1 0,1 0 0,-1 1 0,1-1 0,-1 0-1,1 0 1,0 1 0,0-1 0,0 0 0,-1 0-1,1 0 1,0 0 0,0 0 0,0 0 0,0 0 0,2 1-1,-1-2 10,1 0 0,-1 1 0,0-1 0,0 0-1,0 0 1,0-1 0,0 1 0,0 0 0,0-1-1,0 1 1,0-1 0,0 0 0,0 1 0,0-1-1,3-2 1,10-6 115,-1-1 1,1 0-1,15-16 0,-26 22-89,177-158 190,-155 147-240,-26 15 1,1 0-1,-1 0 1,0 1 0,1-1 0,-1 0 0,0 0-1,0 0 1,1 0 0,-1 0 0,0 0-1,1 1 1,-1-1 0,0 0 0,0 0 0,1 0-1,-1 1 1,0-1 0,0 0 0,0 0 0,1 0-1,-1 1 1,0-1 0,0 0 0,0 1 0,0-1-1,0 0 1,0 0 0,1 1 0,-1-1 0,0 0-1,0 1 1,0-1 0,0 0 0,0 1 0,0-1-1,0 0 1,0 1 0,0-1 0,0 0-1,-1 0 1,1 1 0,-1 6 25,-1 1-1,0-1 1,-1-1-1,0 1 1,-3 7-1,-29 47 762,26-49-548,1 1 0,0 0-1,1 1 1,1 0 0,0 0 0,-6 23-1,12-37-233,0 1-1,0-1 1,0 0-1,0 1 0,0-1 1,1 0-1,-1 0 1,0 1-1,0-1 1,0 0-1,0 1 0,0-1 1,1 0-1,-1 0 1,0 1-1,0-1 1,1 0-1,-1 0 1,0 0-1,0 1 0,1-1 1,-1 0-1,0 0 1,0 0-1,1 0 1,-1 0-1,0 0 0,1 1 1,-1-1-1,0 0 1,1 0-1,-1 0 1,0 0-1,1 0 0,-1 0 1,0 0-1,0 0 1,1 0-1,-1 0 1,0-1-1,1 1 0,-1 0 1,0 0-1,1 0 1,-1 0-1,0 0 1,0-1-1,1 1 0,-1 0 1,0 0-1,0 0 1,1-1-1,-1 1 1,0 0-1,0 0 0,1-1 1,19-10-469,5-8-2768,-1 0 0,24-26 0,-16 11-2555</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6.026"/>
    </inkml:context>
    <inkml:brush xml:id="br0">
      <inkml:brushProperty name="width" value="0.05" units="cm"/>
      <inkml:brushProperty name="height" value="0.05" units="cm"/>
    </inkml:brush>
  </inkml:definitions>
  <inkml:trace contextRef="#ctx0" brushRef="#br0">110 333 6758,'0'0'3614,"-9"3"-533,0 1-2508,1-2-236,2 0 0,-1 1 0,0-1 0,0 2 0,1-1-1,0 1 1,0 0 0,0 0 0,0 0 0,0 1 0,1 0 0,0 0 0,-5 7 0,41-18-1148,-6-9 749,0-1 1,-2-1 0,0-1 0,35-36 0,-50 45 126,-45 92 768,31-71-659,0-1 1,1 2-1,0-1 0,1 1 0,1-1 0,0 1 0,-3 23 1,6-35-175,0-1 0,0 1 0,0-1 0,1 1 0,-1 0 1,0-1-1,0 1 0,0-1 0,0 1 0,1-1 0,-1 1 1,0-1-1,1 1 0,-1-1 0,0 1 0,1-1 1,-1 1-1,0-1 0,1 1 0,-1-1 0,1 0 0,-1 1 1,1-1-1,-1 0 0,1 0 0,-1 1 0,1-1 1,-1 0-1,1 0 0,0 0 0,-1 1 0,1-1 0,-1 0 1,1 0-1,0 0 0,-1 0 0,1 0 0,-1 0 1,1 0-1,-1 0 0,1-1 0,0 1 0,0 0 0,30-11 195,-7-3-3,-1-1-1,-1-2 1,0 0-1,23-23 1,74-87-125,-86 85-233,38-63-1,-53 77-1026,-42 63 1131,-46 77 242,65-101-158,-1-1 0,2 1 0,-1 0-1,1 0 1,1 0 0,0 1 0,1-1 0,-2 20 0,5-29-28,-1 0 0,0 0 1,1 0-1,-1 0 1,1 0-1,-1-1 0,1 1 1,0 0-1,0 0 1,0-1-1,0 1 0,0-1 1,0 1-1,1-1 1,-1 1-1,0-1 0,1 0 1,-1 0-1,1 1 1,-1-1-1,1 0 1,0 0-1,-1-1 0,1 1 1,0 0-1,0 0 1,0-1-1,0 1 0,-1-1 1,1 0-1,0 0 1,0 1-1,0-1 0,0 0 1,0-1-1,3 1 1,4-1-34,0 1 0,0-1 0,-1 0 0,1-1 0,-1 0 0,1-1 1,9-3-1,-6 0 26,0-1 1,0 0-1,-1-1 0,0 0 1,-1 0-1,0-1 1,0-1-1,-1 1 0,13-18 1,-1-5 161,35-68 0,-37 62 171,33-48-1,-52 86-322,0 0 1,0 0-1,0 0 0,0 0 0,0 0 0,0 0 1,0 1-1,0-1 0,0 0 0,0 0 1,1 0-1,-1 0 0,0 0 0,0 0 0,0 0 1,0 0-1,0 0 0,0 0 0,0 0 0,0 0 1,0 1-1,0-1 0,0 0 0,0 0 1,0 0-1,1 0 0,-1 0 0,0 0 0,0 0 1,0 0-1,0 0 0,0 0 0,0 0 0,0 0 1,0 0-1,0 0 0,1 0 0,-1 0 1,0 0-1,0 0 0,0 0 0,0 0 0,0 0 1,0 0-1,0 0 0,0-1 0,0 1 0,0 0 1,1 0-1,-1 0 0,0 0 0,0 0 1,0 0-1,0 0 0,0 0 0,0 0 0,0 0 1,0 0-1,0 0 0,0 0 0,0-1 0,0 1 1,0 0-1,0 0 0,0 0 0,0 13-62,-4 15 85,-50 109 116,39-106 13,1 1 0,2 0 0,1 1 0,2 0 0,1 1 0,-5 49 0,13-80-143,-1 1-1,1 0 1,0 0-1,1-1 1,-1 1-1,1 0 1,-1-1-1,1 1 1,0-1-1,0 1 1,1 0-1,-1-1 1,1 0-1,0 1 1,0-1-1,0 0 0,0 0 1,0 0-1,1 0 1,-1-1-1,4 4 1,-2-4 9,1 1 1,-1-1-1,0 0 1,1-1-1,-1 1 1,1-1 0,-1 0-1,1 0 1,0 0-1,0-1 1,-1 1-1,1-1 1,0 0-1,0-1 1,0 1-1,6-2 1,-5 0-37,0 0 1,0 0 0,-1 0-1,1-1 1,-1 0 0,1 0-1,-1 0 1,0-1 0,0 0-1,-1 0 1,1 0-1,-1 0 1,0-1 0,0 0-1,0 1 1,-1-2 0,1 1-1,-1 0 1,0-1 0,-1 1-1,0-1 1,1 0-1,-2 0 1,1 0 0,0-7-1,-1 10-122,0-1-1,0 0 1,-1 0-1,0 0 1,1 0-1,-2 0 0,1 0 1,0 1-1,-1-1 1,1 0-1,-1 0 0,0 0 1,-1 1-1,1-1 1,-1 0-1,1 1 1,-1-1-1,0 1 0,0 0 1,-1 0-1,1 0 1,-1 0-1,1 0 0,-1 0 1,0 0-1,0 1 1,0 0-1,0-1 1,-1 1-1,1 0 0,-1 1 1,1-1-1,-1 1 1,0-1-1,1 1 0,-1 0 1,0 1-1,0-1 1,-6 0-1,-51 1 64,59-1 128,1 1-1,-1 0 1,0 1-1,1-1 1,-1 0-1,1 0 1,-1 1 0,0-1-1,1 1 1,-1-1-1,1 1 1,-1 0-1,1 0 1,-1-1-1,1 1 1,0 0 0,-1 0-1,1 0 1,0 1-1,0-1 1,0 0-1,0 0 1,0 1 0,0-1-1,0 0 1,0 1-1,1-1 1,-1 1-1,0-1 1,1 1-1,-1 0 1,0 2 0,2-3-49,0 0 0,0 0 0,0-1 0,0 1 0,0 0 0,0-1 0,0 1 0,0-1 1,0 1-1,1-1 0,-1 0 0,0 1 0,0-1 0,0 0 0,0 0 0,1 0 1,-1 0-1,2 0 0,31 2-6,-30-2-39,1 1 16,71 1-3238,1-8-5301,-46 0 4592</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6.371"/>
    </inkml:context>
    <inkml:brush xml:id="br0">
      <inkml:brushProperty name="width" value="0.05" units="cm"/>
      <inkml:brushProperty name="height" value="0.05" units="cm"/>
    </inkml:brush>
  </inkml:definitions>
  <inkml:trace contextRef="#ctx0" brushRef="#br0">61 0 4516,'0'0'12973,"-10"9"-12466,-28 30-240,37-38-263,0 0 1,-1 0-1,1 1 1,0-1-1,0 0 1,1 1-1,-1-1 1,0 1-1,0-1 1,1 0-1,-1 1 1,1 0-1,-1-1 1,1 1-1,0-1 1,-1 1-1,1 0 1,0 2-1,1-3-17,-1 0 0,0 0 0,1 0 0,0 0 0,-1 0 0,1-1 0,-1 1 0,1 0 0,0 0 0,0-1 0,-1 1 0,1 0 0,0-1 0,0 1 0,0-1 0,0 1 0,0-1 0,0 0 0,0 1 0,0-1 0,1 1 0,8 0-202,-1 0-1,0 0 1,1 0-1,15-2 0,-16 0-54,23 0-148,-22-1 390,-1 2 0,1-1 0,-1 2 0,1-1 0,0 1 0,14 3 1,-23-3 63,0 0 1,0 0 0,0 0-1,1 0 1,-1 0 0,0 0-1,0 0 1,0 0 0,-1 0-1,1 0 1,0 0 0,0 1-1,-1-1 1,1 0 0,0 1-1,-1-1 1,1 0 0,-1 1-1,0-1 1,0 1 0,1-1-1,-1 1 1,0-1 0,0 1 0,0-1-1,0 1 1,-1-1 0,1 0-1,0 1 1,-1-1 0,1 1-1,-1-1 1,1 0 0,-1 1-1,0-1 1,-1 2 0,-1 5 488,-1 0 0,0 0 0,0-1 0,-10 12 0,5-8 7,-1 0 0,0-1 0,-1 0 0,-16 10 0,24-17-498,-1 0 1,0-1 0,1 0-1,-1 0 1,0 0-1,0 0 1,0-1 0,0 0-1,0 0 1,-1 0 0,1 0-1,0 0 1,0-1 0,-1 0-1,1 0 1,0 0 0,-1 0-1,1-1 1,-5 0 0,8 0-365,-1 0 1,0-1 0,1 1 0,-1 0 0,1 0 0,-1-1 0,1 1 0,0-1 0,0 1 0,-1-1-1,1 1 1,0-1 0,0 0 0,0 0 0,1 1 0,-2-4 0,-4-16-6846</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6.844"/>
    </inkml:context>
    <inkml:brush xml:id="br0">
      <inkml:brushProperty name="width" value="0.05" units="cm"/>
      <inkml:brushProperty name="height" value="0.05" units="cm"/>
    </inkml:brush>
  </inkml:definitions>
  <inkml:trace contextRef="#ctx0" brushRef="#br0">116 0 6854,'0'0'11692,"-9"1"-11559,2 1-134,0 0 0,0 0 0,1 0 0,-1 1 0,1 0-1,0 0 1,0 0 0,0 1 0,-7 6 0,10-8-12,0 0 0,1 0 0,-1 0 0,1 1 0,0-1 0,0 1 0,0 0 0,0-1 0,0 1 0,0 0 0,1 0 0,0 0 0,-1 0 0,1 0-1,0 0 1,0 1 0,1-1 0,-1 0 0,1 1 0,0-1 0,-1 0 0,1 1 0,1-1 0,-1 0 0,0 1 0,2 3 0,-1-5 1,0-1 0,0 1 0,0-1 0,0 0 0,0 1 1,0-1-1,1 0 0,-1 0 0,0 0 0,1 0 0,-1 0 0,1 0 0,-1 0 0,1 0 0,-1-1 0,1 1 0,0 0 1,1-1-1,39 11-89,-29-9 60,-4 0 69,43 14-358,-51-16 356,0 0 0,0 1 1,0-1-1,0 0 0,-1 1 0,1-1 1,0 1-1,0-1 0,-1 1 0,1-1 1,0 1-1,-1 0 0,1-1 0,-1 1 1,1 0-1,-1-1 0,1 1 0,-1 0 1,1 0-1,-1-1 0,0 1 0,0 0 1,1 0-1,-1 0 0,0 0 0,0-1 1,0 1-1,0 0 0,0 0 0,0 0 1,0 0-1,0 0 0,0 0 0,0-1 1,0 1-1,-1 0 0,1 0 0,0 0 1,0 0-1,-1-1 0,1 1 0,-1 0 1,1 0-1,-1-1 0,1 1 0,-1 0 1,1-1-1,-1 1 0,0-1 0,1 1 1,-1 0-1,0-1 0,-1 1 0,-5 5 66,0-1-1,-1 0 0,0 0 0,0-1 0,-1 0 0,1 0 0,-1-1 0,0 0 1,0-1-1,0 0 0,0 0 0,0-1 0,-16 0 0,24 0-218,1-2-1,-1 1 1,0 0-1,0 0 0,1 0 1,-1 0-1,0 0 1,1-1-1,-1 1 1,0 0-1,1-1 1,-1 1-1,0 0 1,1-1-1,-1 1 0,1-1 1,-1 1-1,1-1 1,-1 1-1,1-1 1,-1 1-1,1-1 1,-1 1-1,1-1 0,0 0 1,-1 1-1,1-1 1,0 0-1,0 1 1,-1-1-1,1 0 1,0 0-1,0 1 0,0-1 1,0 0-1,0 1 1,0-2-1,7-31-6081,7 9 962</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7.175"/>
    </inkml:context>
    <inkml:brush xml:id="br0">
      <inkml:brushProperty name="width" value="0.05" units="cm"/>
      <inkml:brushProperty name="height" value="0.05" units="cm"/>
    </inkml:brush>
  </inkml:definitions>
  <inkml:trace contextRef="#ctx0" brushRef="#br0">37 260 7111,'0'0'9150,"10"-5"-7842,2 0-1132,1-2 0,-2 1 0,16-12 0,-23 15-164,0 0 1,-1 0 0,1 0-1,-1 0 1,0 0-1,0 0 1,0-1 0,0 0-1,0 1 1,-1-1-1,0 0 1,0-1-1,0 1 1,0 0 0,-1 0-1,3-8 1,-4 11-14,0 1 0,0-1 0,0 0 0,0 1 0,0-1 0,0 1 1,0-1-1,0 0 0,-1 1 0,1-1 0,0 1 0,0-1 0,0 1 0,-1-1 0,1 1 0,0-1 0,0 1 1,-1-1-1,1 1 0,0-1 0,-1 1 0,1-1 0,-1 1 0,1-1 0,-1 1 0,1 0 0,-1-1 1,1 1-1,-1 0 0,1 0 0,-1-1 0,0 1 0,-24 1-113,18 1 105,1 0 0,0 0 0,0 1 0,0 0 0,-10 6 0,9-4 20,1 1 0,0-1 0,0 1 0,1 1 0,0-1 0,0 1 0,0 0 0,1 0 0,0 0 0,0 1 0,1-1-1,-1 1 1,2 0 0,-1 0 0,1 0 0,1 0 0,-1 0 0,1 1 0,1-1 0,0 13 0,0-20-18,1 0 0,-1 1 1,1-1-1,0 0 0,-1 0 1,1 0-1,0 0 0,0 0 0,-1 0 1,1 0-1,0 0 0,0 0 1,0 0-1,0 0 0,0-1 0,0 1 1,1 0-1,-1-1 0,0 1 1,0-1-1,0 1 0,1-1 0,-1 0 1,0 1-1,0-1 0,1 0 1,-1 0-1,0 0 0,1 0 0,-1 0 1,0 0-1,1 0 0,-1-1 0,0 1 1,0 0-1,1-1 0,-1 1 1,0-1-1,2 0 0,5-1-193,0-1 0,-1 0 0,1 0 1,0-1-1,7-4 0,15-15-1665,-1-1 1,-1-1 0,-1-1-1,-1-1 1,-1-2-1,-2 0 1,25-41-1,-12 10-78</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7.538"/>
    </inkml:context>
    <inkml:brush xml:id="br0">
      <inkml:brushProperty name="width" value="0.05" units="cm"/>
      <inkml:brushProperty name="height" value="0.05" units="cm"/>
    </inkml:brush>
  </inkml:definitions>
  <inkml:trace contextRef="#ctx0" brushRef="#br0">137 0 897,'0'0'7009,"-8"2"-5664,4-1-1183,0 0 0,0 1-1,0-1 1,1 1-1,-1 0 1,1 0 0,-1 0-1,1 0 1,0 0-1,-1 1 1,1 0-1,0-1 1,-3 6 0,-1 1 160,1 0 1,0 1 0,1-1-1,-8 20 1,5-13-146,2 0 1,0 1-1,1 0 0,0 1 0,2-1 0,0 1 1,1-1-1,1 1 0,1 34 0,1-49-173,-1 0 1,1 0-1,0 1 0,0-1 0,1 0 0,-1 0 0,1 0 0,-1 0 0,1-1 0,0 1 0,0 0 0,0-1 0,0 1 0,1-1 0,-1 0 0,4 3 0,14 16 50,-19-20-62,-1-1-1,1 1 1,-1 0-1,1-1 1,-1 1-1,0 0 1,1-1-1,-1 1 1,0 0-1,0 0 1,0 0-1,0-1 1,1 1-1,-1 0 1,0 0-1,0-1 1,-1 1 0,1 0-1,0 0 1,0 0-1,0-1 1,0 1-1,-1 0 1,1 0-1,0-1 1,-1 1-1,1 0 1,0-1-1,-1 1 1,1 0-1,-1-1 1,1 1-1,-1 0 1,1-1-1,-1 1 1,-1 0-1,-6 0 288,11-14 397,2 3-547,1 1-1,1 1 1,0-1 0,8-7 0,-13 13-117,1 0-1,0 1 1,0-1 0,0 1 0,0-1 0,0 1 0,0 0 0,1 0 0,-1 0 0,1 1-1,-1-1 1,1 1 0,0 0 0,7-2 0,-10 4-30,0 0 1,0 1-1,-1-1 0,1 0 1,0 0-1,0 0 1,0 1-1,-1-1 0,1 0 1,-1 1-1,1-1 0,-1 0 1,0 1-1,1-1 1,-1 1-1,0-1 0,0 1 1,0-1-1,0 1 0,0-1 1,0 1-1,-1-1 1,0 3-1,-4 40-34,-2-19 209,-2 20 22,9-45-180,0 1 1,0-1-1,0 0 0,0 0 1,0 1-1,0-1 0,0 0 0,0 1 1,0-1-1,0 0 0,1 1 1,-1-1-1,0 0 0,0 1 0,0-1 1,0 0-1,0 0 0,1 1 0,-1-1 1,0 0-1,0 0 0,0 1 1,1-1-1,-1 0 0,0 0 0,0 0 1,1 1-1,-1-1 0,0 0 1,0 0-1,1 0 0,-1 0 0,0 0 1,1 1-1,-1-1 0,0 0 1,1 0-1,-1 0 0,0 0 0,0 0 1,1 0-1,-1 0 0,0 0 1,1 0-1,-1 0 0,0 0 0,1-1 1,-1 1-1,0 0 0,1 0 1,-1 0-1,0 0 0,0 0 0,1-1 1,-1 1-1,0 0 0,19-13 74,1-8-319,0 0 0,-2-1 0,24-37 0,15-33-3171,-10 14-2287,-21 40 2346</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4.279"/>
    </inkml:context>
    <inkml:brush xml:id="br0">
      <inkml:brushProperty name="width" value="0.05" units="cm"/>
      <inkml:brushProperty name="height" value="0.05" units="cm"/>
    </inkml:brush>
  </inkml:definitions>
  <inkml:trace contextRef="#ctx0" brushRef="#br0">569 1 9897,'0'0'-267,"-9"1"748,4-1-439,0 1 1,0 0-1,0 1 1,0-1-1,0 1 1,0 0-1,1 0 0,-1 0 1,1 1-1,-7 4 1,-47 46 280,-298 346 1684,342-383-2100,-34 50 331,45-61-371,-1 1 0,2-1 0,-1 0 0,0 1 0,1 0 0,0 0 0,1-1 0,-1 1 0,1 0 0,-1 8 0,23-35-2889,-1-16 727,2-13-647</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8.134"/>
    </inkml:context>
    <inkml:brush xml:id="br0">
      <inkml:brushProperty name="width" value="0.05" units="cm"/>
      <inkml:brushProperty name="height" value="0.05" units="cm"/>
    </inkml:brush>
  </inkml:definitions>
  <inkml:trace contextRef="#ctx0" brushRef="#br0">90 1 673,'0'0'62,"0"0"1,0 0 0,0-1 0,1 1-1,-1 0 1,0 0 0,0 0-1,0 0 1,0 0 0,0 0 0,0 0-1,0 0 1,1 0 0,-1 0 0,0 0-1,0 0 1,0 0 0,0 0 0,0 0-1,0 0 1,1 0 0,-1 0-1,0 0 1,0 0 0,0 0 0,0 0-1,0 0 1,0 0 0,0 1 0,0-1-1,1 0 1,-1 0 0,0 0 0,0 0-1,0 0 1,0 0 0,0 0-1,0 0 1,0 0 0,0 0 0,0 1-1,0-1 1,0 0 0,0 0 0,0 0-1,1 0 1,-1 0 0,0 0 0,0 0-1,0 1 1,0-1 0,0 0-1,0 0 1,0 0 0,0 0 0,0 0-1,0 0 1,-1 1 0,1-1 0,0 0-1,0 0 1,-3 14 1535,-9 14 244,9-23-1546,-16 30 2054,-18 47 1,33-71-2106,0 0 0,1 0 0,0 1 0,1-1 0,0 1 0,1 0 0,0-1 0,2 24 0,0-33-251,-1 0 0,1 0 0,0 0 1,-1 0-1,1 0 0,0 0 0,0 0 1,1 0-1,-1 0 0,0 0 0,1-1 0,-1 1 1,1-1-1,-1 1 0,1-1 0,0 1 1,-1-1-1,1 0 0,0 0 0,0 0 1,0 0-1,0 0 0,0 0 0,0 0 0,0-1 1,1 1-1,-1-1 0,0 0 0,0 1 1,0-1-1,1 0 0,-1 0 0,0 0 0,0-1 1,0 1-1,3-1 0,-4 0-3,-1 1-1,1 0 1,-1 0-1,1-1 1,-1 1-1,1 0 1,-1-1-1,0 1 1,1 0-1,-1-1 1,0 1-1,1 0 1,-1-1-1,0 1 1,1-1-1,-1 1 1,0-1 0,0 1-1,0-1 1,1 1-1,-1-1 1,0 1-1,0-1 1,0 1-1,0-1 1,0 1-1,0-1 1,0 1-1,0-1 1,0 1-1,0-1 1,0 1-1,0-1 1,-1 1-1,1-1 1,0 1-1,0-1 1,0 1-1,-1-1 1,1 1-1,0-1 1,-1 1-1,1-1 1,0 1-1,-1 0 1,0-1 0,-15-18-170,13 17 215,-1 0 0,1 0 1,-1 0-1,1 1 1,-1 0-1,0-1 0,0 1 1,0 0-1,0 1 1,-5-1-1,9 1 65,35 7-165,-13-6 20,1-1-1,34-4 0,-50 4 69,0-1 0,-1-1-1,1 1 1,-1-1 0,1 0-1,-1-1 1,0 1 0,1-1-1,-1-1 1,-1 1 0,1-1-1,0 0 1,5-5 0,-12 9-2,1 0 0,0 0 0,-1 0 0,1 0 0,0 0 1,-1 0-1,1 0 0,0 0 0,-1-1 0,1 1 0,0 0 0,-1 0 0,1 0 0,0 0 1,-1 0-1,1-1 0,0 1 0,0 0 0,-1 0 0,1 0 0,0-1 0,0 1 0,-1 0 1,1 0-1,0-1 0,0 1 0,0 0 0,0-1 0,-1 1 0,1 0 0,0 0 0,0-1 1,0 1-1,0 0 0,0-1 0,0 1 0,0 0 0,0-1 0,0 1 0,0 0 1,0-1-1,0 1 0,0 0 0,0-1 0,0 1 0,0 0 0,0-1 0,0 1 0,1 0 1,-1-1-1,0 1 0,0 0 0,0 0 0,0-1 0,1 1 0,-1 0 0,0 0 0,1-1 1,-31 9 172,26-5-149,-1-1 0,1 1 0,0 1 0,0-1 0,0 0 0,0 1 0,1 0 0,-1 0 0,1 0 0,0 0 0,0 1 0,1-1 0,-1 1 0,1 0 0,0-1 0,0 1 0,1 0 0,-1 0 0,1 0 0,-1 9 0,3-13-41,-1 0 0,0 0 1,1 0-1,-1 0 0,1-1 0,-1 1 0,1 0 0,-1 0 0,1 0 0,-1-1 0,1 1 0,0 0 1,-1-1-1,1 1 0,0-1 0,0 1 0,0-1 0,-1 1 0,1-1 0,0 1 0,0-1 0,0 0 1,0 1-1,0-1 0,0 0 0,0 0 0,0 0 0,1 0 0,32 1 89,-24-1-42,36-3 35,0-1 1,56-13-1,-57 8-331,1 2 0,57-1 0,-101 8 246,0 0 0,1 0 0,-1 1 0,0-1 0,0 0 0,1 1 0,-1-1-1,0 1 1,0 0 0,0-1 0,1 1 0,-1 0 0,0 0 0,0 1 0,-1-1 0,1 0 0,0 1 0,0-1 0,-1 1 0,1 0 0,1 1-1,-2-2 87,-1 1 0,0-1-1,1 0 1,-1 1-1,0-1 1,0 0 0,0 1-1,0-1 1,0 0-1,0 1 1,0-1-1,0 0 1,-1 1 0,1-1-1,0 0 1,-1 1-1,1-1 1,-1 0 0,1 0-1,-1 0 1,0 1-1,1-1 1,-1 0 0,0 0-1,0 0 1,0 0-1,0 0 1,0 0-1,0-1 1,0 1 0,0 0-1,0 0 1,-1-1-1,1 1 1,0-1 0,-2 1-1,2 0-9,0 0 0,0-1 0,0 1 0,0 0 0,0-1 1,0 1-1,0-1 0,0 0 0,0 1 0,-1-1 0,1 0 0,0 0 0,0 0 0,0 1 0,-1-1 0,1-1 0,0 1 0,0 0 0,0 0 0,-1 0 1,1 0-1,0-1 0,0 1 0,0-1 0,0 1 0,0-1 0,0 1 0,0-1 0,0 0 0,0 1 0,0-1 0,0 0 0,0 0 0,0 0 0,0 0 0,1 1 1,-1-1-1,0 0 0,1 0 0,-1-1 0,1 1 0,-1 0 0,1 0 0,-1 0 0,1 0 0,0 0 0,0 0 0,-1-2 0,-2-9-7,1-1-1,-1 0 0,1-22 0,1 19 4,-1 5-108,1 3-68,0 0 0,1 1 0,-1-1 0,1 0 0,1 1 1,1-14-1,1 20-19,-1 0 1,0 0-1,0 0 1,0 0 0,1 1-1,-1-1 1,0 1-1,1-1 1,-1 1 0,0 0-1,1 0 1,-1 0-1,1 0 1,-1 1 0,4 0-1,2-1-184,88 6-3323,14 1-4467,-41-7-227</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9.119"/>
    </inkml:context>
    <inkml:brush xml:id="br0">
      <inkml:brushProperty name="width" value="0.05" units="cm"/>
      <inkml:brushProperty name="height" value="0.05" units="cm"/>
    </inkml:brush>
  </inkml:definitions>
  <inkml:trace contextRef="#ctx0" brushRef="#br0">380 1 9033,'0'0'1537,"-11"4"-704,-13 25-129,-3 15-255,-6 9-65,-2 10 353,-2 7-257,2 3 161,2 3 192,-3-2-193,3-3-319,7-6-225,2-7-64,4-14-32,14-14-769,6-16-1217,10-14-1249,15-17-2114</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9.966"/>
    </inkml:context>
    <inkml:brush xml:id="br0">
      <inkml:brushProperty name="width" value="0.05" units="cm"/>
      <inkml:brushProperty name="height" value="0.05" units="cm"/>
    </inkml:brush>
  </inkml:definitions>
  <inkml:trace contextRef="#ctx0" brushRef="#br0">181 1 5285,'0'0'8445,"-10"14"-8039,-19 35 160,1 2 0,3 1 0,-19 60 0,38-98-467,-24 79 415,27-84-484,1 0-1,1 1 1,0-1-1,0 0 0,1 1 1,0-1-1,2 18 0,-2-26-30,1 0-1,-1 0 1,0 0-1,1 0 0,0 0 1,-1 0-1,1 0 1,-1 0-1,1-1 1,0 1-1,0 0 0,-1 0 1,1 0-1,0-1 1,0 1-1,0 0 1,0-1-1,0 1 0,0-1 1,0 1-1,0-1 1,0 0-1,0 1 1,0-1-1,0 0 0,0 0 1,0 0-1,1 0 1,-1 0-1,0 0 1,0 0-1,0 0 0,0 0 1,0 0-1,0 0 1,0-1-1,0 1 1,0-1-1,0 1 0,0 0 1,0-1-1,0 0 1,0 1-1,1-2 1,45-25 109,-11-3-70,-1 0 0,-2-3 0,-1-1 0,-1-1 0,-2-1 0,-2-2 0,36-66 0,-57 93-28,-1 0-1,0 0 1,-1-1-1,3-13 1,-8 25-14,1 1 0,0-1 1,0 0-1,-1 0 0,1 0 0,0 0 1,-1 1-1,1-1 0,0 0 0,0 0 1,-1 0-1,1 0 0,0 0 0,-1 0 1,1 0-1,0 0 0,-1 0 0,1 0 0,0 0 1,-1 0-1,1 0 0,0 0 0,-1 0 1,1 0-1,0 0 0,0 0 0,-1-1 1,1 1-1,0 0 0,-1 0 0,1 0 1,0 0-1,0-1 0,-1 1 0,1 0 0,0 0 1,0-1-1,0 1 0,-1 0 0,1 0 1,0-1-1,0 1 0,0 0 0,0-1 1,0 1-1,0 0 0,-1 0 0,1-1 1,0 1-1,0 0 0,0-1 0,0 1 0,0 0 1,0-1-1,0 1 0,0 0 0,0-1 1,0 1-1,1 0 0,-1-1 0,0 1 1,0 0-1,0 0 0,0-1 0,0 1 0,1-1 1,-22 19-338,1 3 418,1 1-1,1 1 0,1 1 0,1 0 0,1 1 0,1 1 0,2 0 0,0 1 0,2 0 0,1 1 0,-9 49 0,17-75-73,1 0 0,-1 0-1,1 0 1,0-1 0,0 1-1,0 0 1,0 0 0,0 0-1,0 0 1,0 0 0,1 0 0,-1 0-1,1 0 1,0 0 0,-1-1-1,1 1 1,0 0 0,0 0-1,0-1 1,0 1 0,0 0-1,0-1 1,1 1 0,-1-1-1,2 2 1,-1-2 1,1-1-1,-1 1 1,1 0 0,-1-1 0,1 1-1,0-1 1,-1 0 0,1 0-1,-1 0 1,1 0 0,0 0-1,-1 0 1,1-1 0,-1 1-1,6-3 1,9-3 33,-1-1 1,0-1-1,0 0 0,18-13 0,202-153 145,-230 170-180,-1 1 0,1-1 0,0 1 0,0 0 0,1 0 0,-1 0 0,7-1 0,-12 5-6,-1-1-1,1 1 1,0-1 0,-1 1 0,1-1 0,-1 1 0,1-1-1,-1 1 1,0-1 0,1 1 0,-1 0 0,0-1-1,1 1 1,-1 0 0,0-1 0,0 1 0,0 0-1,1 0 1,-1-1 0,0 1 0,0 0 0,0 0 0,0-1-1,0 1 1,0 0 0,0-1 0,-1 1 0,1 0-1,0 0 1,0-1 0,-1 1 0,1 0 0,0-1 0,-1 1-1,0 0 1,-8 31 379,-29 33 772,28-49-929,0 0-1,1 1 1,-10 25 0,19-42-214,0 0 0,0 0 0,1 0 0,-1 0 0,0 0 0,0-1 0,0 1 0,0 0 0,0 0 0,0 0 0,0 0 0,0 0 0,1 0 0,-1 0 0,0 0 0,0 0 0,0 0 0,0 0 0,0 0 0,0 0 0,1 0 0,-1 0 0,0 0 0,0 0 0,0 0 0,0 0 0,0 0 0,0 0 0,0 0 0,1 0 0,-1 0 0,0 0 0,0 1 0,0-1 0,0 0 0,0 0 0,0 0 0,0 0 0,0 0 0,0 0 0,1 0 0,-1 0 0,0 0 0,0 1 0,0-1 0,0 0 0,0 0 0,0 0 0,0 0 0,0 0 0,0 0 0,0 0 0,0 1-1,0-1 1,0 0 0,0 0 0,0 0 0,0 0 0,0 0 0,0 0 0,0 0 0,0 1 0,0-1 0,0 0 0,0 0 0,0 0 0,0 0 0,0 0 0,15-9 98,17-15-25,-23 16-65,66-49 50,-69 53-90,1 0 0,-1 0-1,1 1 1,0 0 0,0 0 0,0 1 0,1-1 0,-1 2 0,0-1 0,9 0 0,-15 2 7,-1 0-1,1 0 1,0 0 0,0 1 0,0-1-1,-1 0 1,1 0 0,0 1 0,0-1 0,0 0-1,-1 1 1,1-1 0,0 1 0,-1-1-1,1 1 1,0-1 0,-1 1 0,1-1 0,-1 1-1,1 0 1,-1-1 0,1 1 0,-1 0-1,0-1 1,1 1 0,0 1 0,4 30-150,-9 32 280,2-54-88,-2 17 25,4-26-42,0-1-1,0 1 1,0-1-1,1 0 0,-1 1 1,0-1-1,0 1 1,1-1-1,-1 1 0,0-1 1,0 0-1,1 1 1,-1-1-1,0 0 0,1 1 1,-1-1-1,0 0 1,1 1-1,-1-1 1,1 0-1,-1 0 0,1 0 1,-1 1-1,0-1 1,1 0-1,-1 0 0,1 0 1,-1 0-1,1 0 1,-1 0-1,1 0 0,-1 0 1,1 0-1,-1 0 1,1 0-1,-1 0 1,1 0-1,-1 0 0,1 0 1,-1 0-1,0-1 1,1 1-1,-1 0 0,1 0 1,-1-1-1,0 1 1,1 0-1,0-1 0,10-5 140,0-1-1,0 0 1,0-1 0,-1 0-1,0-1 1,16-18-1,10-9-61,-22 24-104,-8 6-47,0 0 0,1 1 0,-1 0 0,1 0 1,0 1-1,0 0 0,14-6 0,-21 10 7,0 0-1,0-1 1,1 1 0,-1 0-1,0 0 1,1 0 0,-1 0 0,0 0-1,1 0 1,-1 0 0,0 0-1,1 0 1,-1 0 0,0 0 0,1 0-1,-1 0 1,0 0 0,1 0-1,-1 0 1,0 0 0,1 0-1,-1 0 1,0 1 0,1-1 0,-1 0-1,0 0 1,1 0 0,-1 0-1,0 1 1,0-1 0,1 0 0,-1 0-1,0 1 1,0-1 0,0 0-1,1 1 1,-1-1 0,-1 17-1290,-13 15-1087,-3-7-1622,0-2-3311</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1.239"/>
    </inkml:context>
    <inkml:brush xml:id="br0">
      <inkml:brushProperty name="width" value="0.05" units="cm"/>
      <inkml:brushProperty name="height" value="0.05" units="cm"/>
    </inkml:brush>
  </inkml:definitions>
  <inkml:trace contextRef="#ctx0" brushRef="#br0">170 44 3651,'13'-43'12967,"-21"64"-12070,-145 366 854,132-330-1308,21-57-442,0 0-1,0 0 0,1 0 1,-1-1-1,0 1 0,0 0 1,1 0-1,-1 0 0,0 0 1,0 0-1,0-1 0,1 1 1,-1 0-1,0 0 0,0 0 1,1 0-1,-1 0 0,0 0 1,1 0-1,-1 0 0,0 0 1,0 0-1,1 0 0,-1 0 1,0 0-1,0 0 0,1 0 1,-1 0-1,0 0 0,0 1 1,1-1-1,-1 0 0,0 0 1,0 0-1,1 0 0,-1 0 1,0 1-1,0-1 0,0 0 1,1 0-1,-1 0 0,0 1 1,0-1-1,0 0 0,0 0 1,0 1-1,1-1 0,-1 0 1,0 0-1,0 1 0,0-1 1,0 0-1,0 0 0,0 1 1,0-1-1,0 0 0,0 0 1,0 1-1,0-1 0,0 0 1,0 1-1,0-1 0,0 0 1,0 1-1,19-15 74,12-21-55,-2-2 1,48-78-1,-71 106-55,0 1-550,-7 18 228,-9 18 122,6-18 221,-3 1 68,1 1 1,0 0-1,1 1 0,1-1 0,0 1 1,0 0-1,2 0 0,-1 0 1,0 23-1,3-35-45,1 0 0,-1 0-1,0 0 1,1 0 0,-1 0 0,1-1 0,-1 1 0,1 0 0,0 0-1,-1 0 1,1-1 0,0 1 0,-1 0 0,1-1 0,0 1 0,0 0-1,0-1 1,-1 1 0,1-1 0,0 0 0,0 1 0,0-1 0,0 0-1,0 1 1,0-1 0,0 0 0,0 0 0,0 0 0,0 0 0,0 0-1,0 0 1,0 0 0,0 0 0,0 0 0,0-1 0,0 1 0,0 0 0,0-1-1,0 1 1,0 0 0,1-2 0,42-19 420,-28 10-334,-1-2 1,-1 0 0,15-17-1,-25 25-107,0 0 0,0 0 0,0 0 1,-1 0-1,1-1 0,-1 0 0,0 1 0,-1-1 0,0 0 0,0 0 0,0-1 0,-1 1 0,2-9 0,-3 14 2,0 1-1,0-1 1,0 1-1,0 0 1,0-1-1,0 1 1,0-1-1,0 1 1,0 0-1,0-1 1,-1 1-1,1 0 1,0-1-1,0 1 1,0-1-1,0 1 1,-1 0-1,1-1 1,0 1-1,0 0 1,-1 0 0,1-1-1,0 1 1,-1 0-1,1 0 1,0-1-1,-1 1 1,1 0-1,0 0 1,-1 0-1,1-1 1,0 1-1,-1 0 1,1 0-1,-1 0 1,-16 4-331,-15 17 56,24-12 296,0 0 0,0 1 0,-11 19 0,17-26 3,0 0 0,1 1 0,-1-1 0,1 0-1,-1 1 1,1-1 0,0 1 0,0 0 0,1-1 0,-1 1 0,1 0 0,0-1 0,0 1 0,0 0 0,0 0 0,0-1 0,2 5 0,-1-7-11,-1 0 0,1 0 0,0 0 1,0 0-1,0 0 0,0 0 0,0-1 1,0 1-1,0 0 0,0 0 0,0-1 0,0 1 1,0-1-1,1 1 0,-1-1 0,0 1 1,0-1-1,0 0 0,1 0 0,-1 1 1,0-1-1,2 0 0,35-1 49,-30 0-31,83-13 104,-76 10-186,0 0 0,0 1-1,0 1 1,0 1 0,1 0 0,-1 1 0,26 3 0,-39-2 53,0 0-1,0 0 1,-1 0 0,1 1 0,0-1-1,-1 0 1,1 0 0,-1 1 0,0-1 0,1 1-1,-1 0 1,0-1 0,0 1 0,0 0 0,0 0-1,1 2 1,-2-3 48,1 0-1,-1 0 1,1-1-1,-1 1 1,1 0-1,-1 0 1,0-1 0,1 1-1,-1 0 1,0 0-1,0 0 1,0 0-1,0-1 1,0 1-1,1 0 1,-2 0-1,1 0 1,0 0-1,0-1 1,0 1 0,0 0-1,0 0 1,-1 0-1,1 0 1,0-1-1,-1 1 1,1 0-1,-1 0 1,1-1-1,-1 1 1,1 0-1,-1-1 1,1 1-1,-1 0 1,0-1 0,1 1-1,-2 0 1,2-2 30,-1 1 0,0 0 0,0-1 0,1 1 0,-1 0 0,0-1 0,1 1 0,-1-1 0,1 1 0,-1-1 0,1 1 0,-1-1 0,1 1 0,-1-1 0,1 0 0,-1 1 0,1-1 0,0 0 0,-1 1 0,1-1 0,0 0 0,0 1 0,-1-1 0,1 0 1,0 0-1,0 1 0,0-1 0,0 0 0,0 0 0,0 1 0,0-2 0,-2-29 286,2 30-288,-1-130 248,1 130-337,0 1 0,1-1 0,-1 0-1,0 0 1,0 0 0,0 1 0,1-1-1,-1 0 1,0 0 0,1 1 0,-1-1-1,0 0 1,1 1 0,-1-1 0,1 0-1,0 1 1,-1-1 0,1 1 0,-1-1-1,1 1 1,0-1 0,-1 1 0,1-1-1,0 1 1,0 0 0,-1-1 0,1 1-1,0 0 1,0 0 0,-1-1 0,1 1-1,0 0 1,0 0 0,0 0-1,-1 0 1,1 0 0,0 0 0,0 0-1,0 0 1,-1 1 0,1-1 0,1 1-1,48 12-1017,-26-5 635,22-6-371,-39-2 737,0 0 0,0 0 0,0 0 0,1 1 0,-1 0 0,0 1 0,0 0 1,9 3-1,-14-4 41,-1 1 1,0-1-1,0 1 1,1 0-1,-1-1 1,0 1-1,0 0 1,0-1-1,-1 1 1,1 0-1,0 0 1,-1 0-1,1 0 1,-1 0-1,0 0 1,1 0-1,-1 0 1,0 0 0,0 0-1,-1 0 1,1 0-1,0 0 1,0-1-1,-1 1 1,0 0-1,0 3 1,-20 50 724,12-39-484,4-7-95,0-1 0,1 1 0,-1 0 1,2 0-1,-6 18 0,10-27-142,-1 1-1,0-1 1,1 0 0,-1 0-1,1 1 1,-1-1 0,0 0-1,1 0 1,-1 0 0,1 0-1,-1 1 1,1-1 0,-1 0-1,0 0 1,1 0 0,-1 0-1,1 0 1,-1 0-1,1 0 1,-1 0 0,1-1-1,-1 1 1,1 0 0,-1 0-1,0 0 1,1 0 0,-1-1-1,1 1 1,-1 0 0,0 0-1,1 0 1,0-1 0,16-11 71,-1 1 0,0-2 0,15-14 0,24-20-172,-43 38 15,-3 1-146,1 1 1,0 0 0,1 1-1,-1 0 1,1 0 0,0 1-1,0 0 1,14-3 0,-25 8 208,0 0 1,1 0-1,-1 0 1,0 0-1,0 0 1,1 0-1,-1 0 1,0 0-1,0 0 1,1 0 0,-1 0-1,0 0 1,0 0-1,1 0 1,-1 0-1,0 0 1,0 0-1,1 0 1,-1 1-1,0-1 1,0 0-1,0 0 1,1 0-1,-1 0 1,0 1 0,0-1-1,0 0 1,1 0-1,-1 0 1,0 1-1,0-1 1,0 0-1,0 0 1,0 0-1,0 1 1,0-1-1,1 0 1,-1 0 0,0 1-1,0-1 1,-3 15-133,-10 13 514,1-11-23,9-13-296,-1 1 0,1 0 0,0 0 0,0 0 0,1 0 0,-1 0 0,1 0 0,0 1 0,1-1 0,-3 12 0,11-19-3564,4-10-1772</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1.712"/>
    </inkml:context>
    <inkml:brush xml:id="br0">
      <inkml:brushProperty name="width" value="0.05" units="cm"/>
      <inkml:brushProperty name="height" value="0.05" units="cm"/>
    </inkml:brush>
  </inkml:definitions>
  <inkml:trace contextRef="#ctx0" brushRef="#br0">35 137 2594,'-5'15'8075,"0"9"-2841,5-23-5202,0-1 0,1 1 0,-1 0 0,0 0-1,0-1 1,1 1 0,-1 0 0,1-1 0,-1 1 0,1-1 0,-1 1-1,1 0 1,-1-1 0,1 1 0,-1-1 0,1 0 0,-1 1 0,1-1 0,0 1-1,-1-1 1,1 0 0,0 1 0,0-1 0,-1 0 0,1 0 0,0 0 0,0 0-1,-1 1 1,1-1 0,0 0 0,0 0 0,1-1 0,7 2 41,1-1 0,0-1 0,0 0 0,-1 0 0,1-1 0,-1 0 0,1-1 0,-1 0 0,0 0 0,0-1 0,11-6 0,-7 2 45,0 0 0,0-1 0,-1-1 1,0 0-1,-1 0 0,16-19 0,-25 27-105,0-1 0,0 0-1,0 1 1,0-1 0,0 0 0,-1-1 0,1 1 0,-1 0 0,0 0 0,0 0 0,0-1 0,-1 1 0,1-6 0,-1 8-14,0 0-1,0-1 1,0 1 0,-1 0 0,1 0 0,0-1 0,-1 1 0,1 0 0,-1 0 0,0 0-1,1 0 1,-1 0 0,0 0 0,0 0 0,0 0 0,1 0 0,-1 0 0,0 0 0,0 1-1,0-1 1,0 0 0,-1 1 0,1-1 0,0 0 0,0 1 0,0-1 0,0 1 0,-1 0-1,1 0 1,0-1 0,0 1 0,-1 0 0,1 0 0,0 0 0,0 0 0,-1 0 0,-1 1-1,-7-1 20,-1 1 0,1 1-1,-1 0 1,1 1 0,0 0-1,0 0 1,0 1 0,0 0-1,0 1 1,1 0 0,0 0-1,0 1 1,0 1 0,1-1-1,0 1 1,-8 9 0,7-7 5,1 0 0,0 1 0,1 0 0,0 0 1,0 0-1,1 1 0,0 0 0,1 0 0,1 0 0,0 1 1,0-1-1,1 1 0,-3 24 0,6-35-32,0 1 0,0 0 0,0 0 0,0 0 0,0 0 0,0 0 0,1-1-1,-1 1 1,1 0 0,-1 0 0,1-1 0,0 1 0,0 0 0,0-1 0,0 1 0,0-1 0,0 1 0,0-1 0,0 1 0,0-1 0,3 2 0,-1-1-39,1 0 1,-1 0 0,1 0-1,-1-1 1,1 1 0,0-1 0,-1 0-1,1 0 1,0-1 0,4 1 0,6 0-259,1-1 0,-1 0 1,1-1-1,25-6 1,-15 0-1156,1-1 0,-1-2 0,-1 0 0,0-2 0,32-21 0,-2-3-2911</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2.290"/>
    </inkml:context>
    <inkml:brush xml:id="br0">
      <inkml:brushProperty name="width" value="0.05" units="cm"/>
      <inkml:brushProperty name="height" value="0.05" units="cm"/>
    </inkml:brush>
  </inkml:definitions>
  <inkml:trace contextRef="#ctx0" brushRef="#br0">171 1 3395,'0'0'9572,"-10"4"-7586,-1 2-1806,0 0 0,0 1 1,1 0-1,0 1 0,1 0 0,0 1 1,0 0-1,1 0 0,0 0 1,1 1-1,0 1 0,-11 19 0,13-19-154,-1 0 0,2 0 0,-1 0 0,2 1-1,-5 19 1,8-29-25,0 0-1,-1 0 1,1 0 0,0 0-1,0 0 1,0 0 0,0 0-1,0 0 1,0 0 0,1-1-1,-1 1 1,1 0 0,-1 0-1,1 0 1,0 0 0,0 0-1,-1-1 1,1 1 0,1 0-1,-1-1 1,0 1-1,0-1 1,1 1 0,-1-1-1,0 1 1,1-1 0,0 0-1,-1 0 1,1 0 0,0 0-1,-1 0 1,1 0 0,0 0-1,0-1 1,0 1 0,0-1-1,0 1 1,-1-1 0,1 0-1,4 1 1,15-1-128,-1-1 0,1 0 0,-1-1-1,1-1 1,36-12 0,-31 9-103,0 0 1,44-4-1,-69 10 225,0 0 1,1-1-1,-1 1 1,0 0-1,1 0 1,-1 0-1,0 0 1,1 0-1,-1 1 1,0-1-1,1 0 1,-1 0-1,0 1 1,0-1-1,1 1 1,-1-1-1,0 1 1,0 0-1,0-1 1,0 1-1,0 0 1,0 0-1,0 0 1,0 0-1,0 0 1,0 0-1,0 0 1,0 0-1,-1 0 1,1 0-1,0 0 1,-1 1-1,1-1 0,-1 0 1,1 0-1,-1 1 1,0-1-1,0 0 1,1 1-1,-1-1 1,0 0-1,0 3 1,-2 7 262,0-1 0,0 1 0,0-1 0,-9 19 0,-2 19 1032,37-51-452,-2-7-645,-1-2 1,-1 0-1,22-18 0,-29 20-450,0 0 1,1 1-1,0 0 0,0 1 1,1 1-1,0 0 0,0 1 0,32-8 1,-46 13 185,0 1 0,-1 0 0,1 0 0,0-1 0,0 1 1,0 0-1,0 0 0,-1 0 0,1 0 0,0 0 0,0 0 0,0 0 1,0 0-1,-1 1 0,1-1 0,0 0 0,0 0 0,0 1 0,-1-1 0,1 0 1,0 1-1,0-1 0,-1 1 0,1-1 0,0 1 0,-1-1 0,1 1 1,-1 0-1,1-1 0,0 2 0,-1-1 52,0 1 0,0-1 0,0 1 0,0 0 0,0-1 0,0 1 0,0-1 0,-1 1 0,1-1 0,0 1 0,-1-1 0,0 1 0,1-1 0,-2 3 0,-33 44 1572,22-26 379,28-26-1135,44-30-681,-48 27 2,4-3-384,-1 1 0,2 1 0,-1 0 1,1 1-1,1 1 0,-1 0 1,1 2-1,32-6 0,-48 10 233,0-1-1,0 1 0,-1 0 1,1 0-1,0 0 1,-1 0-1,1 1 1,0-1-1,-1 0 1,1 0-1,0 0 1,-1 0-1,1 1 0,0-1 1,-1 0-1,1 1 1,0-1-1,-1 1 1,1-1-1,-1 0 1,1 1-1,-1-1 1,1 1-1,-1-1 0,1 1 1,-1 0-1,0-1 1,1 1-1,-1-1 1,1 2-1,-3 22 72,-22 23 1541,15-35-1117,5-8-280,1 1 0,-1-1 0,1 1 1,0-1-1,1 1 0,-1 0 0,1 0 0,0 0 1,0 1-1,-1 6 0,5-11-152,1-1 0,0 1 0,-1 0 0,1-1 0,0 0 0,-1 1 0,1-1 0,0 0 0,0-1 0,-1 1 0,1 0 0,3-2 0,1 0-609,1-1 0,-1 0 0,0-1 0,0 1 0,0-1 1,-1-1-1,12-9 0,-13 11-438,15-12-3873</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2.852"/>
    </inkml:context>
    <inkml:brush xml:id="br0">
      <inkml:brushProperty name="width" value="0.05" units="cm"/>
      <inkml:brushProperty name="height" value="0.05" units="cm"/>
    </inkml:brush>
  </inkml:definitions>
  <inkml:trace contextRef="#ctx0" brushRef="#br0">34 136 7783,'0'0'7506,"12"-3"-7202,-2 1-236,19-4-21,47-17 1,-70 21-53,0 0 1,-1 0 0,1-1 0,-1 1 0,1-1-1,-1 0 1,0-1 0,0 1 0,-1-1 0,1 0-1,-1 0 1,0-1 0,0 1 0,0-1 0,0 0-1,4-8 1,-8 12 8,1 0 0,-1 0 0,1 0 0,-1 0 0,0 1 0,0-1 0,0 0 0,1 0 0,-1 0 0,0 0 0,0 0 0,0 0 0,0 0 0,-1 1 0,1-1 0,0 0 0,0 0 0,0 0 0,-1 0 0,1 0 0,0 0 0,-1 1-1,1-1 1,-1 0 0,1 0 0,-1 1 0,1-1 0,-1 0 0,0 1 0,1-1 0,-2 0 0,0 0 2,0 0 0,0 0 0,-1 0 0,1 0 0,-1 1 0,1-1 0,0 1 0,-1 0 0,1 0 0,-1 0 0,-3 0 0,-3 1 22,0 0 0,-1 0 1,1 1-1,0 1 0,-14 5 1,9-1 146,1 1 1,0 1 0,0 0 0,-21 19-1,29-23-28,0 0-1,0 0 0,0 0 1,1 1-1,0 0 0,0 0 1,0 0-1,1 0 0,0 1 1,0-1-1,1 1 0,-4 13 1,6-19-142,0 0-1,0 0 1,1 0 0,-1 0 0,0 0-1,0 0 1,1 0 0,-1 0 0,0 0 0,1 0-1,-1 0 1,1 0 0,-1 0 0,1 0-1,0 0 1,-1-1 0,1 1 0,0 0 0,-1 0-1,1-1 1,0 1 0,0 0 0,0-1-1,0 1 1,0-1 0,0 1 0,0-1 0,0 1-1,0-1 1,0 0 0,0 1 0,0-1-1,0 0 1,0 0 0,0 0 0,0 0 0,0 0-1,0 0 1,1 0 0,52-3 156,-48 3-113,27-6-67,0-1-1,57-21 0,-64 18-523,-1 2-1,1 1 1,0 1-1,1 1 0,37-2 1,-64 7 535,1 0 1,-1-1-1,1 1 0,-1 0 1,1 0-1,-1 0 1,1 1-1,0-1 1,-1 0-1,1 0 0,-1 0 1,1 0-1,-1 0 1,1 1-1,-1-1 1,1 0-1,-1 0 0,1 1 1,-1-1-1,1 0 1,-1 1-1,0-1 1,1 0-1,-1 1 0,1-1 1,-1 1-1,0-1 1,0 1-1,1-1 1,-1 1-1,0-1 0,1 1 1,-6 19 627,-23 21 1527,25-37-1824,2-4-251,1 1 1,-1 0 0,0 0 0,0 0-1,0 0 1,0 0 0,1 0-1,-1 0 1,0 1 0,1-1-1,-1 0 1,1 0 0,-1 0 0,1 1-1,0-1 1,0 0 0,-1 0-1,1 1 1,0-1 0,0 2 0,1-3-46,0 1 0,0-1 0,0 0 0,-1 1 0,1-1 0,0 0 0,0 0 0,0 0 0,0 0 0,0 0 1,-1 0-1,1 0 0,0 0 0,0 0 0,0 0 0,0-1 0,0 1 0,-1 0 0,1-1 0,0 1 1,1-1-1,56-27 285,-55 26-238,47-27-119,57-28-212,-92 50-895,1 1 0,28-7 0,-44 13 1108,1 0 1,-1 0-1,0 0 1,0 0 0,1 0-1,-1-1 1,0 1 0,1 0-1,-1 0 1,0 0-1,0 0 1,1 0 0,-1 0-1,0 0 1,1 0 0,-1 0-1,0 0 1,0 0-1,1 1 1,-1-1 0,0 0-1,1 0 1,-1 0 0,0 0-1,0 0 1,1 1-1,-1-1 1,0 0 0,0 0-1,1 0 1,-1 0 0,0 1-1,0-1 1,0 0-1,0 0 1,1 1 0,-1-1-1,0 0 1,0 0 0,0 1-1,-4 14-175,-14 14 1234,6-16-388,-24 30 463,34-41-1091,0 0-1,1 0 0,-1 1 1,1-1-1,-1 1 0,1-1 1,0 1-1,0 0 0,0-1 1,0 1-1,1 0 0,-1 0 1,1 0-1,-1 3 1,2-5-143,0-1 0,-1 1 1,1-1-1,-1 1 1,1-1-1,0 0 0,0 1 1,-1-1-1,1 0 1,0 1-1,-1-1 0,1 0 1,0 0-1,0 0 0,0 0 1,-1 0-1,1 0 1,0 0-1,0 0 0,-1 0 1,1 0-1,0 0 1,0-1-1,-1 1 0,1 0 1,0 0-1,0-1 1,-1 1-1,2-1 0,24-10-4404,2-7-1639</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3.212"/>
    </inkml:context>
    <inkml:brush xml:id="br0">
      <inkml:brushProperty name="width" value="0.05" units="cm"/>
      <inkml:brushProperty name="height" value="0.05" units="cm"/>
    </inkml:brush>
  </inkml:definitions>
  <inkml:trace contextRef="#ctx0" brushRef="#br0">155 0 8136,'-9'0'4302,"-62"9"612,64-8-4680,0 1-1,0 0 1,0 0 0,0 0-1,1 1 1,-1 0-1,1 1 1,-1-1-1,-7 7 1,16-5-882,12-3 364,21-1 182,-31-1 68,73-4-575,-49 2 69,-1 1-1,0 1 1,30 4 0,-54-4 505,0 0 0,0 1 1,-1-1-1,1 1 0,0 0 0,-1 0 1,1 0-1,0 0 0,-1 0 1,0 1-1,1-1 0,-1 1 1,0 0-1,0-1 0,1 1 1,1 3-1,-3-4 128,0 1-1,-1 0 1,1-1 0,0 1 0,0 0-1,-1 0 1,1 0 0,-1-1 0,0 1 0,1 0-1,-1 0 1,0 0 0,0 0 0,0 0-1,0 0 1,-1 0 0,1-1 0,-1 4 0,-1 0 212,0 1 0,-1 0 0,0-1 0,0 0 0,0 0 1,0 0-1,-1 0 0,0 0 0,0-1 0,0 1 0,0-1 0,-1 0 1,-6 4-1,1 0-13,-1 0-1,0-1 1,0-1 0,-1 1 0,1-2 0,-2 1 0,1-2-1,0 0 1,-1 0 0,0-1 0,-17 1 0,29-3-360,0-1-1,1-1 1,-1 1 0,0 0 0,1 0 0,-1 0 0,0 0-1,1 0 1,-1-1 0,0 1 0,1 0 0,-1 0-1,1-1 1,-1 1 0,0-1 0,1 1 0,-1 0 0,1-1-1,-1 1 1,1-1 0,-1 1 0,1-1 0,0 0-1,-1 1 1,1-1 0,0 1 0,-1-1 0,1 0 0,0 1-1,0-1 1,-1-1 0,0-24-6026,1 16 2033,0-9-7310</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4.099"/>
    </inkml:context>
    <inkml:brush xml:id="br0">
      <inkml:brushProperty name="width" value="0.05" units="cm"/>
      <inkml:brushProperty name="height" value="0.05" units="cm"/>
    </inkml:brush>
  </inkml:definitions>
  <inkml:trace contextRef="#ctx0" brushRef="#br0">201 29 6534,'0'0'12711,"-8"-7"-12556,5 5-151,0-1 0,0 1 0,0 0 1,0 0-1,-1 0 0,1 1 0,0-1 1,-1 1-1,0 0 0,1 0 0,-8-1 0,6 2 1,0 0 0,-1 1-1,1-1 1,-1 1-1,1 0 1,0 1 0,0-1-1,0 1 1,0 0 0,-7 4-1,1-1-7,6-3 2,-1 0 0,1 1 0,0-1 0,0 1 0,0 0 0,0 0 0,0 1 1,0-1-1,1 1 0,0 0 0,0 1 0,0-1 0,-4 7 0,8-11-9,0 0 1,0 1-1,0-1 0,0 1 1,0-1-1,0 0 0,0 1 0,0-1 1,0 1-1,0-1 0,0 0 1,0 1-1,0-1 0,0 0 0,0 1 1,1-1-1,-1 0 0,0 1 1,0-1-1,0 0 0,1 1 0,-1-1 1,0 0-1,0 1 0,1-1 1,-1 0-1,0 0 0,1 0 0,-1 1 1,0-1-1,1 0 0,-1 0 1,0 0-1,1 0 0,-1 1 0,0-1 1,1 0-1,-1 0 0,0 0 1,1 0-1,-1 0 0,1 0 0,-1 0 1,1 0-1,23 0-291,-19 0 249,17-2-135,-1 0 1,34-9-1,-39 7-68,0 1-1,0 0 0,0 1 1,1 0-1,-1 2 1,25 1-1,-39-1 226,-1 1 0,1-1 0,0 0-1,0 1 1,0-1 0,0 1 0,-1 0-1,1-1 1,0 1 0,0 0 0,-1 0 0,1 0-1,-1 0 1,1 1 0,-1-1 0,1 0 0,-1 1-1,0-1 1,0 1 0,0-1 0,0 1 0,0-1-1,0 1 1,0 0 0,0-1 0,0 1-1,-1 0 1,1 0 0,-1 0 0,1 0 0,-1-1-1,0 1 1,0 0 0,0 0 0,0 0 0,0 0-1,0 0 1,-1 3 0,0 1 181,-1 0 0,0 0 0,0 0 0,0 0 1,0-1-1,-1 1 0,0-1 0,0 0 0,-1 1 0,1-1 0,-5 4 0,-4 3 266,0 0-1,-1-1 1,0 0-1,-1-1 0,0 0 1,-1-2-1,0 1 1,0-2-1,0 0 0,-1-1 1,0 0-1,-31 5 1,46-11-510,0 1 1,0-1-1,0 0 1,0 0 0,0 0-1,0 0 1,0-1-1,0 1 1,0 0 0,0 0-1,0-1 1,0 1 0,0 0-1,1-1 1,-1 1-1,0-1 1,0 1 0,0-1-1,0 0 1,1 1-1,-1-1 1,0 0 0,0 1-1,1-1 1,-1 0-1,1 0 1,-1 0 0,1 1-1,-1-1 1,1 0 0,-1 0-1,1 0 1,0 0-1,0 0 1,-1 0 0,1 0-1,0-1 1,0-2-596,0 1-1,0-1 1,0 1-1,0 0 1,1-1 0,-1 1-1,1-1 1,0 1 0,0 0-1,3-5 1,13-18-5307</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4.427"/>
    </inkml:context>
    <inkml:brush xml:id="br0">
      <inkml:brushProperty name="width" value="0.05" units="cm"/>
      <inkml:brushProperty name="height" value="0.05" units="cm"/>
    </inkml:brush>
  </inkml:definitions>
  <inkml:trace contextRef="#ctx0" brushRef="#br0">99 115 10410,'0'0'3625,"9"0"-2793,1-1-612,0 0 0,0 0 0,0-1 0,-1 0 0,1-1-1,17-7 1,-22 8-125,-1 0 0,0 0 0,1 0 0,-1 0 0,0-1 0,0 0 0,-1 0 0,1 0 0,-1 0 0,1 0 0,-1-1 0,0 1 0,0-1 0,-1 0 0,1 0-1,-1 0 1,0 0 0,0-1 0,3-7 0,-5 12-58,0-1-1,0 0 0,0 1 1,0-1-1,0 0 1,0 1-1,0-1 0,0 0 1,0 1-1,0-1 0,0 0 1,0 1-1,-1-1 1,1 0-1,0 1 0,-1-1 1,1 1-1,0-1 0,-1 1 1,1-1-1,0 1 1,-1-1-1,1 1 0,-1-1 1,1 1-1,-1-1 0,1 1 1,-1 0-1,1-1 1,-1 1-1,0-1 0,-28-4 251,-28 13-312,46-4 25,1 1 1,-1 1 0,1 0-1,1 0 1,-1 1 0,1 0-1,0 1 1,1 0 0,0 0-1,0 1 1,-11 16 0,14-17-8,-1-1 0,2 1 0,-1 0 0,1 0 1,0 0-1,1 0 0,-1 1 0,2 0 0,-1-1 0,1 1 0,1 0 1,0 0-1,0 0 0,0 0 0,2 14 0,0-21-30,0 0-1,0 1 1,0-1 0,0 0-1,1 0 1,-1 0-1,0-1 1,1 1 0,0 0-1,-1 0 1,1-1-1,0 1 1,0-1 0,0 0-1,0 1 1,0-1 0,0 0-1,0 0 1,0 0-1,0 0 1,1-1 0,-1 1-1,0-1 1,0 1-1,1-1 1,-1 0 0,1 0-1,2 0 1,10 1-449,0-1 1,0-1-1,16-2 0,-16 0-524,0 0-1,1-1 0,-1-1 0,-1-1 1,25-12-1,18-13-4498</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4.654"/>
    </inkml:context>
    <inkml:brush xml:id="br0">
      <inkml:brushProperty name="width" value="0.05" units="cm"/>
      <inkml:brushProperty name="height" value="0.05" units="cm"/>
    </inkml:brush>
  </inkml:definitions>
  <inkml:trace contextRef="#ctx0" brushRef="#br0">0 1 4004,'0'0'4196,"0"61"-3363,28-39-129,9 0-159,10-2-33,8 0-256,0 2-191,6-1-65,-12 3 64,3-1-321,-3 0-447,-14-3-610,-6-9-1889,-16-9-2498</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4.800"/>
    </inkml:context>
    <inkml:brush xml:id="br0">
      <inkml:brushProperty name="width" value="0.05" units="cm"/>
      <inkml:brushProperty name="height" value="0.05" units="cm"/>
    </inkml:brush>
  </inkml:definitions>
  <inkml:trace contextRef="#ctx0" brushRef="#br0">219 1 9449,'0'0'1815,"-9"8"37,-7 9-1419,0 2-1,1 0 1,2 1-1,0 0 0,0 1 1,2 0-1,-11 30 1,10-22-249,-41 114 937,46-122-882,2 0-1,0 1 1,2 0-1,-2 40 1,5-61-216,-1 0-1,1 0 1,0 1 0,0-1-1,0 0 1,0 0-1,1 0 1,-1 1 0,0-1-1,0 0 1,1 0 0,-1 0-1,1 1 1,-1-1 0,1 0-1,-1 0 1,1 0-1,0 0 1,0 0 0,-1 0-1,1 0 1,0 0 0,0-1-1,0 1 1,0 0-1,0 0 1,0-1 0,0 1-1,2 0 1,-1 0 34,1-1 1,0 0-1,-1 0 1,1 0-1,0 0 1,0 0-1,-1-1 1,1 1-1,0-1 1,-1 1-1,1-1 0,4-2 1,8-5 159,1 0 1,-1 0-1,17-14 1,73-61 11,-3-5 1,103-113-1,-194 185-1192</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5.149"/>
    </inkml:context>
    <inkml:brush xml:id="br0">
      <inkml:brushProperty name="width" value="0.05" units="cm"/>
      <inkml:brushProperty name="height" value="0.05" units="cm"/>
    </inkml:brush>
  </inkml:definitions>
  <inkml:trace contextRef="#ctx0" brushRef="#br0">1 1 9545,'0'0'2466,"0"48"193,0-27-1346,13-3-832,3-2-481,1-6-161,-1-7-1664,1-3-1090,-3-8-1249</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5.479"/>
    </inkml:context>
    <inkml:brush xml:id="br0">
      <inkml:brushProperty name="width" value="0.05" units="cm"/>
      <inkml:brushProperty name="height" value="0.05" units="cm"/>
    </inkml:brush>
  </inkml:definitions>
  <inkml:trace contextRef="#ctx0" brushRef="#br0">180 0 9737,'0'0'1009,"-5"11"534,-12 21-591,2 1 0,-18 52 0,14-16 48,2 1 1,3 1-1,4 0 1,-3 81-1,23-191-13059,-11 28 10797,0 0 0,0 1 0,-5-21 0,-13-27 8,4 12 3520,12 20 2773,3 25-4864,0 1 1,0-1 0,0 1 0,1-1 0,-1 1-1,0-1 1,0 1 0,1-1 0,-1 1-1,0-1 1,1 1 0,-1 0 0,0-1 0,1 1-1,-1 0 1,1-1 0,-1 1 0,0 0-1,1-1 1,-1 1 0,1 0 0,-1 0 0,1 0-1,-1 0 1,1-1 0,0 1 0,4 0 544,-1 1 1,0-1-1,1 1 0,-1 0 1,0 0-1,1 0 1,6 4-1,15 3-1540,5-3 379,0-1-1,38 0 0,20-5-5583,-62 1 2704,9-1-4692</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26.292"/>
    </inkml:context>
    <inkml:brush xml:id="br0">
      <inkml:brushProperty name="width" value="0.05" units="cm"/>
      <inkml:brushProperty name="height" value="0.05" units="cm"/>
    </inkml:brush>
  </inkml:definitions>
  <inkml:trace contextRef="#ctx0" brushRef="#br0">130 63 6438,'0'0'9631,"-8"4"-9375,5-3-196,0 1 1,0-1-1,0 1 1,0 0-1,0-1 0,1 1 1,-1 1-1,1-1 1,-1 0-1,1 1 1,0-1-1,0 1 0,0 0 1,0-1-1,0 1 1,1 0-1,-1 0 1,1 1-1,0-1 1,0 0-1,0 0 0,0 0 1,0 1-1,1-1 1,0 0-1,-1 1 1,2 5-1,-1-3-76,0 0 0,1-1 1,0 1-1,0 0 0,5 11 0,-6-16 4,0 0 1,1 1-1,-1-1 0,1 0 1,-1 0-1,1 1 0,0-1 0,-1 0 1,1 0-1,0 0 0,0 0 1,0 0-1,0 0 0,0 0 0,0 0 1,0 0-1,0-1 0,0 1 1,0 0-1,1 0 0,-1-1 0,0 1 1,0-1-1,1 0 0,-1 1 1,0-1-1,1 0 0,-1 1 0,0-1 1,1 0-1,1 0 0,-1-1 32,-1-1 0,1 1 0,-1 0 0,0 0 0,0 0-1,1-1 1,-1 1 0,0-1 0,0 1 0,0-1 0,0 1 0,-1-1-1,1 0 1,0 1 0,-1-1 0,1 0 0,-1 0 0,1 1 0,-1-1-1,0 0 1,0 0 0,0-1 0,3-43 84,-3 44-107,-3-34 567,3 35-557,0 1 1,0-1-1,0 0 1,0 1-1,0-1 1,0 1-1,0-1 1,-1 1-1,1-1 1,0 0-1,0 1 1,0-1-1,-1 1 1,1-1 0,0 1-1,0-1 1,-1 1-1,1-1 1,-1 1-1,1-1 1,0 1-1,-1 0 1,1-1-1,-1 1 1,1 0-1,-1-1 1,1 1-1,-1 0 1,1-1-1,-1 1 1,1 0-1,-1 0 1,0 0-1,1 0 1,-1-1 0,1 1-1,-1 0 1,0 0-1,1 0 1,-1 0-1,1 0 1,-1 1-1,0-1 1,1 0-1,-1 0 1,1 0-1,-1 0 1,1 1-1,-1-1 1,1 0-1,-1 0 1,1 1-1,-1-1 1,1 0 0,-1 1-1,-9 12-15,-5 5 657,8-12-578,0 0 1,1 0 0,-1 0-1,1 1 1,1 0 0,-1 1-1,-8 14 1,3-5 49,8-12-56,1 0 1,0 1 0,0-1 0,0 0-1,0 1 1,1-1 0,0 1-1,0-1 1,1 1 0,-1 0 0,1-1-1,1 10 1,-1-3-82,5-11 374,7-10-217,8-10-53,-12 10-81,1 0 0,1 1 0,0 0 0,0 0 0,0 1-1,1 0 1,0 1 0,0 1 0,0-1 0,24-6 0,-13 6-24,1 1-1,0 1 1,0 0 0,44 1-1,-65 2 8,0 1 0,-1 0-1,1 0 1,0 0 0,-1 1-1,1-1 1,0 0 0,-1 0-1,1 1 1,0-1 0,-1 1-1,1 0 1,-1-1 0,1 1-1,-1 0 1,1 0 0,-1 0-1,1 0 1,1 2 0,-3-2 9,1 0-1,-1 0 1,1 0 0,-1 1 0,0-1-1,1 0 1,-1 0 0,0 0 0,0 1-1,0-1 1,0 0 0,0 0 0,0 1-1,0-1 1,0 0 0,0 0 0,-1 0-1,1 1 1,-1 1 0,-3 4 119,1 1-1,-1-1 1,-1 0 0,1-1-1,-1 1 1,-7 7 0,16-21 1428,6-8-1439,0 0 0,0-1 0,-2 0 0,0 0 0,-1 0 0,8-28 0,-13 8-205,-2 35 85,0 0-1,0 0 1,0 0 0,0 0-1,0 0 1,0 0 0,0 0-1,0 0 1,0 0 0,0 0-1,0 0 1,-1 0-1,1 0 1,0 1 0,-1-1-1,1 0 1,-1 0 0,1 0-1,-1 0 1,0 0 0,1 1-1,-1-1 1,0 0-1,1 1 1,-1-1 0,0 0-1,0 1 1,1-1 0,-1 1-1,-1-1 1,1 1-78,23 0-256,39-3-23,79-14 1,-99 11-1556,4-2-4326,-6-2-4063</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46.995"/>
    </inkml:context>
    <inkml:brush xml:id="br0">
      <inkml:brushProperty name="width" value="0.05" units="cm"/>
      <inkml:brushProperty name="height" value="0.05" units="cm"/>
    </inkml:brush>
  </inkml:definitions>
  <inkml:trace contextRef="#ctx0" brushRef="#br0">78 1 3331,'0'0'22,"-9"7"-2238,-34 30 2526,20-14 3774,23-23-4037,0 0 0,-1 0 1,1 0-1,0 0 1,0 0-1,0 1 1,0-1-1,0 0 1,0 0-1,-1 0 0,1 0 1,0 0-1,0 1 1,0-1-1,0 0 1,0 0-1,0 0 0,0 0 1,0 1-1,0-1 1,0 0-1,0 0 1,0 0-1,0 1 1,0-1-1,0 0 0,0 0 1,0 0-1,0 0 1,0 1-1,0-1 1,0 0-1,0 0 0,0 0 1,0 0-1,0 1 1,1-1-1,-1 0 1,0 0-1,0 0 1,0 0-1,0 0 0,0 1 1,0-1-1,1 0 1,-1 0-1,0 0 1,0 0-1,14 4 759,13-1-424,7-5-275,63-12 1,-61 8-29,58-3 1,49 6 121,269 7 820,-156 32-1014,33 3-8,260-34-127,-112-3 21,183 3 48,101 3 91,185-33-91,343 13 205,-1095 15-126,387-3 88,-1-41-40,-442 27-18,0 5 0,1 4 1,0 5-1,109 13 0,-158-6-187,-1 1 0,72 24 0,-88-25-4027,-15-5 1377</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52.196"/>
    </inkml:context>
    <inkml:brush xml:id="br0">
      <inkml:brushProperty name="width" value="0.05" units="cm"/>
      <inkml:brushProperty name="height" value="0.05" units="cm"/>
    </inkml:brush>
  </inkml:definitions>
  <inkml:trace contextRef="#ctx0" brushRef="#br0">1 153 4228,'0'0'1986,"8"3"-1559,14 3-351,1 0 0,-1-2 0,1 0 0,1-2 0,-1-1 0,41-2 0,152-27 942,-79 8-977,628-9 140,-730 29-181,1621 12-192,-597-1 651,155 3 112,743 45-507,672-38-117,-1029-79 117,-806-34-46,-403 37-9,-356 50 37,-20 2 18,0 1-1,1 0 1,-1 1-1,0 1 1,30 3-1,-44-3-67,0 0 0,-1 1 0,1-1 0,0 0 0,-1 0 0,1 1 0,-1-1 0,1 0 0,-1 1 1,1-1-1,0 0 0,-1 1 0,0-1 0,1 1 0,-1-1 0,1 1 0,-1-1 0,1 1 0,-1-1 0,0 1 0,0 0 0,1-1 0,-1 1 0,0-1 0,0 1 1,1 0-1,-1-1 0,0 1 0,0 0 0,0-1 0,0 1 0,0 0 0,0-1 0,0 1 0,0 0 0,-1-1 0,1 1 0,0-1 0,0 1 0,0 0 0,-1 0 1,0 2-106,0-1 1,0 0 0,0 0 0,0 0-1,-1 1 1,1-1 0,-1 0 0,1-1-1,-1 1 1,-3 3 0,-29 13-3095</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9:05.538"/>
    </inkml:context>
    <inkml:brush xml:id="br0">
      <inkml:brushProperty name="width" value="0.05" units="cm"/>
      <inkml:brushProperty name="height" value="0.05" units="cm"/>
    </inkml:brush>
  </inkml:definitions>
  <inkml:trace contextRef="#ctx0" brushRef="#br0">0 6 8552,'0'0'112,"9"8"-1078,-2-2 971,0-1 0,0 0 0,0 0 0,1 0 0,-1-1 0,1 0-1,0-1 1,0 0 0,1 0 0,-1 0 0,1-1 0,10 1 0,173 10 1190,198-11 1,-177-5-1073,817 14-277,132 17 191,-1143-26-35,433 13 189,-394-17-102,0-2 0,0-3-1,0-3 1,-1-2 0,93-32 0,-104 21 20,-37 17 16,0 1 0,1 1 0,-1-1 0,1 2 0,10-4 0,-18 7-140,-1 0-1,1 0 1,-1 0-1,0 0 1,1 0-1,-1 0 1,1 1-1,-1-1 0,1 0 1,-1 1-1,0-1 1,1 1-1,-1 0 1,0-1-1,0 1 1,1 0-1,-1 0 0,1 0 1,16 8-2279,-7-8-1224</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9:07.948"/>
    </inkml:context>
    <inkml:brush xml:id="br0">
      <inkml:brushProperty name="width" value="0.05" units="cm"/>
      <inkml:brushProperty name="height" value="0.05" units="cm"/>
    </inkml:brush>
  </inkml:definitions>
  <inkml:trace contextRef="#ctx0" brushRef="#br0">1 118 5157,'0'0'1697,"0"9"-1659,1-6-44,-1 0 0,0-1 0,0 1 0,1-1 0,0 1 0,-1-1 0,1 1 0,0-1 0,0 1 0,0-1 0,1 1 0,1 2 0,-1-4 14,0 1 1,0-1 0,0 1 0,0-1 0,1 0-1,-1 0 1,0 0 0,1 0 0,-1 0 0,1 0-1,-1-1 1,1 1 0,-1-1 0,1 0 0,0 0-1,-1 0 1,5 0 0,54-4 471,0-2 0,94-22 1,-46 7-454,116-11-283,438-7 0,-115 37 740,618 6-275,-916 1-204,642 9 1394,-838-15-1297,-1-3-1,0-2 1,0-2-1,-1-2 1,62-22-1,-100 25-779,-12 9-943,-2 9 471,0 0-1359</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9:26.194"/>
    </inkml:context>
    <inkml:brush xml:id="br0">
      <inkml:brushProperty name="width" value="0.05" units="cm"/>
      <inkml:brushProperty name="height" value="0.05" units="cm"/>
    </inkml:brush>
  </inkml:definitions>
  <inkml:trace contextRef="#ctx0" brushRef="#br0">10915 624 7143,'-13'-1'395,"-270"-36"-1730,200 27 201,-1 5-1,-114 5 0,69 2 1176,-30-4 722,1-8 1,-238-45-1,-6-30-2283,-564-86 1642,-75 95 426,330 27 297,-1219-9-423,359 2 1035,1073 46-1770,361 17-102,-220 38 1,149-4 539,2 9 0,3 9 1,-197 87-1,121-9 175,219-103-227,3 3-1,-81 67 1,114-82-45,1 1 0,1 1 0,1 0 0,1 2 0,1 1 0,1 0 0,2 1-1,-22 50 1,28-54-12,2 0 0,1 1 0,0 0 0,2 0 0,1 0 0,1 1 0,1-1 0,1 1 0,2 0 0,0-1 0,8 40 0,-3-43-32,1 0 1,1 0-1,1 0 0,0-1 0,2 0 0,1-1 1,0 0-1,20 23 0,8 5-212,86 80 0,-55-67 180,3-4-1,2-4 0,2-2 1,2-4-1,3-4 0,97 37 0,42 2 207,279 64-1,-197-78 209,380 36 1,318-26 638,-481-43-805,916 42-239,2-94 8,-1187 3 27,843-54-121,-8-59 25,-823 79 33,292-93 0,-397 89 26,-2-7-1,-2-6 1,145-87 0,-231 112-164,-3-3 0,93-78 0,-131 97 41,-1-2 1,-1-1 0,-1-1-1,-1-1 1,-2-1 0,-1-1-1,25-50 1,-38 64 191,-1-1 1,0 0 0,-1 0 0,-1 0-1,-1-1 1,0 1 0,-2-1-1,0 0 1,-1 0 0,-1 0-1,-1 0 1,0 0 0,-1 0 0,-2 1-1,0-1 1,0 1 0,-2 0-1,0 0 1,-2 0 0,1 1-1,-2 0 1,-1 0 0,-11-16-1,-16-10 179,-2 1 0,-2 2 0,-1 2 0,-2 2 0,-1 2 0,-78-45 0,-315-135 1740,-105 4-1438,377 158-1928,-233-41 1,230 67-1139</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0:07.989"/>
    </inkml:context>
    <inkml:brush xml:id="br0">
      <inkml:brushProperty name="width" value="0.05" units="cm"/>
      <inkml:brushProperty name="height" value="0.05" units="cm"/>
    </inkml:brush>
  </inkml:definitions>
  <inkml:trace contextRef="#ctx0" brushRef="#br0">0 165 4869,'1'2'24,"0"-1"1,-1 1-1,1 0 1,0-1-1,0 1 1,0-1 0,0 0-1,0 1 1,0-1-1,0 0 1,0 1-1,1-1 1,-1 0 0,1 0-1,-1 0 1,0 0-1,1 0 1,0 0-1,-1-1 1,1 1 0,-1-1-1,1 1 1,0-1-1,0 1 1,-1-1-1,3 0 1,48 8-614,214-4 264,24 1 997,638 16 1088,1-61-2023,-484 18 389,1761-99 1406,-689 104-1484,-875 46 70,385 6 362,980-92-309,-1348 29 651,-595 27-3117,-58-1-289,-5-5-1628</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5.195"/>
    </inkml:context>
    <inkml:brush xml:id="br0">
      <inkml:brushProperty name="width" value="0.05" units="cm"/>
      <inkml:brushProperty name="height" value="0.05" units="cm"/>
    </inkml:brush>
  </inkml:definitions>
  <inkml:trace contextRef="#ctx0" brushRef="#br0">161 3576 8872,'-29'10'426,"0"-1"-1,-51 8 0,62-16-474,13-6-59,9-3-130,5-4 219,-1 1-1,2 0 1,-1 0 0,1 1-1,22-17 1,0-1 66,226-208 23,346-329 9,-169 131-43,451-435 1935,54 61-1058,-371 392-2704,-501 367 838,12-11-1556,-17 7-1308</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0:39.746"/>
    </inkml:context>
    <inkml:brush xml:id="br0">
      <inkml:brushProperty name="width" value="0.05" units="cm"/>
      <inkml:brushProperty name="height" value="0.05" units="cm"/>
    </inkml:brush>
  </inkml:definitions>
  <inkml:trace contextRef="#ctx0" brushRef="#br0">1 0 673</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0:41.213"/>
    </inkml:context>
    <inkml:brush xml:id="br0">
      <inkml:brushProperty name="width" value="0.05" units="cm"/>
      <inkml:brushProperty name="height" value="0.05" units="cm"/>
    </inkml:brush>
  </inkml:definitions>
  <inkml:trace contextRef="#ctx0" brushRef="#br0">59 88 128,'0'0'1511,"-9"0"-865,-40 0 427,81-27-1847,-23 22 914,1 1 0,-1 1 0,1 0 0,0 0 0,0 1-1,0 0 1,0 1 0,0 0 0,1 1 0,12 0 0,2 0 248,14 0-259,-1 2 0,60 10 1,19 2 0,239 13 121,357 11 496,40-22-245,150-8-225,-357-35 48,-134 5-255,40 0-242,352-10-189,69 3 246,-334 7 64,262 22 131,-240 83 271,-376-48-390,196 12-1,575-67-33,-523-2 163,672-31-372,-725 33 211,692 7 667,-814 14-615,83 5 102,439-13-198,-426-10 36,2 15 1,355 46 0,197-14 659,-798-30 263,-100 1-1018,1 0 1,-1 0-1,0 1 0,16 5 1,16 3-2498,-24-8-922</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1:31.311"/>
    </inkml:context>
    <inkml:brush xml:id="br0">
      <inkml:brushProperty name="width" value="0.05" units="cm"/>
      <inkml:brushProperty name="height" value="0.05" units="cm"/>
    </inkml:brush>
  </inkml:definitions>
  <inkml:trace contextRef="#ctx0" brushRef="#br0">0 166 4356,'0'0'2226,"11"6"-2204,-9-4-21,5 2-1,1 0 0,0 0 1,-1 0-1,2-1 1,-1 0-1,0-1 0,0 0 1,1 0-1,0-1 1,8 1-1,22-4 83,-32 1-11,1 0 1,0 0-1,0 1 1,-1 0-1,1 0 0,0 1 1,-1 0-1,1 1 1,0-1-1,-1 2 0,0-1 1,1 1-1,-1 0 1,11 6-1,6 8 110,0-2 0,0-1 0,1 0 1,1-2-1,1-1 0,-1-1 0,1-2 0,40 8 0,-1-6-157,-1-3 0,101-2 0,26-2 24,264-10-275,-169-38 157,-185 25 69,120-8 0,397 21 25,-119 5-7,-73-43 60,15 0 4,276 44-142,42-1-227,108 8 725,306 8-354,251 15 19,-1239-14-95,411 27 85,1-38-18,-359-16-66,1060-33 72,383 0-254,-1151 26 154,739 12-1,-699 10 8,-304-15 139,277-48-1,185-10 91,-619 67-391,363-1-2289,-454 5 835,-12 0-695</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1:32.670"/>
    </inkml:context>
    <inkml:brush xml:id="br0">
      <inkml:brushProperty name="width" value="0.05" units="cm"/>
      <inkml:brushProperty name="height" value="0.05" units="cm"/>
    </inkml:brush>
  </inkml:definitions>
  <inkml:trace contextRef="#ctx0" brushRef="#br0">64 0 6118,'-6'1'-901,"1"-1"949,-1 0 0,1 1 0,0-1 0,0 1 0,0 1 0,0-1-1,1 1 1,-1 0 0,-7 3 0,13-3-46,1 0 1,-1-1-1,1 0 1,0 1-1,-1-1 0,1 0 1,0 0-1,0 0 1,0 0-1,0 0 1,0-1-1,0 1 0,4 0 1,-3 0 6,23 8 30,275 89 105,-241-82-181,0-4-1,1-1 0,71 2 0,476-36-31,-257 1 111,1803-71 967,-809 108-230,-773-6-376,353 22 123,-697-7-512,545 31-1,-38-55 398,-717 0-565,0 0-1,-1-1 1,1-1-1,-1-1 1,0 0-1,1-1 1,-1-1 0,-1 0-1,1-2 1,-1 0-1,0 0 1,-1-2-1,21-14 1,-3-11-2067</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3:19.431"/>
    </inkml:context>
    <inkml:brush xml:id="br0">
      <inkml:brushProperty name="width" value="0.05" units="cm"/>
      <inkml:brushProperty name="height" value="0.05" units="cm"/>
    </inkml:brush>
  </inkml:definitions>
  <inkml:trace contextRef="#ctx0" brushRef="#br0">166 0 1634,'0'0'-759,"-9"1"1021,-37 7 211,15-3 1164,-48 4 1,78-9-1441,28 0-448,12 0 257,-9-1 129,-1 1-1,1 2 1,54 9 0,7 9 799,178 15 0,-200-27-812,118 29 0,-120-20-124,129 13 0,249-26 92,-247-6-14,355-18-85,-150 2 338,167-9-28,79-2-20,839 33-217,-141-1 117,-984-4-148,38-6 244,465-68 1,-858 74-366,17-3-317,-1 0 0,1 2-1,0 1 1,49 4 0,-70 0-2190</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3:28.133"/>
    </inkml:context>
    <inkml:brush xml:id="br0">
      <inkml:brushProperty name="width" value="0.05" units="cm"/>
      <inkml:brushProperty name="height" value="0.05" units="cm"/>
    </inkml:brush>
  </inkml:definitions>
  <inkml:trace contextRef="#ctx0" brushRef="#br0">17 1 4388,'0'0'134,"-4"10"-17,1-3-214,1 0 0,0 0 0,0 1 0,1-1 0,0 1 0,0-1-1,0 1 1,1-1 0,2 13 0,-2-17-10,1 0 0,-1 0-1,1 0 1,0 0 0,0-1 0,0 1-1,1 0 1,-1-1 0,1 1-1,-1-1 1,1 1 0,0-1 0,0 0-1,0 1 1,0-1 0,0 0 0,1-1-1,-1 1 1,0 0 0,1-1-1,0 1 1,-1-1 0,1 0 0,0 1-1,-1-2 1,1 1 0,0 0-1,0 0 1,0-1 0,0 0 0,0 1-1,5-2 1,35-6 93,-38 5 413,1 1 0,-1-1 1,1 1-1,0 0 1,-1 1-1,8-1 0,-10 3-238,-1-1 0,0 1 0,0 0 0,0-1 0,0 1-1,-1 0 1,1 0 0,0 0 0,-1 0 0,2 3-1,12 13 9,-8-13-169,1 0 0,0-1 0,0 0 0,0-1 0,1 0 0,-1 0 0,1 0-1,0-1 1,0-1 0,0 1 0,0-2 0,0 1 0,0-1 0,0 0 0,0-1 0,15-3 0,12-3-108,0-2 0,58-23 0,-73 24 44,2 0 83,1 2 1,0 0 0,0 2 0,0 0-1,27 1 1,123 7 307,-129 0-269,0-3 0,0-1 1,1-2-1,59-11 0,-24-4 163,91-8 0,-130 22-102,1 2 0,-1 1-1,0 3 1,46 8 0,550 63-9,-631-73-108,377 9 55,12 0 713,-200 1-759,0-9 0,214-25-1,450-5-107,-478 24 130,1050-12 69,-1237 11-130,141-1 225,-242 9-10,148 23 1,-72 1-163,2-8 0,178-4 0,-91-16-8,555 14 19,-539 22-4,-170-19 3,136 5 0,-142-24 148,0-3 0,120-24 1,304-32 547,-273 37-533,-78 17-822,-124 8 50,0-2 0,0-2 0,78-16 0,-82 5-1610</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3:34.343"/>
    </inkml:context>
    <inkml:brush xml:id="br0">
      <inkml:brushProperty name="width" value="0.05" units="cm"/>
      <inkml:brushProperty name="height" value="0.05" units="cm"/>
    </inkml:brush>
  </inkml:definitions>
  <inkml:trace contextRef="#ctx0" brushRef="#br0">348 1 4837,'-8'0'-1372,"-16"0"1308,1 1 1,-1 1 0,1 1 0,-1 1 0,-34 11 0,21-2 381,23-9 66,-1 0 0,2 2 0,-1 0 0,0 0 0,1 1-1,0 1 1,-18 14 0,62-25-528,-17-4 171,0 0 0,0 2-1,1 0 1,-1 0 0,1 2-1,1 0 1,-1 0 0,27 0 0,365-7-43,-23 29-92,-140-2 61,238-28 129,-203-1 87,791 6 316,-408 32-351,-189 5 226,44 1 17,82-52-345,722-9 560,-615 27-288,-27 21-304,-531-7-1,725 84-30,-252-21 153,-446-58-110,-13-5-40,0-8 0,193-18 0,319-68-188,-513 60 99,375-9 142,-167 17 9,792-26-2,-590 54-32,-277-8-933,-247-9 508,1-2 0,-1-2 0,0-1 0,49-18-1,-31 2-2440</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5:59.996"/>
    </inkml:context>
    <inkml:brush xml:id="br0">
      <inkml:brushProperty name="width" value="0.05" units="cm"/>
      <inkml:brushProperty name="height" value="0.05" units="cm"/>
    </inkml:brush>
  </inkml:definitions>
  <inkml:trace contextRef="#ctx0" brushRef="#br0">0 237 4901,'0'0'5,"9"1"-384,0-1 352,-1 0 0,1 0 0,0-1 0,-1-1 1,1 1-1,-1-1 0,1-1 0,-1 1 0,12-7 0,83-45 135,-75 37-17,57-24 0,-63 34-58,0 1 0,0 1-1,0 1 1,1 1-1,-1 1 1,24 0 0,138 16 250,-28-2-154,285-16-52,137 4 11,1144 22-93,-366-89-44,-820 34 61,1029 12 52,-1081 33-58,285 2-34,1320-25-201,-1528 4 187,168 1 151,-2 35 16,-519-13-108,737 49-46,-1-72 233,-745-9-134,517-21-220,-667 38-1163,-19 2-1746</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6:01.685"/>
    </inkml:context>
    <inkml:brush xml:id="br0">
      <inkml:brushProperty name="width" value="0.05" units="cm"/>
      <inkml:brushProperty name="height" value="0.05" units="cm"/>
    </inkml:brush>
  </inkml:definitions>
  <inkml:trace contextRef="#ctx0" brushRef="#br0">1 25 3171,'0'0'512,"6"2"-266,43 8 199,65 6-1,-73-11-452,57 1-17,1-4 1,0-5-1,116-17 0,137-5 119,2933 30 610,-2870-16-657,-1 0 8,938 11-61,-1344 0 97,1 2 0,0-1 0,0 1 0,-1 0 1,1 1-1,-1 0 0,0 0 0,0 1 0,11 6 0,-8-4-85,0 0-1,0-1 1,1-1 0,11 3 0,42 4-2323,-44-10-1911</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9:02.961"/>
    </inkml:context>
    <inkml:brush xml:id="br0">
      <inkml:brushProperty name="width" value="0.05" units="cm"/>
      <inkml:brushProperty name="height" value="0.05" units="cm"/>
    </inkml:brush>
  </inkml:definitions>
  <inkml:trace contextRef="#ctx0" brushRef="#br0">451 136 2755,'0'0'-1095,"-10"-1"1079,2 0-87,1 0 278,0 0 0,0 0 0,0 0-1,0 1 1,0 0 0,0 0-1,0 1 1,0 0 0,-12 3-1,22-1-98,1-1 0,-1 0 0,0 0 0,1 0 0,-1 0 0,1 0 0,-1-1 0,6 2 0,6 3-63,18 6-22,0 0 1,1-2-1,35 5 0,-57-13-1,1-1 1,-1 0 0,0-1-1,1-1 1,-1 0-1,0 0 1,0-2 0,0 1-1,0-1 1,0-1-1,0 0 1,15-9 0,84-56 304,-77 46-120,73-38 0,-97 56-156,1 0 0,0 1 0,0 0 1,1 1-1,-1 1 0,1 0 0,-1 0 0,1 1 1,0 1-1,0 0 0,17 2 0,-12 2-10,0 2 0,-1 0 1,1 1-1,-1 0 0,-1 1 0,1 1 0,24 20 0,40 20 57,-57-38-57,0-2 0,1 0 0,0-1 0,0-2 0,1 0 0,0-2 0,0 0 0,39-1 0,13-5 18,112-17 0,28-2 89,-157 22-122,1 2 1,-1 3 0,0 2-1,107 30 1,-51-11 67,151 14 1,122-9 59,-289-25-113,-10-1-18,-1-4-1,1-4 1,0-4-1,120-23 0,-127 11 7,35-9 25,2 5 1,211-11-1,-230 35-23,-58 1-3,0-3 1,0-1-1,68-11 0,-105 11-1,32-10-63,-37 11 66,0-1 0,0 1 0,1-1 0,-1 1 0,0-1 0,0 0 1,0 1-1,0-1 0,0 0 0,0 0 0,0 0 0,0 0 0,0 0 0,-1 0 0,1 0 1,0 0-1,0 0 0,-1 0 0,1 0 0,-1 0 0,1-1 0,-1 1 0,0 0 0,1 0 0,-1-2 1,0 2 7,0 1 1,-1-1-1,1 0 1,-1 0-1,1 1 0,0-1 1,-1 0-1,1 1 1,-1-1-1,0 0 1,1 1-1,-1-1 1,0 1-1,1-1 1,-1 1-1,0-1 1,1 1-1,-1 0 1,0-1-1,0 1 1,0 0-1,1-1 1,-1 1-1,0 0 1,0 0-1,0 0 1,1 0-1,-1 0 0,-1 0 1,-33-1 271,28 1-249,-28 2 5,-1 1-1,1 2 0,-48 12 1,56-12-23,0-1 0,0-1 0,0-1 0,-34-3 0,-111-16-75,2-1-82,-592 34 175,190 4 209,-1131 53-190,1602-64-22,-179 13 66,210-20-43,1-3 1,-70-10 0,90 1-33,2-2 1,-1-2-1,2-2 1,-68-33-1,59 24 43,-1 2 0,-67-17 0,92 36-132,31 4 64,0 0-1,0 0 0,0 0 1,0 0-1,-1 0 1,1 0-1,0 0 0,0 0 1,0 0-1,0 0 0,-1 0 1,1 1-1,0-1 0,0 0 1,0 0-1,0 0 0,0 0 1,-1 0-1,1 0 0,0 0 1,0 0-1,0 1 0,0-1 1,0 0-1,0 0 0,0 0 1,0 0-1,-1 0 0,1 1 1,0-1-1,0 0 0,0 0 1,0 0-1,0 0 0,0 1 1,0-1-1,0 0 1,0 0-1,0 0 0,0 0 1,0 1-1,0-1 0,0 0 1,0 0-1,0 0 0,0 0 1,0 1-1,0-1 0,1 0 1,-1 0-1,0 0 0,0 0 1,0 0-1,0 1 0,0-1 1,0 0-1,0 0 0,0 0 1,1 0-1,-1 0 0,0 0 1,5 4-152,-1 0 1,1 0-1,0-1 1,0 0-1,0 0 1,10 4 0,26 8-1141,49 14 0,-7-10-905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5.740"/>
    </inkml:context>
    <inkml:brush xml:id="br0">
      <inkml:brushProperty name="width" value="0.05" units="cm"/>
      <inkml:brushProperty name="height" value="0.05" units="cm"/>
    </inkml:brush>
  </inkml:definitions>
  <inkml:trace contextRef="#ctx0" brushRef="#br0">0 1 8040,'0'0'-96,"8"8"-230,29 38 252,-1 2 1,49 89 0,-11-17 79,79 95 278,9-7-1,224 222 1,416 337 822,-603-583-1039,1124 1062 883,-965-910-1233,-111-106-3635,-165-154 143</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9:24.352"/>
    </inkml:context>
    <inkml:brush xml:id="br0">
      <inkml:brushProperty name="width" value="0.05" units="cm"/>
      <inkml:brushProperty name="height" value="0.05" units="cm"/>
    </inkml:brush>
  </inkml:definitions>
  <inkml:trace contextRef="#ctx0" brushRef="#br0">34 1 480,'-11'3'271,"10"-2"-176,-1-1 1,1 0-1,-1 1 0,1-1 1,-1 1-1,1-1 0,0 1 0,-1 0 1,1-1-1,0 1 0,0 0 1,-1 0-1,1 0 0,0 0 0,-1 1 1,3 0-38,0 0 0,0-1 1,0 0-1,0 1 0,0-1 1,0 0-1,1 1 0,-1-1 1,0 0-1,1 0 0,-1 0 1,1 0-1,-1 0 0,1-1 0,0 1 1,2 1-1,27 16 167,2-1 0,0-1 0,1-2-1,0-1 1,1-2 0,1-1 0,-1-2 0,70 6-1,220-5 113,-75-5-300,422 2-24,13-1 262,-20-11 231,-104-4-211,-452 12-267,704-19 83,291-52 152,-892 60-243,2 4-10,348 38 1,186 22-379,-318-66 313,3 0 233,-144 15 7,134-2-142,-2-31-74,-369 22 38,55-8 3,116-1 0,-209 18-140,1 0 0,-1 1 0,0 1 0,0 0 1,0 1-1,-1 0 0,0 1 0,23 14 0,-7-6-1152,5 3-1648</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09:42.385"/>
    </inkml:context>
    <inkml:brush xml:id="br0">
      <inkml:brushProperty name="width" value="0.05" units="cm"/>
      <inkml:brushProperty name="height" value="0.05" units="cm"/>
    </inkml:brush>
  </inkml:definitions>
  <inkml:trace contextRef="#ctx0" brushRef="#br0">93 344 4292,'0'0'192,"-10"1"-170,-73 16 1419,141-43-1555,-51 21 99,1 1-1,0 0 1,0 1 0,0 0-1,1 0 1,-1 0 0,1 1 0,-1 0-1,18-1 1,282-23 1137,-232 15-1013,0 3 0,1 4 1,117 7-1,338 84-125,-488-79 11,1-2-1,0-3 1,74-2 0,133-31 517,-162 20-311,1 4 1,142 9-1,-141 1-48,1-4 0,131-16-1,-10-24-148,-102 17-4,1 5 1,120-4 0,22 20-43,204-9-237,-352 5 238,-1 5 0,0 4-1,158 26 1,-38 3 220,376 7 0,-50-11 24,67 1-129,-308-37-205,385-59 1,-503 45 52,0 10 1,0 7-1,239 25 1,-157-4 78,-224-17 10,-1-1-1,1-3 0,71-17 1,11-11 150,-44 8-11,1 4 1,0 4-1,113-6 1,-34 25-92,211 30-1,-380-32-58,397 23-10,-232-19 34,183 30 0,-108 4 101,451 13 1,-467-62-59,285-49 0,-60 4-30,617-57-497,-809 81 423,1 11 0,287 13-1,-240 44 72,-30-2 44,129-17-50,234 21 14,-557-28-45,547 42-90,-604-52 84,107-1 110,248 31-1,1 13 970,-218-27-1184,-157-16 80,75 4-483,-74-4 229,-1-1-1,1 1 1,0-1 0,-1 0 0,1-1 0,-1 1-1,1-1 1,-1 0 0,0-1 0,0 1 0,8-6-1,19-27-4761</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2:30.827"/>
    </inkml:context>
    <inkml:brush xml:id="br0">
      <inkml:brushProperty name="width" value="0.05" units="cm"/>
      <inkml:brushProperty name="height" value="0.05" units="cm"/>
    </inkml:brush>
  </inkml:definitions>
  <inkml:trace contextRef="#ctx0" brushRef="#br0">1 1 1858</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2:31.386"/>
    </inkml:context>
    <inkml:brush xml:id="br0">
      <inkml:brushProperty name="width" value="0.05" units="cm"/>
      <inkml:brushProperty name="height" value="0.05" units="cm"/>
    </inkml:brush>
  </inkml:definitions>
  <inkml:trace contextRef="#ctx0" brushRef="#br0">1 176 224,'9'-6'176,"1"1"-117,1-1 0,0 2 0,0-1-1,1 1 1,0 1 0,-1 0-1,14-1 1,9-5-23,-29 7 8,0 0 0,0 0 0,1 0 0,-1 1-1,1 0 1,-1 0 0,1 0 0,-1 1-1,1 0 1,9 1 0,12 20 741,-25-18-776,1 0 1,0-1-1,-1 1 0,1-1 1,1 1-1,-1-1 0,6 3 0,6-1 117,0-1-1,0 0 0,0-1 0,0-1 0,1 0 0,-1-1 0,26-4 0,-25 2 0,0 1 1,1 1 0,-1 0-1,1 1 1,-1 1-1,30 7 1,81 42-220,-99-38 91,0 0-1,1-2 1,1-1-1,0-1 1,1-2 0,49 6-1,-14-14 1,1-3-1,-1-2 1,116-27-1,85-10 168,-97 33-30,-83 8-33,1-5 0,-1-3 1,97-25-1,119-68 355,-171 55-106,-123 46-404,0 1 0,0 0 0,1 1 0,-1 0 0,0 1 0,0 0 0,1 0 0,-1 1 0,0 0 0,0 1 0,0 0 0,9 4 0,2 0-381,39 11-1113</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2:37.538"/>
    </inkml:context>
    <inkml:brush xml:id="br0">
      <inkml:brushProperty name="width" value="0.05" units="cm"/>
      <inkml:brushProperty name="height" value="0.05" units="cm"/>
    </inkml:brush>
  </inkml:definitions>
  <inkml:trace contextRef="#ctx0" brushRef="#br0">0 351 2723,'0'0'-2125,"9"-5"2248,2 0-57,0 0 0,1 0 1,-1 1-1,1 1 0,0 0 1,23-2-1,8-3 166,-1-1 0,1-2 0,-2-3 0,51-22 0,64-20 55,1 19 671,260-28 0,24 42-594,-43 6-589,279-23 241,-505 41-459,1 7 0,179 33 0,-286-28-1297</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2:46.833"/>
    </inkml:context>
    <inkml:brush xml:id="br0">
      <inkml:brushProperty name="width" value="0.05" units="cm"/>
      <inkml:brushProperty name="height" value="0.05" units="cm"/>
    </inkml:brush>
  </inkml:definitions>
  <inkml:trace contextRef="#ctx0" brushRef="#br0">1 0 801</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2:47.469"/>
    </inkml:context>
    <inkml:brush xml:id="br0">
      <inkml:brushProperty name="width" value="0.05" units="cm"/>
      <inkml:brushProperty name="height" value="0.05" units="cm"/>
    </inkml:brush>
  </inkml:definitions>
  <inkml:trace contextRef="#ctx0" brushRef="#br0">26 330 448,'0'0'193,"-5"9"-135,-14 27-52,19-36-6,0 1 0,-1 0-1,1-1 1,0 1 0,0-1 0,0 1 0,-1-1 0,1 1 0,0-1 0,0 1 0,0 0 0,0-1 0,0 1 0,0-1-1,0 1 1,1-1 0,-1 1 0,0-1 0,0 1 0,0 0 0,0-1 0,1 1 0,-1-1 0,0 1 0,1-1 0,-1 1-1,0-1 1,1 0 0,-1 1 0,0-1 0,1 1 0,-1-1 0,1 0 0,-1 1 0,1-1 0,-1 0 0,1 0 0,-1 1-1,1-1 1,-1 0 0,1 0 0,-1 0 0,1 1 0,0-1 0,26 1-21,-23-1 14,12-2-7,1-1-1,-1 0 1,0-1 0,0-1 0,0-1 0,0 0 0,-1-1 0,0 0 0,20-14 0,36-16 16,-35 23 12,1 1 0,0 2 0,1 2 0,1 1 0,-1 2 0,1 1 0,74 2 0,-36 1-1,0-3 0,0-4-1,0-3 1,100-30 0,-106 21 19,1 4 0,1 3 0,0 3 0,98-2 0,279 50 48,-111-2 27,-124-32-139,347-39 0,-385 22 35,2 8-1,-1 7 1,206 29 0,212 25 61,2-57-144,-17-82 13,-31 2 43,207 65 19,-652 27-113,176 40 1,-195-32-102,11 1-219</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14.497"/>
    </inkml:context>
    <inkml:brush xml:id="br0">
      <inkml:brushProperty name="width" value="0.05" units="cm"/>
      <inkml:brushProperty name="height" value="0.05" units="cm"/>
    </inkml:brush>
  </inkml:definitions>
  <inkml:trace contextRef="#ctx0" brushRef="#br0">2130 378 4965,'-96'-63'62,"-2"5"0,-205-88 0,243 123 112,-2 2 0,0 3 0,-1 3 0,0 3 0,-1 2 0,-111-2 0,147 14-280,-1 1 1,1 1 0,1 2 0,-1 0-1,1 2 1,0 1 0,1 1 0,-44 24-1,-9 11-178,-98 74 0,-70 78 245,213-165 85,1 2 0,1 1 0,2 1 1,-42 67-1,59-78-31,1 1-1,1-1 1,1 2 0,1-1 0,2 1 0,0 1 0,-3 37 0,0 197 9,10-219-23,1-2-25,1-1 0,2 0 1,1 0-1,3 0 0,1-1 1,2 0-1,2 0 0,26 55 0,-22-62-24,0-1-1,3-1 1,0-1-1,2-1 0,1 0 1,1-2-1,1-1 1,1-1-1,59 41 1,-28-30 36,2-3 1,1-2 0,2-3 0,0-3 0,2-2 0,0-3-1,114 18 1,0-14-22,296 1 1,-283-25-185,-1-9 0,247-45 1,-297 28 67,-2-7 1,-1-5-1,231-101 1,-313 115 302,-1-2 0,82-56 0,-122 73-66,0-1 1,0 0 0,-1-1-1,-1 0 1,0-1 0,-1-1-1,0 0 1,-1 0 0,-1-1-1,0 0 1,-1-1 0,0 0-1,8-28 1,-9 15 20,-1 0 0,-2 0 1,-1-1-1,-1 0 0,-2 1 1,-1-1-1,-1 0 0,-1 1 0,-2-1 1,-1 1-1,-1 0 0,-2 1 1,0 0-1,-2 0 0,-18-31 1,4 14-48,-2 2 1,-2 1-1,-2 2 1,-2 0-1,-1 3 1,-2 0-1,-2 3 1,-45-33-1,-75-44 422,-4 7-1,-4 7 0,-200-84 0,291 148-614,-2 4 1,-1 2 0,0 4-1,-2 4 1,-83-9-1,109 22-226,-1 3 0,1 2-1,-1 2 1,1 3 0,0 2-1,0 3 1,1 1 0,-84 30-1,-93 59-1409,-18 31-1121</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2.659"/>
    </inkml:context>
    <inkml:brush xml:id="br0">
      <inkml:brushProperty name="width" value="0.05" units="cm"/>
      <inkml:brushProperty name="height" value="0.05" units="cm"/>
    </inkml:brush>
  </inkml:definitions>
  <inkml:trace contextRef="#ctx0" brushRef="#br0">1 19 1345,'0'0'5184,"8"-2"-4453,9-3-677,-1 1 0,1 1 0,0 1-1,27-1 1,83 5-22,-88-1-34,364 18 23,117 2-37,163-25 775,1148 25 143,-1573-10-3107,-153-11-427</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3.884"/>
    </inkml:context>
    <inkml:brush xml:id="br0">
      <inkml:brushProperty name="width" value="0.05" units="cm"/>
      <inkml:brushProperty name="height" value="0.05" units="cm"/>
    </inkml:brush>
  </inkml:definitions>
  <inkml:trace contextRef="#ctx0" brushRef="#br0">255 102 4837,'0'0'646,"5"-9"875,-1 1-999,1 1 101,-1 1 1,-1-1-1,1-1 1,-1 1-1,0 0 1,0-1 0,-1 0-1,2-13 1,-4 20-592,-1 1 1,1-1-1,-1 1 1,1 0-1,-1-1 1,1 1-1,-1-1 1,0 1-1,1 0 1,-1-1-1,1 1 1,-1 0-1,0 0 1,1 0-1,-1-1 1,0 1-1,1 0 1,-1 0-1,0 0 1,1 0-1,-1 0 1,1 0-1,-1 0 1,0 0-1,1 1 1,-1-1-1,0 0 1,1 0-1,-1 0 1,-1 1-1,-22 6-62,4 4 22,0 2 1,1 0-1,1 1 0,0 0 1,1 2-1,1 0 1,0 1-1,1 1 1,1 0-1,1 1 0,-13 23 1,18-27 1,2 0 1,-1-1-1,-3 18 0,8-27 2,1 1-1,-1 0 0,1 0 0,1 0 1,-1 1-1,1-1 0,0 0 0,0 0 1,1 0-1,1 11 0,-1-15-8,0 0 1,1 0-1,-1 0 0,0 0 1,1 0-1,-1 0 0,1-1 0,0 1 1,-1 0-1,1-1 0,0 1 1,0-1-1,0 0 0,0 0 0,0 0 1,0 0-1,0 0 0,1 0 1,-1 0-1,0-1 0,0 1 0,1-1 1,-1 1-1,0-1 0,1 0 1,-1 0-1,0 0 0,5-1 0,3 0 13,-1 0 1,0-1-1,0 0 0,0 0 0,0-1 0,10-4 0,5-6 101,0 0 0,-1-2 0,0 0 0,-1-2 0,-1 0 0,-1-2 0,0 0 0,-2-1 0,0-1 0,-1 0 0,20-36 0,-22 20 480,-15 21-359,0 16-226,-1 0 1,1-1 0,-1 1 0,1 0-1,0 0 1,-1 0 0,1-1 0,-1 1-1,1 0 1,-1 0 0,1 0 0,-1 0 0,1 0-1,-1 0 1,1 0 0,-1 0 0,1 0-1,-1 0 1,1 0 0,-1 0 0,1 0-1,-1 0 1,1 0 0,-1 1 0,1-1-1,-1 0 1,1 0 0,-1 1 0,1-1-1,0 0 1,-1 1 0,-4 2-11,0 1 0,0 0 0,1-1 0,0 2 0,0-1 0,0 0 0,0 1 0,1 0 0,-1 0 0,1 0 0,1 0 1,-1 0-1,1 1 0,-2 5 0,-1 3 38,0 0 1,2 0 0,-1 0 0,-1 23 0,5-34-53,-1 0 0,1 0 0,0-1 0,0 1 0,0 0 0,0 0 1,1-1-1,-1 1 0,1 0 0,0-1 0,0 1 0,-1-1 0,2 1 1,-1-1-1,0 1 0,0-1 0,1 0 0,-1 1 0,1-1 0,0 0 1,0 0-1,0 0 0,2 2 0,0-3-202,0 1 0,0 0-1,0-1 1,0 1 0,0-1 0,0 0 0,1-1 0,-1 1-1,0-1 1,0 0 0,1 0 0,-1 0 0,0 0 0,8-2-1,-3 0-533,0 0-1,-1 0 1,1-1 0,11-5-1,40-26-4584</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6.430"/>
    </inkml:context>
    <inkml:brush xml:id="br0">
      <inkml:brushProperty name="width" value="0.05" units="cm"/>
      <inkml:brushProperty name="height" value="0.05" units="cm"/>
    </inkml:brush>
  </inkml:definitions>
  <inkml:trace contextRef="#ctx0" brushRef="#br0">0 58 6278,'1'-11'1073,"0"-9"-564,0-6 1519,5 62-1341,59 432-2075,-63-461 1068,6 50-4928</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4.311"/>
    </inkml:context>
    <inkml:brush xml:id="br0">
      <inkml:brushProperty name="width" value="0.05" units="cm"/>
      <inkml:brushProperty name="height" value="0.05" units="cm"/>
    </inkml:brush>
  </inkml:definitions>
  <inkml:trace contextRef="#ctx0" brushRef="#br0">147 69 3683,'-3'-11'1196,"2"9"-1125,-15-38 1479,15 39-1467,0 0 0,0 0 0,1 0 0,-1 0 0,0 0 0,0 0 0,0 0 0,0 0 0,0 0 0,0 1 0,0-1 0,0 0 0,-1 1 0,1-1 0,0 1 0,0-1 0,-1 1 0,1-1 0,0 1 0,0 0 0,-1 0 0,1 0 0,0-1 0,-1 1 0,1 1 0,0-1 1,-1 0-1,1 0 0,0 0 0,-1 1 0,1-1 0,0 0 0,0 1 0,0 0 0,-1-1 0,-1 2 0,-3 2 42,1 1 1,0 0-1,0 0 0,0 0 1,0 0-1,1 1 1,0-1-1,0 1 1,1 0-1,-1 0 0,1 1 1,0-1-1,-3 13 1,1-3-54,1 1 1,0-1 0,1 1-1,-1 29 1,5-31-55,0 0 0,1-1 1,0 1-1,1-1 0,1 1 0,0-1 0,1 0 1,1 0-1,12 22 0,-12-23 3,-2-5 19,-1-1 0,1 1-1,-2 0 1,1 0 0,-1 0 0,0 0-1,-1 0 1,0 0 0,0 1 0,-1-1 0,0 0-1,0 1 1,-1-1 0,0 0 0,0 1 0,-1-1-1,0 0 1,-1 0 0,0 0 0,0-1 0,-8 14-1,24-76 287,15-30-315,-20 58 23,0 1 0,23-46-1,-28 71-27,1 0-1,-1 0 1,0 0 0,1 0-1,0 0 1,-1 1-1,1-1 1,-1 1-1,1 0 1,4 1 0,5-2-9,69-11-558,-81 12 54,-35 0-4660,22-1 1595</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4.682"/>
    </inkml:context>
    <inkml:brush xml:id="br0">
      <inkml:brushProperty name="width" value="0.05" units="cm"/>
      <inkml:brushProperty name="height" value="0.05" units="cm"/>
    </inkml:brush>
  </inkml:definitions>
  <inkml:trace contextRef="#ctx0" brushRef="#br0">0 1 2146,'0'0'13234,"11"2"-12225,28 9-292,40 15 0,-27-1-4431</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5.478"/>
    </inkml:context>
    <inkml:brush xml:id="br0">
      <inkml:brushProperty name="width" value="0.05" units="cm"/>
      <inkml:brushProperty name="height" value="0.05" units="cm"/>
    </inkml:brush>
  </inkml:definitions>
  <inkml:trace contextRef="#ctx0" brushRef="#br0">59 0 5637,'0'0'3161,"-8"13"-2579,3-5-489,0 0 0,0-1-1,0 2 1,1-1 0,0 0-1,1 1 1,0 0-1,0-1 1,1 1 0,-2 15-1,3-16-15,-3 25 347,2-1 0,1 0 0,2 1 0,0-1 0,12 56 0,-12-84-302,1 0 0,-1 0 0,1 0 0,0 0 0,0 0 0,1-1 0,-1 1 0,1-1 0,4 5 0,-7-7-69,1-1-1,-1 0 1,0 1 0,0-1 0,1 0 0,-1 0-1,0 1 1,1-1 0,-1 0 0,0 0-1,1 0 1,-1 0 0,0 1 0,1-1-1,-1 0 1,1 0 0,-1 0 0,0 0 0,1 0-1,-1 0 1,0 0 0,1 0 0,-1 0-1,1 0 1,-1 0 0,0 0 0,1 0-1,-1-1 1,0 1 0,1 0 0,-1 0 0,0 0-1,1 0 1,-1-1 0,1 1 0,0-2 62,0 0 0,0 1 0,-1-1 1,1 0-1,-1 0 0,1 0 0,-1 0 1,0 0-1,1 0 0,-1 1 0,0-1 1,0-4-1,0-20 188,1 11-224,-1 1 0,0 0 0,-1-1-1,-1 1 1,0 0 0,-1 0 0,-8-27 0,12 44-146,-1 0-1,1 0 1,-1 0-1,0 0 1,0 0 0,0 0-1,0 1 1,-1 4-1,2 26-3,0-30 52,0-1 0,0 0 0,1 1 0,-1-1 0,1 0 0,0 0 0,0 0-1,0 0 1,1 0 0,-1-1 0,0 1 0,1-1 0,0 1 0,0-1 0,0 0 0,0 0 0,0 0 0,4 1-1,-2 0-5,1-1-1,0-1 0,0 1 0,1-1 1,-1 0-1,0 0 0,0-1 0,1 0 0,11-1 1,-8 0 23,-1 0 0,0-1 0,0 0 0,0-1 1,0 0-1,0 0 0,0-1 0,-1 0 0,1-1 1,-1 0-1,0 0 0,-1 0 0,14-13 0,-18 13 24,1 1 0,-1-1-1,0 0 1,0 0 0,-1 0 0,0 0-1,0 0 1,0-1 0,0 1-1,-1 0 1,0-1 0,0 1 0,0-1-1,-1-11 1,0 17-25,0-1 0,0 1 0,1-1 0,-1 1 1,0-1-1,0 1 0,-1-1 0,1 1 0,0-1 0,0 1 0,0-1 0,0 1 1,0-1-1,0 1 0,-1 0 0,1-1 0,0 1 0,0-1 0,-1 1 1,1 0-1,0-1 0,0 1 0,-1 0 0,1-1 0,-1 1 0,1 0 0,0-1 1,-1 1-1,1 0 0,-1 0 0,1-1 0,0 1 0,-1 0 0,1 0 0,-1 0 1,1 0-1,-1 0 0,1 0 0,-1-1 0,1 1 0,-1 0 0,1 0 0,-1 1 1,1-1-1,0 0 0,-1 0 0,0 0 0,0 1-11,-1-1 0,1 1-1,-1-1 1,1 1 0,-1 0-1,1 0 1,0-1 0,-1 1-1,1 0 1,0 0 0,0 1 0,0-1-1,0 0 1,-2 2 0,-1 5 70,0-1 0,1 1 1,0 0-1,0 0 1,-3 16-1,5-22-51,1-1 1,-1 1-1,1 0 0,0-1 1,-1 1-1,1-1 0,0 1 0,0 0 1,0-1-1,0 1 0,0 0 0,0-1 1,1 1-1,-1 0 0,1-1 1,-1 1-1,1-1 0,-1 1 0,1-1 1,0 1-1,0-1 0,-1 1 1,1-1-1,0 0 0,1 1 0,-1-1 1,0 0-1,0 0 0,0 0 0,1 0 1,-1 0-1,0 0 0,1 0 1,-1 0-1,3 0 0,6 0 57,0 0 0,0-1 1,0 0-1,0-1 0,0 0 0,0-1 0,0 0 1,0 0-1,-1-1 0,1 0 0,-1-1 0,0 0 0,0 0 1,0-1-1,9-7 0,-5 4-24,-1-1 0,0 0 1,0-1-1,-1 0 0,-1-1 0,0 0 1,0-1-1,-1 0 0,11-19 0,-21 52-573,-7 48 666,7-63-107,1-1 0,-1 0 0,2 1 0,-1-1 0,0 1-1,1-1 1,0 0 0,1 1 0,2 7 0,-1-10 1,0-1 0,0 1 0,0-1 0,0 1 0,0-1 1,1 0-1,-1 0 0,1-1 0,0 1 0,-1-1 0,1 1 0,0-1 0,0 0 0,0-1 0,0 1 1,0-1-1,0 0 0,0 0 0,0 0 0,0 0 0,0 0 0,6-3 0,-4 3-183,-1-1 0,0-1-1,0 1 1,0-1 0,0 0 0,-1 0-1,1 0 1,5-4 0,-8 5-157,-1 0 0,1-1 0,0 1-1,-1 0 1,1-1 0,-1 1 0,1-1 0,-1 0 0,0 1 0,0-1 0,0 0 0,0 0 0,0 0 0,0 0 0,0 0 0,-1 0 0,1 0 0,-1 0 0,1-3 0,-1-13-4164</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5.929"/>
    </inkml:context>
    <inkml:brush xml:id="br0">
      <inkml:brushProperty name="width" value="0.05" units="cm"/>
      <inkml:brushProperty name="height" value="0.05" units="cm"/>
    </inkml:brush>
  </inkml:definitions>
  <inkml:trace contextRef="#ctx0" brushRef="#br0">53 210 5381,'0'0'8531,"6"-8"-7917,3-5-345,41-63 1040,-46 69-1238,0-1 0,0 1 1,-1-1-1,0 0 0,0 0 0,-1-1 0,0 1 1,-1 0-1,1-10 0,-2 17-72,0 0 0,1 0 0,-1 0 1,-1 0-1,1 1 0,0-1 0,0 0 0,0 0 0,0 0 1,-1 0-1,1 0 0,0 1 0,-1-1 0,1 0 0,-1 0 1,1 0-1,-1 1 0,1-1 0,-1 0 0,1 1 0,-1-1 1,0 0-1,1 1 0,-1-1 0,0 1 0,0-1 0,1 1 1,-1 0-1,0-1 0,0 1 0,0 0 0,1-1 0,-1 1 1,0 0-1,0 0 0,0 0 0,0 0 0,0-1 0,0 2 1,0-1-1,1 0 0,-1 0 0,0 0 0,0 0 0,0 0 1,0 1-1,-1-1 0,-1 1-10,-1 1 0,0-1 0,1 0 0,-1 1 0,0 0 0,1 0 0,0 0 1,-1 0-1,1 1 0,-3 2 0,-2 4 17,0 1 0,1 0 0,0 1 0,0 0 0,1 0 0,0 0 0,1 1-1,1 0 1,0 0 0,0 0 0,1 0 0,1 0 0,0 1 0,1-1 0,0 1 0,1 15 0,0-26-6,1 0 0,-1 0 1,1 1-1,-1-1 0,1 0 0,0 0 0,0 0 0,0 0 0,0 0 0,1 0 0,-1 0 1,0 0-1,1 0 0,0 0 0,-1-1 0,1 1 0,0-1 0,0 1 0,2 1 1,0-1 7,1 0 1,0 0 0,0 0 0,0 0-1,0-1 1,0 0 0,0 0 0,8 1 0,-1-2-172,-1 0 1,1 0 0,0-1-1,0 0 1,-1-1 0,1-1-1,14-4 1,-15 2-375,-1 0-1,0 0 1,0 0-1,-1-1 1,1-1 0,-1 0-1,-1 0 1,15-15-1,-15 13-655,0-1-1,-1 0 0,0-1 1,9-18-1,6-22-3541</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6.290"/>
    </inkml:context>
    <inkml:brush xml:id="br0">
      <inkml:brushProperty name="width" value="0.05" units="cm"/>
      <inkml:brushProperty name="height" value="0.05" units="cm"/>
    </inkml:brush>
  </inkml:definitions>
  <inkml:trace contextRef="#ctx0" brushRef="#br0">75 0 4740,'0'0'1303,"-7"9"523,-3 5-1240,1 1 0,0 0 0,1 0 0,-10 28 0,16-38-511,0 1 1,0 0 0,0 1-1,0-1 1,1 0 0,0 0-1,0 1 1,1-1-1,0 1 1,0-1 0,0 0-1,1 1 1,0-1-1,0 0 1,1 1 0,0-1-1,0 0 1,4 8 0,-5-12-69,0 0 0,0 0 1,0 0-1,1 0 1,-1 0-1,0-1 0,1 1 1,0 0-1,-1-1 0,1 1 1,0-1-1,0 0 1,0 0-1,0 1 0,0-1 1,0 0-1,0-1 1,1 1-1,-1 0 0,0-1 1,0 1-1,1-1 1,-1 1-1,0-1 0,1 0 1,-1 0-1,0 0 0,1-1 1,-1 1-1,0 0 1,0-1-1,1 0 0,-1 1 1,0-1-1,0 0 1,0 0-1,0 0 0,0 0 1,0-1-1,0 1 1,0-1-1,0 1 0,-1-1 1,4-2-1,4-6 14,0 1 0,-1-2 0,0 1 1,0-1-1,-1 0 0,8-17 0,-5 4 1,13-45-1,-7 17 256,-26 79 341,-17 58 524,25-79-1085,1 1 0,0-1 0,1 1 0,-1-1 1,1 1-1,1 0 0,-1-1 0,1 1 0,0-1 0,1 0 0,3 10 0,-3-12-42,0-1 0,1 1 0,-1-1-1,1 0 1,0 1 0,0-2 0,0 1-1,0 0 1,1 0 0,-1-1 0,1 0-1,-1 0 1,5 2 0,-5-2 2,-1-1 1,1 0-1,-1 0 0,1 0 1,0 0-1,0 0 0,-1-1 1,1 1-1,0-1 0,0 1 1,0-1-1,-1 0 1,1 0-1,0-1 0,0 1 1,0 0-1,-1-1 0,1 0 1,0 0-1,4-1 1,-2-7-865,-5 1-3760,0 7 3270</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6.859"/>
    </inkml:context>
    <inkml:brush xml:id="br0">
      <inkml:brushProperty name="width" value="0.05" units="cm"/>
      <inkml:brushProperty name="height" value="0.05" units="cm"/>
    </inkml:brush>
  </inkml:definitions>
  <inkml:trace contextRef="#ctx0" brushRef="#br0">135 1 8808,'0'0'5723,"-10"3"-5205,4-1-467,0 0-1,0 1 1,1 0 0,-1 0-1,1 0 1,0 1 0,0 0 0,0 0-1,0 0 1,1 0 0,-1 1-1,1 0 1,0 0 0,1 0 0,-1 0-1,1 1 1,-5 10 0,2-3 34,1 0-1,0 0 1,0 0 0,1 1 0,1-1 0,0 1 0,1 0-1,0 21 1,2-33-69,0 0-1,0 0 1,0-1-1,0 1 1,1 0-1,-1 0 1,1-1-1,-1 1 0,1 0 1,0-1-1,0 1 1,0 0-1,-1-1 1,1 1-1,1-1 1,-1 0-1,0 1 1,0-1-1,0 0 1,1 0-1,-1 1 1,3 0-1,0 0 62,0 0 0,0 0 0,0-1 0,1 1-1,-1-1 1,0 0 0,1 0 0,8 0 0,0 0 125,0-2-1,0 1 1,0-2 0,0 1 0,23-8-1,-17 3-267,0 0-1,-1-2 1,26-14-1,-2-12-2476,-38 30 1750,-1 0 0,1-1 1,-1 1-1,0-1 1,-1 0-1,1 1 1,2-9-1,3-16-5741</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7.232"/>
    </inkml:context>
    <inkml:brush xml:id="br0">
      <inkml:brushProperty name="width" value="0.05" units="cm"/>
      <inkml:brushProperty name="height" value="0.05" units="cm"/>
    </inkml:brush>
  </inkml:definitions>
  <inkml:trace contextRef="#ctx0" brushRef="#br0">24 1 8264,'0'0'2947,"-18"52"-321,12-26-160,6-3-736,0-2-1089,0 0-513,13-2-160,5-2 0,4 1-513,2 3-576,-2 5-320,-5 3 128,-8 5 448,-4 3-64,-5 0-224,0-4-577,-2-9-1537,-1-12-737</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7.562"/>
    </inkml:context>
    <inkml:brush xml:id="br0">
      <inkml:brushProperty name="width" value="0.05" units="cm"/>
      <inkml:brushProperty name="height" value="0.05" units="cm"/>
    </inkml:brush>
  </inkml:definitions>
  <inkml:trace contextRef="#ctx0" brushRef="#br0">35 1 4933,'0'0'2690,"-22"52"-864,13-22-801,5-3-224,4 1-193,0-1-287,2-7-482,16-2 1,1-5 320,6-5-96,-1-8-448,-4 0-417,2-15-288,0-11-1217,-3-10-1153</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7.893"/>
    </inkml:context>
    <inkml:brush xml:id="br0">
      <inkml:brushProperty name="width" value="0.05" units="cm"/>
      <inkml:brushProperty name="height" value="0.05" units="cm"/>
    </inkml:brush>
  </inkml:definitions>
  <inkml:trace contextRef="#ctx0" brushRef="#br0">103 251 4933,'2'-8'3400,"5"-27"-602,-6 35-2700,-1 0 1,0-1 0,0 1 0,0 0 0,0-1-1,0 1 1,1 0 0,-1-1 0,0 1 0,0 0 0,0-1-1,0 1 1,0 0 0,0-1 0,0 1 0,0 0 0,0-1-1,0 1 1,0 0 0,-1-1 0,1 1 0,0 0-1,0-1 1,0 1 0,0 0 0,0-1 0,-1 1 0,1 0-1,0 0 1,0-1 0,-1 1 0,1 0 0,0 0 0,0-1-1,-1 1 1,1 0 0,-13 5 921,-11 17-572,-24 37 512,45-55-936,0 1 0,0 0 1,0 0-1,1 1 1,0-1-1,0 1 1,0-1-1,1 1 0,0-1 1,-1 12-1,2-15-21,0-1 0,0 0 0,0 0 0,1 0 0,-1 0-1,0 0 1,1 0 0,-1 0 0,1 0 0,-1 0 0,1-1 0,0 1 0,-1 0-1,1 0 1,0 0 0,-1 0 0,1-1 0,0 1 0,0 0 0,0-1 0,0 1-1,0-1 1,0 1 0,0-1 0,0 1 0,0-1 0,0 0 0,0 0 0,0 1-1,0-1 1,0 0 0,2 0 0,44 1-39,-31-1-12,94-7-684,-74 4 83,1 1-1,0 1 0,41 6 0,-76-5 618,0 0 0,0 0 0,0 0 1,-1 1-1,1-1 0,0 1 0,0-1 1,-1 1-1,1 0 0,0 0 0,-1-1 1,1 1-1,-1 0 0,1 0 0,-1 1 1,1-1-1,-1 0 0,0 0 0,1 1 0,0 1 1,-1-2 39,-1 1 1,0-1-1,1 1 0,-1-1 1,0 0-1,0 1 0,0-1 1,0 1-1,0-1 1,-1 0-1,1 1 0,0-1 1,-1 0-1,1 1 1,-1-1-1,1 0 0,-1 1 1,1-1-1,-1 0 1,-1 2-1,-3 3 272,0 1 0,0-1 1,-1 0-1,0 0 0,0-1 0,0 0 1,-9 6-1,-4 0 538,0-1 0,0 0 0,-38 12 0,47-19-975,0 0 1,0-1 0,0 0 0,0-1 0,0 0-1,0 0 1,-1-1 0,1-1 0,0 1-1,-15-4 1,-4-11-3058,0-9-1174</inkml:trace>
  <inkml:trace contextRef="#ctx0" brushRef="#br0" timeOffset="1">52 186 9769,'0'0'4452,"81"-49"-1729,-39 30-801,11-2-705,7 3-801,-1 5-287,2 0-65,1 2-673,0-1-1697,-3-1-2050,0-4-3235</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8.238"/>
    </inkml:context>
    <inkml:brush xml:id="br0">
      <inkml:brushProperty name="width" value="0.05" units="cm"/>
      <inkml:brushProperty name="height" value="0.05" units="cm"/>
    </inkml:brush>
  </inkml:definitions>
  <inkml:trace contextRef="#ctx0" brushRef="#br0">201 1 8936,'0'0'3236,"-64"53"-1667,32-28-736,9 4-353,2 3-95,1 1-225,6-2-160,4 0 0,3-5-160,2 0-385,1-6-352,4-6-864,0-6-930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6.777"/>
    </inkml:context>
    <inkml:brush xml:id="br0">
      <inkml:brushProperty name="width" value="0.05" units="cm"/>
      <inkml:brushProperty name="height" value="0.05" units="cm"/>
    </inkml:brush>
  </inkml:definitions>
  <inkml:trace contextRef="#ctx0" brushRef="#br0">1 393 1281,'0'0'6251,"1"9"-5962,-1-4-254,1 0 1,0 0 0,0 0-1,0 0 1,1 0 0,0 0-1,0 0 1,0-1 0,1 1-1,0-1 1,-1 1 0,1-1-1,1 0 1,-1 0 0,1 0-1,-1-1 1,1 1 0,0-1-1,1 0 1,-1 0 0,6 3-1,18 9 12,0-2-1,1 0 0,0-2 1,1-1-1,0-2 0,0 0 0,1-2 1,36 2-1,-64-8-49,0 1 1,0-1 0,-1 0-1,1 0 1,0 0-1,0 0 1,-1-1 0,1 1-1,0-1 1,0 0-1,-1 1 1,1-1-1,-1 0 1,1-1 0,3-1-1,-3 0 3,-1 0 0,1 0 0,-1 0 1,0 0-1,0 0 0,0 0 0,-1-1 0,1 1 0,-1-1 0,1 1 0,0-6 0,6-21 264,-1-1 0,-1 0-1,-2 0 1,-1-1-1,-2 1 1,-1-1 0,-7-54-1,5 74-114,-2 0 1,0 0-1,0 1 0,-1-1 0,0 1 0,-1 0 0,0 1 1,-14-18-1,15 22-198,0 0 0,0 1 0,0-1 0,-1 1 0,-13-9 0,18 13-54,-1 0 0,-1 0 0,1 0 0,0 0 0,0 0 0,0 0 0,-1 0 0,1 1 0,0-1 0,0 1-1,-1 0 1,1 0 0,-1-1 0,1 1 0,0 1 0,-1-1 0,-3 1 0,9-2-258,0-1 0,0 1 0,1-1 0,-2 0 0,1 0 0,0 0 0,0 0 0,-1-1 0,1 1 0,-1-1 1,0 0-1,3-4 0,14-25-4818</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8.632"/>
    </inkml:context>
    <inkml:brush xml:id="br0">
      <inkml:brushProperty name="width" value="0.05" units="cm"/>
      <inkml:brushProperty name="height" value="0.05" units="cm"/>
    </inkml:brush>
  </inkml:definitions>
  <inkml:trace contextRef="#ctx0" brushRef="#br0">255 19 7303,'-9'-1'288,"0"0"-1,-1 0 1,1 1 0,0 0-1,-1 1 1,1 0 0,0 0-1,-1 1 1,1 0 0,0 1-1,0-1 1,1 2 0,-1 0-1,0 0 1,1 0 0,0 1-1,-9 7 1,8-5-57,0 1-1,1 0 1,1 0 0,-1 0-1,1 1 1,0 0-1,1 1 1,-6 11 0,11-19-212,-1 0 0,1 0 0,0 1 1,0-1-1,0 0 0,1 1 0,-1-1 0,0 1 1,1-1-1,0 1 0,-1-1 0,1 1 1,0-1-1,0 1 0,0-1 0,1 1 0,-1 0 1,1-1-1,-1 0 0,1 1 0,0-1 0,0 1 1,0-1-1,0 0 0,0 0 0,1 1 1,-1-1-1,1 0 0,-1 0 0,1-1 0,0 1 1,0 0-1,0 0 0,0-1 0,0 1 1,0-1-1,0 0 0,0 0 0,1 1 0,-1-1 1,5 1-1,6 2 5,0 0 0,1-1 0,0 0 1,0-1-1,0-1 0,0 0 0,0 0 0,0-2 0,0 0 1,0 0-1,0-2 0,0 0 0,14-4 0,-21 5 59,0-1-1,0 1 0,0-1 1,-1 0-1,1-1 1,-1 1-1,0-1 0,0-1 1,0 1-1,-1-1 0,1 0 1,-1 0-1,0-1 0,-1 1 1,1-1-1,-1 0 1,0 0-1,-1-1 0,0 1 1,0-1-1,0 1 0,0-1 1,-1 0-1,-1 0 1,1-1-1,0-10 0,-1 15-66,-1 1-1,0-1 1,-1 0-1,1 1 1,0-1-1,-1 0 1,0 1-1,1-1 0,-1 0 1,0 1-1,0-1 1,0 1-1,-1 0 1,1-1-1,-1 1 1,1 0-1,-1 0 1,0 0-1,-3-3 0,1 1-10,-1 1-1,0 0 0,0 0 1,0 0-1,0 1 0,0 0 1,0 0-1,-11-3 0,-8 1-138,1 1-1,0 0 0,-35 2 0,53 1 91,0 0-10,-13 0-85,-1 1-1,0 0 1,-24 5 0,40-5 113,0-1 0,0 1 0,0 0 0,0-1 0,0 1 1,0 1-1,0-1 0,0 0 0,0 1 0,0-1 1,1 1-1,-1 0 0,1 0 0,-1 0 0,1 0 1,0 1-1,0-1 0,0 1 0,0-1 0,0 1 0,0 0 1,1-1-1,-1 1 0,1 0 0,0 0 0,0 0 1,-1 4-1,2-5-74,0-1 0,0 0 0,0 1 0,0-1 0,0 0-1,1 1 1,-1-1 0,0 0 0,1 0 0,-1 1 0,1-1 0,-1 0 0,1 0 0,0 0 0,-1 0 0,1 1 0,0-1 0,0 0 0,0-1 0,0 1 0,0 0-1,0 0 1,2 1 0,30 14-3135,-30-15 2936,35 12-4132</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8.973"/>
    </inkml:context>
    <inkml:brush xml:id="br0">
      <inkml:brushProperty name="width" value="0.05" units="cm"/>
      <inkml:brushProperty name="height" value="0.05" units="cm"/>
    </inkml:brush>
  </inkml:definitions>
  <inkml:trace contextRef="#ctx0" brushRef="#br0">228 77 4708,'-9'7'2648,"-19"12"-924,11-9-654,0 2 1,1 0-1,0 1 1,1 0-1,-16 19 1,30-31-1015,0 0 0,0 0 0,0 0 0,1 1 0,-1-1 0,0 0 0,1 0 0,-1 1 0,1-1 0,-1 0 0,1 1 0,0-1 0,-1 0 0,1 1 0,0-1 0,0 1 1,0-1-1,0 0 0,0 1 0,0-1 0,1 2 0,-1-2-29,1 0 0,0 0 0,0 0 0,-1 0 0,1 0 0,0-1 0,0 1 1,0 0-1,0 0 0,0-1 0,0 1 0,0-1 0,0 1 0,0-1 0,1 1 0,-1-1 0,0 0 1,0 1-1,2-1 0,8 1 112,0 0 1,0-1 0,1 0 0,12-2-1,-16 1 137,10-1-146,0 0 0,0-2 0,-1 0 0,0 0 0,0-2 0,0 0 0,-1-1 0,0-1 0,0-1 0,0 0 0,-1 0 0,-1-2 0,26-23 0,-37 32-117,-1-1-1,0 1 1,0 0-1,0-1 1,-1 1-1,1-1 1,-1 0-1,1 1 0,-1-1 1,0 0-1,0 0 1,0 0-1,0 0 1,-1 0-1,1 0 1,-1 0-1,0 0 1,1 0-1,-1 0 1,-1 0-1,1 0 1,-2-6-1,1 6-17,0 0 1,-1 1-1,0-1 1,0 0-1,0 1 1,0-1-1,0 1 1,0 0-1,-1 0 1,1 0-1,-1 0 1,0 0-1,1 0 0,-1 1 1,0-1-1,0 1 1,0 0-1,0 0 1,0 0-1,0 0 1,-5-1-1,-8-1-171,0 1 0,0 0 0,0 1 0,-1 0-1,1 2 1,0 0 0,0 0 0,0 2 0,-19 4 0,10 1-1040,1 1 1,0 1-1,0 1 1,1 1 0,-23 16-1,5-2-3295</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39.349"/>
    </inkml:context>
    <inkml:brush xml:id="br0">
      <inkml:brushProperty name="width" value="0.05" units="cm"/>
      <inkml:brushProperty name="height" value="0.05" units="cm"/>
    </inkml:brush>
  </inkml:definitions>
  <inkml:trace contextRef="#ctx0" brushRef="#br0">1 1070 10410,'0'0'2680,"13"-5"-1970,884-252 772,-154 45-1,-507 142-847,785-221 1839,16 90-3242,-862 179-4954,-126 10 865</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49.091"/>
    </inkml:context>
    <inkml:brush xml:id="br0">
      <inkml:brushProperty name="width" value="0.05" units="cm"/>
      <inkml:brushProperty name="height" value="0.05" units="cm"/>
    </inkml:brush>
  </inkml:definitions>
  <inkml:trace contextRef="#ctx0" brushRef="#br0">71 229 5605,'-8'9'1164,"0"-3"-743,2-2-177,0 1 0,1-1 1,0 1-1,0 0 0,0 0 0,1 0 0,0 1 0,0-1 1,0 1-1,-3 7 0,8-13-236,-1 1 0,1-1-1,0 1 1,-1-1 0,1 1 0,0-1 0,-1 1 0,1-1-1,0 1 1,0-1 0,-1 0 0,1 1 0,0-1 0,0 0-1,0 0 1,0 0 0,-1 0 0,1 0 0,0 0-1,0 0 1,0 0 0,0 0 0,-1 0 0,1 0 0,0 0-1,0-1 1,0 1 0,-1 0 0,1-1 0,0 1 0,1-1-1,31-7 85,-2-4-59,1 1 1,0 1-1,1 2 1,0 1-1,1 2 1,62-2 0,184 21-429,-7 1 774,242-24-81,292 9 172,872 2 53,-237-7-470,10 0-15,1029-146 475,-2251 129-779,574-48 944,0 59-3332,-689 16-1158</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53.437"/>
    </inkml:context>
    <inkml:brush xml:id="br0">
      <inkml:brushProperty name="width" value="0.05" units="cm"/>
      <inkml:brushProperty name="height" value="0.05" units="cm"/>
    </inkml:brush>
  </inkml:definitions>
  <inkml:trace contextRef="#ctx0" brushRef="#br0">1 131 3908,'12'1'2066,"131"11"-1401,158-7 1,158-28 758,-47 1-1120,1389-48-278,335 67 780,0 41 433,-932-24-732,2629-2 512,-2929-16-1088,-849 4 21,101 1-372,-1-7 0,165-27 0,-303 30-263,0 0 0,0-1-1,0-1 1,25-11 0,-11-6-2670</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3:54.373"/>
    </inkml:context>
    <inkml:brush xml:id="br0">
      <inkml:brushProperty name="width" value="0.05" units="cm"/>
      <inkml:brushProperty name="height" value="0.05" units="cm"/>
    </inkml:brush>
  </inkml:definitions>
  <inkml:trace contextRef="#ctx0" brushRef="#br0">1 94 9321,'4'2'87,"1"-1"1,-1 0-1,1 0 1,-1 0-1,1-1 1,0 1-1,8-1 0,-7 0 9,469 1-639,3-34-34,-244 14 854,699-30 418,1 71-445,976 65-53,939-114 1074,-887-13-1453,-1649 27-3725,-171 0-1160</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4:57.515"/>
    </inkml:context>
    <inkml:brush xml:id="br0">
      <inkml:brushProperty name="width" value="0.05" units="cm"/>
      <inkml:brushProperty name="height" value="0.05" units="cm"/>
    </inkml:brush>
  </inkml:definitions>
  <inkml:trace contextRef="#ctx0" brushRef="#br0">16910 461 2274,'-9'-5'-688,"-23"-11"841,0 2 0,0 1 1,-1 1-1,-1 2 1,0 1-1,-1 2 1,-67-6-1,-208 17-764,172 2 1015,-171-17 1,-524-41 2002,295 25-1873,-131-15-260,-292-21-99,53 40-172,240 14 63,-34-29-55,-412-10 10,-1239 2 1,1872 34-12,-1051 48 252,890 8-201,-434 36-45,7 53-67,830-94 21,-517 100 276,589-100-147,1 9 0,-227 97 0,152-24-69,203-97-37,1 1-1,1 2 1,-63 60-1,90-77 1,0 0 1,1 0-1,1 0 0,-1 1 1,2 0-1,0 1 1,0 0-1,1 0 0,0 0 1,-4 22-1,3-4-65,2 1-1,1 0 0,2 40 1,1-59 43,1 0 1,1 0-1,0 0 0,0 0 1,1 0-1,0 0 0,1-1 1,1 1-1,0-1 0,0 0 0,8 11 1,-2-6-17,1 0-1,1 0 1,0-1 0,2-1 0,-1-1-1,19 14 1,18 7-61,1-1 1,2-3-1,75 30 0,286 89-216,13-33 302,-308-85 47,102 25-87,3-10-1,444 32 1,361-70 120,-177-6-3,943 93-25,-668-39-32,98 8 0,-668-12 7,949 71 13,-54-110-34,-150-7 129,-920 14-72,179 5-48,-3-37-81,787-127 156,-1062 95-100,549-160 1,-723 167-52,152-75 1,-199 80 36,-2-3 0,-2-2 0,95-78 1,-147 110 77,1-2 1,-1 1 0,-1-1-1,1 0 1,-1-1 0,-1 1 0,1-1-1,-1 0 1,-1-1 0,1 1-1,-2-1 1,1 0 0,-1 0-1,0 0 1,-1 0 0,0-1 0,0 1-1,-1-1 1,-1 1 0,1-1-1,-3-13 1,0-9 118,-1 0 0,-2 0 0,-2 0 0,0 1 0,-2 0 0,-2 0 0,-27-55 0,16 44-90,-2 1-1,-2 2 1,-2 0 0,-58-62 0,35 51-62,-2 3 1,-2 2-1,-76-47 1,-192-95 50,224 136 99,-2 5-1,-2 4 0,-156-42 1,178 64-393,-1 4 0,-1 4 1,0 3-1,0 4 0,-102 6 0,129 6-948,17-1-678</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6:14.792"/>
    </inkml:context>
    <inkml:brush xml:id="br0">
      <inkml:brushProperty name="width" value="0.05" units="cm"/>
      <inkml:brushProperty name="height" value="0.05" units="cm"/>
    </inkml:brush>
  </inkml:definitions>
  <inkml:trace contextRef="#ctx0" brushRef="#br0">62 62 3075,'0'0'0,"-8"-4"251,-1-3-62,6 5-155,1 0 0,-1 0 0,0 0-1,0 0 1,0 1 0,-1-1 0,1 1 0,0 0 0,0-1 0,-1 2 0,1-1 0,-4 0 0,92 19-899,80 17 1049,-119-23-106,1-2 0,0-2 0,50 3 0,-27-13 25,0-3-1,-1-3 0,90-22 1,-98 18-37,-17 5-27,2 2 0,-1 2 0,58 2 0,134 22-40,-186-15 16,33 1 6,156-8 0,81-29 59,-221 19-52,59-1-20,2 8 0,-1 6 0,199 29 0,698 22 285,93-39 92,-488-11-321,141 4 21,-679-3-113,1-5 0,-1-6 0,199-36 0,-243 25-56,252-45 356,-287 58-625,1 1 1,-1 3-1,1 2 1,0 1 0,59 12-1,-6 10-2113</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7:41.089"/>
    </inkml:context>
    <inkml:brush xml:id="br0">
      <inkml:brushProperty name="width" value="0.05" units="cm"/>
      <inkml:brushProperty name="height" value="0.05" units="cm"/>
    </inkml:brush>
  </inkml:definitions>
  <inkml:trace contextRef="#ctx0" brushRef="#br0">0 34 3235,'0'0'352,"12"7"-304,-3-1 35,1-1 0,0 0 0,0 0-1,0-1 1,0 0 0,1-1 0,0 0-1,-1-1 1,22 2 0,701-41 617,-116 0-210,-49 38-304,314-6-78,404 39 1488,97 32-1399,4-60-186,-1376-6-11,1252-74 872,-1044 56-649,-183 15-212,38-5-135,0 3 0,0 4-1,118 13 1,-146-2-2455,-17 1-2529</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8:02.321"/>
    </inkml:context>
    <inkml:brush xml:id="br0">
      <inkml:brushProperty name="width" value="0.05" units="cm"/>
      <inkml:brushProperty name="height" value="0.05" units="cm"/>
    </inkml:brush>
  </inkml:definitions>
  <inkml:trace contextRef="#ctx0" brushRef="#br0">1 1 4805,'0'0'571,"12"8"-230,-12-8-337,8 6 89,0-1-1,0 0 0,0 0 1,1-1-1,-1 0 0,1-1 1,0 0-1,0 0 0,1-1 1,15 2-1,139 0 143,232-25 0,-269 13-187,0 5 0,0 6 0,230 35 0,569 50 233,7-79 197,-261-8-319,867-20 386,-950-21-271,74-3 1149,-417 47-1062,25-2-1218,-237-5-825,-6-6-1478</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7.290"/>
    </inkml:context>
    <inkml:brush xml:id="br0">
      <inkml:brushProperty name="width" value="0.05" units="cm"/>
      <inkml:brushProperty name="height" value="0.05" units="cm"/>
    </inkml:brush>
  </inkml:definitions>
  <inkml:trace contextRef="#ctx0" brushRef="#br0">146 58 6342,'0'0'1014,"7"-10"364,26-28-311,-19 28-258,-7 15-491,-4 17-404,-3-20 60,-1 12 72,0-1 1,-1 0 0,-1 1 0,0-1-1,-1 0 1,-5 14 0,-39 79 235,24-55-208,20-44-93,-107 220-2866,128-275-681,11-10 1228</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8:25.995"/>
    </inkml:context>
    <inkml:brush xml:id="br0">
      <inkml:brushProperty name="width" value="0.05" units="cm"/>
      <inkml:brushProperty name="height" value="0.05" units="cm"/>
    </inkml:brush>
  </inkml:definitions>
  <inkml:trace contextRef="#ctx0" brushRef="#br0">1 179 4388,'0'0'246,"8"0"-166,126 8-37,107 1 469,850-11 1645,-549 33-1957,-258-9-107,795 12 121,4-40 335,-1070 6-543,782-51 4,-6-59-25,-464 59-292,502-12 0,-299 90-51,-383-19-2188,-90-11-1810</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8:27.772"/>
    </inkml:context>
    <inkml:brush xml:id="br0">
      <inkml:brushProperty name="width" value="0.05" units="cm"/>
      <inkml:brushProperty name="height" value="0.05" units="cm"/>
    </inkml:brush>
  </inkml:definitions>
  <inkml:trace contextRef="#ctx0" brushRef="#br0">1 42 5541,'12'-1'438,"561"-30"-75,-434 24-380,0 5-1,-1 6 1,270 45 0,774 116 1143,713-99 737,-875-134-801,-698 40-827,698-80-39,-729 74-237,-194 26-791,-33 6-2825,-41 1 283</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8:54.364"/>
    </inkml:context>
    <inkml:brush xml:id="br0">
      <inkml:brushProperty name="width" value="0.05" units="cm"/>
      <inkml:brushProperty name="height" value="0.05" units="cm"/>
    </inkml:brush>
  </inkml:definitions>
  <inkml:trace contextRef="#ctx0" brushRef="#br0">1 113 6983,'0'0'2007,"8"5"-2536,9 3 487,1-2-1,0 1 0,0-2 1,0-1-1,1 0 0,-1-1 0,1-1 1,27 0-1,794-6 1628,-158-2-1249,-2 33 327,-239 12-280,916 43-350,-417-112-30,-1-42 32,223-5-39,-48 4-14,5 29 344,-1111 44-247,-1 0 1,1 0-1,0 1 1,-1 0-1,1 1 1,-1 0-1,0 0 1,11 5-1,-15-6-156,-1 1-1,1-1 0,-1 1 1,0 0-1,1 0 0,-1-1 1,0 1-1,0 1 0,-1-1 0,4 4 1,-4-4-275,0 1 0,0 0 0,0-1 0,0 1 0,0-1 0,0 1 0,-1 0 1,1 0-1,-1-1 0,0 1 0,0 0 0,0 4 0,-2 2-5744</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19:08.044"/>
    </inkml:context>
    <inkml:brush xml:id="br0">
      <inkml:brushProperty name="width" value="0.05" units="cm"/>
      <inkml:brushProperty name="height" value="0.05" units="cm"/>
    </inkml:brush>
  </inkml:definitions>
  <inkml:trace contextRef="#ctx0" brushRef="#br0">0 111 1345,'0'0'7228,"1"10"-7302,-1-7 74,0 0 0,0-1 0,1 1 0,-1 0 1,1 0-1,0 0 0,0-1 0,0 1 0,0 0 0,0-1 1,0 1-1,1-1 0,-1 0 0,3 3 0,-1-2 2,1 0-1,-1 0 1,1-1 0,0 0-1,0 1 1,0-1-1,0-1 1,0 1-1,0-1 1,1 1 0,5 0-1,81 14 36,0-3 0,114 0 0,-119-8-25,363-10-108,-1-37 436,-12 1 24,-3 10-303,939-49 49,-316 97-30,-834-7 86,234-19-1,-255-16 268,34-2-47,-195 25-537,0 2-1,1 1 1,71 13 0,4 3-3650,-66-13-235</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0:02.466"/>
    </inkml:context>
    <inkml:brush xml:id="br0">
      <inkml:brushProperty name="width" value="0.05" units="cm"/>
      <inkml:brushProperty name="height" value="0.05" units="cm"/>
    </inkml:brush>
  </inkml:definitions>
  <inkml:trace contextRef="#ctx0" brushRef="#br0">301 22 3427,'-10'-2'-10,"-20"-4"491,1 1-1,-56-3 1,76 8-441,1-1 0,-1 2-1,0-1 1,0 1-1,1 0 1,-1 1 0,0 0-1,1 1 1,0 0 0,-1 0-1,1 0 1,0 1-1,1 0 1,-1 1 0,-11 9-1,19-14-79,0 0 1,0 0-1,0 0 0,-1 1 0,1-1 0,0 0 0,0 0 1,0 0-1,0 1 0,0-1 0,0 0 0,0 0 1,-1 0-1,1 1 0,0-1 0,0 0 0,0 0 0,0 1 1,0-1-1,0 0 0,0 0 0,0 0 0,0 1 1,0-1-1,0 0 0,0 0 0,1 1 0,-1-1 0,0 0 1,0 0-1,0 0 0,0 1 0,0-1 0,0 0 1,0 0-1,1 0 0,-1 1 0,0-1 0,0 0 0,0 0 1,0 0-1,1 0 0,-1 0 0,0 1 0,0-1 1,17 7-687,19 1-48,-34-8 641,6 1-7,257 52 611,-193-38 37,1-3 1,0-3 0,97 0 0,68 7-201,-67 5-291,600 53-93,-316-66 12,0-21 0,472-74 0,-747 60 30,211-28 287,1 32 751,-338 26-917,1 3 0,57 13 1,-54-8-177,82 6 1,-27-16-2053,-68-3-805</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0:40.599"/>
    </inkml:context>
    <inkml:brush xml:id="br0">
      <inkml:brushProperty name="width" value="0.05" units="cm"/>
      <inkml:brushProperty name="height" value="0.05" units="cm"/>
    </inkml:brush>
  </inkml:definitions>
  <inkml:trace contextRef="#ctx0" brushRef="#br0">339 49 1890,'-36'20'-367,"18"-8"654,1-2 1,-2 0-1,1-2 1,-2 0 0,1 0-1,-1-2 1,0-1-1,-25 4 1,41-9-290,1 0 1,-1 0 0,1-1 0,-1 0-1,1 1 1,-1-1 0,1 0 0,0-1-1,0 1 1,-1-1 0,1 1 0,0-1-1,0 0 1,0 0 0,1 0 0,-1-1-1,0 1 1,1-1 0,0 1 0,-3-5-1,1 3 107,0 0-1,-1-1 1,1 1-1,-1 1 0,0-1 1,-6-3-1,9 10-68,6 7-45,8 10-60,7-2-4,0 0 1,1-1-1,1-1 1,1-1 0,0-1-1,0-1 1,2-1-1,-1-1 1,2-1-1,-1-1 1,1-1 0,0-1-1,1-2 1,0 0-1,42 1 1,1-7 16,115-16 0,-112 12 265,0 3 0,-1 4 0,112 15 0,77 3 44,-86-26-277,333-55 0,-300 33 278,413-3-1,-513 33-4,286-2 339,-3-33-320,-54-29 27,138-19 355,-422 75-568,1 3-1,0 2 1,74 9 0,-93-4-493,1 2 1,-1 2 0,0 1-1,-1 2 1,64 29 0,-39-7-2441</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0:57.399"/>
    </inkml:context>
    <inkml:brush xml:id="br0">
      <inkml:brushProperty name="width" value="0.05" units="cm"/>
      <inkml:brushProperty name="height" value="0.05" units="cm"/>
    </inkml:brush>
  </inkml:definitions>
  <inkml:trace contextRef="#ctx0" brushRef="#br0">0 270 6022,'0'0'7244,"13"-7"-6684,37-16 13,1 2 0,70-19 0,-93 32-648,221-66 227,-90 11-5193,-122 39-1066,-32 15 2434</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0:57.742"/>
    </inkml:context>
    <inkml:brush xml:id="br0">
      <inkml:brushProperty name="width" value="0.05" units="cm"/>
      <inkml:brushProperty name="height" value="0.05" units="cm"/>
    </inkml:brush>
  </inkml:definitions>
  <inkml:trace contextRef="#ctx0" brushRef="#br0">346 0 5381,'0'0'908,"-9"8"506,-49 45 101,2 4 0,3 1 0,-65 93-1,110-140-1258,0 0-1,1 0 0,1 0 1,-10 25-1,15-35-251,0 1 0,0 0 0,0 0 0,1 0-1,-1 0 1,1 0 0,-1 0 0,1 0 0,0 0 0,0 0 0,0 0 0,0 0 0,0 0-1,0 0 1,1 0 0,-1 0 0,1 0 0,-1 0 0,1 0 0,0 0 0,0-1 0,0 1-1,0 0 1,0 0 0,0-1 0,0 1 0,1 0 0,-1-1 0,0 1 0,1-1 0,-1 0-1,1 0 1,0 1 0,-1-1 0,1 0 0,0 0 0,0-1 0,0 1 0,0 0 0,3 0-1,31 6 633,-1-2-1,1-1 0,0-2 0,1-2 1,40-4-1,-27 2-267,8 0-320,130-9-547,-165 8-1508,0-2 1,0 0-1,25-10 1,6-10-5436</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0:58.273"/>
    </inkml:context>
    <inkml:brush xml:id="br0">
      <inkml:brushProperty name="width" value="0.05" units="cm"/>
      <inkml:brushProperty name="height" value="0.05" units="cm"/>
    </inkml:brush>
  </inkml:definitions>
  <inkml:trace contextRef="#ctx0" brushRef="#br0">6 1 9993,'0'0'1442,"-2"63"-898,2-21 33,-3 3-257,3 7-64,0-3 1,5 3 31,6-5-224,6-4 0,-5-7-32,5-7-128,-6-4-577,-6-9-640,-5-5-1602</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0:58.649"/>
    </inkml:context>
    <inkml:brush xml:id="br0">
      <inkml:brushProperty name="width" value="0.05" units="cm"/>
      <inkml:brushProperty name="height" value="0.05" units="cm"/>
    </inkml:brush>
  </inkml:definitions>
  <inkml:trace contextRef="#ctx0" brushRef="#br0">0 268 416,'0'0'11083,"53"-19"-9386,-18-2 546,15-3-578,5-7-640,5-2-512,4 2-385,-9 5-96,-5 3 0,-13 6-417,-19 4-1120,-18 3-1314,-6 2-608,-28-3-3331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7.634"/>
    </inkml:context>
    <inkml:brush xml:id="br0">
      <inkml:brushProperty name="width" value="0.05" units="cm"/>
      <inkml:brushProperty name="height" value="0.05" units="cm"/>
    </inkml:brush>
  </inkml:definitions>
  <inkml:trace contextRef="#ctx0" brushRef="#br0">347 47 3331,'5'-10'1207,"-4"7"-1167,13-31 1258,-19 38-452,-16 24-4,-2 5-300,1 2-1,-26 57 1,41-78-435,2 1 0,0 0 0,0 0 0,1 0 1,1 0-1,1 1 0,0-1 0,1 1 0,2 29 0,0-37-285,1 0-1,0-1 0,1 0 0,0 1 0,0-1 0,0 0 1,1 0-1,0-1 0,0 1 0,1-1 0,0 0 0,7 7 1,-8-9-7,0 1 1,1-1-1,0 0 1,-1 0 0,1-1-1,1 1 1,-1-1 0,0 0-1,1-1 1,0 1 0,-1-1-1,1 0 1,0-1 0,0 1-1,10 0 1,-36-15-2779,-89-24 1808,-7-3 2978,98 33-429,1-1 1,0-1-1,0-1 0,-20-16 0,37 26-1353,-1 0 0,1 0-1,-1-1 1,1 1 0,-1 0-1,1-1 1,-1 1 0,1 0-1,-1-1 1,1 1 0,0-1-1,-1 1 1,1 0 0,0-1-1,-1 1 1,1-1 0,0 1-1,0-1 1,-1 0 0,1 1-1,0-1 1,0 1 0,0-1-1,0 1 1,0-1 0,0 1-1,0-1 1,0 0 0,0 1-1,0-1 1,0 1 0,0-1-1,0 1 1,0-1 0,0 0-1,1 1 1,-1-1 0,0 1-1,0-1 1,1 1 0,-1-1-1,0 1 1,1-1 0,-1 1-1,1 0 1,-1-1 0,0 1-1,1 0 1,-1-1 0,1 1-1,-1 0 1,1-1 0,-1 1-1,1 0 1,-1 0 0,1-1-1,-1 1 1,1 0 0,0 0-1,43-12-261,-34 9 410,84-15 67,111-6-1,-9 1-4572,-118 7-360</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0:58.993"/>
    </inkml:context>
    <inkml:brush xml:id="br0">
      <inkml:brushProperty name="width" value="0.05" units="cm"/>
      <inkml:brushProperty name="height" value="0.05" units="cm"/>
    </inkml:brush>
  </inkml:definitions>
  <inkml:trace contextRef="#ctx0" brushRef="#br0">1 143 4004,'0'0'11787,"80"-55"-10986,-34 33-385,4 0-352,5 5-416,-8 5-1506,-1 5-1025,-9 2-1601,-10 2-2338</inkml:trace>
  <inkml:trace contextRef="#ctx0" brushRef="#br0" timeOffset="1">465 180 6822,'0'9'1057,"-1"-1"-650,5 50 3051,-4-56-3334,1 0 0,-1 0 0,1 0 0,-1 0 1,1 0-1,0 0 0,0 0 0,0 0 0,0 0 1,0 0-1,0 0 0,1-1 0,-1 1 0,0-1 1,1 1-1,-1-1 0,1 1 0,0-1 0,0 0 1,-1 0-1,1 0 0,0 0 0,0 0 0,0 0 1,0 0-1,3 0 0,3 0-2,0-1 1,-1 0-1,1 0 1,-1 0-1,1-1 1,0-1-1,-1 1 0,0-1 1,1 0-1,-1-1 1,0 0-1,0 0 1,9-5-1,10-9-32,0 0-1,24-23 1,-30 23-52,1 1 1,32-18-1,-53 33-36,1 1 1,-1 0-1,1-1 1,-1 1-1,1 0 1,-1-1-1,0 1 1,1 0-1,-1-1 1,1 1-1,-1 0 0,1 0 1,0-1-1,-1 1 1,1 0-1,-1 0 1,1 0-1,-1 0 1,1 0-1,-1 0 1,1 0-1,0 0 1,-1 0-1,1 0 1,-1 0-1,1 0 0,-1 0 1,1 1-1,-1-1 1,1 0-1,-1 0 1,1 1-1,-1-1 1,1 0-1,-1 1 1,1-1-1,-1 0 1,1 1-1,-1-1 0,0 1 1,1-1-1,-1 0 1,0 1-1,1-1 1,-1 1-1,0-1 1,0 1-1,1 0 1,-1-1-1,0 1 1,0-1-1,0 1 0,0-1 1,0 1-1,0-1 1,0 1-1,0 0 1,0-1-1,0 1 1,0-1-1,0 1 1,0-1-1,0 1 1,0-1-1,-1 1 0,1-1 1,0 2-1,-15 47 1273,12-40-987,-5 10 225,5-13-383,0 0 1,1 1-1,-1-1 0,1 0 0,1 1 1,-1-1-1,1 1 0,0 0 0,0-1 1,1 1-1,1 12 0,0-18-116,-1-1 0,1 1 0,0 0 1,0 0-1,0 0 0,0-1 0,0 1 0,0-1 0,0 1 0,0 0 0,1-1 0,-1 0 0,0 1 1,0-1-1,0 0 0,0 0 0,1 1 0,-1-1 0,0 0 0,0 0 0,1 0 0,-1-1 0,2 1 0,28-5 198,-19 1-245,-1-1 0,0 0 0,0 0 0,18-13 0,14-17-5813,-27 17-597</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0:59.635"/>
    </inkml:context>
    <inkml:brush xml:id="br0">
      <inkml:brushProperty name="width" value="0.05" units="cm"/>
      <inkml:brushProperty name="height" value="0.05" units="cm"/>
    </inkml:brush>
  </inkml:definitions>
  <inkml:trace contextRef="#ctx0" brushRef="#br0">56 31 1249,'0'0'3016,"-8"9"-1318,3-4-1342,0 2-1,1-1 1,-1 0-1,1 1 1,1 0-1,-1-1 1,1 2-1,0-1 1,0 0-1,1 1 1,0-1-1,1 1 1,0-1-1,-1 16 1,4 10 649,1 0-1,2 0 1,1 0-1,13 40 1,-9-36-770,-1 34 746,-8-51 1818,-6-178-1597,3-90-1363,2 244 147,1-1 0,-1 1 0,1 0-1,0 0 1,0-1 0,0 1 0,0 0 0,1 0 0,-1 0 0,1 1 0,0-1 0,0 0 0,1 0-1,-1 1 1,1 0 0,3-4 0,-3 5-13,-1 0 0,1 0 0,0 1 0,0-1 0,0 1 0,0 0 1,0 0-1,0 0 0,0 0 0,0 1 0,1-1 0,-1 1 0,0 0 0,0 0 0,1 0 0,-1 0 0,0 0 0,0 1 0,0 0 0,0-1 0,1 1 0,3 2 0,-1 0-4,0 0-1,-1 0 0,1 0 1,-1 1-1,0 0 0,0 0 1,0 0-1,0 1 0,-1-1 1,0 1-1,0 0 0,0 0 0,-1 1 1,1-1-1,-1 1 0,0 0 1,-1 0-1,0 0 0,3 12 1,-3-14 83,-1 0 1,0 0-1,0 0 1,-1 1-1,1-1 1,-1 0-1,0 1 0,0-1 1,0 0-1,-1 0 1,0 1-1,0-1 1,0 0-1,0 0 1,0 0-1,-1 0 1,0 0-1,0 0 1,0-1-1,0 1 1,0 0-1,-1-1 1,0 0-1,1 1 1,-1-1-1,-1 0 0,1-1 1,0 1-1,-1 0 1,-5 2-1,6-4-25,0 1 1,0-1-1,0 0 0,0 0 0,0-1 0,-1 1 0,1-1 0,0 1 0,0-1 0,-1 0 0,1 0 0,0-1 0,-1 1 1,1-1-1,0 1 0,0-1 0,0 0 0,0 0 0,0-1 0,0 1 0,0 0 0,0-1 0,0 0 0,0 0 1,1 0-1,-1 0 0,1 0 0,-1 0 0,-2-5 0,1 2-294,0 0-1,0 0 1,0-1-1,1 1 1,0-1 0,-3-7-1,4 8-513,0-1 0,0 0-1,1 1 1,-1-1-1,2 0 1,-2-9 0,2 14 580,0 0 0,0 1 0,0-1 0,0 0 0,0 0 0,0 1 0,0-1 0,0 0 0,0 0 0,0 1 0,1-1 0,-1 0 1,0 0-1,0 1 0,1-1 0,-1 0 0,1 1 0,-1-1 0,0 0 0,1 1 0,-1-1 0,1 1 0,-1-1 0,1 1 1,0-1-1,-1 1 0,1-1 0,0 1 0,-1 0 0,1-1 0,0 1 0,1-1 0,15-2-3375</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0.308"/>
    </inkml:context>
    <inkml:brush xml:id="br0">
      <inkml:brushProperty name="width" value="0.05" units="cm"/>
      <inkml:brushProperty name="height" value="0.05" units="cm"/>
    </inkml:brush>
  </inkml:definitions>
  <inkml:trace contextRef="#ctx0" brushRef="#br0">36 441 6854,'0'0'7816,"-6"8"-6866,0-2-709,4-4-190,0 0-1,0 0 0,0 0 0,0 0 0,0 1 0,1-1 1,-1 1-1,1-1 0,0 1 0,-1 0 0,1 0 1,0-1-1,1 1 0,-1 0 0,0 0 0,1 4 0,0-6-42,0-1 0,1 1-1,-1 0 1,0 0 0,1 0-1,-1 0 1,1-1 0,0 1-1,-1 0 1,1-1 0,-1 1-1,1 0 1,0-1 0,0 1-1,-1-1 1,1 1 0,0-1-1,0 1 1,0-1-1,-1 1 1,1-1 0,0 0-1,0 1 1,0-1 0,0 0-1,0 0 1,0 0 0,0 0-1,0 0 1,0 0 0,-1 0-1,1 0 1,0 0 0,0 0-1,0-1 1,0 1 0,1-1-1,38-9 247,-27 3-148,-1-1 0,0 0 0,0-1 0,-1-1 0,18-17 0,-22 20-77,-2 1 0,1-1 0,-1 0 0,0 0 0,0-1 0,0 0 0,-1 0 0,-1 0 0,1 0 0,3-14 1,-7 22-37,-1 0 0,1 1 0,0-1 0,0 0 0,0 0 0,0 0 0,-1 0 0,1 0 0,0 0 0,0 1 0,0-1 0,0 0 0,-1 0 0,1 0 0,0 0 0,0 0 0,0 0 0,-1 0 0,1 0 0,0 0 0,0 0 0,0 0 0,-1 0 0,1 0 0,0 0 0,0 0 0,0 0 0,-1 0 1,1 0-1,0 0 0,0 0 0,0 0 0,0-1 0,-1 1 0,1 0 0,0 0 0,0 0 0,0 0 0,0 0 0,-1 0 0,1-1 0,0 1 0,0 0 0,0 0 0,0 0 0,0 0 0,0-1 0,0 1 0,-1 0 0,1 0 0,0 0 0,0 0 0,0-1 0,0 1 0,-12 16-20,8-7 17,0 0 0,1 0 0,1 1 1,-2 12-1,3-18 25,0 1 0,1-1 0,-1 0 1,1 0-1,0 0 0,1 0 0,-1 0 1,1 1-1,-1-1 0,1 0 0,1 0 1,1 6-1,-2-9-4,1 1 1,-1-1 0,1 0-1,-1 0 1,1 0-1,-1 0 1,1 0-1,0 0 1,-1 0-1,1 0 1,0-1-1,0 1 1,0 0-1,-1-1 1,1 0-1,0 1 1,0-1-1,0 0 1,0 0-1,0 0 1,0 0-1,0-1 1,-1 1-1,1 0 1,0-1-1,2 0 1,2 0 76,0-1 0,0 0 1,0 0-1,0-1 0,-1 0 1,11-6-1,-4-1-28,0 0 0,0 0 0,-1-1 0,0-1 1,-1 0-1,-1 0 0,1-1 0,-2 0 0,0-1 0,-1 0 0,8-19 1,-7 9-131,-2-1 0,0 1 1,-1-1-1,-2 0 1,0 0-1,-2-34 1,-1-32-1196,-18 142 837,15-39 512,1 0-1,0 0 1,0 0-1,1 0 1,1 0-1,0 0 1,0 0-1,1 0 1,1 0-1,0 0 1,1 0-1,0 0 1,1-1-1,0 1 1,1-1-1,0 0 1,1 0-1,0-1 1,0 0-1,1 0 1,1 0-1,0-1 1,0 0-1,12 10 1,6 3-30,-18-18-58,-1 1-1,0 1 1,-1-1-1,0 1 1,1 1-1,-2-1 1,1 1-1,-1 0 0,0 0 1,-1 1-1,6 9 1,-10-17 2,0 1 1,0-1-1,0 0 1,0 0-1,0 0 1,0 0-1,0 1 1,0-1-1,0 0 1,0 0-1,0 0 1,0 0-1,0 1 1,0-1-1,0 0 1,0 0-1,0 0 1,0 0-1,0 1 1,-1-1-1,1 0 1,0 0-1,0 0 1,0 0-1,0 1 1,0-1-1,0 0 1,0 0-1,-1 0 1,1 0-1,0 0 1,0 0-1,0 0 1,0 0-1,-1 1 1,1-1-1,0 0 1,0 0-1,0 0 1,0 0-1,-1 0 1,1 0-1,0 0 1,0 0-1,0 0 1,0 0-1,-1 0 1,1 0-1,-14-3-33,-13-9-187,-228-138-2202,261 148 2644,0-1-1,0 1 1,0 0 0,1 0-1,-1 1 1,8-1 0,72-8-9,49-8-1556,-50-5-5972,-42 3-1630</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0.645"/>
    </inkml:context>
    <inkml:brush xml:id="br0">
      <inkml:brushProperty name="width" value="0.05" units="cm"/>
      <inkml:brushProperty name="height" value="0.05" units="cm"/>
    </inkml:brush>
  </inkml:definitions>
  <inkml:trace contextRef="#ctx0" brushRef="#br0">0 195 10025,'0'0'5093,"86"-53"-4260,-31 27 160,9 0-641,2 1-256,4 2-1121,-11 3-2562,-4-1-2274</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0.990"/>
    </inkml:context>
    <inkml:brush xml:id="br0">
      <inkml:brushProperty name="width" value="0.05" units="cm"/>
      <inkml:brushProperty name="height" value="0.05" units="cm"/>
    </inkml:brush>
  </inkml:definitions>
  <inkml:trace contextRef="#ctx0" brushRef="#br0">245 59 10570,'0'0'779,"-9"-3"695,5 2-1443,0-1 1,0 1-1,0 1 0,0-1 1,0 0-1,-1 1 1,1 0-1,0 0 0,0 0 1,0 1-1,-1-1 0,1 1 1,0 0-1,0 0 1,0 0-1,0 1 0,0 0 1,0-1-1,1 1 1,-1 1-1,1-1 0,-1 0 1,1 1-1,-5 4 1,-5 4-24,1 1 1,0 0-1,1 1 1,0 0-1,1 1 1,0 0 0,-14 30-1,18-33 108,2 0-1,0 0 0,0 1 1,1-1-1,0 1 1,1 0-1,0 0 1,1 0-1,0 0 1,1 0-1,0 0 1,3 14-1,-2-23-78,0 1 1,0 0-1,1-1 1,-1 1-1,1-1 1,0 0-1,0 0 1,0 1-1,0-1 0,1 0 1,-1-1-1,1 1 1,0 0-1,-1-1 1,1 0-1,0 1 1,1-1-1,-1 0 1,0-1-1,1 1 0,-1 0 1,1-1-1,-1 0 1,1 0-1,-1 0 1,1 0-1,0-1 1,0 1-1,-1-1 0,1 0 1,6-1-1,1 1 202,0 0 0,0-1 0,0-1 0,0 0 0,-1 0 0,1-1 0,-1 0 0,1-1 0,17-9-1,-14 4-82,0-1 0,-1 0 0,1 0 0,-2-2 0,0 1-1,0-2 1,-1 1 0,0-2 0,-2 1 0,1-1 0,-2-1-1,0 0 1,0 0 0,-1 0 0,-1-1 0,-1 0 0,0-1-1,-2 1 1,1-1 0,1-26 0,-5 39-158,-1 0 0,1 1 0,0-1 1,-1 0-1,0 0 0,0 0 0,0 1 0,0-1 0,-1 0 0,1 1 1,-1 0-1,0-1 0,0 1 0,0 0 0,-1 0 0,1 0 1,-1 0-1,1 0 0,-6-3 0,3 2-39,0 1-1,0 0 0,-1 0 1,1 0-1,-1 1 0,0 0 1,0 0-1,0 0 1,0 1-1,0 0 0,-10-1 1,9 2-281,0-1 1,1 1-1,-1 0 1,0 1-1,1 0 1,-1 0-1,0 0 0,1 1 1,-1 0-1,1 0 1,0 0-1,0 1 1,0 0-1,0 0 1,0 1-1,0-1 1,1 1-1,0 1 0,0-1 1,0 1-1,0 0 1,1 0-1,-7 9 1,5 9-3875,6-4-2221</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1.974"/>
    </inkml:context>
    <inkml:brush xml:id="br0">
      <inkml:brushProperty name="width" value="0.05" units="cm"/>
      <inkml:brushProperty name="height" value="0.05" units="cm"/>
    </inkml:brush>
  </inkml:definitions>
  <inkml:trace contextRef="#ctx0" brushRef="#br0">31 436 6758,'0'0'5355,"-5"9"-4629,-16 32-192,20-40-510,1 1 0,-1-1 0,1 0 0,-1 0 0,1 0 0,-1 1 0,1-1 1,0 0-1,-1 1 0,1-1 0,0 0 0,0 1 0,0-1 0,0 0 0,0 0 0,1 1 1,-1-1-1,0 0 0,1 1 0,0 1 0,-1-2-7,1-1 1,0 1-1,0-1 0,-1 1 0,1-1 1,0 1-1,0-1 0,0 1 1,0-1-1,-1 0 0,1 1 0,0-1 1,0 0-1,0 0 0,0 0 1,0 0-1,0 0 0,0 0 0,0 0 1,0 0-1,1 0 0,3-1 141,1 0-1,-1 0 1,1-1-1,-1 0 0,0 0 1,0 0-1,5-3 1,5-5 83,-1-1 1,-1 0-1,0-1 1,0-1-1,18-24 1,-25 30-281,0-1 1,-1 0 0,0-1-1,0 1 1,-1-1 0,0 1-1,-1-1 1,0-1-1,0 1 1,-1 0 0,0-1-1,1-10 1,-7 7-773,-5 17 195,-7 18 239,-8 50 301,23-68 94,0 1 0,0 0 0,0-1 1,1 1-1,-1-1 0,1 1 0,0 0 0,1-1 1,-1 1-1,1 0 0,0-1 0,0 1 1,0-1-1,3 5 0,-3-7 28,1 0-1,0 0 1,0-1-1,0 1 1,0-1-1,0 1 1,0-1-1,1 0 1,-1 1-1,0-1 1,1 0-1,-1-1 1,1 1-1,-1 0 1,1-1-1,-1 1 1,1-1 0,-1 0-1,1 0 1,0 0-1,-1 0 1,1 0-1,-1-1 1,1 1-1,-1-1 1,1 1-1,2-2 1,3 0 68,1-1-1,0 0 1,-1 0 0,0-1 0,0 0 0,11-8-1,-8 4-303,-1-1 0,0-1-1,0 0 1,-1 0 0,0-1-1,-1 0 1,0-1 0,-1 0 0,0 0-1,-1 0 1,0-1 0,-1 0-1,4-15 1,-3 4-872,-1-1-1,-1 1 1,-2-1 0,0 0 0,-2 0-1,-3-36 1,3 56 1130,-1-1 0,0 1-1,0 0 1,0 0 0,0 0 0,-1-1-1,-3-5 1,5 11-31,0 0-1,0 0 1,0-1 0,0 1-1,0 0 1,0 0 0,0 0-1,-1 0 1,1 0 0,0 0-1,0-1 1,0 1 0,0 0-1,0 0 1,0 0 0,-1 0-1,1 0 1,0 0 0,0 0-1,0 0 1,0 0 0,0 0-1,-1 0 1,1 0 0,0 0-1,0 0 1,0 0 0,0 0-1,-1 0 1,1 0 0,0 0-1,0 0 1,0 0 0,0 0 0,-1 0-1,1 0 1,0 0 0,0 0-1,0 0 1,0 0 0,0 0-1,-1 0 1,1 0 0,0 0-1,0 1 1,0-1 0,0 0-1,0 0 1,0 0 0,0 0-1,-1 0 1,1 0 0,0 1-1,0-1 1,0 0 0,0 0-1,0 0 1,0 0 0,0 0-1,0 1 1,0-1 0,-5 30 1082,3 12-467,1 1 1,10 75-1,-6-95-537,1-1 0,1 1 0,2-1 0,0-1 0,1 1 0,1-1 0,12 20 0,-13-28-73,-14-22-238,-16-24-77,-37-29 301,32 35 700,-45-60 0,71 86-660,0 0 1,0 0-1,0 0 0,0 1 0,1-1 1,-1 0-1,0-1 0,1 1 1,-1 0-1,0 0 0,1 0 1,-1 0-1,1 0 0,0-1 1,0 1-1,-1 0 0,1 0 0,0 0 1,0-1-1,0 1 0,0 0 1,0 0-1,0-1 0,0 1 1,1 0-1,-1 0 0,0-1 1,1 1-1,-1 0 0,1 0 0,-1 0 1,1 0-1,0 0 0,-1 0 1,1 0-1,0 0 0,0 0 1,0 0-1,0 0 0,0 0 1,0 1-1,0-1 0,0 0 0,0 1 1,0-1-1,0 0 0,0 1 1,0-1-1,1 1 0,-1 0 1,0 0-1,2-1 0,9-1-61,0 0 0,0 0 0,0 1-1,17 1 1,-18 0 44,151 0-4559,-92 0-1762,-37 0 531</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2.412"/>
    </inkml:context>
    <inkml:brush xml:id="br0">
      <inkml:brushProperty name="width" value="0.05" units="cm"/>
      <inkml:brushProperty name="height" value="0.05" units="cm"/>
    </inkml:brush>
  </inkml:definitions>
  <inkml:trace contextRef="#ctx0" brushRef="#br0">80 98 4805,'0'0'4516,"-10"4"-2717,3-1-1456,4-2-234,0 0 0,0 0-1,0 0 1,0 0 0,0 0-1,1 1 1,-1-1-1,1 1 1,-1 0 0,1 0-1,-1 0 1,1 0 0,0 0-1,0 0 1,0 1-1,0-1 1,1 1 0,-1-1-1,0 1 1,1 0-1,-2 5 1,0 3 20,0 1 0,2 0 0,-1-1 0,1 1 0,1 0 0,0 0 0,0-1-1,1 1 1,1 0 0,0-1 0,1 1 0,0-1 0,1 0 0,0 0 0,0 0 0,1 0 0,1-1 0,0 1 0,11 14 0,12 19-113,41 89 0,-70-133-15,0 0 0,0 0 0,0-1 0,0 1 0,0 0 0,0 0 0,0 0 0,0 0 0,0 0 0,0 0 0,0 0 0,0 0 0,0 0 0,0-1 0,0 1 0,0 0 0,0 0 0,0 0 0,1 0 0,-1 0 0,0 0 0,0 0 0,0 0 0,0 0 0,0 0 0,0 0 0,0 0 0,0 0 0,0 0 0,0 0 0,1 0 0,-1 0 0,0 0 0,0 0 0,0 0 0,0 0 0,0 0 0,0 0 0,0 0 0,0 0 0,1 0 0,-1 0 0,0 0 0,0 0 0,0 0 0,0 0 0,0 0 0,0 0 0,0 0 0,0 0 0,0 0 0,1 0 0,-1 0 0,0 0 0,0 0 0,0 1 0,2-20 56,-1-27 15,-21-444-2378,20 490 2295,0 0 0,0-1-1,0 1 1,0-1 0,0 1 0,-1-1-1,1 1 1,0 0 0,0-1-1,0 1 1,1-1 0,-1 1-1,0-1 1,0 1 0,0 0 0,0-1-1,0 1 1,0-1 0,1 1-1,-1 0 1,0-1 0,0 1 0,1-1-1,-1 1 1,0 0 0,0 0-1,1-1 1,-1 1 0,0 0 0,1-1-1,-1 1 1,1 0 0,-1 0-1,0 0 1,1-1 0,-1 1 0,1 0-1,0 0 1,16 10-116,14 25 96,-23-24 53,0 1-1,-1 1 0,0-1 0,-1 1 0,-1 0 0,0 1 1,0-1-1,3 21 0,-7-30 80,0-1 0,-1 1-1,1-1 1,-1 1 0,0-1 0,0 0 0,-1 1-1,1-1 1,0 1 0,-1-1 0,0 1 0,0-1 0,0 0-1,0 0 1,-1 0 0,1 1 0,-1-1 0,0 0-1,0-1 1,0 1 0,0 0 0,0-1 0,-1 1 0,1-1-1,-1 1 1,0-1 0,1 0 0,-1 0 0,0-1-1,0 1 1,0 0 0,0-1 0,-1 0 0,1 0 0,0 0-1,-1 0 1,1 0 0,-1-1 0,1 1 0,-5-1-1,6 0-127,0 1 0,-1-1-1,1 1 1,0-1-1,0 0 1,-1 0-1,1 0 1,0 0 0,-1-1-1,1 1 1,0-1-1,0 1 1,0-1 0,-1 0-1,1 1 1,0-1-1,0-1 1,0 1-1,0 0 1,0 0 0,1-1-1,-1 1 1,0-1-1,0 1 1,1-1-1,-1 0 1,1 0 0,-2-2-1,1-2-569,0 1 0,1 0 0,0-1 0,0 1 0,1-1 0,-1 1 0,1-1 0,0 0 0,0 1 0,1-1 0,1-7 0,6-16-4005</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3.097"/>
    </inkml:context>
    <inkml:brush xml:id="br0">
      <inkml:brushProperty name="width" value="0.05" units="cm"/>
      <inkml:brushProperty name="height" value="0.05" units="cm"/>
    </inkml:brush>
  </inkml:definitions>
  <inkml:trace contextRef="#ctx0" brushRef="#br0">36 416 5477,'0'0'4463,"-4"9"-2546,2-5-1764,-3 5 525,0 0-1,1 1 1,1-1-1,0 1 0,0 0 1,0 0-1,0 15 1,3-25-669,0 1 0,0-1 0,0 1 0,0-1 0,0 1 0,0-1 0,1 1 0,-1-1 0,0 1 0,0-1 0,1 0 0,-1 1 0,0-1 0,0 1 0,1-1 0,-1 0 0,0 1 0,1-1 0,-1 0 1,1 1-1,-1-1 0,0 0 0,1 0 0,-1 1 0,1-1 0,-1 0 0,1 0 0,-1 0 0,1 0 0,-1 0 0,1 0 0,0 1 0,24-2 263,24-12 183,-32 5-375,0-1 0,-1-1 0,0 0 0,27-23 0,-38 28-150,0 0-1,1 0 0,-2 0 0,1-1 1,-1 1-1,1-1 0,-2 0 0,1-1 1,-1 1-1,0-1 0,0 1 0,0-1 1,-1 0-1,0 0 0,1-13 0,-7 2-1039,-8 20 298,10 0 781,-1-1 1,1 1-1,0 0 1,0 0-1,0 1 1,0-1-1,0 0 1,1 1-1,-1-1 1,-1 4-1,0 0 93,1 0-1,0 0 1,1 1-1,-1-1 0,1 0 1,0 0-1,1 1 1,-1-1-1,2 8 1,-1-12-36,0 0 0,1 0 0,-1 0 0,1 0 1,-1 0-1,1 0 0,0 0 0,0-1 0,0 1 1,0 0-1,0 0 0,0-1 0,0 1 0,1-1 0,-1 1 1,1-1-1,-1 0 0,1 1 0,-1-1 0,1 0 1,0 0-1,0 0 0,-1 0 0,1 0 0,0 0 1,0-1-1,0 1 0,0-1 0,0 1 0,0-1 1,0 0-1,3 0 0,3 1 23,-1-1 0,1 0 0,-1-1 0,1 0 0,-1 0 0,1-1 0,-1 1 0,0-2 0,0 1 0,0-1 0,0 0 0,0 0 0,8-6 1,-5 1-13,0 1 0,0-2 0,-1 1 1,0-1-1,-1-1 0,0 1 0,11-17 1,-8 7-221,-1 1 1,-1-2 0,0 1 0,-1-1-1,-1 0 1,-2-1 0,1 1-1,-2-1 1,2-27 0,-5 30-312,0 1-126,0-1 0,-1 0 0,-3-20 0,3 37 614,0 1-1,0 0 0,0-1 0,0 1 0,0-1 0,0 1 0,0 0 1,0-1-1,0 1 0,-1-1 0,1 1 0,0 0 0,0-1 1,0 1-1,0 0 0,-1-1 0,1 1 0,0 0 0,0-1 0,-1 1 1,1 0-1,0-1 0,0 1 0,-1 0 0,1 0 0,0-1 0,-1 1 1,1 0-1,0 0 0,-1 0 0,1-1 0,-1 1 0,1 0 1,0 0-1,-1 0 0,1 0 0,-1 0 0,1 0 0,0 0 0,-1 0 1,1 0-1,-1 0 0,1 0 0,0 0 0,-1 0 0,1 0 0,-1 0 1,1 0-1,-1 1 0,-14 16 333,9-4-20,1 1-1,0 0 1,1 0-1,1 0 0,0 1 1,0-1-1,2 1 0,0 20 1,1-29-234,1 1 0,-1-1 0,1 1 0,1-1 0,-1 0 1,1 0-1,1 0 0,-1 0 0,1 0 0,0 0 0,0 0 0,0-1 0,1 1 0,0-1 0,0 0 1,0-1-1,1 1 0,0-1 0,0 1 0,0-1 0,10 5 0,5 2 9,0-2 1,40 12-1,-38-14-657,-1 0 0,34 18 0,-54-24 541,0-1-1,0 1 1,0-1-1,0 0 1,0 1-1,0 0 1,0-1-1,0 1 1,0 0-1,-1-1 1,1 1 0,0 0-1,0 0 1,-1-1-1,1 1 1,-1 0-1,1 0 1,-1 0-1,1 0 1,-1 0-1,1 2 1,-1-3-4,-1 1 0,1-1-1,-1 1 1,1-1 0,-1 1 0,1-1 0,-1 1 0,1-1-1,-1 1 1,1-1 0,-1 1 0,0-1 0,1 0 0,-1 1-1,0-1 1,1 0 0,-1 0 0,0 0 0,0 0 0,1 1-1,-1-1 1,-1 0 0,-48 1-2059,36-4 1533,0 0 1,0-1-1,1 0 1,-1-1-1,1-1 1,0 0-1,0-1 1,-21-15-1,-5-7 1675,-42-40-1,78 67-778,1 0-1,-1 0 1,1-1-1,0 1 1,-1 0-1,1-1 1,0 0-1,1 1 1,-1-1-1,0 0 0,1 0 1,-2-6-1,3 8-225,0-1-1,0 1 1,1 0-1,-1-1 0,1 1 1,-1 0-1,1-1 1,0 1-1,0 0 0,-1 0 1,1 0-1,0 0 1,0 0-1,0 0 0,0 0 1,0 0-1,0 0 1,0 0-1,1 0 0,-1 0 1,0 1-1,0-1 0,1 1 1,-1-1-1,0 1 1,1-1-1,-1 1 0,0 0 1,1-1-1,2 1 1,27-7 264,0 1-1,58-3 1,29-5-5314,-79 5-804</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3.612"/>
    </inkml:context>
    <inkml:brush xml:id="br0">
      <inkml:brushProperty name="width" value="0.05" units="cm"/>
      <inkml:brushProperty name="height" value="0.05" units="cm"/>
    </inkml:brush>
  </inkml:definitions>
  <inkml:trace contextRef="#ctx0" brushRef="#br0">1 272 5894,'13'0'896,"7"-14"834,9-11 224,12-6-224,4-5-193,9-2-128,1 2-512,5 4-609,-5 8-576,-5 7-1634,-8 6-1281,-13 4-1857</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4.173"/>
    </inkml:context>
    <inkml:brush xml:id="br0">
      <inkml:brushProperty name="width" value="0.05" units="cm"/>
      <inkml:brushProperty name="height" value="0.05" units="cm"/>
    </inkml:brush>
  </inkml:definitions>
  <inkml:trace contextRef="#ctx0" brushRef="#br0">78 272 1954,'0'0'6150,"2"12"-5510,4 19-280,3 19 1463,1 0 1,31 82-1,-41-133-1793,0 1 1,0 0-1,0-1 1,0 1-1,0 0 1,0 0-1,0-1 1,1 1-1,-1 0 1,0 0-1,0-1 1,0 1-1,1 0 1,-1 0-1,0-1 1,0 1-1,0 0 1,1 0-1,-1 0 1,0 0-1,1-1 1,-1 1-1,0 0 1,0 0-1,1 0 1,-1 0-1,0 0 1,1 0-1,-1 0 1,0 0-1,1 0 1,-1 0-1,0 0 1,1 0-1,-1 0 1,0 0-1,0 0 1,1 0-1,-1 0 1,0 0-1,1 0 1,-1 1-1,0-1 0,0 0 1,1 0-1,-1 0 1,0 0-1,0 1 1,1-1-1,-1 0 1,0 0-1,0 1 1,0-1-1,1 0 1,-1 0-1,0 1 1,0-1-1,0 0 1,0 1-1,0-1 1,0 0-1,0 0 1,1 1-1,-1-1 1,0 1-1,6-25 1193,-4 7-1193,-1-1-1,-1 1 1,0-1 0,-1 1 0,-1 0 0,-1 0-1,0 0 1,-1 0 0,-1 0 0,-1 1-1,0-1 1,-1 1 0,-1 1 0,0 0 0,-1 0-1,-1 0 1,0 1 0,-19-19 0,27 30-84,-1 1 1,1-1 0,-1 1 0,0 0 0,0-1-1,0 2 1,0-1 0,0 0 0,0 0-1,-6-1 1,9 3 40,-1 0 0,0 0 0,1 0 0,-1 0 0,1 0 0,-1 0 0,0 0 1,1 0-1,-1 0 0,1 0 0,-1 0 0,0 0 0,1 0 0,-1 1 0,1-1 0,-1 0 0,1 1 0,-1-1 0,1 0 0,-1 1 0,1-1 0,-1 0 0,0 1 0,-5 22-126,6-19 131,-1-1 1,1 1-1,1 0 1,-1-1-1,0 1 0,1-1 1,0 1-1,-1 0 0,2-1 1,-1 0-1,0 1 1,1-1-1,-1 0 0,1 0 1,0 1-1,0-1 1,0-1-1,0 1 0,1 0 1,-1 0-1,1-1 0,0 0 1,0 1-1,0-1 1,0 0-1,4 2 0,0-2 15,0 1 0,0-1 0,1 0 0,-1 0 0,1-1 0,-1 0 0,1-1 0,-1 0 0,1 0-1,0 0 1,14-3 0,-13 0 63,-1 0-1,1 0 0,-1 0 1,1-1-1,-1 0 1,-1-1-1,1 0 0,-1 0 1,1 0-1,-1-1 0,-1 0 1,1-1-1,-1 0 1,0 0-1,-1 0 0,0 0 1,0-1-1,0 0 0,-1 0 1,4-12-1,0 3-201,-1 0 0,-1-1 1,-1-1-1,-1 1 0,0 0 0,2-36 0,-7 109 50,-1-31 385,1 1 1,2 0-1,0 0 1,8 39 0,-8-59-266,1 1 0,-1 0 0,1-1 0,1 1 0,-1-1 0,1 0 0,0 0 0,0 0 0,0 0 0,1 0 0,0-1 0,0 1 0,0-1 0,0 0 0,1-1 0,-1 1 0,1-1 0,0 1 0,0-1 0,0-1 0,1 1 0,-1-1 0,0 0 0,11 2 0,-1-1-1226,1-1-1,-1-1 0,32-1 0,-37 0-115,15-1-3420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26.874"/>
    </inkml:context>
    <inkml:brush xml:id="br0">
      <inkml:brushProperty name="width" value="0.05" units="cm"/>
      <inkml:brushProperty name="height" value="0.05" units="cm"/>
    </inkml:brush>
  </inkml:definitions>
  <inkml:trace contextRef="#ctx0" brushRef="#br0">1 0 7335,'0'0'833,"75"18"-1090,-44-18 354,9 0-33,4 0-481,-1 0-992,1-9-1666</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4.598"/>
    </inkml:context>
    <inkml:brush xml:id="br0">
      <inkml:brushProperty name="width" value="0.05" units="cm"/>
      <inkml:brushProperty name="height" value="0.05" units="cm"/>
    </inkml:brush>
  </inkml:definitions>
  <inkml:trace contextRef="#ctx0" brushRef="#br0">149 204 5926,'0'0'3432,"-9"-10"-2193,-31-28-380,39 36-786,-1 1 0,1 0 0,0 0 0,-1-1 1,1 1-1,-1 0 0,1 0 0,-1 0 0,0 0 0,1 1 0,-1-1 0,0 0 0,0 1 0,1-1 0,-1 1 0,0 0 1,0-1-1,0 1 0,0 0 0,1 0 0,-1 0 0,0 1 0,0-1 0,0 0 0,0 1 0,1-1 0,-1 1 0,0-1 0,0 1 1,1 0-1,-1 0 0,1 0 0,-1 0 0,1 0 0,-1 0 0,1 0 0,-1 0 0,1 1 0,0-1 0,0 0 0,-1 1 1,1-1-1,0 1 0,-1 3 0,-2 2 170,0 1 0,0-1-1,1 1 1,0 0 0,1 0 0,-1 0 0,0 12 0,2-18-204,1 0 1,0 0-1,-1 0 0,1 0 1,0 0-1,0 0 0,0 0 1,1 0-1,-1 0 1,0 0-1,1 0 0,-1 0 1,1 0-1,0-1 1,0 1-1,-1 0 0,1 0 1,0 0-1,1-1 0,-1 1 1,0-1-1,0 1 1,1-1-1,-1 1 0,1-1 1,-1 0-1,1 1 0,0-1 1,-1 0-1,1 0 1,0 0-1,0-1 0,0 1 1,0 0-1,0-1 1,0 1-1,0-1 0,0 1 1,0-1-1,0 0 0,0 0 1,0 0-1,0 0 1,0 0-1,0-1 0,2 0 1,5 0 30,0-1 0,0 0 0,0 0 0,-1-1 0,0 0 0,1 0 0,-1-1 0,0 0 0,13-9 1,-10 4-76,1-1 1,-2 0 0,1 0 0,-1-1 0,-1 0 0,0-1-1,0 0 1,-1 0 0,-1-1 0,0 0 0,-1 0 0,0-1 0,-1 0-1,-1 0 1,0 0 0,-1 0 0,3-27 0,-9 30-1029,-5 19 374,-5 20 317,10-16 288,1-1-1,0 1 1,1 0 0,0 0 0,1 0-1,0-1 1,1 1 0,1 0 0,0 0-1,4 14 1,-5-23-126,0 1 0,1-1 0,0 1 0,-1-1 0,1 0 0,1 0 0,-1 0-1,0 0 1,1 0 0,-1 0 0,1 0 0,0-1 0,0 0 0,6 5 0,-5-6-199,0 1 1,0-1-1,1 1 1,-1-1 0,1-1-1,-1 1 1,0 0-1,1-1 1,-1 0 0,1 0-1,-1-1 1,1 1-1,-1-1 1,0 0-1,7-2 1,13-10-2473,-5-11-154</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5.149"/>
    </inkml:context>
    <inkml:brush xml:id="br0">
      <inkml:brushProperty name="width" value="0.05" units="cm"/>
      <inkml:brushProperty name="height" value="0.05" units="cm"/>
    </inkml:brush>
  </inkml:definitions>
  <inkml:trace contextRef="#ctx0" brushRef="#br0">22 11 5862,'-3'9'1302,"-1"3"-648,0 0 1,1 1-1,1-1 0,0 1 0,0 0 1,1 14-1,1-23-578,0-1-1,1 1 1,-1 0 0,1 0-1,0 0 1,0-1 0,0 1 0,0 0-1,1-1 1,-1 1 0,1-1-1,0 0 1,0 1 0,1-1 0,-1 0-1,0 0 1,1-1 0,0 1-1,0 0 1,0-1 0,0 0 0,0 1-1,0-1 1,1 0 0,-1-1-1,0 1 1,6 1 0,3 0-50,0 0 0,1 0 1,-1-2-1,26 2 0,25 2-526,-61-4 493,0-1 0,0 1-1,0 0 1,0-1-1,0 1 1,0 0-1,0 0 1,0 0-1,-1 0 1,1 0 0,0 1-1,-1-1 1,1 1-1,-1-1 1,1 1-1,-1-1 1,0 1-1,1 0 1,-1-1 0,0 1-1,0 0 1,-1 0-1,1 0 1,0 0-1,0 0 1,-1 0 0,1 0-1,-1 0 1,0 0-1,0 0 1,0 1-1,0 2 1,0-1 189,1 0 0,0-1 0,-1 1 1,1 0-1,0 0 0,1-1 0,2 8 0,-3-11-140,-1 1 0,0-1 0,1 1 0,-1-1 0,0 0 0,1 1 0,-1-1 0,1 1 0,-1-1 0,0 0 0,1 1 0,-1-1 0,1 0 0,-1 1 0,1-1 0,-1 0 0,1 0 1,0 0-1,-1 1 0,1-1 0,-1 0 0,1 0 0,-1 0 0,1 0 0,0 0 0,-1 0 0,1 0 0,-1 0 0,1 0 0,-1 0 0,2-1 0,17-13 1069,9-22-305,-23 24-802,1 0 0,-2 0 0,0-1 0,0 0-1,-1 1 1,0-1 0,-2-1 0,1 1 0,-1 0 0,-2-22 0,1 33-32,0 0 0,-1 0 1,1 0-1,0 0 0,-1 0 0,1 1 1,-1-1-1,0 0 0,1 0 1,-1 1-1,0-1 0,0 1 1,0-1-1,0 0 0,0 1 0,-1 0 1,1-1-1,0 1 0,-1 0 1,1 0-1,-1-1 0,1 1 1,-3-1-1,3 2 26,0 0 0,0 0 0,0 0 0,0-1 0,0 1 0,0 0 0,0 0 0,0 0 0,0 1 0,0-1 0,1 0 0,-1 0 0,0 0 1,0 1-1,0-1 0,0 0 0,0 1 0,0-1 0,0 1 0,1-1 0,-1 1 0,0 0 0,0-1 0,1 1 0,-1 0 0,0-1 0,1 1 0,-1 0 0,1 0 0,-1-1 0,1 1 0,-1 0 0,1 0 0,0 0 0,-1 0 1,1 0-1,0 0 0,0 0 0,0 0 0,0 0 0,-1 0 0,1-1 0,0 1 0,1 2 0,-2-1 26,1 1 0,0-1 0,-1 0 0,1 0 0,0 1 0,0-1 0,1 0 1,-1 1-1,0-1 0,1 0 0,-1 0 0,1 0 0,0 0 0,0 1 0,0-1 0,0 0 0,0 0 0,0 0 0,0-1 0,1 1 0,-1 0 1,1 0-1,-1-1 0,1 1 0,0-1 0,-1 1 0,1-1 0,0 0 0,0 0 0,0 0 0,0 0 0,0 0 0,0 0 0,1 0 1,-1-1-1,0 1 0,0-1 0,0 1 0,1-1 0,-1 0 0,4 0 0,2 0 49,1 0-1,-1-1 1,0 0-1,0 0 1,0-1 0,0 0-1,0 0 1,0-1-1,0 0 1,13-7 0,-10 3-145,0-1 0,0 0 0,-1-1-1,0-1 1,0 1 0,-1-1 0,-1-1 0,1 0 0,-2 0 0,0-1 0,8-15 0,-14 25-371,-2 5 0,-10 40 479,8-33 115,-1 1 1,1 0-1,1 0 0,0 0 1,0 0-1,1 0 0,1 0 1,0 1-1,0-1 0,1 0 1,4 15-1,-4-24-192,0 0 0,0 0 1,1 0-1,-1 0 0,1-1 0,-1 1 0,1 0 0,0 0 0,0-1 0,0 0 1,0 1-1,0-1 0,0 0 0,0 0 0,4 2 0,-5-3-124,0 1-1,0-1 1,0 0-1,0 1 0,0-1 1,0 0-1,0 1 1,0-1-1,0 0 1,0 0-1,0 0 1,0 0-1,0 0 0,1 0 1,-1-1-1,0 1 1,0 0-1,0 0 1,0-1-1,0 1 0,0-1 1,0 1-1,0-1 1,0 1-1,0-1 1,-1 1-1,1-1 1,0 0-1,0 0 0,0 1 1,-1-1-1,1 0 1,0 0-1,-1 0 1,1 0-1,-1 0 0,1-1 1,5-21-3988</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5.492"/>
    </inkml:context>
    <inkml:brush xml:id="br0">
      <inkml:brushProperty name="width" value="0.05" units="cm"/>
      <inkml:brushProperty name="height" value="0.05" units="cm"/>
    </inkml:brush>
  </inkml:definitions>
  <inkml:trace contextRef="#ctx0" brushRef="#br0">0 1 2242,'0'0'11339,"17"63"-10955,3-41-224,4-2-64,9-2-992,0-5-1347,2-7-1504,1-6-1762</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5.836"/>
    </inkml:context>
    <inkml:brush xml:id="br0">
      <inkml:brushProperty name="width" value="0.05" units="cm"/>
      <inkml:brushProperty name="height" value="0.05" units="cm"/>
    </inkml:brush>
  </inkml:definitions>
  <inkml:trace contextRef="#ctx0" brushRef="#br0">231 0 7847,'0'0'4186,"-5"10"-3151,3-6-1008,-7 13 363,1 1 0,1 0-1,0 0 1,1 1 0,1 0-1,1 0 1,-2 23 0,7-22-314,1-1 0,7 34 1,-5-35-79,-1 1 1,2 31-1,-5-48-37,0 0 1,0-1-1,0 1 0,0 0 1,0 0-1,-1-1 0,1 1 1,0 0-1,-1 0 0,1-1 0,-1 1 1,0 0-1,0-1 0,1 1 1,-1-1-1,0 1 0,0-1 1,-1 1-1,1-1 0,0 0 1,0 1-1,-1-1 0,1 0 1,-1 0-1,1 0 0,-1 0 1,1 0-1,-1-1 0,-1 2 1,1-2-75,0 0 0,0 0 1,0 1-1,0-2 1,0 1-1,0 0 0,0 0 1,0-1-1,0 1 0,0-1 1,0 1-1,1-1 0,-1 0 1,0 0-1,0 0 1,1 0-1,-1 0 0,0 0 1,1 0-1,-1-1 0,1 1 1,0-1-1,-1 1 0,1-1 1,0 1-1,-2-4 1,-18-30-134,1 0 0,2-2 1,1 0-1,-20-66 1,36 97 552,-1 1 0,1 0 1,0-1-1,0 0 0,0 1 1,1-11-1,0 15-210,0 0-1,0 0 1,0 0 0,1 0-1,-1 0 1,0 0-1,1 0 1,-1 0 0,1 1-1,-1-1 1,1 0-1,0 0 1,-1 0 0,1 0-1,0 1 1,0-1-1,-1 0 1,1 1 0,0-1-1,0 0 1,0 1 0,0-1-1,0 1 1,0 0-1,0-1 1,0 1 0,0 0-1,0-1 1,0 1-1,0 0 1,0 0 0,0 0-1,0 0 1,0 0 0,0 0-1,0 0 1,0 0-1,0 1 1,0-1 0,2 1-1,10 2 51,0 1 0,0 1 1,0 0-1,-1 0 0,21 14 0,17 7-53,68 22-1459,-78-34-1821,0-1-3335,-25-10-504</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06.199"/>
    </inkml:context>
    <inkml:brush xml:id="br0">
      <inkml:brushProperty name="width" value="0.05" units="cm"/>
      <inkml:brushProperty name="height" value="0.05" units="cm"/>
    </inkml:brush>
  </inkml:definitions>
  <inkml:trace contextRef="#ctx0" brushRef="#br0">1 1314 6374,'0'0'811,"16"-1"353,23-5-508,-1-1 0,-1-2-1,1-1 1,-2-3 0,43-19 0,574-246 4519,594-245-3229,-396 232-660,-478 198-4793,-256 67-806,-29 1-1960</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33.904"/>
    </inkml:context>
    <inkml:brush xml:id="br0">
      <inkml:brushProperty name="width" value="0.05" units="cm"/>
      <inkml:brushProperty name="height" value="0.05" units="cm"/>
    </inkml:brush>
  </inkml:definitions>
  <inkml:trace contextRef="#ctx0" brushRef="#br0">70 99 4260,'0'0'-1959,"-8"-5"2498,2 1-345,1 0 14,1 0 0,-1 1 0,0 0 0,0 0 0,-1 0 0,1 0 0,-1 1 0,-9-3 0,73 6-360,-15 0-123,-1-1-1,1-2 0,83-16 0,-70 6 377,1 3 0,101-5 0,116 17 460,-10 0-261,-125-9-198,170-1 206,-237 9-258,-1 4 0,96 19 1,-135-18-37,107 24-24,2-6 0,211 10 0,374-72-45,-149-1 190,351 35-124,7 0-86,-709-2-120,300 33 0,-432-16-937,-14-4-1088</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53.869"/>
    </inkml:context>
    <inkml:brush xml:id="br0">
      <inkml:brushProperty name="width" value="0.05" units="cm"/>
      <inkml:brushProperty name="height" value="0.05" units="cm"/>
    </inkml:brush>
  </inkml:definitions>
  <inkml:trace contextRef="#ctx0" brushRef="#br0">563 256 5958,'-11'-4'-2328,"-10"-6"2205,-1 0 500,0 1 0,-46-13 0,63 20-384,0 1 1,1 0-1,-1 0 0,0 1 0,0-1 1,0 1-1,0 0 0,0 0 0,0 1 1,0-1-1,0 1 0,0 0 0,0 1 1,0-1-1,0 1 0,1 0 0,-1 0 1,1 0-1,-1 1 0,1 0 0,-6 4 1,-11 18-135,1 0 1,1 1 0,1 1 0,1 1 0,-23 53-1,-49 159 317,88-238-172,-20 68 158,3 2-1,3-1 1,3 2 0,3 0 0,1 97 0,8-156-128,1 1 0,0 0 0,1 0 0,1-1 0,0 1 0,1-1 0,1 0 0,0 0 0,0 0-1,2-1 1,13 22 0,-13-25-48,0-1-1,1 0 0,0 0 0,0-1 0,1 0 1,0-1-1,0 0 0,1 0 0,0-1 1,0 0-1,1-1 0,-1 0 0,1-1 1,0 0-1,15 3 0,-10-4-2,-1 0 0,1-1 0,0-1-1,0-1 1,0 0 0,0-1 0,-1 0 0,1-2 0,29-7 0,-24 3 4,0-1 1,0-1-1,-1-1 1,0-1-1,-1 0 1,25-20-1,-10 2-31,-1-1 0,-1-2 1,-1-1-1,-2-2 0,-2-1 0,33-56 0,-33 43 42,-2-1 1,-2-1-1,-3-1 0,-2-1 0,-2 0 0,-2-1 1,-3-1-1,-2 0 0,-3-1 0,-2 1 1,-7-106-1,1 139 18,0 0 1,-2 1-1,-1 0 0,0-1 1,-2 2-1,0-1 0,-2 1 1,0 0-1,-1 1 1,-19-28-1,21 36-6,0 1 0,-1 0 0,-1 0 0,0 1 0,0 1-1,-1-1 1,0 2 0,0-1 0,0 1 0,-1 1 0,-1 0 0,1 1 0,-1 0 0,1 1 0,-1 1-1,-1 0 1,1 0 0,-14 0 0,8 2-48,0 1 1,0 1-1,0 0 0,0 1 0,0 2 1,0 0-1,1 0 0,0 2 0,0 0 1,0 1-1,1 1 0,-1 1 0,2 0 1,0 1-1,0 1 0,-27 25 0,25-20-82,1 1 0,1 1 0,1 1-1,1 1 1,0 0 0,1 0 0,1 1-1,1 1 1,2 0 0,0 0 0,1 1 0,-10 45-1,9 18-2137</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52.949"/>
    </inkml:context>
    <inkml:brush xml:id="br0">
      <inkml:brushProperty name="width" value="0.05" units="cm"/>
      <inkml:brushProperty name="height" value="0.05" units="cm"/>
    </inkml:brush>
  </inkml:definitions>
  <inkml:trace contextRef="#ctx0" brushRef="#br0">301 45 5894,'-10'-4'-2504,"-77"-26"3124,77 27-542,0 0 0,0 1 0,0 1 1,0 0-1,0 0 0,-1 1 0,1 0 1,-15 3-1,22-2-78,0 0 0,-1 1 1,1 0-1,0-1 0,0 1 1,0 0-1,0 1 0,0-1 1,1 0-1,-1 1 0,0 0 1,1-1-1,0 1 0,0 0 1,0 0-1,0 0 0,0 0 1,1 1-1,-1-1 0,1 1 1,0-1-1,-1 5 0,-2 9-102,0 1 0,-3 36 0,-3 220-687,-2 14 451,10-266 436,0 1 0,1-1 0,1 1 0,1 0 0,1-1 0,8 32 0,-9-47-89,2-1 1,-1 1 0,1-1 0,0 0 0,0 0-1,0 0 1,1 0 0,0 0 0,0-1-1,1 0 1,-1 0 0,1 0 0,0-1 0,1 1-1,-1-1 1,1 0 0,0-1 0,-1 1 0,2-1-1,-1 0 1,0-1 0,1 0 0,-1 0-1,1 0 1,9 1 0,9 0 15,-1-1 0,0-2 0,0 0 0,1-1 0,-1-2-1,0 0 1,0-2 0,0-1 0,-1 0 0,0-2 0,30-14 0,3-4 50,-2-3-1,0-3 1,61-48 0,-95 66-25,0-2 0,-2 0 0,0-1 0,-1-1 0,0-1 0,24-37 0,-32 41-6,-1 0 1,-1 0 0,0-1 0,-2 0 0,1 0 0,-2-1 0,0 1 0,-1-1 0,-1 0-1,0-31 1,-2 21 113,-2 0-1,-1 1 1,-1-1 0,-1 1-1,-1 0 1,-19-50-1,18 61-113,1 1-1,-2-1 0,0 1 0,-1 0 1,0 1-1,-1 0 0,-1 0 1,0 1-1,-1 0 0,0 1 0,0 1 1,-22-14-1,29 21-116,0 0 0,0 1 0,0-1 0,0 1 0,-1 1 0,1-1 0,-1 1 0,1 0 0,-1 0-1,1 1 1,-1-1 0,1 1 0,-1 0 0,1 1 0,-11 1 0,8 1-187,-1-1-1,1 1 1,1 1-1,-1-1 0,0 1 1,1 1-1,0-1 1,0 1-1,-11 10 1,-37 37-2180</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54.734"/>
    </inkml:context>
    <inkml:brush xml:id="br0">
      <inkml:brushProperty name="width" value="0.05" units="cm"/>
      <inkml:brushProperty name="height" value="0.05" units="cm"/>
    </inkml:brush>
  </inkml:definitions>
  <inkml:trace contextRef="#ctx0" brushRef="#br0">824 230 4548,'-16'-5'-694,"-17"-5"935,0 2-1,-1 1 0,-58-5 0,58 11-136,0 2-1,0 1 0,-1 2 1,-55 12-1,77-12-125,1 0 1,-1 1-1,1 0 1,0 0-1,1 2 0,-1-1 1,1 1-1,1 1 0,-1 0 1,1 1-1,1 0 1,-1 0-1,2 1 0,-1 0 1,-9 15-1,-14 30-444,2 1 0,2 2-1,-30 90 1,43-102 320,3 1 1,1 1-1,3 0 1,1 0-1,1 59 0,6-88 148,2 0-1,0 0 1,2 0-1,0-1 1,1 1-1,0-1 1,2-1-1,0 1 1,1-1-1,0 0 1,2-1-1,0 0 1,1 0-1,0-1 1,1 0-1,1-1 1,16 13-1,-19-18 53,0-1 0,0 0 0,1-1 0,0 0 0,0-1 0,1 0 0,-1-1 0,1 0 0,0 0 0,1-2 0,-1 1 0,1-2 0,0 0 0,-1 0 0,1-1 0,0-1 0,0 0 0,0-1 0,0 0 0,0-1 0,-1 0 0,1-1 0,-1 0 0,1-1 0,20-11 0,4-4 86,-1-2 0,-1-1 0,-2-2 0,0-2 0,-2 0 0,0-3 0,-2 0 0,-1-2 0,-2 0 0,-1-2 0,29-52 0,-30 43-150,-3-1 1,-1-1 0,-2-1-1,-2-1 1,-3 0-1,-1-1 1,-2 0-1,-3-1 1,3-72 0,-12-77-371,-1 169 186,0 1 0,-2 0 0,-1 0 0,-1 1 1,-12-30-1,-19-22-1125</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1:56.155"/>
    </inkml:context>
    <inkml:brush xml:id="br0">
      <inkml:brushProperty name="width" value="0.05" units="cm"/>
      <inkml:brushProperty name="height" value="0.05" units="cm"/>
    </inkml:brush>
  </inkml:definitions>
  <inkml:trace contextRef="#ctx0" brushRef="#br0">1384 372 1281,'-71'-58'459,"-80"-49"0,120 88-249,-1 1 0,-1 1 0,0 2 0,-1 1 0,-54-14 0,69 24-217,1 0 0,-1 2 0,0 0 0,1 1 0,-1 1 0,0 0 0,0 2 0,1 0 0,-1 1 0,1 1 0,-1 1 0,1 0 0,1 1 0,-1 1 0,1 1 0,0 0 0,1 2 0,0 0 0,0 0 0,1 2-1,-16 15 1,-12 14 14,2 2-1,1 2 0,3 1 1,2 2-1,2 2 0,2 1 0,-28 65 1,24-37-61,3 1 0,4 2 0,4 1 0,-19 116 1,33-142-51,2 1 0,4 0 0,1 0 1,8 76-1,-3-112 82,1 1 0,1-2 0,2 1 0,0-1 0,1 1 0,1-2 0,1 1 0,1-1 0,0-1 0,2 1 0,0-2 0,1 0 0,1 0 0,21 20 0,-2-9-4,2-1 0,0-2 1,2-2-1,72 37 0,173 59 38,-224-98-18,109 41 33,189 43-1,-244-80-8,2-6 0,204 11 0,-158-28 69,1-7 1,-1-7-1,162-33 0,-223 24-31,-1-5 0,-1-3-1,-2-5 1,-1-4-1,175-96 1,-246 120-71,-2-1 0,1-1 1,-2-1-1,0-1 0,-1-1 0,-1 0 1,0-2-1,15-21 0,-24 27 25,-1 1-1,-1-1 1,0-1-1,-1 0 1,0 0-1,-1 0 1,-1 0 0,0-1-1,-1 0 1,-1 1-1,0-1 1,-2 0 0,1 0-1,-4-20 1,-1 8 126,-2-1 1,-1 1-1,-1 0 1,-1 0 0,-1 1-1,-2 0 1,-20-33-1,-120-170 1156,149 226-1269,-84-114 524,-4 5-1,-5 4 0,-5 4 0,-153-123 0,178 169-571,-2 4 0,-2 4 0,-2 3 0,-3 4 0,-1 3 0,-2 4 0,-157-43 0,133 54-496,-2 5 1,0 5-1,-186-2 1,205 20 124,-1 3 0,1 5 0,1 4-1,-164 45 1,55 11-928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26:54.820"/>
    </inkml:context>
    <inkml:brush xml:id="br0">
      <inkml:brushProperty name="width" value="0.05" units="cm"/>
      <inkml:brushProperty name="height" value="0.05" units="cm"/>
    </inkml:brush>
  </inkml:definitions>
  <inkml:trace contextRef="#ctx0" brushRef="#br0">0 269 8360,'0'0'2082,"70"-51"-1281,-32 26-417,3-2-256,8-4-32,1 0-32,3-3-544,-5 2-1282,-4-5-3683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27.219"/>
    </inkml:context>
    <inkml:brush xml:id="br0">
      <inkml:brushProperty name="width" value="0.05" units="cm"/>
      <inkml:brushProperty name="height" value="0.05" units="cm"/>
    </inkml:brush>
  </inkml:definitions>
  <inkml:trace contextRef="#ctx0" brushRef="#br0">1 35 15855,'0'0'-673,"67"45"-1697,-35-32 993,12-9 800,9-4-159,4-3-1635,9-11-575,3-3-546</inkml:trace>
  <inkml:trace contextRef="#ctx0" brushRef="#br0" timeOffset="1">881 2 2883,'60'0'384,"-3"0"417,0 0-737,-6 0-64,-1 0-32,5 0-160,-11 0-673,5 0 256,-6 0 289,2 0 32,-2-1-641</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2:46.932"/>
    </inkml:context>
    <inkml:brush xml:id="br0">
      <inkml:brushProperty name="width" value="0.05" units="cm"/>
      <inkml:brushProperty name="height" value="0.05" units="cm"/>
    </inkml:brush>
  </inkml:definitions>
  <inkml:trace contextRef="#ctx0" brushRef="#br0">5 182 224,'0'0'3102,"0"0"-3091,-1 0 0,1 0 0,0 0 0,-1 0 0,1-1 0,0 1 0,0 0 0,-1 0 0,1-1 0,0 1 0,0 0-1,0 0 1,-1-1 0,1 1 0,0 0 0,0-1 0,0 1 0,0 0 0,0-1 0,0 1 0,0 0 0,0-1 0,0 1 0,0 0 0,0-1 0,0 1 0,0 0 0,0-1 0,0 1 0,0 0 0,0-1 0,0 1 0,0 0 0,0-1 0,0 1 0,11 2-11,0 0 0,0 1 1,-1 1-1,0 0 0,12 6 0,28 10-76,-20-13 19,0-1-1,0-1 1,1-2-1,32 0 1,125-11 12,-19 0 116,161 1-5,394-59 1,-89 5 638,37 32-622,-275 8-65,196 6-18,86-4 0,851 13-69,471 143-172,-883-80 491,5-70 40,205-38-102,199-4-152,-1422 53-2,1617-8-896,-1163 45 595,-496-31-939,-7-4-1271</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3:04.252"/>
    </inkml:context>
    <inkml:brush xml:id="br0">
      <inkml:brushProperty name="width" value="0.05" units="cm"/>
      <inkml:brushProperty name="height" value="0.05" units="cm"/>
    </inkml:brush>
  </inkml:definitions>
  <inkml:trace contextRef="#ctx0" brushRef="#br0">3 0 993,'0'0'384,"-1"10"-330,-1 29-177,2-39 121,1 1 1,-1 0-1,0 0 1,0 0-1,1 0 0,-1 0 1,0 0-1,1 0 1,-1 0-1,1-1 1,-1 1-1,1 0 0,0 0 1,-1 0-1,1-1 1,0 1-1,-1 0 1,1-1-1,0 1 0,0-1 1,0 1-1,0-1 1,-1 1-1,1-1 1,0 0-1,0 1 0,0-1 1,0 0-1,0 0 1,1 0-1,30 2 99,-26-2-60,115-5 1763,-72 1-1930,0 3 0,65 6 0,236 16 134,-16-2 8,227 12 156,1-40 136,-67 0-168,86 47-85,-209-7 53,239-32 347,-1-44-148,273-8 96,446 17-324,239 43-16,-1291 7-49,562 44-26,-455-5 65,270 25 1680,-140-79-1286,-4-43-128,-18 19-2461,-472 25-448</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3:16.993"/>
    </inkml:context>
    <inkml:brush xml:id="br0">
      <inkml:brushProperty name="width" value="0.05" units="cm"/>
      <inkml:brushProperty name="height" value="0.05" units="cm"/>
    </inkml:brush>
  </inkml:definitions>
  <inkml:trace contextRef="#ctx0" brushRef="#br0">0 83 3011,'0'0'3395,"7"1"-3235,122 16 230,136 0 0,157-18-225,997 15 844,454 7-991,-1398-22-20,882-77 1668,-765 31-1282,-545 46-529,-36 2-170,1-1 0,0 0 1,0 0-1,-1-2 0,1 1 0,0-1 0,20-7 0,-19-3-3347</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3:41.387"/>
    </inkml:context>
    <inkml:brush xml:id="br0">
      <inkml:brushProperty name="width" value="0.05" units="cm"/>
      <inkml:brushProperty name="height" value="0.05" units="cm"/>
    </inkml:brush>
  </inkml:definitions>
  <inkml:trace contextRef="#ctx0" brushRef="#br0">0 283 833,'0'0'2776,"10"8"-2798,-3-2 2,0 0 1,1-1-1,-1 1 0,1-2 0,0 1 0,0-1 0,1 0 0,-1-1 0,1 0 0,0 0 0,0-1 0,0 0 0,0 0 0,11-1 0,131-13 506,3-1-609,-86 17 96,1 2 0,92 22-1,48 6 409,372-14 1167,-389-19-1281,289-2-368,-4-43 0,-335 20 111,10-3 38,297-14 0,-331 41-28,130 1-11,284-35 0,289-39 885,4 44-567,-503 21-21,121-19-105,44-2-13,310-21-166,-349 37 383,-201 12-261,-22-14-1067</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4:05.816"/>
    </inkml:context>
    <inkml:brush xml:id="br0">
      <inkml:brushProperty name="width" value="0.05" units="cm"/>
      <inkml:brushProperty name="height" value="0.05" units="cm"/>
    </inkml:brush>
  </inkml:definitions>
  <inkml:trace contextRef="#ctx0" brushRef="#br0">10 278 1057,'0'0'5819,"-7"2"-5312,4-2-409,5 1 178,38 1 168,63 11 1,-62-6-473,68 2-1,190-27 897,-54 2-753,4 10-124,304-15-41,649-2 274,-758 51-222,-31 0-9,-188-23 30,1-10 0,274-41 0,-217 1-12,783-111 74,-417 119-71,2 46 4,-516-6-18,387 41-32,-3 37 0,-381-62 32,185 2 0,141-25 0,6 0 0,-79 5 262,-372 0-206,1 0 1,24 6-1,31 2-214,166-25 275,-20 33 235,0 0-106,-221-17-219,1 0-1,-1 0 1,0 0 0,1 0-1,-1 0 1,1-1 0,-1 1-1,0 0 1,1 0 0,-1 0 0,1 0-1,-1 1 1,0-1 0,1 0-1,-1 0 1,1 0 0,-1 0-1,0 0 1,1 0 0,-1 1 0,1-1-1,-1 0 1,0 0 0,1 0-1,-1 1 1,0-1 0,0 0-1,1 1 1,-1-1 0,0 0-1,0 1 1,1-1 0,-1 0 0,0 1-1,0-1 1,0 0 0,1 1-1,-1-1 1,0 1 0,0-1-1,0 1 1,-12 17-302,-29 15-4596,18-20-99</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4:17.349"/>
    </inkml:context>
    <inkml:brush xml:id="br0">
      <inkml:brushProperty name="width" value="0.05" units="cm"/>
      <inkml:brushProperty name="height" value="0.05" units="cm"/>
    </inkml:brush>
  </inkml:definitions>
  <inkml:trace contextRef="#ctx0" brushRef="#br0">1 178 3908,'0'0'1276,"8"2"-945,19 5-84,-1-1 1,1-2-1,-1-1 1,1-1 0,48-2-1,153-21-226,-146 11 53,9 0 7,1 4 0,-1 4 0,1 4 0,-1 3 0,143 29 0,2 17-127,355 32 1,267-49 285,5-30-29,-549-5-198,478-44 24,-5-59-133,-630 81-122,833-88 159,369 101 643,-862 12-522,87-25 130,-278 7-123,346-17-69,-605 31 14,69 6 0,-95-2-4,0 1 1,0 1-1,0 1 1,-1 1 0,32 13-1,-30-7 34,-19-10-145,0 0 0,1 0 0,-1 0 0,0-1 0,1 0 0,-1 1 0,1-1 0,0-1 0,-1 1 0,8 0-1,221 3 335,38 2 122,-208 2-220,32 2-1066,-87-10-1220</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4:21.307"/>
    </inkml:context>
    <inkml:brush xml:id="br0">
      <inkml:brushProperty name="width" value="0.05" units="cm"/>
      <inkml:brushProperty name="height" value="0.05" units="cm"/>
    </inkml:brush>
  </inkml:definitions>
  <inkml:trace contextRef="#ctx0" brushRef="#br0">0 256 4068,'0'0'4650,"10"-3"-4987,29-4 246,1 1 1,-1 1-1,52 2 0,15-2 139,1088-50 342,-1154 54-411,94-2-3,1220-22-379,-489 27 431,780-3 110,-1-38-43,208 27 57,-604 16-266,-517-38 339,-165 3 260,-59 2-977,-410 26-3800,-76 3 2173</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4:43.809"/>
    </inkml:context>
    <inkml:brush xml:id="br0">
      <inkml:brushProperty name="width" value="0.05" units="cm"/>
      <inkml:brushProperty name="height" value="0.05" units="cm"/>
    </inkml:brush>
  </inkml:definitions>
  <inkml:trace contextRef="#ctx0" brushRef="#br0">0 58 4100,'0'0'1794,"10"-2"-1661,357-36 1208,16 28-1216,-138 5 69,-44 3 63,0 7-1,201 33 0,1123 113 918,-1167-121-1152,422 16 10,-388-49 11,561 14 133,-83 18-120,-167-10-22,550-51-2,-403-4-96,48 55 64,-91-44-40,-246 3 16,291 11 900,-796 15-1493,-22 10-3421,-17-3-2080</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5:59.190"/>
    </inkml:context>
    <inkml:brush xml:id="br0">
      <inkml:brushProperty name="width" value="0.05" units="cm"/>
      <inkml:brushProperty name="height" value="0.05" units="cm"/>
    </inkml:brush>
  </inkml:definitions>
  <inkml:trace contextRef="#ctx0" brushRef="#br0">40 98 352,'0'0'3577,"-4"-3"-3358,-1 0-353,3 2 553,0 0 1,0 0-1,0 0 0,1 0 0,-1-1 0,0 1 0,1 0 0,-1-1 0,0 0 1,1 1-1,-2-4 0,3 4-350,0 0 1,0 0-1,0 0 1,0-1 0,0 1-1,1 0 1,-1 0-1,0 0 1,1 0-1,-1 0 1,1 0-1,-1 0 1,1-1 0,-1 1-1,1 1 1,0-1-1,-1 0 1,1 0-1,0 0 1,0 0-1,0 0 1,0 1 0,0-1-1,0 0 1,0 1-1,0-1 1,0 1-1,0-1 1,0 1-1,2-1 1,11-7 215,0 0 0,1 1 0,16-5 1,-25 10-246,0 0 1,1 0-1,-1 1 0,0 0 1,1 0-1,-1 1 1,0 0-1,1 0 1,-1 0-1,12 3 0,-16-3-3,0 1-1,0-1 0,-1 1 0,1-1 1,0 1-1,0 0 0,0 0 0,0 0 1,-1 0-1,1 0 0,0 0 1,-1 0-1,1 1 0,-1-1 0,1 1 1,-1-1-1,0 1 0,0-1 0,0 1 1,0 0-1,0-1 0,1 4 0,-1-2 18,0 0 1,-1 0-1,0 1 0,0-1 0,0 0 0,0 0 0,0 0 0,0 0 1,-1 1-1,0-1 0,0 0 0,-2 5 0,-3 6 60,0-1 1,-1 0-1,-1 0 0,-15 19 0,-114 119 484,134-147-603,0-1-1,0 1 1,0 0 0,1 1-1,-1-1 1,1 0 0,0 1 0,0-1-1,1 1 1,-1-1 0,1 1-1,0 0 1,1 0 0,-1 0-1,1-1 1,0 1 0,0 0-1,0 0 1,1 0 0,-1 0-1,3 7 1,-1-8-1,0-1 0,-1 1 0,2 0-1,-1-1 1,0 1 0,1-1 0,-1 1-1,1-1 1,0 0 0,0 0 0,0-1 0,1 1-1,-1 0 1,1-1 0,-1 0 0,1 0-1,0 0 1,0-1 0,0 1 0,0-1 0,0 0-1,0 0 1,0 0 0,8 0 0,3 1 311,0-1-1,-1 0 1,1-2 0,0 0 0,-1 0 0,1-1 0,-1-1 0,26-8 0,-28 8 335,-10 6-1779</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7:23.763"/>
    </inkml:context>
    <inkml:brush xml:id="br0">
      <inkml:brushProperty name="width" value="0.05" units="cm"/>
      <inkml:brushProperty name="height" value="0.05" units="cm"/>
    </inkml:brush>
  </inkml:definitions>
  <inkml:trace contextRef="#ctx0" brushRef="#br0">59 34 1089,'0'0'4943,"-8"0"-3688,-3 1-675,-29 0 3068,75 23-3184,-30-24-341,0 0 0,0 0-1,-1 0 1,1-1 0,0 0-1,-1 0 1,1 0 0,-1 0-1,9-4 1,-7 3 15,-1-1-1,1 2 0,0-1 1,0 1-1,0 0 1,9-1-1,-6 3-128,1 0-1,-1 1 1,1-1-1,15 7 1,-16-5-2,1 0 1,0-1-1,0 0 1,18 1-1,24-3 155,197-5-25,-161-5-99,48-1 47,-11 9-53,164-23 0,-203 18-27,0 4 0,147 12 1,-32 1-1,86 13 21,-91-3-4,-33-5-27,97 4 5,-1 1 0,-197-13 0,-26-5-2,0-1 0,0-2 0,0-1-1,44-9 1,-17-1 14,-27 4 4,44-3-1,-72 10-59,1 1 0,-1 0 0,0 1 1,1-1-1,-1 2 0,0-1 0,0 1 0,10 4 0,14 10-6181,-25-11-512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27.547"/>
    </inkml:context>
    <inkml:brush xml:id="br0">
      <inkml:brushProperty name="width" value="0.05" units="cm"/>
      <inkml:brushProperty name="height" value="0.05" units="cm"/>
    </inkml:brush>
  </inkml:definitions>
  <inkml:trace contextRef="#ctx0" brushRef="#br0">96 0 1313,'0'0'1698,"-26"55"-1666,2-41-1922</inkml:trace>
  <inkml:trace contextRef="#ctx0" brushRef="#br0" timeOffset="1">6 174 6150,'0'0'2082,"-6"46"-2531,6-8-1056,0 7 192,0 8-1154</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55.858"/>
    </inkml:context>
    <inkml:brush xml:id="br0">
      <inkml:brushProperty name="width" value="0.05" units="cm"/>
      <inkml:brushProperty name="height" value="0.05" units="cm"/>
    </inkml:brush>
  </inkml:definitions>
  <inkml:trace contextRef="#ctx0" brushRef="#br0">0 420 7271,'0'0'5600,"12"-13"-4495,338-375 1730,-333 370-2872,-21 28-75,-9 19 170,7-8 76,0 0 0,1 1 0,2-1 0,-3 38 1,7 93 364,2-62-1274</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17.555"/>
    </inkml:context>
    <inkml:brush xml:id="br0">
      <inkml:brushProperty name="width" value="0.05" units="cm"/>
      <inkml:brushProperty name="height" value="0.05" units="cm"/>
    </inkml:brush>
  </inkml:definitions>
  <inkml:trace contextRef="#ctx0" brushRef="#br0">168 126 1826,'0'0'7836,"2"-10"-6351,-1 4-1245,1 1 0,0-1 1,0 0-1,0 0 1,1 1-1,0 0 1,0-1-1,0 1 1,1 0-1,0 1 1,0-1-1,0 0 1,0 1-1,1 0 0,-1 0 1,1 1-1,0-1 1,0 1-1,1 0 1,-1 0-1,1 1 1,8-4-1,-8 4-155,0 0 0,-1 1 0,1-1 0,0 1 0,0 0 0,0 0 0,-1 1 0,1 0-1,0 0 1,11 1 0,-17 0-75,1 0 0,-1-1 0,1 1 0,0-1 0,-1 1 0,1 0 0,-1-1-1,0 1 1,1 0 0,-1 0 0,1-1 0,-1 1 0,0 0 0,0 0 0,0 0 0,1-1 0,-1 1-1,0 0 1,0 0 0,0 0 0,0 0 0,0-1 0,0 1 0,0 0 0,-1 0 0,1 0-1,0-1 1,0 1 0,-1 0 0,1 0 0,0-1 0,-1 1 0,1 0 0,-1 0 0,1-1 0,-1 1-1,1-1 1,-1 1 0,0 0 0,-21 28 502,-12 2-216,-66 47 1,70-58-282,2 2 0,0 1-1,1 0 1,-27 33 0,53-54-14,-1-1 0,0 1 1,1 0-1,0-1 0,-1 1 0,1 0 0,0 0 0,0 0 0,0 0 1,0 0-1,0 0 0,1 0 0,-1 0 0,1 0 0,-1 0 0,1 1 0,0-1 1,0 0-1,0 0 0,0 0 0,0 1 0,0-1 0,0 0 0,1 0 1,-1 0-1,1 0 0,1 4 0,0-3 22,1-1-1,-1 0 1,1 0-1,-1 0 1,1 0-1,0 0 1,0 0-1,0-1 1,0 1-1,0-1 1,0 0 0,0 0-1,0 0 1,1 0-1,-1 0 1,0-1-1,5 1 1,100 2 1000,-20-2-3139,-31 8-9080</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1:57.631"/>
    </inkml:context>
    <inkml:brush xml:id="br0">
      <inkml:brushProperty name="width" value="0.05" units="cm"/>
      <inkml:brushProperty name="height" value="0.05" units="cm"/>
    </inkml:brush>
  </inkml:definitions>
  <inkml:trace contextRef="#ctx0" brushRef="#br0">1 185 4068,'0'0'2867,"12"0"-2238,214-4 2203,-42-1-2188,650-35 742,-260 6-1283,292 12 55,12 0 416,-852 21-519,68-1 373,0-5 0,183-35 0,-277 41-440,0 1 0,0 0 0,0 0-1,0 0 1,0 0 0,0 0-1,0 0 1,0 0 0,0 0-1,0 0 1,0 0 0,0 0-1,0 0 1,0 0 0,0 0 0,0 0-1,0 0 1,0-1 0,0 1-1,0 0 1,0 0 0,0 0-1,0 0 1,0 0 0,0 0 0,0 0-1,0 0 1,0 0 0,0 0-1,0 0 1,0 0 0,0 0-1,0-1 1,0 1 0,0 0-1,0 0 1,0 0 0,0 0 0,-16-1-972,-23 0-2838,15 1 144</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05.208"/>
    </inkml:context>
    <inkml:brush xml:id="br0">
      <inkml:brushProperty name="width" value="0.05" units="cm"/>
      <inkml:brushProperty name="height" value="0.05" units="cm"/>
    </inkml:brush>
  </inkml:definitions>
  <inkml:trace contextRef="#ctx0" brushRef="#br0">197 1 6822,'0'0'8008,"1"8"-6519,0 45 484,2 48-449,-3-99-1518,1-1 0,-1 0-1,0 0 1,1 1 0,-1-1 0,1 0 0,0 0-1,-1 1 1,1-1 0,0 0 0,0 0 0,0 0-1,0 0 1,0 0 0,0 0 0,0 0-1,0 0 1,0-1 0,0 1 0,0 0 0,0-1-1,1 1 1,-1-1 0,0 1 0,1-1 0,-1 1-1,0-1 1,1 0 0,-1 0 0,0 0 0,1 0-1,-1 0 1,0 0 0,1 0 0,-1 0-1,0 0 1,1-1 0,-1 1 0,2-1 0,10-2 41,-1-1 1,1 0 0,16-8 0,-10 3-28,-16 8-24,0 0 0,0 0 0,-1 0-1,1 0 1,0 0 0,0 1 0,0-1 0,0 1-1,0 0 1,0 0 0,0 0 0,0 0 0,0 1-1,0-1 1,0 1 0,0 0 0,0 0 0,0 0-1,5 2 1,-6 0-1,1-1 0,-1 0 1,0 1-1,-1 0 0,1-1 0,0 1 0,-1 0 0,0 0 0,1 0 1,-1 0-1,0 0 0,-1 0 0,1 0 0,0 0 0,-1 1 1,0-1-1,0 0 0,0 5 0,1 16 186,-1 0 0,-2-1 0,0 1 0,-2-1 0,0 0 0,-12 36 0,13-50-111,0 0 1,-1 0 0,-1-1 0,1 1 0,-1-1 0,-1 0 0,1 0 0,-1-1 0,-1 1 0,1-2 0,-1 1 0,-1-1 0,1 0 0,-1 0 0,0-1-1,0 0 1,-1 0 0,1-1 0,-11 4 0,10-6-111,0 1 0,0-2-1,0 1 1,0-1 0,0-1-1,0 0 1,0 0 0,0 0-1,-1-1 1,1-1 0,0 0-1,0 0 1,1 0 0,-1-1 0,0-1-1,1 1 1,0-2 0,0 1-1,0-1 1,0 0 0,1 0-1,0-1 1,0 0 0,0 0-1,1-1 1,0 0 0,0 0-1,-7-13 1,11 16-680,0 0 1,1 0-1,-1-1 1,1 1-1,0 0 0,1-1 1,-1 1-1,1 0 0,0-1 1,0-6-1,0 5-364,0-20-4308</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05.617"/>
    </inkml:context>
    <inkml:brush xml:id="br0">
      <inkml:brushProperty name="width" value="0.05" units="cm"/>
      <inkml:brushProperty name="height" value="0.05" units="cm"/>
    </inkml:brush>
  </inkml:definitions>
  <inkml:trace contextRef="#ctx0" brushRef="#br0">0 118 9833,'0'0'10058,"70"-27"-9706,-23 22-128,5-3-160,8-1-32,-3-3 97,0-1-930,-11 0-1505,-2-2-1954,-8-1-2082</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03.899"/>
    </inkml:context>
    <inkml:brush xml:id="br0">
      <inkml:brushProperty name="width" value="0.05" units="cm"/>
      <inkml:brushProperty name="height" value="0.05" units="cm"/>
    </inkml:brush>
  </inkml:definitions>
  <inkml:trace contextRef="#ctx0" brushRef="#br0">103 109 2210,'0'0'2034,"3"-9"-1009,0-1-761,-2 1 426,1-1 1,1 1-1,0 0 0,0 0 1,1 0-1,0 0 0,11-16 1,-15 25-653,0 0 1,1 0 0,-1 0-1,0 0 1,0 0 0,1 0 0,-1 0-1,0 0 1,0 0 0,1 0-1,-1 0 1,0 0 0,0 0-1,1 0 1,-1 0 0,0 0-1,0 0 1,1 0 0,-1 0-1,0 0 1,0 1 0,0-1-1,1 0 1,-1 0 0,0 0-1,0 0 1,0 1 0,0-1-1,1 0 1,-1 0 0,0 0-1,0 0 1,0 1 0,0-1-1,0 0 1,0 0 0,1 1-1,-1-1 1,0 0 0,0 0-1,0 1 1,0-1 0,0 0-1,0 0 1,0 1 0,0-1-1,0 0 1,0 0 0,0 0-1,0 1 1,0-1 0,-1 0-1,1 0 1,0 1 0,0-1 0,0 0-1,0 0 1,0 1 0,0 22 455,0-20-195,-1 13 67,-1-1 0,0 1 0,-2 0 0,-5 18 1,4-19-300,1 1 0,1-1 1,0 1-1,-1 20 0,5-35-65,-1 0-1,0-1 1,0 1-1,0 0 1,1 0 0,-1-1-1,1 1 1,-1 0-1,0-1 1,1 1 0,-1-1-1,1 1 1,-1 0-1,1-1 1,0 1 0,-1-1-1,1 1 1,-1-1-1,1 0 1,0 1 0,-1-1-1,1 0 1,0 1-1,0-1 1,-1 0 0,1 0-1,0 1 1,0-1-1,-1 0 1,1 0 0,0 0-1,1 0 1,33 0 96,-23-1-83,-2 1-12,0 0 0,0 1 0,0 0-1,0 0 1,0 1 0,0 0 0,-1 1 0,10 4 0,-15-5-5,0 0-1,-1 0 1,1 0-1,-1 1 1,0-1-1,0 1 0,0 0 1,0 0-1,0 0 1,-1 0-1,1 1 1,-1-1-1,0 1 1,0-1-1,0 1 0,0 0 1,-1 0-1,1-1 1,-1 1-1,0 0 1,0 0-1,0 6 1,0 0 184,0 0 1,-1 0 0,0 0 0,-1 0-1,0 0 1,0 0 0,-1-1 0,0 1-1,-1 0 1,0-1 0,-1 0 0,0 1-1,0-2 1,-1 1 0,0 0 0,0-1-1,-1 0 1,0 0 0,-1-1 0,1 1-1,-1-1 1,-1-1 0,0 1 0,0-1-1,0-1 1,0 0 0,-1 0 0,0 0-1,-18 6 1,22-9-165,0 0-1,0-1 1,-1 1-1,1-1 1,0 0-1,-1-1 0,1 1 1,-1-1-1,1 0 1,0 0-1,-1-1 1,1 1-1,-1-1 1,1-1-1,0 1 1,0-1-1,0 0 1,-1 0-1,2 0 1,-1 0-1,-7-6 1,8 5-264,0-1 1,0 0-1,0 0 0,1 0 1,-1 0-1,1 0 0,0-1 1,-4-9-1,3 6-658,2 1-1,-1-1 1,1 0-1,0 0 1,0 0-1,0-11 1,-1-17-3970,3-4-1511</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04.240"/>
    </inkml:context>
    <inkml:brush xml:id="br0">
      <inkml:brushProperty name="width" value="0.05" units="cm"/>
      <inkml:brushProperty name="height" value="0.05" units="cm"/>
    </inkml:brush>
  </inkml:definitions>
  <inkml:trace contextRef="#ctx0" brushRef="#br0">0 49 4452,'0'0'14190,"73"31"-13326,-21-25-415,6-6-257,3 0-64,5-8-64,-7-7 32,-8 0-512,-13 1-353,-1 2-1217,-19 2-1505,-12-1-1506</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15.810"/>
    </inkml:context>
    <inkml:brush xml:id="br0">
      <inkml:brushProperty name="width" value="0.05" units="cm"/>
      <inkml:brushProperty name="height" value="0.05" units="cm"/>
    </inkml:brush>
  </inkml:definitions>
  <inkml:trace contextRef="#ctx0" brushRef="#br0">13 495 2659,'0'0'8242,"-2"-6"-7425,-6-9-385,6 18 159,8 32 638,1 3-668,2 69 103,-8-70-496,3 0 0,0-1-1,12 42 1,-16-77-138,0 0-1,1 0 1,-1 0 0,0 0 0,1 0 0,-1 1 0,1-1-1,-1 0 1,1 0 0,-1 0 0,1 0 0,0 0 0,-1 0-1,1 0 1,0-1 0,0 1 0,0 0 0,0 0 0,0-1-1,0 1 1,0 0 0,0-1 0,0 1 0,1 0 0,-1-1 25,0-1 1,1 1 0,-1 0-1,0 0 1,1-1 0,-1 1-1,0-1 1,0 1 0,0-1-1,1 1 1,-1-1 0,0 0-1,0 0 1,0 1 0,0-1 0,0 0-1,0 0 1,1-2 0,7-9 444,1-1 0,-2 0 1,9-15-1,-6 9-125,231-321 2248,-175 258-3273,153-141 1,-210 214 281,71-68-8308,-49 38 290</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31.112"/>
    </inkml:context>
    <inkml:brush xml:id="br0">
      <inkml:brushProperty name="width" value="0.05" units="cm"/>
      <inkml:brushProperty name="height" value="0.05" units="cm"/>
    </inkml:brush>
  </inkml:definitions>
  <inkml:trace contextRef="#ctx0" brushRef="#br0">1 313 4773,'0'0'3010,"8"0"-2572,147-15 1250,147-7 542,-75 21-2048,364-16-262,256-34 1057,29-3-288,-7-55-369,-672 75 615,-141 24-4678,-83 12-256,2-1-2620</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33.977"/>
    </inkml:context>
    <inkml:brush xml:id="br0">
      <inkml:brushProperty name="width" value="0.05" units="cm"/>
      <inkml:brushProperty name="height" value="0.05" units="cm"/>
    </inkml:brush>
  </inkml:definitions>
  <inkml:trace contextRef="#ctx0" brushRef="#br0">0 8 5221,'0'0'3614,"11"2"-3160,216 30-57,2-10 0,236-7 1,471-52 60,11-1 321,-792 37-762,36-1 196,334 38 0,-515-34-124,3 0-3440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27.921"/>
    </inkml:context>
    <inkml:brush xml:id="br0">
      <inkml:brushProperty name="width" value="0.05" units="cm"/>
      <inkml:brushProperty name="height" value="0.05" units="cm"/>
    </inkml:brush>
  </inkml:definitions>
  <inkml:trace contextRef="#ctx0" brushRef="#br0">151 0 9961,'-25'101'189,"-21"112"-256,42-181-669,1 1-1,1-1 1,2 0-1,6 56 1,8-24-692,-10-47 1358,0 0 0,-1 0-1,2 33 1,-7 28 247,-4-1-1,-16 87 0,10-102-169,4 1 0,-2 108 0,10-165 0,0-1-1,1 1 0,-1-1 1,1 1-1,0-1 0,1 0 1,-1 0-1,1 0 0,0 1 1,1-2-1,4 9 0,-5-11-5,0 1-1,0-1 0,0 0 0,1 0 0,-1 0 1,1 0-1,0 0 0,-1-1 0,1 1 0,0-1 0,0 0 1,0 0-1,0 0 0,0 0 0,0 0 0,0 0 1,0-1-1,1 0 0,-1 0 0,4 0 0,-6 0 10,-1 0 0,1 1 0,-1-1 0,1 0 0,-1 0 0,1 0 0,-1 1-1,1-1 1,-1 0 0,1 1 0,-1-1 0,0 0 0,1 1 0,-1-1 0,1 0-1,-1 1 1,0-1 0,0 1 0,1-1 0,-1 1 0,0-1 0,0 0 0,1 1 0,-1-1-1,0 1 1,0-1 0,0 1 0,0 0 0,0-1 0,0 1 0,0-1 0,0 1-1,0-1 1,0 1 0,0-1 0,0 1 0,0-1 0,0 1 0,0-1 0,-1 1 0,1-1-1,-1 1 1,-8 25 884,-68 114 1982,27-54-3056,49-102-6146</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6:04.265"/>
    </inkml:context>
    <inkml:brush xml:id="br0">
      <inkml:brushProperty name="width" value="0.05" units="cm"/>
      <inkml:brushProperty name="height" value="0.05" units="cm"/>
    </inkml:brush>
  </inkml:definitions>
  <inkml:trace contextRef="#ctx0" brushRef="#br0">4459 2927 3075,'0'0'7143,"9"-5"-6652,40-18 93,1 1 1,1 3-1,1 2 1,1 3 0,57-10-1,-79 19-414,-1-1 0,1-2 0,-2-1 0,1-2 0,-1-1 0,31-17 0,159-105 401,-213 130-570,22-16 139,-2-1 1,-1-1 0,0-1-1,-2-1 1,-1-1-1,31-44 1,-26 26 5,-1 0 1,-2-2-1,31-80 0,-45 92-71,0 0 0,-3 0 1,-1-1-1,4-66 0,-9 26 25,-10-91 1,2 99-102,-2 0 0,-3 0 0,-25-74 0,26 107-21,-2 1 0,-1 0 0,-1 1-1,-2 0 1,-1 1 0,-2 2 0,-42-50-1,13 25-29,-2 2 1,-2 3-1,-3 1 0,-1 4 0,-2 1 0,-94-48 0,11 11-33,-152-113-1,273 177 76,-39-23 10,-1 2 1,-2 2 0,-2 3-1,-107-34 1,51 29 40,-213-33 0,192 47-110,-2 6-1,1 7 1,-1 6 0,-257 27-1,-451 137-425,721-126 317,2 7 1,2 5-1,2 5 1,-164 95 0,227-107 157,1 3 1,2 3-1,3 2 0,-58 62 1,17-2-221,-94 134 1,140-168 207,3 2 0,3 2 0,4 2 0,4 2 0,2 1 0,-26 104 0,50-146 16,3 0-1,1 0 1,-3 79 0,10-93 5,2 0 1,0 1-1,2-1 0,1-1 1,1 1-1,1-1 1,11 26-1,9 14-11,2-2 0,3-2 0,3 0 0,79 105 0,-91-140 19,0-1 1,2 0 0,1-2-1,1-1 1,1-2 0,0 0-1,2-2 1,0-1 0,2-2-1,0 0 1,57 18 0,-36-20 2,1-2 0,0-3 0,73 4 0,170-9 92,-56-2-51,-222-2-88,-1 2 1,1 0-1,0 1 0,-1 1 1,27 9-1,8 15-6148</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6:05.037"/>
    </inkml:context>
    <inkml:brush xml:id="br0">
      <inkml:brushProperty name="width" value="0.05" units="cm"/>
      <inkml:brushProperty name="height" value="0.05" units="cm"/>
    </inkml:brush>
  </inkml:definitions>
  <inkml:trace contextRef="#ctx0" brushRef="#br0">72 74 4901,'0'-4'260,"0"0"0,0 1 0,1-1 0,-1 0 1,1 1-1,0-1 0,0 0 0,0 1 0,0-1 0,1 1 1,0 0-1,-1-1 0,1 1 0,0 0 0,1 0 0,1-3 1,-2 5-165,0 0 0,-1 0 1,1-1-1,0 1 0,0 0 1,0 0-1,0 1 0,0-1 1,0 0-1,0 1 1,0-1-1,0 1 0,0 0 1,0-1-1,0 1 0,0 0 1,0 0-1,0 1 0,1-1 1,-1 0-1,0 1 0,0-1 1,0 1-1,0 0 0,0-1 1,0 1-1,-1 0 1,1 0-1,3 3 0,23 11 51,0-1 0,0-2 0,1-1-1,1 0 1,0-3 0,0 0 0,45 4 0,-70-11-150,-1-1 1,0 1-1,1 0 0,-1 0 1,0 0-1,0 0 1,0 1-1,0 0 1,0 0-1,0 0 1,-1 0-1,1 1 1,6 5-1,-9-6 30,0 0 0,1 0 0,-1 0 0,0 1 0,0-1 0,-1 1 0,1-1 0,0 1 0,-1-1 0,0 1 0,1-1 0,-1 1 0,0-1 1,0 1-1,-1-1 0,1 1 0,0-1 0,-1 1 0,0-1 0,1 1 0,-1-1 0,0 0 0,0 1 0,0-1 0,-3 4 0,-1 3 108,-1 0 0,0 0 0,0 0-1,-1 0 1,0-1 0,-1 0 0,-11 9 0,-67 47 469,51-40-488,-69 47 59,48-35-155,-82 70-1,125-87-974,13-19 872,0 1-1,0-1 1,0 1-1,0-1 1,0 1-1,0-1 0,0 0 1,0 1-1,1-1 1,-1 1-1,0-1 1,0 1-1,0-1 0,0 0 1,1 1-1,-1-1 1,0 0-1,0 1 1,1-1-1,-1 0 1,0 1-1,1-1 0,-1 0 1,0 0-1,1 1 1,-1-1-1,1 0 1,0 1-1,1-1-285,0 1 0,1-1 1,-1 1-1,1-1 0,-1 0 0,1 0 0,-1 0 0,0 0 1,1 0-1,-1-1 0,1 1 0,-1-1 0,0 1 1,5-3-1,23-16-5124</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6:08.078"/>
    </inkml:context>
    <inkml:brush xml:id="br0">
      <inkml:brushProperty name="width" value="0.05" units="cm"/>
      <inkml:brushProperty name="height" value="0.05" units="cm"/>
    </inkml:brush>
  </inkml:definitions>
  <inkml:trace contextRef="#ctx0" brushRef="#br0">261 113 1858,'0'0'1783,"-9"-4"-545,-10-3-779,8 4 566,0-1 0,0 0 0,1-1 0,-1 0 0,1-1 0,0 0 0,1-1 0,-13-10 0,22 17-985,0-1 0,1 0-1,-1 1 1,0-1 0,0 0 0,0 1 0,1-1-1,-1 1 1,0-1 0,1 1 0,-1-1 0,0 1-1,1-1 1,-1 1 0,1-1 0,-1 1 0,1-1-1,-1 1 1,1 0 0,-1-1 0,1 1 0,-1 0-1,1-1 1,0 1 0,-1 0 0,1 0 0,-1 0-1,1-1 1,0 1 0,-1 0 0,1 0 0,0 0-1,25-7-10,-25 6 28,35-6 206,0 1 0,0 1 0,46 0-1,-80 5-262,0 0 0,0-1 0,0 1 0,0 0 0,0 0-1,0 0 1,0 1 0,0-1 0,-1 0 0,1 1-1,0-1 1,0 1 0,0-1 0,0 1 0,-1 0 0,1 0-1,0 0 1,-1 0 0,1 0 0,-1 0 0,1 1 0,-1-1-1,0 0 1,1 1 0,-1-1 0,0 1 0,0-1 0,0 1-1,0 0 1,0-1 0,0 1 0,-1 0 0,1 0-1,0-1 1,-1 1 0,0 0 0,1 0 0,-1 0 0,0 0-1,0 0 1,0 0 0,0 0 0,0-1 0,0 1 0,-1 0-1,0 3 1,-2 5 5,0-1 0,0 0 0,-1 1 0,0-1 0,0-1 0,-1 1 0,-12 15 0,-18 15 73,-1-1 0,-2-1-1,-47 33 1,-66 64 92,148-132-168,1 0 1,0 1 0,0-1-1,0 1 1,0-1-1,1 1 1,-1-1-1,1 1 1,-1 0 0,1 0-1,0 0 1,-1 5-1,2-8-4,0 1 0,0 0 1,0-1-1,0 1 0,0-1 0,0 1 0,0-1 0,1 1 0,-1 0 0,0-1 0,0 1 0,1-1 0,-1 1 0,0-1 0,1 1 1,-1-1-1,0 1 0,1-1 0,-1 1 0,1-1 0,-1 0 0,1 1 0,-1-1 0,1 1 0,25 4 54,5-7 299,0-2 0,0 0 0,38-11 1,-38 7-377,0 2 1,0 1 0,41-2 0,-61 12-1758,-10 2-4593</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6:10.013"/>
    </inkml:context>
    <inkml:brush xml:id="br0">
      <inkml:brushProperty name="width" value="0.05" units="cm"/>
      <inkml:brushProperty name="height" value="0.05" units="cm"/>
    </inkml:brush>
  </inkml:definitions>
  <inkml:trace contextRef="#ctx0" brushRef="#br0">1 353 3812,'0'0'9139,"15"-12"-8344,116-90 79,-51 42-846,123-118-1,-215 218-294,-30 47 1023,-41 120-1,82-204-750,0-1 0,0 1 0,0 0 0,1 0 0,-1 0 1,1 0-1,0 0 0,-1 0 0,1 0 0,0 0 0,1 0 0,0 6 0,0-8-179,-1 0 0,1 0 0,0 0 0,-1 0 0,1 0 0,0 0-1,0-1 1,0 1 0,-1 0 0,1 0 0,0-1 0,0 1 0,0 0 0,0-1 0,0 1 0,1-1 0,-1 1 0,0-1-1,0 0 1,0 0 0,0 1 0,0-1 0,1 0 0,-1 0 0,0 0 0,0 0 0,0 0 0,0 0 0,1-1-1,-1 1 1,0 0 0,0 0 0,0-1 0,2 0 0,15-6-5746</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6:10.385"/>
    </inkml:context>
    <inkml:brush xml:id="br0">
      <inkml:brushProperty name="width" value="0.05" units="cm"/>
      <inkml:brushProperty name="height" value="0.05" units="cm"/>
    </inkml:brush>
  </inkml:definitions>
  <inkml:trace contextRef="#ctx0" brushRef="#br0">1 1 8936,'0'0'5606,"66"27"-14062</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7:39.367"/>
    </inkml:context>
    <inkml:brush xml:id="br0">
      <inkml:brushProperty name="width" value="0.05" units="cm"/>
      <inkml:brushProperty name="height" value="0.05" units="cm"/>
    </inkml:brush>
  </inkml:definitions>
  <inkml:trace contextRef="#ctx0" brushRef="#br0">36 493 4612,'-30'38'5781,"25"-28"-2513,18-27-1869,145-233 1883,-69 104-3110,-13 19 116,-82 176-320,-10 43 201,5 1 0,-1 170 0,12-262-195,3 26 245,-3-26-316,0 0 0,0 0 0,0 0 1,1-1-1,-1 1 0,0 0 0,0 0 0,1-1 0,-1 1 0,1 0 0,-1 0 0,1-1 1,-1 1-1,1 0 0,-1-1 0,1 1 0,0-1 0,-1 1 0,1-1 0,0 1 0,-1-1 1,1 1-1,0-1 0,0 0 0,-1 1 0,1-1 0,1 1 0</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7:42.307"/>
    </inkml:context>
    <inkml:brush xml:id="br0">
      <inkml:brushProperty name="width" value="0.05" units="cm"/>
      <inkml:brushProperty name="height" value="0.05" units="cm"/>
    </inkml:brush>
  </inkml:definitions>
  <inkml:trace contextRef="#ctx0" brushRef="#br0">0 4379 3940,'0'0'656,"10"0"-469,11 0-199,1 0 0,-1-2 0,0 0 0,1-2 0,-1 0 0,0-1 0,23-10 0,252-128 1056,-66 30-444,-148 74-597,474-224 18,-16-34-34,1394-980 622,-1909 1258-616,704-503 111,28 44 156,257-59-225,-720 402-76,478-149-1,-115 115 63,-507 142 132,0 7 1,224-3-1,-235 27-113,-1 5 1,-1 7-1,0 6 1,190 55 0,-281-63-3,0 1 0,-2 2 1,0 3-1,-1 1 1,-1 2-1,-1 2 1,-1 2-1,-1 1 0,-2 2 1,-1 2-1,-1 1 1,-2 1-1,-1 3 1,32 47-1,3 23 263,-4 4 1,-6 2-1,-4 2 0,-5 3 0,-6 1 0,44 201 1,75 251-35,-26-111-91,-94-287-164,67 234 99,-97-378 10,0 0 1,2-1 0,0-1 0,2 0-1,2-1 1,37 47 0,-41-58-103,1-1 1,0-1-1,0-1 1,1 0-1,1-1 1,0 0-1,1-1 0,0-1 1,0-1-1,1 0 1,0-1-1,23 5 1,17-1 80,-41-9-83,1 1 1,-1 1 0,-1 0 0,1 2-1,-1 0 1,27 13 0,-40-17-49,0 1 0,0 0 0,0 0-1,-1 0 1,1 0 0,0 0 0,3 7 0,-5-9-15,-1 1 0,1-1 0,0 0 0,0 0 0,-1 1 0,1-1 0,-1 1-1,1-1 1,-1 1 0,0-1 0,1 0 0,-1 1 0,0-1 0,0 1 0,0-1 0,0 1 0,0-1 0,0 1 0,-1-1 0,1 1-1,0-1 1,-1 1 0,1-1 0,-1 0 0,-1 3 0,2-4-130,-1 0 0,1 1 0,-1-1 0,1 0 0,-1 0 0,0 1 0,1-1 0,-1 0 0,1 0 0,-1 0 0,0 0 0,1 0 0,-1 0 0,0 0 0,1 0 1,-1 0-1,1 0 0,-1 0 0,0 0 0,1 0 0,-1-1 0,1 1 0,-1 0 0,1 0 0,-1-1 0,1 1 0,-2-1 0,-2-8-3251</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7:42.760"/>
    </inkml:context>
    <inkml:brush xml:id="br0">
      <inkml:brushProperty name="width" value="0.05" units="cm"/>
      <inkml:brushProperty name="height" value="0.05" units="cm"/>
    </inkml:brush>
  </inkml:definitions>
  <inkml:trace contextRef="#ctx0" brushRef="#br0">52 1 6438,'-32'10'4092,"32"-10"-4067,0 0 0,0 0 0,0 0 0,0 0-1,0 0 1,0 0 0,-1 0 0,1 0 0,0 0-1,0 0 1,0 1 0,0-1 0,0 0 0,0 0-1,0 0 1,0 0 0,0 0 0,0 0 0,0 0-1,-1 1 1,1-1 0,0 0 0,0 0 0,0 0 0,0 0-1,0 0 1,0 1 0,0-1 0,0 0 0,0 0-1,0 0 1,0 0 0,0 0 0,0 1 0,1-1-1,-1 0 1,0 0 0,0 0 0,0 0 0,0 0-1,0 0 1,0 0 0,0 1 0,0-1 0,0 0 0,0 0-1,0 0 1,1 0 0,-1 0 0,0 0 0,0 0-1,0 0 1,0 1 0,21 3-97,78-2 863,-76-3-711,1 1 0,0 1 0,36 7-1,-58-8-85,0 0 0,0 1-1,1-1 1,-1 1-1,0 0 1,0 0 0,0 0-1,0 0 1,0 0 0,0 0-1,0 0 1,0 1 0,-1-1-1,1 1 1,0-1 0,-1 1-1,1 0 1,-1 0-1,0 0 1,1-1 0,0 5-1,-1-3 4,0 0 1,-1 0-1,1 0 0,-1 1 0,0-1 0,0 0 0,0 0 0,0 0 0,-1 1 1,1-1-1,-1 0 0,0 0 0,-1 5 0,-4 5 33,0 0 0,-1 0 0,-1-1 0,1 0 0,-16 17 0,-8 5 548,-54 45 0,52-50 432,-53 59 1,70-50-776,15-20-2014,1-18 1601,1 0-1,-1 0 1,0 1-1,1-1 1,-1 0-1,1 0 1,-1 0 0,0 0-1,1 1 1,-1-1-1,1 0 1,-1 0-1,1 0 1,-1 0-1,1 0 1,-1 0-1,1 0 1,-1 0-1,0 0 1,1 0 0,-1 0-1,1-1 1,-1 1-1,1 0 1,-1 0-1,0 0 1,1 0-1,-1-1 1,1 1-1,-1 0 1,0-1-1,1 1 1,-1 0 0,0 0-1,1-1 1,-1 0-1,14-12-7022</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7:44.010"/>
    </inkml:context>
    <inkml:brush xml:id="br0">
      <inkml:brushProperty name="width" value="0.05" units="cm"/>
      <inkml:brushProperty name="height" value="0.05" units="cm"/>
    </inkml:brush>
  </inkml:definitions>
  <inkml:trace contextRef="#ctx0" brushRef="#br0">0 494 5029,'0'0'5904,"13"-12"-4884,41-45-84,-1-2 0,-4-3 0,-2-2 0,-3-1 0,54-109 0,-124 276 137,20-79-1028,-7 17-68,3 0-1,1 1 0,2 0 1,1 0-1,1 65 1,5-104-105,0 0 0,0 0 0,1 0 0,-1 0 0,1 0 0,-1 0 0,1 0 0,0 0 0,-1 0 0,1 0 0,0 0 0,0 0 0,1-1 0,1 4 0,-2-4-89,0-1 1,-1 1-1,1-1 0,0 1 1,0-1-1,0 0 0,0 1 1,0-1-1,-1 0 0,1 1 1,0-1-1,0 0 0,0 0 1,0 0-1,0 0 1,0 0-1,0 0 0,0 0 1,0 0-1,0 0 0,0-1 1,1 1-1,13-8-6333</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7:45.207"/>
    </inkml:context>
    <inkml:brush xml:id="br0">
      <inkml:brushProperty name="width" value="0.05" units="cm"/>
      <inkml:brushProperty name="height" value="0.05" units="cm"/>
    </inkml:brush>
  </inkml:definitions>
  <inkml:trace contextRef="#ctx0" brushRef="#br0">0 167 4420,'0'0'1127,"2"-11"106,-2 6-1023,1 0 0,0 0 1,0 0-1,0 0 0,1 0 1,0 0-1,0 0 0,0 0 1,1 1-1,-1-1 0,1 1 1,0 0-1,0-1 0,1 1 1,-1 1-1,1-1 0,0 0 1,0 1-1,9-6 0,5-2 429,1 1 0,34-14 0,-44 20-490,-1 2 1,1-1-1,-1 1 1,1 0-1,0 1 1,0 0-1,0 0 1,0 1-1,10 0 1,-18 1-148,-1-1 1,1 0 0,0 0-1,-1 1 1,1-1 0,-1 0-1,1 1 1,-1-1-1,1 1 1,-1-1 0,1 0-1,-1 1 1,0-1 0,1 1-1,-1-1 1,0 1 0,1-1-1,-1 1 1,0 0 0,0-1-1,1 1 1,-1-1 0,0 1-1,0 0 1,0-1-1,0 1 1,0 0 0,0-1-1,0 1 1,0-1 0,0 1-1,0 0 1,0-1 0,0 1-1,0-1 1,0 1 0,-1 0-1,1-1 1,0 1 0,-1 0-1,-11 26 488,-4-4 34,-1-1 0,-37 36 0,38-43-419,1 1-1,1 0 1,0 1-1,1 1 0,-21 37 1,33-52-97,0-1-1,0 0 1,0 0 0,0 1-1,1-1 1,-1 1 0,0-1-1,1 1 1,0-1 0,0 1-1,0-1 1,0 1 0,0-1-1,0 1 1,0-1 0,1 1-1,-1-1 1,1 0 0,0 1-1,0-1 1,1 3 0,0-2 9,1 0 1,-1 0-1,0-1 1,1 0 0,0 1-1,-1-1 1,1 0-1,0 0 1,0 0 0,1-1-1,-1 1 1,0-1-1,5 2 1,11 2 27,0-1-1,1-1 1,-1 0 0,26-1 0,-41-1-54,14-1-95,79 2-2220,-85-3 1126,0 0 0,0-1 1,0 0-1,0-1 0,21-7 0,7-8-5186</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28.733"/>
    </inkml:context>
    <inkml:brush xml:id="br0">
      <inkml:brushProperty name="width" value="0.05" units="cm"/>
      <inkml:brushProperty name="height" value="0.05" units="cm"/>
    </inkml:brush>
  </inkml:definitions>
  <inkml:trace contextRef="#ctx0" brushRef="#br0">391 1 10762,'0'0'1474,"-37"78"-1410,4-21 96,-2 12 64,-5 7-128,-2 4-32,-2-7-32,7-4-128,-2-14-128,14-9-225,-3-16-31,6-18-769,15-12-673,5-16-961</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7:45.582"/>
    </inkml:context>
    <inkml:brush xml:id="br0">
      <inkml:brushProperty name="width" value="0.05" units="cm"/>
      <inkml:brushProperty name="height" value="0.05" units="cm"/>
    </inkml:brush>
  </inkml:definitions>
  <inkml:trace contextRef="#ctx0" brushRef="#br0">61 1 8680,'0'0'5253,"-57"38"-4100,55-28-352,0 1-449,2-1-352,0-5-448,9-5-1762,2-9-2242</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19.407"/>
    </inkml:context>
    <inkml:brush xml:id="br0">
      <inkml:brushProperty name="width" value="0.05" units="cm"/>
      <inkml:brushProperty name="height" value="0.05" units="cm"/>
    </inkml:brush>
  </inkml:definitions>
  <inkml:trace contextRef="#ctx0" brushRef="#br0">1 270 5125,'0'0'1052,"0"-9"-134,-1 4-715,1-1 1,0 1-1,0-1 1,1 1-1,0-1 0,0 1 1,0 0-1,1 0 1,-1-1-1,1 1 1,0 0-1,1 0 1,-1 1-1,1-1 0,0 0 1,1 1-1,5-8 1,14-7 81,0 0-1,1 1 1,0 2 0,2 0-1,0 2 1,1 0 0,0 2 0,53-16-1,-76 27-259,0 0 1,0 0-1,0 0 0,-1 0 0,1 1 1,1-1-1,-1 1 0,6 1 0,-10-1-2,1 0 0,0 1 0,0-1 0,0 1 0,0-1 0,-1 1 0,1-1 0,0 1 0,0-1 0,-1 1 0,1 0 0,-1 0 0,1-1 1,0 1-1,-1 0 0,0 0 0,1-1 0,-1 1 0,1 0 0,-1 0 0,0 0 0,1 0 0,-1 0 0,0 0 0,0 0 0,0 0 0,0 0 0,0-1 0,0 1 0,0 0 0,0 0 0,0 0 0,0 0 0,-1 0 0,1 0 0,0 0 0,-1 0 0,1 0 0,-1 0 0,-7 20 252,-1-1 0,0 0 0,-1 0-1,-2-2 1,0 1 0,-1-1 0,-18 20 0,3-2-168,-30 37 1,27-35-94,2 1 0,-32 55 0,59-91-38,0 1 1,0-1-1,1 1 1,-1 0-1,1 0 1,0 0 0,0 0-1,0 0 1,0 0-1,1 0 1,-1 0-1,1 0 1,1 4-1,-1-6 15,1 0 0,-1-1-1,1 1 1,0 0 0,0-1-1,0 1 1,0-1 0,0 1-1,0-1 1,0 1 0,1-1-1,-1 0 1,0 0 0,1 1-1,-1-1 1,1 0 0,-1 0-1,1-1 1,0 1 0,-1 0-1,1 0 1,0-1 0,0 1-1,-1-1 1,1 0-1,0 1 1,0-1 0,0 0-1,2 0 1,21 1 246,1-1 0,0-2 0,-1 0 0,0-2 0,1-1 0,32-10 0,-29 7 77,1 1 0,0 1 0,53-2 0,-83 8-315,0 0 1,1 0-1,-1 0 0,0 0 1,1 0-1,-1 0 1,0 0-1,1 0 1,-1 0-1,0 0 0,1 1 1,-1-1-1,0 0 1,1 0-1,-1 0 0,0 0 1,1 1-1,-1-1 1,0 0-1,0 0 0,1 0 1,-1 1-1,0-1 1,0 0-1,0 1 1,1-1-1,-1 0 0,0 0 1,0 1-1,0-1 1,0 0-1,0 1 0,0-1 1,0 0-1,1 1 1,-1 0-1,-5 16-247,4-14 6,0 0 0,0-1 0,-1 1 0,1 0 1,-1-1-1,0 0 0,0 1 0,0-1 0,0 0 0,-3 2 0,4-3-131,-1 0 1,1-1-1,-1 1 0,1-1 0,-1 0 1,1 1-1,-1-1 0,1 0 0,-1 0 1,0 0-1,1 0 0,-1 0 0,1 0 1,-1-1-1,1 1 0,-2-1 0,-10-9-5744</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20.930"/>
    </inkml:context>
    <inkml:brush xml:id="br0">
      <inkml:brushProperty name="width" value="0.05" units="cm"/>
      <inkml:brushProperty name="height" value="0.05" units="cm"/>
    </inkml:brush>
  </inkml:definitions>
  <inkml:trace contextRef="#ctx0" brushRef="#br0">1 1633 4004,'0'0'838,"7"-3"-155,16-6-56,-1-1 1,-1 0-1,37-26 0,66-55 1384,-65 47-1230,317-196-361,22 30-411,-213 114 37,202-93 694,641-219-1,-767 333 148,279-43 0,-124 31-835,-399 84-583,-6 0-1485,-30 5-50,-15 2-3411,21-4 1890</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21.336"/>
    </inkml:context>
    <inkml:brush xml:id="br0">
      <inkml:brushProperty name="width" value="0.05" units="cm"/>
      <inkml:brushProperty name="height" value="0.05" units="cm"/>
    </inkml:brush>
  </inkml:definitions>
  <inkml:trace contextRef="#ctx0" brushRef="#br0">0 1 6758,'0'0'5552,"13"1"-4986,308 10 577,-320-11-1137,-1 0 0,1 0 0,-1 0 1,1 0-1,-1 0 0,1 0 0,-1 0 1,1 0-1,-1 0 0,1 0 1,-1 1-1,1-1 0,-1 0 0,1 0 1,-1 0-1,1 1 0,-1-1 0,1 0 1,-1 0-1,0 1 0,1-1 1,-1 0-1,0 1 0,1-1 0,-1 1 1,0-1-1,1 0 0,-1 1 0,0-1 1,0 1-1,1-1 0,-1 1 1,0-1-1,0 1 0,-5 20 502,-23 21 529,26-39-965,-49 68 1000,27-34-1726,-3-1-1,-45 47 0,71-82 261,0 0 0,0 0 0,0 0 0,0 0 0,0-1 0,0 1 0,0 0 0,-1-1 0,1 1 0,0-1-1,0 1 1,-1-1 0,1 0 0,0 1 0,-1-1 0,-2 0 0</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22.022"/>
    </inkml:context>
    <inkml:brush xml:id="br0">
      <inkml:brushProperty name="width" value="0.05" units="cm"/>
      <inkml:brushProperty name="height" value="0.05" units="cm"/>
    </inkml:brush>
  </inkml:definitions>
  <inkml:trace contextRef="#ctx0" brushRef="#br0">0 98 5317,'10'-10'1602,"-1"2"-1170,0 0 1,0 0 0,1 0 0,0 1 0,1 1-1,-1 0 1,1 0 0,1 1 0,-1 0 0,1 1 0,-1 1-1,21-4 1,-28 6-347,59-4 640,-58 4-685,0 1 0,0 0 0,0 1 0,0-1 0,0 1 0,0 0 1,0 0-1,-1 0 0,9 4 0,-12-4-32,0 0 0,0 0 1,0 0-1,0 0 1,0 0-1,0 1 0,0-1 1,0 0-1,-1 1 1,1-1-1,0 0 0,-1 1 1,1-1-1,-1 1 1,0-1-1,0 0 0,1 1 1,-1-1-1,0 1 1,0-1-1,0 1 0,0-1 1,-1 1-1,1-1 1,0 1-1,-1-1 0,0 2 1,0 2 46,0 0 0,-1 0 0,0 0 1,0-1-1,-1 1 0,-4 6 0,-9 9 62,-1-2 1,-1 0-1,-30 22 0,29-24-80,1-1 0,0 2 0,-29 36 0,45-51-39,0 1-1,1-1 1,-1 1 0,0 0-1,1 0 1,-1-1 0,1 1-1,0 0 1,0 0 0,0 0-1,0 1 1,1-1 0,-1 0-1,1 0 1,0 0 0,0 0-1,0 4 1,1-5 10,0 0 1,-1 0-1,1 0 1,0 0-1,1 0 1,-1 0 0,0 0-1,0-1 1,1 1-1,-1 0 1,1-1-1,-1 1 1,1-1-1,0 0 1,-1 1-1,1-1 1,0 0-1,4 1 1,6 3 88,0-2 0,0 1 0,0-2 0,1 0 0,-1 0 0,23-1 0,-16 0-91,29 1-274,1-2-1,-1-2 1,87-15 0,-95 3-2941,-12-5-2488</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23.194"/>
    </inkml:context>
    <inkml:brush xml:id="br0">
      <inkml:brushProperty name="width" value="0.05" units="cm"/>
      <inkml:brushProperty name="height" value="0.05" units="cm"/>
    </inkml:brush>
  </inkml:definitions>
  <inkml:trace contextRef="#ctx0" brushRef="#br0">3 130 7399,'0'0'2701,"2"-9"-1169,-1 4-1345,1-1 1,0 1-1,0 0 0,0 0 0,0 0 0,1 0 0,0 0 0,0 1 1,0-1-1,1 1 0,0 0 0,-1 0 0,1 0 0,1 0 0,-1 1 1,0-1-1,7-2 0,-4 1-86,1 0 1,-1 1-1,1 0 1,0 0-1,0 1 0,0 0 1,1 0-1,-1 1 1,1 0-1,-1 1 1,1 0-1,0 0 0,9 1 1,-17 1-102,0-1-1,0 1 1,1 0 0,-1-1 0,0 1 0,0 0-1,0 0 1,0 0 0,0 0 0,-1 0-1,1 0 1,0 0 0,0 0 0,0 0 0,-1 0-1,1 1 1,-1-1 0,1 0 0,-1 0-1,0 1 1,1-1 0,-1 0 0,0 0 0,0 1-1,0-1 1,0 0 0,0 1 0,0-1-1,0 0 1,0 1 0,0-1 0,-1 0 0,1 1-1,0-1 1,-2 2 0,0 5 7,0-1-1,0 0 1,-1 0 0,0 0-1,-3 7 1,-2-3 78,0-1 0,-1 0 0,-18 17 1,18-19-29,1 0 0,-1 0 0,2 1 0,-1 0 0,-7 14 0,14-22-74,1 0 0,-1 0 0,1 0 0,-1 0 0,1 0 0,0 0 0,-1 1 0,1-1 0,0 0 0,0 0 0,0 0 0,0 1 0,0-1 0,0 0-1,0 0 1,0 0 0,0 1 0,1-1 0,-1 0 0,0 0 0,1 0 0,-1 0 0,1 0 0,-1 0 0,1 0 0,0 1 0,-1-2 0,1 1 0,0 0 0,0 0 0,0 0 0,0 0 0,0 0 0,-1-1-1,1 1 1,1 0 0,-1-1 0,0 1 0,0-1 0,0 1 0,0-1 0,0 0 0,0 1 0,2-1 0,11 4-292,-1-1 1,1 0-1,19 1 0,-1 1 10,-31-5 300,1 0 0,-1 1 0,1-1 0,-1 0 0,0 0 0,1 1 0,-1-1 0,0 1 0,1 0 0,-1-1 0,0 1 0,0 0 0,1-1 0,-1 1 0,0 0 0,0 0 0,0 0 0,0 0 0,0 0 0,0 1 0,0-1 0,-1 0 0,1 0 0,0 0 0,-1 1 0,1-1 0,-1 0 0,2 3 0,-3-1 72,1-1 0,-1 1-1,0-1 1,0 0 0,1 1-1,-2-1 1,1 0 0,0 0 0,0 0-1,-1 0 1,1 0 0,-1 0 0,1 0-1,-1 0 1,-2 1 0,-8 8 454,0-1 0,-1-1 0,0 0 0,-18 8 0,22-12-362,-1-2 1,0 1-1,0-1 1,0-1-1,0 1 1,0-2-1,-1 0 1,1 0-1,-1-1 1,-14-1-1,25 1-210,0 0 0,1 0 0,-1-1 0,0 1 0,0 0 0,1-1 0,-1 1-1,0 0 1,0 0 0,1-1 0,-1 1 0,0 0 0,0-1 0,0 1 0,0 0-1,0-1 1,1 1 0,-1-1 0,0 1 0,0 0 0,0-1 0,0 1 0,0 0 0,0-1-1,0 1 1,0-1 0,0 1 0,0 0 0,-1-1 0,1 1 0,0 0 0,0-1-1,0 1 1,0 0 0,-1-1 0,1 1 0,0 0 0,0-1 0,0 1 0,-1 0-1,1 0 1,0-1 0,-1 1 0,1 0 0,0 0 0,0-1 0,-1 1 0,1 0 0,0 0-1,-1 0 1,1 0 0,-1 0 0,1-1 0,0 1 0,-1 0 0,1 0 0,0 0-1,-1 0 1,1 0 0,-1 0 0,1 0 0,0 0 0,-1 0 0,1 0 0,0 1-1,-1-1 1,1 0 0,0 0 0,-1 0 0,23-14-5178,1 7 931,3-1-924</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23.569"/>
    </inkml:context>
    <inkml:brush xml:id="br0">
      <inkml:brushProperty name="width" value="0.05" units="cm"/>
      <inkml:brushProperty name="height" value="0.05" units="cm"/>
    </inkml:brush>
  </inkml:definitions>
  <inkml:trace contextRef="#ctx0" brushRef="#br0">19 40 12588,'0'0'10250,"-19"-39"-26746</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59.023"/>
    </inkml:context>
    <inkml:brush xml:id="br0">
      <inkml:brushProperty name="width" value="0.05" units="cm"/>
      <inkml:brushProperty name="height" value="0.05" units="cm"/>
    </inkml:brush>
  </inkml:definitions>
  <inkml:trace contextRef="#ctx0" brushRef="#br0">13212 3944 1922,'0'0'4100,"6"8"-3780,18 24-85,-21-30-218,0-1 0,0 1 0,0-1 0,1 1 0,-1-1 0,0 0 0,1 0 0,-1-1 0,1 1 0,0-1 0,-1 1 0,1-1 0,-1 0 0,1-1 0,-1 1 0,1-1 0,4 0 0,5-1-3,11 0 92,1-2 0,-1-1 0,-1-1-1,34-13 1,9-2 369,26-4-142,-1-4-1,-2-4 1,-1-4 0,-2-4 0,101-64-1,-160 87-302,55-34 444,-3-3 1,-3-4-1,83-82 1,-148 128-453,0-1 1,-1-1-1,-1 0 1,0 0-1,-1-1 1,0 0-1,-1 0 1,-1-1 0,5-26-1,3-21 265,5-81 0,-11 80 3,-5 41-227,-1 0 0,-1-1 0,0 1 0,-2-1 0,-1 1 0,-1 0 0,-1 0 0,-1 0 0,-2 0 0,-13-34 1,-28-49-331,-6 3 0,-79-118 0,113 195 298,-2 0 1,0 1-1,-1 2 1,-2 0-1,-49-36 1,-152-84 241,119 80-383,-2 0 12,-219-93 1,-137-2 9,-949-176-67,39 81 107,-204-1-1107,954 163 880,-358-82 383,217 36 33,-4 32-70,487 83-250,-458 24 0,297 37 230,-605 132 0,727-98-33,-331 119 1,495-132-10,2 6 1,3 7-1,-280 179 0,333-180-6,3 4-1,3 4 0,4 4 0,-110 131 0,142-141 0,4 1-1,2 3 1,4 2-1,4 2 1,3 2-1,-44 129 1,41-66 35,7 1 1,7 2-1,5 1 0,8 1 1,2 228-1,15-272-6,4 0 0,5 0 0,5-1 0,29 112 0,-23-145-30,4-1 0,2-2 0,52 98 0,-53-123 15,3 0-1,2-2 0,2-1 0,1-2 1,70 66-1,-48-59 23,2-2-1,2-3 1,2-2 0,1-4 0,2-1-1,1-4 1,2-3 0,0-2 0,2-4-1,1-2 1,0-4 0,1-3 0,136 8-1,-67-16 50,-1-5 0,1-7 0,180-32-1,-163 5-236,-76 14-114,136-13 0,-192 35 53,-25-2 145,1 0-1,-1 1 1,0-1 0,1 0-1,-1 0 1,0 0-1,1 0 1,-1 0 0,0 0-1,1 0 1,-1 1 0,0-1-1,0 0 1,1 0-1,-1 0 1,0 1 0,1-1-1,-1 0 1,0 0-1,0 1 1,0-1 0,1 0-1,-1 0 1,0 1 0,0-1-1,0 0 1,0 1-1,0-1 1,0 0 0,1 1-1,-1-1 1,0 0 0,0 1-1,0-1 1,0 0-1,0 1 1,0-1 0,0 0-1,0 1 1,0-1 0,-1 0-1,1 1 1,0-1-1,0 0 1,0 0 0,0 1-1,0-1 1,-1 0-1,1 1 1,0-1 0,0 0-1,0 0 1,-1 1 0,1-1-1,0 0 1,0 0-1,-1 1 1,1-1 0,0 0-1,-1 0 1,1 0 0,0 0-1,0 0 1,-1 1-1,1-1 1,0 0 0,-1 0-1,1 0 1,-1 0-1,-12 5-3563</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8:59.492"/>
    </inkml:context>
    <inkml:brush xml:id="br0">
      <inkml:brushProperty name="width" value="0.05" units="cm"/>
      <inkml:brushProperty name="height" value="0.05" units="cm"/>
    </inkml:brush>
  </inkml:definitions>
  <inkml:trace contextRef="#ctx0" brushRef="#br0">96 7 1505,'-95'-6'12690,"113"10"-12349,36 7-174,-40-10-107,0 1 0,1 1-1,-1 0 1,0 1 0,0 1-1,-1 0 1,0 0 0,1 2-1,17 10 1,-29-14-38,1 0 0,-1 0 0,0 0 0,0 0 0,0 0 0,0 0 0,0 0 0,-1 0 0,0 1 0,1-1 0,-1 1 0,0-1 0,-1 1 0,1-1 1,-1 1-1,1 0 0,-1-1 0,0 1 0,0 0 0,-1-1 0,1 1 0,-1-1 0,0 1 0,-2 6 0,-2 5 119,0 0-1,-1-1 1,-1 0 0,-10 18-1,-32 44 350,28-45-440,1 0-1,2 2 1,-20 45 0,35-50-24,3-15-1393,15-34-10563</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00.432"/>
    </inkml:context>
    <inkml:brush xml:id="br0">
      <inkml:brushProperty name="width" value="0.05" units="cm"/>
      <inkml:brushProperty name="height" value="0.05" units="cm"/>
    </inkml:brush>
  </inkml:definitions>
  <inkml:trace contextRef="#ctx0" brushRef="#br0">41 432 4036,'0'0'1318,"-6"8"316,2-2-1176,0-2-115,1 0 0,0 0 0,1 0 0,-1 0 0,0 0 0,1 1 0,0-1 0,0 1 0,1-1 0,-1 1 0,1 0 0,-1 6 0,3-10-241,0-1 0,1 1 0,-1-1 1,0 0-1,0 1 0,1-1 0,-1 0 0,0 0 1,1 0-1,-1 0 0,0 0 0,1 0 1,-1-1-1,0 1 0,0 0 0,1-1 1,-1 1-1,0-1 0,2 0 0,14-11 196,0 0 0,-1-1 0,-1 0 1,0-2-1,-1 0 0,18-24 0,-1 4-132,244-318 256,-273 356-481,-2 12-64,-4 20 6,-14 46 367,8-44-191,2 2 0,2-1 0,-2 43 0,8-62 9,0 0 1,1 0-1,1 0 1,6 28-1,-7-43-263,0 1 0,0-1 0,1 1 0,0-1 0,0 0 0,0 0 0,0 0 0,0 0 0,1 0 0,0-1 0,0 1 0,0-1 0,0 0 0,0 1 0,1-1 0,-1-1 0,1 1 0,0 0 0,0-1 0,0 0 0,0 0 0,0 0 0,1-1 0,6 3 0,4-3-4300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29.085"/>
    </inkml:context>
    <inkml:brush xml:id="br0">
      <inkml:brushProperty name="width" value="0.05" units="cm"/>
      <inkml:brushProperty name="height" value="0.05" units="cm"/>
    </inkml:brush>
  </inkml:definitions>
  <inkml:trace contextRef="#ctx0" brushRef="#br0">0 0 9513,'0'0'833,"0"55"480,2-28-288,13 0-160,5-1-225,7-1-479,6-3-129,6-3 0,5-1-160,7-5-353,-3-4-288,-1-9-1088,-3 0-1539,-9-14-2273</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01.867"/>
    </inkml:context>
    <inkml:brush xml:id="br0">
      <inkml:brushProperty name="width" value="0.05" units="cm"/>
      <inkml:brushProperty name="height" value="0.05" units="cm"/>
    </inkml:brush>
  </inkml:definitions>
  <inkml:trace contextRef="#ctx0" brushRef="#br0">94 88 5285,'0'0'1521,"5"-10"268,-1-3-1060,9-25 354,2 12 3991,-14 30-4948,-1 1 1,0-1-1,0 1 0,0-1 0,-1 1 0,1-1 0,-1 1 1,0-1-1,0 0 0,-1 0 0,1 1 0,-1-1 0,0 0 1,0 0-1,-3 4 0,-4 10 161,-23 61 109,13-36-328,2 1-1,-15 57 0,31-99-62,1 0 0,-1 0 0,0 0 0,1 0-1,-1 0 1,1 0 0,0 1 0,0-1 0,0 0 0,0 0-1,0 0 1,0 0 0,0 0 0,1 1 0,-1-1-1,1 0 1,0 0 0,-1 0 0,1 0 0,0 0-1,0 0 1,0-1 0,2 3 0,1-2 51,-1 0 0,1-1 0,0 0 0,-1 1 0,1-2 0,0 1 0,0 0 0,0-1 0,0 1 0,-1-1 0,1 0 0,5-1 0,20-2 25,0-1 1,0-2-1,-1-1 0,0-1 1,0-1-1,34-16 0,-24 10-458,-27 11-2,34-16-2180,-22-2-2852,-15 6-504</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02.210"/>
    </inkml:context>
    <inkml:brush xml:id="br0">
      <inkml:brushProperty name="width" value="0.05" units="cm"/>
      <inkml:brushProperty name="height" value="0.05" units="cm"/>
    </inkml:brush>
  </inkml:definitions>
  <inkml:trace contextRef="#ctx0" brushRef="#br0">35 1 8680,'0'0'5990,"2"54"-4869,-2-26-128,0 3-385,-2 2-319,-5 1-193,-2 1 0,1-5-545,3-1-1440,1-10-610,2-7-992</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02.585"/>
    </inkml:context>
    <inkml:brush xml:id="br0">
      <inkml:brushProperty name="width" value="0.05" units="cm"/>
      <inkml:brushProperty name="height" value="0.05" units="cm"/>
    </inkml:brush>
  </inkml:definitions>
  <inkml:trace contextRef="#ctx0" brushRef="#br0">0 1 9673,'0'0'9769,"17"39"-12075</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22.926"/>
    </inkml:context>
    <inkml:brush xml:id="br0">
      <inkml:brushProperty name="width" value="0.05" units="cm"/>
      <inkml:brushProperty name="height" value="0.05" units="cm"/>
    </inkml:brush>
  </inkml:definitions>
  <inkml:trace contextRef="#ctx0" brushRef="#br0">19154 0 3748,'18'17'5948,"26"16"-5040,-15-11-510,-3-2-320,-1 2-1,-1 0 0,-1 2 0,-1 1 0,36 53 1,-46-58 46,-1 0 1,-1 1-1,-1 1 1,-1-1-1,0 1 1,-2 1-1,-1-1 1,0 1-1,1 28 1,7 346 398,-14-373-514,-2 0 1,0-1-1,-1 0 1,-1 0-1,-1 0 1,-1 0-1,-2-1 1,-18 37-1,7-22 10,-2-2 1,-1 0-1,-2-1 0,-32 33 0,-54 48 26,-5-5 0,-4-5 0,-6-5 0,-195 119 0,147-120-34,-4-7 1,-4-9 0,-227 73-1,-596 106 44,-338-31-146,598-111 54,-464 73 23,-222 38-4,24-6 27,-9-74 9,-1447-57-1140,2746-94 1112,-554-5 78,2-36 61,-787-152 80,1447 191-209,-653-112 5,-71-11 171,565 103-76,-391-64 26,439 61-155,1-6 0,-181-71 0,251 82 78,2-1 0,0-3 1,2-2-1,1-2 0,1-2 0,1-2 0,2-1 1,-71-77-1,100 96-51,0-1 1,1-1 0,0 0-1,1 0 1,1-1-1,1 0 1,0 0-1,2-1 1,0 0 0,0 0-1,2 0 1,0 0-1,2-1 1,0 1-1,1-21 1,1 23-6,1 1 0,0 0 0,1 0 0,1 0 0,0 0 0,1 1 0,1 0 0,0 0 0,1 0 1,1 0-1,0 1 0,0 1 0,1-1 0,1 2 0,0-1 0,1 1 0,0 0 0,20-14 0,-8 10 20,0 1 1,1 1-1,1 1 0,0 1 1,0 1-1,1 1 0,28-5 1,24-1-7,85-5 0,-84 12 26,98-22 0,-170 28-239,20-5 589,54-6-1,-27 14-1931,-1 15-5501,-42-13 1829</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23.427"/>
    </inkml:context>
    <inkml:brush xml:id="br0">
      <inkml:brushProperty name="width" value="0.05" units="cm"/>
      <inkml:brushProperty name="height" value="0.05" units="cm"/>
    </inkml:brush>
  </inkml:definitions>
  <inkml:trace contextRef="#ctx0" brushRef="#br0">27 1 4773,'-7'1'1232,"-13"4"3799,27-5-2067,36 0-2588,53 3-194,-55-3-129,70 9 1,-107-9-55,0 1 0,0 0 1,0 0-1,0 1 0,0-1 1,0 1-1,-1 0 1,1 0-1,0 0 0,-1 0 1,0 1-1,0 0 0,1-1 1,-1 1-1,-1 0 1,1 0-1,0 1 0,1 3 1,0-1 78,-1 1 0,0 0 0,0 0 0,-1 0 0,1 0 0,-2 1 0,1-1 0,-1 0 0,0 11 0,-1 4 203,-1 0-1,0-1 1,-2 1 0,-1-1-1,0 0 1,-9 22 0,-5 2 122,-2 0-1,-1-2 1,-30 44 0,42-73-375,5-7-1376,7-14-2588,3-5 1036,4-19-4526</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24.116"/>
    </inkml:context>
    <inkml:brush xml:id="br0">
      <inkml:brushProperty name="width" value="0.05" units="cm"/>
      <inkml:brushProperty name="height" value="0.05" units="cm"/>
    </inkml:brush>
  </inkml:definitions>
  <inkml:trace contextRef="#ctx0" brushRef="#br0">27 154 5221,'0'0'5114,"-4"-8"-4169,2 6-869,1 0-1,0 0 1,0 0 0,0-1-1,0 1 1,1 0 0,-1 0-1,1-1 1,-1 1 0,1-1-1,0 1 1,0 0 0,0-1-1,0-4 1,2 4 30,-1 0 0,1 1 0,0-1 0,0 1-1,0-1 1,0 1 0,0-1 0,0 1 0,0 0 0,1 0 0,-1 0 0,1 1 0,0-1 0,0 0-1,4-1 1,20-11 504,1 0 0,33-10 0,-50 20-491,1 1 0,-1 0-1,1 0 1,0 1 0,0 1 0,0 0 0,0 0-1,19 3 1,-30-2-115,1 1-1,0-1 1,0 1-1,0 0 1,-1-1-1,1 1 1,-1 0-1,1 0 1,0 0-1,-1 0 1,1 1-1,-1-1 1,0 0-1,1 1 1,-1-1-1,0 1 1,0-1-1,0 1 1,0-1-1,0 1 1,0 0-1,-1-1 1,1 1-1,-1 0 1,1 0-1,-1 0 1,1-1-1,-1 1 1,0 0-1,0 0 1,0 0-1,0 0 1,0 0-1,0-1 1,-1 1-1,1 0 1,-1 2-1,-1 8 77,-1 0 1,0-1-1,0 1 0,-9 16 0,-13 20 80,-3-1 0,-1-1-1,-46 55 1,35-50 148,-56 97-1,94-146-297,1-1 0,0 1-1,0 0 1,0 0-1,0 0 1,0 1-1,1-1 1,-1 0 0,1 0-1,-1 0 1,1 0-1,0 1 1,-1-1 0,1 0-1,1 0 1,-1 1-1,0-1 1,1 4-1,0-5-3,0 0 0,0 0 0,0 1 0,0-1-1,0-1 1,0 1 0,0 0 0,0 0 0,0 0-1,0 0 1,1-1 0,-1 1 0,0-1 0,1 1-1,-1-1 1,0 1 0,1-1 0,-1 0 0,0 1 0,1-1-1,2 0 1,6 0 52,1-1 0,0 0 0,-1-1 0,1 0 0,-1 0 0,15-6 0,130-58 270,-94 38-276,82-26 0,-139 52-153,29-7 237,-32 9-232,0 0-1,1-1 1,-1 1-1,0 0 1,1-1-1,-1 1 0,0 0 1,0 0-1,1 0 1,-1 0-1,0 1 1,1-1-1,-1 0 1,0 0-1,0 1 1,1-1-1,-1 1 1,2 0-1,-3 0-163,0 0-1,0 0 1,-1 0 0,1 0-1,0 0 1,-1 0-1,1 0 1,0-1 0,-1 1-1,1 0 1,-1 0-1,1 0 1,-1 0 0,0-1-1,1 1 1,-1 0-1,0-1 1,1 1 0,-1 0-1,0-1 1,0 1-1,0-1 1,0 1 0,1-1-1,-1 0 1,-1 1 0,-25 10-6307</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30.573"/>
    </inkml:context>
    <inkml:brush xml:id="br0">
      <inkml:brushProperty name="width" value="0.05" units="cm"/>
      <inkml:brushProperty name="height" value="0.05" units="cm"/>
    </inkml:brush>
  </inkml:definitions>
  <inkml:trace contextRef="#ctx0" brushRef="#br0">13 81 4100,'0'0'1329,"2"-7"459,0 0-1314,-1 1 174,0 1 0,0-1 0,1 0 0,-1 1 0,2-1 0,-1 1 0,0 0 0,1 0 0,0 0 0,6-8 0,-9 13-602,1 0-1,-1 0 0,0 0 0,0 0 1,1 0-1,-1 0 0,0 0 0,0 0 1,1 0-1,-1 1 0,0-1 0,0 0 1,0 0-1,1 0 0,-1 0 0,0 0 0,0 0 1,0 0-1,1 1 0,-1-1 0,0 0 1,0 0-1,0 0 0,1 0 0,-1 1 1,0-1-1,0 0 0,0 0 0,0 1 1,0-1-1,0 0 0,0 0 0,0 0 1,1 1-1,-1-1 0,0 0 0,0 0 1,0 1-1,0-1 0,0 0 0,0 0 1,0 1-1,0-1 0,0 0 0,-1 0 1,1 1-1,0-1 0,0 0 0,0 1 1,0 18 78,0-16 137,-2 33 212,-2 0-1,-1 0 1,-11 37-1,-8 58-317,28-129-1921,5-10 1218,1-3-2479</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31.336"/>
    </inkml:context>
    <inkml:brush xml:id="br0">
      <inkml:brushProperty name="width" value="0.05" units="cm"/>
      <inkml:brushProperty name="height" value="0.05" units="cm"/>
    </inkml:brush>
  </inkml:definitions>
  <inkml:trace contextRef="#ctx0" brushRef="#br0">149 113 3235,'0'0'10655,"3"-9"-9752,0 2-715,1 1 0,0-1 0,0 1 0,0 0 0,1 0 0,0 1 0,0-1 0,0 1 0,1 0 0,0 1 0,0-1 0,0 1 0,0 0 0,1 1 0,0-1 0,-1 1 0,15-4 0,-14 5-102,-1 0 0,1 0 0,0 0 0,0 1 1,0 0-1,0 1 0,0-1 0,0 1 0,0 1 0,0-1 0,0 1 0,9 3 0,-13-3-63,0 0 0,0 0-1,-1 1 1,1 0 0,0-1-1,-1 1 1,1 0 0,-1 0 0,1 0-1,-1 1 1,0-1 0,0 0-1,0 1 1,0 0 0,-1-1 0,1 1-1,-1 0 1,1 0 0,-1 0-1,0 0 1,0 0 0,-1 0 0,1 0-1,0 0 1,-1 0 0,0 0-1,0 0 1,0 7 0,-1 1 36,0 0 0,0 0 0,-1 0-1,-1 0 1,0 0 0,0-1 0,-1 1 0,0-1 0,-1 0 0,0 0 0,-1 0 0,0-1-1,0 1 1,-1-1 0,0-1 0,-1 0 0,0 0 0,0 0 0,-1-1 0,0 0 0,0-1-1,0 0 1,-1 0 0,0-1 0,0 0 0,-1-1 0,1 0 0,-1-1 0,0 0 0,0-1-1,-19 2 1,5-4 24,0-2-1,0 0 0,0-2 0,-33-9 0,45 6-1913,20-8-5967,-1 6 5501,3-10-3543</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31.740"/>
    </inkml:context>
    <inkml:brush xml:id="br0">
      <inkml:brushProperty name="width" value="0.05" units="cm"/>
      <inkml:brushProperty name="height" value="0.05" units="cm"/>
    </inkml:brush>
  </inkml:definitions>
  <inkml:trace contextRef="#ctx0" brushRef="#br0">1 102 6726,'0'0'13266,"10"-2"-12689,203-54 1108,-52 13-1539,-160 43-504,-32 0-9155,20 0 4671</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29:32.710"/>
    </inkml:context>
    <inkml:brush xml:id="br0">
      <inkml:brushProperty name="width" value="0.05" units="cm"/>
      <inkml:brushProperty name="height" value="0.05" units="cm"/>
    </inkml:brush>
  </inkml:definitions>
  <inkml:trace contextRef="#ctx0" brushRef="#br0">97 10 545,'0'0'14029,"-7"8"-13244,-20 26-214,27-33-546,-1-1 0,0 1 0,0 0 0,1 0 0,-1 0-1,0 0 1,1 0 0,-1 0 0,1 0 0,0 0 0,-1 0 0,1 0 0,0 1 0,-1-1 0,1 0 0,0 0 0,0 0 0,0 0 0,0 0 0,0 1 0,0-1 0,0 0 0,1 2 0,0-2-5,0-1 0,-1 1 0,1-1 0,0 1 0,0-1 1,0 1-1,0-1 0,0 1 0,-1-1 0,1 0 0,0 0 0,0 1 0,0-1 0,0 0 1,0 0-1,0 0 0,0 0 0,0 0 0,0 0 0,2-1 0,2 1 80,0-1-1,0 0 1,-1 0-1,1 0 1,0-1-1,0 0 0,-1 0 1,6-3-1,-8 4-70,0-1 1,1 0-1,-2 0 0,1 0 0,0 0 0,0 0 0,-1 0 0,1-1 1,-1 1-1,0-1 0,1 1 0,-1-1 0,0 1 0,-1-1 1,2-2-1,-2 4-21,-1 0 0,1 0 1,-1 0-1,1 0 1,-1 0-1,1 0 0,-1 0 1,0 0-1,1 0 1,-1 0-1,0 0 0,0 1 1,1-1-1,-1 0 1,0 0-1,0 1 0,0-1 1,0 1-1,0-1 1,0 1-1,0-1 0,0 1 1,0 0-1,0 0 1,0-1-1,-1 1 0,1 0 1,0 0-1,0 0 1,0 0-1,0 0 0,0 0 1,0 0-1,0 1 1,-2-1-1,-3 1 29,0 0 0,-1 0 0,1 0 0,0 1 1,0 0-1,0 0 0,1 1 0,-1-1 0,0 1 0,1 0 0,0 1 0,0-1 1,0 1-1,0 0 0,0 0 0,1 1 0,0 0 0,0-1 0,0 1 0,0 1 1,-2 5-1,6-11-34,0 0 1,-1 1-1,1-1 1,0 0-1,0 0 1,0 1-1,0-1 1,0 0-1,0 1 1,0-1-1,0 0 1,0 1-1,0-1 1,0 0-1,0 1 1,0-1-1,1 0 1,-1 1-1,0-1 0,0 0 1,0 1-1,0-1 1,0 0-1,1 0 1,-1 1-1,0-1 1,0 0-1,1 0 1,-1 1-1,0-1 1,0 0-1,1 0 1,-1 0-1,0 0 1,0 1-1,1-1 1,-1 0-1,0 0 1,1 0-1,-1 0 1,0 0-1,1 0 1,-1 0-1,0 0 1,1 0-1,-1 0 1,0 0-1,1 0 1,-1 0-1,0 0 1,1 0-1,-1 0 1,0 0-1,1 0 1,-1 0-1,0-1 1,0 1-1,1 0 1,-1 0-1,0 0 0,0 0 1,1-1-1,-1 1 1,0 0-1,22-11 160,-12 5-124,-1-1 0,0 0-1,-1 0 1,0-1-1,0 0 1,0 0-1,-1-1 1,7-12-1,-17 17-138,-10 5 50,-10 5-104,-19 21-1252,33-14-6690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29.426"/>
    </inkml:context>
    <inkml:brush xml:id="br0">
      <inkml:brushProperty name="width" value="0.05" units="cm"/>
      <inkml:brushProperty name="height" value="0.05" units="cm"/>
    </inkml:brush>
  </inkml:definitions>
  <inkml:trace contextRef="#ctx0" brushRef="#br0">213 0 10698,'0'0'-384,"-16"62"640,8-23-256,-1 3 32,0-1 0,0-5-32,-4-1 32,-3-4 0,-3-3 32,-3-5-64,0-6 64,2-6-32,0-8-64,7-3-192,6-6-1217,-3-18-2851</inkml:trace>
</inkml:ink>
</file>

<file path=ppt/ink/ink2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35.929"/>
    </inkml:context>
    <inkml:brush xml:id="br0">
      <inkml:brushProperty name="width" value="0.05" units="cm"/>
      <inkml:brushProperty name="height" value="0.05" units="cm"/>
    </inkml:brush>
  </inkml:definitions>
  <inkml:trace contextRef="#ctx0" brushRef="#br0">50 70 3107,'0'0'5477,"-8"-7"-4078,-24-24-187,23 19 774,12 6-1100,16 5-669,-16 1-157,187 2 198,110-1-1820,-102-12-5077,-154 6 1679</inkml:trace>
</inkml:ink>
</file>

<file path=ppt/ink/ink2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36.585"/>
    </inkml:context>
    <inkml:brush xml:id="br0">
      <inkml:brushProperty name="width" value="0.05" units="cm"/>
      <inkml:brushProperty name="height" value="0.05" units="cm"/>
    </inkml:brush>
  </inkml:definitions>
  <inkml:trace contextRef="#ctx0" brushRef="#br0">0 15 7751,'0'0'2595,"90"0"-2115,-26 0-63,12 0-225,6 0-96,1 0 0,-5 0-865,-8-2-2145,-6-11-4646</inkml:trace>
</inkml:ink>
</file>

<file path=ppt/ink/ink2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37.364"/>
    </inkml:context>
    <inkml:brush xml:id="br0">
      <inkml:brushProperty name="width" value="0.05" units="cm"/>
      <inkml:brushProperty name="height" value="0.05" units="cm"/>
    </inkml:brush>
  </inkml:definitions>
  <inkml:trace contextRef="#ctx0" brushRef="#br0">1 0 4676,'0'0'1378,"1"48"-674,29-37-63,14-3 256,14-1-32,16-3-65,14-4-415,5 1-161,4-1-544,2 0-833,-3-1-609,-10-11-1505</inkml:trace>
</inkml:ink>
</file>

<file path=ppt/ink/ink2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2:38.034"/>
    </inkml:context>
    <inkml:brush xml:id="br0">
      <inkml:brushProperty name="width" value="0.05" units="cm"/>
      <inkml:brushProperty name="height" value="0.05" units="cm"/>
    </inkml:brush>
  </inkml:definitions>
  <inkml:trace contextRef="#ctx0" brushRef="#br0">0 18 3940,'0'0'5509,"50"8"-4548,-15-8-192,9 0-129,12 0-191,7-8-129,1 4-224,2 1-96,-4 1-641,-5 0-2241,-11-5-2884</inkml:trace>
</inkml:ink>
</file>

<file path=ppt/ink/ink2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3:41.819"/>
    </inkml:context>
    <inkml:brush xml:id="br0">
      <inkml:brushProperty name="width" value="0.05" units="cm"/>
      <inkml:brushProperty name="height" value="0.05" units="cm"/>
    </inkml:brush>
  </inkml:definitions>
  <inkml:trace contextRef="#ctx0" brushRef="#br0">1103 156 2274,'-9'-2'-683,"-64"-11"66,53 11 641,1-1-1,-1 0 0,0-2 0,1 0 1,0-2-1,-21-9 0,21 5 161,0 0-1,0 1 0,-1 2 1,0 0-1,0 1 1,-1 1-1,1 1 1,-2 0-1,1 2 1,-27-1-1,28 4-200,0 1 0,0 1-1,0 0 1,1 2 0,-1 0 0,1 2 0,0 0 0,0 1-1,1 0 1,-1 2 0,2 0 0,-1 1 0,2 1 0,-1 1-1,2 0 1,-1 1 0,2 1 0,-1 0 0,2 1-1,0 0 1,1 1 0,-10 18 0,-10 17-65,2 2-1,2 2 1,3 0-1,2 2 1,-23 88-1,36-104 88,3 0-1,1 1 1,2 0-1,2 0 1,1 1 0,3-1-1,1 0 1,16 76-1,-9-77 216,25 69 1,-28-93-161,1 0 1,1-1-1,0 0 1,1-1 0,1 0-1,20 23 1,-3-10-72,1-1 0,1-2 0,1-1 0,1-1 0,2-1 0,0-2 0,1-2 0,0-1 0,2-1 0,0-3 0,0-1 0,1-1 0,1-2 0,0-2 0,72 4 0,-74-10-82,-1-2 0,0-1 0,0-2 0,52-13 0,-65 11 92,-1-1 1,0-1-1,-1-1 1,0-1-1,-1-1 1,0-1-1,0 0 1,21-19-1,-13 5 78,-1-1 1,-1-1-1,-1-2 1,-2 0-1,-1-1 0,-1-2 1,-2 0-1,-1-1 1,-2-1-1,-2 0 1,0-1-1,-3-1 0,-1 0 1,-2 0-1,-1-1 1,-2 0-1,-2 0 0,-1-1 1,-5-56-1,-2 67 72,-1 0 1,-1 1-1,-1-1 0,-2 2 1,-1-1-1,0 2 0,-23-36 1,-121-158 732,123 178-917,-2 2 1,-2 1 0,-1 2-1,-60-45 1,79 67 1,0 2 1,-1 0 0,-1 1-1,1 1 1,-2 0 0,1 2-1,-1 0 1,-1 2 0,1 0-1,-1 1 1,0 1 0,-39-1-1,54 5-64,-1 0 0,1 1-1,0 0 1,0 0 0,-1 1 0,1 0-1,0 0 1,-7 4 0,1 2-417,1 0 0,0 0 0,-18 18 0</inkml:trace>
</inkml:ink>
</file>

<file path=ppt/ink/ink2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21.198"/>
    </inkml:context>
    <inkml:brush xml:id="br0">
      <inkml:brushProperty name="width" value="0.05" units="cm"/>
      <inkml:brushProperty name="height" value="0.05" units="cm"/>
    </inkml:brush>
  </inkml:definitions>
  <inkml:trace contextRef="#ctx0" brushRef="#br0">58 420 5285,'0'0'3769,"-9"10"-2851,-26 30-144,34-39-707,0 0 0,0 0 0,0 0 0,0 1 0,0-1 0,0 0 0,0 0-1,0 1 1,0-1 0,1 1 0,-1-1 0,1 1 0,-1-1 0,1 1 0,-1-1 0,1 1 0,0-1 0,0 1-1,0 0 1,0-1 0,0 1 0,0-1 0,0 1 0,1-1 0,0 4 0,-1-5-45,1 1 1,0 0 0,0-1-1,-1 1 1,1 0 0,0-1-1,0 1 1,0-1-1,0 1 1,0-1 0,0 0-1,0 1 1,0-1 0,0 0-1,0 0 1,0 1-1,0-1 1,0 0 0,0 0-1,0 0 1,0 0-1,0-1 1,0 1 0,0 0-1,0 0 1,0 0 0,0-1-1,0 1 1,1-1-1,8-5 89,0 0 0,0 0 0,0-1-1,-1-1 1,0 1 0,0-2-1,-1 1 1,8-11 0,4-2 78,52-54 314,-3-4 0,-3-2 0,57-95 0,-118 170-532,-4 10 28,-5 24 53,-14 42 60,3-24-236,3 0 1,1 1-1,2 0 0,3 0 1,2 1-1,2 66 1,8-84-2362,4-14-1959,2-6-3970</inkml:trace>
</inkml:ink>
</file>

<file path=ppt/ink/ink2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22.243"/>
    </inkml:context>
    <inkml:brush xml:id="br0">
      <inkml:brushProperty name="width" value="0.05" units="cm"/>
      <inkml:brushProperty name="height" value="0.05" units="cm"/>
    </inkml:brush>
  </inkml:definitions>
  <inkml:trace contextRef="#ctx0" brushRef="#br0">146 74 3171,'-8'0'149,"-9"0"56,7-2 174,1 2 0,-1-1 0,0 2 0,0-1-1,1 1 1,-1 1 0,1-1 0,-1 2 0,-11 4 0,19-7-326,1 1-1,0 0 1,0 0 0,1 1 0,-1-1 0,0 0 0,0 0 0,0 0 0,1 1 0,-1-1 0,1 0 0,-1 1 0,1-1 0,-1 0 0,1 1 0,0-1 0,0 1-1,0-1 1,0 0 0,0 1 0,0-1 0,0 1 0,0-1 0,0 1 0,1-1 0,-1 0 0,0 1 0,1-1 0,-1 0 0,1 1 0,0-1 0,-1 0 0,1 0 0,0 0-1,0 1 1,0-1 0,0 0 0,0 0 0,0 0 0,0 0 0,0-1 0,0 1 0,1 0 0,-1 0 0,0-1 0,0 1 0,3 0 0,19 5 12,0-2 0,0-1 0,1-1 0,-1 0 0,34-4 0,-18 2 73,406-35 225,-234 11-432,1651-51 111,-1172 78-666,-681-3 403,18 0-284,-27 0 388,1 0 1,0-1-1,-1 1 0,1 0 1,0 0-1,-1 0 1,1 0-1,-1-1 1,1 1-1,0 0 0,-1 0 1,1-1-1,-1 1 1,1 0-1,-1-1 0,1 1 1,-1-1-1,1 1 1,-1-1-1,1 1 1,-1-1-1,0 1 0,1-1 1,-1 1-1,0-1 1,0 1-1,1-1 1,-1 0-1,0 1 0,0-2 1,1-11-3141</inkml:trace>
</inkml:ink>
</file>

<file path=ppt/ink/ink2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22.622"/>
    </inkml:context>
    <inkml:brush xml:id="br0">
      <inkml:brushProperty name="width" value="0.05" units="cm"/>
      <inkml:brushProperty name="height" value="0.05" units="cm"/>
    </inkml:brush>
  </inkml:definitions>
  <inkml:trace contextRef="#ctx0" brushRef="#br0">230 0 8456,'0'0'2797,"-4"9"-2653,2-3-115,1-5-19,0 1 0,0 0 0,0-1 0,0 1 0,1 0 0,-1 0 0,0 0 0,1 0 0,-1 0 0,1 0 0,0 0 0,0 0 0,0-1 0,0 1 0,0 0 0,0 0 0,0 0 0,1 0 0,-1 0 0,1 0 0,-1 0 0,1 0 0,0 0 0,0-1 0,0 1 0,0 0 0,0 0 0,0-1 0,0 1 0,0-1 0,1 1 0,-1-1 0,1 0 0,2 2 0,18 10 50,2-1-1,0-2 1,0 0-1,1-2 1,0 0-1,26 3 1,-14-2 25,63 24 1,-98-33-87,0 1 1,0-1 0,-1 1-1,1 0 1,0 0 0,0 0-1,0 0 1,-1 0 0,1 1-1,0-1 1,-1 0 0,1 1-1,-1-1 1,1 1 0,-1-1-1,0 1 1,0 0 0,0 0-1,0-1 1,0 1 0,0 0-1,0 0 1,-1 0 0,1 0-1,-1 0 1,1 0 0,-1 0-1,0 3 1,0-1 32,-1-1-1,0 0 1,-1 0 0,1 0-1,0 0 1,-1 0 0,0 0-1,1-1 1,-1 1 0,0 0-1,-1-1 1,1 1 0,0-1 0,-1 0-1,1 0 1,-1 0 0,-4 3-1,-58 33 806,-2-2-1,-79 31 1,76-38-844,2 4-1,-71 45 1,128-70-2273</inkml:trace>
</inkml:ink>
</file>

<file path=ppt/ink/ink2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23.259"/>
    </inkml:context>
    <inkml:brush xml:id="br0">
      <inkml:brushProperty name="width" value="0.05" units="cm"/>
      <inkml:brushProperty name="height" value="0.05" units="cm"/>
    </inkml:brush>
  </inkml:definitions>
  <inkml:trace contextRef="#ctx0" brushRef="#br0">1 425 192,'0'0'9438,"11"0"-8290,-3-1-1024,0 1 0,-1-1 1,1-1-1,-1 1 0,1-1 0,-1-1 0,0 1 0,0-1 0,0-1 0,0 1 0,11-9 1,49-38 379,-2-4-1,-3-2 1,-2-3 0,88-112 0,-155 216-819,-4-7 355,2 0 0,2 1 0,1 0 1,2 0-1,2 0 0,1 0 0,7 60 0,4-61-1725,2-16-2262,1-5-4093</inkml:trace>
</inkml:ink>
</file>

<file path=ppt/ink/ink2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26.767"/>
    </inkml:context>
    <inkml:brush xml:id="br0">
      <inkml:brushProperty name="width" value="0.05" units="cm"/>
      <inkml:brushProperty name="height" value="0.05" units="cm"/>
    </inkml:brush>
  </inkml:definitions>
  <inkml:trace contextRef="#ctx0" brushRef="#br0">282 1 4644,'0'0'4757,"-11"0"-3775,1 1-844,0 1-1,0 0 1,1 0-1,-1 1 0,0 0 1,1 1-1,-1 0 1,1 0-1,0 1 1,1 0-1,-1 1 1,1 0-1,0 0 1,0 1-1,-9 10 1,5-3-26,0 1 0,0 0 1,1 1-1,1 1 1,1 0-1,1 0 0,0 0 1,1 1-1,1 0 0,0 1 1,1 0-1,2-1 1,0 1-1,0 0 0,2 1 1,1-1-1,0 0 1,4 23-1,-3-37-72,1-1 0,0 1 1,0 0-1,0 0 0,0-1 0,1 0 1,0 1-1,0-1 0,0 0 1,1 0-1,-1-1 0,1 1 0,0-1 1,0 1-1,0-1 0,0-1 0,1 1 1,-1 0-1,1-1 0,-1 0 0,1 0 1,0-1-1,0 1 0,0-1 0,0 0 1,0 0-1,7 0 0,-5 0 113,1 0 0,-1-1 0,1 0 0,0 0 0,-1-1 0,1 0 0,0 0 0,-1 0 0,0-1 0,1-1 0,-1 1 0,0-1 0,0 0 0,0-1 0,0 1 0,-1-1 0,10-8 0,-14 11-83,0-1 0,0 0 0,0 0 0,0 0 0,-1 0 0,1 0 0,0 0 0,-1-1 1,0 1-1,1 0 0,-1-1 0,0 1 0,0-1 0,0 0 0,-1 1 0,1-1 0,-1 1 0,1-1 0,-1 0 0,0 0 0,0 1 0,0-1 0,0 0 1,-1 1-1,1-1 0,-1 0 0,1 1 0,-1-1 0,0 0 0,0 1 0,0-1 0,-1 1 0,1 0 0,0-1 0,-1 1 0,0 0 0,1 0 1,-1 0-1,0 0 0,-4-3 0,-1 0 0,0-1 1,0 2-1,0-1 1,0 1 0,-1 0-1,1 1 1,-1 0-1,0 0 1,0 1-1,0 0 1,0 0 0,-11 0-1,19 2-73,-55 2 139,53-2-166,1 0 0,0 0-1,0 1 1,-1-1 0,1 0 0,0 1-1,0-1 1,0 0 0,-1 1 0,1-1 0,0 1-1,0 0 1,0-1 0,0 1 0,0 0-1,0 0 1,0 0 0,1 0 0,-1 0-1,0 0 1,0 0 0,1 0 0,-1 0-1,0 0 1,1 0 0,-1 0 0,1 0-1,-1 1 1,1-1 0,0 0 0,0 0-1,-1 0 1,1 1 0,0-1 0,0 0 0,0 0-1,0 1 1,1-1 0,-1 0 0,0 0-1,1 3 1,0-3-158,-1 0 0,1 1 0,0-1 0,-1 0 1,1 1-1,0-1 0,0 0 0,0 0 0,0 0 0,0 0 0,0 0 0,1 0 0,-1 0 0,0 0 1,0-1-1,1 1 0,-1 0 0,1-1 0,-1 1 0,0-1 0,1 1 0,2 0 0,36 2-4497,-33-3 3672,43 0-5286</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29.786"/>
    </inkml:context>
    <inkml:brush xml:id="br0">
      <inkml:brushProperty name="width" value="0.05" units="cm"/>
      <inkml:brushProperty name="height" value="0.05" units="cm"/>
    </inkml:brush>
  </inkml:definitions>
  <inkml:trace contextRef="#ctx0" brushRef="#br0">51 80 6790,'0'0'433,"1"11"106,-1-5-509,1 0 1,0 0-1,0 0 0,1 0 0,0 0 1,0-1-1,1 1 0,-1-1 0,1 1 1,0-1-1,1 0 0,-1 0 0,1 0 1,0 0-1,0-1 0,0 1 0,1-1 1,0 0-1,0-1 0,7 6 0,58 27-519,-43-27 797,-27-13 436,-13-9 567,-56-55-4391,55 52 3258,-1 0 0,0 2-1,0 0 1,-2 0-1,0 1 1,-26-14 0,61 33 378,0-1 1,0-1-1,0 0 1,1-2 0,0 0-1,25-1 1,13-1-495,62-9-1,-99 7-973,0-2-1,0 0 0,0-1 0,33-14 0,-2-10-5472</inkml:trace>
</inkml:ink>
</file>

<file path=ppt/ink/ink2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27.097"/>
    </inkml:context>
    <inkml:brush xml:id="br0">
      <inkml:brushProperty name="width" value="0.05" units="cm"/>
      <inkml:brushProperty name="height" value="0.05" units="cm"/>
    </inkml:brush>
  </inkml:definitions>
  <inkml:trace contextRef="#ctx0" brushRef="#br0">61 19 9929,'0'0'7079,"-48"41"-4516,37-32-962,10-5-352,13-11-1185,10-5-256,-1-4-1281,1-1-2179,-6-3-3106</inkml:trace>
</inkml:ink>
</file>

<file path=ppt/ink/ink2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31.554"/>
    </inkml:context>
    <inkml:brush xml:id="br0">
      <inkml:brushProperty name="width" value="0.05" units="cm"/>
      <inkml:brushProperty name="height" value="0.05" units="cm"/>
    </inkml:brush>
  </inkml:definitions>
  <inkml:trace contextRef="#ctx0" brushRef="#br0">284 28 11115,'0'0'2183,"-10"-5"-1281,-31-15-272,40 19-605,-1 1 1,0-1-1,0 1 1,0 0-1,1 0 1,-1 0-1,0 0 0,0 0 1,0 0-1,1 1 1,-1-1-1,0 0 0,0 1 1,1-1-1,-1 1 1,0 0-1,1 0 1,-1-1-1,1 1 0,-1 0 1,-2 2-1,-24 28 69,22-23-53,-15 17 30,2 1 0,0 1 1,2 1-1,1 1 0,-18 45 0,28-57 43,0 0-1,1 0 1,0 1-1,2 0 0,0 0 1,1 0-1,0 0 1,2 0-1,0 0 1,1 0-1,5 27 0,-5-42-90,0 1-1,0 0 0,0 0 1,0 0-1,0 0 0,1-1 1,0 1-1,0-1 0,0 1 1,0-1-1,0 0 0,1 0 0,-1 0 1,1 0-1,0 0 0,0-1 1,0 1-1,0-1 0,1 0 1,-1 0-1,1 0 0,-1 0 1,1 0-1,-1-1 0,1 0 1,0 1-1,0-2 0,0 1 0,0 0 1,0-1-1,0 1 0,0-1 1,-1 0-1,1-1 0,0 1 1,5-2-1,-1 1 155,0-1 1,0-1-1,0 1 1,-1-1-1,0 0 1,1-1-1,-1 0 1,0 0-1,-1 0 1,1-1-1,-1 0 0,0-1 1,0 1-1,0-1 1,-1 0-1,0 0 1,5-8-1,-8 9-94,1 0 1,-1 1-1,0-1 0,0 0 1,0-1-1,-1 1 0,0 0 1,0 0-1,0 0 0,-1-1 1,1 1-1,-1 0 0,-1-1 0,1 1 1,-1 0-1,0-1 0,0 1 1,-2-6-1,2 7-36,-1 1 1,0-1-1,0 1 0,0-1 1,-1 1-1,1 0 0,-1 0 0,0 0 1,1 0-1,-1 0 0,-1 0 1,1 1-1,0 0 0,-1-1 0,1 1 1,-1 0-1,1 1 0,-1-1 1,0 1-1,0 0 0,0 0 1,0 0-1,0 0 0,-4 0 0,2 0-197,0 1-1,0-1 0,0 1 0,-1 0 0,1 1 0,0 0 0,-12 2 0,17-2 73,-1 0 0,0 0 0,0-1 0,1 1 1,-1 0-1,1 0 0,-1 1 0,1-1 0,-1 0 0,1 0 1,0 1-1,-1-1 0,1 1 0,0-1 0,0 1 1,0 0-1,0-1 0,0 1 0,1 0 0,-1-1 0,0 1 1,1 0-1,0 0 0,-1 0 0,1 0 0,0 0 1,0-1-1,0 5 0,0-4-311,1 0 1,-1-1-1,1 1 1,-1 0-1,1-1 1,0 1-1,0 0 1,0-1-1,0 1 1,0-1-1,0 0 1,0 1-1,0-1 1,1 0-1,-1 1 1,0-1-1,1 0 1,-1 0-1,1 0 1,0 0-1,-1-1 1,1 1-1,0 0 1,-1-1-1,1 1 1,0-1-1,0 1 1,-1-1-1,1 0 1,2 0-1,23 5-6855</inkml:trace>
</inkml:ink>
</file>

<file path=ppt/ink/ink2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31.915"/>
    </inkml:context>
    <inkml:brush xml:id="br0">
      <inkml:brushProperty name="width" value="0.05" units="cm"/>
      <inkml:brushProperty name="height" value="0.05" units="cm"/>
    </inkml:brush>
  </inkml:definitions>
  <inkml:trace contextRef="#ctx0" brushRef="#br0">0 0 8936,'0'0'14318,"17"22"-24856</inkml:trace>
</inkml:ink>
</file>

<file path=ppt/ink/ink2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36.416"/>
    </inkml:context>
    <inkml:brush xml:id="br0">
      <inkml:brushProperty name="width" value="0.05" units="cm"/>
      <inkml:brushProperty name="height" value="0.05" units="cm"/>
    </inkml:brush>
  </inkml:definitions>
  <inkml:trace contextRef="#ctx0" brushRef="#br0">1 17 8520,'1'-9'1890,"5"2"2594,-2 9-3747,-4 13-257,0 4-320,0 6-64,0 2-31,0 4-33,0 0-32,1 0 0,-1-2-609,4-3-512,-4-7-481,0-3-672,0-6-1281</inkml:trace>
</inkml:ink>
</file>

<file path=ppt/ink/ink2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36.823"/>
    </inkml:context>
    <inkml:brush xml:id="br0">
      <inkml:brushProperty name="width" value="0.05" units="cm"/>
      <inkml:brushProperty name="height" value="0.05" units="cm"/>
    </inkml:brush>
  </inkml:definitions>
  <inkml:trace contextRef="#ctx0" brushRef="#br0">18 33 8296,'0'0'5888,"12"-6"-5456,0 1-397,0 1-1,1 0 1,0 0-1,0 1 1,0 1-1,0 0 1,0 1-1,0 0 1,1 1-1,-1 0 1,0 1-1,26 6 1,-28-4-84,1 1 0,-1 1 0,0 0 0,0 0 0,0 1 0,0 1 0,-1-1 0,0 2 0,-1-1 0,0 1 0,12 14 0,-17-17 143,0 0-1,0 1 1,0-1 0,-1 1-1,0 0 1,0 0 0,-1 0-1,0 0 1,0 0 0,0 1-1,-1-1 1,0 0 0,0 1-1,0-1 1,-1 1 0,0 0-1,0-1 1,-1 1 0,0-1-1,0 1 1,0-1 0,-1 0-1,-3 8 1,1-5 121,-1 0 1,-1-1-1,1 1 0,-1-1 1,-1 0-1,0 0 0,0-1 1,0 0-1,-1 0 0,0-1 0,0 0 1,-1-1-1,0 1 0,0-2 1,-12 6-1,11-5-40,-2 0 0,1-1-1,0-1 1,-1 1 0,1-2 0,-1 0 0,0 0-1,0-1 1,0 0 0,0-1 0,0-1 0,-22-3 0,29 2-274,0 0 0,-1 0-1,1 0 1,0-1 0,0 1 0,0-1 0,0-1 0,1 1 0,-1-1 0,1 1 0,0-1 0,0-1 0,0 1 0,1 0 0,0-1 0,-1 0 0,1 0 0,1 0 0,-5-9 0,8 13-68,-1 1 1,0-1-1,0 1 1,0-1-1,0 1 1,0-1-1,1 1 1,-1-1-1,0 1 0,0-1 1,1 1-1,-1 0 1,0-1-1,1 1 1,-1 0-1,1-1 1,-1 1-1,0 0 0,1-1 1,-1 1-1,1 0 1,-1-1-1,1 1 1,-1 0-1,1 0 1,-1 0-1,1 0 0,-1-1 1,1 1-1,-1 0 1,1 0-1,-1 0 1,1 0-1,-1 0 1,1 0-1,0 1 0,29-2-3967,-20 2 1592,21-1-3479</inkml:trace>
</inkml:ink>
</file>

<file path=ppt/ink/ink2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37.433"/>
    </inkml:context>
    <inkml:brush xml:id="br0">
      <inkml:brushProperty name="width" value="0.05" units="cm"/>
      <inkml:brushProperty name="height" value="0.05" units="cm"/>
    </inkml:brush>
  </inkml:definitions>
  <inkml:trace contextRef="#ctx0" brushRef="#br0">1 331 9897,'0'0'2579,"8"-1"-1394,4 0-855,0-1 1,0 0 0,-1-1-1,1-1 1,-1 0-1,0 0 1,0-1-1,0-1 1,-1 0-1,19-13 1,-17 10-151,-1 1 1,0-2-1,0 1 0,-2-1 1,1-1-1,-1 0 1,0 0-1,-1-1 0,11-20 1,-18 30-165,0-1-1,0 1 1,0 0 0,0 0 0,0 0-1,0-1 1,-1 1 0,1 0 0,-1-1-1,0 1 1,0-1 0,1 1 0,-1-1 0,-1 1-1,1 0 1,0-1 0,-1 1 0,1-1-1,-1 1 1,0 0 0,1-1 0,-1 1 0,0 0-1,-1 0 1,1 0 0,0 0 0,-1 0-1,1 0 1,-1 0 0,1 0 0,-1 1 0,-2-3-1,1 3-14,1 0 0,-1 0 0,1 0 0,-1 0 0,0 1 0,1-1 0,-1 1 0,0 0 0,1 0 0,-1 0 0,0 0 0,0 0 0,1 0 0,-1 1 0,0-1 0,1 1 0,-1 0 0,1 0 0,-1 0 1,1 0-1,-1 0 0,1 1 0,0-1 0,-1 1 0,1-1 0,0 1 0,0 0 0,-2 3 0,-3 0 46,1 2 0,-1-1 0,2 0 0,-1 1 0,1 0 0,0 1 0,0-1 0,1 1 1,0 0-1,1 0 0,-1 0 0,1 1 0,1-1 0,0 1 0,0-1 0,0 10 0,2-16-49,0-1 1,1 1-1,-1-1 0,1 1 0,-1-1 0,1 0 0,0 0 0,0 1 0,-1-1 0,1 0 1,0 0-1,0 0 0,0 0 0,0 0 0,0 0 0,1 0 0,-1 0 0,0 0 0,0 0 0,1 0 1,-1-1-1,0 1 0,1-1 0,-1 1 0,1-1 0,-1 0 0,0 1 0,1-1 0,-1 0 1,1 0-1,-1 0 0,3 0 0,58 0 31,-51-1-28,91-9 166,26-1-115,-189-63 2393,41 53-2231,-18-21-94,35 40-116,1-1 0,0 0 0,1 0 0,-1 1 0,0-1-1,1 0 1,0 0 0,-1 0 0,1-1 0,0 1 0,1 0 0,-2-4 0,5 6-19,1 0 0,-1 0 0,0 0 0,0 1 0,0-1 0,0 1 0,1 0 0,-1 0 0,5 1 0,-4-1 10,35 0-197,102-3-60,-122 1-987,0-1-1,0 0 1,0-1 0,0-1-1,22-9 1,-7-3-5232</inkml:trace>
</inkml:ink>
</file>

<file path=ppt/ink/ink2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38.879"/>
    </inkml:context>
    <inkml:brush xml:id="br0">
      <inkml:brushProperty name="width" value="0.05" units="cm"/>
      <inkml:brushProperty name="height" value="0.05" units="cm"/>
    </inkml:brush>
  </inkml:definitions>
  <inkml:trace contextRef="#ctx0" brushRef="#br0">280 31 6822,'-24'38'8393,"-24"26"-7013,2-4-1218,-72 99 547,74-106-4776,91-109-900,48-76-1,-9-1 5310,-33 49 6956,-56 122-5120,-25 65-1315,18-70-352,1 1-1,1 0 1,2 0 0,-3 57-1,9-80-558,-1 1 0,2 0 0,0 0 0,0 0 0,1 0 0,1-1 0,-1 1 0,2-1 0,6 15 0,-27-35-10239,-14-26 7303,10 10 902</inkml:trace>
</inkml:ink>
</file>

<file path=ppt/ink/ink2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39.222"/>
    </inkml:context>
    <inkml:brush xml:id="br0">
      <inkml:brushProperty name="width" value="0.05" units="cm"/>
      <inkml:brushProperty name="height" value="0.05" units="cm"/>
    </inkml:brush>
  </inkml:definitions>
  <inkml:trace contextRef="#ctx0" brushRef="#br0">52 89 705,'0'0'4164,"-44"-46"-1826,39 39 160,3 3-448,2 2-512,5 0-962,10 1 161,16 1 256,-1-2-321,4-1-351,3-3-193,-2 3-96,-2-1-1057,-13 0-1281,0 0-2339</inkml:trace>
</inkml:ink>
</file>

<file path=ppt/ink/ink2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39.831"/>
    </inkml:context>
    <inkml:brush xml:id="br0">
      <inkml:brushProperty name="width" value="0.05" units="cm"/>
      <inkml:brushProperty name="height" value="0.05" units="cm"/>
    </inkml:brush>
  </inkml:definitions>
  <inkml:trace contextRef="#ctx0" brushRef="#br0">132 322 7143,'0'0'7596,"-7"-8"-7388,4 5-204,-32-25 131,34 27-133,0 0 1,-1 0-1,1 0 0,-1 1 0,1-1 1,-1 1-1,0-1 0,1 1 0,-1 0 1,0 0-1,1 0 0,-1 0 0,1 0 1,-1 0-1,0 0 0,1 0 0,-1 0 1,0 1-1,1-1 0,-1 1 0,1-1 0,-1 1 1,1 0-1,-1 0 0,1-1 0,-1 1 1,1 0-1,0 0 0,0 0 0,-2 2 1,-1 2 0,0 0-1,0 0 1,0 0 0,1 1 0,0 0 0,0-1 0,1 1-1,-1 0 1,1 0 0,0 0 0,1 1 0,0-1 0,0 0 0,-1 12-1,2-17-1,0 0-1,0 0 0,1 0 1,-1-1-1,0 1 1,0 0-1,0 0 0,0-1 1,1 1-1,-1 0 0,0 0 1,1-1-1,-1 1 0,1 0 1,-1-1-1,1 1 1,-1 0-1,1-1 0,-1 1 1,1-1-1,-1 1 0,1-1 1,0 1-1,-1-1 0,1 1 1,0-1-1,-1 0 0,1 1 1,0-1-1,0 0 1,0 0-1,-1 1 0,1-1 1,0 0-1,0 0 0,0 0 1,-1 0-1,1 0 0,0 0 1,0 0-1,0 0 1,-1-1-1,1 1 0,1-1 1,3 0 25,0 0-1,0 0 1,-1-1 0,1 0 0,0 0 0,6-5 0,7-6 159,0 0 0,-1-2-1,0 0 1,-1-1 0,-1-1 0,0 0 0,-2-1-1,16-26 1,-19 27 172,-1 0-1,-1 0 0,0-1 1,-1 0-1,-2 0 1,1-1-1,-2 1 1,0-1-1,-2 0 0,1-21 1,-25 85-619,18-30 266,-9 22-49,2 1 1,2 1 0,1-1 0,2 1 0,-1 51 0,7-87-67,0-1 1,0 0-1,0 1 1,1-1-1,-1 0 1,1 1-1,0-1 1,0 0-1,-1 0 1,1 0-1,1 1 1,-1-1-1,2 2 1,-2-3-253,0 1 1,1-1 0,-1 0 0,0 0 0,1 0 0,-1 0 0,1 0 0,0 0-1,-1 0 1,1-1 0,0 1 0,-1-1 0,1 1 0,0-1 0,0 0 0,3 1-1,7-1-4126</inkml:trace>
</inkml:ink>
</file>

<file path=ppt/ink/ink2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0.411"/>
    </inkml:context>
    <inkml:brush xml:id="br0">
      <inkml:brushProperty name="width" value="0.05" units="cm"/>
      <inkml:brushProperty name="height" value="0.05" units="cm"/>
    </inkml:brush>
  </inkml:definitions>
  <inkml:trace contextRef="#ctx0" brushRef="#br0">35 391 9001,'0'0'3720,"10"-8"-3250,28-17-305,-15 10 257,-1 0 0,33-30 0,-54 44-314,0 0 1,0 0-1,0 0 0,0 0 1,0 0-1,0 0 0,0-1 1,0 1-1,-1 0 0,1 0 1,-1-1-1,1 1 0,-1 0 1,1-1-1,-1 1 0,1-2 1,-2 2-72,1 0 0,0 1 1,0-1-1,0 1 0,0-1 1,-1 1-1,1-1 0,0 1 1,-1-1-1,1 1 1,0-1-1,-1 1 0,1 0 1,0-1-1,-1 1 0,1 0 1,-1-1-1,1 1 0,-1 0 1,1-1-1,-1 1 1,1 0-1,-1 0 0,1-1 1,-1 1-1,1 0 0,-2 0 1,-1-1-22,0 1 0,0 0 0,0 0 0,1 0 0,-1 0 0,0 0 0,0 1 0,0-1 0,0 1 0,0 0 0,0 0 0,0 0 0,1 0 0,-4 2 0,-5 5-36,0 0 0,1 0 1,0 1-1,0 0 0,1 1 0,0 0 0,1 1 0,0 0 0,1 0 0,0 0 1,1 1-1,0 0 0,1 1 0,0-1 0,1 1 0,0 0 0,-3 24 0,7-35 12,0-1-1,0 1 1,-1 0 0,2 0-1,-1 0 1,0 0-1,0-1 1,0 1-1,1 0 1,-1 0-1,1-1 1,0 1-1,-1 0 1,1-1-1,0 1 1,0-1-1,0 1 1,0-1-1,0 1 1,0-1-1,1 1 1,1 1-1,0-2-15,0 1 0,-1-1-1,1 0 1,0 0-1,0 0 1,-1 0 0,1-1-1,0 1 1,0-1-1,0 0 1,0 0-1,5 0 1,2-1 3,1 0-1,-1-1 1,0-1 0,0 1-1,-1-1 1,1-1-1,11-6 1,14-12 369,-1-2-1,-1-1 0,-1-1 1,-1-2-1,-2-1 1,-1-2-1,-1-1 1,-2 0-1,-1-2 1,-1-1-1,29-64 0,-48 91-324,-1 1 0,0-1-1,0 0 1,-1 0 0,0 0 0,0 0-1,0-10 1,-2 17-31,0 1 1,0-1 0,-1 1-1,1-1 1,0 1-1,-1-1 1,1 1-1,-1-1 1,1 1-1,0 0 1,-1-1 0,1 1-1,-1 0 1,1-1-1,-1 1 1,1 0-1,-1 0 1,1-1 0,-1 1-1,1 0 1,-1 0-1,1 0 1,-1 0-1,0 0 1,1 0-1,-1 0 1,1 0 0,-1 0-1,1 0 1,-1 0-1,1 0 1,-1 0-1,0 0 1,1 0-1,-1 1 1,1-1 0,-1 0-1,1 0 1,-1 1-1,0 0 1,-25 9-195,6 4 147,1 1-1,1 0 1,0 2 0,2 0 0,0 1 0,0 0 0,2 1-1,0 1 1,2 0 0,0 1 0,-13 32 0,20-41 53,1-1 1,0 1-1,1 0 1,0 1-1,1-1 1,0 1-1,1-1 1,0 17-1,2-25-17,-1 0-1,1 0 1,0 0-1,-1 0 1,2 0 0,-1 0-1,0 0 1,1 0-1,0-1 1,0 1 0,0-1-1,0 1 1,1-1-1,-1 0 1,1 1 0,0-1-1,0-1 1,0 1-1,0 0 1,0-1 0,1 0-1,-1 1 1,1-1-1,0-1 1,-1 1 0,1 0-1,0-1 1,4 1-1,7 2-137,0-1 0,0-1 0,0 0 0,0-1 0,19-1 0,-23-1-857,0 0 0,0 0 1,0-1-1,16-5 0,10-11-6203</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30.465"/>
    </inkml:context>
    <inkml:brush xml:id="br0">
      <inkml:brushProperty name="width" value="0.05" units="cm"/>
      <inkml:brushProperty name="height" value="0.05" units="cm"/>
    </inkml:brush>
  </inkml:definitions>
  <inkml:trace contextRef="#ctx0" brushRef="#br0">94 17 9737,'0'0'886,"0"14"-683,-4 140-100,4 169 179,2-299-243,3 30-464,-3 86-1,-3-138 436,1 1-1,0-1 1,0 1-1,-1-1 1,1 0-1,-1 1 1,0-1 0,0 0-1,0 0 1,0 1-1,0-1 1,0 0-1,0 0 1,-1 0-1,1 0 1,-1-1-1,0 1 1,1 0-1,-1-1 1,0 1 0,-4 2-1,5-4 14,0 1 1,-1-1-1,1 0 0,-1 0 0,1 0 0,-1 0 1,1 0-1,-1 0 0,1 0 0,-1 0 1,1-1-1,0 1 0,-1 0 0,1-1 1,-1 0-1,1 1 0,0-1 0,-1 0 1,1 1-1,0-1 0,0 0 0,0 0 0,0 0 1,0 0-1,0 0 0,0 0 0,0 0 1,0-1-1,0 1 0,0 0 0,1 0 1,-1-1-1,0 1 0,1-1 0,-1-2 0,-5-10 120,1-1 0,0 0 0,2 0 0,-1 0 0,2 0 0,-2-31 0,8-95 132,0 107-280,0 1 0,2-1-1,19-56 1,-19 72 23,0 0 1,2 1-1,0 0 0,1 0 1,1 0-1,1 2 1,0-1-1,15-15 1,-19 25 21,0 0 1,1 1 0,0 0 0,0 0-1,0 1 1,1 0 0,-1 1 0,1-1 0,0 2-1,0-1 1,0 1 0,0 1 0,1 0-1,15-1 1,-9 2-44,0 0 0,0 1 0,0 1 0,0 0 0,0 2 0,0-1 0,23 10 0,-37-12-7,-1-1 1,0 0-1,1 1 1,-1-1-1,0 1 1,0 0-1,1 0 1,-1-1-1,0 1 1,0 0-1,0 0 1,0 0-1,0 0 1,0 0-1,0 0 1,0 0-1,0 0 1,0 2-1,-1-2 30,0-1-1,0 1 0,0 0 1,0-1-1,0 1 0,-1 0 1,1-1-1,0 1 0,0 0 1,-1-1-1,1 1 0,0-1 1,-1 1-1,1-1 0,-1 1 1,1-1-1,-1 1 0,1-1 1,-1 1-1,1-1 0,-1 1 1,1-1-1,-1 0 0,1 1 1,-2-1-1,-52 20 1414,50-19-1357,-31 7 45,0-1 1,0-2-1,-70 1 1,101-6-181,1 0 0,-1 0 0,1 0 0,0 0 0,-1-1 1,1 1-1,0-1 0,-1 0 0,1 0 0,0 0 1,0 0-1,0-1 0,0 1 0,0-1 0,0 0 0,0 0 1,0 0-1,1 0 0,-1 0 0,1 0 0,0-1 0,-1 0 1,1 1-1,-2-4 0,3 2-201,0 0 1,0 0-1,0 0 0,0 0 1,1 0-1,-1 0 0,1 0 1,0 1-1,0-1 0,1 0 0,-1 0 1,1 0-1,0 0 0,0 0 1,0 0-1,1 1 0,-1-1 1,1 0-1,0 1 0,4-7 1,24-30-3270</inkml:trace>
</inkml:ink>
</file>

<file path=ppt/ink/ink2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1.276"/>
    </inkml:context>
    <inkml:brush xml:id="br0">
      <inkml:brushProperty name="width" value="0.05" units="cm"/>
      <inkml:brushProperty name="height" value="0.05" units="cm"/>
    </inkml:brush>
  </inkml:definitions>
  <inkml:trace contextRef="#ctx0" brushRef="#br0">69 38 9353,'0'0'5237,"-2"13"-5189,-23 132-342,-15 113-635,40-257 943,-1 0 0,1-1-1,0 1 1,0 0 0,0-1-1,0 1 1,-1 0 0,1 0 0,0-1-1,0 1 1,0 0 0,1 0-1,-1-1 1,0 1 0,0 0-1,0-1 1,0 1 0,1 0-1,-1-1 1,0 1 0,1 0 0,-1-1-1,0 1 1,1 0 0,-1-1-1,1 1 1,-1-1 0,1 1-1,-1-1 1,1 1 0,0-1-1,-1 1 1,2 0 0,0-2 60,-1 1 0,1 0 0,0-1 0,-1 1 0,1-1 0,-1 0 0,1 1 0,-1-1-1,1 0 1,-1 0 0,1 0 0,-1 0 0,2-2 0,44-46 2312,-47 49-2370,146-197 3713,-121 157-3954,-1-1 0,-3-1 0,21-54 0,-71 117-15854</inkml:trace>
</inkml:ink>
</file>

<file path=ppt/ink/ink2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1.650"/>
    </inkml:context>
    <inkml:brush xml:id="br0">
      <inkml:brushProperty name="width" value="0.05" units="cm"/>
      <inkml:brushProperty name="height" value="0.05" units="cm"/>
    </inkml:brush>
  </inkml:definitions>
  <inkml:trace contextRef="#ctx0" brushRef="#br0">1 1 2210,'0'0'8969,"31"54"-7880,-13-43-961,2-2-32,6-1-769,-2-7-1921,1-1-2948</inkml:trace>
</inkml:ink>
</file>

<file path=ppt/ink/ink2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2.076"/>
    </inkml:context>
    <inkml:brush xml:id="br0">
      <inkml:brushProperty name="width" value="0.05" units="cm"/>
      <inkml:brushProperty name="height" value="0.05" units="cm"/>
    </inkml:brush>
  </inkml:definitions>
  <inkml:trace contextRef="#ctx0" brushRef="#br0">109 32 7175,'0'0'1420,"-10"5"85,4-3-1418,0 1-1,-1 1 1,1-1-1,1 1 0,-1 0 1,0 0-1,1 1 1,0 0-1,0 0 1,0 0-1,1 0 0,0 1 1,0 0-1,0 0 1,1 0-1,0 0 1,0 0-1,0 1 0,1-1 1,-3 13-1,4-17-73,1 0-1,0 0 0,-1 0 0,1-1 1,0 1-1,0 0 0,0 0 0,0 0 1,1 0-1,-1-1 0,0 1 1,1 0-1,-1 0 0,1-1 0,0 1 1,-1 0-1,1-1 0,0 1 1,0-1-1,0 1 0,0-1 0,0 1 1,1-1-1,-1 0 0,0 1 0,1-1 1,-1 0-1,1 0 0,-1 0 1,3 1-1,0-1 76,0 0 0,-1 0 0,1-1 0,0 1 1,0-1-1,0 0 0,0 0 0,-1 0 0,1-1 0,0 0 1,0 1-1,0-1 0,-1 0 0,5-2 0,2-2 151,0 0 1,0 0-1,0 0 0,-1-2 1,0 1-1,0-1 0,0 0 0,13-16 1,-17 17-127,0 1 0,0-1 0,-1 0 0,0-1 0,0 1 0,0-1 0,-1 1 0,0-1 0,0 0 0,-1 0 0,0-1 0,0 1 0,-1 0 0,1-9 0,-2 15-112,0 1-1,0 0 1,0-1 0,0 1-1,0 0 1,0 0-1,0-1 1,0 1-1,0 0 1,0 0 0,0-1-1,0 1 1,0 0-1,0-1 1,0 1 0,0 0-1,0 0 1,0-1-1,-1 1 1,1 0-1,0 0 1,0 0 0,0-1-1,0 1 1,-1 0-1,1 0 1,0 0-1,0-1 1,0 1 0,-1 0-1,1 0 1,0 0-1,0 0 1,-1 0 0,1-1-1,0 1 1,0 0-1,-1 0 1,-10 6-68,-9 15 10,13-9 72,-30 52 30,35-59-46,0-1 0,0 0 0,1 1 0,0-1 0,-1 1 0,1 0 1,1-1-1,-1 1 0,1 0 0,0 0 0,0-1 0,1 10 0,0-13-4,-1-1 0,1 1 0,0 0 0,-1-1 0,1 1 0,0 0 0,0-1 0,-1 1 0,1-1 0,0 1 0,0-1 0,0 1 0,0-1 0,0 0 0,0 1 0,0-1 0,0 0 0,0 0 0,0 0 0,0 0 0,-1 0 0,1 0 0,0 0 1,0 0-1,2 0 0,27-4 64,-20 0-19,0 1-1,-1-2 0,0 1 1,1-1-1,-2-1 0,1 0 1,-1 0-1,1-1 0,9-11 1,7-9 73,29-40 1,-44 54-89,-18 25-40,0 1 0,1-1-1,1 2 1,0-1 0,1 1-1,0-1 1,-5 30 0,10-43 24,0 1 0,0-1 0,0 1 0,0-1 0,0 1 0,0-1 0,0 1 0,0-1 0,0 1 0,0-1 0,0 1 0,0-1 0,1 1 0,-1-1 0,0 1 0,0-1 0,0 1 0,1-1 0,-1 1 0,0-1 0,1 0 0,-1 1 0,0-1 0,1 0 0,-1 1 1,0-1-1,1 0 0,-1 1 0,1-1 0,-1 0 0,0 1 0,1-1 0,-1 0 0,1 0 0,-1 0 0,1 0 0,0 1 0,23-7 431,21-20 469,-18 3-928,-2-1 0,-1-2 1,30-38-1,-68 117-1385,10-43 1415,-15 48 153,18-55-164,0 0-1,0 1 0,1-1 1,-1 0-1,1 1 0,0-1 1,0 1-1,0-1 1,0 0-1,1 1 0,-1-1 1,1 0-1,0 1 0,1 2 1,0-4-270,0-1 1,-1 0-1,1 0 1,0 0-1,0 0 1,0 0-1,0 0 1,1 0-1,-1-1 1,0 1-1,0-1 1,0 1-1,0-1 1,1 0 0,-1 0-1,0 0 1,0 0-1,1 0 1,-1-1-1,0 1 1,0-1-1,4-1 1,20-9-5342</inkml:trace>
</inkml:ink>
</file>

<file path=ppt/ink/ink2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2.686"/>
    </inkml:context>
    <inkml:brush xml:id="br0">
      <inkml:brushProperty name="width" value="0.05" units="cm"/>
      <inkml:brushProperty name="height" value="0.05" units="cm"/>
    </inkml:brush>
  </inkml:definitions>
  <inkml:trace contextRef="#ctx0" brushRef="#br0">189 1 8904,'0'0'2595,"0"9"-1677,-16 189 982,-3 66 1661,22-201-2680,13 78 0,-5-61-726,-40-130-1685,-48-63 1,49 82 1133,23 26 525,0 0-1,0 0 1,0 0 0,1-1-1,-1 0 1,1 0 0,1 0-1,-1-1 1,1 1 0,-3-11-1,6 16-59,0 0-1,0 0 0,0-1 0,1 1 0,-1 0 0,1-1 0,-1 1 0,1 0 1,-1 0-1,1 0 0,-1-1 0,1 1 0,0 0 0,0 0 0,0 0 0,0 0 0,0 0 1,0 0-1,0 1 0,0-1 0,0 0 0,0 0 0,0 1 0,0-1 0,0 1 1,1-1-1,-1 1 0,2-1 0,43-14 573,-37 13-444,89-15 368,-22 5-2895,-29-2-3875,-25 5-885</inkml:trace>
</inkml:ink>
</file>

<file path=ppt/ink/ink2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4.659"/>
    </inkml:context>
    <inkml:brush xml:id="br0">
      <inkml:brushProperty name="width" value="0.05" units="cm"/>
      <inkml:brushProperty name="height" value="0.05" units="cm"/>
    </inkml:brush>
  </inkml:definitions>
  <inkml:trace contextRef="#ctx0" brushRef="#br0">172 1 3908,'0'0'6432,"-3"10"-5796,-5 34-144,2 0 0,2 1 0,2 0 0,2-1 0,6 49 0,-5-83-479,1 1 0,0-1 0,0 0 0,1 0 0,0 1 0,1-2 0,1 1 0,7 14 0,-36-50-1987,-1 0-1,-35-25 0,-19-20 981,91 68 4781,23-3-2499,-31 6-929,138-26 2089,-50-2-5339,-71 19-739</inkml:trace>
</inkml:ink>
</file>

<file path=ppt/ink/ink2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5.412"/>
    </inkml:context>
    <inkml:brush xml:id="br0">
      <inkml:brushProperty name="width" value="0.05" units="cm"/>
      <inkml:brushProperty name="height" value="0.05" units="cm"/>
    </inkml:brush>
  </inkml:definitions>
  <inkml:trace contextRef="#ctx0" brushRef="#br0">22 1 5573,'0'0'9284,"-3"15"-9183,-5 38-35,2 0-1,2 1 0,4 80 1,0-132-67,0 0 0,1 0 0,-1 0 0,0 0 0,1 0 1,0 0-1,-1 1 0,1-1 0,0 0 0,0-1 0,0 1 0,0 0 1,0 0-1,1 0 0,-1-1 0,1 1 0,1 2 0,-1-4 7,-1 1 0,0 0 0,1-1 0,-1 1 0,0-1 0,1 0 0,-1 1 0,1-1 0,-1 0 0,0 0 0,1 0 0,-1 0 0,1 0 0,-1 0 0,1 0 0,-1-1 0,0 1 0,1 0 0,1-2 0,3 0 89,0-1-1,0-1 1,-1 1 0,1-1 0,-1 0-1,0 0 1,0 0 0,0-1 0,5-6-1,53-84 1264,-52 77-596,-5 11-231,-3 9-254,-3 18-223,-8 28-126,3-25-450,1 0 0,1 0 0,0 26 1,3-49 382,0 1 1,0-1 0,0 0 0,0 1 0,1-1 0,-1 0 0,0 1 0,0-1-1,0 0 1,1 1 0,-1-1 0,0 0 0,0 0 0,1 1 0,-1-1 0,0 0-1,0 0 1,1 0 0,-1 1 0,0-1 0,1 0 0,-1 0 0,0 0 0,1 0 0,-1 0-1,0 0 1,1 0 0,-1 0 0,0 0 0,1 0 0,-1 0 0,1 0 0,-1 0-1,0 0 1,1 0 0,-1 0 0,0 0 0,1 0 0,-1 0 0,0 0 0,1 0 0,-1-1-1,0 1 1,0 0 0,1 0 0,-1 0 0,0-1 0,1 1 0,-1 0 0,0 0-1,0-1 1,0 1 0,1 0 0,-1-1 0,14-12-5227</inkml:trace>
</inkml:ink>
</file>

<file path=ppt/ink/ink2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5.927"/>
    </inkml:context>
    <inkml:brush xml:id="br0">
      <inkml:brushProperty name="width" value="0.05" units="cm"/>
      <inkml:brushProperty name="height" value="0.05" units="cm"/>
    </inkml:brush>
  </inkml:definitions>
  <inkml:trace contextRef="#ctx0" brushRef="#br0">133 38 9353,'0'0'2493,"-10"0"-91,3-1-1897,-3 0-150,1 1-1,-1 0 1,0 0 0,0 1-1,0 0 1,-9 2 0,17-2-356,0-1 1,0 1 0,0 0-1,0 0 1,0 0 0,1 0-1,-1 0 1,0 0-1,0 0 1,1 0 0,-1 1-1,1-1 1,-1 1 0,1-1-1,0 1 1,-1-1 0,1 1-1,0 0 1,0 0 0,0 0-1,0-1 1,1 1 0,-1 0-1,0 0 1,1 0 0,0 0-1,-1 0 1,1 0-1,0 1 1,0-1 0,0 0-1,0 0 1,0 0 0,1 0-1,-1 0 1,0 0 0,1 0-1,0 0 1,1 3 0,-1-4-14,0 1 1,0-1 0,0 0-1,0 1 1,0-1 0,0 0-1,0 0 1,0 0 0,1 0 0,-1 0-1,1 0 1,-1 0 0,0 0-1,1-1 1,0 1 0,-1 0-1,1-1 1,-1 1 0,1-1-1,0 0 1,-1 0 0,1 1 0,0-1-1,-1 0 1,1 0 0,-1-1-1,1 1 1,0 0 0,-1-1-1,4 0 1,1 0 13,1 0-1,0-1 0,-1 0 1,1 0-1,-1 0 1,7-5-1,2-3 194,0-1 0,-1-1 0,-1 0 1,0-1-1,12-16 0,-24 28-204,-2 10-47,0 0 0,-1 0 1,0-1-1,0 1 0,0-1 0,-8 15 0,7-15 147,0 0-1,0 0 0,0 0 1,1 1-1,0-1 0,-1 15 1,3-22-81,1-1 0,-1 0 0,0 1 0,0-1 0,0 0 0,1 0 0,-1 0 1,0 1-1,0-1 0,0 0 0,1 0 0,-1 0 0,0 1 0,1-1 0,-1 0 1,0 0-1,0 0 0,1 0 0,-1 0 0,0 0 0,1 0 0,-1 0 1,0 1-1,0-1 0,1 0 0,-1 0 0,0 0 0,1-1 0,-1 1 0,0 0 1,1 0-1,-1 0 0,0 0 0,1 0 0,-1 0 0,0 0 0,0 0 0,1-1 1,-1 1-1,0 0 0,0 0 0,1 0 0,-1-1 0,0 1 0,0 0 1,0 0-1,1-1 0,15-9 333,51-56 658,-54 51-989,0 0 1,1 2 0,1-1-1,30-19 1,-45 32-27,1 1 1,-1 0 0,0 0 0,0 0 0,1 0 0,-1-1 0,0 1 0,0 0 0,1 0 0,-1 0 0,0 0 0,1 0 0,-1 0 0,0 0 0,0 0 0,1 0 0,-1 0 0,0 0 0,1 0-1,-1 0 1,0 0 0,0 0 0,1 0 0,-1 0 0,0 0 0,1 0 0,-1 1 0,0-1 0,0 0 0,1 0 0,-1 0 0,0 0 0,0 1 0,0-1 0,1 0 0,-1 0 0,0 0-1,0 1 1,0-1 0,0 0 0,1 0 0,-1 1 0,0-1 0,0 0 0,0 0 0,0 1 0,2 21-202,-9 24 282,4-35 1,1-7-38,1 0 1,-1 0 0,1 0-1,0 0 1,0 0-1,1 0 1,-1 1 0,1-1-1,0 0 1,0 0 0,0 0-1,1 5 1,0-9-71,0 1 0,-1-1 0,1 0 0,0 0 0,-1 1-1,1-1 1,0 0 0,-1 0 0,1 0 0,0 0 0,0 0 0,-1 0 0,1 0 0,0 0 0,-1 0 0,1 0 0,0 0 0,-1 0 0,1-1 0,0 1 0,-1 0-1,1 0 1,0-1 0,-1 1 0,1 0 0,0-1 0,-1 1 0,2-2 0,17-14-3077,-16 13 2312,13-10-4318</inkml:trace>
</inkml:ink>
</file>

<file path=ppt/ink/ink2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6.832"/>
    </inkml:context>
    <inkml:brush xml:id="br0">
      <inkml:brushProperty name="width" value="0.05" units="cm"/>
      <inkml:brushProperty name="height" value="0.05" units="cm"/>
    </inkml:brush>
  </inkml:definitions>
  <inkml:trace contextRef="#ctx0" brushRef="#br0">125 302 9961,'0'0'7960,"-10"-4"-7677,4 1-266,4 2-18,1 0 0,-1 0 1,0 0-1,0 0 0,1 0 0,-1 0 0,0 0 0,0 1 0,0-1 1,0 0-1,0 1 0,0 0 0,0 0 0,0-1 0,0 1 1,0 0-1,0 0 0,0 1 0,0-1 0,0 0 0,0 1 1,0-1-1,0 1 0,0 0 0,0 0 0,1-1 0,-1 1 0,0 0 1,0 1-1,1-1 0,-1 0 0,-2 3 0,-2 3-6,1 1 0,0-1-1,1 1 1,0 0 0,0 1 0,1-1 0,0 1-1,0-1 1,1 1 0,0 0 0,0 0-1,1 0 1,0 9 0,1-17-5,0 0 0,0-1 1,0 1-1,0-1 0,1 1 1,-1-1-1,0 1 0,0 0 1,0-1-1,0 1 0,1-1 1,-1 1-1,0-1 0,1 1 0,-1-1 1,0 1-1,1-1 0,-1 0 1,0 1-1,1-1 0,-1 1 1,1-1-1,-1 0 0,1 0 1,-1 1-1,1-1 0,-1 0 1,1 0-1,-1 1 0,1-1 0,0 0 1,0 0-1,25-4-97,21-21 267,-19 3-62,0-1-1,-2-2 0,-1 0 0,-1-2 0,-1 0 0,-1-2 0,-2-1 0,-1 0 1,-1-1-1,22-54 0,-35 59-94,-5 26-7,0 0 0,0 0 0,0 0 0,0-1 0,0 1 0,0 0 0,0 0 0,0 0 1,0 0-1,-1-1 0,1 1 0,0 0 0,0 0 0,0 0 0,0 0 0,0 0 0,-1 0 0,1 0 0,0-1 0,0 1 0,0 0 1,0 0-1,-1 0 0,1 0 0,0 0 0,0 0 0,0 0 0,-1 0 0,1 0 0,0 0 0,0 0 0,0 0 0,0 0 0,-1 0 1,1 0-1,0 0 0,0 0 0,0 0 0,-1 0 0,1 0 0,0 1 0,0-1 0,0 0 0,0 0 0,0 0 0,-1 0 1,1 0-1,0 0 0,0 0 0,0 1 0,0-1 0,-1 0 0,-30 35-290,7 0 391,-34 65-1,53-89-11,0-1-1,0 1 1,1 1 0,1-1-1,0 1 1,0-1-1,1 1 1,1 0-1,0 0 1,0 0-1,2 13 1,-1-24-82,0 0 1,0 0-1,1 0 0,-1 0 0,0 0 1,1 0-1,-1 0 0,1 0 1,-1 0-1,1 0 0,0 0 1,-1-1-1,1 1 0,0 0 1,-1 0-1,1-1 0,0 1 0,0 0 1,0-1-1,0 1 0,0-1 1,-1 1-1,1-1 0,2 1 1,31 1 125,-25-3-90,0-1 1,0 0-1,-1 0 1,1-1-1,10-5 0,-8 1-96,0-1-1,0 1 0,-1-2 0,0 1 1,15-18-1,-21 22 36,-1 0 0,0 1 0,0-1 1,0 0-1,0-1 0,-1 1 0,0 0 0,0-1 0,0 0 1,0 1-1,-1-1 0,0 0 0,0 0 0,0 0 0,0 0 0,-1 0 1,0 0-1,0-6 0,-1 11 19,1-1 1,-1 1-1,1-1 1,-1 1-1,0 0 1,1-1-1,-1 1 1,0 0-1,0-1 1,1 1-1,-1 0 1,0 0-1,0-1 1,1 1-1,-1 0 1,0 0-1,0 0 1,1 0-1,-1 0 1,0 0-1,0 0 1,0 1-1,1-1 1,-1 0-1,0 0 1,0 1-1,1-1 1,-1 0-1,0 1 1,1-1-1,-1 0 1,0 1-1,1-1 1,-2 2-1,-25 13 88,16-6 20,-1 0 0,1 2 0,0-1 0,1 1 0,-14 19 0,22-27-101,1-1 0,0 0 0,-1 1 0,1-1 0,0 1 0,0-1-1,0 1 1,1 0 0,-1-1 0,1 1 0,-1 0 0,1 0 0,0-1 0,0 1 0,0 0 0,0 0 0,1-1 0,-1 1-1,1 0 1,-1-1 0,1 1 0,0 0 0,0-1 0,0 1 0,1-1 0,-1 0 0,1 1 0,-1-1 0,1 0-1,0 0 1,0 0 0,-1 0 0,2 0 0,-1 0 0,0 0 0,4 2 0,-1 0-4,0-1-1,0 0 1,0 0 0,1 0 0,-1 0 0,1-1 0,-1 0-1,1 0 1,0 0 0,0-1 0,0 0 0,-1 0 0,1-1-1,0 1 1,0-1 0,1 0 0,6-2 0,-4 0 25,0-1 0,-1 1 0,1-2 1,-1 1-1,0-1 0,0-1 0,0 1 0,0-1 1,-1-1-1,10-7 0,4-8 109,-1-1 1,-1 0-1,-1-1 0,-1-1 1,-1-1-1,13-27 0,-3 1-586,23-66 1,-49 117 432,0-1 0,0 1 0,0 0 0,0-1 0,0 1 0,0 0 1,-1 0-1,1-1 0,0 1 0,0 0 0,0 0 0,0-1 0,-1 1 0,1 0 0,0 0 1,0-1-1,0 1 0,-1 0 0,1 0 0,0 0 0,0 0 0,-1-1 0,1 1 0,0 0 1,-1 0-1,1 0 0,0 0 0,0 0 0,-1 0 0,1 0 0,0 0 0,-1 0 0,1 0 1,0 0-1,-1 0 0,1 0 0,0 0 0,0 0 0,-1 0 0,1 0 0,0 0 1,-1 0-1,1 0 0,0 1 0,0-1 0,-1 0 0,1 0 0,0 0 0,0 0 0,-1 1 1,1-1-1,0 0 0,0 0 0,0 1 0,-1-1 0,1 0 0,-20 10-96,6 3 119,0 1-1,1 1 1,0 0 0,1 0 0,1 1 0,-17 30-1,24-37 91,-1 1 0,1-1-1,1 1 1,0-1 0,0 1 0,1 0-1,0 1 1,0-1 0,1 0-1,1 0 1,0 0 0,0 1-1,1-1 1,3 17 0,-2-22-61,0-1 0,0 0 1,0 0-1,1-1 0,-1 1 0,1 0 0,0-1 1,0 0-1,0 1 0,0-1 0,1 0 1,4 3-1,-6-5-96,0 1-1,0-1 1,0 1 0,0-1 0,0 0 0,1 0 0,-1 0-1,0 0 1,1 0 0,-1 0 0,1-1 0,-1 1-1,1-1 1,-1 0 0,1 0 0,0 0 0,-1 0-1,1 0 1,-1 0 0,1-1 0,-1 1 0,1-1 0,2-1-1,2-8-3825,-6-8-3503</inkml:trace>
</inkml:ink>
</file>

<file path=ppt/ink/ink2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7.320"/>
    </inkml:context>
    <inkml:brush xml:id="br0">
      <inkml:brushProperty name="width" value="0.05" units="cm"/>
      <inkml:brushProperty name="height" value="0.05" units="cm"/>
    </inkml:brush>
  </inkml:definitions>
  <inkml:trace contextRef="#ctx0" brushRef="#br0">69 31 4805,'10'-17'3179,"-1"4"3440,-9 13-6557,0 0 1,1 0 0,-1 0-1,0 1 1,0-1-1,1 0 1,-1 0-1,0 0 1,1 1 0,-1-1-1,0 0 1,0 0-1,0 1 1,1-1-1,-1 0 1,0 1 0,0-1-1,0 0 1,0 1-1,0-1 1,1 0-1,-1 1 1,0-1 0,0 0-1,0 1 1,0-1-1,0 0 1,0 1-1,0-1 1,0 1 0,0-1-1,0 0 1,-1 1-1,1-1 1,0 0-1,0 1 1,0-1 0,0 0-1,0 1 1,-1-1-1,-1 28 355,-1 0-1,-2 0 0,-1 0 1,-16 47-1,-9 37-42,26-85-515,-10 70 372,14-87-1113,1 1 0,0-1 0,3 21 0,2-21-2924,4-9-2232</inkml:trace>
</inkml:ink>
</file>

<file path=ppt/ink/ink2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8.023"/>
    </inkml:context>
    <inkml:brush xml:id="br0">
      <inkml:brushProperty name="width" value="0.05" units="cm"/>
      <inkml:brushProperty name="height" value="0.05" units="cm"/>
    </inkml:brush>
  </inkml:definitions>
  <inkml:trace contextRef="#ctx0" brushRef="#br0">187 51 8936,'0'0'4693,"1"-8"-2734,0 3-1878,0 4-35,-1 0 0,1 0 0,-1 0 1,1 0-1,-1 0 0,0 0 0,1 0 1,-1 0-1,0 0 0,0 0 0,0 0 1,0 0-1,0 0 0,0 0 0,0 0 1,0 0-1,0 0 0,-1 0 1,1 0-1,0 0 0,-1 0 0,1 0 1,0 0-1,-1 0 0,1 0 0,-1 0 1,0 0-1,1 0 0,-1 0 0,0 1 1,0-1-1,1 0 0,-1 0 0,0 1 1,0-1-1,0 1 0,0-1 0,0 1 1,0-1-1,0 1 0,0-1 0,0 1 1,0 0-1,0 0 0,0 0 0,0-1 1,0 1-1,0 0 0,0 0 1,0 0-1,0 0 0,0 1 0,-1-1 1,-8 1 0,0 0 0,1 0 0,0 1 0,-1 0 0,1 1 0,0 0 1,0 1-1,0 0 0,1 0 0,-1 0 0,1 1 0,0 1 1,0-1-1,1 1 0,0 1 0,0-1 0,-7 10 0,14-16-48,0 0 0,-1 0 0,1 1 0,0-1 0,0 0-1,0 0 1,0 0 0,-1 1 0,1-1 0,0 0 0,0 1 0,0-1-1,0 0 1,0 0 0,0 1 0,0-1 0,0 0 0,0 1 0,0-1 0,0 0-1,0 0 1,0 1 0,0-1 0,0 0 0,0 1 0,0-1 0,0 0-1,0 0 1,1 1 0,-1-1 0,0 0 0,0 0 0,0 1 0,0-1-1,1 0 1,-1 0 0,0 1 0,0-1 0,0 0 0,1 0 0,-1 0-1,0 0 1,0 1 0,1-1 0,-1 0 0,20 1-136,25-9-79,-45 8 216,14-4-56,-1 1-1,0 1 1,1 0 0,0 1 0,-1 0 0,1 1 0,0 1 0,-1 0 0,21 4 0,-33-4 36,1-1 1,-1 0-1,1 1 1,-1-1-1,1 1 0,-1 0 1,1 0-1,-1-1 1,0 1-1,1 0 0,-1 0 1,0 0-1,0 0 0,0 1 1,0-1-1,0 0 1,0 0-1,0 1 0,0-1 1,0 0-1,-1 1 0,1-1 1,0 1-1,-1-1 1,0 1-1,1-1 0,-1 1 1,0-1-1,1 1 1,-1-1-1,0 1 0,0 0 1,0-1-1,-1 1 0,1-1 1,0 1-1,-1-1 1,1 1-1,-1-1 0,1 1 1,-1-1-1,0 3 0,-2 1 126,0 0-1,-1 0 0,1-1 1,-1 1-1,0-1 0,0 0 1,0 0-1,-1 0 0,1 0 1,-7 3-1,-8 4 420,0-1 1,0-1-1,-22 6 0,31-11-841,0-2-1,0 1 0,1-2 1,-21 2-1,46-8-10525</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30.999"/>
    </inkml:context>
    <inkml:brush xml:id="br0">
      <inkml:brushProperty name="width" value="0.05" units="cm"/>
      <inkml:brushProperty name="height" value="0.05" units="cm"/>
    </inkml:brush>
  </inkml:definitions>
  <inkml:trace contextRef="#ctx0" brushRef="#br0">307 0 7815,'0'0'3294,"-11"13"-2835,-13 16 45,1 1-1,2 1 1,-24 47-1,37-64-479,1 1 0,0-1 0,1 1 0,1 1 0,1-1 0,0 0 0,1 1 0,0 0-1,1 0 1,1 0 0,2 32 0,-1-47-37,0-1-1,0 1 1,0-1 0,0 1-1,0 0 1,1-1 0,-1 1-1,0-1 1,0 1 0,0-1-1,1 1 1,-1-1 0,0 1-1,1-1 1,-1 1 0,1-1-1,-1 1 1,0-1 0,1 0-1,-1 1 1,1-1 0,-1 0-1,1 1 1,-1-1-1,1 0 1,-1 1 0,1-1-1,-1 0 1,1 0 0,0 0-1,-1 0 1,1 0 0,-1 0-1,1 1 1,0-1 0,-1 0-1,1-1 1,-1 1 0,1 0-1,-1 0 1,1 0 0,0 0-1,-1 0 1,1-1 0,-1 1-1,1 0 1,-1 0 0,1-1-1,-1 1 1,1 0-1,0-1 1,2-10 78,0 1 1,0-1-1,-1 0 0,-1 1 1,1-1-1,-2 0 0,0 0 0,0 0 1,-2-12-1,1-11-35,1-1-20,1 15-21,0 0 1,-2-1-1,-1 1 1,0 0 0,-8-30-1,10 49 10,-1 0-1,1 0 1,0 0 0,0 0 0,0 0-1,-1 0 1,1 1 0,0-1 0,-1 0-1,1 0 1,-1 0 0,1 1-1,-1-1 1,0 0 0,1 1 0,-1-1-1,1 0 1,-1 1 0,0-1-1,0 1 1,1-1 0,-1 1 0,0 0-1,-1-1 1,1 1-9,0 0 1,1 0-1,-1 1 1,0-1-1,0 1 0,1-1 1,-1 0-1,0 1 1,0-1-1,1 1 0,-1 0 1,1-1-1,-1 1 1,0-1-1,1 1 0,-1 0 1,1 0-1,-1-1 1,0 2-1,-16 43-156,12-26 174,1 1 0,2-1 0,0 1-1,0 0 1,2 0 0,1 0 0,0-1-1,5 22 1,-4-33-30,0 0 0,0-1-1,1 1 1,0-1 0,0 0-1,0 0 1,1 0 0,1 0 0,-1 0-1,7 6 1,-8-9-18,1 0 1,1-1-1,-1 0 1,0 1-1,1-2 0,0 1 1,-1 0-1,1-1 0,0 0 1,1 0-1,-1 0 1,0-1-1,0 0 0,1 0 1,-1 0-1,7 0 1,-11-1 43,0 0 0,1 1 1,-1-1-1,0 0 1,1 0-1,-1 0 1,0 0-1,0-1 0,1 1 1,-1 0-1,0 0 1,0-1-1,1 1 1,-1-1-1,0 1 0,0-1 1,0 1-1,0-1 1,1 0-1,-1 0 1,0 1-1,0-1 1,-1 0-1,1 0 0,0 0 1,0 0-1,0 0 1,-1 0-1,1 0 1,0 0-1,-1-1 0,1 1 1,-1 0-1,1 0 1,-1-1-1,0 1 1,0 0-1,1 0 0,-1-1 1,0 1-1,0 0 1,0-1-1,0 1 1,0 0-1,-1 0 0,1-1 1,0 1-1,-1 0 1,1 0-1,-2-3 1,0-2 20,0-1 1,0 0 0,-1 1 0,-1-1 0,1 1-1,-1 0 1,-8-11 0,-4 3-11,0 0 0,-1 0-1,-34-19 1,39 26-37,-1 0 0,1-1 0,1 0 1,-1-1-1,1-1 0,1 1 0,0-2 0,0 1 0,1-1 0,-12-20 0,21 31 15,-1-1-1,1 1 0,0-1 0,-1 0 0,1 1 0,0-1 0,0 0 1,-1 1-1,1-1 0,0 0 0,0 1 0,0-1 0,0 0 0,0 0 1,0 1-1,0-1 0,0 0 0,0 1 0,0-1 0,1 0 0,-1 1 1,0-1-1,0 0 0,1 1 0,-1-1 0,0 0 0,1 1 1,-1-1-1,1 1 0,0-2 0,24-6-91,41 10 78,-57-1 11,109 12-103,89 5-1712,-93-18-1474</inkml:trace>
</inkml:ink>
</file>

<file path=ppt/ink/ink2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8.778"/>
    </inkml:context>
    <inkml:brush xml:id="br0">
      <inkml:brushProperty name="width" value="0.05" units="cm"/>
      <inkml:brushProperty name="height" value="0.05" units="cm"/>
    </inkml:brush>
  </inkml:definitions>
  <inkml:trace contextRef="#ctx0" brushRef="#br0">235 25 9001,'0'0'3560,"-10"-1"-1323,3-1-2053,1 1 0,-1 1 0,1-1-1,-1 1 1,0 0 0,1 1 0,-1-1 0,0 1 0,1 1-1,-1-1 1,1 1 0,0 0 0,0 1 0,-1-1 0,-10 8-1,16-9-189,-48 41 179,46-40-208,1 0 0,0 0 0,1 0 1,-1 0-1,0 1 0,1-1 1,-1 1-1,1-1 0,0 1 0,0 0 1,0 0-1,0-1 0,0 1 0,0 0 1,1 0-1,0 0 0,-1 0 0,1 0 1,1 5-1,-1-8-24,1 1 0,-1-1 1,1 1-1,0-1 0,-1 1 1,1-1-1,0 1 0,0-1 0,-1 1 1,1-1-1,0 0 0,0 1 0,0-1 1,0 0-1,-1 0 0,1 0 1,0 0-1,0 0 0,0 0 0,0 0 1,0 0-1,-1 0 0,1 0 0,2 0 1,21-5 53,24-21 174,-43 22-199,0 0 1,0 1-1,0 0 0,0 0 1,1 0-1,-1 0 0,1 1 1,0 0-1,-1 0 0,1 1 0,9-2 1,-14 3-30,0 0 0,0 1 0,0-1 0,-1 0-1,1 1 1,0-1 0,-1 1 0,1-1 0,0 1 0,-1-1 0,1 1 0,-1-1 0,1 1 0,0 0 0,-1-1 0,0 1 0,1 0 0,-1 0 0,1-1 0,-1 1 0,0 0 0,1 0 0,-1-1 0,0 1 0,0 0 0,0 0 0,0 0-1,0-1 1,0 1 0,0 1 0,2 33-505,-3-28 476,0 20 186,-1 0 1,-2-1-1,-1 1 0,-1-1 0,-13 37 0,-59 123 3734,76-181-3750,-33 62 527,32-62-596,0-1-1,0 1 1,0-1 0,0 0-1,-1 0 1,0 0 0,0 0-1,0-1 1,0 1 0,0-1-1,-8 4 1,12-7-23,0 0-1,-1 0 1,1 1-1,-1-1 1,1 0 0,0 0-1,-1 0 1,1 0-1,-1 0 1,1 0-1,-1 0 1,1 0 0,-1 0-1,1 0 1,0 0-1,-1 0 1,1 0-1,-1 0 1,1 0 0,-1 0-1,1-1 1,0 1-1,-1 0 1,1 0 0,-1 0-1,1-1 1,0 1-1,-1 0 1,1-1-1,0 1 1,-1 0 0,1 0-1,0-1 1,-1 1-1,1-1 1,0 1-1,0 0 1,0-1 0,-1 1-1,1-1 1,-1-26-314,14-28-105,9 11 407,3 0-1,1 2 1,2 1-1,43-46 1,-48 57 17,20-25-3,-18 20-70,1 2 0,2 1 0,35-31-1,-72 75 167,0 1-1,1-1 0,0 1 0,1 1 0,1-1 1,0 1-1,1 1 0,-5 23 0,10-38-77,0 1 0,0-1 0,0 1 0,0-1 0,0 1 0,0 0 0,0-1 0,0 1 0,0-1 0,1 1 0,-1-1 0,0 1-1,0-1 1,1 1 0,-1-1 0,0 1 0,1-1 0,-1 0 0,0 1 0,1-1 0,-1 1 0,1-1 0,-1 0 0,0 1 0,1-1 0,-1 0 0,1 0 0,-1 1 0,1-1 0,-1 0-1,1 0 1,0 0 0,-1 1 0,1-1 0,-1 0 0,1 0 0,-1 0 0,1 0 0,-1 0 0,1 0 0,0 0 0,-1 0 0,1-1 0,-1 1 0,1 0 0,-1 0 0,1 0-1,-1-1 1,1 1 0,-1 0 0,1 0 0,-1-1 0,1 0 0,33-14 665,-6-4-551,-1-2 1,-1 0-1,-1-2 0,-1-1 1,-1-1-1,28-39 0,-56 71-680,-49 78 108,48-75 580,1 0 1,0 0-1,1 1 0,0-1 1,0 1-1,1 0 0,0 0 1,-1 15-1,4-26-131,0 1-1,1-1 1,-1 0-1,0 1 1,0-1-1,1 1 1,-1-1 0,0 1-1,0-1 1,1 0-1,-1 1 1,0-1-1,1 0 1,-1 1 0,1-1-1,-1 0 1,0 0-1,1 1 1,-1-1-1,1 0 1,-1 0 0,1 0-1,-1 1 1,1-1-1,-1 0 1,1 0-1,-1 0 1,1 0 0,-1 0-1,1 0 1,-1 0-1,1 0 1,-1 0-1,1 0 1,-1 0 0,1-1-1,-1 1 1,0 0-1,1 0 1,-1 0-1,2-1 1,21-8-4,-14 3-491,0 0-1,-1-1 1,15-14-1,-7 5-2006,-2-2 0,17-24 0,-6 0-2586</inkml:trace>
</inkml:ink>
</file>

<file path=ppt/ink/ink2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9.450"/>
    </inkml:context>
    <inkml:brush xml:id="br0">
      <inkml:brushProperty name="width" value="0.05" units="cm"/>
      <inkml:brushProperty name="height" value="0.05" units="cm"/>
    </inkml:brush>
  </inkml:definitions>
  <inkml:trace contextRef="#ctx0" brushRef="#br0">138 0 7207,'0'0'4623,"-4"9"-2904,-37 73 1721,-22 49-1183,57-114-2217,0-1-1,2 1 1,-1-1-1,2 1 1,0 1-1,0 24 0,4-48-470,1 0 0,0 0 0,0 1 0,0-1 0,0 1 0,7-10 0,1-5-1324,-6 9 790,11-25-1500,-14 35 2404,0 0 0,-1 0 0,1 0 0,0-1 0,-1 1 0,1 0 1,0 0-1,0 0 0,0 0 0,0 0 0,0 0 0,0 0 0,0 1 1,0-1-1,0 0 0,1 0 0,-1 1 0,0-1 0,0 1 0,3-1 1,-2 2 106,-1 0 0,1 1 1,-1-1-1,0 1 1,1-1-1,-1 1 0,0-1 1,0 1-1,0 0 1,0 0-1,-1-1 1,1 1-1,0 0 0,-1 0 1,1 2-1,5 9 295,-4-10-225,1 0 0,-1-1 0,1 0 0,0 1 0,0-1 0,0 0-1,0-1 1,0 1 0,0 0 0,0-1 0,0 0 0,1 1 0,-1-1 0,1-1 0,-1 1-1,1 0 1,-1-1 0,1 0 0,-1 0 0,1 0 0,-1 0 0,1 0 0,-1-1 0,1 0-1,-1 0 1,1 0 0,-1 0 0,0 0 0,1 0 0,-1-1 0,0 0 0,0 0 0,0 0-1,0 0 1,-1 0 0,1 0 0,0-1 0,-1 1 0,0-1 0,1 0 0,-1 0 0,0 0 0,-1 0-1,1 0 1,0 0 0,-1 0 0,0 0 0,1-1 0,-1 1 0,-1-1 0,1 1 0,0-1-1,-1 1 1,0-7 0,0 10-119,-1-1 0,1 0 0,0 1-1,-1-1 1,1 1 0,-1-1 0,1 1 0,-1-1 0,0 1-1,1 0 1,-1-1 0,1 1 0,-1-1 0,0 1-1,1 0 1,-1 0 0,0-1 0,1 1 0,-1 0 0,0 0-1,0 0 1,1 0 0,-1 0 0,0 0 0,1 0-1,-1 0 1,0 0 0,0 0 0,1 0 0,-1 1 0,0-1-1,1 0 1,-1 0 0,0 1 0,1-1 0,-1 0-1,0 1 1,-28 12-41,25-8 51,-1 0 1,1 0-1,0 0 0,0 1 1,0-1-1,1 1 1,-1 0-1,-3 11 1,6-16-8,1 0-1,-1 1 1,0 0 0,1-1 0,-1 1 0,1-1 0,0 1 0,0 0 0,-1-1 0,1 1 0,0-1 0,0 1 0,0 0 0,1-1 0,-1 1 0,0 0-1,1-1 1,-1 1 0,1-1 0,-1 1 0,1-1 0,0 1 0,0-1 0,0 1 0,-1-1 0,1 0 0,1 1 0,-1-1 0,0 0 0,0 0 0,0 0-1,1 0 1,-1 0 0,0 0 0,1 0 0,-1 0 0,1-1 0,-1 1 0,1 0 0,1 0 0,22 4-9,-1-1 1,1-1-1,-1-1 0,31-1 1,-23-1-817,54 8 1,-73-3 1751,-30-12 975,8-1-1761,-1 0 0,1-1-1,1 0 1,0 0 0,0-1 0,1 0 0,0 0 0,1-1 0,0 1 0,0-2-1,1 1 1,1 0 0,0-1 0,1 0 0,0 0 0,1 0 0,-2-14 0,5 24-142,-1 0 0,1 0 0,-1-1 0,1 1 0,0 0 0,0 0 0,0 0 0,0 0 0,0 0 0,1 0 0,-1 0 0,0 1 0,1-1 0,0 0 0,-1 1 0,1-1 0,0 1 0,0 0 0,-1-1 0,1 1 0,0 0 0,0 0 0,1 0 0,-1 0 0,0 1 0,0-1 0,0 1 0,0-1 0,1 1 0,2 0 0,12-3-528,0 1 0,32 0 0,-38 2-170,-4 0-165,27-2-1468,-33 2 1988,1 0 0,-1 0 1,0 0-1,0 0 0,0-1 1,1 1-1,-1 0 0,0-1 1,0 1-1,0-1 0,0 1 1,0-1-1,0 0 0,0 1 1,0-1-1,0 0 0,0 0 1,0 0-1,0 0 0,0 1 1,0-3-1,0-6-5859</inkml:trace>
</inkml:ink>
</file>

<file path=ppt/ink/ink2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49.797"/>
    </inkml:context>
    <inkml:brush xml:id="br0">
      <inkml:brushProperty name="width" value="0.05" units="cm"/>
      <inkml:brushProperty name="height" value="0.05" units="cm"/>
    </inkml:brush>
  </inkml:definitions>
  <inkml:trace contextRef="#ctx0" brushRef="#br0">0 64 10218,'0'0'1537,"52"-23"353,-18 11 961,7 3-1794,6 0-801,1 4-192,-4 1-1666,-7 4-1633,-4-2-2850</inkml:trace>
</inkml:ink>
</file>

<file path=ppt/ink/ink2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0.947"/>
    </inkml:context>
    <inkml:brush xml:id="br0">
      <inkml:brushProperty name="width" value="0.05" units="cm"/>
      <inkml:brushProperty name="height" value="0.05" units="cm"/>
    </inkml:brush>
  </inkml:definitions>
  <inkml:trace contextRef="#ctx0" brushRef="#br0">186 0 7239,'0'0'7943,"-11"6"-7857,7-4-87,-3 1 4,1 0 0,-1 1-1,1-1 1,0 2 0,0-1-1,0 1 1,1-1 0,-1 2 0,1-1-1,1 0 1,-9 13 0,-6 14 57,1 1 0,-18 46 0,32-68-37,0 0 0,1 0 0,0 0 0,1 0 0,0 1 1,1-1-1,0 1 0,1-1 0,0 1 0,1-1 0,0 1 0,3 11 0,-3-21-29,0 0 1,0 1-1,1-1 0,-1 0 0,1 0 1,-1 0-1,1 0 0,0 0 0,-1 0 1,1 0-1,0-1 0,1 1 0,-1-1 0,0 0 1,0 1-1,0-1 0,1 0 0,-1 0 1,1 0-1,-1-1 0,1 1 0,-1 0 1,1-1-1,-1 0 0,6 0 0,5 1-243,-1 0-1,1-2 1,23-2 0,-19-1-816,0 0 1,-1-1-1,1-1 1,22-12-1,15-9-5234</inkml:trace>
</inkml:ink>
</file>

<file path=ppt/ink/ink2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1.843"/>
    </inkml:context>
    <inkml:brush xml:id="br0">
      <inkml:brushProperty name="width" value="0.05" units="cm"/>
      <inkml:brushProperty name="height" value="0.05" units="cm"/>
    </inkml:brush>
  </inkml:definitions>
  <inkml:trace contextRef="#ctx0" brushRef="#br0">153 60 7303,'0'0'2899,"-3"-8"-401,3 5-2406,-1 1 0,1-1 0,-1 1 0,0-1 0,0 1 0,0 0 0,0-1 0,0 1-1,-1 0 1,1 0 0,-1 0 0,1 0 0,-1 0 0,0 0 0,0 0 0,0 0 0,0 1 0,0-1 0,0 1 0,-1-1 0,1 1 0,0 0 0,-1 0 0,1 0-1,-1 0 1,1 1 0,-1-1 0,1 1 0,-1-1 0,1 1 0,-1 0 0,0 0 0,1 0 0,-1 0 0,1 1 0,-1-1 0,1 1 0,-1-1 0,1 1 0,-1 0-1,1 0 1,-1 0 0,1 0 0,-3 2 0,0 1-98,0 1-1,0-1 1,1 1 0,0 0-1,0 0 1,0 0-1,0 0 1,1 1 0,0-1-1,0 1 1,0 0-1,1 0 1,0 0 0,0 0-1,1 1 1,-1-1-1,2 0 1,-1 1 0,0 12-1,1-19 6,0 1 1,0-1-1,0 1 0,0 0 1,1-1-1,-1 1 0,0-1 1,0 1-1,0 0 0,0-1 0,1 1 1,-1-1-1,0 1 0,1-1 1,-1 1-1,0-1 0,1 1 1,-1-1-1,0 1 0,1-1 1,-1 1-1,1-1 0,-1 0 0,1 1 1,-1-1-1,1 0 0,-1 1 1,1-1-1,0 0 0,-1 0 1,1 1-1,0-1 0,26-2-8,23-19 9,-32 10-38,-12 6-6,0 1 0,-1 0 1,2 1-1,-1 0 0,0 0 1,1 0-1,-1 0 0,1 1 1,9-2-1,-15 4 27,0 0-1,0 1 1,-1-1-1,1 0 1,0 0 0,0 0-1,-1 0 1,1 1-1,0-1 1,-1 0 0,1 1-1,0-1 1,-1 1-1,1-1 1,0 0-1,-1 1 1,1-1 0,-1 1-1,1 0 1,-1-1-1,1 1 1,-1-1 0,1 1-1,-1 0 1,0-1-1,1 1 1,-1 0 0,0 0-1,0-1 1,1 1-1,-1 0 1,0 0 0,0-1-1,0 1 1,0 1-1,0 35-147,0-25 76,0 29 273,-1-1 0,-2 0 0,-2 0-1,-1-1 1,-2 1 0,-17 48 0,23-84-5,0 0 1,0-1 0,0 1 0,0-1 0,0 0-1,-1 0 1,1 0 0,-1 0 0,0 0-1,-5 4 1,7-7-113,1 1 0,-1-1 0,0 1 0,1-1 0,-1 0 0,0 0 0,0 1-1,1-1 1,-1 0 0,0 0 0,0 0 0,1 1 0,-1-1 0,0 0 0,0 0 0,1 0 0,-1-1 0,0 1 0,0 0-1,0 0 1,1 0 0,-2-1 0,1 0-19,0 0 0,0 0 1,0 0-1,0 0 0,0 0 0,0 0 0,0 0 0,0 0 0,1 0 0,-1-1 1,1 1-1,-1 0 0,0 0 0,1-1 0,0 1 0,-1-1 0,1-1 1,-5-24 133,1-2 0,2 1 1,1 0-1,1 0 1,7-52-1,-6 76-184,-1 0 0,1 1 0,0-1 0,1 1 0,-1-1 0,0 1 0,1 0 0,0 0 0,0 0 0,0 0-1,0 0 1,0 0 0,1 0 0,-1 0 0,5-2 0,27-19-5134,-22 17 1667,7-5-3316</inkml:trace>
</inkml:ink>
</file>

<file path=ppt/ink/ink2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2.668"/>
    </inkml:context>
    <inkml:brush xml:id="br0">
      <inkml:brushProperty name="width" value="0.05" units="cm"/>
      <inkml:brushProperty name="height" value="0.05" units="cm"/>
    </inkml:brush>
  </inkml:definitions>
  <inkml:trace contextRef="#ctx0" brushRef="#br0">0 0 7783,'0'0'4586,"0"9"-2718,0 77 1586,0-85-3466,0-1 0,0 0 0,0 1 0,0-1 0,0 1 0,0-1 0,0 0-1,0 1 1,0-1 0,1 1 0,-1-1 0,0 0 0,0 1 0,0-1 0,0 0-1,0 1 1,1-1 0,-1 0 0,0 1 0,0-1 0,1 0 0,-1 0 0,0 1-1,0-1 1,1 0 0,-1 0 0,0 1 0,1-1 0,-1 0 0,0 0 0,1 0-1,-1 1 1,0-1 0,1 0 0,0 0 0,15-4-382,13-16 306,0-30 348,-17 26-144,-12 24-122,0 0 1,0 0-1,1 0 0,-1 0 1,0 0-1,0 0 1,0 1-1,0-1 0,0 0 1,0 0-1,0 0 1,0 0-1,0 0 0,1 0 1,-1 0-1,0 0 1,0 0-1,0 0 0,0 0 1,0 0-1,0 0 1,0 0-1,1 1 0,-1-1 1,0 0-1,0 0 1,0 0-1,0 0 0,0 0 1,0-1-1,1 1 1,-1 0-1,0 0 0,0 0 1,0 0-1,0 0 1,0 0-1,0 0 0,1 0 1,-1 0-1,0 0 1,0 0-1,0 0 0,0 0 1,0 0-1,0 0 1,0-1-1,-4 47 84,2-38-235,1 1-1,0 0 0,1 0 0,0-1 0,0 1 0,0 0 0,4 16 0,3-18-2469,3-6-2145</inkml:trace>
</inkml:ink>
</file>

<file path=ppt/ink/ink2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3.449"/>
    </inkml:context>
    <inkml:brush xml:id="br0">
      <inkml:brushProperty name="width" value="0.05" units="cm"/>
      <inkml:brushProperty name="height" value="0.05" units="cm"/>
    </inkml:brush>
  </inkml:definitions>
  <inkml:trace contextRef="#ctx0" brushRef="#br0">113 58 384,'0'0'18204,"-9"-4"-17376,7 3-809,0 0 0,0-1 0,-1 2 1,1-1-1,0 0 0,-1 0 1,1 1-1,0-1 0,-1 1 0,1 0 1,-1 0-1,1-1 0,0 2 0,-1-1 1,1 0-1,-4 1 0,3 1-18,0 0-1,0 0 1,0 0 0,0 0-1,1 1 1,-1-1-1,1 1 1,0 0-1,0-1 1,0 1 0,0 0-1,0 0 1,0 0-1,-1 6 1,-2 0-124,2 1 0,-1-1 1,1 1-1,1-1 0,0 1 0,0 0 1,1 0-1,0 0 0,1 0 0,1 17 0,-1-25 107,0-1 1,0 1-1,1-1 0,-1 0 0,1 1 0,-1-1 0,1 1 0,-1-1 0,1 0 0,0 1 0,-1-1 0,1 0 0,0 0 0,0 0 0,0 1 0,0-1 0,0 0 0,0 0 0,0 0 1,1-1-1,-1 1 0,0 0 0,1 0 0,-1-1 0,0 1 0,1-1 0,-1 1 0,0-1 0,1 1 0,-1-1 0,1 0 0,-1 0 0,1 0 0,-1 0 0,1 0 0,-1 0 1,1 0-1,-1 0 0,1-1 0,-1 1 0,1 0 0,-1-1 0,0 1 0,2-2 0,3 0 124,0 0 0,0 0 1,0-1-1,0 0 0,0-1 0,-1 1 0,1-1 0,8-8 1,-7 4 56,1 0 0,-1-1 0,-1 0 0,1 0 1,-1-1-1,-1 0 0,0 0 0,-1 0 0,1-1 1,-2 1-1,0-1 0,0 0 0,-1 0 0,0 0 1,-1-1-1,0 1 0,-1-14 0,0 25-220,0-1 0,0 1 0,0-1 0,0 1 0,0-1 0,0 1 0,-1 0 0,1-1 0,0 1 0,0-1 0,0 1 0,0-1 0,-1 1 0,1-1 0,0 1 0,0 0 0,-1-1 0,1 1-1,0 0 1,-1-1 0,1 1 0,0 0 0,-1-1 0,1 1 0,-1 0 0,1 0 0,0-1 0,-1 1 0,1 0 0,-1 0 0,1 0 0,-1 0 0,1-1 0,-1 1 0,1 0 0,-1 0 0,1 0 0,0 0 0,-1 0 0,1 0 0,-1 0 0,1 0 0,-1 1 0,1-1 0,-1 0 0,1 0 0,-1 0 0,1 0-1,-1 1 1,1-1 0,0 0 0,-1 0 0,1 1 0,0-1 0,-1 0 0,0 1 0,0 0-698,-1 0 0,0 1-1,1-1 1,-1 0 0,1 1 0,-1-1 0,1 1-1,0-1 1,0 1 0,-1 0 0,1 0-1,0-1 1,-1 4 0</inkml:trace>
</inkml:ink>
</file>

<file path=ppt/ink/ink2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3.794"/>
    </inkml:context>
    <inkml:brush xml:id="br0">
      <inkml:brushProperty name="width" value="0.05" units="cm"/>
      <inkml:brushProperty name="height" value="0.05" units="cm"/>
    </inkml:brush>
  </inkml:definitions>
  <inkml:trace contextRef="#ctx0" brushRef="#br0">80 1 9929,'0'0'3860,"-7"8"-2637,-3 9-974,0 1 0,1 0 1,1 0-1,1 1 1,0 0-1,1 0 1,2 0-1,0 1 1,1 0-1,-1 26 0,4-40-242,-1 1 48,1 1 0,0-1 0,1 1-1,0-1 1,0 1 0,3 7 0,-3-13-97,0 1 0,1 0 0,0-1-1,-1 1 1,1-1 0,0 1 0,0-1 0,0 0 0,0 0-1,1 0 1,-1 0 0,1 0 0,-1-1 0,1 1 0,-1-1-1,1 1 1,5 1 0,-5-2-545,3 2-506</inkml:trace>
</inkml:ink>
</file>

<file path=ppt/ink/ink2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4.168"/>
    </inkml:context>
    <inkml:brush xml:id="br0">
      <inkml:brushProperty name="width" value="0.05" units="cm"/>
      <inkml:brushProperty name="height" value="0.05" units="cm"/>
    </inkml:brush>
  </inkml:definitions>
  <inkml:trace contextRef="#ctx0" brushRef="#br0">82 194 384,'0'0'17201,"-7"8"-17047,-3 3-155,2 2 0,0-1 0,0 1 0,1 0 0,1 1 0,0 0 0,0 0 0,2 0 0,-6 29 0,10-43-17,-1 1-1,1 0 1,0 0 0,0 0 0,0 0-1,-1-1 1,1 1 0,0 0 0,0 0-1,0 0 1,1 0 0,-1 0 0,0-1-1,0 1 1,0 0 0,0 0 0,1 0-1,-1 0 1,1-1 0,-1 1 0,0 0-1,1 0 1,-1-1 0,1 1 0,-1 0-1,1-1 1,0 1 0,-1-1 0,1 1-1,0-1 1,-1 1 0,2 0 0,0-1 2,0 0 0,0 0 0,0 0 1,0 0-1,0 0 0,0-1 0,0 1 1,0-1-1,0 1 0,0-1 0,-1 0 1,1 1-1,2-3 0,7-3 66,-1 0-1,0-1 1,15-14-1,10-15 292,-2-1 0,32-48 0,-51 65-164,0-1 0,-2-1 1,-1 0-1,0 0 0,-2-1 0,8-30 1,-17 53-210,0 0 1,0 0 0,0 1 0,0-1 0,0 0 0,0 0-1,0 0 1,0 0 0,0 0 0,0 0 0,-1 0 0,1 0-1,0 0 1,0 0 0,0 0 0,0 0 0,0 0 0,0 0-1,0 0 1,0 0 0,0 0 0,-1 0 0,1 0 0,0 0-1,0 0 1,0 0 0,0 0 0,0 0 0,0 0 0,0 0-1,0 0 1,0 0 0,-1 0 0,1 0 0,0 0 0,0 0-1,0 0 1,0-1 0,-12 20-376,-15 28 167,15-25 208,0 2 1,1 0-1,2 0 1,1 1-1,0 0 1,2 0-1,1 1 1,1 0-1,-1 27 1,5-51 11,0-1 1,0 1 0,0-1-1,0 1 1,0-1 0,1 0-1,-1 1 1,0-1-1,1 0 1,-1 1 0,1-1-1,-1 0 1,1 1 0,0-1-1,-1 0 1,1 0 0,0 0-1,0 0 1,0 0 0,0 1-1,0-2 1,0 1 0,0 0-1,0 0 1,0 0 0,1 0-1,-1-1 1,0 1 0,0-1-1,1 1 1,-1-1 0,2 1-1,-1-1-280,0 0 0,0 1-1,0-1 1,0-1 0,0 1 0,0 0-1,0-1 1,0 1 0,0-1 0,0 1-1,0-1 1,0 0 0,0 0 0,0 0-1,-1 0 1,1 0 0,0 0-1,-1 0 1,1-1 0,-1 1 0,3-3-1,10-17-7018</inkml:trace>
</inkml:ink>
</file>

<file path=ppt/ink/ink2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4.618"/>
    </inkml:context>
    <inkml:brush xml:id="br0">
      <inkml:brushProperty name="width" value="0.05" units="cm"/>
      <inkml:brushProperty name="height" value="0.05" units="cm"/>
    </inkml:brush>
  </inkml:definitions>
  <inkml:trace contextRef="#ctx0" brushRef="#br0">1 113 7751,'0'0'7036,"9"0"-6198,-3 0-726,1-1-1,-1 0 1,1 0 0,-1 0-1,1-1 1,-1 0-1,0-1 1,0 1-1,0-1 1,9-5-1,-11 6-84,-1-1 0,0 1-1,1 0 1,-1-1 0,0 0 0,0 0-1,-1 0 1,1 0 0,-1 0 0,1 0-1,-1-1 1,0 1 0,0-1 0,0 1-1,-1-1 1,1 0 0,-1 0 0,0 0-1,0 0 1,-1 0 0,1-6 0,-1 10-31,0-1 1,0 1 0,0-1 0,0 1-1,0-1 1,0 1 0,0-1 0,-1 1 0,1-1-1,0 1 1,0 0 0,-1-1 0,1 1 0,0-1-1,-1 1 1,1 0 0,0-1 0,-1 1-1,1 0 1,0-1 0,-1 1 0,1 0 0,-1 0-1,1 0 1,-1-1 0,1 1 0,0 0 0,-1 0-1,1 0 1,-1 0 0,1 0 0,-1 0-1,1 0 1,-1 0 0,1 0 0,-1 0 0,1 0-1,-1 0 1,1 0 0,-1 0 0,1 0 0,-1 0-1,1 0 1,0 1 0,-1-1 0,1 0 0,-1 0-1,1 1 1,-1-1 0,1 0 0,-1 1-1,-24 15-53,17-6 53,0 0 0,1 1 0,0 0 0,1 1-1,0-1 1,1 1 0,0 0 0,1 0 0,1 1-1,0-1 1,0 1 0,1 0 0,0 14 0,2-26 4,0 0 0,0 0 0,0 1 0,0-1 0,0 0 0,0 0 0,0 0 0,1 0 0,-1 0 0,1 0 0,-1 0 1,0 0-1,1 0 0,0 0 0,-1 0 0,1 0 0,-1 0 0,1-1 0,0 1 0,0 0 0,0 0 0,-1-1 0,1 1 0,0 0 1,2 0-1,-1 0 0,1 0 1,-1-1 0,1 1 0,-1-1 0,1 1 0,0-1 0,-1 0 0,1 0 0,-1 0 0,5-1 0,3 0 10,-1-1 0,0-1 1,0 0-1,0 0 0,11-5 1,42-29 109,-43 25-140,1 1 0,0 0 0,0 1 0,33-10 0,-52 19 13,0 1 1,0-1-1,0 1 0,0 0 0,0 0 0,-1-1 0,1 1 1,0 0-1,0 0 0,0 0 0,0 0 0,0 0 0,0 0 1,0 0-1,0 1 0,0-1 0,0 0 0,0 0 0,-1 1 1,1-1-1,0 0 0,0 1 0,0-1 0,-1 1 0,1-1 1,0 1-1,0 0 0,-1-1 0,1 1 0,0 0 0,-1-1 1,1 1-1,-1 0 0,1 0 0,-1 0 0,1-1 0,-1 1 1,0 0-1,1 0 0,-1 0 0,0 0 0,0 0 0,1 0 1,-1 0-1,0-1 0,0 1 0,0 0 0,0 0 0,0 0 1,-1 2-1,0 9 317,-1 0 0,0 0 1,-7 19-1,0 18 1192,9-49-1476,1 1 1,-1-1-1,1 0 1,0 1-1,-1-1 1,1 1-1,0-1 1,-1 0-1,1 0 1,0 0-1,-1 1 1,1-1-1,0 0 1,0 0 0,-1 0-1,1 0 1,0 0-1,0 0 1,-1 0-1,1 0 1,0-1-1,-1 1 1,1 0-1,0 0 1,-1-1-1,1 1 1,0 0-1,-1-1 1,1 1-1,0 0 1,0-1-1,23-10 454,43-37 12,-52 36-650,1 0 0,0 1 0,0 1 0,1 1 0,21-9 1,-36 17 98,-1 1 0,1-1 0,-1 1 0,1-1 0,-1 1 1,1 0-1,-1-1 0,1 1 0,-1 0 0,1 0 1,0 0-1,-1 0 0,1 1 0,-1-1 0,1 0 1,1 1-1,-2 0 45,0-1 1,-1 1 0,1 0-1,0-1 1,-1 1 0,1-1-1,0 1 1,-1 0 0,1 0-1,-1-1 1,1 1 0,-1 0-1,0 0 1,1 0 0,-1 0-1,0-1 1,0 1 0,1 0-1,-1 0 1,0 2-1,0 5 22,-1 0 0,1 1 0,-2-1-1,1 0 1,-4 10 0,-1 13-811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36.640"/>
    </inkml:context>
    <inkml:brush xml:id="br0">
      <inkml:brushProperty name="width" value="0.05" units="cm"/>
      <inkml:brushProperty name="height" value="0.05" units="cm"/>
    </inkml:brush>
  </inkml:definitions>
  <inkml:trace contextRef="#ctx0" brushRef="#br0">0 7 9321,'0'0'544,"59"21"-1312,-30-21 447,10 0-351,1-3-642,6-8-575,4-3-962</inkml:trace>
</inkml:ink>
</file>

<file path=ppt/ink/ink2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5.207"/>
    </inkml:context>
    <inkml:brush xml:id="br0">
      <inkml:brushProperty name="width" value="0.05" units="cm"/>
      <inkml:brushProperty name="height" value="0.05" units="cm"/>
    </inkml:brush>
  </inkml:definitions>
  <inkml:trace contextRef="#ctx0" brushRef="#br0">178 0 11243,'0'0'4169,"-9"0"-2797,-1 1-1278,1 1-1,-1 0 1,1 1 0,0 0 0,0 0 0,0 1 0,0 0-1,1 0 1,0 1 0,0 0 0,0 1 0,0-1-1,-8 10 1,10-10-113,-19 18-307,25-23 307,-1 1 0,0 0 0,0 0-1,1 0 1,-1 0 0,1 0 0,-1 0-1,1 1 1,-1-1 0,1 0 0,-1 0 0,1 0-1,0 0 1,0 0 0,0 1 0,0-1 0,0 0-1,0 0 1,0 0 0,0 1 0,0-1-1,0 0 1,1 2 0,2-2-31,0 1 0,0-1 0,0 0 1,0 0-1,1-1 0,-1 1 0,0-1 0,0 1 0,0-1 0,1 0 0,2-1 1,1 2-10,44 0-491,41 4-935,-83-4 1328,-1 1 0,1-1 0,-1 2 0,1-1 0,-1 1 0,0 0 0,0 1 0,7 4 0,-13-7 183,-1 0 1,1 0 0,-1 0-1,1 1 1,-1-1-1,0 0 1,1 1 0,-1-1-1,0 1 1,0-1-1,0 1 1,0 0 0,0-1-1,-1 1 1,1 0-1,0 0 1,-1 0 0,0-1-1,1 1 1,-1 0-1,0 0 1,0 0 0,0 0-1,0 0 1,0 0-1,0-1 1,0 1 0,-1 0-1,1 0 1,-1 0-1,1 0 1,-1-1 0,0 1-1,0 0 1,0-1-1,0 1 1,0 0 0,0-1-1,0 1 1,-2 0-1,-3 6 670,0 0-1,-1 0 1,-1-1-1,1 0 1,-17 11-1,17-13-575,0 0-1,-1-1 0,1 1 0,-1-1 1,-1-1-1,1 0 0,0 0 0,-1 0 0,1-1 1,-1 0-1,-12 0 0,21-2-207,0 0 0,-1 0 0,1 0 0,-1 0 0,1 0 0,-1 0 0,1 0 0,0-1 1,-1 1-1,1 0 0,-1 0 0,1-1 0,0 1 0,-1 0 0,1-1 0,0 1 0,-1 0 0,1-1 0,0 1 0,0 0 0,-1-1 0,1 1 0,0 0 0,0-1 0,0 1 0,-1-1 0,1 1 0,0-1 0,0 1 0,0-1 0,0 1 1,0 0-1,0-1 0,0 1 0,0-1 0,0 0 0,3-20-4388,6-5-1268</inkml:trace>
</inkml:ink>
</file>

<file path=ppt/ink/ink2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5.848"/>
    </inkml:context>
    <inkml:brush xml:id="br0">
      <inkml:brushProperty name="width" value="0.05" units="cm"/>
      <inkml:brushProperty name="height" value="0.05" units="cm"/>
    </inkml:brush>
  </inkml:definitions>
  <inkml:trace contextRef="#ctx0" brushRef="#br0">113 1 8232,'0'0'5311,"-6"11"-3266,-8 15-1166,-1-3-379,2 2 0,1 0 0,1 0-1,1 1 1,1 0 0,-6 37 0,13-53-469,-3 39-2,5-48-23,0 0-1,0 0 0,0 1 0,-1-1 1,1 0-1,0 0 0,0 0 1,1 0-1,-1 0 0,0 0 0,0 1 1,0-1-1,1 0 0,-1 0 0,1 0 1,-1 0-1,1 0 0,-1 0 1,1 0-1,-1 0 0,1 0 0,0-1 1,0 1-1,-1 0 0,1 0 0,0-1 1,0 1-1,0 0 0,0-1 1,0 1-1,1 0 0,0-1 4,0-1 0,0 0 0,-1 1 0,1-1 0,0 0 1,0 0-1,-1 0 0,1 0 0,-1 0 0,1 0 0,-1-1 0,1 1 0,-1 0 0,0-1 0,1 1 0,-1-1 0,0 0 0,0 1 0,0-1 0,-1 0 0,1 1 1,0-1-1,0 0 0,0-2 0,14-48-771,-15 52 753,3-17-116,-1 1 1,0-1 0,-2-17 0,0 35 118,0-1-1,0 0 1,0 0 0,0 0-1,0 1 1,0-1 0,0 0-1,0 0 1,-1 0 0,1 0-1,0 1 1,0-1 0,0 0-1,0 0 1,0 0-1,-1 0 1,1 0 0,0 0-1,0 1 1,0-1 0,0 0-1,-1 0 1,1 0 0,0 0-1,0 0 1,0 0 0,-1 0-1,1 0 1,0 0 0,0 0-1,-1 0 1,1 0 0,0 0-1,0 0 1,0 0-1,-1 0 1,1 0 0,0 0-1,0 0 1,0 0 0,-1 0-1,1 0 1,0-1 0,0 1-1,0 0 1,0 0 0,-1 0-1,1 0 1,0 0 0,0-1-1,0 1 1,0 0-1,0 0 1,0 0 0,-1 0-1,1-1 1,0 1 0,0 0-1,0 0 1,0 0 0,0-1-1,-11 19 27,10-12 17,-1 1-1,1 0 0,0 0 0,0 0 0,1 0 0,1 13 0,-1-18-33,0 0-1,1-1 1,-1 1-1,1 0 0,0 0 1,0 0-1,0-1 1,0 1-1,0 0 1,0-1-1,0 1 0,0 0 1,0-1-1,1 0 1,-1 1-1,1-1 1,-1 0-1,1 0 0,0 0 1,-1 0-1,1 0 1,0 0-1,0 0 1,-1 0-1,1-1 0,0 1 1,0-1-1,0 0 1,3 1-1,3 0 42,1 0 0,0-1-1,0 0 1,-1-1 0,1 1-1,0-2 1,-1 1 0,1-1 0,-1-1-1,0 1 1,1-1 0,-1-1 0,-1 0-1,1 0 1,0 0 0,-1-1 0,0 0-1,0 0 1,-1-1 0,1 0-1,-1 0 1,0-1 0,-1 0 0,0 0-1,9-14 1,-10 8-34,-9 10-113,4 3 96,-1 0 0,1 1 1,-1-1-1,1 1 0,0 0 0,-1-1 0,1 1 0,0 0 0,0 0 0,0 0 0,-1 0 0,1 0 0,0 0 0,-1 1 0,-35 52 442,35-51-346,0 0-1,0 0 0,1 0 1,0 0-1,-1 1 0,1-1 1,1 0-1,-1 1 0,0-1 1,1 0-1,-1 1 1,1-1-1,0 1 0,1-1 1,-1 1-1,2 6 0,-2-10-61,1 1-1,0-1 0,-1 1 1,1 0-1,0-1 0,0 1 0,-1-1 1,1 0-1,0 1 0,0-1 0,0 1 1,0-1-1,0 0 0,-1 0 0,1 0 1,0 0-1,0 1 0,0-1 0,0 0 1,0 0-1,0-1 0,0 1 0,0 0 1,1-1-1,26-5 433,-12-1-401,1-2 0,-1 0 0,-1-1 1,1-1-1,-2 0 0,0-1 0,23-23 0,6-5-635,-42 39 203,-2 8 293,0-1 0,0 1-1,-1 0 1,0 0-1,0-1 1,0 1 0,-4 6-1,2-6 111,1 0-1,1 1 1,-1-1-1,1 1 0,-1 10 1,2-16-32,1 0 0,0 1-1,0-1 1,0 0 0,0 1 0,0-1-1,0 0 1,1 1 0,-1-1 0,1 0 0,0 0-1,0 0 1,-1 1 0,1-1 0,1 0-1,1 3 1,13 3-2168,10-11-4353,-3-7-3047</inkml:trace>
</inkml:ink>
</file>

<file path=ppt/ink/ink2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6.350"/>
    </inkml:context>
    <inkml:brush xml:id="br0">
      <inkml:brushProperty name="width" value="0.05" units="cm"/>
      <inkml:brushProperty name="height" value="0.05" units="cm"/>
    </inkml:brush>
  </inkml:definitions>
  <inkml:trace contextRef="#ctx0" brushRef="#br0">89 0 6342,'0'0'7928,"-7"9"-5820,-3 4-1818,1 1-1,0 1 1,0 0 0,2 0-1,0 1 1,0 0-1,2 0 1,0 1 0,1-1-1,0 1 1,-1 24-1,5-40-278,0 0-1,0 0 0,0 0 0,0 0 0,0 0 0,0 0 0,1 0 0,-1 0 0,0 0 1,1 0-1,-1 0 0,0 0 0,1 0 0,-1-1 0,1 1 0,0 0 0,-1 0 1,1 0-1,-1-1 0,1 1 0,0 0 0,0-1 0,-1 1 0,1-1 0,0 1 0,0-1 1,0 1-1,0-1 0,1 1 0,2 0 16,-1-1 1,1 1 0,-1-1-1,0 0 1,1 0-1,-1 0 1,1 0-1,-1-1 1,4 0-1,6-3 24,1 0 0,-1 0 0,20-11 0,-9 1-320,-19 10 126,0 0-1,0 0 0,0 1 0,1 0 0,0 0 1,-1 1-1,1-1 0,0 1 0,0 1 1,1-1-1,6 0 0,-13 4 140,1 1-1,-1 0 1,0-1 0,-1 1-1,1 0 1,0-1 0,-1 1-1,1-1 1,-1 1 0,0-1-1,0 1 1,-2 3 0,-71 124 1547</inkml:trace>
</inkml:ink>
</file>

<file path=ppt/ink/ink2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6.801"/>
    </inkml:context>
    <inkml:brush xml:id="br0">
      <inkml:brushProperty name="width" value="0.05" units="cm"/>
      <inkml:brushProperty name="height" value="0.05" units="cm"/>
    </inkml:brush>
  </inkml:definitions>
  <inkml:trace contextRef="#ctx0" brushRef="#br0">111 0 9417,'0'0'8488,"-10"51"-7623,-4-15-513,-3 3-256,4 2-64,1 2-64,-1 0 224,2-2-31,2-1-97,3-6 0,1-7 0,5-8-673,0-12-2690</inkml:trace>
</inkml:ink>
</file>

<file path=ppt/ink/ink2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7.349"/>
    </inkml:context>
    <inkml:brush xml:id="br0">
      <inkml:brushProperty name="width" value="0.05" units="cm"/>
      <inkml:brushProperty name="height" value="0.05" units="cm"/>
    </inkml:brush>
  </inkml:definitions>
  <inkml:trace contextRef="#ctx0" brushRef="#br0">23 0 2915,'0'0'13682,"-3"9"-13597,-1 0-80,1-3-30,1 1 0,-1 0 0,1 0 0,0 0 0,1 0 0,-1 13 0,2-20-2,0 1 0,0-1 1,0 0-1,0 1 1,0-1-1,0 0 1,0 1-1,0-1 0,0 1 1,0-1-1,0 0 1,0 1-1,0-1 1,1 0-1,-1 1 0,0-1 1,0 0-1,0 1 1,1-1-1,-1 0 1,0 0-1,0 1 1,1-1-1,-1 0 0,0 0 1,1 1-1,-1-1 1,0 0-1,1 0 1,-1 0-1,0 0 0,1 0 1,-1 1-1,0-1 1,1 0-1,0 0 1,17-4-333,15-15-125,-13 1-357,-14 12 707,0 1-1,0-1 0,0 1 1,1 0-1,0 1 1,14-8-1,-20 13 137,-1-1 0,1 1 0,-1-1 0,1 1-1,-1 0 1,0-1 0,1 1 0,-1 0 0,0-1 0,1 1 0,-1 0 0,0-1 0,0 1 0,0 0 0,0-1-1,0 1 1,0 0 0,0 0 0,0-1 0,0 1 0,0 0 0,0 0 0,0-1 0,0 1 0,-1 0 0,1-1-1,0 1 1,-1 0 0,-4 26 578,-6-5-414,-7 20 501,13-11-4281</inkml:trace>
</inkml:ink>
</file>

<file path=ppt/ink/ink2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4:57.707"/>
    </inkml:context>
    <inkml:brush xml:id="br0">
      <inkml:brushProperty name="width" value="0.05" units="cm"/>
      <inkml:brushProperty name="height" value="0.05" units="cm"/>
    </inkml:brush>
  </inkml:definitions>
  <inkml:trace contextRef="#ctx0" brushRef="#br0">313 0 1890,'0'0'12556,"5"10"-11302,3 2-1000,-1 1 1,0 0-1,-1 1 0,-1-1 0,0 1 0,0 0 1,-2 1-1,0-1 0,0 0 0,-2 1 0,0 0 1,0-1-1,-1 1 0,-1 0 0,-1-1 1,0 1-1,0-1 0,-2 1 0,0-1 0,-9 22 1,-5 0 45,-2-1 0,-2-1 1,-39 49-1,43-62-706,-2 0 0,-22 17 0,26-25-1057,-1-1 1,0 0-1,-25 12 1,-9-3-5318</inkml:trace>
</inkml:ink>
</file>

<file path=ppt/ink/ink2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0.547"/>
    </inkml:context>
    <inkml:brush xml:id="br0">
      <inkml:brushProperty name="width" value="0.05" units="cm"/>
      <inkml:brushProperty name="height" value="0.05" units="cm"/>
    </inkml:brush>
  </inkml:definitions>
  <inkml:trace contextRef="#ctx0" brushRef="#br0">192 1 6150,'0'0'3406,"-2"8"-1992,-65 177 2323,66-184-3616,1 1 0,-1 0 0,0 0-1,1 0 1,0 0 0,-1 0 0,1 0-1,0 0 1,0 0 0,0 0 0,0 0 0,1 2-1,-1-3-83,0-1-1,0 0 1,0 1-1,1-1 1,-1 0 0,0 1-1,1-1 1,-1 0-1,0 0 1,1 1-1,-1-1 1,0 0-1,1 0 1,-1 0-1,1 0 1,-1 1 0,0-1-1,1 0 1,-1 0-1,1 0 1,-1 0-1,0 0 1,1 0-1,-1 0 1,1 0-1,-1 0 1,0 0 0,1 0-1,-1 0 1,1-1-1,-1 1 1,0 0-1,1 0 1,0-1-1,47-29 1470,-27 14-1387,-13 12-109,-1 0 0,1 1 1,0 0-1,0 0 0,0 1 0,0 0 0,1 0 1,-1 1-1,15-1 0,-21 2-26,1 0 0,-1 0 0,0 0 0,1 1 0,-1-1 0,1 1 0,-1 0 0,0-1 0,1 1 0,-1 0 0,0 0 0,0 1 0,0-1 0,0 0 0,0 1-1,0-1 1,0 1 0,0 0 0,0 0 0,-1-1 0,1 1 0,-1 0 0,0 1 0,1-1 0,-1 0 0,0 0 0,0 0 0,0 1 0,0-1 0,-1 0 0,1 1 0,-1-1 0,1 1 0,-1-1 0,0 5 0,1 4 74,-1 0 1,1-1 0,-2 1 0,0-1-1,0 1 1,-1 0 0,-5 18 0,5-25 92,0 0 0,0 1 1,0-1-1,-1 0 0,0 0 1,1 0-1,-2 0 0,1-1 1,0 1-1,-1-1 0,1 0 1,-1 0-1,0 0 0,0-1 1,0 1-1,-1-1 0,1 0 1,0 0-1,-9 2 0,-6 2 54,0-2-1,-1 0 1,1-1-1,-1-1 1,0 0-1,1-2 1,-1-1-1,0 0 0,-31-6 1,49 6-240,0 1 0,0-1 0,0 1 0,0-1 0,0 0-1,0 1 1,0-1 0,0 0 0,0 0 0,0-1 0,0 1 0,0 0 0,1-1 0,-1 1 0,1-1 0,-1 1 0,1-1 0,-1 0-1,1 1 1,0-1 0,0 0 0,0 0 0,0 0 0,0 0 0,0-3 0,1 4-255,-1-1-1,1 0 1,1 1 0,-1-1 0,0 0 0,0 0-1,0 1 1,1-1 0,-1 1 0,1-1 0,0 0-1,1-2 1,20-20-7133,-3 10-168</inkml:trace>
</inkml:ink>
</file>

<file path=ppt/ink/ink2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2.209"/>
    </inkml:context>
    <inkml:brush xml:id="br0">
      <inkml:brushProperty name="width" value="0.05" units="cm"/>
      <inkml:brushProperty name="height" value="0.05" units="cm"/>
    </inkml:brush>
  </inkml:definitions>
  <inkml:trace contextRef="#ctx0" brushRef="#br0">35 131 3844,'-1'1'518,"-1"0"0,1 1 0,-1-1 0,1 0 1,-1 1-1,1 0 0,0-1 0,0 1 0,0 0 1,0-1-1,0 1 0,0 0 0,0 0 0,0 2 1,1-3-321,0 0 0,0 0 0,0 0 0,0 0 0,0 0 0,0 0 0,0 0 0,0-1 0,1 1 0,-1 0 0,0 0 0,1 0 1,-1 0-1,0 0 0,1 0 0,-1 0 0,1-1 0,-1 1 0,1 0 0,0 0 0,0 0 0,1 1-44,0-1 0,1 0-1,-1 1 1,0-1 0,1 0-1,-1 0 1,0 0 0,1-1 0,-1 1-1,1-1 1,-1 1 0,1-1-1,0 0 1,-1 0 0,1 0 0,-1 0-1,1 0 1,-1-1 0,1 1-1,4-2 1,7-5 2,-1 0 0,0-1 0,0-1-1,0 0 1,-1 0 0,-1-1 0,1-1-1,-2 0 1,1-1 0,12-19 0,-21 30-150,-1 0 0,0-1 0,1 1 1,-1-1-1,0 0 0,0 1 0,0-1 0,0 0 1,0 1-1,0-1 0,-1 0 0,1 0 0,0 0 1,-1 0-1,0 0 0,1 0 0,-1 0 1,0 0-1,0 0 0,0 0 0,0 0 0,0 1 1,-1-1-1,0-3 0,-1 3-10,0 1 0,0-1 0,0 1 0,0 0 0,0 0 0,0 0 0,0 0 0,0 0 0,0 0 0,-1 0 0,1 1 1,0-1-1,-1 1 0,1 0 0,-1 0 0,1 0 0,0 0 0,-5 0 0,-1 1-55,0 0 0,0 1 0,0 0 1,1 0-1,-1 0 0,1 1 0,-1 0 0,1 1 1,0 0-1,0 0 0,0 0 0,1 1 0,-1 0 0,1 0 1,1 1-1,-1-1 0,1 1 0,0 1 0,0-1 1,-6 11-1,5-7 47,0 0 1,0 0 0,1 0 0,1 1-1,0 0 1,0 0 0,1 0 0,0 0-1,1 0 1,1 0 0,0 1 0,0-1-1,1 1 1,1 11 0,0-20-29,-1-1 0,1 1 1,0 0-1,0-1 0,0 1 0,1-1 0,-1 0 1,1 1-1,-1-1 0,1 0 0,0 0 1,0 0-1,-1 0 0,2 0 0,-1 0 1,0 0-1,0-1 0,0 1 0,1-1 0,-1 0 1,1 0-1,-1 0 0,1 0 0,0 0 1,-1 0-1,1-1 0,0 1 0,-1-1 1,1 0-1,0 1 0,0-1 0,0-1 0,-1 1 1,5-1-1,4 0-28,0 0-1,-1-1 1,1-1 0,0 1 0,-1-2-1,0 1 1,16-9 0,-9 3 124,-2-1 0,1 0 0,-1-1 0,-1 0 0,0-2 0,-1 1 0,0-2 0,-1 0 1,0 0-1,-1-1 0,-1 0 0,0-1 0,10-24 0,-20 33-169,-9 15 40,-10 15 51,11-9 33,0 0 0,1 0 0,0 1 0,1 0 1,1 0-1,0 1 0,1 0 0,1-1 0,-1 18 1,4-32-12,-1-1 1,1 1 0,0 0-1,0-1 1,0 1 0,1 0-1,-1-1 1,0 1 0,0 0-1,0-1 1,0 1 0,1-1-1,-1 1 1,0 0 0,0-1-1,1 1 1,-1-1 0,0 1-1,1-1 1,-1 1 0,1-1-1,-1 1 1,1-1 0,-1 1-1,1-1 1,-1 1 0,1-1-1,-1 0 1,1 1 0,0-1-1,22-3 49,18-22 53,-9-7 568,-19 11-2154,-12 20 1111,-1 0-1,0 0 1,1 0-1,-1 1 0,0-1 1,0 0-1,0 0 1,0 0-1,1 0 0,-1 1 1,-1-1-1,1 0 0,0 0 1,0 0-1,0 0 1,0 0-1,-1 1 0,1-1 1,0 0-1,-1-1 1</inkml:trace>
</inkml:ink>
</file>

<file path=ppt/ink/ink2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2.960"/>
    </inkml:context>
    <inkml:brush xml:id="br0">
      <inkml:brushProperty name="width" value="0.05" units="cm"/>
      <inkml:brushProperty name="height" value="0.05" units="cm"/>
    </inkml:brush>
  </inkml:definitions>
  <inkml:trace contextRef="#ctx0" brushRef="#br0">186 4 6470,'-3'-4'6307,"-3"16"-5128,-5 18-1453,-9 26 1086,-32 63 0,33-79-380,2 0 1,1 0-1,-19 79 0,34-116-555,-4 35-567,5-37 512,0 0 1,0 0-1,0 0 1,0 0-1,0 0 0,0 0 1,0 0-1,0 0 1,0 0-1,0 0 1,0 0-1,1 0 1,-1 0-1,0-1 1,1 1-1,-1 0 1,0 0-1,1 0 1,-1 0-1,1 0 0,0-1 1,-1 1-1,1 0 1,0 0-1,-1-1 1,1 1-1,0-1 1,0 1-1,0 0 1,12 0-4153</inkml:trace>
</inkml:ink>
</file>

<file path=ppt/ink/ink2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4.540"/>
    </inkml:context>
    <inkml:brush xml:id="br0">
      <inkml:brushProperty name="width" value="0.05" units="cm"/>
      <inkml:brushProperty name="height" value="0.05" units="cm"/>
    </inkml:brush>
  </inkml:definitions>
  <inkml:trace contextRef="#ctx0" brushRef="#br0">130 95 1569,'2'-8'1842,"0"1"-2281,16-59 6864,-13 53-2531,-12 49-2974,-68 204-591,44-150-1069,31-89 281,0-4 32,3-13-11,1 0 0,10-28 1,2-4 420,0-48 1987,-37 194-2157,15-79-2,-12 35-72,-12 60 1,62-148 100,-12 2 362,22-44 0,-36 64 7,-1 1 0,-1-1 0,0 0 1,0-1-1,-1 1 0,-1-1 0,2-21 0,-6 43-250,0-1 1,0 0 0,-1 1-1,-1-1 1,1-1 0,-1 1-1,-7 10 1,1 1-112,-32 55-748,-16 35 481,51-87 386,7-22 25,0 0 0,0 1 0,0-1-1,0 0 1,0 0 0,0 0 0,0 1 0,0-1 0,0 0 0,0 0 0,1 0 0,-1 1 0,0-1-1,0 0 1,0 0 0,0 0 0,0 0 0,0 1 0,0-1 0,0 0 0,1 0 0,-1 0 0,0 0-1,0 0 1,0 1 0,0-1 0,0 0 0,1 0 0,-1 0 0,0 0 0,0 0 0,0 0 0,1 0 0,-1 0-1,0 0 1,0 0 0,0 0 0,1 0 0,-1 0 0,0 0 0,0 0 0,0 0 0,1 0 0,-1 0-1,0 0 1,3-1-33,0 0-1,-1-1 0,1 0 0,-1 1 1,1-1-1,-1 0 0,0 0 0,0 0 1,1-1-1,1-3 0,110-148 8,-103 137 357,-1-1 0,-1 0 1,0-1-1,-1 0 0,-1-1 0,-1 1 1,4-26-1,-12 52-390,-1 0 0,0 0 0,0-1 0,0 1 0,-7 7 0,-8 17-406,-48 107-723,66-138 1192,0 0 0,0 0 0,0 0 0,0 0 1,-1 0-1,1 0 0,0 0 0,0 1 0,0-1 1,0 0-1,0 0 0,0 0 0,0 0 0,0 0 0,0 1 1,0-1-1,0 0 0,0 0 0,0 0 0,-1 0 1,1 1-1,0-1 0,0 0 0,1 0 0,-1 0 1,0 0-1,0 1 0,0-1 0,0 0 0,0 0 0,0 0 1,0 0-1,0 0 0,0 1 0,0-1 0,0 0 1,0 0-1,0 0 0,1 0 0,-1 0 0,0 0 0,0 0 1,0 1-1,0-1 0,0 0 0,0 0 0,1 0 1,-1 0-1,0 0 0,0 0 0,0 0 0,0 0 0,0 0 1,1 0-1,11-4-33,14-13-15,-18 9 93,0-1 0,-1 0 0,0 0-1,-1-1 1,0 0 0,0 0 0,-1-1 0,0 1 0,-1-1 0,0 0 0,-1-1 0,0 1 0,-1 0 0,0-1 0,-1 0 0,0 1 0,-1-20-1,-9 40-1549,-1 6 595,-1 4-960,-3 0-1505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34.892"/>
    </inkml:context>
    <inkml:brush xml:id="br0">
      <inkml:brushProperty name="width" value="0.05" units="cm"/>
      <inkml:brushProperty name="height" value="0.05" units="cm"/>
    </inkml:brush>
  </inkml:definitions>
  <inkml:trace contextRef="#ctx0" brushRef="#br0">100 227 9705,'0'0'1159,"-1"-9"-1138,0-87 956,1 95-943,0-1 1,1 1-1,-1 0 0,0-1 1,0 1-1,0 0 1,-1-1-1,1 1 0,0 0 1,0-1-1,-1 1 0,1 0 1,-1 0-1,1-1 1,-1 1-1,1 0 0,-1 0 1,0 0-1,0 0 0,1 0 1,-1 0-1,0 0 1,0 0-1,0 0 0,0 0 1,0 0-1,0 1 0,-1-1 1,1 0-1,0 1 1,0-1-1,0 1 0,-1-1 1,1 1-1,0 0 0,-1-1 1,1 1-1,0 0 1,0 0-1,-1 0 0,-1 0 1,0 1-27,0-1 1,1 1 0,-1 0 0,1-1-1,-1 1 1,1 1 0,-1-1-1,1 0 1,-1 1 0,1-1-1,0 1 1,0-1 0,0 1-1,0 0 1,0 0 0,0 0-1,0 0 1,1 1 0,-3 2-1,1 1 28,1-1-1,-1 1 1,1-1-1,1 1 1,-1 0-1,1 0 1,0 0-1,0 0 1,0 0-1,1 0 1,0 0-1,0 0 1,2 10-1,-1-13-41,0 0 0,0 0-1,0-1 1,0 1 0,0 0 0,1-1-1,0 1 1,-1 0 0,1-1 0,0 0-1,0 1 1,0-1 0,0 0-1,1 0 1,-1 0 0,1-1 0,-1 1-1,1 0 1,-1-1 0,1 0 0,0 1-1,0-1 1,0 0 0,0-1-1,-1 1 1,1 0 0,0-1 0,4 1-1,1-1 25,0 0 0,-1 0 0,1 0 0,0-1 0,0 0 0,-1-1 0,1 0 0,-1 0-1,1 0 1,-1-1 0,0 0 0,0 0 0,0-1 0,-1 0 0,8-6 0,-10 7 37,1 0 1,-1-1-1,0 0 0,0 0 1,-1 0-1,1-1 1,-1 1-1,0-1 0,0 0 1,0 0-1,-1 0 1,0 0-1,0 0 1,0 0-1,0-1 0,-1 1 1,0-1-1,0 1 1,-1-1-1,1 1 0,-2-10 1,1 12-40,0 0 1,-1 0-1,0 0 1,0 0-1,0 0 1,0 1-1,0-1 1,-1 0-1,1 1 1,-1-1-1,1 1 1,-1-1-1,0 1 1,0 0-1,0 0 0,0 0 1,-1 0-1,-4-3 1,2 2-38,0 0 0,0 0 0,0 1 1,-1 0-1,1 0 0,-1 1 0,1-1 0,-1 1 0,-11 0 0,13 0 9,-1 1 0,1-1 0,-1 1 0,0 0 0,1 1 1,-1-1-1,1 1 0,-1 0 0,1 0 0,-1 0 0,1 1 0,0 0 0,-1 0 0,1 0 0,0 0 0,0 0 0,0 1 0,1 0 0,-1 0 0,1 0 0,-1 0 0,1 0 0,0 1 0,0 0 0,1-1 0,-5 8 0,7-11 5,0 1 0,0 0 0,-1-1 1,1 1-1,0 0 0,0-1 0,0 1 0,0-1 1,0 1-1,0 0 0,0-1 0,0 1 0,0 0 1,0-1-1,0 1 0,0 0 0,0-1 0,0 1 0,1-1 1,-1 1-1,0 0 0,1-1 0,-1 1 0,0-1 1,1 1-1,-1-1 0,0 1 0,1-1 0,-1 1 0,1-1 1,-1 1-1,1-1 0,-1 0 0,1 1 0,0-1 1,29 5-204,32-15 179,-51 6 66,1-1 0,-1 1 1,-1-2-1,17-9 0,-24 13-12,0 0 1,0 0-1,0-1 0,0 1 1,0-1-1,0 1 0,-1-1 1,0 0-1,1 0 0,-1 0 1,0 0-1,0-1 0,-1 1 1,1 0-1,-1-1 0,1 0 1,-1 1-1,1-6 0,-2 9-16,-1-1 0,1 0-1,0 0 1,0 1-1,-1-1 1,1 0 0,0 0-1,-1 1 1,1-1-1,0 0 1,-1 1 0,1-1-1,-1 1 1,1-1-1,-1 0 1,0 1-1,1-1 1,-1 1 0,1 0-1,-1-1 1,0 1-1,1-1 1,-1 1 0,0 0-1,0 0 1,1-1-1,-1 1 1,0 0 0,0 0-1,1 0 1,-1 0-1,0 0 1,0 0 0,0 0-1,-1 0 1,-32 4-143,23 0 140,1 1 0,0 0 0,0 0 0,1 1 0,0 1 0,0-1 0,0 1 0,1 1 0,0 0 0,-10 11 0,13-13-145,0 0 1,0 0 0,0 1 0,1-1 0,0 1-1,0 0 1,1 1 0,0-1 0,0 0 0,1 1-1,0 0 1,0-1 0,1 1 0,0 0 0,-1 9-1,2-16 24,0-1-1,0 1 1,0-1-1,0 1 0,0-1 1,0 1-1,1 0 0,-1-1 1,0 1-1,0-1 1,0 1-1,0-1 0,1 1 1,-1-1-1,0 1 0,0-1 1,1 1-1,-1-1 0,0 0 1,1 1-1,-1-1 1,1 1-1,-1-1 0,1 0 1,-1 0-1,0 1 0,1-1 1,0 1-1,27 1-6096</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36.984"/>
    </inkml:context>
    <inkml:brush xml:id="br0">
      <inkml:brushProperty name="width" value="0.05" units="cm"/>
      <inkml:brushProperty name="height" value="0.05" units="cm"/>
    </inkml:brush>
  </inkml:definitions>
  <inkml:trace contextRef="#ctx0" brushRef="#br0">0 85 5509,'142'2'3333,"-11"0"-2437,152-17 0,498-35-6755,-412 34 8147,-214 9-1733,0 7 0,0 6 0,241 42 0,-283-28-40,135 7-1,-196-25-867,0-2 0,0-3 0,0-1 0,100-24 0,-94 12-2364</inkml:trace>
</inkml:ink>
</file>

<file path=ppt/ink/ink3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6.902"/>
    </inkml:context>
    <inkml:brush xml:id="br0">
      <inkml:brushProperty name="width" value="0.05" units="cm"/>
      <inkml:brushProperty name="height" value="0.05" units="cm"/>
    </inkml:brush>
  </inkml:definitions>
  <inkml:trace contextRef="#ctx0" brushRef="#br0">200 197 448,'0'0'8755,"-15"-35"-2236,7 22-5669,8 12-853,-1 1 0,1-1 0,0 0 0,-1 1-1,1-1 1,-1 0 0,1 1 0,-1-1 0,1 1-1,-1-1 1,0 1 0,1-1 0,-1 1 0,1-1-1,-1 1 1,0-1 0,0 1 0,1 0 0,-1-1-1,0 1 1,0 0 0,1 0 0,-1 0 0,0-1-1,0 1 1,1 0 0,-1 0 0,0 0 0,0 0-1,0 0 1,1 1 0,-1-1 0,-1 0 0,-2 1-9,-1 0 1,0 1 0,1-1-1,-1 1 1,1 0 0,-1 0-1,1 1 1,0-1 0,0 1 0,0 0-1,0 0 1,1 0 0,-1 1-1,1-1 1,0 1 0,-4 5-1,-5 6-59,2 0 0,-19 32 0,24-37 60,1 0 1,0 0-1,0 0 0,1 0 0,0 1 1,0-1-1,2 1 0,-1 0 1,1 0-1,1 0 0,0 0 1,2 15-1,-2-25 10,0 0 0,0 0 0,0 0 0,1 0 0,-1 0 0,1 1 0,-1-1 0,1-1 0,-1 1 0,1 0 0,-1 0 0,1 0 0,0 0 0,-1 0 0,1 0 0,0-1 0,0 1 0,0 0 0,-1-1 0,1 1 0,0 0 0,0-1 0,0 1 0,0-1 0,0 0 0,0 1 0,0-1 0,0 0 0,0 0 0,1 1 0,-1-1 0,0 0 0,0 0 0,0 0 0,0 0 0,0 0 0,0-1 0,0 1 0,0 0 0,0 0 0,0-1 0,2 0 0,2-1 12,0 0-1,1 0 1,-1-1 0,0 0 0,-1 0-1,9-6 1,154-147 77,-142 129-74,-1-1-1,-2-1 0,0-1 1,20-39-1,-39 63 68,0 0-1,0-1 1,0 1 0,-1-1-1,0 1 1,0-1 0,-1 0-1,2-11 1,-4 18-88,1-1 0,-1 1-1,1 0 1,-1 0 0,1 0 0,0 0 0,-1 0 0,1 0-1,-1 0 1,1 0 0,-1 0 0,1 0 0,-1 0-1,1 0 1,0 0 0,-1 0 0,1 0 0,-1 0 0,1 1-1,-1-1 1,1 0 0,0 0 0,-1 0 0,1 1-1,0-1 1,-1 0 0,1 1 0,0-1 0,-1 0 0,1 1-1,0-1 1,-1 0 0,1 1 0,0-1 0,0 0 0,-1 2-1,-14 11-126,1 4 123,1 0 1,0 0 0,2 2-1,0-1 1,1 1 0,0 1-1,2 0 1,0 0 0,2 1 0,0 0-1,1 0 1,1 0 0,-2 43-1,7-63-18,-1 0 0,0 0-1,0 0 1,0 0-1,0 0 1,1 0 0,-1 0-1,0 0 1,1 0 0,-1 0-1,1 0 1,-1 0-1,1 0 1,0-1 0,-1 1-1,1 0 1,0 0-1,-1-1 1,1 1 0,0 0-1,0-1 1,0 1 0,0-1-1,0 1 1,1 0-1,32 6-383,-29-7 401,0 0 0,0 0-1,0-1 1,0 0 0,0 1 0,0-2 0,0 1-1,0 0 1,0-1 0,0 0 0,5-3-1,10-14 77,-1-1-1,-1-1 0,0-1 1,-2 0-1,0-1 0,15-32 1,-29 50 45,1 0 1,-1 0-1,0 0 1,-1 0-1,1 0 1,-1 0-1,1-10 1,-2 14-99,0 0 1,-1 0-1,1 0 0,0 0 1,0 0-1,-1 0 1,1 0-1,0 0 0,-1 0 1,1 0-1,-1 0 0,0 0 1,1 0-1,-1 1 1,0-1-1,1 0 0,-1 0 1,0 1-1,0-1 0,1 0 1,-1 1-1,0-1 0,0 1 1,0-1-1,0 1 1,0 0-1,0-1 0,0 1 1,0 0-1,0 0 0,0-1 1,0 1-1,0 0 1,0 0-1,0 0 0,0 0 1,0 1-1,0-1 0,0 0 1,0 0-1,0 0 0,0 1 1,0-1-1,-2 1 1,-3 2-18,-1-1 0,0 1 1,0 0-1,1 1 0,0-1 1,0 1-1,0 1 0,0-1 1,1 1-1,-1 0 1,1 0-1,0 1 0,-5 7 1,-8 11 20,-27 46 1,40-60-21,-1 0 0,2 0 1,-1 1-1,2-1 1,-1 1-1,-1 11 0,5-21 1,0-1-1,0 1 0,0-1 0,0 1 0,0-1 0,0 1 1,0-1-1,0 1 0,0-1 0,0 1 0,0-1 0,0 1 0,1-1 1,-1 1-1,0-1 0,0 1 0,1-1 0,-1 1 0,0-1 0,0 1 1,1-1-1,-1 1 0,1-1 0,-1 0 0,0 1 0,1-1 1,-1 0-1,1 1 0,-1-1 0,1 0 0,-1 0 0,1 1 0,-1-1 1,1 0-1,0 0 0,27 1-206,28-14-98,12-20-53,13-7-85,-74 37 427,0 1 0,0 0 0,0 0 1,1 0-1,-1 1 0,1 0 0,-1 0 1,14 1-1,-20 0 11,-1 1 0,1-1 0,-1 0 0,1 1 0,0-1 0,-1 1 0,1-1 0,-1 0 0,1 1 0,-1-1 1,1 1-1,-1 0 0,1-1 0,-1 1 0,0-1 0,1 1 0,-1 0 0,0-1 0,1 1 0,-1 0 0,0-1 0,0 1 0,0 0 0,0-1 0,0 1 0,0 0 0,0 0 0,0-1 1,0 1-1,0 0 0,0-1 0,0 1 0,0 0 0,0 0 0,-1 0 0,-6 27 224,-14 12 441,17-33-556,0-1 0,1 0-1,0 1 1,-1 0 0,2 0-1,-1 0 1,1 0 0,-2 12 0,4-19-102,0 0 0,0 1 1,1-1-1,-1 0 1,0 0-1,0 1 1,0-1-1,0 0 0,1 0 1,-1 1-1,0-1 1,0 0-1,0 0 1,1 0-1,-1 1 0,0-1 1,0 0-1,1 0 1,-1 0-1,0 0 1,1 1-1,-1-1 0,0 0 1,0 0-1,1 0 1,-1 0-1,0 0 1,1 0-1,-1 0 0,0 0 1,1 0-1,-1 0 1,0 0-1,1 0 0,-1 0 1,0 0-1,0 0 1,1 0-1,-1-1 1,0 1-1,1 0 0,-1 0 1,0 0-1,0 0 1,1-1-1,-1 1 1,0 0-1,0 0 0,0 0 1,1-1-1,-1 1 1,19-12 150,-18 11-136,61-50 106,-47 37-158,1 0 0,0 2 0,1-1 1,30-15-1,-46 27 25,0 1-1,0-1 1,0 1 0,-1-1-1,1 1 1,0 0-1,0-1 1,0 1 0,0 0-1,0 0 1,0-1 0,0 1-1,0 0 1,0 0 0,0 0-1,0 0 1,0 0 0,0 1-1,0-1 1,0 0-1,0 0 1,0 1 0,0-1-1,0 0 1,0 1 0,0-1-1,-1 1 1,1-1 0,0 1-1,0 0 1,0-1 0,0 2-1,0 0 35,0 0-1,0 1 1,0-1-1,0 0 1,-1 1-1,1-1 1,-1 1-1,0-1 1,1 1 0,-1-1-1,0 1 1,-1 3-1,0 7 135,-1 0 0,-1-1 0,0 1 0,-7 18 0,9-30-524,0 2 409</inkml:trace>
</inkml:ink>
</file>

<file path=ppt/ink/ink3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7.870"/>
    </inkml:context>
    <inkml:brush xml:id="br0">
      <inkml:brushProperty name="width" value="0.05" units="cm"/>
      <inkml:brushProperty name="height" value="0.05" units="cm"/>
    </inkml:brush>
  </inkml:definitions>
  <inkml:trace contextRef="#ctx0" brushRef="#br0">104 30 8200,'2'-12'1067,"1"-1"944,-4 20 1952,-5 20-3782,-2 1 0,0-1-1,-21 41 1,19-46-149,0 0 1,2 0-1,0 1 1,2 0-1,0 1 1,-2 24-1,8-47-41,0-1-1,0 1 1,0-1-1,0 0 1,0 1-1,0-1 1,0 0-1,0 1 0,0-1 1,0 1-1,0-1 1,0 0-1,0 1 1,0-1-1,1 1 1,-1-1-1,0 0 1,0 1-1,0-1 0,0 0 1,1 1-1,-1-1 1,0 0-1,0 1 1,1-1-1,-1 0 1,0 0-1,1 1 1,-1-1-1,0 0 0,1 0 1,-1 0-1,0 1 1,1-1-1,-1 0 1,0 0-1,1 0 1,-1 0-1,1 0 1,-1 0-1,0 0 0,1 0 1,21-8-209,17-21-2,-20 9-85,-1-1 1,-1 0 0,-1-1-1,24-45 1,37-102 1922,-149 382-290,61-172-1568,2 1 0,2 0 0,-4 75 0,9-125-1,0 0 1,-1 0-1,0 0 0,0 0 1,-1 0-1,0 1 0,0 0 1,-1-1-1,1 2 0,-2-1 1,-8-9-1,-17-26 305,25 33 117,4 7-51,1 0 0,-1 1 1,1-1-1,0 0 1,-1 0-1,1 0 1,0 0-1,0 0 1,0 0-1,1 0 1,-1 0-1,0 0 0,1 0 1,0-1-1,-1 1 1,1 0-1,0 0 1,0 0-1,0-1 1,1-3-1,40 5-1966,30 1-5579,-42 0 2877</inkml:trace>
</inkml:ink>
</file>

<file path=ppt/ink/ink3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8.367"/>
    </inkml:context>
    <inkml:brush xml:id="br0">
      <inkml:brushProperty name="width" value="0.05" units="cm"/>
      <inkml:brushProperty name="height" value="0.05" units="cm"/>
    </inkml:brush>
  </inkml:definitions>
  <inkml:trace contextRef="#ctx0" brushRef="#br0">192 7 7399,'0'0'2242,"-10"-1"-155,5 0-1922,-5-1 221,-1 1-1,0 0 1,0 0 0,-13 2 0,19-1-330,1 1 0,0 0 1,0 0-1,0 0 0,0 0 0,0 1 0,0 0 0,0 0 0,0 0 1,1 0-1,-1 0 0,1 1 0,-1-1 0,1 1 0,0 0 1,-4 5-1,-24 37 70,30-43-128,-1 1 0,1-1 0,0 1-1,0 0 1,0 0 0,0 0 0,0 0-1,1 0 1,-1 0 0,1 0 0,0 0-1,0 0 1,0 0 0,0 0 0,1 5-1,0-7 0,0-1 0,0 1 0,-1 0-1,1-1 1,0 1 0,0-1 0,0 1 0,0-1-1,-1 0 1,1 1 0,0-1 0,0 0-1,0 1 1,0-1 0,0 0 0,0 0 0,0 0-1,0 0 1,0 0 0,0 0 0,0 0-1,1-1 1,24-2 8,-11-3 27,-1-1 1,0 0-1,0-1 1,-1 0-1,14-11 0,-16 10-15,1 0 0,1 2-1,0-1 1,0 1-1,25-9 1,-38 17-16,1-1 0,-1 0-1,1 1 1,-1-1 0,1 0 0,-1 1 0,0-1 0,1 1 0,-1-1 0,1 0 0,-1 1 0,0-1 0,0 1 0,1-1 0,-1 1 0,0-1 0,0 1 0,0-1 0,1 1 0,-1 0 0,0-1 0,0 1 0,0-1 0,0 1 0,0-1-1,0 1 1,0-1 0,0 1 0,0 0 0,-1-1 0,1 1 0,0-1 0,0 1 0,0-1 0,-1 1 0,-3 23 264,-13 11 264,14-30-363,1-1 0,-1 1 0,1 0 0,0 0 0,0-1 0,0 1-1,1 1 1,0-1 0,-1 9 0,2-14-146,0 0 0,1 1 0,-1-1 0,0 0 0,1 1 0,-1-1 0,0 0 0,1 0 0,-1 0 0,1 0 0,-1 1 0,1-1-1,-1 0 1,0 0 0,1 0 0,-1 0 0,1 0 0,-1 0 0,1 0 0,-1 0 0,1 0 0,-1 0 0,0 0 0,1-1 0,-1 1 0,1 0 0,-1 0-1,1 0 1,-1 0 0,0-1 0,1 1 0,-1 0 0,0 0 0,1-1 0,-1 1 0,0 0 0,1-1 0,17-9 375,44-41 229,-44 35-734,1 0 0,38-23 0,-56 38 81,-1 1 0,1-1 0,-1 1-1,1 0 1,-1-1 0,1 1 0,-1 0 0,1-1 0,-1 1 0,1 0-1,0-1 1,-1 1 0,1 0 0,-1 0 0,1 0 0,0 0 0,-1 0-1,1 0 1,0 0 0,-1 0 0,1 0 0,0 0 0,-1 0 0,1 0-1,-1 0 1,1 0 0,0 1 0,-1-1 0,1 0 0,-1 0 0,1 1-1,-1-1 1,1 0 0,-1 1 0,2 0 0,-2 24-261,-19 32 476,16-50-107,1-4-14,0 1-1,1-1 1,-1 1 0,1 0 0,0-1-1,0 1 1,0 0 0,0 5 0,27-24-1288,10-19-5941,-15 16 1372</inkml:trace>
</inkml:ink>
</file>

<file path=ppt/ink/ink3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9.540"/>
    </inkml:context>
    <inkml:brush xml:id="br0">
      <inkml:brushProperty name="width" value="0.05" units="cm"/>
      <inkml:brushProperty name="height" value="0.05" units="cm"/>
    </inkml:brush>
  </inkml:definitions>
  <inkml:trace contextRef="#ctx0" brushRef="#br0">99 266 9001,'0'0'6849,"-8"0"-5969,4 0-859,0 0 0,0 0-1,1 1 1,-1 0-1,0-1 1,0 1-1,1 0 1,-1 1 0,1-1-1,-1 0 1,1 1-1,-1 0 1,1 0-1,0 0 1,0 0 0,0 1-1,0-1 1,0 1-1,1 0 1,-1 0-1,1 0 1,0 0 0,0 0-1,0 0 1,0 1-1,0-1 1,1 0-1,-1 1 1,1 0 0,0-1-1,0 1 1,0 0-1,0 6 1,2-9-37,-1 0 1,0-1-1,1 1 1,-1 0-1,1-1 1,-1 1 0,1 0-1,-1-1 1,1 1-1,-1-1 1,1 1-1,0-1 1,-1 1-1,1-1 1,0 1-1,-1-1 1,1 0-1,0 1 1,0-1-1,-1 0 1,1 0-1,0 1 1,0-1-1,0 0 1,-1 0-1,1 0 1,0 0 0,0 0-1,0 0 1,-1 0-1,1 0 1,0-1-1,0 1 1,0 0-1,-1 0 1,1-1-1,0 1 1,0 0-1,-1-1 1,2 0-1,36-14 53,-14 1-8,0-2 0,-1-1 0,-1-1 0,-1 0 1,0-2-1,-2 0 0,0-2 0,-1 0 0,-2 0 0,20-36 0,-27 30 345,-10 28-366,1 0-1,0-1 1,-1 1 0,1 0 0,0 0-1,-1 0 1,1 0 0,0 0 0,-1-1 0,1 1-1,-1 0 1,1 0 0,0 0 0,-1 0-1,1 0 1,0 0 0,-1 0 0,1 0-1,-1 0 1,1 1 0,0-1 0,-1 0 0,1 0-1,0 0 1,-1 0 0,1 0 0,0 1-1,-1-1 1,1 0 0,0 0 0,-1 1-1,1-1 1,0 0 0,0 0 0,-1 1-1,-39 38 435,18-13-80,-34 56 1,50-72-289,1 0-1,0 0 1,1 0 0,0 1 0,1 0-1,0-1 1,0 1 0,1 0 0,0 21-1,2-31-101,0 0 1,0-1-1,0 1 0,0-1 0,0 1 0,0 0 0,0-1 1,0 1-1,0-1 0,1 1 0,-1 0 0,0-1 1,1 1-1,-1-1 0,0 1 0,1-1 0,-1 1 0,0-1 1,1 1-1,-1-1 0,1 0 0,-1 1 0,1-1 0,-1 1 1,1-1-1,-1 0 0,1 0 0,-1 1 0,1-1 0,0 0 1,0 0-1,25-1-995,-19-1 901,-1 0 1,1 0-1,-1 0 1,0-1-1,11-6 1,43-42 210,-1-2 1,-3-3-1,59-76 0,-93 97-93,-23 27-178,-18 18-11,-8 13 440,1 1-1,0 1 0,2 2 1,1 0-1,2 2 0,-33 54 1,28-21 198,22-28-423,4-33-26,0 0-1,0 0 1,0 0 0,0 0 0,1 0-1,-1 0 1,0 0 0,1-1 0,-1 1-1,1 0 1,-1 0 0,1 0 0,-1-1-1,1 1 1,0 0 0,-1-1 0,1 1-1,0 0 1,-1-1 0,1 1 0,0-1-1,0 1 1,0-1 0,0 1 0,-1-1-1,3 1 1,5 0-53,1 0 1,-1 0-1,1-1 0,-1 0 1,1-1-1,0 0 0,-1 0 1,0 0-1,1-1 0,-1-1 0,0 1 1,0-1-1,0-1 0,0 0 1,-1 0-1,9-6 0,-8 6 54,-1-1-1,0 0 1,-1 0-1,1-1 0,-1 0 1,0 0-1,-1 0 1,1-1-1,-1 1 0,0-1 1,-1-1-1,0 1 1,0-1-1,-1 1 0,1-1 1,2-13-1,-6 20 20,1 0 1,-1 1-1,0-1 0,0 0 0,0 0 0,0 1 1,0-1-1,1 0 0,-1 0 0,0 0 0,-1 1 1,1-1-1,0 0 0,0 0 0,0 1 1,0-1-1,-1 0 0,1 0 0,0 1 0,-1-1 1,1 0-1,0 1 0,-1-1 0,1 0 1,-1 1-1,1-1 0,-1 1 0,1-1 0,-1 0 1,-1 0-1,1 1-2,-1 0 0,1 0 0,-1 0 0,1 0 1,-1 0-1,1 0 0,-1 0 0,1 0 0,-1 1 0,1-1 0,-1 0 0,1 1 1,0-1-1,-3 2 0,-45 30 232,45-29-217,0 1 1,0 0-1,0 0 0,0 0 1,0 1-1,1-1 1,0 1-1,0 0 0,0 0 1,1 0-1,-1 0 0,1 0 1,0 0-1,1 1 0,-2 9 1,4-14-32,0-1 1,0 1-1,0 0 0,0-1 1,0 1-1,0-1 0,0 1 1,0-1-1,0 1 0,0-1 1,0 0-1,1 0 0,-1 1 1,0-1-1,0 0 0,0 0 1,1 0-1,1-1 1,35 1 30,-29 0-86,35-3-554,-33 1 311,-1 1 1,1 1 0,-1-1 0,1 2-1,-1-1 1,0 2 0,1-1 0,13 5 0,-22-5 252,-1 0 1,1 0 0,0 0 0,-1 0-1,1 0 1,-1 0 0,0 0-1,1 1 1,-1-1 0,0 1 0,0-1-1,0 1 1,0-1 0,0 1-1,0 0 1,0-1 0,-1 1 0,1 0-1,-1 0 1,1 2 0,2 40 1763,-3-35-904,2-9-682,-1 0 0,1-1 0,-1 1 0,1 0-1,0-1 1,-1 0 0,1 1 0,-1-1 0,1 0-1,-1 1 1,0-1 0,1 0 0,1-2 0,10-8-124,-1 0 1,0-1 0,0-1-1,-1 0 1,-1 0 0,0-1-1,-1 0 1,8-18 0,-18 32-60,1 0 0,0 1 1,0-1-1,0 0 0,-1 0 0,1 0 0,0 0 1,0 0-1,-1 0 0,1 0 0,0 0 1,0 0-1,-1 0 0,1 0 0,0 0 0,0-1 1,-1 1-1,1 0 0,0 0 0,0 0 1,0 0-1,-1 0 0,1 0 0,0 0 0,0-1 1,0 1-1,0 0 0,-1 0 0,1 0 1,0-1-1,0 1 0,0 0 0,0 0 0,0 0 1,-1-1-1,1 1 0,0 0 0,0 0 0,0 0 1,0-1-1,0 1 0,0 0 0,0 0 1,0-1-1,0 1 0,0 0 0,-18 19 164,17-18-117,1 0-1,-1 0 1,0 0 0,1-1 0,-1 1 0,1 0-1,0 0 1,-1 0 0,1 0 0,-1 0 0,1 0-1,0 0 1,0 0 0,0 0 0,0 0 0,0 0-1,0 0 1,0 0 0,0 0 0,0 0 0,0 0-1,0 0 1,0 0 0,1 0 0,-1 0 0,0 0-1,1 0 1,-1 0 0,1 0 0,-1 0 0,1 0-1,0-1 1,-1 1 0,1 0 0,0 0 0,-1-1-1,1 1 1,0 0 0,0-1 0,0 1 0,0-1-1,0 1 1,0-1 0,-1 1 0,1-1 0,0 0-1,0 0 1,0 1 0,0-1 0,0 0 0,0 0-1,0 0 1,0 0 0,1 0 0,-1 0 0,0 0-1,0 0 1,0-1 0,1 1 0,11-2-364,1 0 1,-1-1-1,20-6 1,-25 7-152,9-3-475,-8 1 326,-1 1 0,1 1 0,-1-1 0,1 2-1,0-1 1,0 1 0,0 0 0,0 1 0,0 0 0,17 2 0,-25-1 774,-1 0 0,1-1 0,-1 1-1,1-1 1,-1 1 0,1 0 0,-1 0 0,1-1 0,-1 1-1,0 0 1,0 0 0,1-1 0,-1 1 0,0 0 0,0 0 0,0 0-1,1-1 1,-1 1 0,0 0 0,0 0 0,0 0 0,-1 0 0,1-1-1,0 1 1,0 0 0,0 0 0,-1 0 0,1-1 0,0 1 0,-1 0-1,1 0 1,0-1 0,-2 2 0,-14 31 3072,13-28-2563,3-4-509,-1-1 0,1 1-1,0-1 1,-1 1 0,1-1-1,0 1 1,-1 0 0,1-1-1,0 1 1,0-1 0,0 1 0,0 0-1,-1-1 1,1 1 0,0 0-1,0-1 1,0 1 0,0 0-1,1-1 1,-1 1 0,0-1-1,0 1 1,0 0 0,0-1 0,1 1-1,-1-1 1,0 1 0,1 0-1,-1-1 1,1 1 0,20 3 1463,44-20-3052,-41 10-1696,-12 4-616,-6 1-1430</inkml:trace>
</inkml:ink>
</file>

<file path=ppt/ink/ink3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09.914"/>
    </inkml:context>
    <inkml:brush xml:id="br0">
      <inkml:brushProperty name="width" value="0.05" units="cm"/>
      <inkml:brushProperty name="height" value="0.05" units="cm"/>
    </inkml:brush>
  </inkml:definitions>
  <inkml:trace contextRef="#ctx0" brushRef="#br0">1 46 8968,'1'-10'1634,"18"-2"-161,12 2 321,4 2-673,12 3-224,5 5-545,3 0-1377,5 0-2082,-7 5-3042</inkml:trace>
</inkml:ink>
</file>

<file path=ppt/ink/ink3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11.995"/>
    </inkml:context>
    <inkml:brush xml:id="br0">
      <inkml:brushProperty name="width" value="0.05" units="cm"/>
      <inkml:brushProperty name="height" value="0.05" units="cm"/>
    </inkml:brush>
  </inkml:definitions>
  <inkml:trace contextRef="#ctx0" brushRef="#br0">78 188 3171,'0'1'171,"0"0"1,0-1-1,0 1 1,0 0-1,0 0 1,0 0-1,0-1 1,0 1-1,0 0 1,0 0-1,0 0 1,0-1-1,1 1 1,-1 0-1,0 0 1,1-1-1,-1 1 1,0 0-1,1-1 0,-1 1 1,1 0-1,-1-1 1,1 1-1,-1 0 1,1-1-1,0 1 1,-1-1-1,1 1 1,0-1-1,-1 0 1,1 1-1,1 0 1,0-2-20,0 1 0,0 0 0,0 0 0,0-1 0,-1 1 0,1-1 0,0 1 0,0-1 0,0 0 0,-1 0 0,1 0 0,0 0 0,1-1 0,6-4 110,-1-1 0,0 0 0,0 0 0,9-12 0,-11 12 7,-1 0 0,1 0 0,-1 0 0,0-1 1,-1 0-1,0 0 0,0 0 0,-1-1 0,0 1 1,0-1-1,-1 0 0,0 0 0,0-10 1,-2 18-223,0-1 1,0 1 0,0 0 0,0 0 0,0 0-1,-1 0 1,1 0 0,0-1 0,-1 1 0,1 0 0,-1 0-1,1 0 1,-1 0 0,1 0 0,-1 0 0,0 0 0,0 0-1,1 1 1,-1-1 0,0 0 0,0 0 0,0 1 0,0-1-1,-1 0 1,-1-1-27,0 1 0,0 0-1,0 0 1,0 1-1,0-1 1,0 1 0,0-1-1,0 1 1,-5 0 0,1 0-42,0 1 0,0 0 1,0 0-1,0 1 1,0 0-1,0 0 1,1 0-1,-9 5 1,7-2-33,0 1 0,0 0 0,1 0 0,-1 1 1,1 0-1,1 1 0,-1-1 0,1 1 0,-7 14 1,9-16 42,1 0 0,0 0 1,0 0-1,1 1 0,0 0 1,0-1-1,0 1 0,1 0 1,0 0-1,1 0 1,-1 0-1,1 0 0,1 0 1,1 9-1,-2-14-24,1 0 1,0-1-1,0 1 1,0 0-1,0-1 0,1 1 1,-1 0-1,0-1 1,1 1-1,-1-1 0,1 0 1,-1 0-1,1 1 0,0-1 1,0 0-1,-1 0 1,1-1-1,0 1 0,0 0 1,0-1-1,0 1 1,0-1-1,0 1 0,0-1 1,0 0-1,0 0 0,0 0 1,0 0-1,0 0 1,0 0-1,3-1 0,3 0-66,0 0 0,0 0 0,0-1-1,0 0 1,0 0 0,12-6-1,-11 3 69,-1 0-1,1-1 1,-1 0-1,-1 0 1,1 0-1,-1-1 1,0 0 0,-1-1-1,1 0 1,-2 0-1,10-16 1,-16 30 189,0 0 0,0 1 0,1-1 0,0 0-1,0 0 1,1 11 0,-1-15-144,0 1-1,1 0 1,-1-1-1,0 1 1,1-1-1,-1 1 0,1-1 1,0 1-1,0-1 1,0 1-1,0-1 0,0 0 1,1 0-1,-1 1 1,1-1-1,-1 0 1,1 0-1,0-1 0,0 1 1,0 0-1,2 2 1,2-3-25,0 0 1,-1 0 0,1 0-1,0-1 1,0 1 0,0-1-1,-1-1 1,1 1 0,0-1 0,0 0-1,-1 0 1,1-1 0,10-4-1,5-3-285,0-2-1,25-17 1,-30 18 185,0 0-1,0 1 1,21-7 0,-37 15 114,1 1-1,0-1 1,0 1 0,0-1 0,-1 1 0,1 0 0,0-1 0,0 1 0,0 0 0,0 0 0,0 0 0,0 0 0,0-1 0,0 1 0,0 0 0,-1 1 0,1-1 0,0 0 0,0 0 0,0 0 0,0 0 0,0 1 0,0-1 0,0 0 0,0 1 0,-1-1 0,1 1 0,0-1 0,0 1 0,-1-1 0,1 1 0,0 0 0,-1-1 0,1 1 0,0 0 0,-1 0 0,1-1 0,-1 1 0,1 0 0,-1 0 0,0 0 0,1-1 0,-1 1 0,0 0 0,1 0 0,-1 0 0,0 0 0,0 0 0,0 0 0,0 0 0,0 1 0,-1 9 353,0-1 0,0 0 1,-1 0-1,-4 12 0,-1 11 760,9-33-1074,0-1-1,0 1 1,0-1-1,0 1 0,0-1 1,0 0-1,0 1 1,0-1-1,0 0 1,0 0-1,0-1 0,0 1 1,2-3-1,34-29 173,28-21-403,-61 50 161,1 1 1,0-1 0,-1 1 0,2 0-1,-1 1 1,0 0 0,0 0 0,1 0-1,-1 1 1,9-2 0,-14 3 12,0 0 0,0 0 0,0 0 0,1 0 0,-1 0 0,0 0 0,0 1 0,0-1 0,0 0 0,0 0-1,0 1 1,0-1 0,1 1 0,-1-1 0,0 1 0,0-1 0,-1 1 0,1 0 0,0 0 0,0-1 0,0 1 0,0 0 0,0 0 0,-1 0 0,1 0 0,0 0 0,-1 0 0,1 0 0,0 1 0,5 37 631,-6-35-496,1 0 0,-1 0 0,0 0 0,1 0 0,0 0 0,0 0 0,0 0 0,0 0 0,4 6 0,-5-10-143,0 0 0,0 0 0,0 0 0,0-1 0,0 1 0,0 0 0,0 0 0,0 0 0,0-1 0,0 1 1,0 0-1,0 0 0,0 0 0,0 0 0,0 0 0,0-1 0,0 1 0,0 0 0,1 0 0,-1 0 0,0 0 0,0 0 0,0-1 0,0 1 0,0 0 1,0 0-1,1 0 0,-1 0 0,0 0 0,0 0 0,0 0 0,0 0 0,0 0 0,1-1 0,-1 1 0,0 0 0,0 0 0,0 0 0,0 0 0,1 0 0,-1 0 1,0 0-1,0 0 0,0 0 0,1 0 0,-1 0 0,0 0 0,0 1 0,0-1 0,0 0 0,0 0 0,1 0 0,-1 0 0,0 0 0,0 0 0,0 0 0,0 0 1,0 0-1,1 1 0,-1-1 0,0 0 0,0 0 0,0 0 0,0 0 0,0 0 0,0 1 0,0-1 0,1 0 0,0-13-3283,-1-5-1712</inkml:trace>
</inkml:ink>
</file>

<file path=ppt/ink/ink3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12.382"/>
    </inkml:context>
    <inkml:brush xml:id="br0">
      <inkml:brushProperty name="width" value="0.05" units="cm"/>
      <inkml:brushProperty name="height" value="0.05" units="cm"/>
    </inkml:brush>
  </inkml:definitions>
  <inkml:trace contextRef="#ctx0" brushRef="#br0">0 1 10282,'0'0'9032</inkml:trace>
</inkml:ink>
</file>

<file path=ppt/ink/ink3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19.131"/>
    </inkml:context>
    <inkml:brush xml:id="br0">
      <inkml:brushProperty name="width" value="0.05" units="cm"/>
      <inkml:brushProperty name="height" value="0.05" units="cm"/>
    </inkml:brush>
  </inkml:definitions>
  <inkml:trace contextRef="#ctx0" brushRef="#br0">0 16 5285,'0'0'8974,"7"-1"-8862,39-4 159,-26 1-233,1 1-1,-1 1 1,1 2 0,39 2-1,-57-2-38,-1 1 0,0-1-1,0 0 1,0 1 0,0 0 0,0-1 0,0 1 0,-1 0-1,1 0 1,0 0 0,0 0 0,0 0 0,-1 1-1,1-1 1,-1 0 0,1 1 0,-1 0 0,1-1-1,-1 1 1,0 0 0,0-1 0,0 1 0,0 0-1,0 0 1,0 0 0,0 0 0,-1 0 0,1 0-1,-1 0 1,0 0 0,1 0 0,-1 0 0,0 0 0,0 0-1,0 0 1,0 1 0,-1-1 0,1 0 0,-1 3-1,-1 3 19,-1-1 0,1 1 1,-1-1-1,0 0 0,-1 0 0,0 0 0,0 0 0,0-1 0,-7 8 0,-64 56 253,55-54-206,1 0-1,1 2 0,-18 22 0,35-38-61,-1-1 0,1 1 0,0 0 1,-1 0-1,1 0 0,0 0 0,0 0 0,0 0 0,0 0 0,1 0 1,-1 0-1,0 0 0,1 0 0,0 1 0,-1-1 0,1 0 0,0 0 1,0 1-1,0-1 0,1 4 0,0-5 15,0 1-1,0 0 1,0-1 0,0 1-1,1-1 1,-1 1 0,0-1-1,1 0 1,-1 1-1,1-1 1,0 0 0,-1 0-1,1 0 1,0 0 0,0 0-1,-1-1 1,1 1 0,3 0-1,12 3 204,-1-2-1,0 0 1,1-1 0,22-1-1,-27 0-34,100-4 322,-3 0-5146,-94 4 331</inkml:trace>
</inkml:ink>
</file>

<file path=ppt/ink/ink3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20.877"/>
    </inkml:context>
    <inkml:brush xml:id="br0">
      <inkml:brushProperty name="width" value="0.05" units="cm"/>
      <inkml:brushProperty name="height" value="0.05" units="cm"/>
    </inkml:brush>
  </inkml:definitions>
  <inkml:trace contextRef="#ctx0" brushRef="#br0">0 72 4516,'0'0'8291,"1"13"-8110,0 30-53,0 8-388,3 1 1,15 84-1,-19-134 233,0 0 1,1 0-1,-1 1 0,1-1 0,0 0 1,0 0-1,-1 0 0,1 0 1,0 0-1,1 0 0,-1 0 0,0 0 1,1-1-1,-1 1 0,1 0 1,-1-1-1,1 1 0,0-1 1,0 1-1,-1-1 0,1 0 0,0 0 1,0 0-1,0 0 0,0 0 1,1 0-1,-1-1 0,0 1 0,0-1 1,3 1-1,0-2 23,-1 1 1,0-1-1,1-1 1,-1 1-1,0-1 1,0 1-1,0-1 1,0 0-1,0 0 1,-1-1-1,1 1 1,0-1-1,-1 0 1,5-5-1,47-46 860,131-120 949,-150 145-2170,1 1 0,1 2 0,61-32 0,-73 46-3195</inkml:trace>
</inkml:ink>
</file>

<file path=ppt/ink/ink3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20.085"/>
    </inkml:context>
    <inkml:brush xml:id="br0">
      <inkml:brushProperty name="width" value="0.05" units="cm"/>
      <inkml:brushProperty name="height" value="0.05" units="cm"/>
    </inkml:brush>
  </inkml:definitions>
  <inkml:trace contextRef="#ctx0" brushRef="#br0">1 56 1794,'0'0'4105,"8"-5"-2199,11-4-1060,0 1 1,1 1-1,-1 1 1,1 0-1,1 2 1,25-4-1,-30 7-497,-7 0-174,0 0 0,0 1-1,-1 0 1,1 1 0,15 2-1,-23-3-144,1 1 0,0-1 0,-1 1 0,1 0 0,-1-1-1,1 1 1,-1 0 0,1 0 0,-1 0 0,0 0 0,0 0 0,1 0-1,-1 1 1,0-1 0,0 0 0,0 1 0,0-1 0,0 0 0,0 1-1,-1-1 1,1 1 0,0 0 0,-1-1 0,1 1 0,-1-1 0,0 1-1,1 0 1,-1-1 0,0 1 0,0 0 0,0-1 0,0 1-1,0 0 1,-1-1 0,0 4 0,-1 3 95,0 0 0,-1-1 0,0 1 1,0-1-1,0 0 0,-1 0 0,-1 0 0,1 0 0,-1-1 0,0 1 1,-10 9-1,-11 9 0,-37 26 0,49-39-73,-17 10-10,23-18-39,1 1 0,0 0 0,0 0-1,0 1 1,1 0 0,0 0 0,-10 12-1,16-17-2,0 0-1,0-1 1,0 1 0,0 0-1,0-1 1,0 1-1,0-1 1,0 1-1,0 0 1,0-1-1,0 1 1,0 0-1,0-1 1,0 1-1,1-1 1,-1 1-1,0 0 1,1-1-1,-1 1 1,0-1-1,1 1 1,-1-1-1,0 1 1,1-1-1,-1 1 1,1-1-1,-1 0 1,1 1-1,-1-1 1,1 0-1,-1 1 1,1-1 0,0 0-1,-1 1 1,1-1-1,-1 0 1,1 0-1,0 0 1,-1 0-1,1 0 1,0 0-1,-1 0 1,1 0-1,-1 0 1,1 0-1,1 0 1,39 4 313,-36-3-305,139 7-323,-83-8-4548,-32 0-1313</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37.797"/>
    </inkml:context>
    <inkml:brush xml:id="br0">
      <inkml:brushProperty name="width" value="0.05" units="cm"/>
      <inkml:brushProperty name="height" value="0.05" units="cm"/>
    </inkml:brush>
  </inkml:definitions>
  <inkml:trace contextRef="#ctx0" brushRef="#br0">1 3 8008,'0'0'448,"80"-2"-320,-38 6-64,8 10-32,3 1 0,0 1-32,2-3-192,6-5 128,3-5 0,9-3 32,3-3 32,6-10-256,4-1-1282,6 2-672</inkml:trace>
</inkml:ink>
</file>

<file path=ppt/ink/ink3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21.486"/>
    </inkml:context>
    <inkml:brush xml:id="br0">
      <inkml:brushProperty name="width" value="0.05" units="cm"/>
      <inkml:brushProperty name="height" value="0.05" units="cm"/>
    </inkml:brush>
  </inkml:definitions>
  <inkml:trace contextRef="#ctx0" brushRef="#br0">0 145 6726,'0'0'3908,"4"12"-3374,4 31-36,-3 1 0,-1-1-1,-3 59 1,-1-97-492,0 1 44,0 0 0,0 0 0,0 0 0,1 0 0,0 0 0,0 0 0,4 10 0,-5-15-19,1 0 0,-1 0-1,1-1 1,-1 1-1,1 0 1,-1 0 0,1-1-1,0 1 1,0 0 0,-1-1-1,1 1 1,0-1 0,0 1-1,-1-1 1,1 1-1,0-1 1,0 0 0,0 1-1,0-1 1,0 0 0,0 0-1,1 1 1,0-2 75,1 1 0,0 0 1,0-1-1,0 1 0,-1-1 1,1 0-1,0 0 0,-1 0 1,1 0-1,-1 0 0,4-2 0,22-16 515,-1-2 0,0 0 0,-2-2 0,30-32 0,24-23-416,91-56-906,-84 69-3418,-39 27-1652</inkml:trace>
</inkml:ink>
</file>

<file path=ppt/ink/ink3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22.758"/>
    </inkml:context>
    <inkml:brush xml:id="br0">
      <inkml:brushProperty name="width" value="0.05" units="cm"/>
      <inkml:brushProperty name="height" value="0.05" units="cm"/>
    </inkml:brush>
  </inkml:definitions>
  <inkml:trace contextRef="#ctx0" brushRef="#br0">1 210 4516,'0'0'4159,"2"-11"-3022,-1 9-1092,-1-3 78,1 1-1,0-1 0,1 1 0,-1-1 0,1 1 0,0-1 0,0 1 0,0 0 0,1 0 0,-1 0 0,1 0 0,0 0 0,0 1 0,0-1 0,1 1 0,-1 0 0,8-5 0,22-12 716,2 2-1,1 1 1,47-17 0,-61 27-755,0 1 0,0 1 0,0 0 0,1 2 0,0 0 0,0 2 0,22 1 0,-43 0-107,-1 0 0,1 0 1,-1 0-1,1 1 1,-1-1-1,1 0 1,-1 1-1,1-1 1,-1 1-1,1-1 1,-1 1-1,0 0 1,1-1-1,-1 1 1,0 0-1,0 0 1,1 0-1,-1 0 1,0 0-1,0 0 1,0 1-1,0-1 1,-1 0-1,1 0 0,0 1 1,0-1-1,-1 1 1,1-1-1,-1 0 1,1 1-1,-1-1 1,0 1-1,1-1 1,-1 1-1,0-1 1,0 1-1,0-1 1,0 1-1,-1 2 1,1 1-27,-1 0 1,-1 0 0,1 0 0,-1 0-1,0 0 1,0-1 0,0 1-1,0-1 1,-1 1 0,0-1 0,-4 5-1,-18 15 117,0 0-1,-2-2 1,-1-1-1,-1-1 1,-60 30-1,44-25 386,-68 50 0,109-72-440,1 0 0,-1 0 0,1 1 0,0-1 1,0 1-1,0 0 0,0-1 0,1 1 0,-4 7 0,6-9 12,-1-1 1,1 0-1,0 0 0,-1 1 0,1-1 0,0 0 1,0 0-1,0 1 0,0-1 0,0 0 0,0 0 1,1 1-1,-1-1 0,0 0 0,1 0 0,-1 1 0,1-1 1,-1 0-1,1 0 0,-1 0 0,1 0 0,0 0 1,0 0-1,-1 0 0,1 0 0,0 0 0,0 0 1,0 0-1,0 0 0,0-1 0,0 1 0,0 0 1,0-1-1,1 1 0,-1-1 0,0 1 0,0-1 1,0 0-1,2 1 0,30 9 569,0-1 0,64 9 0,-56-12-743,63 17 0,-54-4-2202,-11-3-3576,-18-10-323</inkml:trace>
</inkml:ink>
</file>

<file path=ppt/ink/ink3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23.491"/>
    </inkml:context>
    <inkml:brush xml:id="br0">
      <inkml:brushProperty name="width" value="0.05" units="cm"/>
      <inkml:brushProperty name="height" value="0.05" units="cm"/>
    </inkml:brush>
  </inkml:definitions>
  <inkml:trace contextRef="#ctx0" brushRef="#br0">0 69 6374,'0'0'3251,"8"-10"-1623,-8 10-1616,3-5 116,0 1-1,0 0 1,0 0-1,1 0 1,-1 1-1,1-1 1,0 1 0,0 0-1,0 0 1,0 0-1,1 0 1,-1 1-1,1 0 1,0 0-1,0 0 1,0 0 0,0 1-1,0 0 1,0 0-1,10-1 1,-5 2-71,-1 0-1,1 0 1,-1 1 0,1 1 0,-1-1-1,1 1 1,-1 1 0,0 0 0,0 0-1,14 8 1,-20-9-57,0-1 0,-1 1 0,1 0 0,-1 1 0,1-1 0,-1 0 0,0 1 0,1-1 0,-1 1 0,0 0 0,-1 0 0,1 0 0,-1 0 0,1 0 0,-1 0 0,0 0 0,0 0 0,0 0 0,0 1 0,-1-1 0,1 0 0,-1 1 0,0-1 0,0 0 0,0 1 0,-1-1 0,1 0 0,-1 0 0,0 1 0,1-1 0,-1 0 0,-1 0 0,1 0 0,-3 5 0,-5 8 40,0-1-1,-1 0 0,0-1 0,-1 0 0,-1-1 0,0 0 0,-1 0 0,-27 19 0,22-17-1,0 0-1,0 2 1,2 0-1,-15 20 1,29-35-33,1 0 1,-1 0-1,1 0 1,-1 0-1,1 0 1,0 1-1,0-1 1,0 0-1,0 1 1,0-1-1,1 1 1,-1-1-1,1 1 1,-1 0-1,1-1 1,0 1-1,0-1 1,0 1-1,1 4 1,0-5 7,0-1 0,0 1 0,1 0-1,-1 0 1,0-1 0,1 1 0,-1-1 0,1 1 0,-1-1-1,1 0 1,-1 1 0,1-1 0,0 0 0,0 0 0,0 0-1,0-1 1,0 1 0,4 1 0,10 1 60,1 0-1,0-1 1,0 0 0,29-3 0,-32 1-87,93-2-2473,-55-7-1325</inkml:trace>
</inkml:ink>
</file>

<file path=ppt/ink/ink3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25.745"/>
    </inkml:context>
    <inkml:brush xml:id="br0">
      <inkml:brushProperty name="width" value="0.05" units="cm"/>
      <inkml:brushProperty name="height" value="0.05" units="cm"/>
    </inkml:brush>
  </inkml:definitions>
  <inkml:trace contextRef="#ctx0" brushRef="#br0">7 0 11179,'0'0'245,"0"10"38,-5 376 1890,5-385-2149,-1 1 1,1-1-1,0 1 1,0-1-1,0 1 0,0-1 1,0 1-1,0-1 1,0 1-1,0-1 1,1 1-1,-1-1 1,1 1-1,-1-1 0,1 1 1,0-1-1,-1 0 1,1 1-1,0-1 1,0 0-1,0 0 1,0 0-1,0 1 0,0-1 1,0 0-1,0 0 1,1 0-1,-1-1 1,0 1-1,0 0 1,1 0-1,-1-1 0,1 1 1,-1-1-1,1 1 1,-1-1-1,1 0 1,-1 1-1,1-1 1,-1 0-1,1 0 0,-1 0 1,1 0-1,1-1 1,3 0 156,0 0 0,0-1 0,0 0 0,-1-1 0,1 1-1,-1-1 1,1 0 0,-1 0 0,9-8 0,27-25 798,45-54 0,-57 58-1338,2 1 1,0 1-1,46-32 0,-61 49-3207,-9 0-1500</inkml:trace>
</inkml:ink>
</file>

<file path=ppt/ink/ink3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26.389"/>
    </inkml:context>
    <inkml:brush xml:id="br0">
      <inkml:brushProperty name="width" value="0.05" units="cm"/>
      <inkml:brushProperty name="height" value="0.05" units="cm"/>
    </inkml:brush>
  </inkml:definitions>
  <inkml:trace contextRef="#ctx0" brushRef="#br0">12 211 11755,'0'0'860,"0"13"-396,-11 263 668,10-275-1111,1 1 1,0 0-1,0 0 1,0 0-1,0 0 0,0 0 1,1-1-1,-1 1 1,1 0-1,-1 0 1,1 0-1,-1-1 1,1 1-1,0 0 1,0-1-1,0 1 0,0 0 1,0-1-1,0 0 1,0 1-1,1-1 1,-1 0-1,1 1 1,-1-1-1,1 0 0,-1 0 1,1 0-1,-1 0 1,1 0-1,0-1 1,-1 1-1,1 0 1,0-1-1,0 1 0,0-1 1,0 0-1,-1 0 1,1 0-1,0 1 1,0-2-1,0 1 1,0 0-1,0 0 1,-1-1-1,1 1 0,0-1 1,0 1-1,-1-1 1,1 0-1,0 1 1,-1-1-1,1 0 1,0 0-1,-1-1 0,3-1 1,20-16 367,-1 0 0,0-2 0,-2-1 1,0-1-1,28-41 0,0 3-332,122-124-744,-94 105-5972,-41 38-2197</inkml:trace>
</inkml:ink>
</file>

<file path=ppt/ink/ink3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58.667"/>
    </inkml:context>
    <inkml:brush xml:id="br0">
      <inkml:brushProperty name="width" value="0.05" units="cm"/>
      <inkml:brushProperty name="height" value="0.05" units="cm"/>
    </inkml:brush>
  </inkml:definitions>
  <inkml:trace contextRef="#ctx0" brushRef="#br0">0 0 2466,'0'0'4324,"7"10"-3528,7 10-639,-4-5 228,0 0-1,0-1 1,2 0 0,0-1-1,0 0 1,1-1 0,1 0 0,20 13-1,-7-12-264,-1-2 0,2-1 0,-1-2-1,1 0 1,1-2 0,50 5 0,182-6-123,-77-5 577,63 22-325,-8 0-285,246-13 105,333 30-26,-390 21 16,608 73 80,660-52 1030,-493-1-739,-892-53-422,-126-11 38,336 33-36,-363-27 133,194 54-1,-125-4-112,3 1-241,-176-59-2307,-1-3 0,78 7 0,-66-13-1614,-41-3 1810</inkml:trace>
</inkml:ink>
</file>

<file path=ppt/ink/ink3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5:59.405"/>
    </inkml:context>
    <inkml:brush xml:id="br0">
      <inkml:brushProperty name="width" value="0.05" units="cm"/>
      <inkml:brushProperty name="height" value="0.05" units="cm"/>
    </inkml:brush>
  </inkml:definitions>
  <inkml:trace contextRef="#ctx0" brushRef="#br0">21 498 1986,'0'0'7751,"-4"-11"-7308,0 5-321,3 4-87,-1 0 1,1 0-1,0 0 1,0-1-1,0 1 1,0 0-1,0 0 1,0-1-1,0 1 1,1-1-1,-1 1 1,1-1-1,0 1 1,0-1-1,0 1 1,0-1-1,0 1 1,1-1-1,-1 1 1,1 0-1,-1-1 1,1 1-1,0-1 1,0 1-1,0 0 1,0 0 0,2-4-1,17-13 101,0 1-1,2 1 1,0 0 0,0 2-1,2 0 1,0 2 0,29-13-1,3 4-128,2 1 0,68-14-1,22 4 121,155-12-1,156 8-66,-234 21 38,964-9 317,-3 83 617,-372-21-630,188 14 82,-555-2-453,307 14 136,-555-68 305,264-38 0,-253 7 432,266-78 0,-192 15-3160,-253 83-210,-10 0-1394</inkml:trace>
</inkml:ink>
</file>

<file path=ppt/ink/ink3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0.654"/>
    </inkml:context>
    <inkml:brush xml:id="br0">
      <inkml:brushProperty name="width" value="0.05" units="cm"/>
      <inkml:brushProperty name="height" value="0.05" units="cm"/>
    </inkml:brush>
  </inkml:definitions>
  <inkml:trace contextRef="#ctx0" brushRef="#br0">129 1 10858,'0'0'6572,"-8"2"-6465,2 0-104,0 0 0,0 1 1,0 0-1,0 0 0,0 0 1,1 1-1,-1 0 0,1 0 1,0 0-1,0 0 1,1 1-1,0 0 0,-1 0 1,1 0-1,-5 10 0,4-6 34,1 0-1,-1 1 0,2-1 1,-1 1-1,1 0 1,1 0-1,0 0 0,0 0 1,1 1-1,0 11 0,0-21-40,1 0-1,0 0 0,0 0 0,0 0 1,0 0-1,0 0 0,0-1 0,0 1 1,1 0-1,-1 0 0,0 0 0,0 0 1,1 0-1,-1-1 0,0 1 0,1 0 1,-1 0-1,1-1 0,-1 1 1,1 0-1,0-1 0,-1 1 0,1 0 1,-1-1-1,1 1 0,0-1 0,0 1 1,-1-1-1,1 1 0,0-1 0,0 0 1,0 1-1,-1-1 0,1 0 0,0 0 1,0 1-1,0-1 0,0 0 0,0 0 1,0 0-1,-1 0 0,1 0 0,0 0 1,0 0-1,0-1 0,0 1 0,0 0 1,-1 0-1,2-1 0,2 0 7,0-1 0,0 1 0,0-1 0,0 0-1,-1 0 1,1-1 0,-1 1 0,0-1 0,5-3-1,23-37 135,-26 34-111,1 1-1,-1 1 1,1-1-1,0 1 1,14-13-1,-19 22-98,0-1 0,0 1-1,-1 0 1,1-1 0,0 1-1,-1 0 1,0-1 0,1 1-1,-1 0 1,0 0 0,0 0-1,0-1 1,0 4-1,0 23 91,2 1 0,2-1-1,0 0 1,16 51 0,-1-23 900,35 71 1,-51-123-720,-1 0 1,0 1 0,0-1 0,-1 1-1,1-1 1,-1 1 0,0 0-1,0 0 1,-1-1 0,0 1 0,1 0-1,-2 8 1,0-11-159,0 0 0,0 0 0,0-1 0,0 1 0,0 0 0,0-1 0,0 1 0,0 0 0,-1-1 0,1 0 0,-1 1 0,1-1 0,-1 0 0,0 0 0,1 0 0,-1 0 0,0 0 0,0 0 0,1 0 0,-1 0 0,0-1 0,0 1 0,0-1 0,0 0 0,0 1 0,0-1 0,0 0 0,0 0 0,0 0 0,-4-1 0,-2 0-14,0-1 1,0 1-1,0-1 0,1-1 0,-1 1 0,1-2 1,-1 1-1,1-1 0,0 0 0,0 0 0,1-1 1,-1 1-1,-9-11 0,12 12-27,0 0-1,1 0 0,0-1 1,-1 1-1,1-1 1,0 0-1,1 0 0,-1 0 1,1 0-1,0-1 1,0 1-1,0 0 0,0-1 1,1 0-1,0 1 1,0-1-1,0 0 1,0 1-1,1-1 0,0 0 1,0 0-1,0 0 1,1 1-1,1-9 0,0 9-50,0 0 0,1 0 0,0 0-1,0 0 1,0 0 0,0 0 0,0 1-1,1 0 1,-1 0 0,6-4 0,48-30-1764,-33 22 477,-11 6-340,0 1-1,-1-2 0,-1 1 0,0-2 1,16-18-1,-6 0-4666</inkml:trace>
</inkml:ink>
</file>

<file path=ppt/ink/ink3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1.114"/>
    </inkml:context>
    <inkml:brush xml:id="br0">
      <inkml:brushProperty name="width" value="0.05" units="cm"/>
      <inkml:brushProperty name="height" value="0.05" units="cm"/>
    </inkml:brush>
  </inkml:definitions>
  <inkml:trace contextRef="#ctx0" brushRef="#br0">30 59 6022,'0'0'13757,"8"-1"-13773,85-2-337,-92 3 380,1-1 0,0 1 0,-1-1 0,1 0 0,-1 0-1,1 0 1,-1 0 0,1 0 0,-1 0 0,0 0 0,0 0 0,0-1-1,1 1 1,-1 0 0,0-1 0,0 1 0,-1-1 0,1 1-1,0-1 1,0 0 0,-1 1 0,1-1 0,-1 0 0,0 1 0,1-1-1,-1 0 1,0 1 0,0-1 0,0 0 0,0 0 0,0 1 0,0-1-1,-1-2 1,0 4-25,1-1 0,-1 0 0,0 1 0,1-1 0,-1 1 0,0-1-1,0 1 1,0-1 0,0 1 0,1 0 0,-1-1 0,0 1 0,0 0 0,0 0-1,0-1 1,0 1 0,0 0 0,0 0 0,0 0 0,0 0 0,0 0 0,0 0-1,1 1 1,-1-1 0,0 0 0,0 0 0,0 1 0,0-1 0,0 0 0,0 1-1,-1 0 1,-27 12-72,19-6 90,1 1 0,0 1 0,0 0 0,1 0 0,0 0 0,0 1 0,-6 12 0,11-16 81,-1 0 0,1 1-1,0-1 1,1 1 0,0 0-1,0 0 1,0 0-1,1 0 1,0 0 0,0 0-1,0 0 1,1 0-1,2 11 1,-2-16-107,1 0 0,0 0 0,0-1-1,0 1 1,0 0 0,0-1 0,0 1 0,1-1 0,-1 0 0,1 1 0,-1-1-1,1 0 1,-1 0 0,1 0 0,-1 0 0,1 0 0,0 0 0,0 0-1,0-1 1,-1 1 0,1 0 0,0-1 0,0 0 0,0 1 0,0-1-1,0 0 1,0 0 0,0 0 0,0 0 0,0-1 0,3 0 0,5 1-575,0-2-1,0 1 1,0-1 0,0-1 0,9-3 0,23-14-4464,2-5-1671</inkml:trace>
</inkml:ink>
</file>

<file path=ppt/ink/ink3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1.460"/>
    </inkml:context>
    <inkml:brush xml:id="br0">
      <inkml:brushProperty name="width" value="0.05" units="cm"/>
      <inkml:brushProperty name="height" value="0.05" units="cm"/>
    </inkml:brush>
  </inkml:definitions>
  <inkml:trace contextRef="#ctx0" brushRef="#br0">78 0 13677,'0'0'3828,"-9"10"-2595,1-2-1123,2-3-98,1 0 0,0 0 1,0 1-1,0 0 0,0 0 0,1 0 1,0 0-1,1 1 0,-1-1 0,1 1 0,0 0 1,1 0-1,0 0 0,-2 12 0,7-18-174,1 1 0,-1-1 0,1-1 0,-1 1 0,1 0-1,0-1 1,-1 0 0,1 0 0,0 0 0,0 0 0,4-1-1,-3 1 38,38-4 166,-30 3 83,-1 0 0,1 0 1,0 1-1,24 3 0,-36-3-61,1 1-1,-1-1 1,0 0-1,0 0 1,0 0 0,0 1-1,0-1 1,0 1-1,0-1 1,0 1-1,0-1 1,0 1 0,0 0-1,0-1 1,0 1-1,0 0 1,0 0 0,-1 0-1,1-1 1,0 1-1,-1 0 1,1 0-1,0 0 1,-1 0 0,1 0-1,-1 0 1,0 1-1,1-1 1,-1 0 0,0 0-1,0 0 1,0 0-1,1 0 1,-1 0 0,0 1-1,0-1 1,-1 0-1,1 0 1,0 0-1,0 0 1,-1 2 0,0 0 109,0 0 0,-1 0 0,1 0 0,-1 0 1,0 0-1,0 0 0,0 0 0,0-1 0,0 1 1,0-1-1,-1 0 0,1 1 0,-4 1 0,-6 3 87,-1 0-1,0-1 0,0 0 0,-26 7 0,29-10-966,-1-1 0,0 0-1,-21 0 1,19-3-3494</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38.173"/>
    </inkml:context>
    <inkml:brush xml:id="br0">
      <inkml:brushProperty name="width" value="0.05" units="cm"/>
      <inkml:brushProperty name="height" value="0.05" units="cm"/>
    </inkml:brush>
  </inkml:definitions>
  <inkml:trace contextRef="#ctx0" brushRef="#br0">1 0 8296,'241'56'3637,"-142"-43"-3309,169 1-1,-159-14-540,422 11 415,-462-8-178,1-2-1,-1-4 1,1-2-1,81-18 1,-41 5-1180,-37 9-2760,-46 7 9</inkml:trace>
</inkml:ink>
</file>

<file path=ppt/ink/ink3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1.928"/>
    </inkml:context>
    <inkml:brush xml:id="br0">
      <inkml:brushProperty name="width" value="0.05" units="cm"/>
      <inkml:brushProperty name="height" value="0.05" units="cm"/>
    </inkml:brush>
  </inkml:definitions>
  <inkml:trace contextRef="#ctx0" brushRef="#br0">164 57 7239,'0'0'4276,"0"-8"-2114,2-26-678,-2 33-1418,-1 0 0,1 1 0,-1-1 0,1 0 0,-1 0 0,1 0 0,-1 1-1,0-1 1,1 0 0,-1 1 0,0-1 0,1 0 0,-1 1 0,0-1 0,0 1 0,0-1 0,0 1 0,1-1 0,-1 1 0,0 0 0,0 0 0,0-1-1,0 1 1,0 0 0,0 0 0,0 0 0,0 0 0,0 0 0,0 0 0,0 0 0,0 0 0,0 0 0,-1 1 0,-31 4-23,26-2 25,0 0 1,1 1-1,0 0 1,-1 0 0,1 1-1,1-1 1,-1 1-1,1 0 1,0 1-1,0-1 1,0 1-1,1 0 1,0 0-1,0 1 1,0-1-1,1 1 1,0 0 0,1 0-1,-1 0 1,1 0-1,0 0 1,1 0-1,0 1 1,0-1-1,1 1 1,0-1-1,0 1 1,0-1-1,1 0 1,2 9 0,-2-14-108,0 0 0,1 1 0,-1-1 0,0 0 1,1 0-1,-1 0 0,1 0 0,0 0 1,0 0-1,0 0 0,0-1 0,0 1 0,0-1 1,0 1-1,1-1 0,-1 0 0,0 0 1,1 0-1,-1 0 0,1 0 0,-1-1 0,1 1 1,-1-1-1,1 1 0,0-1 0,-1 0 1,1 0-1,-1 0 0,1-1 0,0 1 1,-1 0-1,5-2 0,2 0-454,0 0-1,0-1 1,0 0 0,0-1-1,0 0 1,-1 0 0,14-9-1,25-25-2965,-3-8-1340</inkml:trace>
</inkml:ink>
</file>

<file path=ppt/ink/ink3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2.286"/>
    </inkml:context>
    <inkml:brush xml:id="br0">
      <inkml:brushProperty name="width" value="0.05" units="cm"/>
      <inkml:brushProperty name="height" value="0.05" units="cm"/>
    </inkml:brush>
  </inkml:definitions>
  <inkml:trace contextRef="#ctx0" brushRef="#br0">45 1 8776,'-4'11'1538,"-6"21"-654,1 1 0,2 0 0,1 0 0,-2 54 0,7-85-861,1 0 0,0 0 0,0 0 0,0 0-1,0 0 1,1 0 0,-1 0 0,0-1 0,1 1 0,-1 0 0,1 0 0,0 0 0,-1 0 0,1-1 0,0 1 0,0 0-1,0-1 1,1 1 0,-1-1 0,0 1 0,0-1 0,1 0 0,-1 1 0,1-1 0,-1 0 0,1 0 0,0 0-1,-1 0 1,1 0 0,0 0 0,0-1 0,0 1 0,-1 0 0,1-1 0,0 0 0,0 1 0,0-1 0,0 0-1,0 0 1,0 0 0,0 0 0,0 0 0,0-1 0,0 1 0,2-2 0,13-1-21,-1-2 1,-1 0-1,1-1 0,20-11 1,-17 9 111,-18 7-73,0 0 0,0 1 1,0-1-1,0 1 0,0 0 0,0-1 1,0 1-1,0 0 0,0 0 1,0-1-1,0 1 0,0 0 0,0 0 1,0 0-1,0 0 0,0 1 1,0-1-1,0 0 0,1 0 0,-1 0 1,0 1-1,0-1 0,0 1 0,-1-1 1,1 1-1,0-1 0,0 1 1,0 0-1,0-1 0,0 1 0,-1 0 1,1-1-1,0 1 0,0 0 1,-1 0-1,1 0 0,-1 0 0,1 0 1,-1 0-1,1 0 0,-1 0 1,0 0-1,1 0 0,-1 0 0,0 0 1,0 0-1,0 0 0,0 0 1,0 0-1,0 0 0,0 0 0,0 2 1,0 10 612,-1-1 1,0 1 0,-4 19 0,4-23-594,-9 39 542,6-32-418,0 1-1,1 0 0,0 22 0,10-41-408,14-37-1757,-7-6-4649,-3 7-3134</inkml:trace>
</inkml:ink>
</file>

<file path=ppt/ink/ink3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2.896"/>
    </inkml:context>
    <inkml:brush xml:id="br0">
      <inkml:brushProperty name="width" value="0.05" units="cm"/>
      <inkml:brushProperty name="height" value="0.05" units="cm"/>
    </inkml:brush>
  </inkml:definitions>
  <inkml:trace contextRef="#ctx0" brushRef="#br0">37 0 8456,'0'0'6438,"-7"78"-4612,-4-26-1122,4 10-319,1 4 127,1-1-159,5-3-1,0-7-224,0-7-64,0-7-96,5-9-640,3-8-1122,-3-13-1345</inkml:trace>
</inkml:ink>
</file>

<file path=ppt/ink/ink3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3.259"/>
    </inkml:context>
    <inkml:brush xml:id="br0">
      <inkml:brushProperty name="width" value="0.05" units="cm"/>
      <inkml:brushProperty name="height" value="0.05" units="cm"/>
    </inkml:brush>
  </inkml:definitions>
  <inkml:trace contextRef="#ctx0" brushRef="#br0">28 30 5317,'0'0'15198,"-5"11"-15251,1-3 27,1 1 1,-1 0-1,2 0 1,-1 0-1,1 0 1,0 0-1,1 1 0,0 8 1,1-15 14,0-1 1,0 1-1,0-1 0,0 1 1,1-1-1,-1 1 0,1-1 1,0 0-1,0 1 0,0-1 1,0 0-1,0 0 0,0 0 1,0 1-1,1-1 0,-1 0 1,1-1-1,-1 1 0,1 0 1,0 0-1,0-1 0,0 1 1,0-1-1,0 1 0,0-1 1,0 0-1,0 0 0,1 0 1,-1 0-1,0 0 0,1-1 1,-1 1-1,1-1 0,-1 1 1,0-1-1,1 0 0,-1 0 1,1 0-1,-1 0 0,1-1 1,4 0-1,-2 0 69,0-1-1,0 0 1,0 0-1,0 0 1,0 0 0,0-1-1,-1 0 1,1 0-1,-1 0 1,0-1-1,0 1 1,0-1 0,0 0-1,-1 0 1,1 0-1,-1-1 1,0 1 0,2-6-1,-2 6 93,0-1 0,0 0 0,0 0-1,-1-1 1,0 1 0,0 0 0,0-1 0,-1 0-1,1 1 1,-2-1 0,1 0 0,0 1 0,-1-1-1,0 0 1,-1 0 0,-1-11 0,1 16-140,0-1 0,0 1 0,0-1 1,0 1-1,0 0 0,-1-1 0,1 1 1,0 0-1,-1 0 0,1 0 0,-1 0 0,1 0 1,-1 0-1,1 1 0,-1-1 0,0 0 0,1 1 1,-1-1-1,0 1 0,0 0 0,1-1 0,-1 1 1,0 0-1,0 0 0,1 0 0,-1 0 1,0 1-1,-3 0 0,1-1-103,-1 1 1,1 0-1,-1 0 1,1 0-1,-1 1 0,1-1 1,0 1-1,0 0 1,-8 5-1,8-4-141,1 1 0,-1-1 0,1 1 0,0 0 0,0 0 0,0 0 0,1 0 0,-4 7 0,-1 22-4338,10-25 562,9-4-1210</inkml:trace>
</inkml:ink>
</file>

<file path=ppt/ink/ink3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3.631"/>
    </inkml:context>
    <inkml:brush xml:id="br0">
      <inkml:brushProperty name="width" value="0.05" units="cm"/>
      <inkml:brushProperty name="height" value="0.05" units="cm"/>
    </inkml:brush>
  </inkml:definitions>
  <inkml:trace contextRef="#ctx0" brushRef="#br0">107 0 10154,'0'0'5493,"-9"1"-3299,4 0-2172,1 0 0,-1 0 0,0 1 0,0-1 0,1 1 0,-1 0 0,1 0 0,-1 1 0,1-1 1,0 1-1,0 0 0,0 0 0,0 1 0,1-1 0,-1 1 0,1 0 0,0 0 0,0 0 0,0 0 0,1 0 0,-1 0 0,1 1 0,0 0 0,1-1 1,-1 1-1,1 0 0,0 0 0,0 0 0,-1 7 0,3-12-73,-1 1 1,1 0-1,-1 0 1,1 0 0,-1 0-1,1 0 1,-1 0-1,1-1 1,0 1-1,0 0 1,-1 0-1,1-1 1,0 1 0,0-1-1,0 1 1,0 0-1,0-1 1,0 0-1,0 1 1,0-1-1,0 0 1,0 1-1,0-1 1,0 0 0,0 0-1,0 0 1,0 0-1,0 0 1,0 0-1,1 0 1,45 0-804,-34-1 699,-3 1 66,-1 0 84,0-1 0,0 2-1,-1-1 1,1 2 0,0-1 0,15 5-1,-22-5 78,0 0 0,1 0 0,-1 1-1,0-1 1,0 1 0,0 0 0,0-1 0,0 1-1,0 0 1,-1 0 0,1 0 0,0 1-1,-1-1 1,0 0 0,1 0 0,-1 1 0,0-1-1,0 1 1,-1-1 0,1 1 0,0-1-1,-1 1 1,0 0 0,1-1 0,-1 1 0,0-1-1,-1 5 1,1-2 149,0 0 0,-1-1 0,0 1-1,0 0 1,0-1 0,0 1 0,-1-1-1,0 0 1,0 1 0,0-1 0,0 0 0,-1 0-1,1 0 1,-1-1 0,0 1 0,-1 0-1,1-1 1,0 0 0,-1 0 0,0 0-1,-6 4 1,5-4-177,-1 0-1,1-1 0,-1 0 0,1 1 1,-1-2-1,0 1 0,1-1 0,-1 0 1,0 0-1,-9 0 0,14-1-174,0 0 0,0 0-1,0 0 1,0 0 0,0 0 0,0 0-1,0-1 1,0 1 0,0 0-1,0-1 1,0 1 0,0 0 0,0-1-1,0 1 1,0-1 0,0 0-1,1 1 1,-1-1 0,0 0-1,0 1 1,1-1 0,-1 0 0,1 0-1,-1 1 1,0-1 0,1 0-1,0 0 1,-1 0 0,1 0 0,-1-2-1,-1-32-7952,2 28 6225,2-18-4905</inkml:trace>
</inkml:ink>
</file>

<file path=ppt/ink/ink3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3.976"/>
    </inkml:context>
    <inkml:brush xml:id="br0">
      <inkml:brushProperty name="width" value="0.05" units="cm"/>
      <inkml:brushProperty name="height" value="0.05" units="cm"/>
    </inkml:brush>
  </inkml:definitions>
  <inkml:trace contextRef="#ctx0" brushRef="#br0">71 0 10666,'0'0'5755,"-8"4"-5381,2-1-317,0 0 0,0 1 1,0-1-1,1 2 1,-11 8-1,14-12-50,1 1 0,-1-1 1,1 1-1,0-1 0,-1 1 0,1-1 1,0 1-1,0 0 0,0 0 0,0 0 1,0-1-1,1 1 0,-1 0 0,1 0 1,-1 0-1,1 0 0,-1 0 1,1 0-1,0 0 0,0 1 0,0-1 1,0 0-1,1 0 0,-1 0 0,0 0 1,1 0-1,-1 0 0,1 0 0,0-1 1,0 1-1,1 2 0,1-2 12,0 0-1,0-1 1,1 1-1,-1-1 1,1 0-1,-1 0 1,1 0-1,-1-1 1,1 1-1,0-1 1,-1 0-1,1 0 1,0 0-1,-1 0 1,6-2-1,4 2 6,10-1-69,-13 0-23,0 1 0,0 0 1,0 1-1,0 0 1,13 3-1,-21-4 64,0 1 1,0 0-1,0-1 0,0 1 0,0 0 1,0 0-1,0 0 0,-1 1 1,1-1-1,0 0 0,-1 1 1,1-1-1,-1 1 0,1-1 1,-1 1-1,0 0 0,0 0 1,0 0-1,0-1 0,0 1 0,0 0 1,0 0-1,0 0 0,-1 0 1,1 1-1,-1-1 0,0 0 1,0 0-1,0 0 0,0 3 1,0 2 254,-1-1 0,0 1 1,0-1-1,0 0 0,-1 1 1,0-1-1,0 0 1,-1 0-1,1 0 0,-1-1 1,-1 1-1,1-1 1,-1 1-1,-5 4 0,6-6-235,0 0-1,-1-1 0,1 0 0,-1 0 0,0 0 0,0 0 0,0 0 0,0-1 0,-1 0 1,1 0-1,0 0 0,-1 0 0,0-1 0,1 1 0,-1-1 0,0-1 0,0 1 0,0-1 1,-6 1-1,9-2-414,1 1 1,-1 0 0,1-1 0,-1 1-1,0-1 1,1 1 0,-1-1-1,1 0 1,-1 0 0,1 1 0,0-1-1,-1 0 1,1 0 0,0-1-1,-1 1 1,1 0 0,0 0 0,0-1-1,0 1 1,0 0 0,1-1-1,-2-1 1,-10-21-11384</inkml:trace>
</inkml:ink>
</file>

<file path=ppt/ink/ink3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4.713"/>
    </inkml:context>
    <inkml:brush xml:id="br0">
      <inkml:brushProperty name="width" value="0.05" units="cm"/>
      <inkml:brushProperty name="height" value="0.05" units="cm"/>
    </inkml:brush>
  </inkml:definitions>
  <inkml:trace contextRef="#ctx0" brushRef="#br0">1 157 8616,'0'0'9769,"9"5"-8941,-6-3-787,-1 0 0,0-1 0,1 1 0,-1-1-1,1 0 1,0 0 0,-1 0 0,1 0 0,0 0 0,0-1 0,-1 1 0,1-1 0,0 0 0,0 1 0,0-2 0,0 1 0,-1 0 0,1 0-1,0-1 1,0 1 0,0-1 0,-1 0 0,1 0 0,0 0 0,-1 0 0,1-1 0,-1 1 0,1-1 0,-1 1 0,0-1 0,0 0 0,0 0-1,0 0 1,0 0 0,3-4 0,2-2 74,0-1 1,0 1-1,-1-1 0,8-15 1,-12 20-88,0 0 0,0 0 0,0 0 0,-1-1 1,0 1-1,0 0 0,0-1 0,-1 1 1,1-1-1,-1 1 0,0-1 0,0 1 1,-2-8-1,2 11-27,0 0 0,0 0 1,-1-1-1,1 1 0,-1 0 1,1 0-1,0 0 0,-1 1 0,0-1 1,1 0-1,-1 0 0,0 0 1,1 0-1,-1 0 0,0 1 0,0-1 1,0 0-1,0 1 0,1-1 1,-1 1-1,0-1 0,0 1 0,0-1 1,0 1-1,0-1 0,-1 1 1,1 0-1,0 0 0,0 0 0,0-1 1,0 1-1,0 0 0,0 0 1,0 1-1,0-1 0,0 0 1,0 0-1,0 0 0,-1 1 0,1-1 1,0 0-1,0 1 0,0-1 1,0 1-1,1 0 0,-1-1 0,0 1 1,0 0-1,-1 1 0,-3 1-9,0 0 0,0 1 0,0 0 0,1 0 0,-1 0 0,1 0 0,-6 9 0,2 1 5,2 0 0,0 0 0,0 0 0,2 1 0,-5 17 0,7-24 3,1 0-1,0-1 0,0 1 0,1 0 1,-1 0-1,2 0 0,-1 0 0,1 0 0,0-1 1,1 1-1,5 15 0,-6-21 0,0 0 1,0 0-1,1 0 1,-1 0-1,1 0 0,0 0 1,0-1-1,-1 1 0,1-1 1,0 1-1,0-1 0,1 1 1,-1-1-1,0 0 0,0 0 1,1 0-1,-1-1 0,0 1 1,1 0-1,-1-1 1,1 0-1,-1 1 0,1-1 1,-1 0-1,0 0 0,1 0 1,-1-1-1,1 1 0,-1-1 1,1 1-1,-1-1 0,3-1 1,7-1 2,-1-1-1,0-1 1,0 0 0,-1 0 0,13-9-1,30-26 48,-42 30-88,2 0 0,-1 1 1,1 0-1,0 1 0,1 0 0,0 1 1,24-8-1,-38 15 31,1 0 1,0 0-1,0 0 1,-1 0-1,1 0 1,0 0-1,-1 0 1,1 1 0,0-1-1,-1 0 1,1 0-1,-1 0 1,1 1-1,0-1 1,-1 0-1,1 1 1,-1-1-1,1 1 1,-1-1-1,1 1 1,-1-1-1,1 1 1,-1-1-1,1 1 1,-1-1-1,1 1 1,-1-1-1,0 1 1,0 0-1,1-1 1,-1 1-1,0 0 1,0-1-1,0 1 1,1 0-1,-1-1 1,0 1-1,0 0 1,0-1 0,0 2-1,-1 36 87,1-29-27,-15 99 1304,27-116-652,30-40-180,10-10-441,-48 54-109,0 1 1,0 0-1,0 0 0,1 1 0,-1-1 1,1 1-1,0 0 0,0 0 1,-1 0-1,1 1 0,0 0 0,10-2 1,-13 3 5,-1 0 0,0 1 0,1-1 0,-1 0 1,0 0-1,1 0 0,-1 1 0,0-1 1,1 1-1,-1-1 0,0 1 0,0 0 0,0-1 1,1 1-1,-1 0 0,0 0 0,0 0 0,0 0 1,0 0-1,0 0 0,-1 0 0,1 0 1,0 0-1,0 0 0,-1 0 0,1 1 0,-1-1 1,1 0-1,-1 0 0,1 1 0,-1-1 1,0 0-1,1 1 0,-1 1 0,2 56 25,-3-44 26,1 35 741,0-33-1957,0-7-3596,0-29-3435</inkml:trace>
</inkml:ink>
</file>

<file path=ppt/ink/ink3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5.442"/>
    </inkml:context>
    <inkml:brush xml:id="br0">
      <inkml:brushProperty name="width" value="0.05" units="cm"/>
      <inkml:brushProperty name="height" value="0.05" units="cm"/>
    </inkml:brush>
  </inkml:definitions>
  <inkml:trace contextRef="#ctx0" brushRef="#br0">6 142 2114,'0'0'6694,"7"-3"-3875,9-3-1404,3 0 100,0-2 1,27-15 0,-43 21-1430,1 1 0,-1-1 0,0 0 0,0-1 0,0 1 0,0 0-1,0-1 1,0 0 0,-1 1 0,1-1 0,-1 0 0,0-1 0,0 1 0,0 0 0,0 0 0,-1-1 0,1 1 0,-1-1 0,0 0 0,0 1 0,1-6 0,-2 8-60,0 0 1,0 0 0,0 0-1,0 0 1,-1 0 0,1 0-1,0 0 1,0 0 0,-1 0 0,1 0-1,-1 0 1,1 0 0,-1 0-1,1 1 1,-1-1 0,1 0-1,-1 0 1,0 0 0,1 1-1,-1-1 1,0 0 0,0 1-1,0-1 1,1 0 0,-1 1-1,-1-1 1,-1 0 8,0 0 0,1 1 0,-1-1 0,0 0 0,0 1 0,1 0 0,-1 0 0,0 0 0,-5 0 0,2 1-19,0 0 0,0 1-1,-1-1 1,1 1 0,1 0-1,-1 0 1,0 1 0,-9 5 0,11-5-14,0 0 1,0 0-1,0 1 1,0-1-1,1 1 1,-1 0 0,1 0-1,0 0 1,0 1-1,1-1 1,-1 0-1,1 1 1,0 0-1,0 0 1,1-1 0,-1 1-1,1 0 1,0 0-1,0 1 1,1-1-1,-1 0 1,1 0 0,1 0-1,0 8 1,0-12-4,-1 1-1,1-1 1,0 0 0,0 1 0,0-1 0,0 0 0,0 0 0,0 0 0,0 1 0,0-1 0,1 0 0,-1 0-1,0-1 1,1 1 0,-1 0 0,1 0 0,-1-1 0,1 1 0,-1-1 0,1 1 0,-1-1 0,1 0-1,0 1 1,-1-1 0,1 0 0,-1 0 0,1 0 0,0 0 0,-1 0 0,3-1 0,4 0 13,1 0 0,-1 0 0,0-1 0,14-4 0,-6-1 9,1-1 0,-2-1-1,18-13 1,-24 15-48,0 1 1,0 0 0,1 0-1,0 0 1,0 1-1,0 1 1,1 0-1,0 0 1,0 1-1,0 1 1,11-2-1,-20 4 24,-1 0-1,0 1 0,0-1 0,0 1 0,0-1 0,0 1 0,0 0 0,0 0 0,0-1 1,0 1-1,-1 0 0,1 0 0,0 0 0,0 0 0,-1 0 0,1 0 0,0 0 1,-1 0-1,1 0 0,-1 0 0,1 0 0,-1 0 0,0 0 0,0 0 0,1 0 0,-1 1 1,0-1-1,0 0 0,0 0 0,0 0 0,0 3 0,-2 45 551,2-44-436,-16 82 1491,30-97-839,34-54 4,-42 52-762,2 0 0,0 1 0,0 0 0,1 0 0,1 1 0,0 0 0,0 1 0,18-13 0,-27 21-47,1 0 1,-1 0 0,1 0 0,0 0 0,-1 1-1,1-1 1,0 0 0,0 1 0,-1 0-1,1-1 1,0 1 0,0 0 0,0 0 0,0 0-1,-1 0 1,1 0 0,2 0 0,-3 1 20,0-1 0,0 1 1,0 0-1,0-1 0,0 1 1,0 0-1,0 0 0,0 0 1,0-1-1,0 1 0,-1 0 1,1 0-1,0 0 0,-1 0 1,1 0-1,0 1 0,-1-1 0,0 0 1,1 2-1,1 8 0,0 0 0,-1 0 0,0 0 0,-2 22 0,2 8 273,-1-41-246,0 1 0,0-1 0,0 1 0,0 0 1,0-1-1,1 1 0,-1-1 0,0 1 1,1 0-1,-1-1 0,0 1 0,1-1 0,-1 1 1,0-1-1,1 0 0,-1 1 0,1-1 0,-1 1 1,1-1-1,-1 0 0,1 1 0,-1-1 0,1 0 1,0 1-1,-1-1 0,1 0 0,-1 0 0,1 0 1,0 0-1,-1 0 0,1 1 0,-1-1 0,1 0 1,0 0-1,-1 0 0,1-1 0,-1 1 1,1 0-1,0 0 0,-1 0 0,1 0 0,-1-1 1,1 1-1,0 0 0,-1 0 0,1-1 0,-1 1 1,1 0-1,-1-1 0,1 1 0,-1-1 0,1 1 1,0-1-1,25-24 176,-19 14-692,9-11-295,-3 12-8610</inkml:trace>
</inkml:ink>
</file>

<file path=ppt/ink/ink3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6.303"/>
    </inkml:context>
    <inkml:brush xml:id="br0">
      <inkml:brushProperty name="width" value="0.05" units="cm"/>
      <inkml:brushProperty name="height" value="0.05" units="cm"/>
    </inkml:brush>
  </inkml:definitions>
  <inkml:trace contextRef="#ctx0" brushRef="#br0">58 52 9705,'0'0'4116,"-7"12"-3395,-1 4-639,1-1 0,1 1 0,0 0 0,1 0 0,0 0 0,2 1 0,-3 22 0,5-14 135,-1-15 8,1 1-1,0-1 0,1 1 1,1-1-1,-1 1 1,2 0-1,-1-1 1,1 0-1,7 18 0,-8-26-217,0-1 0,0 1 0,0-1-1,0 1 1,0-1 0,1 1 0,-1-1-1,0 0 1,1 0 0,-1 0 0,1 0-1,0 0 1,-1 0 0,1 0-1,0 0 1,0 0 0,-1-1 0,1 1-1,0-1 1,0 0 0,0 1 0,0-1-1,0 0 1,-1 0 0,1 0 0,0 0-1,0 0 1,0-1 0,0 1 0,0-1-1,0 1 1,-1-1 0,1 0 0,0 1-1,-1-1 1,1 0 0,0 0 0,2-2-1,5-3 118,0 0-1,0-1 1,-1 0-1,0-1 1,9-10-1,5-9 53,-1 0 0,-2-2 0,-1 0 1,-2-1-1,0-1 0,13-39 0,-41 118-185,2 0-1,3 1 0,1 0 1,2 57-1,4-104 16,0 0 0,0 0 0,0 0 0,0 0 0,0-1 0,0 1 0,1 0 0,-1 0 0,0 0-1,1 0 1,0 0 0,-1 0 0,1 0 0,0-1 0,0 1 0,0 0 0,0-1 0,1 1 0,-1 0 0,0-1 0,1 0 0,-1 1 0,1-1 0,-1 0 0,1 0-1,-1 0 1,1 0 0,0 0 0,0 0 0,0 0 0,-1 0 0,1-1 0,0 1 0,0-1 0,0 1 0,0-1 0,3 0 0,1 0 18,-1-1 0,0 0 1,1 0-1,-1 0 0,0 0 1,0-1-1,0 0 0,0 0 0,0-1 1,0 1-1,-1-1 0,1 0 1,4-4-1,9-8 138,-1-1 1,0-1-1,-1-1 0,-1-1 1,0 0-1,-2 0 0,0-2 1,-1 0-1,-2 0 0,0-1 1,-1 0-1,-1 0 1,-1-1-1,-1 0 0,-1-1 1,2-27-1,-10 26-169,3 25 1,0 0 1,-1-1-1,1 1 0,0 0 1,0-1-1,-1 1 0,1 0 1,0 0-1,-1-1 1,1 1-1,0 0 0,-1 0 1,1 0-1,0-1 0,-1 1 1,1 0-1,0 0 0,-1 0 1,1 0-1,-1 0 0,1 0 1,0 0-1,-1 0 1,1 0-1,-1 0 0,1 0 1,0 0-1,-1 0 0,1 0 1,-1 0-1,1 0 0,-3 2-18,1-1-1,0 1 0,-1-1 0,1 1 1,0 0-1,0-1 0,0 1 0,1 0 1,-1 1-1,0-1 0,1 0 1,-1 0-1,-1 4 0,-16 44-900,11-27-1481,-2-2-3803</inkml:trace>
</inkml:ink>
</file>

<file path=ppt/ink/ink3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7.528"/>
    </inkml:context>
    <inkml:brush xml:id="br0">
      <inkml:brushProperty name="width" value="0.05" units="cm"/>
      <inkml:brushProperty name="height" value="0.05" units="cm"/>
    </inkml:brush>
  </inkml:definitions>
  <inkml:trace contextRef="#ctx0" brushRef="#br0">26 350 5637,'0'0'15439,"-3"11"-15396,1-5-44,-3 8-8,1 0 0,1 1-1,0 0 1,0 0 0,2 0-1,0 0 1,2 29 0,-1-44 9,0 1 0,1 0 0,-1 0 0,1 0 0,-1 0 1,1 0-1,-1 0 0,1-1 0,0 1 0,-1 0 0,1 0 0,0-1 0,0 1 0,0-1 0,-1 1 1,1-1-1,0 1 0,0-1 0,0 1 0,0-1 0,0 0 0,0 1 0,0-1 0,0 0 1,0 0-1,0 0 0,0 0 0,0 0 0,0 0 0,0 0 0,0 0 0,0 0 0,0 0 0,0-1 1,0 1-1,0 0 0,0-1 0,0 1 0,0 0 0,0-1 0,-1 0 0,1 1 0,1-2 0,41-24 81,-9-4-71,-27 23-9,1-1 0,-1 2-1,1-1 1,0 1 0,0 0-1,1 1 1,0 0 0,13-5-1,-21 10-5,0 0 0,0 0 0,-1 0-1,1 0 1,0 0 0,0 0 0,0 1 0,0-1-1,0 0 1,0 1 0,0-1 0,-1 1-1,1-1 1,0 1 0,0-1 0,-1 1 0,1-1-1,0 1 1,-1 0 0,1-1 0,0 1-1,-1 0 1,1 0 0,-1 0 0,1-1 0,-1 1-1,0 0 1,1 0 0,-1 0 0,0 0-1,0 0 1,1 0 0,-1-1 0,0 1-1,0 0 1,0 0 0,0 0 0,0 0 0,0 0-1,-1 1 1,1 55 20,-1-42-2,1-13 11,3 30-1,5-25 56,6-17 211,-6-2-328,-1 0 0,-1 0 0,0 0 1,-1-1-1,0 0 0,-1 0 0,0-1 0,-1 1 1,-1-1-1,0 0 0,0-25 0,0 39-170,-1-1-1,1 1 0,-1-1 1,1 0-1,-1 0 0,0 1 1,1-1-1,-1 0 1,0 0-1,0 0 0,1 0 1,1-3-1,19-30-1475,-1 0-1,-1-1 0,-2-2 1,18-51-1,-24 57 1295,4-15 87,-4 10 1102,-16 71 1294,-17 71-26,9-52-897,2 0 1,-4 101-1,14-150-1136,0 0-1,1 1 0,-1-1 1,1 0-1,0 0 0,1 0 1,3 10-1,-4-13-32,0-1-1,-1 0 0,1 1 1,0-1-1,0 0 0,0 1 1,0-1-1,0 0 0,0 0 1,0 0-1,0 0 0,1 0 1,-1 0-1,0 0 0,1 0 1,-1 0-1,0-1 0,1 1 1,-1-1-1,1 1 0,-1-1 1,1 1-1,0-1 0,-1 0 1,1 0-1,-1 0 1,1 0-1,-1 0 0,1 0 1,2-1-1,-3 1-31,0-1 0,0 0 0,0 1 0,0-1 0,0 0-1,0 0 1,0 0 0,-1 0 0,1 0 0,0 0 0,-1 0 0,1 0 0,-1 0 0,1 0 0,-1 0 0,1 0 0,-1-1-1,0 1 1,0 0 0,1 0 0,-1 0 0,0 0 0,0-1 0,0 1 0,0 0 0,-1 0 0,1-3 0,-6-35-1096,0 23 1142,0 0 0,-1 0-1,-1 1 1,0 0 0,-1 0-1,-1 1 1,0 0 0,-1 1-1,-1 0 1,0 1 0,-22-18-1,20 22 1053,38 11-916,-13-3-198,56-3-563,-63 3 217,0-1-1,0 1 1,0-1-1,0 0 1,0-1-1,0 1 1,0-1-1,0 1 1,0-1-1,-1 0 0,1 0 1,-1-1-1,5-3 1,-4-4-2826,-3-2-1559</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39.015"/>
    </inkml:context>
    <inkml:brush xml:id="br0">
      <inkml:brushProperty name="width" value="0.05" units="cm"/>
      <inkml:brushProperty name="height" value="0.05" units="cm"/>
    </inkml:brush>
  </inkml:definitions>
  <inkml:trace contextRef="#ctx0" brushRef="#br0">9 0 1569,'0'0'5232,"6"8"-3961,-5-6-1244,2 2 227,1 0 1,-1 0 0,-1 1-1,1-1 1,-1 1 0,1 0-1,-1 0 1,-1-1 0,1 1 0,-1 1-1,0-1 1,0 0 0,1 10-1,-5 22 358,0-1 0,-15 60-1,11-67-854,2 0 0,0 0 0,2 1 0,1 56 0,3-85 121,-1 0 0,0 0 0,0 0 0,0-1 0,1 1 0,-1 0 0,0 0 0,1-1 1,-1 1-1,1 0 0,-1-1 0,1 1 0,-1 0 0,1-1 0,0 1 0,-1-1 0,1 1 1,0-1-1,-1 1 0,1-1 0,0 0 0,-1 1 0,1-1 0,0 0 0,0 1 0,0-1 1,-1 0-1,1 0 0,0 0 0,0 0 0,0 0 0,-1 0 0,1 0 0,0 0 0,0 0 0,0 0 1,-1 0-1,1-1 0,0 1 0,0 0 0,0 0 0,-1-1 0,1 1 0,0-1 0,-1 1 1,1 0-1,0-1 0,-1 1 0,1-1 0,-1 0 0,1 1 0,0-1 0,0-1 0,17-19-4970</inkml:trace>
</inkml:ink>
</file>

<file path=ppt/ink/ink3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7.871"/>
    </inkml:context>
    <inkml:brush xml:id="br0">
      <inkml:brushProperty name="width" value="0.05" units="cm"/>
      <inkml:brushProperty name="height" value="0.05" units="cm"/>
    </inkml:brush>
  </inkml:definitions>
  <inkml:trace contextRef="#ctx0" brushRef="#br0">1 1 4965,'0'0'9192,"73"11"-10313,-36-11-1473,-2 0-3300</inkml:trace>
</inkml:ink>
</file>

<file path=ppt/ink/ink3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8.214"/>
    </inkml:context>
    <inkml:brush xml:id="br0">
      <inkml:brushProperty name="width" value="0.05" units="cm"/>
      <inkml:brushProperty name="height" value="0.05" units="cm"/>
    </inkml:brush>
  </inkml:definitions>
  <inkml:trace contextRef="#ctx0" brushRef="#br0">184 23 6758,'0'0'11537,"-10"-5"-10448,7 3-1121,-1-1 1,1 1-1,-1 1 1,0-1-1,0 1 0,1-1 1,-1 1-1,0 0 1,0 0-1,0 1 1,0-1-1,-1 1 1,1 0-1,0 0 1,0 0-1,0 0 1,0 1-1,0 0 1,0 0-1,0 0 1,0 0-1,1 1 0,-1-1 1,0 1-1,1 0 1,-1 0-1,1 0 1,-1 1-1,1-1 1,0 1-1,-4 4 1,2-2-114,1 0 0,-1 0-1,1 0 1,0 0 0,0 1 0,1 0 0,0-1 0,0 1 0,0 1 0,1-1 0,0 0 0,0 0 0,0 1 0,1 0 0,0-1-1,0 11 1,1-16 84,1 0-1,-1 0 0,1 0 0,0 0 0,0 1 0,-1-1 1,1 0-1,0 0 0,0-1 0,0 1 0,0 0 1,0 0-1,0 0 0,0-1 0,1 1 0,-1-1 0,0 1 1,0-1-1,0 1 0,1-1 0,-1 1 0,0-1 1,1 0-1,-1 0 0,0 0 0,1 0 0,-1 0 0,0 0 1,0 0-1,1 0 0,-1 0 0,2-1 0,49-5-76,-31 2 126,5-1-92,0 0 1,0 2-1,44 0 0,-69 3 144,1 0-1,-1 0 0,0 0 1,0 0-1,0 0 1,0 0-1,0 0 0,0 1 1,1-1-1,-1 0 0,0 1 1,0-1-1,0 0 1,0 1-1,0 0 0,0-1 1,0 1-1,0-1 0,0 1 1,-1 0-1,1 0 1,0 0-1,0-1 0,-1 1 1,1 0-1,0 0 0,-1 0 1,1 0-1,-1 0 0,1 0 1,-1 0-1,1 0 1,-1 0-1,0 1 0,0-1 1,0 0-1,1 0 0,-1 0 1,0 0-1,0 0 1,0 1-1,-1-1 0,1 0 1,0 0-1,-1 2 0,0 0 232,0 1-1,-1 0 1,1 0-1,-1-1 1,0 0-1,0 1 1,0-1-1,-1 0 1,1 0-1,-1 0 1,0 0-1,-3 3 1,-7 3 200,-1 0 0,1-1 1,-2-1-1,1 0 0,-1-1 0,-24 7 1,30-11-631,-1 0 0,1 0 0,-1-1 1,0 0-1,1-1 0,-1 0 0,-11-2 1,20 2-34,0 0 1,1 0 0,-1 0 0,0-1-1,0 1 1,1 0 0,-1-1 0,0 1 0,1-1-1,-1 1 1,1-1 0,-1 1 0,0-1-1,1 1 1,-1-1 0,1 1 0,0-1 0,-1 0-1,1 1 1,-1-1 0,1 0 0,0 0-1,0 1 1,-1-1 0,1 0 0,0 0 0,0 1-1,0-1 1,0 0 0,0-1 0,4-24-6186,13 1-1466</inkml:trace>
</inkml:ink>
</file>

<file path=ppt/ink/ink3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8.543"/>
    </inkml:context>
    <inkml:brush xml:id="br0">
      <inkml:brushProperty name="width" value="0.05" units="cm"/>
      <inkml:brushProperty name="height" value="0.05" units="cm"/>
    </inkml:brush>
  </inkml:definitions>
  <inkml:trace contextRef="#ctx0" brushRef="#br0">106 305 9929,'0'0'5622,"-9"5"-3919,1-1-1609,0 1 0,0 0 0,1 1 0,0 0 0,0 0 0,1 0 0,0 1-1,-8 9 1,11-12-94,1 0 0,-1 0 0,0 0 0,1 0 0,0 1 0,0-1 0,0 1 0,1-1-1,0 1 1,-1 0 0,1-1 0,1 1 0,-1 0 0,1 0 0,0 0 0,0 0 0,0 0-1,1-1 1,0 1 0,1 6 0,-1-9-10,1 0 1,-1-1-1,0 1 0,0-1 0,1 1 1,-1-1-1,1 1 0,0-1 1,-1 0-1,1 0 0,0 0 0,0 0 1,-1 0-1,1 0 0,0 0 1,0 0-1,0-1 0,0 1 0,0-1 1,0 0-1,0 1 0,0-1 0,0 0 1,0 0-1,0 0 0,0-1 1,1 1-1,-1 0 0,2-2 0,5 1-9,0 0 0,0-2 0,-1 1 0,1-1 0,13-6 0,-6-1 170,0-1-1,0-1 0,-1 0 0,0-1 0,-2-1 0,1 0 1,-2-1-1,0 0 0,0-1 0,-2-1 0,0 1 0,-1-2 1,0 1-1,-1-1 0,-2 0 0,0-1 0,0 0 0,-2 0 1,0 0-1,-2 0 0,0-1 0,-1-29 0,-1 46-137,0 0 0,0 0 0,0 0 0,-1 0 0,0-1 0,1 1 0,-1 0 0,0 0 0,-1 0 0,1 0 0,0 1 0,-1-1 0,0 0 0,1 1 0,-1-1 0,0 1 0,0-1 0,-1 1 0,1 0 0,0 0 0,-1 0 0,1 0 0,-1 0 0,0 0 0,0 1 0,1 0 0,-1-1 0,0 1-1,0 0 1,0 0 0,-4 0 0,2 1-14,0-1 0,0 1 0,0 0 0,0 1-1,1-1 1,-1 1 0,0 0 0,0 0 0,0 1-1,1 0 1,-1-1 0,1 1 0,-1 1 0,1-1-1,0 1 1,0-1 0,0 1 0,0 0-1,1 1 1,-4 3 0,-5 6 9,2 0-1,0 0 1,-12 20 0,19-27-8,0-1 1,1 0-1,-1 1 1,1-1-1,0 1 1,1 0-1,-1 0 1,1 0-1,0 0 1,0 0-1,1 0 1,0 11-1,1-16-3,-1 0 0,1 0-1,-1 0 1,1 0-1,0-1 1,-1 1 0,1 0-1,0 0 1,0 0-1,-1-1 1,1 1-1,0 0 1,0-1 0,0 1-1,0-1 1,0 1-1,0-1 1,0 1 0,0-1-1,0 0 1,0 0-1,0 1 1,0-1 0,0 0-1,0 0 1,0 0-1,0 0 1,2 0 0,36-2 37,-34 1-28,85-17-389,-73 13 2,1 1 0,0 0 1,0 2-1,0 0 0,0 1 0,19 1 0,-34 0 392,0 1-1,0 0 0,0-1 0,0 1 0,0 0 0,-1 1 0,1-1 0,0 0 0,-1 1 0,1 0 0,-1-1 1,1 1-1,-1 0 0,0 0 0,0 1 0,0-1 0,0 0 0,0 1 0,-1-1 0,1 1 0,0-1 0,-1 1 1,0 0-1,0 0 0,0-1 0,0 1 0,0 0 0,-1 0 0,1 0 0,-1 0 0,0 0 0,0 0 0,0 0 1,0 3-1,0 7 278,-1 0 0,-1 0 0,0 0 0,0 0 0,-1-1 1,-8 20-1,1-8-269,-3 8 200,7-12-8454,10-35-1305</inkml:trace>
</inkml:ink>
</file>

<file path=ppt/ink/ink3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09.091"/>
    </inkml:context>
    <inkml:brush xml:id="br0">
      <inkml:brushProperty name="width" value="0.05" units="cm"/>
      <inkml:brushProperty name="height" value="0.05" units="cm"/>
    </inkml:brush>
  </inkml:definitions>
  <inkml:trace contextRef="#ctx0" brushRef="#br0">107 52 6342,'0'0'10490,"-10"9"-9113,-2 6-1109,0-1-1,1 1 1,-16 29-1,21-34-229,1 0 0,1 0-1,0 1 1,0-1 0,1 1-1,0 0 1,1 0 0,0 0-1,0 12 1,2-22-40,0-1 1,0 1-1,0 0 0,0-1 1,1 1-1,-1 0 0,0-1 0,0 1 1,0-1-1,1 1 0,-1 0 1,0-1-1,0 1 0,1-1 1,-1 1-1,1-1 0,-1 1 1,1-1-1,-1 1 0,0-1 1,1 1-1,-1-1 0,1 0 1,0 1-1,-1-1 0,1 0 1,-1 0-1,1 1 0,0-1 1,-1 0-1,1 0 0,-1 0 1,1 0-1,0 1 0,-1-1 0,1 0 1,0 0-1,-1 0 0,1 0 1,0-1-1,-1 1 0,1 0 1,0 0-1,-1 0 0,1 0 1,-1-1-1,1 1 0,0 0 1,-1-1-1,1 1 0,-1 0 1,1-1-1,-1 1 0,1-1 1,35-23 274,-16 3-58,-1-1 0,0-1 0,-2 0-1,-1-1 1,0-1 0,-2-1-1,-1 0 1,12-38 0,-34 90-198,1 0-1,1 1 1,2 0 0,0 0-1,2 0 1,1 1 0,1 30-1,1-57-25,1 1-1,-1-1 0,0 1 1,1-1-1,0 1 0,-1-1 1,1 1-1,0-1 0,-1 0 1,1 1-1,0-1 1,0 0-1,0 0 0,0 1 1,1-1-1,-1 0 0,0 0 1,0 0-1,1-1 0,-1 1 1,0 0-1,1 0 0,-1-1 1,1 1-1,-1-1 0,1 1 1,-1-1-1,1 1 0,-1-1 1,1 0-1,-1 0 0,1 0 1,-1 0-1,1 0 0,0 0 1,-1 0-1,1-1 0,-1 1 1,1-1-1,-1 1 1,1-1-1,1 0 0,3-1-432,1 0-1,-1-1 0,0 1 1,1-2-1,-1 1 0,-1 0 1,1-1-1,8-7 1,16-22-5884</inkml:trace>
</inkml:ink>
</file>

<file path=ppt/ink/ink3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0.263"/>
    </inkml:context>
    <inkml:brush xml:id="br0">
      <inkml:brushProperty name="width" value="0.05" units="cm"/>
      <inkml:brushProperty name="height" value="0.05" units="cm"/>
    </inkml:brush>
  </inkml:definitions>
  <inkml:trace contextRef="#ctx0" brushRef="#br0">64 204 673,'16'-26'1390,"-6"11"-301,-1-1 1,0 0-1,-1 0 0,0-1 1,-2 0-1,0 0 0,0-1 1,2-20-1,-8 38-1038,0 0 0,0 0 0,-1 1 0,1-1 0,0 0 0,-1 0 0,1 1 0,0-1-1,0 0 1,-1 0 0,1 0 0,0 0 0,-1 0 0,1 0 0,0 1 0,-1-1 0,1 0 0,0 0 0,0 0 0,-1 0 0,1 0-1,0 0 1,-1 0 0,1 0 0,0 0 0,-1-1 0,1 1 0,0 0 0,-1 0 0,1 0 0,0 0 0,-1 0 0,1 0-1,0-1 1,0 1 0,-1 0 0,1 0 0,0 0 0,0-1 0,-1 1 0,1 0 0,0 0 0,0-1 0,0 1 0,-1 0-1,1-1 1,0 1 0,0 0 0,0-1 0,0 1 0,0 0 0,0 0 0,0-1 0,0 1 0,0 0 0,0-1 0,0 1-1,0 0 1,0-1 0,0 1 0,0 0 0,0-1 0,-19 23 275,3 8 316,1 1 0,1 1 0,1 0 0,2 0 0,1 1 0,2 1 0,-5 44 0,3 19-7,2 127 0,10-198-1007,-1-18 238,0-17 85,15-342-474,-9 326 487,-7 24 35,0 1 0,0 0 1,0 0-1,0 0 0,0 0 1,0-1-1,1 1 0,-1 0 1,0 0-1,0 0 0,0 0 1,0 0-1,1 0 1,-1 0-1,0-1 0,0 1 1,0 0-1,0 0 0,1 0 1,-1 0-1,0 0 0,0 0 1,0 0-1,1 0 0,-1 0 1,0 0-1,0 0 1,0 0-1,1 0 0,-1 0 1,0 0-1,0 0 0,0 0 1,1 1-1,-1-1 0,0 0 1,0 0-1,0 0 0,0 0 1,0 0-1,1 0 0,-1 0 1,0 1-1,0-1 1,0 0-1,0 0 0,0 0 1,0 0-1,1 1 0,-1-1 1,0 0-1,18 41-282,-6-12-378,-12-28 556,1 1 0,0-1 1,0 1-1,1-1 0,-1 0 1,0 0-1,0 1 0,0-1 1,1 0-1,-1 0 0,1 0 1,-1-1-1,1 1 0,-1 0 1,1 0-1,-1-1 0,1 1 1,0-1-1,-1 0 1,1 1-1,0-1 0,-1 0 1,1 0-1,0 0 0,0 0 1,-1 0-1,1 0 0,0-1 1,-1 1-1,1-1 0,0 1 1,-1-1-1,1 1 0,-1-1 1,1 0-1,-1 0 0,1 0 1,-1 0-1,1 0 0,1-2 1,3-2-352,1-1 1,-1-1-1,0 0 1,0 1-1,-1-2 1,6-9 0,6-14-3149,1-2-1761</inkml:trace>
</inkml:ink>
</file>

<file path=ppt/ink/ink3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0.609"/>
    </inkml:context>
    <inkml:brush xml:id="br0">
      <inkml:brushProperty name="width" value="0.05" units="cm"/>
      <inkml:brushProperty name="height" value="0.05" units="cm"/>
    </inkml:brush>
  </inkml:definitions>
  <inkml:trace contextRef="#ctx0" brushRef="#br0">133 1 5061,'0'0'11856,"-7"13"-11194,-14 34-386,2 1 0,2 0 1,2 1-1,3 1 0,1 0 0,-3 53 0,13-43 364,13-72-383,-7-4-267,0 1 0,0-1 1,-1 1-1,-1-1 0,-1 0 0,0-1 1,-1 1-1,-1 0 0,-1 0 1,-4-30-1,-9 7-52,13 37 52,1 1 1,-1-1-1,0 1 1,0-1-1,0 1 1,0-1-1,0 1 0,0 0 1,0 0-1,0 0 1,-1-1-1,1 1 1,-1 0-1,1 0 1,0 1-1,-1-1 0,1 0 1,-1 0-1,0 1 1,1-1-1,-4 0 1,4 3 2,1 0 1,-1 0-1,0 0 1,1 0-1,-1 0 0,1 0 1,0-1-1,0 1 1,0 0-1,0 0 1,0 0-1,0 0 1,0 0-1,0 0 1,1 0-1,-1 0 1,2 2-1,-1-2-98,-1-1 0,1 0 0,0 0 0,0 0 0,0 0-1,0 0 1,1 0 0,-1 0 0,0-1 0,0 1 0,0 0 0,1 0-1,-1-1 1,0 1 0,1-1 0,1 1 0,29 2-5229,-2-3-58</inkml:trace>
</inkml:ink>
</file>

<file path=ppt/ink/ink3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0.957"/>
    </inkml:context>
    <inkml:brush xml:id="br0">
      <inkml:brushProperty name="width" value="0.05" units="cm"/>
      <inkml:brushProperty name="height" value="0.05" units="cm"/>
    </inkml:brush>
  </inkml:definitions>
  <inkml:trace contextRef="#ctx0" brushRef="#br0">118 0 5477,'0'0'14174,"-9"6"-13091,5-4-1022,-30 22 657,32-23-711,1 0-1,-1 1 1,1-1-1,0 1 1,0-1-1,-1 1 0,1-1 1,0 1-1,1 0 1,-1-1-1,0 1 1,0 0-1,1 0 1,-1 0-1,1-1 1,-1 1-1,1 0 1,0 0-1,0 0 1,0 0-1,0 0 1,0 0-1,1 2 1,0-3-49,-1 0 1,1 0-1,0 0 1,0 0-1,0 0 1,0 0-1,0-1 1,0 1-1,0 0 1,0-1-1,0 1 1,0 0-1,0-1 1,1 0-1,-1 1 1,0-1-1,0 0 1,0 1-1,1-1 1,1 0-1,37 4-290,-19-2 190,-17-1 140,0 0 1,-1 0-1,1 0 0,-1 1 1,1-1-1,-1 1 0,0 0 0,1 0 1,-1 0-1,0 0 0,0 0 0,-1 1 1,1 0-1,0-1 0,-1 1 0,0 0 1,1 0-1,1 5 0,-3-6 38,0 1 0,0-1 0,0 1 0,-1-1-1,1 1 1,-1-1 0,0 1 0,0-1 0,0 1 0,0 0 0,0-1 0,0 1 0,-1-1-1,1 1 1,-1-1 0,0 1 0,0-1 0,0 1 0,0-1 0,0 0 0,0 0 0,-1 1-1,1-1 1,-1 0 0,1 0 0,-1 0 0,-4 3 0,0 2-22,-1 0 0,0-1 0,0 0 0,0 0 0,-1 0 1,0-1-1,0 0 0,0-1 0,-1 1 0,1-2 0,-1 1 0,0-1 1,0-1-1,0 1 0,-1-2 0,-15 2 0,24-3-269,0 0 1,0 0-1,0 0 0,0 0 0,0 0 1,0 0-1,0-1 0,1 1 1,-1 0-1,0-1 0,0 1 0,0 0 1,0-1-1,0 1 0,1-1 1,-1 1-1,0-1 0,0 0 0,1 1 1,-1-1-1,0 0 0,1 0 1,-1 1-1,1-1 0,-1 0 0,1 0 1,-1 0-1,1 0 0,0 1 1,-1-1-1,1 0 0,0 0 0,0 0 1,-1-2-1,-3-19-8746</inkml:trace>
</inkml:ink>
</file>

<file path=ppt/ink/ink3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1.425"/>
    </inkml:context>
    <inkml:brush xml:id="br0">
      <inkml:brushProperty name="width" value="0.05" units="cm"/>
      <inkml:brushProperty name="height" value="0.05" units="cm"/>
    </inkml:brush>
  </inkml:definitions>
  <inkml:trace contextRef="#ctx0" brushRef="#br0">5 1 8968,'0'0'9535,"2"13"-8702,3 64-206,-4 0 1,-8 83-1,3-75 0,4-83-624,-1 6 146,1-1 1,0 0-1,0 1 0,1-1 1,2 9-1,-3-15-125,0-1 0,0 1-1,0-1 1,0 1 0,0-1 0,1 1 0,-1-1-1,0 1 1,0-1 0,1 1 0,-1-1 0,0 0-1,1 1 1,-1-1 0,1 1 0,-1-1 0,0 0-1,1 1 1,-1-1 0,1 0 0,-1 0 0,1 1-1,-1-1 1,1 0 0,-1 0 0,1 0-1,-1 0 1,1 0 0,-1 0 0,1 1 0,1-2 24,0 0 0,0 1 0,0-1 0,0 0 1,-1 0-1,1 0 0,0 0 0,-1 0 0,1 0 0,-1-1 1,1 1-1,-1 0 0,2-3 0,49-55 371,-3-3 0,-3-2 0,37-69 0,-78 124-531,-2 5-41,0 0 0,0 0 0,-1 0 0,1-1 0,-1 0 0,-1 1 0,1-1 0,-1 0 0,1 0 0,-1 0 0,0-7 0,-2 12-694,-1 0-1,1 0 1,-1 0-1,1 1 1,0-1 0,-1 0-1,1 0 1,-1 1 0,1-1-1,0 1 1,-1-1-1,1 1 1,0 0 0,-3 1-1,-11 13-7795</inkml:trace>
</inkml:ink>
</file>

<file path=ppt/ink/ink3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2.242"/>
    </inkml:context>
    <inkml:brush xml:id="br0">
      <inkml:brushProperty name="width" value="0.05" units="cm"/>
      <inkml:brushProperty name="height" value="0.05" units="cm"/>
    </inkml:brush>
  </inkml:definitions>
  <inkml:trace contextRef="#ctx0" brushRef="#br0">1 212 9769,'0'0'5520,"8"0"-2824,3-2-2221,-1 0 1,0-1-1,1 0 1,-1-1-1,-1 0 1,1-1-1,9-5 1,36-16 418,-46 22-869,0 1-1,1 0 1,-1 1 0,1 0-1,-1 0 1,15 1 0,-22 0-28,0 1 0,0 0 1,0 1-1,0-1 0,0 0 1,0 0-1,0 1 0,0 0 0,-1-1 1,1 1-1,0 0 0,0-1 0,-1 1 1,1 0-1,0 1 0,-1-1 0,1 0 1,-1 0-1,1 1 0,-1-1 1,0 0-1,1 1 0,-1-1 0,0 1 1,0 0-1,0-1 0,0 1 0,-1 0 1,1 0-1,0 0 0,-1 0 1,1-1-1,-1 1 0,0 0 0,1 0 1,-1 0-1,0 3 0,0-2 11,0 37 53,0-39-53,0 0 1,0 0-1,0 0 0,0 0 0,0 0 0,0 0 0,-1 1 0,1-1 0,0 0 0,0 0 1,-1 0-1,1 0 0,-1 0 0,1 0 0,-1 0 0,1 0 0,-1 0 0,0 0 0,1-1 1,-1 1-1,0 0 0,0 0 0,1-1 0,-1 1 0,0 0 0,0-1 0,0 1 0,-2 0 0,1-47 468,2 14-394,-2-1 1,-1 1 0,-8-37 0,10 73-109,0-2 12,0 1-1,1-1 1,-1 0 0,0 0 0,1 1 0,-1-1-1,1 0 1,0 1 0,0-1 0,0 0 0,0 1-1,0-1 1,0 1 0,1-1 0,-1 0 0,1 1-1,-1-1 1,1 0 0,0 0 0,0 0 0,0 1-1,2 1 1,1-2 9,0 1-1,0-1 1,0 0-1,0 0 1,0-1-1,1 1 1,-1-1-1,1 0 1,-1 0-1,1 0 1,0-1-1,-1 1 1,1-1-1,0-1 1,-1 1-1,6-1 1,3-1-11,0 0 1,0-1-1,0 0 1,18-8-1,-29 10 16,64-30-59,-62 29 52,1 0-1,-1-1 1,0 0 0,0 0-1,0 0 1,-1 0 0,1-1-1,-1 1 1,0-1 0,1 0-1,-2 0 1,4-5 0,-6 9-2,0 0 1,1-1-1,-1 1 1,0-1-1,0 1 1,1 0-1,-1-1 1,0 1-1,0-1 1,0 1-1,0 0 1,0-1-1,0 1 1,0-1 0,0 1-1,0-1 1,0 1-1,0-1 1,0 1-1,0 0 1,0-1-1,0 1 1,0-1-1,0 1 1,0-1-1,-1 1 1,1 0-1,0-1 1,0 1-1,0-1 1,-1 1-1,1 0 1,0-1 0,-1 1-1,1 0 1,0-1-1,-1 1 1,1 0-1,0 0 1,-1-1-1,0 1 1,-22 3-86,-23 18 165,38-13-34,1-1 0,0 1 0,0 0 0,1 0 0,0 1 0,1 0 0,0 0 0,0 0 0,1 1 0,0 0 0,0-1 0,1 1 1,1 1-1,0-1 0,0 0 0,1 1 0,0 13 0,1-23-36,0 0 0,0 0 0,0 0 0,0 1 1,0-1-1,1 0 0,-1 0 0,0 0 0,1 0 0,-1 0 1,1 0-1,0 0 0,-1 0 0,1 0 0,0 0 0,-1 0 1,1 0-1,0 0 0,0 0 0,0-1 0,0 1 0,0 0 0,0-1 1,0 1-1,0-1 0,2 2 0,0-1 3,1 0-1,0-1 1,-1 1-1,1-1 1,0 0-1,0 1 1,-1-2 0,8 0-1,0 0 14,0-2 0,-1 1 0,1-2 0,-1 1 0,14-8 0,1-3-13,-1-2 0,38-32-1,-51 39-67,-1-1 0,0 0 0,0-1 0,-1 0 0,-1 0 0,0-1 0,10-20 0,-25 48-243,-1-1 438,1 1 1,0 0-1,1 1 1,1 0-1,1 0 1,-4 25-1,8-42-126,0 1-1,0-1 0,0 1 1,0-1-1,0 1 0,0-1 1,0 1-1,0-1 0,0 1 1,0-1-1,0 1 0,0-1 1,1 1-1,-1-1 0,0 1 1,0-1-1,1 1 0,-1-1 1,0 0-1,0 1 0,1-1 1,-1 1-1,0-1 0,1 0 1,-1 1-1,1-1 0,-1 0 1,0 0-1,1 1 0,-1-1 1,1 0-1,-1 0 0,1 0 1,-1 1-1,1-1 0,-1 0 1,1 0-1,-1 0 0,1 0 1,-1 0-1,1 0 0,-1 0 1,1 0-1,-1 0 0,1 0 1,-1 0-1,1-1 0,-1 1 1,1 0-1,-1 0 0,1 0 1,-1-1-1,0 1 0,1 0 1,-1 0-1,1-1 0,0 0 1,26-18 112,-7-1-16,29-38 0,15-15-276,-59 73-84,-5 11 107,-6 15 93,-16 32 288,16-45-214,1 0-1,0 1 1,1-1-1,0 1 1,1 0-1,-2 27 1,5-41-62,0 1 1,0-1 0,0 0-1,0 1 1,0-1-1,0 0 1,0 0 0,0 1-1,0-1 1,0 0 0,0 1-1,0-1 1,0 0 0,0 0-1,0 1 1,1-1-1,-1 0 1,0 0 0,0 1-1,0-1 1,0 0 0,1 0-1,-1 1 1,0-1-1,0 0 1,1 0 0,-1 0-1,0 0 1,0 1 0,1-1-1,-1 0 1,0 0-1,0 0 1,1 0 0,-1 0-1,0 0 1,1 0 0,-1 0-1,0 0 1,1 0-1,-1 0 1,0 0 0,0 0-1,1 0 1,-1 0 0,0 0-1,1 0 1,-1 0 0,0 0-1,0 0 1,1 0-1,-1-1 1,0 1 0,0 0-1,1 0 1,-1-1 0,16-10-2714,-11 4 1453,0 1 0,-1-1 0,1 0 0,-2-1 0,1 1-1,2-8 1,4-21-5809</inkml:trace>
</inkml:ink>
</file>

<file path=ppt/ink/ink3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2.576"/>
    </inkml:context>
    <inkml:brush xml:id="br0">
      <inkml:brushProperty name="width" value="0.05" units="cm"/>
      <inkml:brushProperty name="height" value="0.05" units="cm"/>
    </inkml:brush>
  </inkml:definitions>
  <inkml:trace contextRef="#ctx0" brushRef="#br0">0 0 12460,'0'0'6182</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39.404"/>
    </inkml:context>
    <inkml:brush xml:id="br0">
      <inkml:brushProperty name="width" value="0.05" units="cm"/>
      <inkml:brushProperty name="height" value="0.05" units="cm"/>
    </inkml:brush>
  </inkml:definitions>
  <inkml:trace contextRef="#ctx0" brushRef="#br0">19 65 6694,'0'0'2760,"-2"12"-2536,-6 45-194,2 1 0,4 0 0,1 0 0,10 80 0,-9-137-27,0 0 0,0 0 0,0-1 0,0 1 0,1 0 0,-1-1 0,0 1 0,0 0 0,0-1 0,1 1 0,-1 0 1,0-1-1,1 1 0,-1 0 0,1-1 0,-1 1 0,0-1 0,1 1 0,-1-1 0,1 1 0,0-1 0,-1 1 0,1-1 0,-1 1 0,1-1 0,0 0 0,0 1 0,0-1 15,0 0 0,0 0 0,0 0 0,0-1 0,0 1 0,0 0-1,0-1 1,0 1 0,0 0 0,0-1 0,0 1 0,0-1 0,-1 0 0,1 1-1,0-1 1,0 0 0,-1 1 0,1-1 0,0 0 0,-1 0 0,1 1 0,0-2-1,14-23 415,-2-1-1,0-1 0,-2 0 0,14-47 0,-9 27-216,3-11 38,-11 30-191,2 0 0,0 0 0,23-40 0,-21 55-826,-12 13 683,0 0 1,1 0 0,-1 0-1,0-1 1,0 1 0,0 0-1,1 0 1,-1 0 0,0 0-1,0 0 1,1-1 0,-1 1-1,0 0 1,0 0 0,1 0-1,-1 0 1,0 0 0,0 0-1,1 0 1,-1 0 0,0 0-1,0 0 1,1 0 0,-1 0-1,0 0 1,1 0 0,-1 0-1,0 1 1,0-1 0,0 0-1,1 0 1,-1 0 0,0 0-1,0 0 1,1 0 0,-1 1-1,0-1 1,0 0 0,0 0-1,1 0 1,-1 1 0,0-1-1,0 0 1,0 0 0,0 1-1,0-1 1,0 0 0,0 0-1,1 0 1,-1 1 0,0-1-1,0 0 1,0 1 0,0-1-1,0 0 1,2 13-3977</inkml:trace>
</inkml:ink>
</file>

<file path=ppt/ink/ink3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2.981"/>
    </inkml:context>
    <inkml:brush xml:id="br0">
      <inkml:brushProperty name="width" value="0.05" units="cm"/>
      <inkml:brushProperty name="height" value="0.05" units="cm"/>
    </inkml:brush>
  </inkml:definitions>
  <inkml:trace contextRef="#ctx0" brushRef="#br0">182 21 4484,'0'0'19304,"-5"-5"-19176,4 4-126,0-1 0,0 1 0,-1 0-1,1 0 1,0 0 0,-1 0 0,1 0 0,-1 0 0,1 0 0,-1 0-1,1 0 1,-1 1 0,1-1 0,-1 1 0,0-1 0,1 1 0,-1-1-1,0 1 1,1 0 0,-1 0 0,-2 0 0,-1 1-2,0 1 0,1-1 1,-1 1-1,0 0 0,1 0 0,-1 1 0,1-1 0,-5 5 1,-49 38 24,54-42-30,1 1-1,-1 0 1,1 0 0,-1 1 0,1-1 0,1 1-1,-1-1 1,1 1 0,-1 0 0,1 0 0,-2 8-1,4-13-1,0 1-1,0-1 0,0 1 1,0-1-1,0 1 0,0-1 0,0 1 1,0 0-1,0-1 0,0 0 1,0 1-1,0-1 0,0 1 1,1-1-1,-1 1 0,0-1 0,0 1 1,1-1-1,-1 1 0,0-1 1,0 0-1,1 1 0,-1-1 1,1 1-1,-1-1 0,0 0 0,1 0 1,-1 1-1,1-1 0,-1 0 1,0 0-1,1 1 0,-1-1 1,1 0-1,-1 0 0,1 0 0,27 2-152,26-13-62,-37 5 128,-1 2-1,0 0 1,1 0-1,0 2 1,0 0-1,0 1 1,0 1-1,0 0 1,18 4-1,-33-4 69,0 0 0,0 1 0,0-1 1,-1 1-1,1-1 0,0 1 0,0 0 0,-1 0 0,1 0 0,0 0 0,-1 0 1,1 0-1,-1 1 0,1-1 0,-1 0 0,0 1 0,1-1 0,-1 1 0,0-1 1,0 1-1,0 0 0,0-1 0,0 1 0,-1 0 0,1 0 0,0-1 0,-1 1 0,0 0 1,1 0-1,-1 0 0,0 0 0,0 0 0,0 0 0,0 2 0,-1 0 99,0 1 0,0-1 1,0 1-1,0-1 0,-1 0 0,0 0 0,0 0 0,0 0 0,0 0 0,-1 0 0,0-1 0,1 1 0,-6 4 1,-2 1 212,1 0 1,-1 0 0,-1-1 0,0-1 0,0 0 0,0 0 0,-1-1 0,0-1 0,0 0 0,0 0 0,-1-2 0,1 1 0,-1-1 0,0-1 0,-25 1 0,36-3-364,0 0 0,0-1 0,0 1 1,0-1-1,0 1 0,0-1 0,0 0 0,1 0 1,-1 0-1,0 0 0,0 0 0,1 0 1,-1 0-1,1-1 0,-1 1 0,1 0 1,-1-1-1,1 1 0,0-1 0,0 0 0,0 1 1,0-1-1,0 0 0,0 0 0,0 0 1,1 0-1,-1 1 0,0-5 0,0 4-434,1-1 0,0 1 0,0 0 0,0-1 0,0 1 0,0 0 0,1-1 0,-1 1 0,0 0 0,1 0 0,0 0 0,0-1 0,0 1 0,0 0 0,0 0 0,0 0 0,2-2 0,10-11-6146</inkml:trace>
</inkml:ink>
</file>

<file path=ppt/ink/ink3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4.027"/>
    </inkml:context>
    <inkml:brush xml:id="br0">
      <inkml:brushProperty name="width" value="0.05" units="cm"/>
      <inkml:brushProperty name="height" value="0.05" units="cm"/>
    </inkml:brush>
  </inkml:definitions>
  <inkml:trace contextRef="#ctx0" brushRef="#br0">0 62 3555,'0'0'14254,"52"10"-12813,-7-8-576,1-2-385,9 0-223,2-7-161,2-6-256,-4 3-929,-11-2-1250,-6 2-479,-10 0-65,-15-1-1377</inkml:trace>
</inkml:ink>
</file>

<file path=ppt/ink/ink3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4.357"/>
    </inkml:context>
    <inkml:brush xml:id="br0">
      <inkml:brushProperty name="width" value="0.05" units="cm"/>
      <inkml:brushProperty name="height" value="0.05" units="cm"/>
    </inkml:brush>
  </inkml:definitions>
  <inkml:trace contextRef="#ctx0" brushRef="#br0">29 1 6919,'0'0'8119,"10"3"-6928,-9-2-1155,16 4 337,0 2 0,0 0 0,17 11 0,-29-16-354,-1 1 1,0 0-1,0-1 1,0 2 0,0-1-1,0 0 1,0 1 0,-1 0-1,0 0 1,0 0-1,0 0 1,0 0 0,0 1-1,-1-1 1,0 1-1,0 0 1,0 0 0,1 8-1,-2-3 1,-1 0-1,-1-1 1,0 1-1,0-1 1,0 0-1,-2 1 1,1-1-1,-1 0 1,0 0-1,-1 0 1,0 0-1,0-1 1,-1 0-1,-6 9 1,-10 11-424,-1-1 0,-37 36 1,34-41-1977,8-12-2821</inkml:trace>
</inkml:ink>
</file>

<file path=ppt/ink/ink3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4.761"/>
    </inkml:context>
    <inkml:brush xml:id="br0">
      <inkml:brushProperty name="width" value="0.05" units="cm"/>
      <inkml:brushProperty name="height" value="0.05" units="cm"/>
    </inkml:brush>
  </inkml:definitions>
  <inkml:trace contextRef="#ctx0" brushRef="#br0">28 1 8936,'0'0'8585,"4"53"-6664,-10-20-1408,-3 7-321,2 2-96,1 0-64,2-2-192,4-3-673,0-6-928,0-11-962,0-6-736,0-7-1858</inkml:trace>
</inkml:ink>
</file>

<file path=ppt/ink/ink3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5.209"/>
    </inkml:context>
    <inkml:brush xml:id="br0">
      <inkml:brushProperty name="width" value="0.05" units="cm"/>
      <inkml:brushProperty name="height" value="0.05" units="cm"/>
    </inkml:brush>
  </inkml:definitions>
  <inkml:trace contextRef="#ctx0" brushRef="#br0">0 143 9833,'0'-8'1436,"0"3"-1155,1 0 1,-1 0-1,1 1 0,-1-1 0,1 1 0,0-1 0,1 1 0,-1-1 0,1 1 0,0 0 0,0-1 0,1 1 0,-1 0 1,1 0-1,0 1 0,0-1 0,0 1 0,0-1 0,0 1 0,1 0 0,0 0 0,-1 0 0,1 1 0,0-1 0,9-2 1,1-1-55,1 0 1,0 2 0,1 0 0,-1 0 0,1 1-1,18 0 1,-26 2-231,-1 0 1,1 1-1,0 0 0,0 1 0,-1 0 1,1 0-1,0 0 0,-1 1 0,1 0 1,-1 0-1,1 1 0,-1 0 1,0 1-1,8 4 0,-12-6 0,-1 1 0,1-1-1,-1 0 1,0 1 0,0-1 0,1 1 0,-2 0-1,1 0 1,0 0 0,-1 0 0,1 0 0,-1 0-1,0 0 1,0 0 0,0 1 0,0-1 0,-1 0 0,1 1-1,-1-1 1,0 0 0,0 1 0,0-1 0,-1 1-1,1-1 1,-1 0 0,1 1 0,-1-1 0,-2 4-1,-3 8 52,-1-1 1,-1 1-1,-1-1 0,-18 23 0,-8 15-25,35-51-61,0-1 0,0 0 0,-1 1 0,1-1-1,0 1 1,0-1 0,-1 1 0,1 0 0,0-1 0,0 1 0,0-1 0,0 1 0,0-1 0,0 1 0,0-1 0,0 1 0,0-1-1,0 1 1,0-1 0,1 1 0,-1-1 0,0 1 0,0-1 0,0 1 0,1-1 0,-1 1 0,0-1 0,0 1 0,1-1-1,0 1 1,18 7-1222,43-7-954,-32-1 1418,-27 0 822,0 0 0,0 0-1,1 0 1,-1 1 0,0 0-1,0 0 1,1 0-1,-1 0 1,0 0 0,0 0-1,0 1 1,0-1 0,-1 1-1,1 0 1,0 0 0,-1 0-1,1 1 1,-1-1-1,0 0 1,0 1 0,0-1-1,0 1 1,0 0 0,0 0-1,-1 0 1,1 0 0,-1 0-1,0 0 1,0 0-1,0 0 1,0 0 0,-1 1-1,1-1 1,-1 5 0,0-2 232,-1 0 0,0 0 0,0 0 0,0 0 1,-1 0-1,0-1 0,0 1 0,0-1 0,-1 1 1,0-1-1,0 0 0,0 1 0,-1-2 0,1 1 0,-1 0 1,0-1-1,-1 0 0,-5 5 0,1-3-24,0-1 0,0 0-1,-1 0 1,0-1 0,0-1-1,0 1 1,0-2 0,0 1-1,-1-1 1,1-1 0,-1 0-1,1-1 1,-19 0 0,22-1-336,0 0 0,0 0 1,0 0-1,0-1 1,1 0-1,-1-1 1,0 1-1,1-1 0,-10-6 1,12 6-293,1 1 1,-1-1-1,1 0 0,0 0 1,0 0-1,0-1 0,0 1 1,1-1-1,-1 1 0,1-1 1,0 0-1,0 0 1,1 0-1,-1 0 0,1 0 1,-2-6-1,2-7-4293,1 3-1943</inkml:trace>
</inkml:ink>
</file>

<file path=ppt/ink/ink3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5.787"/>
    </inkml:context>
    <inkml:brush xml:id="br0">
      <inkml:brushProperty name="width" value="0.05" units="cm"/>
      <inkml:brushProperty name="height" value="0.05" units="cm"/>
    </inkml:brush>
  </inkml:definitions>
  <inkml:trace contextRef="#ctx0" brushRef="#br0">1 116 7911,'0'0'1404,"9"4"-405,1 1-849,0-1 1,0-1 0,1 0 0,-1-1-1,1 0 1,-1 0 0,1-1 0,0-1-1,-1 1 1,1-2 0,0 0 0,0 0-1,-1-1 1,1 0 0,-1 0-1,16-7 1,-12 2 261,-1-1-1,0 0 1,12-11 0,-21 16-195,0 0-1,0 0 1,-1-1 0,0 1 0,1-1 0,-2 0-1,1 0 1,0 0 0,-1 0 0,1-1 0,-1 1-1,-1-1 1,3-7 0,-4 11-220,0 0 0,0 0 1,0 0-1,0 0 0,0 0 0,-1 0 0,1 0 1,0 1-1,-1-1 0,1 0 0,-1 0 1,1 0-1,-1 1 0,1-1 0,-1 0 0,1 1 1,-1-1-1,0 0 0,1 1 0,-1-1 0,0 1 1,0-1-1,1 1 0,-1-1 0,0 1 1,0 0-1,0-1 0,0 1 0,1 0 0,-1 0 1,0-1-1,0 1 0,0 0 0,0 0 0,0 0 1,0 0-1,0 0 0,-1 1 0,-43 0-263,41 0 289,-5 0-32,-1 1 1,1 0-1,0 1 1,0 0 0,0 0-1,0 1 1,0 1-1,1-1 1,0 1 0,0 0-1,0 1 1,0 0 0,1 0-1,-12 13 1,14-12 32,-1-1 0,1 1 0,1 0 0,-1 0 1,1 0-1,0 1 0,1 0 0,0-1 0,0 1 1,1 0-1,0 1 0,0-1 0,1 0 0,0 1 1,0-1-1,1 0 0,0 9 0,1-14-8,-1-1-1,1 1 1,-1 0-1,1-1 1,0 1-1,0-1 1,0 0-1,0 1 1,0-1-1,0 0 1,1 0-1,-1 0 1,1 1-1,-1-2 1,1 1-1,0 0 1,0 0-1,0 0 1,4 1-1,-2 0-73,1-1 0,0 0 0,-1 0 0,1 0 0,0-1 0,0 0 0,0 0 0,1 0 0,6 0 0,1-1-642,0-1 0,0 0 1,-1 0-1,1-1 1,-1-1-1,1 0 1,15-7-1,15-11-3965</inkml:trace>
</inkml:ink>
</file>

<file path=ppt/ink/ink3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6.539"/>
    </inkml:context>
    <inkml:brush xml:id="br0">
      <inkml:brushProperty name="width" value="0.05" units="cm"/>
      <inkml:brushProperty name="height" value="0.05" units="cm"/>
    </inkml:brush>
  </inkml:definitions>
  <inkml:trace contextRef="#ctx0" brushRef="#br0">99 210 8456,'0'0'838,"-8"5"203,1 0-991,0 0 1,0 1-1,1-1 0,0 1 1,0 1-1,0-1 0,1 1 0,0 0 1,0 0-1,0 0 0,1 1 1,1 0-1,-1 0 0,1 0 1,0 0-1,1 0 0,0 0 0,-1 13 1,2-19 8,1-1 1,0 1-1,0 0 1,0-1 0,0 1-1,0-1 1,0 1-1,1-1 1,-1 1 0,1-1-1,-1 1 1,1-1 0,-1 1-1,1-1 1,0 1-1,-1-1 1,1 0 0,0 1-1,0-1 1,0 0-1,0 0 1,0 0 0,2 1-1,-2-1-7,1-1 1,0 0-1,0 0 0,-1 0 1,1 0-1,0 0 0,-1-1 0,1 1 1,0 0-1,-1-1 0,1 1 1,-1-1-1,1 0 0,0 0 0,-1 1 1,1-1-1,-1 0 0,0 0 0,1 0 1,-1 0-1,0-1 0,0 1 1,2-2-1,18-19 403,-1-2 1,0-1 0,-2 0-1,-1-2 1,-1 0-1,-1 0 1,-2-1-1,12-34 1,-18 43-64,-2-1 1,0 0-1,3-28 0,-10 43-518,-6 11 58,-5 14 17,-8 19 82,2 1 1,-13 42 0,27-67 4,0 1 0,1-1 1,1 1-1,0 0 0,2 0 1,-1 0-1,2 0 0,3 31 0,-3-46-36,0 1-1,1-1 0,0 0 0,-1 0 0,1 1 0,0-1 0,-1 0 1,1 0-1,0 0 0,0 0 0,0 0 0,0 0 0,0 0 0,0 0 1,1 0-1,-1-1 0,0 1 0,0 0 0,0-1 0,1 1 0,-1-1 1,0 1-1,1-1 0,-1 0 0,0 1 0,1-1 0,-1 0 1,1 0-1,-1 0 0,0 0 0,1 0 0,-1 0 0,1-1 0,1 1 1,3-1 1,1 0 0,-1-1 0,0 1 0,1-1 1,-1 0-1,8-5 0,0-2-58,-1-1-1,0 0 1,-1-1-1,0-1 1,0 0-1,-1 0 1,-1-1-1,0-1 1,-1 0-1,-1 0 1,0-1-1,9-22 1,-35 80 628,11-30-294,1 1 0,0 0 0,1 0 0,0 0 0,1 1 0,1 0 0,0 0 0,1 0 0,0 21 1,3-35-263,-1-1 0,0 1 0,1 0 0,-1-1 0,0 1 0,1 0 0,-1-1 0,1 1 0,-1-1 0,1 1 0,-1 0 0,1-1 0,0 1 0,-1-1 0,1 1 0,0-1 0,-1 0 0,1 1 0,0-1 0,-1 0 0,1 0 0,0 1 1,0-1-1,-1 0 0,1 0 0,0 0 0,0 0 0,0 0 0,-1 0 0,1 0 0,0 0 0,0 0 0,-1 0 0,1 0 0,0-1 0,0 1 0,-1 0 0,1 0 0,0-1 0,0 1 0,-1-1 0,1 1 0,0 0 0,0-2 0,34-18 285,-9-2-154,34-25-134,-56 44-83,-1 1 1,1 0 0,0 0 0,0 0-1,0 0 1,0 1 0,0 0-1,0-1 1,0 1 0,0 1 0,1-1-1,-1 1 1,0-1 0,5 2 0,-8-1 62,1 0 0,-1 0 0,0 1 0,0-1 0,0 1 1,0-1-1,0 1 0,1-1 0,-1 1 0,0 0 0,0 0 1,-1-1-1,1 1 0,0 0 0,0 0 0,0 0 0,0 0 1,-1 0-1,1 0 0,0 0 0,-1 0 0,1 0 1,-1 0-1,1 2 0,5 36 1,-6-34 38,1 0 1,-1 0 0,1 0 0,0 0-1,0 0 1,1 0 0,2 7-1,-3-11-14,0 0 0,0 0 0,0 0 0,0 0 0,0 0 0,0 0 0,0 0 0,0 0 0,1-1 0,-1 1 0,0 0 0,0-1-1,1 1 1,-1-1 0,1 1 0,-1-1 0,0 0 0,1 1 0,-1-1 0,1 0 0,-1 0 0,1 0 0,-1 0 0,0 0 0,1 0 0,-1-1-1,1 1 1,-1 0 0,0-1 0,1 1 0,0-2 0,8-2 80,0 0 0,-1-1 0,0-1 0,0 1 0,0-1 0,-1-1 0,0 0 0,9-10 0,37-26-78,-46 37-218,1 1 1,0 0 0,0 0-1,0 1 1,1 1 0,-1 0-1,1 0 1,0 0 0,0 1-1,0 1 1,0 0 0,17 0-1,-26 1 85,-1 0-1,1 1 0,-1-1 1,1 0-1,-1 0 0,1 1 1,0-1-1,-1 0 0,1 0 1,-1 1-1,0-1 0,1 1 1,-1-1-1,1 0 1,-1 1-1,0-1 0,1 1 1,-1-1-1,0 1 0,1-1 1,-1 1-1,0-1 0,0 1 1,1-1-1,-1 1 0,0 0 1,0-1-1,0 1 1,0 1-1,0-2-125,0 0 0,0 1 1,0-1-1,0 0 0,0 1 1,0-1-1,0 0 0,-1 1 1,1-1-1,0 0 0,0 1 1,0-1-1,0 0 0,-1 1 1,1-1-1,0 0 0,-2 1-958,2 0 958,0-1 1,-1 0-1,1 0 0,0 0 0,-1 0 1,1 1-1,0-1 0,-1 0 1,1 0-1,-12 1-5707</inkml:trace>
</inkml:ink>
</file>

<file path=ppt/ink/ink3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6.918"/>
    </inkml:context>
    <inkml:brush xml:id="br0">
      <inkml:brushProperty name="width" value="0.05" units="cm"/>
      <inkml:brushProperty name="height" value="0.05" units="cm"/>
    </inkml:brush>
  </inkml:definitions>
  <inkml:trace contextRef="#ctx0" brushRef="#br0">1 0 2915,'0'0'16399</inkml:trace>
</inkml:ink>
</file>

<file path=ppt/ink/ink3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8.892"/>
    </inkml:context>
    <inkml:brush xml:id="br0">
      <inkml:brushProperty name="width" value="0.05" units="cm"/>
      <inkml:brushProperty name="height" value="0.05" units="cm"/>
    </inkml:brush>
  </inkml:definitions>
  <inkml:trace contextRef="#ctx0" brushRef="#br0">69 67 1858,'-4'1'11468,"-16"9"-10706,17-8-489,-28 29 1063,30-30-1317,0 1 0,0-1 0,0 1 0,0-1 0,0 1 0,0 0 0,0-1 0,1 1 0,-1 0 1,1-1-1,-1 1 0,1 0 0,0 0 0,-1 0 0,1-1 0,0 1 0,0 0 0,0 0 0,1 0 0,-1-1 1,1 3-1,1-3-8,0 0 0,-1-1-1,1 1 1,0-1 0,0 1 0,0-1 0,0 0 0,0 0 0,0 0 0,0 0 0,0 0 0,0-1 0,0 1 0,0 0 0,-1-1 0,1 0 0,0 1 0,2-2 0,8-5 44,-1 0 0,0 0 1,0-1-1,-1 0 0,0-1 0,-1-1 1,0 1-1,12-17 0,33-31 94,-54 57-154,0 0 0,0 0 1,-1 1-1,1-1 0,0 0 0,0 0 1,0 1-1,0-1 0,0 0 0,0 1 1,0-1-1,0 0 0,0 0 0,0 1 1,0-1-1,0 0 0,0 1 0,0-1 1,0 0-1,0 0 0,0 1 0,0-1 1,0 0-1,1 0 0,-1 1 0,0-1 1,0 0-1,0 0 0,0 1 1,0-1-1,1 0 0,-1 0 0,0 0 1,0 1-1,1-1 0,-1 0 0,0 0 1,0 0-1,1 0 0,-1 1 0,0-1 1,0 0-1,1 0 0,-1 0 0,0 0 1,0 0-1,1 0 0,-1 0 0,0 0 1,1 0-1,-1 0 0,0 0 1,0 0-1,1 0 0,-1 0 0,0 0 1,1 0-1,-1 0 0,0 0 0,0-1 1,1 1-1,-1 0 0,0 0 0,0 0 1,1 0-1,-1-1 0,-4 26-14,-13 38 728,3 1 0,2 1 0,4 0 0,-1 73 0,12-117-713,-3-2 204,-1-18-192,0 0-1,0-1 0,0 1 1,0 0-1,0 0 1,0-1-1,0 1 0,0-1 1,0 1-1,-1-1 0,1 1 1,0-1-1,0 0 1,-1 1-1,1-1 0,0 0 1,0 0-1,-2 0 0,-2 1-22,1 0-1,-1-1 0,0 1 0,1-1 0,-1 0 0,0 0 0,0-1 1,1 1-1,-1-1 0,-8-3 0,11 3-23,0-1-1,1 1 1,-1-1 0,1 1-1,0-1 1,-1 0-1,1 0 1,0 0 0,0 0-1,0 0 1,0 0 0,0 0-1,0 0 1,1 0 0,-1 0-1,1 0 1,0-1-1,-1 1 1,1 0 0,0 0-1,0 0 1,0-1 0,1 1-1,0-3 1,0-4-49,0 0-1,1 0 1,1 1-1,-1-1 1,1 1-1,1 0 1,-1-1 0,2 1-1,-1 1 1,9-12-1,10-12-341,29-29 0,-44 51 416,20-23-90,2 2 0,0 1 0,46-32 0,-76 61 79,1 0 0,-1 1 0,1-1 0,-1 1 0,1-1 0,-1 0 0,1 1 0,-1-1 0,1 1 0,-1-1 1,0 1-1,1-1 0,-1 1 0,0 0 0,0-1 0,1 1 0,-1-1 0,0 1 0,0 0 0,0-1 1,0 1-1,0-1 0,0 1 0,0 0 0,0-1 0,0 1 0,0 0 0,0 2 76,0-1-1,1 0 1,-1 0-1,1 0 1,-1 0-1,1 1 1,0-1-1,0 0 1,0 0-1,0 0 1,0-1-1,0 1 1,0 0-1,1 0 1,-1 0-1,1-1 1,-1 1-1,1-1 1,0 1-1,2 1 1,5-3-6,-1 1 0,1-1 1,-1-1-1,1 0 1,0 0-1,-1-1 1,0 0-1,1 0 1,-1-1-1,0 0 1,0 0-1,0-1 1,-1 0-1,14-10 1,-12 9-41,0-1 1,1 1-1,-1 1 1,1-1-1,0 2 0,0-1 1,1 2-1,-1-1 1,12 0-1,-20 3 8,-1 0 0,1 0-1,-1 0 1,1 0 0,-1 1-1,1-1 1,-1 0 0,1 1-1,-1-1 1,0 1 0,1 0-1,-1-1 1,0 1 0,0 0-1,1 0 1,-1 0 0,0 0-1,0 0 1,0 0 0,0 0-1,0 0 1,0 1 0,-1-1-1,1 0 1,0 0 0,-1 1-1,1-1 1,0 1 0,-1-1-1,0 0 1,1 1 0,-1-1-1,0 2 1,2 7 243,-1 1-1,-1-1 1,-1 20-1,1-11 11,-1-18-259,1-1 0,0 0 0,0 0 1,0 1-1,0-1 0,0 0 0,0 0 0,0 1 0,0-1 0,0 0 0,0 0 0,1 1 0,-1-1 0,0 0 1,0 1-1,0-1 0,0 0 0,0 0 0,0 0 0,1 1 0,-1-1 0,0 0 0,0 0 0,0 1 0,0-1 0,1 0 1,-1 0-1,0 0 0,0 0 0,1 0 0,-1 1 0,0-1 0,0 0 0,1 0 0,-1 0 0,0 0 0,0 0 1,1 0-1,-1 0 0,0 0 0,1 0 0,14-6 148,15-19-41,-28 24-99,8-9-276,1 1 0,0 1-1,0 0 1,1 0 0,0 1 0,20-8-1,-29 14 183,0 0 0,-1 0-1,1 0 1,0 0 0,0 1 0,0-1-1,0 1 1,-1 0 0,1 0-1,0 0 1,0 0 0,0 0-1,0 1 1,0-1 0,-1 1 0,1 0-1,0 0 1,0 0 0,-1 0-1,1 0 1,-1 0 0,1 1 0,-1 0-1,1-1 1,-1 1 0,0 0-1,0 0 1,0 0 0,0 0 0,0 0-1,-1 1 1,1-1 0,0 1-1,-1-1 1,0 1 0,0-1-1,2 5 1,7 22 1507,14 58-1,-18-57-555,2-2 1,15 38-1,-19-56-825,0-1 0,0 2 0,-1-1 1,0 0-1,-1 1 0,0-1 0,0 12 0,-2-19-22,0-1 0,0 1 0,0-1 0,0 1-1,-1 0 1,1-1 0,-1 1 0,0-1 0,1 1 0,-1-1 0,-1 0 0,1 1-1,0-1 1,0 0 0,-1 0 0,1 1 0,-1-1 0,0 0 0,0-1-1,1 1 1,-1 0 0,0 0 0,-1-1 0,1 0 0,0 1 0,0-1-1,-1 0 1,1 0 0,-1 0 0,1 0 0,-1 0 0,1-1 0,-5 1-1,0 0-27,-1 0-1,1 0 1,0-1-1,0-1 1,0 1-1,-1-1 1,1 0-1,0-1 0,0 0 1,0 0-1,1 0 1,-1-1-1,0 0 1,1 0-1,0-1 1,0 1-1,0-1 0,0-1 1,0 1-1,1-1 1,0 0-1,0 0 1,0-1-1,1 0 1,0 1-1,0-2 0,0 1 1,1 0-1,0-1 1,0 1-1,0-1 1,1 0-1,0 0 0,0 0 1,1 0-1,0 0 1,0 0-1,1-12 1,0 15 4,1 0 0,-1 0 0,1 0 1,0 0-1,0 0 0,1 0 0,-1 1 0,1-1 1,-1 0-1,1 1 0,0-1 0,1 1 1,-1 0-1,1 0 0,-1 0 0,1 0 1,0 0-1,0 1 0,0-1 0,0 1 0,1-1 1,5-2-1,11-5-224,1 1 0,-1 0 1,26-6-1,22-9-5742,-33 5-703</inkml:trace>
</inkml:ink>
</file>

<file path=ppt/ink/ink3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9.439"/>
    </inkml:context>
    <inkml:brush xml:id="br0">
      <inkml:brushProperty name="width" value="0.05" units="cm"/>
      <inkml:brushProperty name="height" value="0.05" units="cm"/>
    </inkml:brush>
  </inkml:definitions>
  <inkml:trace contextRef="#ctx0" brushRef="#br0">11 1 9161,'0'0'4804,"-3"0"-2786,1 16 897,-2 7-1538,2 7-1185,2 4-128,0-2-32,0 1-32,0-8-256,6-5-416,5-7-674,-7-8-672,1-5-384,-1 0 352,-4-15-96,0-6-1665,0-8-994</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39.968"/>
    </inkml:context>
    <inkml:brush xml:id="br0">
      <inkml:brushProperty name="width" value="0.05" units="cm"/>
      <inkml:brushProperty name="height" value="0.05" units="cm"/>
    </inkml:brush>
  </inkml:definitions>
  <inkml:trace contextRef="#ctx0" brushRef="#br0">8 0 6694,'0'0'1762,"0"81"-1378,0-32 129,-2 3-353,-1-3-96,1-6 0,2-5-32,0-11 0,0-8-32,2-8-32,3-11-288,1 0-769,-3-21 320,-3-8-961,0-6-1505</inkml:trace>
</inkml:ink>
</file>

<file path=ppt/ink/ink3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19.831"/>
    </inkml:context>
    <inkml:brush xml:id="br0">
      <inkml:brushProperty name="width" value="0.05" units="cm"/>
      <inkml:brushProperty name="height" value="0.05" units="cm"/>
    </inkml:brush>
  </inkml:definitions>
  <inkml:trace contextRef="#ctx0" brushRef="#br0">0 5 6598,'0'0'10570,"0"-4"-10826,11 15-1442,4-5-1184,1-2-2051</inkml:trace>
</inkml:ink>
</file>

<file path=ppt/ink/ink3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0.177"/>
    </inkml:context>
    <inkml:brush xml:id="br0">
      <inkml:brushProperty name="width" value="0.05" units="cm"/>
      <inkml:brushProperty name="height" value="0.05" units="cm"/>
    </inkml:brush>
  </inkml:definitions>
  <inkml:trace contextRef="#ctx0" brushRef="#br0">93 0 11147,'0'0'3646,"-9"8"-2301,-1 3-1090,3-3-140,-1-1 1,0 0-1,0 0 1,-14 8 0,37-19-500,0 0 1,1 1 0,-1 1 0,25-1-1,-26 3 308,-1 0 0,0 1-1,1 1 1,-1 0 0,0 0-1,23 9 1,-32-10 51,0 0-1,-1 1 1,1-1-1,-1 1 1,0 0 0,1 0-1,-1 0 1,0 0-1,0 0 1,0 1 0,0 0-1,-1-1 1,1 1 0,-1 0-1,0 0 1,1 0-1,-1 1 1,-1-1 0,1 0-1,0 1 1,-1-1-1,0 1 1,0 0 0,0-1-1,0 1 1,0 0-1,-1 0 1,0 5 0,0-6 128,-1-1 0,-1 1 0,1 0 0,0-1 0,-1 1 0,1-1 0,-1 1 1,0-1-1,0 0 0,0 1 0,0-1 0,0 0 0,0 0 0,-1-1 0,1 1 0,-1 0 1,1-1-1,-1 0 0,0 1 0,-4 0 0,-60 22 3139,51-20-3011,0 0 0,0-1 0,0 0-1,0-2 1,0 0 0,-1 0 0,1-2-1,-24-3 1,39 4-316,0 0-1,-1 0 1,1-1-1,0 1 1,0-1-1,0 1 1,0-1-1,0 1 1,0-1-1,1 1 1,-1-1-1,0 0 1,0 1-1,0-1 1,0 0-1,1 0 1,-1 0-1,0 0 1,1 0-1,-1 0 1,1 0-1,-1 0 1,1 0-1,-1 0 1,1 0-1,0 0 1,0 0-1,-1 0 1,1 0-1,0 0 1,0 0-1,0 0 1,0-1-1,0 1 1,0 0-1,1 0 1,-1 0-1,0 0 1,0 0-1,1 0 1,-1 0-1,1 0 1,-1 0-1,1 0 1,-1 0 0,1 0-1,0 0 1,-1 0-1,1 1 1,0-1-1,0 0 1,1-1-1,3-4-892,0 0 0,1 0 0,0 1 0,0 0 0,10-7 0,11-5-2070,2 0-705</inkml:trace>
</inkml:ink>
</file>

<file path=ppt/ink/ink3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0.522"/>
    </inkml:context>
    <inkml:brush xml:id="br0">
      <inkml:brushProperty name="width" value="0.05" units="cm"/>
      <inkml:brushProperty name="height" value="0.05" units="cm"/>
    </inkml:brush>
  </inkml:definitions>
  <inkml:trace contextRef="#ctx0" brushRef="#br0">118 0 9769,'0'0'3972,"-1"9"-3689,-1 7-173,-6 53 1348,3 0 0,5 84 0,2-140-1389,0 0 0,1 0 0,0 0 0,1 0 0,1-1-1,-1 0 1,2 0 0,0 0 0,12 17 0,-9-22-795,-5-11-629,-6-19-242,-8 3 1524,-2-1 0,0 1 0,-1 1 1,-1 0-1,-17-18 0,0-1 414,23 29-105,-18-24 1076,25 32-1193,0 0 0,0 0 0,1 0 0,-1 0-1,0-1 1,1 1 0,-1 0 0,1 0 0,-1 0 0,1 0 0,0-1 0,-1 1 0,1 0 0,0 0 0,0-1 0,0 1 0,0 0 0,0-1 0,0 1 0,0 0-1,0 0 1,1-1 0,-1 1 0,1-2 0,2 2-124,0 0 0,0 0 0,0 1-1,0-1 1,0 0 0,0 1 0,0 0-1,0 0 1,0 0 0,5 0 0,0 0-141,25 0-1126,34-3-5597,-29-5-1560</inkml:trace>
</inkml:ink>
</file>

<file path=ppt/ink/ink3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1.571"/>
    </inkml:context>
    <inkml:brush xml:id="br0">
      <inkml:brushProperty name="width" value="0.05" units="cm"/>
      <inkml:brushProperty name="height" value="0.05" units="cm"/>
    </inkml:brush>
  </inkml:definitions>
  <inkml:trace contextRef="#ctx0" brushRef="#br0">0 0 8552,'0'0'10410,"42"18"-16912,-33-11-417</inkml:trace>
</inkml:ink>
</file>

<file path=ppt/ink/ink3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1.931"/>
    </inkml:context>
    <inkml:brush xml:id="br0">
      <inkml:brushProperty name="width" value="0.05" units="cm"/>
      <inkml:brushProperty name="height" value="0.05" units="cm"/>
    </inkml:brush>
  </inkml:definitions>
  <inkml:trace contextRef="#ctx0" brushRef="#br0">0 3 10025,'0'0'6791,"24"11"-9738,-20-24-2626</inkml:trace>
</inkml:ink>
</file>

<file path=ppt/ink/ink3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4.762"/>
    </inkml:context>
    <inkml:brush xml:id="br0">
      <inkml:brushProperty name="width" value="0.05" units="cm"/>
      <inkml:brushProperty name="height" value="0.05" units="cm"/>
    </inkml:brush>
  </inkml:definitions>
  <inkml:trace contextRef="#ctx0" brushRef="#br0">246 58 5637,'0'0'1949,"8"-8"325,41-42 5246,-50 68-6637,-9 7-348,-2 1 1,-27 46-1,14-29-342,-123 186-163,81-132-1502,78-107-4984,8-10 3095,1-11-1598</inkml:trace>
</inkml:ink>
</file>

<file path=ppt/ink/ink3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5.134"/>
    </inkml:context>
    <inkml:brush xml:id="br0">
      <inkml:brushProperty name="width" value="0.05" units="cm"/>
      <inkml:brushProperty name="height" value="0.05" units="cm"/>
    </inkml:brush>
  </inkml:definitions>
  <inkml:trace contextRef="#ctx0" brushRef="#br0">122 0 6598,'0'0'11440,"-9"12"-11023,-2 5-377,0 0 1,1 1-1,1 0 0,0 1 1,2 0-1,-8 27 1,7-6 82,1 0 0,3 0 0,0 46 0,3 5-2723,1-63 795,-16-49-9785</inkml:trace>
</inkml:ink>
</file>

<file path=ppt/ink/ink3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5.460"/>
    </inkml:context>
    <inkml:brush xml:id="br0">
      <inkml:brushProperty name="width" value="0.05" units="cm"/>
      <inkml:brushProperty name="height" value="0.05" units="cm"/>
    </inkml:brush>
  </inkml:definitions>
  <inkml:trace contextRef="#ctx0" brushRef="#br0">30 93 1634,'0'0'9705,"-30"-48"-7431,36 47-577,12 0 289,6 0-576,9-1-353,2-2-321,2 2-191,5-1-353,2-1-128,-4-1-1569,-5-4-3268,-6-3-1761</inkml:trace>
</inkml:ink>
</file>

<file path=ppt/ink/ink3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5.851"/>
    </inkml:context>
    <inkml:brush xml:id="br0">
      <inkml:brushProperty name="width" value="0.05" units="cm"/>
      <inkml:brushProperty name="height" value="0.05" units="cm"/>
    </inkml:brush>
  </inkml:definitions>
  <inkml:trace contextRef="#ctx0" brushRef="#br0">103 13 10602,'0'0'3684,"-9"14"-2393,2-3-1102,-2 0-86,2 2 0,-1-1-1,2 1 1,-1 0 0,2 0-1,-6 18 1,6-13 28,-18 86 588,21-94-694,0 1 0,1-1 0,1 0 1,0 1-1,0-1 0,1 1 0,3 15 1,-3-25-33,-1 1 0,1-1 0,-1 0 0,1 0 1,-1 0-1,1 0 0,0 0 0,-1 0 0,1 0 1,0 0-1,0-1 0,0 1 0,0 0 0,0 0 1,0-1-1,0 1 0,0-1 0,0 1 1,0-1-1,0 1 0,0-1 0,0 1 0,0-1 1,1 0-1,-1 0 0,0 1 0,0-1 0,0 0 1,1 0-1,-1 0 0,0-1 0,0 1 0,0 0 1,0 0-1,1-1 0,-1 1 0,0 0 0,0-1 1,0 1-1,0-1 0,0 0 0,0 1 1,0-1-1,1-1 0,5-2 17,0 0 0,0 0 0,0-1 0,-1 0 0,7-6 0,20-25-402,-2 0 0,-1-2 0,-2-1 0,-1-2 0,-2 0 0,30-71 0,-79 173 2266,-84 234 923,104-279-2558,0 1 1,1 1-1,0-1 0,0 28 0,3-44-243,0-1 0,0 1 0,0-1 0,0 1 0,0-1 0,0 1-1,0-1 1,0 1 0,0 0 0,0-1 0,0 1 0,1-1 0,-1 0 0,0 1 0,0-1 0,0 1 0,1-1 0,-1 1-1,0-1 1,0 1 0,1-1 0,-1 0 0,0 1 0,1-1 0,-1 1 0,1-1 0,-1 0 0,0 0 0,1 1 0,-1-1 0,1 0-1,-1 0 1,1 1 0,-1-1 0,1 0 0,-1 0 0,1 0 0,-1 0 0,1 0 0,-1 0 0,1 0 0,-1 0 0,1 0 0,-1 0-1,1 0 1,-1 0 0,1 0 0,-1 0 0,1 0 0,-1-1 0,1 1 0,-1 0 0,1 0 0,-1-1 0,1 1 0,-1 0 0,1-1-1,26-20-1594,7-32-6628,-16 24 1399</inkml:trace>
</inkml:ink>
</file>

<file path=ppt/ink/ink3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6.197"/>
    </inkml:context>
    <inkml:brush xml:id="br0">
      <inkml:brushProperty name="width" value="0.05" units="cm"/>
      <inkml:brushProperty name="height" value="0.05" units="cm"/>
    </inkml:brush>
  </inkml:definitions>
  <inkml:trace contextRef="#ctx0" brushRef="#br0">0 144 8296,'0'0'3726,"12"2"-2034,0 0-1303,0-1 0,0 0 0,1-1 0,20-2 0,-27 2-268,-1-1 1,0-1-1,0 1 0,0-1 0,0 1 0,-1-2 0,1 1 0,0 0 0,-1-1 0,0 0 0,1 0 1,-1 0-1,0-1 0,-1 1 0,1-1 0,5-7 0,-4 5 1,-1-1-1,1 0 0,-1 0 1,-1 0-1,1 0 1,2-11-1,-5 16-90,-1 1 0,0 0-1,1-1 1,-1 1 0,0 0-1,0 0 1,0-1-1,0 1 1,0 0 0,0-1-1,0 1 1,-1 0 0,1 0-1,0-1 1,-1 1 0,1 0-1,-1 0 1,1 0-1,-1-1 1,0 1 0,0 0-1,1 0 1,-1 0 0,0 0-1,0 0 1,0 0 0,0 1-1,0-1 1,0 0-1,0 0 1,0 1 0,0-1-1,0 0 1,-1 1 0,1-1-1,0 1 1,0 0 0,-1-1-1,1 1 1,0 0-1,-1 0 1,1 0 0,0 0-1,0 0 1,-1 0 0,-1 0-1,-2 0-26,-1 0 1,0 0-1,0 0 0,1 1 0,-1 0 0,0 0 1,1 0-1,-1 1 0,1 0 0,-1 0 0,1 0 1,0 1-1,0 0 0,0 0 0,0 0 0,0 0 1,1 1-1,0 0 0,-8 7 0,7-4 66,1-1-1,-1 1 1,1 0-1,1 0 1,-1 0-1,1 0 1,0 1-1,1-1 1,0 1-1,0 0 1,1 0-1,-1-1 1,2 1-1,-1 10 1,1-15-51,-1 1 0,1 0 0,0 0 0,1 0 0,-1 0 0,1 0 1,-1 0-1,1 0 0,0-1 0,0 1 0,1 0 0,-1-1 0,1 1 0,0-1 1,0 1-1,0-1 0,0 0 0,1 0 0,-1 0 0,1 0 0,0 0 1,0 0-1,0-1 0,0 0 0,0 1 0,0-1 0,1 0 0,-1-1 0,1 1 1,-1-1-1,1 1 0,0-1 0,0 0 0,-1 0 0,7 0 0,55 4-1611,-21-10-3003,-11-9-1880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40.294"/>
    </inkml:context>
    <inkml:brush xml:id="br0">
      <inkml:brushProperty name="width" value="0.05" units="cm"/>
      <inkml:brushProperty name="height" value="0.05" units="cm"/>
    </inkml:brush>
  </inkml:definitions>
  <inkml:trace contextRef="#ctx0" brushRef="#br0">3 388 7431,'0'0'1820,"-1"-7"-1451,1 5-349,-1-1 56,1 0 0,0 0-1,0 0 1,0 0 0,0 0 0,0 0-1,1 0 1,-1 0 0,1 0 0,0 0-1,0 0 1,0 0 0,0 0 0,0 1-1,1-1 1,-1 0 0,1 1 0,0-1-1,0 1 1,-1 0 0,5-4 0,6-5 117,-1-1 0,0-1 0,-1 0 0,0 0 0,-1-1 0,8-16 0,34-90 480,-16 33-1122,-35 87 396,0 0 0,0 0 1,1 0-1,-1 0 0,0 0 1,1 0-1,-1 0 0,0 0 1,1 0-1,-1 0 0,0 1 1,0-1-1,1 0 0,-1 0 1,0 0-1,0 0 0,0 1 1,1-1-1,-1 0 0,0 0 1,0 0-1,0 1 0,1-1 1,-1 0-1,0 0 0,0 1 1,0-1-1,0 0 0,0 1 1,0-1-1,1 0 0,-1 0 1,0 1-1,0-1 0,0 0 1,0 1-1,8 30-420,-1-5-318,2 1 1,0-1-1,20 38 1,-18-46-2280</inkml:trace>
</inkml:ink>
</file>

<file path=ppt/ink/ink3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6.566"/>
    </inkml:context>
    <inkml:brush xml:id="br0">
      <inkml:brushProperty name="width" value="0.05" units="cm"/>
      <inkml:brushProperty name="height" value="0.05" units="cm"/>
    </inkml:brush>
  </inkml:definitions>
  <inkml:trace contextRef="#ctx0" brushRef="#br0">12 1 9641,'0'0'7661,"2"11"-6946,1 34-273,-2 1 0,-2-1-1,-14 89 1,14-75-4598,2-52 2410,1-8 0,3-30-1176,-4-3-2320</inkml:trace>
</inkml:ink>
</file>

<file path=ppt/ink/ink3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6.880"/>
    </inkml:context>
    <inkml:brush xml:id="br0">
      <inkml:brushProperty name="width" value="0.05" units="cm"/>
      <inkml:brushProperty name="height" value="0.05" units="cm"/>
    </inkml:brush>
  </inkml:definitions>
  <inkml:trace contextRef="#ctx0" brushRef="#br0">0 32 6246,'0'0'11787,"75"0"-10249,-40 0-225,11 0-160,3 0-513,3-9-351,-3 2-193,-8 0-64,-12 1-96,-11 4-833,-7 2-1153,-31 13-14766</inkml:trace>
</inkml:ink>
</file>

<file path=ppt/ink/ink3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7.239"/>
    </inkml:context>
    <inkml:brush xml:id="br0">
      <inkml:brushProperty name="width" value="0.05" units="cm"/>
      <inkml:brushProperty name="height" value="0.05" units="cm"/>
    </inkml:brush>
  </inkml:definitions>
  <inkml:trace contextRef="#ctx0" brushRef="#br0">24 29 6854,'0'0'13293,"75"9"-11627,-34-9-481,5-9-417,-1-2-415,-2 2-225,-9 3-32,-10 4-640,-9 2-962,-9 0-1056,-6 8-1762,-4 4-833,-13 0-2627</inkml:trace>
  <inkml:trace contextRef="#ctx0" brushRef="#br0" timeOffset="1">0 259 5445,'0'0'12300,"57"48"-10571,-27-48-608,4 0-480,1-4-481,6-7-384,-1-3-1089,-5-2-2082,-4-5-1442,-4-1-1185</inkml:trace>
</inkml:ink>
</file>

<file path=ppt/ink/ink3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7.596"/>
    </inkml:context>
    <inkml:brush xml:id="br0">
      <inkml:brushProperty name="width" value="0.05" units="cm"/>
      <inkml:brushProperty name="height" value="0.05" units="cm"/>
    </inkml:brush>
  </inkml:definitions>
  <inkml:trace contextRef="#ctx0" brushRef="#br0">22 0 8776,'0'0'4890,"-3"11"-4057,1-1-689,-12 53 907,13-58-938,0-1 0,1 0 0,-1 1 0,1-1 0,0 1 0,1-1 0,-1 1 0,1-1 0,0 1 0,0-1 0,0 0 0,3 7 0,-3-10-81,0 1 0,1-1 0,-1 1 0,1-1 1,0 0-1,-1 0 0,1 0 0,0 1 0,0-1 0,-1-1 0,1 1 0,0 0 0,0 0 1,0-1-1,0 1 0,0-1 0,0 0 0,0 1 0,0-1 0,0 0 0,1 0 1,-1-1-1,0 1 0,0 0 0,0-1 0,0 1 0,0-1 0,0 1 0,0-1 1,-1 0-1,1 0 0,2-1 0,10-5 197,-1 1 1,0-2-1,14-11 0,-19 14-290,19-16 118,-21 15-71,1 1 1,-1 0-1,1 0 1,0 0-1,1 1 0,-1 0 1,1 0-1,0 1 0,0-1 1,0 2-1,9-3 1,-16 6 23,0-1 0,0 1 0,-1-1 0,1 1 0,0 0 0,0-1 1,-1 1-1,1 0 0,-1-1 0,1 1 0,0 0 0,-1 0 0,1 0 1,-1-1-1,0 1 0,1 0 0,-1 0 0,0 0 0,1 0 0,-1 0 1,0 0-1,0 0 0,0 0 0,0 0 0,0 0 0,0-1 0,0 1 0,0 0 1,0 0-1,-1 0 0,1 0 0,0 0 0,-1 0 0,0 1 0,-7 40 837,4-30-560,1-5-152,1 0 0,0 0-1,1 0 1,0 0 0,0 1 0,0-1 0,1 13 0,1-19-113,0-1 0,0 0 0,0 0 0,0 0 0,0 0 0,0 0 0,0 0 0,1 0 0,-1 0 0,0 0 0,0-1 0,0 1 0,0 0 0,0-1 0,0 1 0,2-2 0,12-6 63,-1-1 0,0-1 0,-1 0-1,1-1 1,18-20 0,-20 18-281,1 1 0,0 1 0,0 0 0,1 1 0,21-12 0,-34 22 160,-1 0 1,1-1 0,-1 1-1,1 0 1,-1 0 0,1-1-1,-1 1 1,1 0 0,0 0-1,-1 0 1,1 0 0,-1 0-1,1 0 1,-1 0-1,1 0 1,0 0 0,-1 0-1,1 0 1,-1 0 0,1 0-1,-1 0 1,1 1 0,-1-1-1,1 0 1,-1 0 0,1 1-1,-1-1 1,1 0-1,-1 1 1,1-1 0,-1 0-1,1 1 1,-1-1 0,0 1-1,1-1 1,-1 0 0,0 1-1,1-1 1,-1 1 0,0 0-1,4 34-243,-15 36 807,3-32-342,6-31-2334,2-32-4464,0-3-2234</inkml:trace>
</inkml:ink>
</file>

<file path=ppt/ink/ink3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7.939"/>
    </inkml:context>
    <inkml:brush xml:id="br0">
      <inkml:brushProperty name="width" value="0.05" units="cm"/>
      <inkml:brushProperty name="height" value="0.05" units="cm"/>
    </inkml:brush>
  </inkml:definitions>
  <inkml:trace contextRef="#ctx0" brushRef="#br0">1 1 11787,'0'0'8104</inkml:trace>
</inkml:ink>
</file>

<file path=ppt/ink/ink3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8.314"/>
    </inkml:context>
    <inkml:brush xml:id="br0">
      <inkml:brushProperty name="width" value="0.05" units="cm"/>
      <inkml:brushProperty name="height" value="0.05" units="cm"/>
    </inkml:brush>
  </inkml:definitions>
  <inkml:trace contextRef="#ctx0" brushRef="#br0">58 58 4004,'0'0'9988,"-4"-9"-8451,-10-24-85,14 32-1394,-1 1-1,1-1 0,0 1 0,0-1 0,0 1 0,0 0 0,0-1 0,0 1 0,0-1 0,0 1 1,0-1-1,0 1 0,0-1 0,1 1 0,-1-1 0,0 1 0,0-1 0,0 1 0,1-1 1,-1 1-1,0 0 0,0-1 0,1 1 0,-1 0 0,0-1 0,1 1 0,-1 0 0,0-1 1,1 1-1,-1 0 0,1-1 0,-1 1 0,0 0 0,1 0 0,-1 0 0,1-1 0,-1 1 1,1 0-1,-1 0 0,1 0 0,-1 0 0,1 0 0,-1 0 0,1 0 0,-1 0 0,1 0 1,-1 0-1,1 0 0,-1 0 0,1 0 0,-1 1 0,0-1 0,1 0 0,-1 0 0,1 1 1,27 5 422,-24-5-476,0 0 0,0 1 0,0 0 0,-1 0 0,1 0 1,0 1-1,-1-1 0,0 1 0,0 0 0,1-1 0,-2 2 1,1-1-1,0 0 0,-1 0 0,1 1 0,-1 0 0,0-1 1,0 1-1,0 0 0,-1 0 0,0 0 0,1 0 0,-1 0 1,-1 0-1,1 0 0,0 1 0,-1-1 0,0 0 0,-1 8 1,0-3-7,-1 0 1,0 0-1,-1-1 1,0 1 0,0-1-1,-1 1 1,0-1-1,0 0 1,-1-1 0,0 1-1,0-1 1,-12 13-1,-20 11 82,29-25 36,0 1-1,0-1 1,1 1 0,0 1 0,-11 13-1,58-20 1193,-9-7-929,46-18-1,17-4-1363,-30 20-4296</inkml:trace>
</inkml:ink>
</file>

<file path=ppt/ink/ink3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8.661"/>
    </inkml:context>
    <inkml:brush xml:id="br0">
      <inkml:brushProperty name="width" value="0.05" units="cm"/>
      <inkml:brushProperty name="height" value="0.05" units="cm"/>
    </inkml:brush>
  </inkml:definitions>
  <inkml:trace contextRef="#ctx0" brushRef="#br0">0 43 9097,'0'0'8295,"61"0"-6821,-32-5-769,6-3-545,-4 1-96,2-1-449,-9 4-1697,-2-2-1633,-7 2-2051</inkml:trace>
</inkml:ink>
</file>

<file path=ppt/ink/ink3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9.052"/>
    </inkml:context>
    <inkml:brush xml:id="br0">
      <inkml:brushProperty name="width" value="0.05" units="cm"/>
      <inkml:brushProperty name="height" value="0.05" units="cm"/>
    </inkml:brush>
  </inkml:definitions>
  <inkml:trace contextRef="#ctx0" brushRef="#br0">1 343 9321,'0'0'5183,"11"2"-2989,-2 0-2068,0-1-1,0 0 0,0 0 0,1-1 0,-1 0 0,0-1 0,0 1 0,0-2 0,0 0 0,0 0 0,0 0 0,0-1 0,12-6 0,23-20 41,-42 28-177,0-1 1,0 0-1,0 0 0,0 0 1,-1 0-1,1 0 0,-1 0 1,1 0-1,-1 0 0,0-1 0,0 1 1,0 0-1,0-1 0,0 1 1,0-1-1,-1 1 0,1-6 1,-1 8-17,-1-1 0,1 0 0,-1 0 0,1 0 0,-1 0 0,1 1 0,-1-1 0,0 0 0,1 1 0,-1-1 0,0 0 0,1 1 0,-1-1 0,0 1 0,0-1 0,0 1 0,0-1 0,0 1 1,1 0-1,-1-1 0,0 1 0,0 0 0,0 0 0,0 0 0,0 0 0,0 0 0,0 0 0,0 0 0,-1 0 0,-35 0 4,35 0 22,-4 1 8,-1 0 0,1 1 0,-1 0 0,1 0 0,0 0 0,0 1 0,0 0 0,0 0 0,0 0 0,0 1 0,1 0 0,0 0 0,0 0 0,0 0 0,0 1 0,1 0 0,-1 0 0,-4 8 0,4-5 92,0 0 0,0 0-1,1 0 1,0 1-1,1-1 1,0 1-1,0 0 1,0 0-1,2 0 1,-1 0 0,1 0-1,0 16 1,1-24-85,0 1 0,1-1 0,-1 0 1,1 0-1,-1 0 0,1 0 0,-1 0 1,1 0-1,0 0 0,0 0 1,-1 0-1,1 0 0,0 0 0,0-1 1,0 1-1,0 0 0,0 0 0,0-1 1,0 1-1,0-1 0,0 1 0,0-1 1,0 1-1,0-1 0,1 0 0,-1 1 1,0-1-1,0 0 0,0 0 1,1 0-1,-1 0 0,0 0 0,0 0 1,0 0-1,2-1 0,4 1 30,0-1 1,0 0-1,0 0 0,0-1 1,9-3-1,8-5 9,0-2 0,-1-1 0,-1 0 1,0-2-1,38-34 0,-29 20-26,-1 0 0,51-69 0,-72 86-21,0-1-1,0 0 0,-1-1 1,-1 0-1,0 0 0,-1-1 1,-1 0-1,0 0 0,3-19 1,-7 34-11,-1-1 1,0 0-1,0 0 0,0 0 1,0 0-1,0 0 0,0 1 1,0-1-1,0 0 0,0 0 1,0 0-1,-1 0 1,1 1-1,0-1 0,0 0 1,-1 0-1,1 0 0,-1 1 1,1-1-1,-1 0 0,1 1 1,-1-1-1,1 0 1,-1 1-1,1-1 0,-1 0 1,0 1-1,0-1 0,1 1 1,-1 0-1,0-1 1,0 1-1,1-1 0,-1 1 1,0 0-1,0 0 0,0-1 1,1 1-1,-1 0 0,0 0 1,0 0-1,0 0 1,0 0-1,0 0 0,1 0 1,-1 0-1,0 1 0,-1-1 1,-3 1-17,0 0 1,1 0 0,-1 1-1,0 0 1,1-1 0,-1 2-1,-6 3 1,-6 6 21,0 1 0,1 1 0,1 0 1,1 1-1,-19 23 0,25-27 19,0 0 1,1 0 0,0 1 0,1 0-1,0 0 1,1 1 0,0-1-1,1 1 1,-4 20 0,8-30-15,-1 0 0,1 1 0,0-1 0,0 0 1,0 0-1,0 1 0,1-1 0,-1 0 0,1 0 1,0 1-1,0-1 0,0 0 0,0 0 0,1 0 1,-1 0-1,1 0 0,0-1 0,-1 1 0,1 0 1,1-1-1,-1 1 0,0-1 0,1 0 0,-1 0 1,1 0-1,-1 0 0,1 0 0,0 0 0,0-1 1,0 0-1,0 1 0,0-1 0,0 0 0,4 1 1,11 2-395,1-1 0,-1 0 0,0-2 0,33 0 0,-41-1-180,27-2-4087,-9-7-2984</inkml:trace>
</inkml:ink>
</file>

<file path=ppt/ink/ink3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29.801"/>
    </inkml:context>
    <inkml:brush xml:id="br0">
      <inkml:brushProperty name="width" value="0.05" units="cm"/>
      <inkml:brushProperty name="height" value="0.05" units="cm"/>
    </inkml:brush>
  </inkml:definitions>
  <inkml:trace contextRef="#ctx0" brushRef="#br0">95 58 6342,'0'0'1447,"-10"3"437,9-3-1623,-7 0 239,1 1 0,-1 0 0,1 1-1,0-1 1,-1 2 0,1-1-1,0 1 1,0 0 0,-7 4-1,14-6-411,-1-1 1,1 1-1,0-1 0,-1 1 0,1 0 0,0-1 0,-1 1 0,1 0 0,0-1 0,0 1 0,0 0 0,0-1 0,0 1 0,0 0 0,0 0 0,0-1 0,0 1 0,0 0 0,0-1 0,0 1 0,0 0 0,0-1 0,1 1 0,-1 0 0,0-1 0,0 1 0,1 0 0,-1-1 1,1 1-1,21 14 1244,29-1-250,1-10-732,0-1 1,76-6-1,107-23 67,-128 13-86,1313-85 496,-1385 105-832,-35-7 5,0 0 1,1 0-1,-1 0 1,1 0-1,-1 0 0,1 0 1,-1 1-1,0-1 0,1 0 1,-1 0-1,1 0 1,-1 0-1,0 0 0,1 1 1,-1-1-1,1 0 1,-1 0-1,0 1 0,1-1 1,-1 0-1,0 1 0,0-1 1,1 0-1,-1 1 1,0-1-1,0 0 0,1 1 1,-1-1-1,0 1 0,0-1 1,0 0-1,0 1 1,1-1-1,-1 1 0,0-1 1,0 1-1,0-1 1,0 0-1,0 1 0,0-1 1,0 1-1,0-1 0,-1 1 1,1-1-1,0 0 1,0 1-1,0-1 0,0 1 1,0-1-1,-1 0 0,1 1 1,0-1-1,0 1 1,-1-1-1,1 0 0,0 0 1,-1 1-1,1-1 1,0 0-1,-1 1 0,1-1 1,0 0-1,-1 0 0,1 0 1,-1 1-1,1-1 1,0 0-1,-1 0 0,0 0 1,-1 1-4,0 0 1,0 0-1,0-1 1,1 1-1,-1-1 1,0 1-1,0-1 1,0 0-1,0 0 1,0 0-1,-1 0 1,1 0-1,0 0 0,0 0 1,0-1-1,1 1 1,-1-1-1,0 0 1,0 1-1,-2-2 1,-16-11-1368,3-1-3459</inkml:trace>
</inkml:ink>
</file>

<file path=ppt/ink/ink3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1.226"/>
    </inkml:context>
    <inkml:brush xml:id="br0">
      <inkml:brushProperty name="width" value="0.05" units="cm"/>
      <inkml:brushProperty name="height" value="0.05" units="cm"/>
    </inkml:brush>
  </inkml:definitions>
  <inkml:trace contextRef="#ctx0" brushRef="#br0">89 0 8168,'0'21'2548,"-2"0"1,-5 27 0,-29 87 797,23-91-2223,-16 87 1,29-130-1095,0 0-1,0 0 1,-1 0-1,1-1 1,0 1 0,0 0-1,0 0 1,0 0 0,0 0-1,0 0 1,0-1 0,0 1-1,0 0 1,1 0 0,-1 0-1,0-1 1,0 1-1,1 0 1,-1 0 0,0 0-1,1-1 1,-1 1 0,1 0-1,-1-1 1,1 1 0,0 0-1,-1-1 1,2 2-1,-1-2 12,1 0-1,-1 0 1,0 0-1,1 0 1,-1 0 0,0-1-1,1 1 1,-1 0-1,0-1 1,0 1-1,1-1 1,-1 1-1,0-1 1,0 1-1,0-1 1,2-1-1,50-41 671,-47 37-691,22-19 113,81-80 555,-95 90-633,-1 0 0,-1-1 0,-1 0 0,0 0 0,13-28 0,-18 18-1506,-6 25 1131,0 0 0,0 0 0,0 1 0,0-1 0,0 0 0,0 1 0,0-1 0,-1 0 0,1 0 0,0 1 0,0-1 0,-1 0 0,1 1 0,-1-1-1,1 1 1,0-1 0,-1 1 0,1-1 0,-1 0 0,0 1 0,0-1 0,-9-4-6176</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6:30.254"/>
    </inkml:context>
    <inkml:brush xml:id="br0">
      <inkml:brushProperty name="width" value="0.05" units="cm"/>
      <inkml:brushProperty name="height" value="0.05" units="cm"/>
    </inkml:brush>
  </inkml:definitions>
  <inkml:trace contextRef="#ctx0" brushRef="#br0">1651 70 4644,'-393'-25'-787,"183"8"1153,80 5-41,-120-4 272,221 17-655,0 0 0,0 2 1,0 1-1,1 1 0,0 2 0,-40 14 0,-10 15-1209,-108 67-1,117-63 494,-25 13-529</inkml:trace>
</inkml:ink>
</file>

<file path=ppt/ink/ink3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1.573"/>
    </inkml:context>
    <inkml:brush xml:id="br0">
      <inkml:brushProperty name="width" value="0.05" units="cm"/>
      <inkml:brushProperty name="height" value="0.05" units="cm"/>
    </inkml:brush>
  </inkml:definitions>
  <inkml:trace contextRef="#ctx0" brushRef="#br0">8 0 2498,'0'0'10987,"-8"64"-8233,8-44-319,0-2-1282,6 0-288,3-3-545,6 1-256,-4-3 0,3-3-609,3-1-1152,-4-7-1730,-4-2-1858</inkml:trace>
</inkml:ink>
</file>

<file path=ppt/ink/ink3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1.980"/>
    </inkml:context>
    <inkml:brush xml:id="br0">
      <inkml:brushProperty name="width" value="0.05" units="cm"/>
      <inkml:brushProperty name="height" value="0.05" units="cm"/>
    </inkml:brush>
  </inkml:definitions>
  <inkml:trace contextRef="#ctx0" brushRef="#br0">134 5 10154,'0'0'4083,"-10"2"-3938,4-2-71,0 1 1,0 0-1,0 0 0,0 1 1,0 0-1,1 0 1,-1 0-1,1 0 1,-1 1-1,1 0 1,0 0-1,0 1 1,0-1-1,1 1 1,-1 0-1,1 1 1,0-1-1,0 1 1,-5 7-1,7-7 51,-1 0 0,1 0 0,0 0 0,0 0 0,1 0 0,0 0 0,0 1 0,0-1 0,0 0 0,1 1 0,0 5 0,0-11-128,1 1-1,-1-1 1,0 0-1,1 1 1,-1-1 0,0 1-1,1-1 1,-1 0-1,0 1 1,1-1-1,-1 0 1,1 1 0,-1-1-1,1 0 1,-1 0-1,1 1 1,-1-1-1,1 0 1,-1 0 0,1 0-1,-1 0 1,1 0-1,-1 0 1,1 0-1,-1 0 1,1 0 0,-1 0-1,1 0 1,-1 0-1,1 0 1,-1 0-1,1 0 1,-1 0-1,1-1 1,-1 1 0,1 0-1,0-1 1,22-6-161,-11-1-119,0 0-1,0-1 0,19-18 0,-22 19 169,0-1 0,1 2 0,0-1 0,0 1 0,22-11 0,-32 18 129,0 0 0,0 0 1,1 0-1,-1 0 0,0 0 1,0 0-1,0 0 0,1 0 0,-1 0 1,0 0-1,0 0 0,0 0 1,1 0-1,-1 0 0,0 0 1,0 0-1,0 0 0,0 1 0,1-1 1,-1 0-1,0 0 0,0 0 1,0 0-1,0 0 0,1 0 0,-1 1 1,0-1-1,0 0 0,0 0 1,0 0-1,0 0 0,0 1 1,0-1-1,1 0 0,-1 0 0,0 0 1,0 0-1,0 1 0,0-1 1,0 0-1,0 0 0,0 0 1,0 1-1,0-1 0,0 0 0,0 18 313,-7 13-99,0 0-100,7-31-128,0 1 0,0-1 0,0 1 0,0-1-1,0 0 1,0 1 0,1-1 0,-1 0 0,0 1 0,0-1 0,0 0 0,0 1 0,1-1 0,-1 0 0,0 0 0,0 1 0,1-1 0,-1 0 0,0 0 0,1 1 0,-1-1 0,0 0 0,1 0 0,-1 0 0,0 1-1,1-1 1,-1 0 0,0 0 0,1 0 0,-1 0 0,1 0 0,-1 0 0,0 0 0,1 0 0,-1 0 0,0 0 0,1 0 0,-1 0 0,1 0 0,-1 0 0,0 0 0,1 0 0,-1 0 0,0-1 0,1 1 0,-1 0-1,0 0 1,1 0 0,-1-1 0,0 1 0,0 0 0,1-1 0,-1 1 3,12-6 10,-2-1 0,1 0 1,-1-1-1,14-14 1,-17 15-45,-1 1 0,1 0 1,0 0-1,1 0 1,-1 1-1,1 0 0,0 1 1,1-1-1,-1 2 1,1-1-1,-1 1 0,10-2 1,-17 5 15,0 0 1,0 0 0,0-1 0,0 1-1,0 0 1,0 0 0,0 0-1,0 1 1,0-1 0,0 0-1,-1 0 1,1 0 0,0 1 0,0-1-1,0 1 1,0-1 0,0 0-1,0 1 1,-1-1 0,1 1-1,0 0 1,0-1 0,-1 1 0,1 0-1,0-1 1,-1 1 0,1 0-1,-1 0 1,1-1 0,-1 1-1,1 2 1,0 0 27,0 0-1,0 1 1,-1-1 0,0 1-1,0-1 1,0 0-1,0 1 1,0-1 0,-1 6-1,-1 2 81,-1 1 0,0-1 0,-1 0 0,-9 20 0,7-20-648,20-31-6453,-6 9 5448,8-12-3661</inkml:trace>
</inkml:ink>
</file>

<file path=ppt/ink/ink3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2.757"/>
    </inkml:context>
    <inkml:brush xml:id="br0">
      <inkml:brushProperty name="width" value="0.05" units="cm"/>
      <inkml:brushProperty name="height" value="0.05" units="cm"/>
    </inkml:brush>
  </inkml:definitions>
  <inkml:trace contextRef="#ctx0" brushRef="#br0">165 0 6118,'0'0'8418,"-7"9"-7446,-9 14-444,0 1-1,2 1 1,1 0-1,1 1 1,-12 39 0,16-41 12,2 1 0,0 1 0,2-1 0,1 1 0,0 26 0,3-51-538,0 0 0,0 0 0,0 0-1,0 0 1,0 0 0,0 0 0,0 0 0,1 1-1,-1-1 1,0 0 0,1 0 0,-1 0 0,0 0 0,1 0-1,-1 0 1,1 0 0,0-1 0,-1 1 0,1 0 0,1 1-1,-2-2 6,1 0 0,0 1-1,-1-1 1,1 0-1,0 0 1,0 0-1,-1 0 1,1 0 0,0 1-1,0-1 1,-1-1-1,1 1 1,0 0-1,0 0 1,-1 0 0,1 0-1,0 0 1,-1-1-1,1 1 1,0 0-1,0-1 1,3-1-9,-1-1-1,1 1 1,-1-1 0,0 1 0,0-1-1,0 0 1,0 0 0,-1 0 0,3-5-1,0 0-225,-1 0 1,0-1-1,0 0 0,-1 0 0,0 0 1,-1 0-1,0 0 0,0-1 0,-1 1 1,-1-1-1,1 1 0,-1-1 0,-1 1 0,-2-13 1,3 21 183,-1-1 0,1 0 0,-1 1 0,0-1 0,0 1 1,0-1-1,1 1 0,-2-1 0,1 1 0,0-1 0,0 1 1,0 0-1,-1 0 0,1 0 0,0-1 0,-1 1 0,1 1 1,-1-1-1,1 0 0,-1 0 0,0 0 0,1 1 0,-1-1 1,0 1-1,1 0 0,-1-1 0,0 1 0,0 0 0,1 0 1,-1 0-1,0 0 0,0 0 0,0 0 0,1 1 0,-1-1 1,0 1-1,1-1 0,-4 2 0,1-1 91,1 1 0,-1-1 0,1 1 0,0 0 0,0 0 0,-1 0 0,1 0 0,0 0-1,1 1 1,-1-1 0,0 1 0,1 0 0,-1 0 0,1 0 0,0 0 0,0 0 0,-2 6 0,3-7 4,0 0 0,0 0 1,0-1-1,1 1 0,-1 0 1,1 0-1,-1 0 0,1 0 0,0 0 1,-1 0-1,1 0 0,0 0 0,1 0 1,-1 0-1,0 0 0,0-1 1,1 1-1,-1 0 0,1 0 0,0 0 1,-1 0-1,1 0 0,0-1 1,0 1-1,0 0 0,0-1 0,1 1 1,-1-1-1,0 1 0,1-1 0,-1 0 1,1 1-1,-1-1 0,1 0 1,3 2-1,1-1-14,1-1 1,-1 1-1,1-1 1,-1 0-1,1-1 1,0 0-1,0 0 1,0 0-1,11-2 1,-6-1-21,0 0 1,0 0-1,0-1 1,0-1-1,19-9 1,-24 10-70,0 0 0,0 0 1,0-1-1,-1 0 1,0 0-1,0-1 0,0 1 1,0-1-1,9-13 1,-15 18 28,1 1 1,-1-1-1,1 0 1,-1 1-1,1-1 1,-1 0-1,1 0 1,-1 1-1,0-1 1,0 0 0,1 0-1,-1 1 1,0-1-1,0 0 1,0 0-1,0 0 1,0 0-1,0 1 1,0-1-1,0 0 1,0 0 0,0 0-1,0 0 1,0 1-1,-1-1 1,0-1-1,1 1 7,-1 1-1,0-1 0,0 1 1,0 0-1,0 0 1,0-1-1,0 1 0,0 0 1,0 0-1,0 0 1,0 0-1,0 0 0,0 0 1,0 0-1,0 1 1,0-1-1,0 0 0,-1 1 1,-43 19 179,40-16-70,0 1-1,1-1 0,-1 1 1,1 0-1,0 0 0,0 0 1,0 0-1,0 1 0,1 0 1,0 0-1,1 0 0,-1 0 1,1 0-1,0 0 0,1 0 1,-2 10-1,3-15-85,0 0 0,0 0 1,0-1-1,0 1 0,0 0 0,0 0 1,1-1-1,-1 1 0,0 0 0,0-1 1,1 1-1,-1 0 0,0-1 0,1 1 1,-1-1-1,1 1 0,-1 0 0,1-1 1,-1 1-1,1-1 0,-1 0 0,1 1 1,0-1-1,-1 1 0,1-1 0,-1 0 1,1 1-1,0-1 0,0 0 0,29 2 143,25-17-26,-17-3-311,-25 11-98,0 0-1,1 1 1,0 1-1,0 0 0,0 1 1,0 0-1,0 1 0,1 1 1,18-1-1,-32 3 290,0 1 0,-1-1 0,1 0 0,0 1 0,-1-1 0,1 1 0,0-1 0,-1 1 0,1-1 0,-1 1 0,1-1 0,-1 1 0,1 0 0,-1-1 0,0 1 0,1 0 0,-1-1 0,0 1 0,1 0 0,-1-1 0,0 1 0,0 0 1,1 0-1,-1-1 0,0 1 0,0 0 0,0 0 0,0 0 0,0-1 0,0 1 0,0 0 0,-1 0 0,1-1 0,0 1 0,0 0 0,-1 0 0,1-1 0,0 1 0,-1 0 0,1-1 0,-1 2 0,-14 31 1295,-1-12-369,12-17-672,1 1-1,-1-1 1,1 1 0,0-1-1,1 1 1,-5 9 0,19-15 254,7-11-457,-2 0 1,1-1-1,14-15 0,-22 19-329,1-1-1,-1 1 1,1 1-1,1-1 1,-1 2 0,2 0-1,-1 0 1,1 1-1,-1 1 1,20-6 0,-31 11 266,-1 0 1,1 0 0,-1 0 0,1 0-1,-1 0 1,1 0 0,-1 0-1,1 0 1,-1 0 0,0 0 0,1 0-1,-1 0 1,1 0 0,-1 0 0,1 0-1,-1 1 1,1-1 0,-1 0-1,0 0 1,1 0 0,-1 1 0,1-1-1,-1 0 1,0 1 0,1-1 0,-1 0-1,0 1 1,1-1 0,-1 0-1,0 1 1,1-1 0,-1 1 0,0-1-1,0 1 1,-1 19 500,-15 17 710,-8 12-343,20-37-8654,10-27-1207</inkml:trace>
</inkml:ink>
</file>

<file path=ppt/ink/ink3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4.139"/>
    </inkml:context>
    <inkml:brush xml:id="br0">
      <inkml:brushProperty name="width" value="0.05" units="cm"/>
      <inkml:brushProperty name="height" value="0.05" units="cm"/>
    </inkml:brush>
  </inkml:definitions>
  <inkml:trace contextRef="#ctx0" brushRef="#br0">154 30 6694,'7'-24'4453,"-8"19"-1076,-5 17-2430,-14 38 122,2 2-1,-17 83 1,-8 116 2555,15-80-2938,19-121-328,43-129-529,16-91-937,-29 89 791,-19 97-159,2 31 488,-4-44-15,0-1-1,1 1 0,-1-1 0,1 1 0,-1-1 0,1 0 0,0 1 0,0-1 0,0 0 0,0 0 0,0 0 1,1 0-1,1 3 0,-1-3 7,1-1 1,-1 0 0,0 0-1,1-1 1,-1 1-1,0 0 1,1-1 0,-1 1-1,1-1 1,-1 0 0,1 0-1,-1 0 1,1 0-1,-1 0 1,1-1 0,-1 1-1,1-1 1,-1 1 0,0-1-1,1 0 1,-1 0-1,0 0 1,0 0 0,1-1-1,-1 1 1,0-1-1,0 1 1,0-1 0,2-2-1,7-6 32,-1-1 0,1 0 1,12-20-1,-16 22-49,32-62-632,-45 81 685,1 0 0,0 0 0,1 1 0,0-1 0,1 1 1,0 0-1,1 1 0,-2 11 0,4-22-32,0-1-1,0 1 1,0-1-1,0 1 1,0-1-1,0 1 1,0-1-1,1 0 1,-1 1-1,0-1 1,0 1-1,0-1 1,1 1-1,-1-1 1,0 0-1,0 1 1,1-1-1,-1 0 1,0 1-1,1-1 1,-1 0 0,0 1-1,1-1 1,-1 0-1,1 1 1,-1-1-1,0 0 1,1 0-1,-1 0 1,1 0-1,-1 1 1,1-1-1,0 0 1,21-2 95,18-16-26,6-20-495,-36 29 277,0 0 0,1 0 0,0 1 1,1 1-1,14-8 0,-26 17 120,1 0 0,0-1 1,0 1-1,-1 0 0,1 0 1,-1-1-1,0 1 0,1 0 1,-1 0-1,0 0 0,0 0 1,0-1-1,0 1 0,-1 3 1,1-2 26,-9 51 207,7-47-139,0 0 1,1 1-1,0-1 1,0 1 0,0-1-1,1 1 1,1 13-1,0-20-60,0 0 1,-1 1-1,1-1 0,0 0 0,0 0 0,0 1 0,0-1 0,0 0 0,0 0 1,1 0-1,-1 0 0,0 0 0,0-1 0,1 1 0,-1 0 0,0 0 0,1-1 0,-1 1 1,1-1-1,-1 0 0,1 1 0,-1-1 0,1 0 0,-1 0 0,1 0 0,-1 0 1,1 0-1,-1 0 0,3-1 0,47-7 116,-45 6-210,0 0-1,0-1 0,0 0 0,0 0 0,0-1 0,-1 1 1,1-1-1,-1 0 0,0-1 0,0 1 0,6-9 0,-60 10-30,47 2 149,0 0-1,-1 0 1,1 0-1,0 0 1,0-1 0,-1 1-1,1-1 1,0 0-1,1 1 1,-1-1-1,0 0 1,0 0 0,1 0-1,-1 0 1,1 0-1,-1 0 1,1-1-1,0 1 1,0 0 0,0-1-1,0 1 1,1-1-1,-1 1 1,1-1 0,-1-2-1,1 3 0,-1 0 1,1 0-1,0 0 0,0 0 0,0 0 0,0 0 1,0 0-1,0 0 0,0 0 0,1 0 0,-1 1 1,1-1-1,-1 0 0,1 0 0,0 0 1,0 1-1,0-1 0,0 0 0,0 1 0,0-1 1,0 0-1,0 1 0,1 0 0,-1-1 0,1 1 1,-1 0-1,1 0 0,-1-1 0,1 1 0,0 1 1,0-1-1,2-1 0,13-1-144,0 0 0,34 1 0,-38 2-990,1-1 0,-1 0 0,0 0-1,1-2 1,18-4 0,-12-5-4032,-8-5-2974</inkml:trace>
</inkml:ink>
</file>

<file path=ppt/ink/ink3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4.497"/>
    </inkml:context>
    <inkml:brush xml:id="br0">
      <inkml:brushProperty name="width" value="0.05" units="cm"/>
      <inkml:brushProperty name="height" value="0.05" units="cm"/>
    </inkml:brush>
  </inkml:definitions>
  <inkml:trace contextRef="#ctx0" brushRef="#br0">1 0 11755,'0'0'3043,"64"26"-609,-22-16-1985,6 1-321,7-4-737,-7-5-2850,-3-2-4773</inkml:trace>
</inkml:ink>
</file>

<file path=ppt/ink/ink3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5.666"/>
    </inkml:context>
    <inkml:brush xml:id="br0">
      <inkml:brushProperty name="width" value="0.05" units="cm"/>
      <inkml:brushProperty name="height" value="0.05" units="cm"/>
    </inkml:brush>
  </inkml:definitions>
  <inkml:trace contextRef="#ctx0" brushRef="#br0">23 196 6342,'0'0'2045,"-4"9"-593,-1 1-868,3-7-352,0 0-1,1 0 1,-1 1 0,1-1 0,0 0 0,0 1 0,0-1-1,0 1 1,1 0 0,-1-1 0,1 1 0,0 4 0,0-8-158,0 0 0,1 1 1,-1-1-1,0 0 0,1 1 1,-1-1-1,0 0 0,1 0 1,-1 0-1,0 1 0,1-1 1,-1 0-1,1 0 0,-1 0 1,0 0-1,1 0 0,-1 0 1,0 0-1,1 0 0,-1 0 1,1 0-1,-1 0 0,0 0 1,1 0-1,-1 0 0,1 0 1,-1 0-1,0 0 1,1 0-1,-1 0 0,1-1 1,-1 1-1,0 0 0,1 0 1,-1-1-1,17-6 1072,6-12-913,0-2-1,-2 0 1,-1-1-1,0-1 1,-2-1-1,0 0 1,-2-1-1,25-53 1,-42 111-1274,-11 32 1022,3-24 9,3 1 1,-3 68-1,9-93-131,2 1 0,0 0 1,1-1-1,1 1 1,1-1-1,0 0 1,1 0-1,10 17 0,-14-28 251,-1-1 0,1 0-1,-1 0 1,0 0 0,-1 0-1,1 1 1,-1-1 0,0 0-1,-1 1 1,1-1 0,-1 0-1,0 0 1,0 1 0,0-1 0,-1 0-1,0 0 1,0 0 0,0-1-1,-5 8 1,5-9-25,1 0 1,-2-1 0,1 1-1,0 0 1,0-1 0,-1 1-1,0-1 1,1 0-1,-1 1 1,0-1 0,0-1-1,0 1 1,0 0-1,-1-1 1,1 0 0,0 1-1,-1-1 1,1-1-1,0 1 1,-1 0 0,1-1-1,-1 0 1,1 1-1,-1-2 1,1 1 0,-1 0-1,1-1 1,-1 1-1,1-1 1,-5-2 0,5 2-80,0 0 0,1 0 1,-1-1-1,0 1 0,1-1 1,-1 0-1,1 0 0,0 0 1,0 0-1,-1 0 0,1 0 1,1 0-1,-1-1 0,0 1 1,1-1-1,-1 0 0,-1-3 1,1-1-29,-1 1 0,1-2 1,0 1-1,1 0 1,0 0-1,0 0 0,0-9 1,1 4-10,1 0 0,0 0 0,0-1 1,1 1-1,1 0 0,0 1 0,1-1 0,7-18 0,-4 21 72,-1-1-1,1 1 0,1 0 0,0 1 0,0 0 0,0 0 1,1 0-1,0 1 0,1 1 0,0 0 0,0 0 0,0 0 1,15-4-1,47-30-1195,-69 38 618,0 0 0,-1 0 0,1-1 0,0 1 1,-1-1-1,0 0 0,0 0 0,0 0 0,0 0 0,0 0 1,0 0-1,-1 0 0,1 0 0,-1-1 0,1-5 0,0-15-5447</inkml:trace>
</inkml:ink>
</file>

<file path=ppt/ink/ink3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5.994"/>
    </inkml:context>
    <inkml:brush xml:id="br0">
      <inkml:brushProperty name="width" value="0.05" units="cm"/>
      <inkml:brushProperty name="height" value="0.05" units="cm"/>
    </inkml:brush>
  </inkml:definitions>
  <inkml:trace contextRef="#ctx0" brushRef="#br0">0 1 9897,'0'0'6599</inkml:trace>
</inkml:ink>
</file>

<file path=ppt/ink/ink3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6.646"/>
    </inkml:context>
    <inkml:brush xml:id="br0">
      <inkml:brushProperty name="width" value="0.05" units="cm"/>
      <inkml:brushProperty name="height" value="0.05" units="cm"/>
    </inkml:brush>
  </inkml:definitions>
  <inkml:trace contextRef="#ctx0" brushRef="#br0">1 201 9545,'0'0'2621,"9"1"-832,-2 0-1553,1 0 0,-1 0 0,0-1 0,0 0 0,1-1 0,-1 1 0,0-1 0,0-1 0,0 1 0,0-1 0,0-1 0,0 1 0,9-5 0,4-6 340,0-1-1,34-29 1,-48 38-530,-1-1 1,0 1-1,0-1 0,0 0 1,0 0-1,-1 0 0,0-1 1,-1 1-1,1-1 0,-1 0 1,0 0-1,-1 0 0,2-10 1,-3 16-50,-1 0 1,0 1 0,0-1 0,0 1 0,0-1-1,0 0 1,0 1 0,0-1 0,0 1 0,0-1-1,0 0 1,-1 1 0,1-1 0,0 1-1,0-1 1,0 1 0,-1-1 0,1 1 0,0-1-1,-1 1 1,1-1 0,-1 1 0,1-1 0,0 1-1,-1-1 1,1 1 0,-1 0 0,1-1 0,-1 1-1,1 0 1,-1-1 0,1 1 0,-1 0 0,0-1-1,-27 3-119,20 0 106,0 0-1,1 1 0,-1 0 0,-13 8 1,12-4 54,0-1 1,1 1-1,-1 1 1,2 0 0,-1 0-1,1 0 1,0 1-1,1 0 1,0 0-1,0 0 1,1 1 0,1 0-1,-1 0 1,2 1-1,-1-1 1,1 1 0,1-1-1,0 1 1,0 0-1,1 0 1,1 21-1,1-31-30,-1 0-1,1 1 1,0-1-1,0 0 0,0 0 1,0 0-1,0 0 0,0 0 1,0 0-1,0 0 1,0 0-1,0 0 0,0 0 1,0-1-1,1 1 0,-1 0 1,0-1-1,1 1 1,-1-1-1,0 0 0,1 1 1,-1-1-1,1 0 0,-1 0 1,0 0-1,1 0 1,-1 0-1,3 0 0,45-4-205,-35 0-539,-1 0-1,1-1 0,0-1 0,16-9 0,48-35-8192,-42 23 1845</inkml:trace>
</inkml:ink>
</file>

<file path=ppt/ink/ink3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7.443"/>
    </inkml:context>
    <inkml:brush xml:id="br0">
      <inkml:brushProperty name="width" value="0.05" units="cm"/>
      <inkml:brushProperty name="height" value="0.05" units="cm"/>
    </inkml:brush>
  </inkml:definitions>
  <inkml:trace contextRef="#ctx0" brushRef="#br0">74 196 8072,'0'0'784,"-8"9"759,1-2-1231,1 1-1,0 0 0,0 0 1,0 0-1,1 1 1,0 0-1,1 0 0,0 0 1,1 1-1,-1-1 1,2 1-1,0 0 0,0 0 1,-1 13-1,3-22-299,0 0-1,0 0 1,0-1-1,0 1 1,0 0 0,0 0-1,0 0 1,1-1-1,-1 1 1,0 0-1,0 0 1,1-1-1,-1 1 1,0 0 0,1 0-1,-1-1 1,1 1-1,-1 0 1,1-1-1,-1 1 1,1-1-1,0 1 1,-1-1-1,1 1 1,0-1 0,-1 1-1,1-1 1,0 1-1,0-1 1,-1 0-1,1 0 1,0 1-1,0-1 1,-1 0-1,1 0 1,0 0 0,0 0-1,0 0 1,-1 0-1,1 0 1,0 0-1,0 0 1,0 0-1,0 0 1,-1-1 0,1 1-1,0 0 1,0-1-1,1 0 1,3-1 4,1 0 1,-1 0 0,0-1-1,0 0 1,0 0 0,5-4-1,25-23 49,-3-1 0,0-1 0,-2-2 0,-2-2-1,-1 0 1,40-73 0,-55 80 27,-9 19-91,-11 19-115,-18 33 842,2 2 1,2 1 0,1 0-1,3 2 1,-23 91 0,40-135-707,1-1 1,-1 0-1,1 0 1,0 1-1,0-1 1,0 0-1,0 1 1,0-1-1,0 0 1,0 0-1,2 5 1,-2-7-31,1 1 0,-1-1 1,0 1-1,1-1 0,-1 0 1,0 1-1,1-1 1,-1 0-1,0 1 0,1-1 1,-1 0-1,1 1 0,-1-1 1,1 0-1,-1 0 0,1 1 1,-1-1-1,1 0 1,-1 0-1,1 0 0,-1 0 1,1 0-1,-1 0 0,1 0 1,-1 0-1,1 0 0,-1 0 1,1 0-1,-1 0 1,2 0-1,3-2-89,0 0-1,-1-1 1,1 1-1,0-1 1,-1 0 0,0 0-1,0 0 1,7-6-1,13-13-843,0-1 0,-2 0 0,-1-2 0,0 0 0,-2-2 0,24-42 0,-43 69 977,0 0-1,-1 0 1,1 0 0,0 0 0,0 0-1,0 0 1,0 0 0,0 0 0,0 0-1,-1 0 1,1 0 0,0 0 0,0 0-1,0 0 1,0 0 0,0 0 0,0 0-1,0 0 1,-1 0 0,1 0 0,0 0-1,0 0 1,0 0 0,0 0 0,0 0-1,0-1 1,0 1 0,0 0 0,0 0-1,0 0 1,-1 0 0,1 0 0,0 0-1,0 0 1,0 0 0,0-1 0,0 1-1,0 0 1,0 0 0,0 0 0,0 0 0,0 0-1,0 0 1,0 0 0,0-1 0,0 1-1,0 0 1,0 0 0,0 0 0,0 0-1,0 0 1,0 0 0,0 0 0,0-1-1,0 1 1,0 0 0,1 0 0,-1 0-1,0 0 1,0 0 0,0 0 0,0 0-1,0 0 1,0-1 0,0 1 0,0 0-1,0 0 1,0 0 0,1 0 0,-15 8 1262,-24 20-451,29-21-536,0 0-56,-42 35 461,49-40-742,0-1 0,0 1 1,1 0-1,-1 0 1,0 0-1,1 0 0,-1 1 1,1-1-1,0 0 0,0 0 1,0 1-1,0-1 1,0 1-1,0-1 0,1 1 1,-1-1-1,1 1 0,0 0 1,0-1-1,0 4 1,1-3-2,1 0 1,0 0-1,0 0 0,0 0 1,1 0-1,-1 0 1,0-1-1,1 1 1,0-1-1,0 0 1,-1 0-1,1 0 1,1 0-1,-1 0 1,0-1-1,4 2 1,58 22 81,-53-22-28,-1-1 0,1 0 0,0-1 0,1 0-1,-1-1 1,22-3 0,12 1 95,-45 2-123,-1 1 0,1-1 0,-1 0 1,1 0-1,-1 1 0,1-1 0,-1 0 0,0 0 0,1 1 0,-1-1 0,1 1 1,-1-1-1,0 0 0,1 1 0,-1-1 0,0 1 0,0-1 0,1 1 0,-1-1 1,0 1-1,0-1 0,0 1 0,1-1 0,-1 1 0,0-1 0,0 1 0,0-1 1,0 1-1,0-1 0,0 1 0,0-1 0,0 1 0,0-1 0,-1 1 0,1 0 0,0-1 1,0 1-1,-1 0 3,1-1 0,0 1 0,0 0 0,0 0 0,-1-1 0,1 1 0,0 0 0,0 0 0,0-1 0,0 1 0,0 0 0,0 0 0,1-1 1,-1 1-1,0 0 0,0 0 0,0-1 0,1 1 0,-1 0 0,0-1 0,1 1 0,-1 0 0,1-1 0,-1 1 0,1-1 0,-1 1 0,1-1 0,-1 1 0,1-1 0,-1 1 0,1-1 1,0 1-1,-1-1 0,1 0 0,0 1 0,-1-1 0,1 0 0,0 0 0,-1 1 0,1-1 0,0 0 0,0 0 0,-1 0 0,1 0 0,0 0 0,0 0 0,-1 0 0,1 0 0,1-1 1,4 0-106,0-2 0,0 1 0,0 0 0,0-1 0,-1 0 0,0-1 1,1 1-1,-1-1 0,0 0 0,5-6 0,-6 5-63,1 1 0,-1 0 1,0 1-1,1-1 0,0 1 0,0 0 0,0 0 0,0 0 0,0 1 0,1 0 1,-1 0-1,1 0 0,-1 1 0,8-2 0,-12 4 159,0-1 0,-1 0-1,1 0 1,0 1 0,0-1 0,-1 1-1,1-1 1,-1 1 0,1-1 0,0 1-1,-1-1 1,1 1 0,-1-1 0,1 1 0,-1 0-1,1-1 1,-1 1 0,0 0 0,1-1-1,-1 1 1,0 0 0,0-1 0,1 1-1,-1 0 1,0 0 0,0 0 0,0-1-1,0 1 1,0 0 0,0 0 0,0-1-1,0 1 1,0 0 0,0 0 0,-1-1 0,1 1-1,0 0 1,0 0 0,-1-1 0,1 1-1,-1 1 1,-14 43 543,11-35-202,-2 13-365,17-40-4689,3-12-2370</inkml:trace>
</inkml:ink>
</file>

<file path=ppt/ink/ink3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8.092"/>
    </inkml:context>
    <inkml:brush xml:id="br0">
      <inkml:brushProperty name="width" value="0.05" units="cm"/>
      <inkml:brushProperty name="height" value="0.05" units="cm"/>
    </inkml:brush>
  </inkml:definitions>
  <inkml:trace contextRef="#ctx0" brushRef="#br0">208 9 8232,'0'0'165,"0"-1"0,0 1 0,0 0 0,-1-1-1,1 1 1,0 0 0,0-1 0,0 1 0,0 0 0,0-1 0,0 1 0,0 0 0,-1-1 0,1 1 0,0 0 0,0-1 0,0 1 0,-1 0 0,1 0 0,0-1-1,0 1 1,-1 0 0,1 0 0,0 0 0,-1-1 0,1 1 0,0 0 0,0 0 0,-1 0 0,1 0 0,0 0 0,-1 0 0,1-1 0,0 1 0,-1 0 0,-18 3 1512,-16 13-964,15-3-625,0 0 0,0 2 0,1 0 0,1 1 0,-25 29 0,42-45-129,1 1 1,-1-1-1,1 0 0,-1 1 0,1-1 0,0 1 1,-1-1-1,1 1 0,0-1 0,0 1 1,-1-1-1,1 1 0,0-1 0,0 1 0,0-1 1,0 1-1,-1-1 0,1 1 0,0-1 1,0 1-1,0-1 0,0 1 0,0-1 0,0 1 1,0-1-1,1 1 0,-1 0 0,0-1 1,0 1-1,0-1 0,0 1 0,1-1 0,-1 1 1,0-1-1,0 0 0,1 1 0,-1-1 1,1 1-1,-1-1 0,0 0 0,1 1 0,-1-1 1,1 0-1,-1 1 0,0-1 0,1 0 1,-1 1-1,1-1 0,-1 0 0,1 0 0,0 0 1,-1 0-1,1 1 0,-1-1 0,1 0 0,-1 0 1,1 0-1,-1 0 0,1 0 0,0-1 1,48 1-62,-32-1 134,-5 2-27,1-1-1,-1 1 0,0 1 1,0 0-1,1 1 1,22 8-1,-31-9 10,0-1 0,0 1-1,0 0 1,-1 0-1,1 1 1,0-1 0,-1 1-1,0 0 1,1 0-1,-1 0 1,-1 0 0,1 1-1,0-1 1,-1 1-1,1-1 1,-1 1 0,0 0-1,0 0 1,-1 0-1,1 0 1,-1 0 0,0 0-1,1 8 1,-1-3 382,-1 0 0,-1 0 0,1 0 0,-1-1 0,-1 1 0,0 0 0,0-1 0,-1 1 0,0-1 0,0 0 0,-1 0 0,-4 8 0,6-13-322,0 0-1,0 0 0,0 0 0,0 0 0,0-1 0,0 1 0,-1-1 1,1 0-1,-1 0 0,0 0 0,0 0 0,0 0 0,0 0 0,0-1 1,0 0-1,0 1 0,0-1 0,0 0 0,-1 0 0,1-1 0,0 1 1,-1-1-1,1 0 0,-1 0 0,1 0 0,0 0 0,-1 0 0,1-1 1,0 0-1,-1 1 0,1-1 0,0 0 0,0-1 0,-7-2 0,7 2-300,-1-1 0,1 1-1,-1-1 1,1 1 0,0-1 0,0 0-1,0 0 1,0-1 0,0 1-1,1 0 1,-1-1 0,1 0-1,0 1 1,0-1 0,1 0-1,-3-8 1,2 5-1487,0-1 1,0 1-1,1-1 0,0 0 0,1-7 1,0-6-5809</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6:31.195"/>
    </inkml:context>
    <inkml:brush xml:id="br0">
      <inkml:brushProperty name="width" value="0.05" units="cm"/>
      <inkml:brushProperty name="height" value="0.05" units="cm"/>
    </inkml:brush>
  </inkml:definitions>
  <inkml:trace contextRef="#ctx0" brushRef="#br0">972 608 641,'-139'89'1276,"-169"140"1,262-190-1077,2 3 1,1 1 0,3 2-1,2 2 1,1 2 0,3 1 0,-28 56-1,31-42-254,3 2 0,2 0 0,4 1 0,2 2 0,4 0 0,2 1 0,4 0 0,-3 97 0,12 11-145,8-1 0,8 1 0,8-2-1,7 0 1,66 215 0,-72-316 406,3 0 0,4-1 0,3-2 0,2-2 0,75 106 0,-71-123-143,2-2-1,3-1 1,1-3-1,3-1 1,1-3 0,3-2-1,62 37 1,33 6-4,2-7 0,4-7 0,3-6 0,3-7 0,208 45 0,-26-33-35,533 40 1,-372-82-16,2-23 1,-1-21 0,524-88-1,-648 40-18,551-168 0,340-213 24,-1067 365-27,281-155-1,-390 180 95,-1-4-1,-4-5 1,-2-3 0,141-143-1,-179 158 173,-4-1-1,-1-3 1,-4-1 0,-1-2-1,30-66 1,-54 92-209,-1 0 0,-2-1 0,-1 0 1,-2-1-1,-2 0 0,-1-1 0,-2 0 0,-2 0 0,-1 0 1,-1 0-1,-7-56 0,-1 59-47,-1-1-1,-2 1 1,-1 0 0,-2 1-1,-1 0 1,-2 2 0,-1-1-1,-36-50 1,-10 0-65,-125-129 0,-21 1 832,-346-269 0,426 383-487,-4 7-1,-4 5 1,-4 6 0,-210-83-1,159 94-550,-2 8 0,-402-64-1,-418 17-479,757 85 784,-533-60 130,-195-14 135,757 80-347,-355 21 1,483 3-270,0 5 1,0 3 0,2 6-1,0 3 1,2 4 0,-93 45-1,66-14-1821,-159 108-1,95-45-747</inkml:trace>
</inkml:ink>
</file>

<file path=ppt/ink/ink3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8.465"/>
    </inkml:context>
    <inkml:brush xml:id="br0">
      <inkml:brushProperty name="width" value="0.05" units="cm"/>
      <inkml:brushProperty name="height" value="0.05" units="cm"/>
    </inkml:brush>
  </inkml:definitions>
  <inkml:trace contextRef="#ctx0" brushRef="#br0">140 73 10090,'0'0'6785,"4"-8"-6316,-3 6-412,15-33 101,-15 34-144,-1 0 1,0 1-1,1-1 0,-1 0 0,0 1 1,0-1-1,1 0 0,-1 0 1,0 0-1,0 1 0,0-1 0,0 0 1,0 0-1,0 0 0,0 1 1,0-1-1,0 0 0,-1 0 0,1 1 1,0-1-1,0 0 0,-1 0 1,1 1-1,-1-1 0,1 0 0,0 1 1,-1-1-1,1 0 0,-1 1 1,1-1-1,-1 1 0,0-1 0,1 1 1,-1-1-1,0 1 0,1-1 1,-1 1-1,0 0 0,1-1 0,-1 1 1,0 0-1,0 0 0,1-1 1,-1 1-1,0 0 0,0 0 0,1 0 1,-1 0-1,-1 0 0,-5 1 38,1-1-1,-1 1 0,1 1 1,-1-1-1,1 1 1,0 0-1,0 1 0,0-1 1,0 1-1,0 0 1,0 1-1,1-1 0,0 1 1,0 1-1,0-1 1,0 0-1,0 1 0,1 0 1,0 0-1,0 1 1,0-1-1,1 1 0,0-1 1,0 1-1,0 0 1,1 1-1,0-1 1,0 0-1,1 0 0,-1 1 1,1-1-1,1 1 1,-1 0-1,1 6 0,0-11-43,0-1-1,0 1 0,0-1 0,1 0 1,-1 1-1,0-1 0,1 1 1,-1-1-1,0 0 0,1 1 1,0-1-1,-1 0 0,1 0 0,0 1 1,-1-1-1,1 0 0,0 0 1,0 0-1,0 0 0,0 0 0,0 0 1,0 0-1,1 0 0,-1 0 1,0-1-1,2 2 0,0-1-10,1 0 0,0 0-1,0 0 1,-1 0 0,1-1 0,0 0-1,0 0 1,0 0 0,6 0 0,2-2-166,0 0 0,0-1 0,-1 0 0,1-1 0,18-8 1,-7-1-1848,0-2 1,-1 0 0,24-22 0,-16 6-2966</inkml:trace>
</inkml:ink>
</file>

<file path=ppt/ink/ink3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8.792"/>
    </inkml:context>
    <inkml:brush xml:id="br0">
      <inkml:brushProperty name="width" value="0.05" units="cm"/>
      <inkml:brushProperty name="height" value="0.05" units="cm"/>
    </inkml:brush>
  </inkml:definitions>
  <inkml:trace contextRef="#ctx0" brushRef="#br0">109 0 11179,'0'0'1692,"-5"10"422,-19 40 211,-20 67 0,35-90-1998,1 0 1,2 0 0,1 1 0,-3 51-1,8-78-318,0-1 0,0 1 0,0 0 0,0-1 0,0 1 0,0 0 0,0 0 0,1-1-1,-1 1 1,0 0 0,0-1 0,0 1 0,1 0 0,-1-1 0,0 1 0,1-1 0,-1 1-1,0 0 1,1-1 0,-1 1 0,1-1 0,-1 1 0,1-1 0,-1 1 0,1-1 0,0 0-1,-1 1 1,1-1 0,-1 0 0,1 1 0,0-1 0,-1 0 0,1 0 0,0 1 0,-1-1 0,1 0-1,0 0 1,0 0 0,-1 0 0,1 0 0,0 0 0,-1 0 0,1 0 0,0 0 0,-1-1-1,1 1 1,0 0 0,-1 0 0,1-1 0,0 1 0,-1 0 0,2-1 0,36-21 171,63-69 19,-67 58-71,2 1-1,2 2 1,75-48 0,-95 66-2073,-36 12-4845,2 1 3940,-7 1-4132</inkml:trace>
</inkml:ink>
</file>

<file path=ppt/ink/ink3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9.150"/>
    </inkml:context>
    <inkml:brush xml:id="br0">
      <inkml:brushProperty name="width" value="0.05" units="cm"/>
      <inkml:brushProperty name="height" value="0.05" units="cm"/>
    </inkml:brush>
  </inkml:definitions>
  <inkml:trace contextRef="#ctx0" brushRef="#br0">1 0 8168,'0'0'5637,"24"65"-3427,-13-44-1217,2-4-801,7-2-160,-2-5-672,-1-8-2115,-5-2-2818</inkml:trace>
</inkml:ink>
</file>

<file path=ppt/ink/ink3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9.481"/>
    </inkml:context>
    <inkml:brush xml:id="br0">
      <inkml:brushProperty name="width" value="0.05" units="cm"/>
      <inkml:brushProperty name="height" value="0.05" units="cm"/>
    </inkml:brush>
  </inkml:definitions>
  <inkml:trace contextRef="#ctx0" brushRef="#br0">118 0 11371,'0'0'913,"-3"9"122,-8 35-177,1-1 0,2 2 0,-1 45 0,2 145 574,-18-269-10550,-4-21 2514,14 26 5200</inkml:trace>
</inkml:ink>
</file>

<file path=ppt/ink/ink3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39.839"/>
    </inkml:context>
    <inkml:brush xml:id="br0">
      <inkml:brushProperty name="width" value="0.05" units="cm"/>
      <inkml:brushProperty name="height" value="0.05" units="cm"/>
    </inkml:brush>
  </inkml:definitions>
  <inkml:trace contextRef="#ctx0" brushRef="#br0">0 0 1954,'0'0'15823,"57"10"-15086,-28-2-609,6-4-32,0-1-128,2-3-961,-4 0-1858,-4 0-1921,-9-6-3845</inkml:trace>
</inkml:ink>
</file>

<file path=ppt/ink/ink3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0.215"/>
    </inkml:context>
    <inkml:brush xml:id="br0">
      <inkml:brushProperty name="width" value="0.05" units="cm"/>
      <inkml:brushProperty name="height" value="0.05" units="cm"/>
    </inkml:brush>
  </inkml:definitions>
  <inkml:trace contextRef="#ctx0" brushRef="#br0">137 57 6182,'0'0'3779,"-11"4"-1440,5-2-2085,-8 3 677,0 0 0,0 1-1,-21 12 1,32-17-797,0 1-1,1-1 1,-1 1 0,0 0-1,1 0 1,-1 0 0,1 0-1,0 0 1,0 1 0,0-1-1,0 1 1,0-1-1,0 1 1,1 0 0,-1 0-1,1 0 1,0-1 0,0 1-1,0 0 1,0 1 0,0-1-1,1 0 1,-1 0 0,1 0-1,0 0 1,0 6-1,1-8-127,0 0 0,-1-1 0,1 1-1,-1 0 1,1-1 0,0 1-1,-1-1 1,1 1 0,0-1 0,-1 1-1,1-1 1,0 0 0,0 1-1,0-1 1,-1 0 0,1 0-1,0 1 1,0-1 0,0 0 0,0 0-1,-1 0 1,1 0 0,0 0-1,0 0 1,1-1 0,25-1 149,-26 2-133,76-18 294,10-1-268,-80 18-49,0 0 0,0 1 0,0 0 0,0 1 0,0 0 0,0 0 0,0 0 0,-1 1 0,1-1 0,10 6-1,-14-5-3,0-1 0,0 2 0,-1-1-1,1 0 1,0 0 0,-1 1 0,1 0-1,-1-1 1,0 1 0,0 0-1,0 0 1,-1 0 0,1 0 0,0 0-1,-1 1 1,0-1 0,0 0 0,0 1-1,1 5 1,1 49 1767,-3-55-968,1-62-320,1 36-452,-2 0-1,0-1 1,-1 1-1,-2 0 0,0 0 1,-1 0-1,-9-25 1,14 48-41,-1 0 0,0-1 0,0 1 0,1 0 0,-1-1 0,0 1-1,1 0 1,-1-1 0,0 1 0,1 0 0,-1 0 0,0-1 0,1 1 0,-1 0 0,1 0 0,-1 0 0,0 0 0,1 0 0,-1-1 0,1 1 0,-1 0 0,1 0 0,-1 0 0,0 0 0,1 0 0,-1 0 0,1 0 0,-1 1 0,1-1 0,-1 0 0,0 0 0,1 0 0,-1 0 0,1 0 0,-1 1 0,0-1 0,1 0-1,0 1 1,31 6-547,-20-4 70,6 0-1214,0-1 0,0 0-1,1-2 1,30-2-1,-5-6-4609</inkml:trace>
</inkml:ink>
</file>

<file path=ppt/ink/ink3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1.510"/>
    </inkml:context>
    <inkml:brush xml:id="br0">
      <inkml:brushProperty name="width" value="0.05" units="cm"/>
      <inkml:brushProperty name="height" value="0.05" units="cm"/>
    </inkml:brush>
  </inkml:definitions>
  <inkml:trace contextRef="#ctx0" brushRef="#br0">50 1 4644,'0'3'8905,"0"17"-7405,-2 6-706,-1 1 0,-1-1 0,-12 42 0,9-42-215,1 0 1,1 0-1,-2 43 0,23-76-163,4-12-235,-1-1 0,-1 0 0,17-26 0,21-24-136,-47 61-32,-3 1-9,0 1-1,1 0 1,0 0-1,0 1 1,1 0-1,14-9 1,-21 15-11,-1 0 0,1 0 0,-1 0 0,1 0 0,-1 0 0,1 0 0,-1 0 1,1 0-1,-1 0 0,1 0 0,-1 0 0,1 0 0,-1 1 0,1-1 0,-1 0 0,1 0 1,-1 1-1,1-1 0,-1 0 0,1 0 0,-1 1 0,0-1 0,1 0 0,-1 1 0,0-1 1,1 1-1,-1-1 0,0 0 0,1 1 0,-1-1 0,0 1 0,0-1 0,1 1 0,-1-1 1,0 1-1,0-1 0,0 1 0,0-1 0,0 1 0,0-1 0,0 1 0,0-1 0,0 1 1,0-1-1,0 1 0,0-1 0,0 1 0,0-1 0,0 1 0,-1 0 0,-1 30 22,-2-18 3,0-1 0,-1 1 0,0-1 0,-7 13 0,5-13 0,1 1-1,1 0 1,-7 22-1,13-25-54,5-13-18,-6 3 51,14-12-64,-1-1 0,0 0 0,-1-1 0,18-25 0,-19 24 8,1 0 0,0 0 0,1 1 0,24-20 0,-37 33 48,1 1 0,-1 0 0,0 0 0,0 0 0,1-1 0,-1 1 0,0 0 0,0 0 0,1 0 0,-1-1 0,0 1 0,0 0 1,1 0-1,-1 0 0,0 0 0,1 0 0,-1 0 0,0 0 0,1 0 0,-1 0 0,0 0 0,1 0 0,-1 0 0,0 0 0,1 0 0,-1 0 0,0 0 0,1 0 0,-1 0 1,0 0-1,0 1 0,1-1 0,-1 0 0,0 0 0,1 0 0,-1 0 0,0 1 0,0-1 0,1 0 0,-1 0 0,0 1 0,0-1 0,0 0 0,0 0 0,1 1 0,2 21-117,-7 26 258,-1 12 122,5-60-236,0 1 1,0-1 0,0 1-1,0-1 1,1 1 0,-1-1-1,0 1 1,0-1 0,1 1-1,-1-1 1,0 1-1,1-1 1,-1 0 0,0 1-1,1-1 1,-1 1 0,1-1-1,-1 0 1,1 0 0,-1 1-1,1-1 1,-1 0-1,1 0 1,-1 1 0,1-1-1,-1 0 1,1 0 0,-1 0-1,1 0 1,-1 0 0,1 0-1,-1 0 1,1 0-1,0 0 1,-1 0 0,1 0-1,-1 0 1,1 0 0,-1-1-1,1 1 1,-1 0 0,1 0-1,-1 0 1,1-1-1,-1 1 1,1 0 0,-1-1-1,0 1 1,1 0 0,0-2-1,26-15 437,4-14-276,27-39 1,22-23-429,-90 129-410,-3-6 688,6-15 37,0-1 0,1 1 0,1 1 0,1-1-1,0 1 1,1 0 0,-2 23 0,5-38-58,0-1 0,0 1 0,0-1 0,0 1 0,0-1 0,0 0 0,1 1 0,-1-1 0,0 1 0,0-1 0,1 1 0,-1-1 0,0 0 1,0 1-1,1-1 0,-1 1 0,0-1 0,1 0 0,-1 0 0,1 1 0,-1-1 0,0 0 0,1 0 0,-1 1 0,1-1 0,-1 0 0,1 0 0,-1 0 0,1 0 0,-1 0 0,1 1 0,-1-1 0,1 0 0,-1 0 0,1 0 0,-1 0 1,1-1-1,-1 1 0,1 0 0,-1 0 0,1 0 0,-1 0 0,1-1 0,24-7 120,-13 0-120,0 0 0,0-1 1,0 0-1,-1-1 0,-1 0 0,15-17 0,50-74-543,-66 87 684,9-14-1229,-15 27 556,-9 16 448,-49 107 1948,51-114-1457,4-8-442,0 0 1,0 0 0,1 0-1,-1-1 1,0 1 0,0 0-1,0 0 1,0 0-1,0 0 1,0 0 0,1 0-1,-1 0 1,0 0-1,0 0 1,0 0 0,0 0-1,0 0 1,0 0 0,1 0-1,-1 0 1,0 0-1,0 0 1,0 0 0,0 0-1,0 0 1,0 1-1,1-1 1,-1 0 0,0 0-1,0 0 1,0 0-1,0 0 1,0 0 0,0 0-1,0 0 1,0 0 0,0 0-1,0 1 1,1-1-1,-1 0 1,0 0 0,0 0-1,0 0 1,0 0-1,0 0 1,0 1 0,0-1-1,0 0 1,0 0 0,0 0-1,0 0 1,0 0-1,0 0 1,0 1 0,0-1-1,0 0 1,0 0-1,0 0 1,0 0 0,7 0-3489</inkml:trace>
</inkml:ink>
</file>

<file path=ppt/ink/ink3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1.978"/>
    </inkml:context>
    <inkml:brush xml:id="br0">
      <inkml:brushProperty name="width" value="0.05" units="cm"/>
      <inkml:brushProperty name="height" value="0.05" units="cm"/>
    </inkml:brush>
  </inkml:definitions>
  <inkml:trace contextRef="#ctx0" brushRef="#br0">177 48 6182,'0'0'6737,"3"-8"-4356,11-24-518,-14 32-1841,0 0-1,0 0 1,0 0 0,0-1-1,0 1 1,1 0 0,-1 0-1,0-1 1,0 1 0,0 0-1,0 0 1,0-1 0,0 1-1,0 0 1,0 0 0,0 0-1,0-1 1,-1 1 0,1 0-1,0 0 1,0-1 0,0 1 0,0 0-1,0 0 1,0 0 0,0-1-1,-1 1 1,1 0 0,0 0-1,0 0 1,0-1 0,0 1-1,-1 0 1,1 0 0,0 0-1,0 0 1,0 0 0,-1 0-1,1 0 1,0-1 0,0 1-1,-1 0 1,1 0 0,0 0-1,0 0 1,-1 0 0,1 0 0,0 0-1,0 0 1,-1 0 0,1 0-1,0 0 1,0 0 0,0 0-1,-1 1 1,1-1 0,-14 3 317,-5 8-106,0 0 0,1 1-1,0 1 1,1 1 0,1 1 0,0 0 0,-20 25 0,35-39-220,0 0 0,0 0 0,-1 0 0,1 0 0,1 0-1,-1 0 1,0 0 0,0 1 0,0-1 0,1 0 0,-1 0 0,0 1 0,1-1 0,-1 1 0,1-1 0,0 0 0,-1 1 0,1-1 0,0 3 0,1-4-13,-1 1 0,1-1 0,0 0 0,-1 1 0,1-1 0,0 0 0,-1 1 0,1-1 0,0 0 0,0 0 0,0 0 0,-1 1 0,1-1 0,0 0 0,0 0 0,-1 0 0,1 0 1,0 0-1,0-1 0,0 1 0,-1 0 0,1 0 0,0 0 0,0-1 0,57-19-538,-47 15 276,-1 2 0,0 0 0,1 0 0,-1 0 1,1 2-1,0-1 0,-1 1 0,1 1 0,0 0 0,13 2 0,-22-2 213,1 0 0,0 1 0,0 0 0,-1 0 0,1 0 0,-1 0 0,1 0-1,-1 0 1,1 1 0,-1-1 0,0 1 0,1 0 0,-1-1 0,0 1 0,0 0 0,0 0 0,2 4 0,-2-2 163,-1-1 0,0 0 1,0 1-1,0-1 0,0 1 0,-1 0 0,1-1 1,-1 1-1,0-1 0,0 1 0,0 0 1,-1-1-1,1 1 0,-1-1 0,0 1 1,0-1-1,-2 6 0,1-5 142,0 0 0,0 0 1,0 0-1,-1-1 0,1 1 0,-1 0 0,0-1 1,0 0-1,0 0 0,-1 0 0,1 0 1,-1 0-1,1-1 0,-1 1 0,0-1 0,0 0 1,0 0-1,-5 1 0,2-1-219,0 1-1,0-1 0,0-1 1,-1 1-1,1-1 1,0 0-1,-1-1 1,1 0-1,-1 0 0,-8-2 1,15 2-306,0-1 0,-1 0 1,1 1-1,0-1 0,-1 0 0,1 0 1,0 0-1,0 0 0,0 0 1,0 0-1,0 0 0,0 0 0,0-1 1,0 1-1,0 0 0,1-1 0,-1 1 1,0 0-1,1-1 0,-1 1 0,1-1 1,0 1-1,-1-1 0,1 1 0,0-1 1,0 1-1,0-1 0,0 1 0,0-1 1,0 1-1,0-1 0,1-2 0,-1 1-476,0-21-5389</inkml:trace>
</inkml:ink>
</file>

<file path=ppt/ink/ink3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2.369"/>
    </inkml:context>
    <inkml:brush xml:id="br0">
      <inkml:brushProperty name="width" value="0.05" units="cm"/>
      <inkml:brushProperty name="height" value="0.05" units="cm"/>
    </inkml:brush>
  </inkml:definitions>
  <inkml:trace contextRef="#ctx0" brushRef="#br0">161 1 11018,'0'0'3406,"-12"3"-1906,-2 0-1248,0 2 0,0 0 0,-25 13 0,34-16-234,0 1-1,1 0 0,-1-1 1,1 2-1,-1-1 0,1 0 1,0 1-1,0 0 0,0 0 1,1 0-1,0 0 0,0 1 1,0 0-1,0-1 0,0 1 1,-2 9-1,5-13-23,0 0 0,0 0-1,0 0 1,0-1 0,0 1 0,0 0 0,0 0 0,1 0-1,-1 0 1,0 0 0,1 0 0,-1 0 0,1 0 0,-1-1-1,1 1 1,-1 0 0,1 0 0,0-1 0,-1 1 0,1 0-1,0-1 1,0 1 0,-1 0 0,1-1 0,0 1 0,0-1-1,0 0 1,0 1 0,0-1 0,-1 0 0,1 1-1,0-1 1,0 0 0,0 0 0,0 0 0,0 0 0,2 0-1,51 4-249,-32-4 176,-2 2-175,0 2 1,30 8-1,-44-11 229,0 1 1,-1 0-1,1 0 1,-1 1-1,1 0 1,-1-1-1,0 2 1,0-1-1,-1 1 1,1 0-1,-1 0 1,1 0-1,3 6 1,-7-9 89,0 0 0,0 1 0,0-1 1,-1 1-1,1-1 0,0 1 0,-1 0 1,1-1-1,-1 1 0,0-1 0,1 1 1,-1 0-1,0 0 0,0-1 0,0 1 1,0 0-1,-1-1 0,1 1 0,0 0 1,-1-1-1,1 1 0,-2 2 0,0-1 143,0 0 0,0 0 0,0 0 0,-1 0 0,1 0 0,-1 0 0,0-1 0,1 1 0,-7 3 0,-6 3 467,1-1 1,-2-1-1,-22 8 1,37-14-674,-9 2 54,1 1 0,0-2 0,-1 1 0,1-1 0,-1 0 0,1-1 0,-1 0-1,0-1 1,-18-1 0,27 0-313,-1 0 0,1 0 0,0 0-1,0 0 1,0 1 0,0-1 0,0-1 0,0 1-1,0 0 1,0 0 0,0 0 0,1 0-1,-1-1 1,0 1 0,1 0 0,-1-1-1,1 1 1,0 0 0,-1-1 0,1 1-1,0-1 1,0 1 0,0 0 0,0-1-1,0 1 1,0-1 0,0 1 0,0-1-1,0 1 1,1 0 0,0-3 0,8-19-4937</inkml:trace>
</inkml:ink>
</file>

<file path=ppt/ink/ink3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2.888"/>
    </inkml:context>
    <inkml:brush xml:id="br0">
      <inkml:brushProperty name="width" value="0.05" units="cm"/>
      <inkml:brushProperty name="height" value="0.05" units="cm"/>
    </inkml:brush>
  </inkml:definitions>
  <inkml:trace contextRef="#ctx0" brushRef="#br0">32 103 10282,'0'0'8226,"9"-1"-6961,-6 2-1256,0-1-1,0 0 0,1 0 1,-1 0-1,0-1 0,0 1 0,1-1 1,-1 1-1,0-1 0,0 0 1,0-1-1,0 1 0,0 0 0,0-1 1,-1 1-1,1-1 0,0 0 1,-1 0-1,1 0 0,-1-1 0,0 1 1,1 0-1,-1-1 0,-1 1 1,1-1-1,0 0 0,0 0 0,-1 0 1,0 0-1,1 0 0,-1 0 1,0 0-1,-1 0 0,1 0 0,-1 0 1,1-1-1,-1-4 0,0 7-19,1 0 0,-1 0-1,0 1 1,0-1 0,0 0-1,0 0 1,0 0-1,0 0 1,0 0 0,-1 0-1,1 0 1,0 0 0,0 1-1,-1-1 1,1 0 0,0 0-1,-1 0 1,1 0 0,-1 1-1,1-1 1,-1 0-1,0 0 1,1 1 0,-1-1-1,0 1 1,1-1 0,-1 0-1,0 1 1,0-1 0,1 1-1,-1-1 1,0 1-1,0 0 1,0-1 0,0 1-1,1 0 1,-1 0 0,0 0-1,0 0 1,0-1 0,0 1-1,0 0 1,0 0 0,0 1-1,0-1 1,0 0-1,0 0 1,1 0 0,-1 1-1,-2 0 1,-1 0 73,0 1 0,0 0 0,0 0 0,1 0-1,-1 1 1,0-1 0,1 1 0,-1 0 0,1 0 0,-4 4 0,-29 50 934,33-52-973,1-1-1,0 1 0,1-1 1,-1 1-1,1 0 1,0-1-1,0 1 0,0 0 1,1 0-1,0 0 1,0 9-1,1-13-18,0 0 0,0 1 0,0-1-1,-1 0 1,1 0 0,0 0 0,1 0 0,-1 0 0,0 0 0,0 0 0,0 0 0,0-1-1,1 1 1,-1 0 0,0-1 0,1 1 0,-1-1 0,1 1 0,-1-1 0,1 0-1,-1 1 1,0-1 0,1 0 0,-1 0 0,1 0 0,-1 0 0,1 0 0,-1-1 0,3 1-1,46-9 169,-26 0-262,-1 0-1,0-2 1,26-17 0,-29 15-517,1 2 1,0 0 0,41-13 0,-62 24 590,1-1 1,-1 1-1,1 0 1,0 0 0,-1-1-1,1 1 1,-1 0-1,1 0 1,0 0-1,-1 0 1,1 0 0,-1 0-1,1 0 1,0 0-1,-1 0 1,1 0 0,-1 0-1,1 0 1,0 0-1,-1 1 1,1-1 0,-1 0-1,1 0 1,-1 1-1,1-1 1,0 0-1,-1 1 1,1-1 0,0 1-1,-5 17 457,-28 29 1335,25-39-1411,-22 37 841,68-65-261,-20 6-925,1-3-202,1 2-1,32-17 1,-47 29 80,0 0-1,0 0 0,0 0 1,1 1-1,0 0 0,-1 1 1,1-1-1,0 1 0,-1 1 1,1-1-1,0 1 0,0 0 0,13 3 1,-18-3 29,-1 1 1,1 0-1,-1 0 0,0 0 1,1 0-1,-1 1 1,0-1-1,0 0 0,0 1 1,1-1-1,-1 0 1,-1 1-1,1-1 0,0 1 1,0-1-1,0 1 1,-1 0-1,1-1 0,0 4 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6:50.764"/>
    </inkml:context>
    <inkml:brush xml:id="br0">
      <inkml:brushProperty name="width" value="0.05" units="cm"/>
      <inkml:brushProperty name="height" value="0.05" units="cm"/>
    </inkml:brush>
  </inkml:definitions>
  <inkml:trace contextRef="#ctx0" brushRef="#br0">1 0 5189</inkml:trace>
</inkml:ink>
</file>

<file path=ppt/ink/ink3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3.246"/>
    </inkml:context>
    <inkml:brush xml:id="br0">
      <inkml:brushProperty name="width" value="0.05" units="cm"/>
      <inkml:brushProperty name="height" value="0.05" units="cm"/>
    </inkml:brush>
  </inkml:definitions>
  <inkml:trace contextRef="#ctx0" brushRef="#br0">0 67 2947,'0'0'14349,"77"-40"-13452,-33 30-448,4 2-353,3 4-192,2 4-2275,-1 0-2818,-6-4-4388</inkml:trace>
</inkml:ink>
</file>

<file path=ppt/ink/ink3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3.961"/>
    </inkml:context>
    <inkml:brush xml:id="br0">
      <inkml:brushProperty name="width" value="0.05" units="cm"/>
      <inkml:brushProperty name="height" value="0.05" units="cm"/>
    </inkml:brush>
  </inkml:definitions>
  <inkml:trace contextRef="#ctx0" brushRef="#br0">114 96 3876,'0'0'5600,"2"-8"-2883,1-1-1949,-1 5-378,-1 0-1,1 0 0,-1 0 0,-1 0 0,1 0 0,0 0 0,-1-7 0,0 11-358,-1 0 0,1-1 0,0 1 0,-1 0 0,1 0 1,0-1-1,-1 1 0,1 0 0,0 0 0,-1 0 0,1 0 0,-1 0 0,1-1 1,0 1-1,-1 0 0,1 0 0,0 0 0,-1 0 0,1 0 0,-1 0 0,1 0 1,-1 0-1,1 0 0,0 1 0,-1-1 0,1 0 0,0 0 0,-1 0 0,1 0 1,-1 0-1,1 1 0,0-1 0,-1 0 0,1 0 0,-1 1 0,-15 7 82,6 1-95,1 0 0,1 0 0,0 0 1,0 1-1,1 1 0,0-1 0,1 1 0,0 0 0,0 0 1,2 1-1,-1 0 0,1 0 0,1 0 0,-3 16 0,7-27-12,-1-1 0,0 1 0,1-1 0,-1 1 0,0-1 0,1 1-1,-1-1 1,1 1 0,-1-1 0,1 0 0,-1 1 0,1-1 0,-1 0 0,1 1-1,-1-1 1,1 0 0,-1 0 0,1 1 0,0-1 0,-1 0 0,1 0 0,-1 0-1,1 0 1,0 0 0,-1 0 0,1 0 0,-1 0 0,1 0 0,0 0 0,-1 0-1,1 0 1,-1 0 0,1 0 0,0-1 0,-1 1 0,1 0 0,-1 0 0,1-1-1,0 0 1,27-9 485,-4-8-214,0-2-1,-1 0 0,-2-1 1,0-1-1,-1-1 0,29-43 1,-28 38 490,-32 59-765,-5 12 23,-17 72 1,32-111-101,0-1 0,1 0 0,0 0 0,0 0 0,0 0 0,0 1 1,0-1-1,1 0 0,-1 0 0,1 0 0,0 0 0,0 0 0,0 0 0,0 0 0,3 4 0,-4-7-5,1 1 0,0 0 0,-1-1 0,1 1 0,0 0 0,0-1 0,0 1 0,-1-1 0,1 1 0,0-1 0,0 0 0,0 1 0,0-1 0,0 0 0,0 0 0,0 1 0,0-1 0,0 0 0,0 0 0,1 0 0,1-1-85,-1 1-1,1-1 1,0 0 0,-1 0-1,1 0 1,0 0 0,-1 0-1,1 0 1,4-4 0,0-1-626,1-1 0,-1 0 0,0 0 0,-1 0 0,1-1 1,7-13-1,13-21-4115</inkml:trace>
</inkml:ink>
</file>

<file path=ppt/ink/ink3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4.309"/>
    </inkml:context>
    <inkml:brush xml:id="br0">
      <inkml:brushProperty name="width" value="0.05" units="cm"/>
      <inkml:brushProperty name="height" value="0.05" units="cm"/>
    </inkml:brush>
  </inkml:definitions>
  <inkml:trace contextRef="#ctx0" brushRef="#br0">155 0 7976,'-9'14'2082,"-15"21"-828,2-5 60,2 0 1,1 1-1,1 1 0,-20 52 1,37-82-1257,1 0 0,-1 0 1,0 0-1,1 0 1,-1 0-1,1 0 0,-1 0 1,1 1-1,0-1 1,0 0-1,0 0 0,0 0 1,1 0-1,-1 1 1,0-1-1,1 0 1,-1 0-1,1 0 0,0 0 1,1 2-1,-1-3-53,0-1-1,0 1 1,1-1-1,-1 1 0,0-1 1,0 0-1,1 0 1,-1 1-1,0-1 1,0 0-1,1 0 1,-1 0-1,0 0 1,0 0-1,1-1 0,-1 1 1,0 0-1,0-1 1,1 1-1,-1 0 1,0-1-1,0 0 1,2 0-1,12-8-355,0 0 1,-1 0-1,18-16 0,-16 10-111,-13 12 414,0-1 1,0 1 0,0 0-1,1 0 1,-1 0-1,1 1 1,0-1-1,0 1 1,0 0 0,0 0-1,0 0 1,0 1-1,7-2 1,-10 4 64,0-1 1,-1 1 0,1 0-1,0 0 1,-1 0 0,1 0 0,0 0-1,-1 0 1,0 0 0,1 0-1,-1 0 1,1 0 0,-1 0-1,0 0 1,0 0 0,0 0-1,0 0 1,0 0 0,0 0-1,0 0 1,0 0 0,0 0-1,-1 2 1,-1 29 828,-2-17-508,0-1 0,-1 0 0,0 0 0,-2 0-1,-9 17 1,12-25-41,1 1 0,-2-1 0,1 0 0,-1 0 0,0-1 0,0 1 0,0-1 0,-1 0 0,0-1 0,0 1 1,0-1-1,-10 5 0,15-9-295,0 1-1,-1 0 1,1-1 0,0 1 0,-1-1 0,1 1 0,-1-1 0,1 0 0,-1 0 0,1 1 0,-1-1 0,1 0 0,-1 0 0,1-1 0,-1 1 0,1 0 0,-1 0 0,1-1 0,-1 1 0,1-1 0,0 1-1,-1-1 1,1 0 0,0 1 0,-1-1 0,1 0 0,0 0 0,0 0 0,0 0 0,0 0 0,0 0 0,0 0 0,0 0 0,0-1 0,0 1 0,0 0 0,0-1 0,1 1 0,-1 0 0,1-1 0,-1 1 0,1-1-1,0 1 1,-1-1 0,1-2 0,-1 0-598,1 0 1,0 0-1,-1 0 0,2 0 0,-1-1 0,0 1 0,1 0 1,0 0-1,0 0 0,0 0 0,0 0 0,1 0 0,-1 1 1,1-1-1,4-6 0,10-6-4935</inkml:trace>
</inkml:ink>
</file>

<file path=ppt/ink/ink3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5.202"/>
    </inkml:context>
    <inkml:brush xml:id="br0">
      <inkml:brushProperty name="width" value="0.05" units="cm"/>
      <inkml:brushProperty name="height" value="0.05" units="cm"/>
    </inkml:brush>
  </inkml:definitions>
  <inkml:trace contextRef="#ctx0" brushRef="#br0">136 128 6182,'0'0'10383,"-9"2"-10362,0 0-14,0 1 0,0 0 0,0 1 0,1 0-1,-13 8 1,17-11 17,1 1-1,0 0 1,0 0-1,0 1 1,0-1-1,1 0 1,-1 1-1,0 0 0,1-1 1,0 1-1,0 0 1,0 0-1,0 1 1,0-1-1,0 0 1,1 1-1,0-1 1,0 1-1,0-1 1,-1 6-1,2-9-26,1 1 0,-1-1 0,1 1 0,-1-1 0,1 1 0,-1-1 0,1 1 0,0-1 0,-1 0 0,1 1 0,-1-1 0,1 0 0,0 1 0,-1-1 0,1 0 0,0 0 0,-1 0 0,1 1 0,0-1 0,0 0 0,-1 0 0,1 0 0,0 0 0,-1 0 0,1-1 0,0 1 0,0 0 0,-1 0 0,2-1 0,24-3 29,-16-1-65,0 0 0,0 0 0,0-1 0,-1 0-1,13-12 1,-15 12-124,1-1 0,1 1 0,-1 1-1,1 0 1,0 0 0,16-6 0,-25 11 135,1 0 1,-1 0-1,1 0 1,-1 0-1,1 0 1,-1 0-1,1 0 1,-1 0-1,1 0 0,-1 1 1,0-1-1,1 0 1,-1 0-1,1 1 1,-1-1-1,0 0 1,1 0-1,-1 1 1,1-1-1,-1 0 1,0 1-1,0-1 1,1 1-1,-1-1 0,0 0 1,0 1-1,1-1 1,-1 1-1,0-1 1,0 1-1,0-1 1,0 1-1,0-1 1,1 0-1,-1 1 1,0-1-1,0 1 1,0-1-1,0 1 0,-1-1 1,1 1-1,0-1 1,0 1-1,0 0 1,-3 26 43,-36 186 2840,34-160-1793,-13 80 977,15-115-1946,-2 0 0,0-1 1,0 1-1,-2-1 0,-9 18 0,13-31-121,1 0 0,-1 0-1,0 0 1,0 0 0,-1 0 0,1-1 0,-1 0 0,1 0 0,-1 0-1,0 0 1,0 0 0,0-1 0,-9 4 0,11-5 20,0-1 0,1 1 0,-1-1 0,0 0 0,1 0 0,-1 0 0,0 0 0,0 0 0,1 0 0,-1 0 0,0 0 0,1-1 0,-1 1 0,0-1 0,1 1 0,-1-1 0,1 0 0,-1 1 0,1-1 0,-1 0 1,1 0-1,0 0 0,-1 0 0,1-1 0,0 1 0,0 0 0,0 0 0,0-1 0,0 1 0,0-1 0,0 1 0,0-1 0,0 1 0,1-1 0,-1 1 0,1-1 0,-1 0 0,1 1 0,-1-1 0,1 0 0,0-2 0,-1-5-10,0 0-1,0 0 1,1 0-1,1 0 1,-1 1-1,1-1 1,1 0-1,-1 0 1,2 1-1,-1-1 1,1 1-1,0-1 1,1 1-1,0 0 1,0 1-1,7-9 1,11-17 40,3 1-1,36-38 1,-29 35-7,18-21 24,-3 5-21,-2-1 0,-2-3 1,37-65-1,-65 84-196,-14 35 164,-1 1 0,0-1 0,0 1-1,0-1 1,0 1 0,0-1 0,0 1-1,0-1 1,0 1 0,0-1 0,0 1-1,0-1 1,0 1 0,0-1 0,0 1-1,-1-1 1,1 1 0,0-1 0,0 1-1,-1-1 1,1 1 0,0-1 0,-1 1-1,1 0 1,0-1 0,-1 1 0,1-1-1,0 1 1,-1 0 0,1-1 0,-1 1-1,1 0 1,-1 0 0,1-1 0,-1 1-1,1 0 1,-1 0 0,1 0 0,-1 0 0,1 0-1,-1-1 1,1 1 0,-1 0 0,1 0-1,-1 0 1,1 0 0,-1 1 0,1-1-1,-1 0 1,1 0 0,-1 0 0,1 0-1,-1 0 1,1 1 0,-1-1 0,1 0-1,-1 0 1,1 1 0,-1 0 0,-6 2-14,0 0 1,0 1 0,1 0 0,-1 0-1,1 1 1,0-1 0,0 2 0,1-1-1,-1 0 1,-5 10 0,-3 2 143,1 0 1,-15 29 0,23-38-42,1 1 0,0-1 0,1 1 0,0 0 1,-3 15-1,5-23-81,1 1 0,0-1-1,-1 1 1,1-1 0,0 1 0,0-1 0,0 0-1,0 1 1,1-1 0,-1 1 0,0-1 0,0 1 0,1-1-1,-1 0 1,1 1 0,0-1 0,-1 0 0,1 1 0,0-1-1,0 0 1,-1 0 0,1 0 0,0 0 0,0 0-1,0 0 1,1 0 0,-1 0 0,0 0 0,0 0 0,0 0-1,1-1 1,-1 1 0,0 0 0,1-1 0,-1 0 0,0 1-1,1-1 1,-1 0 0,1 1 0,-1-1 0,1 0-1,-1 0 1,3 0 0,5 0-727,-1 1-1,1-1 1,0-1-1,0 0 0,0 0 1,-1 0-1,1-1 1,11-4-1,14-9-3847</inkml:trace>
</inkml:ink>
</file>

<file path=ppt/ink/ink3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5.563"/>
    </inkml:context>
    <inkml:brush xml:id="br0">
      <inkml:brushProperty name="width" value="0.05" units="cm"/>
      <inkml:brushProperty name="height" value="0.05" units="cm"/>
    </inkml:brush>
  </inkml:definitions>
  <inkml:trace contextRef="#ctx0" brushRef="#br0">115 1 10186,'0'0'1809,"-10"4"-266,3-2-1260,-45 20 1380,48-20-1551,1-1 0,-1 1 1,1 1-1,-1-1 0,1 1 1,0-1-1,0 1 0,0 0 1,0 0-1,0 0 0,1 0 1,-1 1-1,-1 3 0,4-6-115,0 0-1,0-1 0,1 1 1,-1-1-1,0 1 1,1 0-1,-1-1 0,1 1 1,-1-1-1,1 1 0,-1-1 1,1 1-1,-1-1 1,1 1-1,-1-1 0,1 1 1,0-1-1,-1 0 1,1 0-1,0 1 0,-1-1 1,1 0-1,0 0 1,-1 0-1,1 1 0,0-1 1,0 0-1,-1 0 1,1 0-1,0 0 0,1-1 1,37 6 44,-26-4-95,2 2 73,-1-2-301,0 1 0,0 0 0,-1 1 0,0 1 0,1 0 0,-1 1 0,24 12 0,-36-16 343,0 0 0,1 0-1,-1 0 1,0 0 0,0 0-1,0 0 1,0 0 0,0 0-1,0 0 1,-1 0 0,1 1-1,0-1 1,-1 0 0,1 1-1,0-1 1,-1 0 0,0 1-1,1-1 1,-1 0 0,0 1 0,1-1-1,-1 1 1,0-1 0,0 1-1,0-1 1,-1 1 0,1-1-1,0 1 1,0-1 0,-1 0-1,1 1 1,-1-1 0,1 0-1,-1 1 1,0-1 0,1 0-1,-1 0 1,0 1 0,0-1-1,0 0 1,0 0 0,0 0-1,0 0 1,0 0 0,0 0 0,-3 1-1,-3 4 515,-1 0-1,0 0 1,-1-1-1,1 0 1,-15 6 0,14-7-441,0-1 1,0 0 0,-1-1 0,1 0-1,0 0 1,-1-1 0,-17 0 0,26-1-250,1 0 0,-1-1 0,0 1 0,0 0 1,1 0-1,-1 0 0,0-1 0,0 1 0,0 0 0,1-1 0,-1 1 1,0-1-1,1 1 0,-1-1 0,0 1 0,1-1 0,-1 1 0,1-1 1,-1 1-1,1-1 0,-1 0 0,1 1 0,-1-1 0,1 0 0,0 0 1,-1 1-1,1-1 0,0 0 0,0 0 0,0 0 0,-1 1 0,1-1 1,0 0-1,0 0 0,0 0 0,0 1 0,0-1 0,1 0 0,-1 0 1,0 0-1,0 1 0,0-1 0,1 0 0,-1 0 0,0 1 0,1-1 1,0-1-1,1-3-1133,0 1 0,0-1 0,0 1 0,0 0 0,1 0 1,5-7-1,13-8-5260</inkml:trace>
</inkml:ink>
</file>

<file path=ppt/ink/ink3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5.950"/>
    </inkml:context>
    <inkml:brush xml:id="br0">
      <inkml:brushProperty name="width" value="0.05" units="cm"/>
      <inkml:brushProperty name="height" value="0.05" units="cm"/>
    </inkml:brush>
  </inkml:definitions>
  <inkml:trace contextRef="#ctx0" brushRef="#br0">159 47 3972,'0'0'12887,"-11"-3"-12172,4 2-631,0 0 0,0 0 0,0 1 1,0 0-1,0 0 0,0 1 0,0 0 0,0 0 0,0 0 1,-7 3-1,11-2-20,-1-1 1,0 0-1,1 1 0,-1 0 1,1 0-1,0 0 1,0 0-1,0 1 0,0-1 1,0 1-1,0 0 1,1-1-1,-1 1 0,1 1 1,0-1-1,0 0 0,0 0 1,0 1-1,0-1 1,1 1-1,0 0 0,0-1 1,0 1-1,-1 4 1,2-7-68,0 0-1,-1 1 1,1-1 0,0 0 0,0 0 0,0 1 0,0-1 0,0 0 0,0 0 0,0 0-1,0 1 1,1-1 0,-1 0 0,0 0 0,1 0 0,-1 0 0,1 0 0,-1 1-1,1-1 1,0 0 0,-1 0 0,1 0 0,0 0 0,0-1 0,0 1 0,0 0-1,1 1 1,0-1-76,1 0-1,-1-1 0,0 1 1,1 0-1,-1-1 1,1 0-1,-1 0 0,1 0 1,-1 0-1,1 0 0,-1 0 1,0 0-1,4-2 0,3 0-600,1-1-1,0 0 0,-1-1 0,1 0 0,-1 0 0,11-8 0,-3 0-1219,-1-1-1,0-1 1,0 0 0,15-20-1,-3-2-1809</inkml:trace>
</inkml:ink>
</file>

<file path=ppt/ink/ink3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6.278"/>
    </inkml:context>
    <inkml:brush xml:id="br0">
      <inkml:brushProperty name="width" value="0.05" units="cm"/>
      <inkml:brushProperty name="height" value="0.05" units="cm"/>
    </inkml:brush>
  </inkml:definitions>
  <inkml:trace contextRef="#ctx0" brushRef="#br0">198 0 3876,'0'0'2984,"-10"5"11,-4 5-2269,-1 1 1,2 0-1,0 0 1,0 2-1,1 0 1,1 0 0,0 1-1,0 0 1,-14 29-1,18-32-397,0 0 0,1 1 0,1 0 0,0 0 0,1 0 0,0 1 0,0-1 1,2 1-1,-1 0 0,1 13 0,2-25-328,0 0 1,0 0 0,0 0 0,1 0 0,-1 1 0,0-1 0,1 0-1,-1 0 1,1 0 0,0 0 0,-1 0 0,1 0 0,-1-1-1,1 1 1,0 0 0,0 0 0,0 0 0,0-1 0,-1 1 0,1 0-1,0-1 1,0 1 0,0-1 0,1 1 0,33 5 25,-25-7-67,-1 0-1,1-1 0,-1 1 0,0-2 1,13-4-1,14-11-571,18-8-864,-53 26 1481,-1 1-1,1-1 0,-1 0 0,0 0 0,1 0 0,-1 0 0,1 0 0,-1 1 0,0-1 0,1 0 1,-1 0-1,0 1 0,1-1 0,-1 0 0,0 1 0,0-1 0,1 0 0,-1 1 0,0-1 0,0 0 1,1 1-1,-1-1 0,0 0 0,0 1 0,0-1 0,0 1 0,0-1 0,1 0 0,-1 1 0,0-1 1,0 1-1,0-1 0,0 1 0,0-1 0,0 0 0,-1 1 0,1-1 0,0 1 0,0-1 0,0 0 0,0 1 1,0-1-1,-1 1 0,1-1 0,0 1 0,-6 22 624,-19 30 312,19-43-880,0 1-1,1-1 1,1 1-1,0 0 1,-4 15-1,31-60-8055,-11 4 2956</inkml:trace>
</inkml:ink>
</file>

<file path=ppt/ink/ink3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6.654"/>
    </inkml:context>
    <inkml:brush xml:id="br0">
      <inkml:brushProperty name="width" value="0.05" units="cm"/>
      <inkml:brushProperty name="height" value="0.05" units="cm"/>
    </inkml:brush>
  </inkml:definitions>
  <inkml:trace contextRef="#ctx0" brushRef="#br0">101 1 4068,'0'0'5712,"-2"11"-3080,-6 27-219,-1 0 0,-17 41 0,11-37-1257,2 1 1,-9 51 0,16-7-2503,6-87 1199,0 0 0,0 1 0,0-1 0,0 1 0,0-1 0,0 0 0,1 1 0,-1-1 0,0 0-1,0 1 1,0-1 0,0 0 0,1 1 0,-1-1 0,0 0 0,0 0 0,1 1 0,-1-1 0,0 0 0,0 0 0,1 1-1,-1-1 1,0 0 0,1 0 0,-1 0 0,0 1 0,1-1 0,-1 0 0,1 0 0,-1 0 0,0 0 0,1 0 0,-1 0 0,0 0-1,1 0 1,-1 0 0,1 0 0,-1 0 0,0 0 0,1 0 0,-1 0 0,0 0 0,1 0 0,-1 0 0,0-1 0,1 1-1,-1 0 1,0 0 0,1 0 0,-1-1 0,0 1 0,1 0 0,-1 0 0,0-1 0,0 1 0,1-1 0,18-12-5259,-1-5-1011</inkml:trace>
  <inkml:trace contextRef="#ctx0" brushRef="#br0" timeOffset="1">150 283 8648,'0'0'5040,"-11"0"-3033,4 0-1742,1 0 1,0 1-1,-1 0 1,1 0-1,0 0 1,-1 1-1,1 0 0,-7 3 1,10-3-174,0-1 0,1 1 0,-1 0 1,1 0-1,-1 0 0,1 0 0,0 0 0,0 1 1,0-1-1,0 1 0,0-1 0,0 1 0,1 0 1,-1-1-1,1 1 0,0 0 0,0 0 0,0 0 1,0 0-1,0 0 0,1 0 0,0 0 0,-1 6 1,1-7-77,-1-1 0,1 1 1,0 0-1,0-1 0,0 1 1,0 0-1,0-1 0,0 1 1,1 0-1,-1-1 0,0 1 1,1-1-1,0 1 0,-1 0 1,1-1-1,0 1 1,-1-1-1,1 0 0,0 1 1,0-1-1,0 0 0,0 1 1,3 1-1,-1-2 11,1 0 0,0 0 0,-1 0 0,1 0 0,0-1 0,0 0 0,-1 1 0,1-1 0,7-1-1,-3-1 38,-1 1-1,0-1 1,0-1-1,0 1 0,-1-1 1,1 0-1,0-1 1,-1 1-1,0-1 0,0 0 1,0-1-1,-1 0 1,6-5-1,-7 7-103,0-1 0,-1 1-1,0 0 1,0-1 0,0 0 0,0 0-1,0 0 1,-1 0 0,1 0 0,-1-1-1,0 1 1,-1-1 0,1 1 0,-1-1 0,0 1-1,0-1 1,0 0 0,-1 0 0,1 0-1,-2-9 1,0 13-47,0 0-1,0 0 1,0 0-1,0 0 0,0 0 1,0 0-1,0 0 1,-1 0-1,1 0 1,0 1-1,0-1 0,-1 1 1,1-1-1,-1 0 1,1 1-1,-1 0 1,1-1-1,-1 1 1,1 0-1,0 0 0,-1 0 1,1 0-1,-1 0 1,1 0-1,-1 0 1,1 1-1,-1-1 1,1 1-1,-3 0 0,-2 0-287,0 0 0,0 1-1,0-1 1,0 1-1,-10 6 1,12-6-15,0 1 0,0 0 0,0 0 0,1 1-1,0-1 1,-1 1 0,-2 5 0,1 8-3536,5-12-280</inkml:trace>
</inkml:ink>
</file>

<file path=ppt/ink/ink3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7.013"/>
    </inkml:context>
    <inkml:brush xml:id="br0">
      <inkml:brushProperty name="width" value="0.05" units="cm"/>
      <inkml:brushProperty name="height" value="0.05" units="cm"/>
    </inkml:brush>
  </inkml:definitions>
  <inkml:trace contextRef="#ctx0" brushRef="#br0">148 0 11307,'0'0'2146,"-11"3"107,-1 0-1912,1 0 0,-1 0 0,1 2 0,0-1 0,0 1 1,0 1-1,1 0 0,0 0 0,0 1 0,-10 10 0,20-17-349,-1 0-1,1 0 1,0 0-1,0 0 1,0 1-1,0-1 1,0 0-1,0 0 1,-1 0-1,1 0 1,0 1-1,0-1 1,0 0-1,0 0 1,0 0-1,0 1 0,0-1 1,0 0-1,0 0 1,0 0-1,0 0 1,0 1-1,0-1 1,0 0-1,0 0 1,0 0-1,0 1 1,0-1-1,0 0 1,0 0-1,0 0 1,0 1-1,0-1 1,1 0-1,-1 0 1,0 0-1,0 0 0,0 1 1,0-1-1,0 0 1,1 0-1,-1 0 1,0 0-1,0 0 1,0 0-1,0 0 1,1 1-1,15 2-165,27-2 95,-34-2 15,7 1-111,-8-1 42,0 1-1,0-1 1,0 2 0,0-1 0,0 1 0,0 0 0,0 0 0,0 1 0,0 0-1,0 1 1,-1 0 0,1 0 0,-1 1 0,12 7 0,-18-10 166,0 0 0,0 0 0,0 0 0,0 0 0,0 0 1,0 1-1,0-1 0,0 0 0,-1 1 0,1-1 0,0 0 0,-1 1 1,0-1-1,1 1 0,-1-1 0,0 1 0,1-1 0,-1 1 0,0-1 1,0 1-1,0-1 0,-1 1 0,1 0 0,0-1 0,0 1 1,-1-1-1,1 0 0,-1 1 0,0-1 0,1 1 0,-1-1 0,0 0 1,0 1-1,1-1 0,-1 0 0,0 0 0,-3 2 0,-2 4 429,0-1 0,0-1 0,-1 1 0,0-1-1,-8 5 1,1-2 96,-1 0 1,0 0-1,0-2 0,-20 7 0,27-11-697,0 0 0,0-1-1,0 0 1,0 0-1,-1 0 1,-10-2-1,19 1-7,-1 0 0,1 0 0,-1 0 0,1 0 0,-1 0-1,0 0 1,1 0 0,-1-1 0,1 1 0,-1 0 0,1 0 0,-1 0-1,1-1 1,0 1 0,-1 0 0,1-1 0,-1 1 0,1 0 0,-1-1 0,1 1-1,0-1 1,-1 1 0,1-1 0,0 1 0,0-1 0,-1 1 0,1-1-1,0 1 1,0-1 0,0 1 0,-1-1 0,1 1 0,0-1 0,0 1 0,0-1-1,0 1 1,0-1 0,0 1 0,0-1 0,0 0 0,0 1 0,1-1 0,-1 0-1,0 0-35,0-19-6020</inkml:trace>
</inkml:ink>
</file>

<file path=ppt/ink/ink3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7.371"/>
    </inkml:context>
    <inkml:brush xml:id="br0">
      <inkml:brushProperty name="width" value="0.05" units="cm"/>
      <inkml:brushProperty name="height" value="0.05" units="cm"/>
    </inkml:brush>
  </inkml:definitions>
  <inkml:trace contextRef="#ctx0" brushRef="#br0">143 0 9801,'0'0'7752,"-11"2"-6439,9-1-1251,-72 21 996,70-21-1055,1 0 1,0 0-1,0 0 1,0 0-1,1 1 0,-1 0 1,0-1-1,0 1 0,1 0 1,-1 0-1,1 0 1,0 1-1,-1-1 0,1 0 1,0 1-1,0 0 0,1-1 1,-1 1-1,1 0 0,-1 0 1,1 0-1,0 0 1,-2 5-1,4-7-16,0 0 1,-1 0-1,1 0 1,0 0-1,-1 0 1,1 0-1,0 0 1,0 0-1,0-1 0,0 1 1,0 0-1,-1-1 1,2 1-1,-1-1 1,0 1-1,0-1 1,0 1-1,0-1 0,0 0 1,0 1-1,0-1 1,0 0-1,1 0 1,-1 0-1,0 0 1,0 0-1,2 0 0,44 1-193,-36-1-90,-1 1 6,1 0-1,-1 0 1,1 2 0,-1-1 0,19 8-1,-27-9 268,0 0-1,1 0 0,-1 0 0,0 1 0,0-1 0,0 0 0,0 1 0,0 0 0,0-1 0,-1 1 0,1 0 0,0 0 0,1 4 0,-2-5 48,-1 1-1,1-1 1,-1 1-1,0-1 1,0 1 0,0-1-1,0 1 1,0-1 0,0 1-1,0-1 1,0 1-1,-1-1 1,1 1 0,0-1-1,-1 0 1,1 1 0,-1-1-1,0 0 1,1 1-1,-1-1 1,0 0 0,0 0-1,0 1 1,0-1 0,-2 1-1,-4 5 154,0-1-1,-1 0 1,0 0-1,0-1 1,0 0-1,-1-1 1,0 1-1,0-2 1,0 1-1,0-1 1,-1-1-1,1 1 1,-1-2-1,1 1 1,-19-1-1,27-1-341,0 0-1,1 0 1,-1-1-1,0 1 1,1 0-1,-1 0 1,0-1-1,1 1 1,-1 0 0,1-1-1,-1 1 1,1-1-1,-1 1 1,1-1-1,-1 1 1,1-1-1,-1 1 1,1-1-1,-1 1 1,1-1 0,0 0-1,0 1 1,-1-1-1,1 0 1,0 1-1,0-1 1,-1 0-1,1 1 1,0-1-1,0 0 1,0 1-1,0-2 1,0 1-220,-1-19-5696</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5:09.284"/>
    </inkml:context>
    <inkml:brush xml:id="br0">
      <inkml:brushProperty name="width" value="0.05" units="cm"/>
      <inkml:brushProperty name="height" value="0.05" units="cm"/>
    </inkml:brush>
  </inkml:definitions>
  <inkml:trace contextRef="#ctx0" brushRef="#br0">0 1 4869,'0'0'272,"9"5"-363,6 3 94,1 0 0,1-2 0,-1 0 0,1 0 0,0-2-1,22 3 1,123 12 906,-49-8-92,748 55 1094,-220-57-1729,254 1-38,201 6 264,0 0 16,-857-27-389,303-54-1,-466 55-1,-31 4-402,64-1 1,-108 7 321,-1 0-14,0 0 0,1 0 0,-1 0 0,0 0 1,1 0-1,-1 0 0,0 0 0,1 0 0,-1 0 0,0 0 1,1 0-1,-1 0 0,0 0 0,1 0 0,-1 0 0,0 0 0,1 0 1,-1 0-1,0 1 0,1-1 0,-1 0 0,0 0 0,1 0 0,-1 1 1,0-1-1,0 0 0,1 0 0,-1 1 0,0-1 0,0 0 0,0 0 1,1 1-1,-1-1 0,0 0 0,0 1 0,0-1 0,0 0 0,0 1 1,0-1-1,0 0 0,0 1 0,1-1 0,-1 10-2789</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6:51.967"/>
    </inkml:context>
    <inkml:brush xml:id="br0">
      <inkml:brushProperty name="width" value="0.05" units="cm"/>
      <inkml:brushProperty name="height" value="0.05" units="cm"/>
    </inkml:brush>
  </inkml:definitions>
  <inkml:trace contextRef="#ctx0" brushRef="#br0">9694 377 1185,'-82'-5'28,"-453"-38"801,412 26-488,0-5 0,-155-49-1,116 17-112,-174-51-28,263 87-193,-1 3 0,-128-9 0,91 22-103,-1 4-1,1 6 1,0 5 0,-120 29 0,-429 141-106,14-4 420,31-74-242,-60 14-838,362-37 264,-505 204 1,-263 221 1167,565-204-18,411-229-535,4 4 1,-152 151-1,100-60-17,8 5 1,7 8 0,8 4 0,9 7 0,8 4-1,-145 352 1,219-450 12,4 2 0,5 2 0,4 0 0,5 2 0,5 1 0,-5 159 0,62 550-80,73-5-432,54-49 305,-124-617 157,8-2 0,5-2 0,87 152 0,190 227 29,36-25 215,-237-321-11,463 531 452,-485-594-607,4-5 0,4-6 0,254 162 0,-189-160 30,4-8 1,4-9-1,261 78 1,623 119 227,-1001-263-308,1740 340 96,-1383-302-40,2-18 1,546-23 0,-662-39-9,-1-13 0,342-87 1,608-213 291,-876 226-209,-132 39-61,897-280 22,-942 273-88,-4-10-1,-4-9 1,248-158 0,-272 131 50,-5-7 0,-6-8 0,-7-8 0,-6-6 0,-7-7 0,207-288 0,-293 356-6,-5-4 0,91-198 0,-124 228 33,-3-1 0,-3 0 0,-3-2 0,-3 0 1,11-126-1,-23 76 108,-5 1 1,-30-207 0,-76-231 186,101 520-353,-179-739 355,-55 11-78,150 534-191,-146-267-1,145 336-69,-7 4 1,-154-188-1,86 153-84,-271-242 0,-228-130-286,578 492 292,-1078-833-758,917 735 176,-8 11 0,-515-234 0,654 346 59,-178-48 0,106 55-396</inkml:trace>
</inkml:ink>
</file>

<file path=ppt/ink/ink4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7.855"/>
    </inkml:context>
    <inkml:brush xml:id="br0">
      <inkml:brushProperty name="width" value="0.05" units="cm"/>
      <inkml:brushProperty name="height" value="0.05" units="cm"/>
    </inkml:brush>
  </inkml:definitions>
  <inkml:trace contextRef="#ctx0" brushRef="#br0">1 58 9961,'0'0'11718,"8"-3"-11600,-5 2-107,-1 0-34,1 1 1,-1-1-1,1 0 0,-1 0 0,0 0 0,1 0 0,-1 0 0,0-1 0,0 1 0,0-1 0,0 1 0,0-1 0,0 0 1,0 0-1,0 0 0,-1 0 0,1 0 0,-1 0 0,0 0 0,1 0 0,-1-1 0,0 1 0,0-1 0,-1 1 0,1-1 1,0 1-1,0-5 0,-16 22-298,11-5 362,-1-1 1,1 1-1,1 0 0,0 0 0,0 0 0,-2 17 0,5-25-42,-1 0 1,1 0-1,0 0 0,0 0 1,0 0-1,0 1 0,0-1 1,0 0-1,0 0 0,1 0 1,-1 0-1,1 0 0,-1 0 0,1 0 1,0 0-1,0 0 0,0 0 1,0 0-1,0 0 0,0-1 1,1 1-1,-1 0 0,0-1 1,1 1-1,0-1 0,-1 1 1,1-1-1,0 0 0,0 0 0,-1 0 1,1 0-1,0 0 0,0 0 1,0 0-1,0-1 0,0 1 1,4 0-1,7-1-254,1 0 0,-1 0 0,0-2 0,0 1 0,0-2 0,0 0 0,-1 0 0,1-1 0,-1-1 0,0 0 0,0 0 0,0-2 0,-1 1 0,0-1 0,0-1 0,12-11 0,-22 18 586,-22 25 2425,16-19-2266,-4 3 48,6-5-329,0 0 1,-1 0-1,1 1 1,0-1-1,1 1 1,-1 0 0,1-1-1,-4 9 1,7-11-167,0-1 0,0 1 0,1-1 0,-1 0 0,0 0 0,0 0 0,1 1 0,-1-1 0,0 0 0,1-1 0,-1 1 0,0 0 0,0 0 0,1 0 0,0-1 0,12-5-95,0 0 0,-1 0-1,13-10 1,-19 11-121,1 0-1,-1 0 1,0 1-1,1 0 1,0 0 0,0 1-1,0 0 1,1 1-1,-1 0 1,0 0-1,1 1 1,-1 0-1,12 0 1,-20 2 168,1 0 1,-1-1-1,1 1 0,-1 0 1,1 0-1,-1 0 0,1 0 0,-1 0 1,0 0-1,0 0 0,1 0 1,-1 0-1,0 0 0,0 0 0,0 0 1,0 1-1,0-1 0,0 0 1,-1 0-1,1 0 0,0 0 1,-1 2-1,-5 24 230,3-16-947,-8 23 2140,10-22-4266,0 1-3989</inkml:trace>
</inkml:ink>
</file>

<file path=ppt/ink/ink4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49.886"/>
    </inkml:context>
    <inkml:brush xml:id="br0">
      <inkml:brushProperty name="width" value="0.05" units="cm"/>
      <inkml:brushProperty name="height" value="0.05" units="cm"/>
    </inkml:brush>
  </inkml:definitions>
  <inkml:trace contextRef="#ctx0" brushRef="#br0">164 46 8456,'1'-1'313,"0"-1"1,0 1-1,-1 0 0,1-1 1,0 1-1,-1-1 0,1 1 1,-1-1-1,0 1 0,1-1 1,-1 1-1,0-1 0,0 1 0,0-1 1,0 1-1,0-1 0,0 1 1,-1-1-1,1 1 0,0-1 1,-2-2-1,1 3-167,0 0 0,0 0 0,0 1 1,0-1-1,0 0 0,0 0 0,0 0 0,0 1 0,0-1 1,-1 1-1,1-1 0,0 1 0,0-1 0,-1 1 0,1 0 0,0 0 1,-1-1-1,1 1 0,-2 0 0,-3 0-24,1 1-1,0-1 1,0 1-1,-1 0 1,1 0-1,0 0 1,0 1-1,0 0 1,0 0 0,1 0-1,-8 5 1,9-5-88,0 0 0,0 0 0,0 1 0,0-1 0,0 1 0,0 0 0,1 0 0,-1 0 0,1 0 0,0 0 0,0 1 0,0-1 0,0 1 0,1-1 0,-1 1 0,1 0 0,0-1 0,-1 7 0,3-10-80,-1 1-1,0-1 1,0 1 0,1-1 0,-1 1 0,1-1 0,-1 1 0,1-1 0,-1 1 0,1-1 0,-1 0 0,1 1 0,-1-1 0,1 0 0,-1 1 0,1-1-1,-1 0 1,1 1 0,0-1 0,-1 0 0,1 0 0,0 0 0,-1 0 0,1 0 0,-1 0 0,1 0 0,0 0 0,-1 0 0,2 0 0,25 0-1125,-20-1 574,28 0-966,-24 0 1395,0 1-1,0-1 0,0 2 0,-1 0 1,1 0-1,13 4 0,-21-4 208,0 0 0,-1 0-1,1 0 1,-1 1 0,1-1-1,-1 1 1,1 0-1,-1 0 1,0 0 0,0 0-1,0 0 1,0 0 0,-1 0-1,1 1 1,0-1 0,-1 1-1,0-1 1,1 1 0,-1 0-1,0-1 1,0 1 0,-1 0-1,1 0 1,-1 0-1,1 0 1,-1-1 0,0 1-1,0 4 1,0-3 160,1 1 1,-1-1-1,0 0 0,-1 0 1,1 0-1,-1 0 1,0 1-1,0-1 0,0 0 1,-1 0-1,1 0 0,-1-1 1,0 1-1,0 0 0,0-1 1,0 1-1,-1-1 0,0 1 1,1-1-1,-1 0 0,0 0 1,-1-1-1,1 1 1,0-1-1,-1 1 0,0-1 1,1 0-1,-1 0 0,0-1 1,0 1-1,0-1 0,0 0 1,0 0-1,-8 1 0,3 0-15,0 0 0,0-1 0,0 0 0,0-1 0,0 0-1,0 0 1,0-1 0,0 0 0,1-1 0,-16-4 0,21 5-332,0 0 0,0-1 0,0 1 0,0-1 1,0 0-1,0 0 0,1 0 0,-1 0 0,1-1 1,-1 1-1,1-1 0,-4-5 0,4 5-399,1-1 0,-1 1 0,1-1 0,-1 0-1,1 1 1,0-1 0,1 0 0,-1 0 0,1 0 0,0 0 0,0 0-1,0 0 1,1-5 0,4-6-4679,7 1-2200</inkml:trace>
</inkml:ink>
</file>

<file path=ppt/ink/ink4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50.763"/>
    </inkml:context>
    <inkml:brush xml:id="br0">
      <inkml:brushProperty name="width" value="0.05" units="cm"/>
      <inkml:brushProperty name="height" value="0.05" units="cm"/>
    </inkml:brush>
  </inkml:definitions>
  <inkml:trace contextRef="#ctx0" brushRef="#br0">0 144 9705,'0'0'4794,"1"8"-3737,-1-7-986,1 1 0,-1 0 0,0 0 0,0 0 0,1-1 0,-1 1 0,1 0 0,-1-1 0,1 1 0,0 0 0,0-1 0,0 1 0,0-1 0,0 1 0,0-1 0,0 1 0,0-1 0,1 0 0,-1 0 0,0 1 0,1-1 0,-1 0 0,3 1 0,-1-2 10,0 1 0,0-1 0,0 1-1,1-1 1,-1 0 0,0 0 0,0 0 0,1-1 0,-1 1 0,0-1 0,0 0 0,0 0 0,0 0 0,0 0 0,0 0 0,4-3 0,7-3-10,-1 0 0,0-1-1,0 0 1,-1-1 0,15-14 0,-23 19-59,1 0 1,-1 0 0,0-1-1,-1 1 1,1-1 0,-1 0 0,0 0-1,0 0 1,-1-1 0,1 1 0,-1-1-1,0 1 1,-1-1 0,1 0-1,-1 0 1,1-8 0,-2 14-13,0-1 1,0 0 0,-1 0-1,1 0 1,0 0-1,0 0 1,0 0-1,0 0 1,-1 1 0,1-1-1,0 0 1,-1 0-1,1 0 1,-1 1-1,1-1 1,-1 0-1,1 0 1,-1 1 0,1-1-1,-1 1 1,0-1-1,1 0 1,-1 1-1,0-1 1,0 1 0,-1-1-1,-27-1 38,22 3-33,0 1-1,0-1 1,0 2-1,0-1 1,0 1 0,-6 4-1,5-1 43,0 0-1,0 1 1,0 0 0,1 1-1,1 0 1,-1 0-1,1 0 1,0 1 0,1 0-1,0 0 1,1 0-1,-1 1 1,2 0 0,0 0-1,0 0 1,0 0-1,1 0 1,1 0 0,0 0-1,0 1 1,2 12-1,-1-21-44,0-1 0,0 1 0,0-1 1,0 0-1,0 1 0,1-1 0,-1 1 0,1-1 0,-1 1 0,1-1 0,-1 0 0,1 1 0,0-1 0,0 0 0,0 0 0,0 0 0,0 0 1,0 1-1,0-1 0,0 0 0,0-1 0,0 1 0,0 0 0,1 0 0,2 1 0,-1-1-13,1 0 0,0 0 0,-1 0 0,1-1-1,0 0 1,0 1 0,0-1 0,0-1 0,-1 1 0,5-1 0,3-1-131,0-1 0,-1 1 0,0-2 0,0 0 0,0 0 0,17-10 0,-11 4-187,-2-1 0,1-1 0,-1 0 1,-1-1-1,0-1 0,-1 0 0,-1-1 0,0 0 0,16-29 1,-47 81 2111,-13 31-772,31-64-886,0 1 0,1-1 1,-1 1-1,1 0 0,0 0 0,0 0 1,1 0-1,-1 0 0,1-1 0,0 1 1,1 7-1,0-11-120,-1-1 0,1 1-1,-1-1 1,1 1 0,-1-1 0,1 1 0,-1-1-1,1 0 1,0 1 0,-1-1 0,1 0 0,0 0 0,-1 1-1,1-1 1,0 0 0,-1 0 0,1 0 0,0 0-1,-1 0 1,1 0 0,0 0 0,-1 0 0,1 0-1,0 0 1,-1 0 0,1 0 0,0-1 0,-1 1 0,1 0-1,0 0 1,-1-1 0,1 1 0,0-1 0,23-9-52,30-29-1064,-46 31 647,1 1-1,0 0 1,1 1 0,-1 0-1,1 0 1,1 1 0,20-8-1,-31 13 512,1 0 0,0 0 0,0 0 0,-1 0 0,1 1 0,0-1 0,-1 0 0,1 0 0,0 0-1,-1 1 1,1-1 0,-1 0 0,1 0 0,0 1 0,-1-1 0,1 1 0,-1-1 0,1 1 0,-1-1-1,1 1 1,-1-1 0,1 1 0,-1-1 0,0 1 0,1-1 0,-1 1 0,0 0 0,1-1 0,-1 1-1,0 0 1,0-1 0,0 1 0,1 0 0,-1-1 0,0 1 0,0 0 0,0-1 0,0 1 0,0 0-1,-1 0 1,1 40 2375,-1-27-2090,2-14-325,-1 0 1,0 1-1,0-1 0,1 1 1,-1-1-1,0 0 0,1 1 1,-1-1-1,0 0 0,1 1 1,-1-1-1,0 0 0,1 0 1,-1 0-1,1 1 0,-1-1 1,1 0-1,-1 0 0,0 0 1,1 0-1,-1 0 0,1 1 1,-1-1-1,1 0 0,-1 0 1,1 0-1,-1 0 0,1-1 0,-1 1 1,1 0-1,-1 0 0,0 0 1,1 0-1,-1 0 0,1 0 1,0-1-1,19-5 106,-1-5-161,-1-1 0,26-21 0,32-21-698,-69 50 692,0 1 0,-1 0 0,1 0 0,0 0 0,0 1 0,1 0 0,-1 1 0,0-1 0,15 0 0,-21 3 51,1-1 0,-1 0 0,0 0 0,1 0 0,-1 1 0,0-1 0,1 1 0,-1-1 1,0 1-1,1 0 0,-1-1 0,0 1 0,0 0 0,0 0 0,0 0 0,0 0 0,0 0 0,0 0 1,0 0-1,0 0 0,0 0 0,-1 0 0,1 1 0,0-1 0,0 3 0,1 2 368,0-1 0,0 1 0,-1 0 0,0 0 0,1 12 0,-3 26-658,0-33-2268,0-33-10061</inkml:trace>
</inkml:ink>
</file>

<file path=ppt/ink/ink4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51.108"/>
    </inkml:context>
    <inkml:brush xml:id="br0">
      <inkml:brushProperty name="width" value="0.05" units="cm"/>
      <inkml:brushProperty name="height" value="0.05" units="cm"/>
    </inkml:brush>
  </inkml:definitions>
  <inkml:trace contextRef="#ctx0" brushRef="#br0">0 0 14446,'0'0'9385</inkml:trace>
</inkml:ink>
</file>

<file path=ppt/ink/ink4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51.638"/>
    </inkml:context>
    <inkml:brush xml:id="br0">
      <inkml:brushProperty name="width" value="0.05" units="cm"/>
      <inkml:brushProperty name="height" value="0.05" units="cm"/>
    </inkml:brush>
  </inkml:definitions>
  <inkml:trace contextRef="#ctx0" brushRef="#br0">8 1 7527,'0'0'13250,"2"9"-12636,1 20 111,-2 1 0,0-1-1,-8 55 1,0 29-5882,7-104-940</inkml:trace>
</inkml:ink>
</file>

<file path=ppt/ink/ink4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51.978"/>
    </inkml:context>
    <inkml:brush xml:id="br0">
      <inkml:brushProperty name="width" value="0.05" units="cm"/>
      <inkml:brushProperty name="height" value="0.05" units="cm"/>
    </inkml:brush>
  </inkml:definitions>
  <inkml:trace contextRef="#ctx0" brushRef="#br0">1 0 9289,'0'0'12460,"14"21"-20372,-10-41-2370</inkml:trace>
</inkml:ink>
</file>

<file path=ppt/ink/ink4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7:36:52.780"/>
    </inkml:context>
    <inkml:brush xml:id="br0">
      <inkml:brushProperty name="width" value="0.05" units="cm"/>
      <inkml:brushProperty name="height" value="0.05" units="cm"/>
    </inkml:brush>
  </inkml:definitions>
  <inkml:trace contextRef="#ctx0" brushRef="#br0">0 161 6887,'0'0'4430,"9"3"-3554,11 3-431,0-1 0,1 0-1,0-2 1,0-1 0,0 0 0,27-2 0,139-15 220,69-15-702,370-36-491,-548 60 725,410-19 1954,-488 25-2152,0 0 0,0 0-1,0 0 1,1 0-1,-1-1 1,0 1-1,0 0 1,0 0-1,0 0 1,1 0 0,-1 0-1,0 0 1,0 0-1,0 0 1,0 0-1,0 0 1,1-1 0,-1 1-1,0 0 1,0 0-1,0 0 1,0 0-1,0 0 1,0-1-1,0 1 1,0 0 0,1 0-1,-1 0 1,0-1-1,0 1 1,0 0-1,0 0 1,0 0-1,0 0 1,0-1 0,0 1-1,0 0 1,0 0-1,0 0 1,0-1-1,0 1 1,0 0-1,0 0 1,-1 0 0,1 0-1,0-1 1,0 1-1,0 0 1,0 0-1,0 0 1,0 0 0,0 0-1,0-1 1,-1 1-1,1 0 1,0 0-1,0 0 1,0 0-1,0 0 1,-1 0 0,1 0-1,0 0 1,0 0-1,0-1 1,0 1-1,-1 0 1,1 0-1,-16-15-3767,8 8-494,1-6-2736</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7:18.095"/>
    </inkml:context>
    <inkml:brush xml:id="br0">
      <inkml:brushProperty name="width" value="0.05" units="cm"/>
      <inkml:brushProperty name="height" value="0.05" units="cm"/>
    </inkml:brush>
  </inkml:definitions>
  <inkml:trace contextRef="#ctx0" brushRef="#br0">76 145 2755,'0'0'-246,"-10"2"817,-5-1-370,11 0-77,-1-1 1,0 1-1,0 0 0,1 0 0,-1 0 0,0 1 0,1-1 1,-9 5-1,19-7-121,-1 1 1,1-1-1,0 1 1,-1 0-1,1 0 1,0 1-1,10 2 1,4-1 21,315 15-70,157 16 128,-291-11-71,2-8 0,376-25 1,1313-77 596,-732 58 516,-232 2-1007,-458 19-141,493-6 0,2 32 123,724 10-84,-1046-59-33,200-4 55,8 68-65,-241 9-31,-1-57-412,-350-10 298,620-37 104,-456 49 1792,-413 14-1898,-1 1-1,0 0 1,0 1-1,-1 0 1,1 0 0,0 0-1,-1 1 1,13 6 0,4 8-1844</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7:34.281"/>
    </inkml:context>
    <inkml:brush xml:id="br0">
      <inkml:brushProperty name="width" value="0.05" units="cm"/>
      <inkml:brushProperty name="height" value="0.05" units="cm"/>
    </inkml:brush>
  </inkml:definitions>
  <inkml:trace contextRef="#ctx0" brushRef="#br0">167 1 0,'-10'8'1708,"-146"105"1015,194-99-2253,13-1-495,-1-2 1,2-2-1,-1-3 0,54 0 1,-49-9 14,0-2 0,94-22 0,-76 13 56,2 4 6,0 4 0,135 6 0,-86 2 21,586-4 96,651 4-199,-864 27 62,32 0-74,-458-29 42,674 26 37,-498-6-40,464-25 1,-537 0 12,1 8 1,194 29 0,393 10-31,1-59 18,-438 8 32,221-11-70,-313 4 65,432-26-45,-299 31 74,138-8-97,907-24 128,-969 94-71,-158-12-7,322 5-8,1-1 8,180 3-87,-103-75 102,-95 1 9,-29 10-7,175-2 21,-659 19-140,-40-2-130,0 3 0,0 1-1,0 1 1,0 2 0,48 12 0,-63-7-1761</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7:35.765"/>
    </inkml:context>
    <inkml:brush xml:id="br0">
      <inkml:brushProperty name="width" value="0.05" units="cm"/>
      <inkml:brushProperty name="height" value="0.05" units="cm"/>
    </inkml:brush>
  </inkml:definitions>
  <inkml:trace contextRef="#ctx0" brushRef="#br0">0 234 4516,'0'0'-854,"4"0"785,404-26 192,118-12-37,-253 22-87,578 2-38,-126 7 158,-261-10-23,286-17 59,61-11 5,1 54 32,-519 7-2,474-36-1,-721 16-187,191-20 16,333 10 0,-538 17 2,0 1 1,0 1 0,0 2 0,31 11 0,119 55 99,-142-56-849,79 22 0,-67-29-1625</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7:39.078"/>
    </inkml:context>
    <inkml:brush xml:id="br0">
      <inkml:brushProperty name="width" value="0.05" units="cm"/>
      <inkml:brushProperty name="height" value="0.05" units="cm"/>
    </inkml:brush>
  </inkml:definitions>
  <inkml:trace contextRef="#ctx0" brushRef="#br0">0 1 2659</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7:40.015"/>
    </inkml:context>
    <inkml:brush xml:id="br0">
      <inkml:brushProperty name="width" value="0.05" units="cm"/>
      <inkml:brushProperty name="height" value="0.05" units="cm"/>
    </inkml:brush>
  </inkml:definitions>
  <inkml:trace contextRef="#ctx0" brushRef="#br0">3621 266 32,'-210'-9'1121,"-282"-48"0,425 48-1095,-1 3-1,1 2 0,-1 4 1,0 2-1,1 4 0,-1 2 1,-118 32-1,-83 38-137,-241 58 53,242-89 72,-42 8 25,224-35-16,-127 45 0,174-50-20,0 1 0,2 2 0,-1 2 1,2 1-1,1 2 0,1 1 0,1 2 0,1 1 0,1 1 0,1 2 1,2 1-1,-43 62 0,54-66-4,1 0 0,1 1 0,2 1 0,1 1 0,1 0 0,1 0 0,2 1 0,-5 34 0,10-46-1,1 0 0,1 1 0,1-1 0,1 1 0,0-1 0,2 0 0,0 1-1,1-1 1,1 0 0,1-1 0,0 1 0,2-1 0,0-1 0,14 24 0,-7-19-1,1-1 0,1 0 0,1-1 0,0-1-1,2-1 1,39 30 0,-25-26-9,0-1 0,1-2 0,75 29-1,-26-21-4,1-4 0,1-3-1,128 12 1,672 34-62,-461-41 53,273-1 49,-493-29-12,286-44 1,278-111 105,-11-49 8,-548 146-99,307-139 0,-426 158-18,-2-4-1,-2-3 1,-2-5 0,-3-3 0,121-112 0,-165 133 35,-2-1 0,-1-2 0,42-66 0,-64 88-16,-2-1-1,0 0 1,-2-1-1,0 0 1,-1 0-1,-1-1 1,-1 0-1,-1 0 0,-1-1 1,2-37-1,-7 48 4,1 1 0,-1 0 0,-1 0 0,0 0 0,-1 0 0,0 1 0,-1-1 0,0 1 0,0 0 0,-1 0 0,-7-11 0,3 7-4,-2 1-1,0-1 1,0 2-1,-1 0 0,-1 0 1,-21-15-1,-3 3-7,0 2 0,-2 1 0,0 2 0,-77-24 0,15 12 22,-1 5 1,-1 4-1,-147-11 1,66 22-26,-200 13 1,266 6-51,1 5 0,-201 49 1,234-39-139,1 4 0,1 3 0,2 4 0,-107 61 0,59-7-568,20 6-518</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8:21.439"/>
    </inkml:context>
    <inkml:brush xml:id="br0">
      <inkml:brushProperty name="width" value="0.05" units="cm"/>
      <inkml:brushProperty name="height" value="0.05" units="cm"/>
    </inkml:brush>
  </inkml:definitions>
  <inkml:trace contextRef="#ctx0" brushRef="#br0">0 0 6342</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8:22.619"/>
    </inkml:context>
    <inkml:brush xml:id="br0">
      <inkml:brushProperty name="width" value="0.05" units="cm"/>
      <inkml:brushProperty name="height" value="0.05" units="cm"/>
    </inkml:brush>
  </inkml:definitions>
  <inkml:trace contextRef="#ctx0" brushRef="#br0">149 134 1826,'-10'2'63,"-1"0"1,1 0-1,0 1 0,0 1 1,0-1-1,0 2 0,-15 8 1,21-10-53,0 0 0,0 0 0,0 0 0,1 1 0,-1-1 0,1 1 0,0 0 0,0 0-1,0 0 1,1 1 0,-1-1 0,1 1 0,0-1 0,0 1 0,1 0 0,-1-1 0,1 1 0,-1 10 0,2-14-11,0 0 0,0-1 0,0 1 0,0 0 0,0 0 0,0 0-1,0 0 1,0 0 0,0 0 0,1-1 0,-1 1 0,0 0 0,1 0 0,-1 0 0,0-1 0,1 1 0,-1 0 0,1 0-1,-1-1 1,1 1 0,-1 0 0,1-1 0,0 1 0,-1 0 0,1-1 0,0 1 0,0-1 0,-1 1 0,1-1 0,0 0-1,1 1 1,2 0-3,0 0 0,-1 0 1,1-1-1,0 0 0,0 0 0,0 0 0,-1 0 0,6-1 0,8-2-12,0 0-1,25-10 1,53-23 24,-54 18-1,2 2 1,0 2-1,1 2 0,0 2 1,78-9-1,-30 19-47,113 15 1,-136-7-10,0-3 1,0-2 0,116-13-1,91-51 40,-199 39 14,2 4 0,156-15 1,-190 33-26,1 1 0,0 3 1,-1 2-1,1 2 0,-2 2 1,1 2-1,79 32 0,-67-22 23,1-2-1,1-3 0,1-2 1,0-3-1,1-3 0,0-2 1,91-2-1,165-38 79,-9 0-4,221 30-73,57-3 1,90 15 12,-459 0-15,21-7-21,266-31-1,811-53 24,-1211 77-24,-1 5 1,1 5-1,200 34 0,-173-9-24,180 36 78,-221-51-28,138 4 0,392-46-43,-2-47 89,-164 17-60,-65 19 7,2 16 0,560 41 0,75 32-5,-141-56 64,-683 16-44,271 49 0,124 8 19,144-96-60,-653 22 25,638 4 39,-560 8-38,306-4-79,-250-4-691,-98 2-373</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9:18.203"/>
    </inkml:context>
    <inkml:brush xml:id="br0">
      <inkml:brushProperty name="width" value="0.05" units="cm"/>
      <inkml:brushProperty name="height" value="0.05" units="cm"/>
    </inkml:brush>
  </inkml:definitions>
  <inkml:trace contextRef="#ctx0" brushRef="#br0">1 289 3523,'1'-12'-2178,"0"0"1967,0 0 348,-1 1 0,2 0 0,-1 0 1,1 0-1,1 0 0,0 0 0,8-18 0,-11 29-144,1 0-1,-1 0 0,0 0 0,1 0 1,-1-1-1,1 1 0,-1 0 0,1 0 1,-1 0-1,0 0 0,1 0 0,-1 0 1,1 0-1,-1 0 0,1 0 0,-1 0 0,0 0 1,1 0-1,-1 1 0,1-1 0,-1 0 1,0 0-1,1 0 0,-1 1 0,0-1 1,1 0-1,-1 0 0,0 1 0,1-1 1,-1 0-1,0 1 0,1-1 0,-1 0 0,0 1 1,0-1-1,1 0 0,-1 1 0,0-1 1,0 0-1,0 1 0,0-1 0,0 1 1,0-1-1,1 0 0,-1 1 0,0 0 1,9 20 62,-5-10-49,3 14 28,2 0-1,1 0 1,1-1-1,19 31 1,-25-48-28,0-1-1,0 0 1,0 0 0,1 0 0,-1 0-1,1-1 1,1 0 0,-1 0-1,1-1 1,0 0 0,0 0-1,0 0 1,1-1 0,-1 0 0,1-1-1,-1 0 1,1 0 0,0 0-1,9 0 1,4-1-4,-1-1 1,1 0-1,-1-2 0,1 0 0,23-6 1,97-34 24,-97 27-19,0 2-1,68-11 1,-39 19-6,1 4 0,-1 3 0,140 22 0,87 3-5,176-43 28,-277 4-27,355 23 1,-292 13 33,0-11 0,420-34 0,-105-44 57,-34 4-50,-309 46-31,0 10 0,1 11 0,247 37 0,239 12 94,-543-56-104,-1-7 0,189-34 0,118-49 11,201-29-87,-299 78 158,472 10 0,-445 63-335,58-1-1337,-383-33 983</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9:19.279"/>
    </inkml:context>
    <inkml:brush xml:id="br0">
      <inkml:brushProperty name="width" value="0.05" units="cm"/>
      <inkml:brushProperty name="height" value="0.05" units="cm"/>
    </inkml:brush>
  </inkml:definitions>
  <inkml:trace contextRef="#ctx0" brushRef="#br0">26 0 545,'-2'1'52,"0"0"1,1-1-1,-1 1 1,0 0-1,1-1 1,-1 1-1,1 0 1,-1 0-1,1 0 1,0 0 0,-1 1-1,1-1 1,0 0-1,0 1 1,0-1-1,-2 3 1,3-3-42,0 0 1,0-1-1,0 1 0,1 0 1,-1 0-1,0-1 1,0 1-1,1-1 0,-1 1 1,0 0-1,1-1 1,-1 1-1,0-1 1,1 1-1,-1 0 0,1-1 1,-1 1-1,1-1 1,-1 0-1,1 1 0,0-1 1,-1 1-1,1-1 1,-1 0-1,1 1 0,0-1 1,0 0-1,12 5 3,-1-1 0,1-1 0,17 3 0,-20-4 57,141 24 39,266 11 0,160-36-106,-424-4 2,222-2-6,725-2 0,-2 63 0,-823-29 0,759 71 0,-582-56 64,513 115 0,-339-41-39,-547-108-19,0-4-1,0-3 1,0-3-1,0-4 1,-1-3 0,81-21-1,32-27 130,256-113 0,-260 92-294,252-68 0,-306 114-978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6:11.515"/>
    </inkml:context>
    <inkml:brush xml:id="br0">
      <inkml:brushProperty name="width" value="0.05" units="cm"/>
      <inkml:brushProperty name="height" value="0.05" units="cm"/>
    </inkml:brush>
  </inkml:definitions>
  <inkml:trace contextRef="#ctx0" brushRef="#br0">14292 1039 2594,'-14'-8'-90,"-7"-5"299,-1 2 1,-1 0 0,0 1 0,-1 2-1,1 0 1,-46-8 0,-18 14 173,-172 17 1,55 1-196,-158-11-871,-137 7-48,241 0 824,-448-36 1,-377-91 653,225 65-336,230 21-80,4-47-176,551 63-153,-1072-160 33,-421-17-131,475 33 171,61 57 555,315 27-579,491 62 70,-269 20 0,374-1-83,-587 48 79,608-46 16,1 4-1,1 4 1,1 4-1,1 5 1,-142 59-1,185-61-115,0 1 0,2 3-1,2 2 1,-65 54 0,79-57-160,3 2 1,0 2 0,2 0-1,1 2 1,2 1 0,-33 60 0,44-67 71,1 0 0,1 1 0,2 0 0,1 0 0,1 1 0,1 1 0,2-1 0,1 1 0,2 0 0,1 39 0,3-45 66,0-1 1,2 1-1,1-1 1,0 0-1,2-1 1,1 0-1,1 0 1,1 0 0,1-1-1,1-1 1,0 1-1,2-2 1,21 26-1,-1-9 4,1-2 0,2-1 0,1-2-1,2-1 1,60 35 0,-40-33-8,2-2 1,1-3-1,85 26 1,215 32-22,7-31 36,-159-25 27,1360 159 207,234 17 1063,-1412-144-1250,476 12 1,153-81 292,340 14 215,-591 55-442,492 19-78,-518-102-83,-2-35 105,-301 21-9,324-48-95,-544 45-37,305-93 0,-124-9 111,-286 92-68,151-86-1,-228 110-74,-1-1-1,-1-2 0,-1-2 1,-1-2-1,-2 0 1,49-60-1,-64 66 67,-1 0-1,-1-1 0,-2-1 1,0 0-1,-2-1 0,-1 0 1,-1-1-1,-2-1 0,-1 0 1,9-60-1,-14 60 135,-1 1 0,-1 0 1,-2 0-1,0-1 0,-2 1 0,-2 0 0,0 1 1,-2-1-1,-1 1 0,-1 0 0,-2 1 0,0 0 1,-2 1-1,-1 0 0,-1 1 0,-1 0 0,-2 2 0,-19-23 1,3 10 198,-2 2 1,0 1-1,-3 2 1,0 1-1,-2 3 1,-58-30-1,35 26-52,-1 3 0,-2 2 0,-123-28-1,72 30-136,-178-13-1,-111 23-319,272 15-100,-189-5-2798,189-11-715</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9:46.353"/>
    </inkml:context>
    <inkml:brush xml:id="br0">
      <inkml:brushProperty name="width" value="0.05" units="cm"/>
      <inkml:brushProperty name="height" value="0.05" units="cm"/>
    </inkml:brush>
  </inkml:definitions>
  <inkml:trace contextRef="#ctx0" brushRef="#br0">1 0 4484</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9:46.931"/>
    </inkml:context>
    <inkml:brush xml:id="br0">
      <inkml:brushProperty name="width" value="0.05" units="cm"/>
      <inkml:brushProperty name="height" value="0.05" units="cm"/>
    </inkml:brush>
  </inkml:definitions>
  <inkml:trace contextRef="#ctx0" brushRef="#br0">1 49 128,'16'-4'497,"12"-3"-373,-1 2 1,0 1 0,1 1 0,0 1 0,0 1-1,0 2 1,43 6 0,2 13-113,76 31 0,11 3 60,-71-31-55,1-4-1,1-5 1,0-3 0,180-2-1,-83-19-135,260-49 0,-111 4 55,547-20 0,291 114 475,-558-7-144,1148 28 866,1-33-51,-310-72-999,-54-1-134,-127 78 9,-963-5 36,343 19-96,-501-44 65,1-6 0,188-29 0,296-97-139,-473 91-577</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1:43.029"/>
    </inkml:context>
    <inkml:brush xml:id="br0">
      <inkml:brushProperty name="width" value="0.05" units="cm"/>
      <inkml:brushProperty name="height" value="0.05" units="cm"/>
    </inkml:brush>
  </inkml:definitions>
  <inkml:trace contextRef="#ctx0" brushRef="#br0">105 130 4773,'-10'3'-2125,"-83"29"3096,92-32-858,27-10-76,-8 2-34,0 2 0,1 0 0,-1 1 0,2 1 1,-1 1-1,0 0 0,0 1 0,31 2 0,13 5 23,82 15 0,-83-9-13,75 3 1,-10-14-32,159-22 1,125-38-134,194-19 43,-357 72 154,0 11 1,394 57-1,-391-30 261,286-1 0,496 5 825,373 47-673,-557-88-95,620 20-147,-1419-11-216,844 40 0,1-45-8,-816-2 12,553-18 274,2 40-2,-488-7-261,993 53 26,-771-62-48,1293 43-84,-620 56 5,-901-91-1469,-65-10-245</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1:53.013"/>
    </inkml:context>
    <inkml:brush xml:id="br0">
      <inkml:brushProperty name="width" value="0.05" units="cm"/>
      <inkml:brushProperty name="height" value="0.05" units="cm"/>
    </inkml:brush>
  </inkml:definitions>
  <inkml:trace contextRef="#ctx0" brushRef="#br0">208 439 1922,'-9'-5'-144,"-9"-7"390,-1 0 0,0 1 1,0 2-1,-2 0 0,1 1 1,-37-10-1,50 17-240,-12-2-5,35-1-8,255 3 74,-89 4-17,497-3 169,-499 4-152,333-36 0,-249-4-16,725-62 21,-876 96-73,697-20 37,-3-43 62,169-26-2,-893 87-88,121 2 5,-196 3-151,0 0 0,0 1 0,0 0-1,0 1 1,0 0 0,-1 0-1,1 0 1,-1 1 0,0 0-1,9 7 1,21 13-1405</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1:55.121"/>
    </inkml:context>
    <inkml:brush xml:id="br0">
      <inkml:brushProperty name="width" value="0.05" units="cm"/>
      <inkml:brushProperty name="height" value="0.05" units="cm"/>
    </inkml:brush>
  </inkml:definitions>
  <inkml:trace contextRef="#ctx0" brushRef="#br0">1 1 1185</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1:55.676"/>
    </inkml:context>
    <inkml:brush xml:id="br0">
      <inkml:brushProperty name="width" value="0.05" units="cm"/>
      <inkml:brushProperty name="height" value="0.05" units="cm"/>
    </inkml:brush>
  </inkml:definitions>
  <inkml:trace contextRef="#ctx0" brushRef="#br0">350 476 737,'-125'11'-32,"-86"3"955,198-16-26,16-2-614,22-4-278,129-10-50,195-47 0,-324 59 45,224-58 2,343-42 1,75 52 17,162-18-19,-712 57-10,523-56 122,4 56-25,-80 69-45,-116-7 53,682-18 81,-364-20-103,-363 3 41,463 21 299,-527-8-1050,-253-24-474</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2:05.034"/>
    </inkml:context>
    <inkml:brush xml:id="br0">
      <inkml:brushProperty name="width" value="0.05" units="cm"/>
      <inkml:brushProperty name="height" value="0.05" units="cm"/>
    </inkml:brush>
  </inkml:definitions>
  <inkml:trace contextRef="#ctx0" brushRef="#br0">1 237 1986,'0'0'165,"11"-4"134,7-4-42,1 1-1,0 0 0,0 2 0,0 0 1,0 2-1,30-3 0,-3 9 427,-1 1 0,79 19 0,44 6-501,-21-24-41,174-14 0,-25-2-118,-58 13-90,-2 1 290,252-28 0,529-65 1305,-613 60-1535,1221-25 824,-995 90-670,-3 1-481,-586-38 18,0-1 1,0-2-1,0-2 0,-1-1 1,0-2-1,68-28 0,-66 18-1494,-18 2-1430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3:14.133"/>
    </inkml:context>
    <inkml:brush xml:id="br0">
      <inkml:brushProperty name="width" value="0.05" units="cm"/>
      <inkml:brushProperty name="height" value="0.05" units="cm"/>
    </inkml:brush>
  </inkml:definitions>
  <inkml:trace contextRef="#ctx0" brushRef="#br0">0 1 2306</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3:15.974"/>
    </inkml:context>
    <inkml:brush xml:id="br0">
      <inkml:brushProperty name="width" value="0.05" units="cm"/>
      <inkml:brushProperty name="height" value="0.05" units="cm"/>
    </inkml:brush>
  </inkml:definitions>
  <inkml:trace contextRef="#ctx0" brushRef="#br0">33 146 641,'0'0'1158,"-7"2"-1169,-2 0-25,-8 2 85,40-2 72,183 16-121,-56-29-12,-113 5 26,1 3 0,-1 1 0,0 1 0,56 8 1,-21 4-14,1-2 0,1-3 0,-1-4 0,132-13 0,79-16 128,165-27-39,-326 30-62,2 5-1,1 6 1,0 6 0,224 15 0,64 14 136,95 12 51,-96 5-167,452-13 0,-613-39 101,-157 5-28,1 4 0,136 12 0,-117 6-82,1-6 0,0-4-1,171-16 1,-58-12 1,-70 10-129,250-55-1,-371 61 332,1 3 0,44-2 0,-490 2-257,-215 2 249,400 15-167,-72 1-38,-35-20 52,111 0 55,-265 25-1,215 14-85,-217 20-16,342-43-102,-204-14-1,211-6 60,-313-14 66,-14 40-47,-194-6 34,229-61-55,262 27 104,-170-4 1,300 28-97,-497 6-32,531-3-640,8 3 265,9 2 113,684 148-744,-553-134 1004,1-7 1,0-6-1,160-12 1,444-67-49,-404 32 81,2313-83-487,-2339 133 26</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3:19.413"/>
    </inkml:context>
    <inkml:brush xml:id="br0">
      <inkml:brushProperty name="width" value="0.05" units="cm"/>
      <inkml:brushProperty name="height" value="0.05" units="cm"/>
    </inkml:brush>
  </inkml:definitions>
  <inkml:trace contextRef="#ctx0" brushRef="#br0">1 68 2018,'0'0'859,"9"4"-1355,6 2 466,0-1 1,0-1-1,0 0 1,0-1-1,1-1 0,-1-1 1,1 0-1,-1 0 0,1-2 1,28-4-1,4-5 118,55-20 1,-60 16-39,84-15 1,-67 23-85,0 3 0,-1 3 0,1 2 0,0 3 0,-1 2 0,0 3 0,89 27 0,-61-11-1,2-3 0,1-5 1,175 13-1,327-37 473,-511 13-363,-1 3 0,149 38-1,-141-26-27,0-4-1,92 7 0,-98-22 20,1-3 0,-1-3 0,1-5 0,100-21 1,-110 14 80,53-14 64,1 6-1,169-9 1,244 55-102,-72 1-47,-274-31-64,0-9 0,217-46 0,-401 60 2,196-29 34,-173 27-53,1 3-1,0 0 0,-1 3 1,41 6-1,-60-5 9,-1 0 0,1 2 0,-1 0 0,0 0-1,0 1 1,-1 1 0,0 0 0,0 0 0,11 11 0,14 13-55,43 47 0,-33-30-203,22 16-772,2 0-1340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0.690"/>
    </inkml:context>
    <inkml:brush xml:id="br0">
      <inkml:brushProperty name="width" value="0.05" units="cm"/>
      <inkml:brushProperty name="height" value="0.05" units="cm"/>
    </inkml:brush>
  </inkml:definitions>
  <inkml:trace contextRef="#ctx0" brushRef="#br0">22 104 3075,'0'0'512,"0"-10"1405,-11-84 1724,11 114-3180,3 174 1560,12-5-2008,-14 276 1,-15-235 156,-1 38 140,36 1068-152,2-421-144,-43-1 727,0-369-611,18-312-7520,2-221 1955</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4:29.562"/>
    </inkml:context>
    <inkml:brush xml:id="br0">
      <inkml:brushProperty name="width" value="0.05" units="cm"/>
      <inkml:brushProperty name="height" value="0.05" units="cm"/>
    </inkml:brush>
  </inkml:definitions>
  <inkml:trace contextRef="#ctx0" brushRef="#br0">129 82 1249,'0'0'7154,"0"-8"-5446,0-20-599,0 7 2341,-2 39-3290,2 15-39,2-1 0,1 1-1,1-1 1,2 0 0,10 35 0,-4-18-51,6 51 0,-15-70 33,-3-20-66,1 0 0,0 0 0,1 0 0,0 0 1,1 0-1,3 10 0,-5-20-83,-1 0 1,0 1-1,0-1 1,0 0 0,1 0-1,-1 0 1,0 1-1,0-1 1,0 0-1,0 0 1,0 1-1,0-1 1,0 0-1,0 1 1,1-1 0,-1 0-1,0 0 1,0 1-1,0-1 1,0 0-1,0 1 1,0-1-1,-1 0 1,1 0-1,0 1 1,0-1-1,0 0 1,0 0 0,0 1-1,0-1 1,0 0-1,-1 0 1,1 1-1,0-1 1,0 0-1,0 0 1,0 0-1,-1 1 1,1-1 0,0 0-1,0 0 1,-1 0-1,-13-2-1035,-15-14-122,15 4 684,-1 0 1,2-2-1,0 0 0,1 0 1,0-1-1,1 0 0,-14-26 0,18 26 828,0 1-1,0-1 0,2 0 0,0-1 1,0 0-1,2 1 0,0-1 0,1 0 0,-1-19 1,4 28-243,0 0 0,1 1 0,0-1 0,0 0-1,0 1 1,1-1 0,0 1 0,0 0 0,1 0 0,0 0 0,0 0 0,0 1 0,0-1 0,1 1 0,0 0 0,0 1 0,1-1 0,8-5 0,5-3-28,0 0-1,0 2 1,1 0-1,33-11 1,-39 16-42,1 1 1,0 1 0,0 1-1,0 0 1,0 1-1,0 1 1,0 0 0,0 1-1,1 0 1,16 3 0,-31-2 59,0 0 0,1-1 1,-1 1-1,0 0 1,1 0-1,-1 0 1,0 0-1,0 0 0,0 0 1,0 0-1,0 0 1,0 0-1,0 0 1,0 1-1,0-1 0,-1 0 1,1 1-1,0-1 1,-1 1-1,1-1 1,-1 1-1,0-1 0,1 1 1,-1-1-1,0 1 1,0-1-1,0 1 1,0-1-1,0 1 0,0-1 1,0 1-1,-1-1 1,1 1-1,-1-1 1,1 1-1,-2 1 0,1 3 141,-1 0-1,0-1 0,-1 1 0,1-1 1,-1 0-1,0 1 0,0-1 1,-5 6-1,-5-1-83,0 0 1,-1 0-1,0-1 0,0-1 1,-1 0-1,0-1 0,0-1 1,-1 0-1,0-1 0,0-1 1,0-1-1,0 0 1,-1-1-1,1 0 0,-1-1 1,-28-3-1,44 2-161,1 0-1,-1 0 1,1 0 0,-1 0-1,1 0 1,-1 1 0,1-1-1,0 0 1,-1 0-1,1 0 1,-1-1 0,1 1-1,-1 0 1,1 0 0,-1 0-1,1 0 1,-1 0 0,1 0-1,-1-1 1,1 1 0,-1 0-1,1 0 1,0-1 0,-1 1-1,1 0 1,0-1 0,-1 1-1,1 0 1,0-1-1,-1 1 1,1-1 0,0 1-1,0 0 1,-1-1 0,1 1-1,0-1 1,0 1 0,0-1-1,0 1 1,-1-1 0,1 1-1,0-1 1,0 1 0,0-1-1,0 1 1,0-1 0,0 1-1,0-1 1,1 1-1,-1-1 1,0 1 0,0 0-1,0-1 1,0 1 0,1-1-1,-1 1 1,0-1 0,0 1-1,1 0 1,-1-1 0,0 1-1,1-1 1,-1 1 0,27-20-4268,4 10 120,7-1-1142</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4:29.907"/>
    </inkml:context>
    <inkml:brush xml:id="br0">
      <inkml:brushProperty name="width" value="0.05" units="cm"/>
      <inkml:brushProperty name="height" value="0.05" units="cm"/>
    </inkml:brush>
  </inkml:definitions>
  <inkml:trace contextRef="#ctx0" brushRef="#br0">184 23 9225,'0'0'3977,"-10"-4"-2728,10 4-1247,-6-2 76,-1 0 1,1 0 0,-1 0-1,1 1 1,-1 0-1,-12-1 1,15 3-72,1-1 1,-1 1-1,1 0 1,-1 0-1,1 0 1,-1 0-1,1 1 1,-1-1-1,1 1 1,0 0-1,0 0 1,0 0-1,0 0 1,0 1-1,1-1 1,-1 1-1,0-1 1,-1 4-1,-2 2-22,0-1 1,0 1-1,1 0 1,1 0-1,-1 1 0,1-1 1,1 1-1,-1 0 1,2 0-1,-1 1 0,1-1 1,0 0-1,1 1 1,0 15-1,2-23 9,-1 0 0,1 0 0,0 0-1,0-1 1,0 1 0,0 0 0,0 0 0,1-1 0,-1 1 0,0-1-1,1 1 1,-1-1 0,1 1 0,0-1 0,-1 0 0,1 0-1,0 0 1,0 0 0,0 0 0,0 0 0,0 0 0,0-1-1,0 1 1,0-1 0,0 1 0,0-1 0,0 0 0,0 0 0,0 0-1,4 0 1,1 0 53,0 0-1,1-1 1,-1 1-1,0-1 1,1-1 0,-1 1-1,12-6 1,-12 4 144,-1 0 1,0 0 0,0-1 0,-1 0 0,1 0-1,-1-1 1,1 0 0,-2 0 0,1 0 0,0 0-1,-1-1 1,0 1 0,0-1 0,-1 0 0,0-1-1,0 1 1,0-1 0,0 1 0,-1-1 0,-1 0-1,1 1 1,-1-1 0,0 0 0,0 0 0,-1 0-1,0 0 1,-1-10 0,-1 14-214,0 0 0,0 0-1,0 0 1,0 0 0,0 1 0,-1-1 0,1 1-1,-1 0 1,1 0 0,-1 0 0,0 0-1,0 0 1,0 0 0,0 1 0,0-1 0,0 1-1,-1 0 1,1 0 0,0 0 0,-1 1 0,1-1-1,0 1 1,-1-1 0,1 1 0,-1 0-1,1 1 1,-1-1 0,1 1 0,0-1 0,-6 3-1,8-3-48,1 0 0,-1 0 0,1 0 1,-1 1-1,1-1 0,0 0 0,-1 0 0,1 0 0,-1 1 0,1-1 0,0 0 0,-1 0 0,1 1 0,0-1 0,-1 0 0,1 1 0,0-1 0,-1 1 0,1-1 0,0 0 0,0 1 0,0-1 0,-1 1 0,1-1 0,0 1 0,0-1 0,0 0 0,0 1 0,0-1 0,0 1 0,0-1 0,0 1 0,0-1 0,0 1 0,0-1 0,0 1 0,0-1 0,0 1 0,0-1 0,0 0 1,1 1-1,-1-1 0,0 1 0,0-1 0,1 1 0,-1-1 0,0 0 0,0 1 0,1-1 0,-1 0 0,0 1 0,1-1 0,-1 0 0,1 1 0,1 0-328,0 0 0,0 1 0,1-1 1,-1 0-1,0-1 0,0 1 0,1 0 0,-1-1 1,0 1-1,4-1 0,32 0-3375,6-2-876</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4:30.299"/>
    </inkml:context>
    <inkml:brush xml:id="br0">
      <inkml:brushProperty name="width" value="0.05" units="cm"/>
      <inkml:brushProperty name="height" value="0.05" units="cm"/>
    </inkml:brush>
  </inkml:definitions>
  <inkml:trace contextRef="#ctx0" brushRef="#br0">206 0 6406,'0'0'2402,"-11"0"-133,-3 2-1894,0 0 0,0 0 0,0 2 0,0-1 0,0 2 0,1 0 0,0 1-1,0 0 1,0 0 0,1 2 0,0 0 0,-19 15 0,31-23-386,0 0 1,0 0-1,-1 0 1,1 0-1,0 1 0,0-1 1,0 0-1,0 0 1,0 0-1,-1 0 0,1 0 1,0 0-1,0 0 1,0 0-1,0 1 0,0-1 1,0 0-1,-1 0 1,1 0-1,0 0 0,0 0 1,0 1-1,0-1 1,0 0-1,0 0 0,0 0 1,0 0-1,0 1 1,0-1-1,0 0 0,0 0 1,0 0-1,0 1 0,0-1 1,0 0-1,0 0 1,0 0-1,0 0 0,0 1 1,0-1-1,0 0 1,0 0-1,0 0 0,0 0 1,1 1-1,-1-1 1,0 0-1,0 0 0,0 0 1,0 0-1,0 0 1,0 0-1,1 1 0,-1-1 1,0 0-1,0 0 1,0 0-1,0 0 0,0 0 1,1 0-1,-1 0 1,0 0-1,0 0 0,0 0 1,0 0-1,1 0 0,-1 0 1,22 0-153,23-9 182,-36 6-31,0 1-1,-1 0 1,1 0 0,0 1-1,0 0 1,1 1-1,-1 0 1,11 1-1,-18 0 13,1-1 0,-1 1-1,1 0 1,0 0 0,-1 0-1,0 1 1,1-1 0,-1 1-1,0-1 1,0 1 0,1 0-1,-2 0 1,1-1-1,0 2 1,0-1 0,0 0-1,-1 0 1,1 0 0,-1 1-1,0-1 1,0 1 0,0-1-1,0 1 1,0-1 0,0 1-1,-1 0 1,1-1 0,-1 1-1,0 0 1,0 5-1,0-6 132,1 0 1,-1 1-1,-1-1 0,1 0 0,0 1 0,0-1 0,-1 0 0,1 0 0,-1 0 0,0 1 0,0-1 0,0 0 0,0 0 0,0 0 0,0 0 0,0 0 0,-1-1 0,1 1 0,-1 0 0,-2 2 0,0-1 29,0-1 1,0 1 0,0-1 0,0 0-1,0 0 1,-1 0 0,1 0 0,-1-1-1,-6 2 1,-5-1-474,0 0 1,0-1-1,0-1 0,0 0 1,-17-3-1,67-9-11645,-5 5 7751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4:30.627"/>
    </inkml:context>
    <inkml:brush xml:id="br0">
      <inkml:brushProperty name="width" value="0.05" units="cm"/>
      <inkml:brushProperty name="height" value="0.05" units="cm"/>
    </inkml:brush>
  </inkml:definitions>
  <inkml:trace contextRef="#ctx0" brushRef="#br0">62 9 7719,'0'0'11382,"-8"-3"-10475,6 2-866,0 0 0,-1 0 0,1 0-1,0 1 1,-1-1 0,1 1 0,0 0 0,-1-1-1,1 1 1,-1 0 0,1 0 0,0 1 0,-4 0-1,4 0-28,1 0-1,0 0 1,-1 0-1,1 0 1,0 1-1,0-1 1,0 1-1,0-1 1,0 1-1,0-1 1,0 1-1,0-1 1,1 1-1,-1 0 1,1-1-1,-1 1 1,1 0-1,0-1 1,0 1-1,-1 0 1,1 0-1,0-1 1,0 1-1,1 0 1,-1 2-1,1-1-51,-1-1 0,1 1 0,0 0 0,-1-1 0,1 1 0,0 0 0,1-1 0,-1 0 0,0 1 0,1-1 0,-1 0-1,1 1 1,0-1 0,0 0 0,0 0 0,0-1 0,0 1 0,0 0 0,0-1 0,5 3 0,23 13-2927,-2-6-4270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4:31.281"/>
    </inkml:context>
    <inkml:brush xml:id="br0">
      <inkml:brushProperty name="width" value="0.05" units="cm"/>
      <inkml:brushProperty name="height" value="0.05" units="cm"/>
    </inkml:brush>
  </inkml:definitions>
  <inkml:trace contextRef="#ctx0" brushRef="#br0">0 1 4773,'0'0'6544,"0"8"-5609,0 15-530,1 0 1,1-1 0,1 1-1,10 36 1,-7-40-413,32 107 790,-35-111-207,0 0 0,-1 0 1,-1 0-1,-1 0 0,0 0 1,-4 25-1,21-92 757,-13 42-1318,0-1 1,0 1-1,-1-1 0,2-15 0,-2-47-452,-4 71-237,-3 9 358,-2 9 137,5-11 164,0 1 0,1-1 0,-1 1 0,1-1 1,0 1-1,0-1 0,1 1 0,2 7 1,-3-11 27,1 0-1,0-1 1,0 1 0,0 0 0,0-1 0,1 1 0,-1-1 0,0 0-1,1 1 1,-1-1 0,0 0 0,1 0 0,0 0 0,-1 0 0,1 0 0,0 0-1,-1-1 1,1 1 0,0 0 0,0-1 0,0 1 0,-1-1 0,1 0-1,0 0 1,0 0 0,0 0 0,0 0 0,2 0 0,7 0 54,0-1-1,1-1 1,-1 1 0,0-2 0,0 1 0,0-2-1,0 1 1,-1-2 0,0 1 0,20-13 0,-15 8-37,-1-2 0,-1 1 0,1-2 0,-2 0 0,1 0 0,14-21 0,-33 41-78,1 0 1,0 0-1,1 0 1,-7 16 0,10-23 46,1 1 0,-1-1 0,0 0 0,1 0 0,0 1 0,-1-1 1,1 0-1,-1 1 0,1-1 0,0 1 0,0-1 0,0 0 1,0 1-1,0-1 0,0 1 0,0-1 0,1 0 0,-1 1 1,0-1-1,1 0 0,-1 1 0,1-1 0,0 0 0,-1 1 0,1-1 1,0 0-1,0 0 0,-1 0 0,1 0 0,0 0 0,0 0 1,0 0-1,0 0 0,1 0 0,-1 0 0,0-1 0,0 1 0,0 0 1,1-1-1,-1 1 0,0-1 0,1 1 0,-1-1 0,0 0 1,1 0-1,-1 1 0,3-1 0,9 0-43,0 0 0,-1 0 0,1-1 0,0-1 0,0 0 0,-1-1 0,21-7 0,8-2-1077,-41 13 1092,1-1 0,-1 0 0,1 1 1,-1-1-1,1 1 0,-1-1 0,1 1 1,-1-1-1,0 1 0,1-1 0,-1 1 0,0 0 1,0-1-1,1 1 0,-1-1 0,0 1 1,0 0-1,0-1 0,0 1 0,0 0 1,0-1-1,0 1 0,0 0 0,0-1 1,0 1-1,0-1 0,0 1 0,0 0 0,0-1 1,-1 1-1,1 0 0,0-1 0,-1 2 1,-6 31 725,6-29-480,1-4-194,0 1-1,1-1 1,-1 1 0,0 0 0,0-1 0,0 1 0,1-1 0,-1 1 0,0-1 0,1 1 0,-1-1 0,0 1-1,1-1 1,-1 1 0,1-1 0,-1 0 0,1 1 0,-1-1 0,0 0 0,1 1 0,0-1 0,-1 0-1,1 1 1,-1-1 0,1 0 0,-1 0 0,1 0 0,-1 0 0,1 0 0,0 1 0,-1-1 0,1 0 0,-1 0-1,1 0 1,0-1 0,-1 1 0,1 0 0,-1 0 0,1 0 0,-1 0 0,2-1 0,27-5 568,-21 2-541,-1 0 0,1 0 0,-1-1 0,0 0 0,0 0-1,-1-1 1,0 0 0,0 0 0,0 0 0,0-1 0,-1 0 0,0 0 0,-1 0 0,0-1-1,0 0 1,0 1 0,-1-1 0,0 0 0,-1-1 0,0 1 0,0 0 0,-1-1 0,0 1 0,0-1-1,-1-12 1,0 20-72,0-1-1,-1 1 0,1 0 1,0 0-1,-1 0 0,1 0 1,0-1-1,-1 1 0,1 0 1,-1 0-1,0 0 1,1 0-1,-1 0 0,0 0 1,0 0-1,0 0 0,1 1 1,-1-1-1,0 0 0,0 0 1,0 1-1,0-1 0,0 0 1,0 1-1,-1-1 0,1 1 1,0 0-1,0-1 1,0 1-1,0 0 0,-1 0 1,1 0-1,0-1 0,0 1 1,-1 0-1,1 1 0,-2-1 1,2 0 4,0 1-1,0-1 1,1 0 0,-1 1 0,0-1-1,0 1 1,0-1 0,0 1 0,1-1 0,-1 1-1,0-1 1,1 1 0,-1 0 0,0 0-1,1-1 1,-1 1 0,1 0 0,-1 0 0,1 0-1,-1-1 1,1 1 0,0 0 0,-1 0 0,1 0-1,0 0 1,0 0 0,0 0 0,0 0-1,0 0 1,0 0 0,0 0 0,0 0 0,0 0-1,0 0 1,0-1 0,0 1 0,1 0 0,-1 0-1,0 0 1,1 0 0,-1 0 0,1 0-1,-1-1 1,1 1 0,-1 0 0,1 0 0,0 0-1,2 2-207,-1-1 0,0 0-1,1 0 1,-1 0 0,1 0-1,0 0 1,-1-1 0,1 1-1,0-1 1,0 1 0,4 0-1,-6-2-105,0 1 0,1 0 0,-1-1 0,0 1 0,1-1 0,-1 0 0,1 1 0,-1-1 0,1 0 0,-1 0 0,0 0 0,1 0 0,-1 0 0,1 0 0,-1-1 0,1 1 0,-1 0 0,0-1 0,1 1 0,-1-1 0,0 1 0,1-1 0,-1 0 0,0 0 0,0 1 0,3-3 0,1-12-4131</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4:31.640"/>
    </inkml:context>
    <inkml:brush xml:id="br0">
      <inkml:brushProperty name="width" value="0.05" units="cm"/>
      <inkml:brushProperty name="height" value="0.05" units="cm"/>
    </inkml:brush>
  </inkml:definitions>
  <inkml:trace contextRef="#ctx0" brushRef="#br0">1 0 6118,'0'0'10249</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4:31.987"/>
    </inkml:context>
    <inkml:brush xml:id="br0">
      <inkml:brushProperty name="width" value="0.05" units="cm"/>
      <inkml:brushProperty name="height" value="0.05" units="cm"/>
    </inkml:brush>
  </inkml:definitions>
  <inkml:trace contextRef="#ctx0" brushRef="#br0">1 1 11307,'0'0'4932,"48"0"-6725,-26 0-1859,-4 0-2754</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4:32.347"/>
    </inkml:context>
    <inkml:brush xml:id="br0">
      <inkml:brushProperty name="width" value="0.05" units="cm"/>
      <inkml:brushProperty name="height" value="0.05" units="cm"/>
    </inkml:brush>
  </inkml:definitions>
  <inkml:trace contextRef="#ctx0" brushRef="#br0">0 820 8712,'0'0'1036,"10"-2"-855,298-87 2691,-153 40-2615,695-229 1861,85-25 130,-932 302-2262,243-65 322,-196 56-1126,1 2-1,98-4 0,-141 12 101,-7 0 520,0-1-1,0 1 0,1 0 1,-1 0-1,0 0 0,1 0 1,-1 0-1,0 0 0,0 0 1,1 0-1,-1 0 0,0 1 1,0-1-1,1 0 0,-1 1 1,0-1-1,0 1 0,0 0 1,0-1-1,2 2 0,-2 5-3351</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6:31.089"/>
    </inkml:context>
    <inkml:brush xml:id="br0">
      <inkml:brushProperty name="width" value="0.05" units="cm"/>
      <inkml:brushProperty name="height" value="0.05" units="cm"/>
    </inkml:brush>
  </inkml:definitions>
  <inkml:trace contextRef="#ctx0" brushRef="#br0">60 1 5189,'0'0'9742,"-2"9"-9256,-17 80 9,3 1 0,-6 164-1,22-253-500,0 1 0,0-1 0,0 1 0,0-1 0,0 1 0,0-1 0,1 1 0,-1-1 0,0 1 0,1-1 0,-1 1 0,1-1 0,-1 0 0,1 1-1,0-1 1,0 0 0,-1 1 0,3 1 0,-2-3 5,0 1 0,0-1 0,-1 0 0,1 0 0,0 1-1,0-1 1,0 0 0,0 0 0,0 0 0,-1 0 0,1 0 0,0 0 0,0 0 0,0 0-1,0-1 1,0 1 0,0 0 0,-1 0 0,1-1 0,0 1 0,0 0 0,1-2-1,5-2 31,0-1 0,-1 0 0,0 0 0,0-1 0,8-9-1,10-14 19,-2-2 0,-1 0 0,30-59 0,35-110 2349,-90 276-2561,-2-43 145,2 0 0,2 0 0,1 41 0,1-72-127,0 0 0,1 0 1,-1 0-1,0 0 0,1 0 0,0 0 1,-1-1-1,1 1 0,0 0 1,0 0-1,0 0 0,0-1 1,0 1-1,0 0 0,3 1 1,-3-1-228,1-1 1,-1 0-1,1 0 1,0 0-1,0 0 1,0-1-1,-1 1 1,1 0-1,0-1 1,0 1-1,0-1 1,0 0-1,0 1 1,0-1-1,2 0 1,13 0-4490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6:31.918"/>
    </inkml:context>
    <inkml:brush xml:id="br0">
      <inkml:brushProperty name="width" value="0.05" units="cm"/>
      <inkml:brushProperty name="height" value="0.05" units="cm"/>
    </inkml:brush>
  </inkml:definitions>
  <inkml:trace contextRef="#ctx0" brushRef="#br0">171 33 6118,'-7'-3'2269,"0"1"-1857,-1 0 1,1 0-1,-1 0 1,1 1-1,-1 0 1,0 1 0,-12 0-1,16 1-355,1-1 0,0 1 0,-1 0-1,1 0 1,0 1 0,0-1 0,0 0 0,0 1-1,0 0 1,0 0 0,0 0 0,0 0 0,1 0-1,-1 0 1,1 1 0,0-1 0,0 1 0,-1 0-1,2 0 1,-1 0 0,0 0 0,-2 5 0,-2 8 47,1 1 0,1 0 0,0 0 0,1 1 0,0-1 0,2 1 0,1 34 0,-1-50-102,1 0 0,0 0 0,1 0 0,-1 0 0,0 0 0,1 0 0,-1 0 0,1 0 0,-1 0 0,1-1 0,0 1 0,0 0-1,0 0 1,0-1 0,0 1 0,0 0 0,0-1 0,0 1 0,1-1 0,-1 1 0,1-1 0,-1 0 0,1 0 0,0 0 0,-1 0-1,1 0 1,0 0 0,0 0 0,-1 0 0,1-1 0,0 1 0,0-1 0,0 1 0,0-1 0,0 0 0,0 0 0,0 0 0,0 0-1,0 0 1,0 0 0,0 0 0,2-1 0,3 0 59,-1 0 0,0-1 0,0 1 0,0-1 0,0 0 0,0-1 0,-1 1 0,1-1 0,-1-1 0,0 1 0,1-1 0,7-7 0,-6 3 144,-1 0 0,0 0 0,-1 0 0,0-1 0,0 0 0,-1 0 0,0 0 0,0-1-1,-1 1 1,-1-1 0,4-17 0,-6 24-161,0-1-1,1 1 1,-1 0 0,0-1-1,0 1 1,-1-1-1,1 1 1,-1 0-1,0-1 1,0 1 0,0 0-1,0 0 1,0 0-1,-1 0 1,1 0-1,-1 0 1,0 0 0,0 0-1,0 1 1,0-1-1,0 1 1,-1-1-1,1 1 1,-1 0 0,0 0-1,1 0 1,-1 0-1,0 1 1,0-1-1,0 1 1,0-1 0,0 1-1,-1 0 1,1 1-1,0-1 1,-1 0-1,1 1 1,-5 0 0,4-1-47,1 0 0,-1 1 1,1-1-1,-1 1 1,0 0-1,1 0 0,-1 1 1,0-1-1,1 1 0,-1 0 1,1 0-1,-1 0 1,1 0-1,0 0 0,-1 1 1,1 0-1,0-1 1,0 1-1,0 0 0,0 1 1,0-1-1,1 1 1,-1-1-1,0 1 0,1 0 1,0-1-1,0 1 1,0 1-1,0-1 0,0 0 1,1 0-1,0 1 1,-1-1-1,1 1 0,0-1 1,0 1-1,1-1 1,-1 6-1,1-8-5,0 0 0,0 0 0,-1 0 0,1 0 0,0-1 0,0 1 0,1 0 0,-1 0 0,0 0 0,0 0 0,0 0 0,0 0 0,1-1 0,-1 1 0,0 0 0,1 0 0,-1 0 1,1-1-1,-1 1 0,1 0 0,-1 0 0,1-1 0,0 1 0,-1 0 0,1-1 0,0 1 0,-1-1 0,3 1 0,-1 1-3,1-1 0,0-1 0,-1 1 1,1 0-1,0-1 0,0 1 0,0-1 0,0 0 1,4 0-1,4-1 17,1 0 0,-1-1 0,22-7 0,2-4 62,-1-2-1,34-21 1,50-21 81,-117 56-152,0 0 0,0 1-1,0-1 1,0 0-1,1 1 1,-1-1 0,0 1-1,0 0 1,0-1-1,1 1 1,-1 0-1,0 0 1,1-1 0,-1 1-1,0 0 1,0 0-1,1 1 1,-1-1 0,0 0-1,0 0 1,1 1-1,-1-1 1,0 0-1,0 1 1,1-1 0,-1 1-1,0 0 1,0-1-1,0 1 1,0 0 0,0 0-1,0 0 1,0 0-1,1 1 1,-1 2 2,0 0 1,0 1 0,0-1-1,0 0 1,-1 1-1,0-1 1,1 1 0,-2 5-1,1 4 156,-10 66 1591,11-80-1739,-1 1 0,0-1 1,1 0-1,-1 1 0,1-1 0,-1 1 0,1-1 0,-1 0 0,0 1 1,1-1-1,-1 0 0,1 0 0,-1 1 0,1-1 0,0 0 0,-1 0 0,1 0 1,-1 1-1,1-1 0,-1 0 0,1 0 0,-1 0 0,1 0 0,0 0 1,-1 0-1,1 0 0,-1-1 0,1 1 0,-1 0 0,1 0 0,-1 0 1,1 0-1,-1-1 0,1 1 0,-1 0 0,1-1 0,-1 1 0,1-1 1,25-10 322,36-35 103,8-5-294,-64 47-175,0 0 0,1 1 0,-1 0 0,0 0 1,1 1-1,-1 0 0,1 0 0,0 1 0,10-2 0,-17 4 20,1-1 0,0 1 0,0-1 0,-1 1 0,1 0 0,0 0 0,-1-1 0,1 1 0,-1 0 0,1 0 0,-1 0-1,1-1 1,-1 1 0,0 0 0,1 0 0,-1 0 0,0 0 0,0 0 0,1 0 0,-1 0 0,0 0 0,0 0 0,0 0 0,0 0 0,0 0 0,-1 0-1,1 1 1,-2 32 50,-8 13 51,10-46-87,1-1-1,-1 0 0,1 1 1,-1-1-1,0 0 0,1 1 1,-1-1-1,1 0 1,-1 1-1,1-1 0,0 0 1,-1 0-1,1 0 0,-1 0 1,1 0-1,-1 1 1,1-1-1,-1 0 0,1 0 1,0 0-1,-1-1 0,1 1 1,-1 0-1,1 0 1,-1 0-1,1 0 0,-1 0 1,1-1-1,0 1 0,-1 0 1,1 0-1,-1-1 1,0 1-1,1-1 0,23-9 74,26-26 69,-36 25-124,0 0 0,0 1-1,1 0 1,1 1 0,0 1 0,33-12 0,-48 20-26,0 0 1,0 0 0,-1 0-1,1 0 1,0 0 0,0 0-1,0 0 1,0 0 0,0 0-1,0 0 1,0 1-1,0-1 1,0 0 0,0 1-1,0-1 1,0 0 0,-1 1-1,1-1 1,0 1 0,0 0-1,0-1 1,-1 1-1,1-1 1,0 1 0,-1 0-1,1 0 1,-1-1 0,1 1-1,-1 0 1,1 0 0,-1 0-1,1 0 1,-1 0-1,0 0 1,0-1 0,1 1-1,-1 0 1,0 0 0,0 0-1,0 0 1,0 0 0,0 0-1,0 0 1,0 0-1,0 0 1,0 0 0,-1 0-1,0 1 1,-12 65 203,8-45 103,5-21-294,-1 0 0,1 1-1,0-1 1,-1 0 0,1 1 0,0-1 0,0 0 0,0 1 0,0-1-1,0 0 1,1 1 0,-1-1 0,0 0 0,1 0 0,-1 1 0,0-1-1,1 0 1,0 0 0,-1 1 0,1-1 0,1 2 0,-1-3-63,0 1 1,0-1 0,0 0 0,0 1 0,0-1-1,0 0 1,0 0 0,0 1 0,0-1 0,0 0-1,1 0 1,-1 0 0,0 0 0,0-1 0,0 1-1,0 0 1,0 0 0,0-1 0,0 1 0,1-1-1,6-2-1136,0-1-1,-1 0 1,0 0-1,0-1 1,10-9-1,14-16-6453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1.443"/>
    </inkml:context>
    <inkml:brush xml:id="br0">
      <inkml:brushProperty name="width" value="0.05" units="cm"/>
      <inkml:brushProperty name="height" value="0.05" units="cm"/>
    </inkml:brush>
  </inkml:definitions>
  <inkml:trace contextRef="#ctx0" brushRef="#br0">1 185 5605,'0'0'1175,"9"1"-1111,318-14 1214,-82-1-939,645-27-410,133-2 698,-664 40-587,2016-38-54,253 10 1819,-2624 31-1911,61 6 375,-64-6-363,1 0 1,-1 0-1,0 0 0,0 0 0,1 0 0,-1 1 1,0-1-1,0 0 0,1 1 0,-1-1 0,0 1 1,0 0-1,0-1 0,0 1 0,0 0 0,0-1 0,0 1 1,0 0-1,0 0 0,0 0 0,0 0 0,0 0 1,-1 0-1,1 0 0,0 0 0,-1 1 0,1-1 1,-1 0-1,1 0 0,-1 0 0,0 1 0,1-1 0,-1 0 1,0 0-1,0 1 0,0-1 0,0 0 0,0 1 1,0-1-1,0 0 0,-1 0 0,0 3 0,-6 7-3007</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6:32.901"/>
    </inkml:context>
    <inkml:brush xml:id="br0">
      <inkml:brushProperty name="width" value="0.05" units="cm"/>
      <inkml:brushProperty name="height" value="0.05" units="cm"/>
    </inkml:brush>
  </inkml:definitions>
  <inkml:trace contextRef="#ctx0" brushRef="#br0">153 308 8296,'0'0'9219,"-6"-9"-8258,-20-29-326,25 37-618,1 0 0,-1 0-1,0 0 1,1 0 0,-1 1-1,0-1 1,0 0 0,0 0-1,0 0 1,0 1 0,0-1-1,0 0 1,0 1 0,0-1-1,0 1 1,0-1 0,0 1-1,0-1 1,0 1 0,0 0-1,-1 0 1,1-1-1,0 1 1,0 0 0,0 0-1,0 0 1,-1 0 0,1 1-1,0-1 1,0 0 0,0 0-1,0 1 1,-1-1 0,1 1-1,0-1 1,0 1 0,0-1-1,-1 2 1,-2 1-20,0 0 0,1 1 1,-1-1-1,1 1 0,0 0 0,-4 6 0,6-8 25,-37 63 386,36-60-378,0-1 0,0 1 1,1 0-1,-1 0 0,1 0 0,0 1 0,0-1 1,1 0-1,-1 0 0,1 0 0,1 1 0,0 6 0,-1-11-30,0 0 0,1-1 0,-1 1 1,0 0-1,1 0 0,-1 0 0,1-1 0,-1 1 0,1 0 0,-1-1 0,1 1 0,-1 0 0,1-1 0,0 1 0,-1-1 0,1 1 0,0-1 0,0 1 0,-1-1 0,1 1 0,0-1 0,0 0 0,0 0 0,-1 1 0,3-1 0,28-1 6,-21-1 7,-1-1-1,0 0 1,1 0-1,9-6 1,-2-1 27,0-1 1,0-1-1,-2 0 1,25-26-1,-33 31-39,0 0 0,0-1 0,-1 0 0,0 0 0,-1 0 0,0-1 0,0 0 0,-1 0 0,0 0 0,-1 0-1,4-14 1,-10 17-675,-6 12 358,-8 11 201,14-12 114,-1 1 0,1 0 0,0-1 0,0 1 0,0 0-1,1 1 1,0-1 0,1 0 0,-1 1 0,1-1 0,0 1 0,1-1-1,0 12 1,0-17-4,1 1-1,0-1 0,-1 0 0,1 1 0,0-1 1,0 0-1,0 0 0,0 1 0,0-1 0,1 0 1,-1 0-1,0 0 0,0 0 0,1-1 1,-1 1-1,1 0 0,-1 0 0,1-1 0,-1 1 1,1-1-1,-1 1 0,1-1 0,-1 0 0,1 0 1,-1 0-1,1 0 0,-1 0 0,1 0 1,0 0-1,2-1 0,53-7 9,-43 2 31,0 0 0,0-1 0,-1-1 0,1 0 0,-1 0 0,-1-2 0,0 1 0,0-1 0,-1-1 0,-1 0 0,1-1 0,-2 0 0,0-1-1,0 0 1,-1 0 0,-1 0 0,0-1 0,-1 0 0,0-1 0,-1 1 0,-1-1 0,0 0 0,-1-1 0,2-28 0,-5 44-51,0-1-1,0 0 1,1 0-1,-1 0 1,0 0-1,0 0 1,0 0-1,0 0 1,0 0-1,0 0 1,0 0-1,0 0 1,-1 0-1,1 0 1,0 1 0,0-1-1,-1 0 1,1 0-1,-1 0 1,1 0-1,-1 0 1,1 1-1,-1-1 1,1 0-1,-1 0 1,0 1-1,1-1 1,-1 0 0,0 1-1,0-1 1,1 1-1,-1-1 1,0 1-1,0 0 1,0-1-1,0 1 1,0 0-1,0-1 1,0 1-1,0 0 1,1 0 0,-1 0-1,0 0 1,0 0-1,0 0 1,0 0-1,0 0 1,0 0-1,0 0 1,0 1-1,0-1 1,0 0-1,0 0 1,0 1 0,1-1-1,-1 1 1,0-1-1,0 1 1,-1 0-1,-4 3-2,0 0 1,1 0-1,-1 1 0,1-1 0,-1 1 0,1 0 0,-4 7 0,-7 9 170,-24 47 0,35-59 7,1 1-1,0-1 1,1 1-1,0 0 1,0 0-1,1 0 1,1 0-1,-1 15 1,2-23-143,0 0 0,1-1 0,-1 1 0,1 0 0,-1 0 0,1-1 0,0 1 0,-1 0 0,1-1 0,0 1 0,0-1 0,0 1 0,1-1 0,-1 1 0,0-1 0,1 0 0,-1 0 0,0 1 0,1-1 0,-1 0 0,1 0 0,0-1 0,-1 1 0,1 0 0,0 0 0,-1-1 0,1 1 0,0-1 0,0 0 0,0 1 0,-1-1 0,1 0 0,0 0 0,0 0 0,0 0 0,0-1 0,2 1 0,-2 0 4,1 0 0,0-1 0,0 1 0,0 0 0,0-1 0,-1 0 0,1 1 0,0-1 0,-1 0 0,1 0 0,0-1 0,-1 1 0,1-1 0,-1 1 0,0-1 0,0 0 0,1 0 0,-1 0 0,0 0 0,-1 0 0,1 0 0,0 0 0,-1-1 0,3-3 0,-5-1 41,-8 18-56,-9 26 58,18-36-59,-1 0 0,1 0 1,0 0-1,0 0 0,0 0 0,0 0 1,0 0-1,0 0 0,0-1 0,0 1 1,0 0-1,0 0 0,0 0 0,1 0 1,-1 0-1,0 0 0,1 0 1,-1-1-1,1 1 0,-1 0 0,1 0 1,-1-1-1,1 1 0,-1 0 0,1 0 1,0-1-1,-1 1 0,1-1 0,0 1 1,0-1-1,-1 1 0,1-1 0,0 1 1,1 0-1,2-1 7,-1 1 0,1 0 0,0-1 0,-1 0 0,1 0 0,0 0 0,0-1 0,-1 1 0,6-2 0,9-2 47,0-2-1,28-11 1,-17 2-49,-20 11-55,0-1 0,0 1-1,0 0 1,17-4-1,-26 9 37,0-1-1,1 0 1,-1 0-1,1 0 1,-1 0-1,0 0 1,1 1-1,-1-1 1,0 0-1,1 0 1,-1 1-1,0-1 0,1 0 1,-1 1-1,0-1 1,1 0-1,-1 1 1,0-1-1,0 0 1,0 1-1,1-1 1,-1 0-1,0 1 1,0-1-1,0 1 1,0-1-1,0 0 1,0 1-1,0-1 1,0 1-1,0-1 1,0 0-1,0 1 1,0-1-1,0 1 1,0-1-1,0 1 1,0-1-1,0 0 0,0 1 1,-1-1-1,1 0 1,0 1-1,0-1 1,0 1-1,-1-1 1,1 1-1,-9 21 48,4-13 20,-10 25 323,15-33-371,0-1 1,0 1-1,0 0 1,0 0 0,1 0-1,-1-1 1,0 1 0,1 0-1,-1 0 1,0-1 0,1 1-1,-1 0 1,1-1-1,-1 1 1,1 0 0,-1-1-1,1 1 1,0-1 0,-1 1-1,1-1 1,0 1-1,-1-1 1,1 1 0,0-1-1,-1 0 1,1 1 0,0-1-1,0 0 1,0 0 0,-1 0-1,1 1 1,0-1-1,0 0 1,0 0 0,-1 0-1,1 0 1,0 0 0,0-1-1,0 1 1,-1 0-1,3-1 1,8 0 110,0 0 0,0-1 0,0 0-1,-1-1 1,1-1 0,15-6 0,-16 5-103,1 1 0,-1 0 0,1 1-1,0 1 1,0-1 0,17 0 0,-28 3-25,1 0 0,-1 0 0,0 0 0,1 0 0,-1 0 0,1 1 0,-1-1 0,1 0 0,-1 0 0,0 0 0,1 0 1,-1 1-1,0-1 0,1 0 0,-1 0 0,0 1 0,1-1 0,-1 0 0,0 1 0,0-1 0,1 0 0,-1 1 0,0-1 0,0 1 0,1-1 0,-1 0 0,0 1 0,0-1 0,0 1 0,0-1 0,0 0 0,0 1 1,0 0-1,0 23 344,1 7 562,-1-30-862,1 0-1,-1 0 0,0 0 1,0 0-1,1 0 0,-1 0 1,0-1-1,1 1 0,-1 0 1,1 0-1,-1-1 0,1 1 1,-1 0-1,1 0 0,0-1 1,-1 1-1,1-1 0,0 1 1,-1-1-1,1 1 0,0-1 1,0 1-1,0-1 0,-1 1 1,1-1-1,0 0 0,2 1 1,6-1 3,0 0 0,1-1 0,-1 0 0,0 0 0,0-1 0,0 0 1,0-1-1,0 0 0,0 0 0,0-1 0,-1 0 0,0-1 0,0 1 0,0-2 1,-1 1-1,1-1 0,-1 0 0,0 0 0,-1-1 0,0 0 0,7-10 0,-11 15-455,-1-1-1,1-1 0,-1 1 1,1 0-1,-1 0 0,0-1 1,0 1-1,0 0 0,-1-1 1,1-3-1,-5-21-6848,-13 3-1408</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6:33.225"/>
    </inkml:context>
    <inkml:brush xml:id="br0">
      <inkml:brushProperty name="width" value="0.05" units="cm"/>
      <inkml:brushProperty name="height" value="0.05" units="cm"/>
    </inkml:brush>
  </inkml:definitions>
  <inkml:trace contextRef="#ctx0" brushRef="#br0">0 53 11531,'0'0'15535,"13"-50"-15503,9 48-289,0 2-1728,-9 0-1987</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6:33.585"/>
    </inkml:context>
    <inkml:brush xml:id="br0">
      <inkml:brushProperty name="width" value="0.05" units="cm"/>
      <inkml:brushProperty name="height" value="0.05" units="cm"/>
    </inkml:brush>
  </inkml:definitions>
  <inkml:trace contextRef="#ctx0" brushRef="#br0">44 185 3267,'0'0'7538,"-8"10"-6999,6-7-539,-3 4 107,1-1-1,-1 1 1,2 0-1,-1 0 1,1 0 0,-4 13-1,6-17-72,1-1 1,-1 1-1,1-1 1,0 0-1,0 1 1,0-1-1,0 1 0,0-1 1,1 1-1,-1-1 1,1 1-1,-1-1 0,1 0 1,0 1-1,0-1 1,0 0-1,1 0 0,-1 0 1,0 1-1,1-1 1,-1-1-1,1 1 0,0 0 1,-1 0-1,1-1 1,0 1-1,0-1 1,0 1-1,0-1 0,1 0 1,1 2-1,10 3 157,1 0 0,-1-1 0,1 0-1,0-1 1,0-1 0,0 0 0,23 0 0,115-3 962,-107-1-955,77-6 141,128-24 0,123-40 721,-220 40-588,773-133 1111,-694 135-1713,470 2 1,-669 28-269,58 11 0,-80-9-328,0 0 0,0 0 0,0 1 0,15 8 0,-24-7-3144</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7:56.431"/>
    </inkml:context>
    <inkml:brush xml:id="br0">
      <inkml:brushProperty name="width" value="0.05" units="cm"/>
      <inkml:brushProperty name="height" value="0.05" units="cm"/>
    </inkml:brush>
  </inkml:definitions>
  <inkml:trace contextRef="#ctx0" brushRef="#br0">2889 312 5862,'3'-11'-209,"8"-28"275,-3 14-460,-1 0 0,-2 0 0,5-41 0,-10 63 431,-1 0 1,0 0-1,1 1 0,-1-1 1,-1 0-1,1 1 1,0-1-1,0 1 1,-1-1-1,0 1 1,1 0-1,-1 0 1,0 0-1,0-1 1,0 2-1,0-1 1,-1 0-1,1 0 1,0 1-1,-1-1 1,1 1-1,-1 0 1,1 0-1,-1 0 0,0 0 1,-3 0-1,-13-5-10,0 1-1,-32-5 0,38 8 31,-91-16 72,1 5 0,-2 5 0,1 4 0,-1 4 0,1 5 0,-115 21 0,-810 223 271,968-228-402,2 2 1,0 2 0,-94 58-1,117-59-133,1 1 0,2 2 0,0 1 0,2 2 1,1 0-1,-39 54 0,13-6-598,-80 148 1,116-187 706,2 1-1,1 1 1,3 1-1,1 0 1,2 1 0,-6 50-1,15-81 108,0 1-1,2 0 1,-1-1-1,2 1 1,-1 0-1,2-1 1,0 1-1,0 0 0,1-1 1,1 0-1,0 0 1,1 0-1,0 0 1,1-1-1,0 0 1,0 0-1,2 0 1,-1-1-1,1 0 1,1 0-1,-1-1 1,2 0-1,-1-1 1,1 0-1,14 9 1,16 5 6,1 0 0,0-3 0,2-2-1,0-1 1,1-3 0,0-1 0,53 7 0,327 19-415,-383-36 228,1025 11-2233,-940-23 2982,0-4 1,209-53-1,-174 21 745,239-102-1,-303 106-1220,-2-5 0,-2-4 0,161-117 0,-211 133-163,-1-2 1,-2-2-1,55-68 1,-72 76 1,-1-1 0,-1-1 0,-2-1 0,-2-1 0,26-69 0,-37 85-42,-1 1 1,0-1-1,-2 0 0,0-1 0,-1 1 1,-1-1-1,0 1 0,-2-1 1,-4-28-1,2 35-22,0 0 0,-1 0 1,-1 0-1,0 0 0,0 1 0,-2 0 1,1 0-1,-1 1 0,-1 0 1,0 0-1,-1 0 0,0 1 0,0 1 1,-15-12-1,0 3-9,0 2 0,0 1-1,-2 2 1,0 0 0,0 1 0,-1 2-1,-1 1 1,1 0 0,-48-6 0,-13 3 89,-161-1 1,134 17-373,1 4-1,1 6 1,0 4 0,1 6-1,-176 60 1,164-40-1807</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9:09.374"/>
    </inkml:context>
    <inkml:brush xml:id="br0">
      <inkml:brushProperty name="width" value="0.05" units="cm"/>
      <inkml:brushProperty name="height" value="0.05" units="cm"/>
    </inkml:brush>
  </inkml:definitions>
  <inkml:trace contextRef="#ctx0" brushRef="#br0">116 1 9961,'0'0'4607,"-2"9"-4484,-7 37-16,3 0 0,2 0-1,1 53 1,-6 63-69,6-129-11,0-3 153,-1-1-1,-10 39 1,11-162 1752,3 72-1924,-1-77 18,19-147-1,-17 239-36,0 0 0,0-1 0,1 1 0,0 0 0,0 1 0,1-1 0,4-8 0,-6 13-3,1 0 0,0 0 0,0 0 1,0 0-1,0 0 0,0 1 0,0-1 0,0 0 0,1 1 1,-1 0-1,0 0 0,1-1 0,-1 2 0,1-1 1,0 0-1,-1 0 0,1 1 0,0-1 0,-1 1 0,1 0 1,0 0-1,3 0 0,13 0-7,-1 1 1,32 6-1,-43-5 23,0-1 0,-1 1-1,1 0 1,0 1 0,-1-1 0,0 1-1,0 1 1,0-1 0,0 1 0,9 8-1,-14-11 26,0 0 1,0-1-1,0 1 0,0 1 0,0-1 0,0 0 0,-1 0 0,1 0 1,-1 0-1,1 0 0,0 1 0,-1-1 0,0 0 0,1 0 0,-1 1 0,0-1 1,0 0-1,0 1 0,0-1 0,0 0 0,0 1 0,0-1 0,0 0 1,0 1-1,-1 1 0,-1 0 88,1 0 0,-1 0 0,0 0 0,0 0 1,0 0-1,0-1 0,0 1 0,-1-1 0,1 0 0,-4 3 0,-8 5 393,-1-1-1,0 0 1,-18 7-1,28-13-468,-97 40 777,92-40-797,0 0 0,0 0 0,-1-1 0,0 0 0,1-1 1,-1-1-1,0 1 0,-12-2 0,23 1-43,-1 0 0,1 0 0,0 0 0,-1 0 0,1 0 0,0 0 0,-1 0 0,1-1 0,0 1 0,0 0 0,-1 0 0,1 0 0,0 0 0,-1 0 0,1-1 0,0 1 0,0 0 0,0 0 0,-1 0 0,1-1 0,0 1 0,0 0 0,0 0 0,-1 0 0,1-1 0,0 1 0,0 0 0,0-1 0,0 1 0,0 0 0,-1 0 0,1-1 0,0 1 0,0 0 0,0-1 0,0 1 0,0 0 0,0-1 0,0 1 0,0 0 0,0 0 0,0-1 0,0 1 0,1 0 0,-1-1 0,0 1 0,0 0 0,0-1 0,0 1 0,0 0 0,1 0 0,-1-1 0,0 1 0,0 0 0,1 0 0,12-14-1830,-2 9 547,0 1-1,1 0 0,0 1 1,-1 0-1,1 1 0,1 1 0,-1 0 1,0 0-1,15 2 0,-19-2 511,39 1-3271</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9:10.018"/>
    </inkml:context>
    <inkml:brush xml:id="br0">
      <inkml:brushProperty name="width" value="0.05" units="cm"/>
      <inkml:brushProperty name="height" value="0.05" units="cm"/>
    </inkml:brush>
  </inkml:definitions>
  <inkml:trace contextRef="#ctx0" brushRef="#br0">134 139 6246,'0'0'7698,"-9"-7"-6833,5 4-799,-33-19 282,35 21-338,0 0 0,0 1-1,0 0 1,1-1 0,-1 1 0,0 0 0,0 0 0,0 0 0,0 0 0,0 0 0,0 1 0,0-1 0,1 0 0,-1 1 0,0 0 0,0-1 0,0 1 0,1 0 0,-1 0 0,0 0 0,1 0 0,-1 0-1,1 0 1,-1 1 0,-1 1 0,-1 1 14,0 1-1,0 0 1,1 1-1,0-1 0,0 1 1,0-1-1,0 1 1,-2 11-1,4-16-19,0 0 0,1 1 0,0-1-1,-1 1 1,1-1 0,0 1 0,-1-1-1,1 1 1,0-1 0,0 1 0,0-1 0,1 0-1,-1 1 1,0-1 0,0 1 0,1-1 0,-1 1-1,1-1 1,-1 0 0,1 1 0,0-1-1,0 0 1,-1 1 0,1-1 0,0 0 0,0 0-1,0 0 1,0 0 0,0 0 0,0 0 0,1 0-1,-1 0 1,0 0 0,0-1 0,1 1 0,-1 0-1,0-1 1,1 1 0,-1-1 0,1 0-1,-1 1 1,2-1 0,3 1 93,1-1 0,-1 0 0,0 0 0,0-1 0,0 0 0,0 0 0,0 0 0,0 0 0,0-1 0,0 0 0,0-1 0,-1 1 0,1-1 0,-1 0 0,1-1 0,-1 1 0,0-1 0,-1 0 0,1 0 0,-1 0 0,1-1 0,-1 0 0,-1 1 0,1-1 0,-1-1 0,0 1-1,0 0 1,0-1 0,-1 0 0,0 0 0,0 1 0,0-1 0,-1 0 0,0-1 0,0 1 0,0 0 0,-1 0 0,0 0 0,0 0 0,-1-1 0,-1-7 0,2 16-121,0 0-1,0 0 0,0 0 1,-1 0-1,1 0 1,0 0-1,-1 0 0,0 0 1,1-1-1,-1 1 1,0 0-1,0 0 1,0-1-1,0 1 0,0 0 1,-1-1-1,1 1 1,0-1-1,-1 0 0,1 1 1,-1-1-1,0 0 1,1 0-1,-1 0 0,0 0 1,1 0-1,-1 0 1,0-1-1,0 1 1,0 0-1,0-1 0,0 0 1,0 1-1,0-1 1,0 0-1,0 0 0,0 0 1,0 0-1,0 0 1,0-1-1,1 1 0,-1-1 1,0 1-1,0-1 1,0 0-1,0 1 1,0-1-1,1 0 0,-1 0 1,0 0-1,1-1 1,-1 1-1,1 0 0,-1-1 1,1 1-1,0-1 1,0 1-1,-1-1 0,1 1 1,0-1-1,0 0 1,1 0-1,-1 1 0,0-1 1,0-3-1,1 6-143,1 1-1,-1 0 0,1-1 0,0 1 1,-1-1-1,1 0 0,0 1 0,0-1 1,0 1-1,0-1 0,0 0 0,0 0 1,1 0-1,-1 0 0,0 0 0,0 0 1,1 0-1,-1 0 0,1 0 0,-1-1 1,1 1-1,-1 0 0,1-1 1,0 0-1,-1 1 0,3-1 0,49 4-3162,-44-4 2677,5-1-247,0 0-1,0-1 1,0 0 0,0-1 0,14-5 0,-22 6 685,-1 0 1,0 0-1,1-1 1,-1 0-1,0 0 1,8-7-1,-11 8 360,0 1 0,-1-1-1,1 0 1,-1 0 0,1 1-1,-1-1 1,0 0 0,0 0-1,0-1 1,0 1 0,0 0-1,0 0 1,0 0 0,-1-1-1,1 1 1,-1 0 0,0-4-1,0 5 9,0 0-1,-1 0 0,1 0 0,-1 0 0,1 0 0,-1 0 0,0 0 0,1 0 0,-1 1 1,0-1-1,0 0 0,1 0 0,-1 1 0,0-1 0,0 1 0,0-1 0,0 1 0,0-1 1,0 1-1,0-1 0,0 1 0,0 0 0,0-1 0,0 1 0,0 0 0,0 0 0,0 0 0,0 0 1,0 0-1,0 0 0,-1 0 0,1 0 0,0 1 0,0-1 0,0 0 0,0 1 0,-1 0 1,-42 11 1019,5 14-289,37-24-855,0-1 0,1 1 0,-1 0 0,0-1 0,1 1 0,-1 0 0,1 0 0,-1 0-1,1 1 1,0-1 0,0 0 0,0 0 0,0 1 0,1-1 0,-1 0 0,0 4 0,7-5 12,0 0 0,0-1 0,0 1 0,0-1 0,10-2 1,52-14 76,-56 12-124,0 0-1,0 1 1,0 1 0,1 0 0,-1 0 0,1 1 0,0 1-1,21 2 1,-33-2 34,0 0 0,0 1 0,-1-1 0,1 0 0,0 1 0,0-1 0,-1 1 0,1-1 0,-1 1 0,1-1 0,0 1 0,-1-1 0,1 1 0,-1 0 0,0-1 0,1 1 0,-1 0 0,1 0 0,-1-1 0,0 1 0,0 0 0,1 0 0,-1-1 0,0 1 0,0 0 0,0 0 0,0 0 0,0-1 0,0 1 0,0 0 0,0 0 0,0 0 0,0-1 0,0 1 0,-1 0 0,1 0-1,0-1 1,0 1 0,-1 0 0,1 0 0,-1-1 0,0 2 0,0 1 220,0 0 0,-1 0 0,0 0 0,1 0 0,-1-1 0,0 1 0,0 0 0,-5 4 0,-4-1 150,-1 0-1,1-1 1,-1 0-1,0-1 1,0 0-1,0-1 1,-1 0-1,1-1 1,-1 0-1,0-1 1,-18-1-1,19-3-1014,15-4-2474,21-5-2094,29-1-2185,-23 4 2306</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9:10.381"/>
    </inkml:context>
    <inkml:brush xml:id="br0">
      <inkml:brushProperty name="width" value="0.05" units="cm"/>
      <inkml:brushProperty name="height" value="0.05" units="cm"/>
    </inkml:brush>
  </inkml:definitions>
  <inkml:trace contextRef="#ctx0" brushRef="#br0">43 0 801,'0'0'18449,"-6"11"-17653,0-2-700,1 0 1,0 0 0,1 1 0,0 0-1,0 0 1,-3 17 0,7-25-156,-1 1 1,1-1-1,-1 0 0,1 1 0,0-1 1,0 0-1,0 1 0,0-1 1,1 0-1,-1 1 0,1-1 0,-1 0 1,1 0-1,0 1 0,0-1 1,0 0-1,0 0 0,0 0 1,0 0-1,1 0 0,-1 0 0,0 0 1,1-1-1,0 1 0,-1 0 1,1-1-1,0 1 0,0-1 0,0 0 1,0 0-1,0 0 0,0 0 1,0 0-1,1 0 0,-1 0 0,0-1 1,0 1-1,1-1 0,-1 1 1,0-1-1,1 0 0,-1 0 1,3 0-1,-5 0 39,2 0-275,0 1 0,-1-1 0,1 0 0,0 1-1,0-1 1,0 0 0,-1 0 0,1 0 0,0-1 0,0 1 0,0 0-1,-1-1 1,1 1 0,0-1 0,0 1 0,-1-1 0,1 0 0,-1 0-1,1 1 1,-1-1 0,1 0 0,-1-1 0,1 1 0,-1 0 0,0 0-1,1-1 1,-1 1 0,2-3 0,7-19-5679</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9:10.851"/>
    </inkml:context>
    <inkml:brush xml:id="br0">
      <inkml:brushProperty name="width" value="0.05" units="cm"/>
      <inkml:brushProperty name="height" value="0.05" units="cm"/>
    </inkml:brush>
  </inkml:definitions>
  <inkml:trace contextRef="#ctx0" brushRef="#br0">6 1 2306,'0'0'12198,"0"11"-11498,0 46 869,-6 285 4405,15-438-5112,-1-6-3123,-9 106 2248,1 0 1,1 0-1,-1 0 0,0 0 0,1 0 0,0 0 1,0 0-1,0 0 0,1-1 0,-1 1 0,1 0 1,0-1-1,0 1 0,0-1 0,0 0 0,1 1 1,-1-1-1,7 5 0,-4-5 4,0 1-1,1-1 0,-1 0 1,1 0-1,0-1 1,0 1-1,0-2 1,0 1-1,0 0 1,0-1-1,10 0 1,12 3-326,0-2 1,0-1 0,0-1 0,0-1 0,0-2 0,45-10 0,-77 17 546,1 0-1,-1 0 0,1 0 0,0 0 1,0 1-1,0-1 0,0 1 0,1 0 1,0-1-1,0 1 0,0 0 0,1 1 1,-2 6-1,4-11-172,-1 0 1,1 0-1,0 0 0,-1 0 1,1 0-1,0-1 0,0 1 1,0 0-1,0 0 0,0-1 1,-1 1-1,1 0 1,0-1-1,1 1 0,-1-1 1,0 0-1,0 1 0,0-1 1,0 0-1,0 1 1,0-1-1,0 0 0,1 0 1,-1 0-1,0 0 0,0 0 1,0 0-1,2-1 1,40-2 681,-25-2-603,-1 0 1,1-1-1,-1-1 1,25-14-1,-27 13-126,-1 1 0,1 0-1,1 1 1,-1 1-1,1 0 1,20-3 0,-34 8 3,-1 0 1,0 0-1,0 0 1,0 0-1,1 0 1,-1 1-1,0-1 1,0 0-1,0 0 0,1 1 1,-1-1-1,0 1 1,0-1-1,0 1 1,0 0-1,0-1 1,0 1-1,0 0 1,0 0-1,0-1 1,-1 1-1,1 0 1,0 0-1,0 0 1,-1 0-1,1 0 1,-1 0-1,1 0 0,-1 0 1,1 1-1,-1-1 1,1 0-1,-1 0 1,0 0-1,0 3 1,1-2 11,-1 0 0,1 0 1,0-1-1,-1 1 0,1 0 0,0 0 1,0 0-1,0 0 0,0-1 0,0 1 1,1 0-1,-1-1 0,0 1 0,1-1 1,-1 0-1,1 1 0,0-1 0,-1 0 1,1 0-1,2 1 0,-2-1-42,-1 0 0,0-1-1,0 1 1,1 0 0,-1-1 0,0 1 0,1-1 0,-1 0-1,1 1 1,-1-1 0,1 0 0,-1 0 0,0 0-1,1 0 1,-1 0 0,1 0 0,-1 0 0,1 0-1,-1-1 1,0 1 0,1-1 0,-1 1 0,0-1 0,1 1-1,-1-1 1,0 0 0,0 0 0,1 1 0,-1-1-1,0 0 1,0 0 0,0 0 0,0 0 0,0 0-1,0-1 1,-1 1 0,1 0 0,0 0 0,-1-1-1,1 1 1,0-2 0,0 0-342,-1 0 0,0 0 0,0 0-1,0 0 1,0 0 0,0 0 0,-1 0 0,1 0-1,-1 0 1,0 0 0,0 0 0,0 1 0,0-1-1,-1 0 1,1 0 0,-1 1 0,1-1 0,-1 1-1,-3-4 1,-28-25-5180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9:11.197"/>
    </inkml:context>
    <inkml:brush xml:id="br0">
      <inkml:brushProperty name="width" value="0.05" units="cm"/>
      <inkml:brushProperty name="height" value="0.05" units="cm"/>
    </inkml:brush>
  </inkml:definitions>
  <inkml:trace contextRef="#ctx0" brushRef="#br0">0 13 8648,'0'0'9385,"51"-12"-22517</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49:11.541"/>
    </inkml:context>
    <inkml:brush xml:id="br0">
      <inkml:brushProperty name="width" value="0.05" units="cm"/>
      <inkml:brushProperty name="height" value="0.05" units="cm"/>
    </inkml:brush>
  </inkml:definitions>
  <inkml:trace contextRef="#ctx0" brushRef="#br0">0 509 5189,'14'3'1751,"23"1"-731,0 0 0,1-3 0,-1-1 0,0-2-1,61-11 1,196-53 2420,-216 45-2434,794-187 1967,-401 98-1270,-381 89-1618,110-41 1,-191 56-1882,-31-5-10528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1.912"/>
    </inkml:context>
    <inkml:brush xml:id="br0">
      <inkml:brushProperty name="width" value="0.05" units="cm"/>
      <inkml:brushProperty name="height" value="0.05" units="cm"/>
    </inkml:brush>
  </inkml:definitions>
  <inkml:trace contextRef="#ctx0" brushRef="#br0">4 19 7111,'0'0'1772,"11"-1"-1601,69-8 92,97 1 0,-129 8-239,0 3-1,0 2 0,72 17 0,-110-20-35,1 1 0,-1 0-1,0 1 1,0 0 0,-1 1-1,1 0 1,-1 0 0,0 1-1,11 9 1,-17-12 16,0 0-1,0 1 1,0-1-1,-1 1 1,1 0-1,-1 0 1,0 0 0,0 0-1,0 1 1,0-1-1,-1 0 1,0 1-1,0-1 1,0 1 0,0 0-1,-1-1 1,0 1-1,0-1 1,0 1-1,0 0 1,-1-1 0,0 1-1,-2 7 1,1-5 46,-1 1 0,-1-1 0,1 0 0,-1 0 0,-1 0 0,1 0 1,-1-1-1,0 0 0,-1 0 0,1 0 0,-9 6 0,-77 56 629,69-53-529,-34 24-27,-184 133 1222,90-46-3464,121-100-1420,7-8-1928</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1:06.814"/>
    </inkml:context>
    <inkml:brush xml:id="br0">
      <inkml:brushProperty name="width" value="0.05" units="cm"/>
      <inkml:brushProperty name="height" value="0.05" units="cm"/>
    </inkml:brush>
  </inkml:definitions>
  <inkml:trace contextRef="#ctx0" brushRef="#br0">2598 423 9513,'-45'-51'-604,"-96"-86"0,119 120 627,-1 0 0,0 1 0,-2 1-1,0 1 1,0 2 0,-1 0 0,-35-10 0,14 10-375,0 2 0,0 2 0,-57-1 1,-147 5-815,152 5 1177,-329 6 659,1 35 635,382-34-1263,1 2 0,-1 1 0,2 3 0,0 2 0,1 1 0,-77 44 0,94-45-20,0 2-1,1 0 1,1 1 0,1 2 0,0 0-1,2 1 1,0 1 0,2 1 0,1 1-1,1 0 1,-20 42 0,20-31-40,2 0 1,2 1-1,1 1 0,2 0 1,1 1-1,3-1 1,1 1-1,1 1 0,2-1 1,3 0-1,0 0 0,3 0 1,1 0-1,2-1 0,1 0 1,2 0-1,2-1 0,1-1 1,2 0-1,2-1 1,1-1-1,36 50 0,-25-43-3,2-1-1,1-1 0,2-2 1,2-2-1,1-1 0,2-2 1,1-1-1,1-3 1,1-1-1,2-2 0,1-2 1,0-2-1,2-3 0,0-1 1,1-2-1,0-3 0,1-2 1,67 5-1,-22-10 184,0-4-1,0-5 0,-1-3 1,1-5-1,-2-4 1,0-4-1,-1-3 0,-1-5 1,-1-4-1,-2-4 0,-2-3 1,90-57-1,-142 75-97,-1-1 0,-1-2 0,-2-1-1,0-1 1,-2-2 0,0 0 0,-2-2 0,-2-1-1,-1-1 1,-1-2 0,-2 0 0,-1 0 0,-1-2-1,-3 0 1,-1-1 0,-1-1 0,-2 0 0,-2-1-1,6-55 1,-10 42 18,-2-1 0,-2 1 0,-2-1 0,-3 1 0,-2 0 0,-22-88 0,20 111-48,-2 1 1,0 0-1,-2 1 1,-2 0-1,0 1 1,-1 1-1,-2 0 1,0 1 0,-2 1-1,-1 0 1,0 2-1,-2 0 1,-31-23-1,25 25-118,-1 2-1,0 0 1,-2 2-1,1 2 0,-2 0 1,0 2-1,0 2 1,-1 1-1,0 1 1,-38-2-1,-7 3-1026,0 4-1,0 4 1,-99 14-1,-29 15-2635</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1:51.247"/>
    </inkml:context>
    <inkml:brush xml:id="br0">
      <inkml:brushProperty name="width" value="0.05" units="cm"/>
      <inkml:brushProperty name="height" value="0.05" units="cm"/>
    </inkml:brush>
  </inkml:definitions>
  <inkml:trace contextRef="#ctx0" brushRef="#br0">7 117 416,'0'0'2339,"0"-11"-1475,-1 4-504,-2-52 1347,3 56-1253,1-1 0,-1 1 1,1 0-1,-1-1 0,1 1 0,0 0 0,0-1 1,1 1-1,-1 0 0,2-3 0,0 14 3875,0 47-3266,-13 69-434,5-86-855,2 1 1,1 0 0,7 72 0,-4-107 221,-1 1 1,1-1-1,0 0 1,1 0-1,-1 0 1,1-1-1,-1 1 1,1 0-1,0-1 1,4 6-1,-5-8 3,0 0 0,1 0 0,-1 0-1,0 0 1,0 0 0,0-1 0,1 1 0,-1 0-1,0-1 1,1 1 0,-1-1 0,0 1 0,1-1 0,-1 0-1,1 1 1,-1-1 0,0 0 0,1 0 0,-1 0-1,1 0 1,-1-1 0,1 1 0,-1 0 0,1 0-1,-1-1 1,0 1 0,1-1 0,-1 1 0,0-1-1,0 0 1,1 0 0,-1 1 0,0-1 0,2-1 0,6-6 26,1 0 0,-1 0 0,0-1 0,-1 0 0,0 0 0,13-20 1,38-72 188,-37 62 164,52-107 2921,-74 145-3297,0 1-1,0 0 0,0 0 1,0 0-1,1 0 0,-1-1 1,0 1-1,0 0 0,0 0 1,0 0-1,0 0 1,0 0-1,0-1 0,0 1 1,0 0-1,0 0 0,1 0 1,-1 0-1,0 0 0,0 0 1,0 0-1,0 0 0,0-1 1,1 1-1,-1 0 0,0 0 1,0 0-1,0 0 0,0 0 1,0 0-1,1 0 0,-1 0 1,0 0-1,0 0 0,0 0 1,0 0-1,1 0 0,-1 0 1,0 0-1,0 0 0,0 0 1,0 0-1,1 0 1,-1 0-1,0 1 0,0-1 1,0 0-1,0 0 0,0 0 1,1 0-1,-1 0 0,0 0 1,0 0-1,0 0 0,0 1 1,0-1-1,0 0 0,0 0 1,0 0-1,1 0 0,-1 0 1,0 1-1,0-1 0,0 0 1,0 0-1,0 0 0,0 1 1,5 19 1,-2 25-60,-4-10-509,0-17-481,1 0-1,0 0 1,5 31 0,-5-47 889,1 1 1,-1 0-1,1-1 0,0 1 1,-1 0-1,1-1 0,0 1 1,1-1-1,-1 1 1,0-1-1,1 0 0,-1 0 1,1 1-1,0-1 1,0 0-1,-1 0 0,1-1 1,1 1-1,-1 0 0,0-1 1,0 1-1,1-1 1,-1 1-1,1-1 0,-1 0 1,1 0-1,-1-1 0,1 1 1,0 0-1,4 0 1,2-1-5064</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1:51.920"/>
    </inkml:context>
    <inkml:brush xml:id="br0">
      <inkml:brushProperty name="width" value="0.05" units="cm"/>
      <inkml:brushProperty name="height" value="0.05" units="cm"/>
    </inkml:brush>
  </inkml:definitions>
  <inkml:trace contextRef="#ctx0" brushRef="#br0">195 4 5285,'0'0'3646,"-13"-1"-2146,4 0-1273,5 1-165,-1-1 0,1 1 0,0 0 0,-1 0 1,1 0-1,-1 0 0,1 1 0,-1 0 0,1 0 0,0 0 0,-1 0 1,1 1-1,0 0 0,0 0 0,0 0 0,0 0 0,-4 4 0,-2 3 132,0 1 0,1 0-1,0 1 1,1 0 0,0 0-1,1 0 1,0 1-1,1 1 1,-5 13 0,9-22-133,1 0 0,0 0 0,0 0 0,0 0 0,1 0 0,-1 0 0,1 0 0,0 0 0,0 0 0,1 0 0,-1 0 0,1 0 0,0 0 0,2 7 0,-1-8-35,0 0 1,0 0-1,0-1 0,0 1 0,0-1 0,1 1 0,-1-1 0,1 0 0,0 0 1,-1 0-1,1 0 0,0 0 0,0-1 0,0 1 0,1-1 0,-1 0 1,0 0-1,0 0 0,1 0 0,4 0 0,2 1 114,-1-1 0,1 0 1,-1-1-1,0 0 0,1 0 0,-1-1 1,1 0-1,-1 0 0,0-1 0,1-1 1,-1 1-1,0-2 0,13-6 0,-16 7 18,-1 0 0,0 0 0,-1-1 0,1 0 0,-1 0 0,1 0-1,-1-1 1,0 1 0,-1-1 0,1 0 0,-1 0 0,0 0 0,0 0 0,-1-1 0,1 1-1,-1-1 1,0 0 0,-1 0 0,0 1 0,1-1 0,-2 0 0,1-10 0,0 12-91,-1 0 0,0 0 1,0 0-1,-1 0 1,1-1-1,-1 1 1,0 0-1,0 1 0,0-1 1,-1 0-1,1 0 1,-1 0-1,0 1 1,0-1-1,-3-4 0,2 6-68,1-1-1,-1 1 0,0 0 0,0 0 0,0 0 1,0 1-1,0-1 0,-1 1 0,1-1 0,0 1 1,-1 0-1,1 0 0,-1 1 0,1-1 0,-1 1 1,1 0-1,-7 0 0,8 0-2,1 0 0,0 1 0,-1-1 0,1 1 0,0-1 1,-1 1-1,1 0 0,0-1 0,0 1 0,0 0 0,0 0 0,-1 0 0,1-1 0,0 1 0,1 1 1,-1-1-1,0 0 0,0 0 0,0 0 0,1 0 0,-1 0 0,0 1 0,1-1 0,-1 0 0,1 1 1,0-1-1,-1 0 0,1 1 0,0-1 0,0 1 0,0-1 0,0 0 0,0 1 0,0-1 0,0 1 1,0-1-1,1 0 0,-1 1 0,0-1 0,1 0 0,-1 1 0,1-1 0,0 0 0,-1 0 0,1 0 1,0 1-1,0-1 0,0 0 0,0 0 0,0 0 0,1 1 0,6 1-53,1 0 1,-1 0-1,1-1 1,-1 0-1,1-1 0,0 1 1,0-2-1,-1 1 0,11-2 1,82-7-691,-55 0 337,-23 4 281,47-3 1,-68 7 131,-1 0 1,0 0 0,0 0 0,0 0-1,0 0 1,0 0 0,1 1 0,-1-1 0,0 0-1,0 1 1,0-1 0,0 1 0,0-1-1,0 1 1,0-1 0,0 1 0,0-1-1,0 1 1,0 0 0,-1 0 0,1 0 0,0-1-1,0 1 1,-1 0 0,2 1 0,3 27 699,-5-27-655,-1-1 1,1 1 0,0 0 0,0-1-1,0 1 1,0-1 0,0 1 0,1-1 0,-1 1-1,0 0 1,1-1 0,-1 1 0,1-1-1,-1 1 1,1-1 0,0 0 0,0 1 0,0-1-1,0 0 1,0 1 0,0-1 0,0 0-1,0 0 1,0 0 0,0 0 0,1 0-1,-1 0 1,2 1 0,4-1-17,1 0 0,-1 0 0,0 0 0,0-1 0,1 0 1,-1 0-1,0-1 0,1 0 0,-1 0 0,0-1 0,0 0 0,10-4 0,13-6-11,43-25 0,-23 11-80,-40 21-51,1 0 0,-1 1-1,1 0 1,-1 1 0,23-4-1,-33 8 94,1-1 0,0 1 0,0-1 0,-1 1 0,1 0 0,0-1-1,-1 1 1,1 0 0,-1-1 0,1 1 0,-1 0 0,1 0 0,-1-1-1,1 1 1,-1 0 0,0 0 0,0 0 0,1 0 0,-1 0-1,0-1 1,0 1 0,0 0 0,0 0 0,0 0 0,0 0 0,0 0-1,0 0 1,0 0 0,-1 1 0,0 31 177,0-33-153,0 12 160,0-7-69,0 0 0,1 0 1,0 0-1,0 0 1,0 0-1,1 8 0,0-11-88,-1-1-1,1 0 0,-1 1 1,1-1-1,0 0 0,0 0 1,-1 0-1,1 0 1,0 1-1,0-1 0,0 0 1,0-1-1,0 1 0,0 0 1,1 0-1,-1 0 0,0-1 1,0 1-1,1 0 1,-1-1-1,0 1 0,1-1 1,-1 0-1,0 1 0,1-1 1,-1 0-1,1 0 0,1 0 1,13 1-106,-1-1 1,1 0-1,0-1 1,-1-1-1,0 0 1,1-2-1,-1 1 1,24-10-1,10-13-4693,-7-10-5855,-38 30 6619</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1:52.860"/>
    </inkml:context>
    <inkml:brush xml:id="br0">
      <inkml:brushProperty name="width" value="0.05" units="cm"/>
      <inkml:brushProperty name="height" value="0.05" units="cm"/>
    </inkml:brush>
  </inkml:definitions>
  <inkml:trace contextRef="#ctx0" brushRef="#br0">55 355 1121,'0'0'5467,"5"-8"-4918,-2 5-526,0-1 12,0 0 1,0 0-1,0 0 0,-1 0 0,0 0 0,1 0 0,-1-1 0,-1 1 0,1-1 1,0 1-1,-1-1 0,0 0 0,0 1 0,0-10 0,-2 14-11,-1-1 1,1 1-1,0-1 0,0 1 0,0 0 0,-1-1 0,1 1 0,0 0 0,0 0 1,-1 0-1,1 0 0,0 0 0,0 0 0,-1 0 0,1 1 0,0-1 0,0 0 1,0 1-1,-1-1 0,1 1 0,0-1 0,0 1 0,0-1 0,-2 2 1,-3 3 452,1 1 1,-1-1 0,1 0-1,0 1 1,1 0 0,-1 1-1,-6 12 1,9-16-328,0 0-1,1 1 1,-1-1-1,1 1 1,0-1-1,-1 1 1,1 0-1,1 0 1,-1-1-1,1 1 1,-1 0-1,1 0 1,0 0-1,1 0 1,-1-1-1,1 1 1,1 6-1,-1-8-104,1-1-1,0 1 0,0 0 0,0-1 1,0 1-1,0-1 0,0 1 1,0-1-1,0 0 0,1 0 0,-1 0 1,1 0-1,-1 0 0,0-1 0,1 1 1,-1-1-1,1 0 0,-1 0 1,1 1-1,3-2 0,54-1 356,-59 2-390,8-1 34,0-1 0,0 0 0,0-1-1,0 0 1,0 0 0,-1-1 0,1 0-1,-1 0 1,11-8 0,-15 10-28,0-1-1,-1 0 0,1 0 1,-1 0-1,1 0 1,-1-1-1,0 1 1,-1-1-1,1 0 1,0 0-1,-1 0 1,0 0-1,0 0 1,0-1-1,-1 1 1,1 0-1,-1-1 1,0 0-1,1-7 1,-2 11-16,-1 0 0,1 1 0,0-1 0,0 0 1,-1 1-1,1-1 0,-1 1 0,1-1 0,0 1 1,-1-1-1,1 1 0,-1-1 0,1 1 0,-1 0 1,1-1-1,-1 1 0,1-1 0,-1 1 0,0 0 1,1 0-1,-1-1 0,0 1 0,1 0 0,-1 0 1,1 0-1,-1 0 0,0 0 0,1 0 0,-1 0 1,0 0-1,1 0 0,-1 0 0,0 0 0,1 0 0,-1 0 1,0 0-1,1 1 0,-1-1 0,1 0 0,-2 1 1,-28 10 279,27-8-167,0-1 0,0 1 0,0 0 1,1 0-1,-1 0 0,1 0 0,-1 0 0,1 0 0,0 1 1,0-1-1,1 1 0,-1-1 0,1 1 0,-2 5 0,3-8-91,0 1-1,0-1 0,0 0 1,0 1-1,0-1 1,0 1-1,0-1 0,0 1 1,0-1-1,1 1 0,-1-1 1,1 0-1,-1 1 0,1-1 1,0 0-1,-1 0 0,1 1 1,0-1-1,0 0 1,0 0-1,0 0 0,0 0 1,0 0-1,0 0 0,0 0 1,0 0-1,0 0 0,1-1 1,-1 1-1,0 0 0,1-1 1,-1 1-1,0-1 1,1 1-1,-1-1 0,1 0 1,-1 0-1,1 0 0,-1 1 1,3-2-1,11 2 37,0-1 0,0-1 1,0-1-1,-1 0 0,1-1 0,-1 0 1,1-1-1,-1-1 0,0 0 0,0-1 1,-1-1-1,0 0 0,0 0 0,-1-2 1,0 1-1,0-2 0,13-12 0,-12 10-53,-1 0 0,0-1 0,0 0 0,-2-1 0,1 0-1,-2-1 1,0 0 0,0-1 0,-2 0 0,0 0 0,-1 0 0,0-1-1,-2 0 1,5-25 0,-9 41-10,1 0 0,-1-1 0,0 1-1,0-1 1,1 1 0,-1-1 0,0 0 0,0 1 0,0-1 0,0 1-1,-1-1 1,1 1 0,0-1 0,-1 1 0,1-1 0,-1 1-1,1 0 1,-1-1 0,0 1 0,0 0 0,1-1 0,-1 1 0,0 0-1,0 0 1,0 0 0,0 0 0,-1 0 0,1 0 0,0 0-1,0 0 1,-1 0 0,1 0 0,0 1 0,-1-1 0,1 0-1,-1 1 1,1 0 0,-1-1 0,1 1 0,-1 0 0,1-1 0,-1 1-1,1 0 1,-3 1 0,0-1 45,0 1 0,1 0-1,-1 0 1,0 0 0,1 1-1,-1-1 1,1 1 0,-1 0-1,1 0 1,0 0 0,-1 0 0,1 1-1,1-1 1,-1 1 0,0 0-1,-4 6 1,2-2 36,1 0-1,0 1 0,0 0 1,1 0-1,0 0 1,0 0-1,1 0 0,0 1 1,1-1-1,-1 1 1,2-1-1,-1 1 1,1 0-1,2 14 0,3 4 33,1-1-1,1 0 1,13 33-1,0-4-45,-20-55-54,0 0 1,0 1-1,0-1 0,0 0 1,0 0-1,0 0 1,0 0-1,0 0 0,0 0 1,0 0-1,0 0 0,0 1 1,0-1-1,0 0 0,0 0 1,0 0-1,0 0 0,0 0 1,0 0-1,0 0 0,0 0 1,1 0-1,-1 0 1,0 0-1,0 0 0,0 1 1,0-1-1,0 0 0,0 0 1,0 0-1,0 0 0,0 0 1,1 0-1,-1 0 0,0 0 1,0 0-1,0 0 0,0 0 1,0 0-1,0 0 1,0 0-1,1 0 0,-1 0 1,0 0-1,0 0 0,0 0 1,0 0-1,0-1 0,0 1 1,0 0-1,0 0 0,0 0 1,1 0-1,-1 0 0,0 0 1,0 0-1,0 0 1,0 0-1,0 0 0,0 0 1,0 0-1,0-1 0,0 1 1,0 0-1,0 0 0,0 0 1,7-13 292,5-21-165,-11 32-140,16-72 35,-11 43-287,-5 24-77,-2 9-187,-1 7 545,0 1 1,0-1 0,1 0 0,0 1-1,1-1 1,0 0 0,0 1 0,2 10-1,-1-17-17,0 0 0,1 0 0,-1 1-1,0-1 1,1 0 0,0 0-1,0 0 1,0-1 0,0 1 0,0 0-1,1-1 1,-1 1 0,1-1-1,-1 0 1,1 0 0,0 0 0,0 0-1,0 0 1,0-1 0,0 1-1,0-1 1,1 0 0,-1 0 0,0 0-1,5 0 1,3 1-9,-1 0 1,1-1-1,0 0 0,0-1 1,0 0-1,0-1 0,0 0 1,0-1-1,0 0 0,0-1 1,-1 0-1,1 0 0,-1-2 1,0 1-1,0-1 0,0 0 1,-1-1-1,0 0 0,0-1 1,0 0-1,-1 0 0,0-1 1,11-14-1,-22 27-32,1-1 0,-1 1 1,1-1-1,-1 1 0,1 0 0,1 0 0,-1 0 0,-1 8 1,3-11 42,0-1 0,0 1 0,0-1 0,0 1 0,0 0 0,1-1 0,-1 1 0,1-1 0,-1 1 0,1-1 0,-1 1 0,1-1 0,0 1 0,0-1 0,0 0 0,-1 0 1,1 1-1,1-1 0,-1 0 0,0 0 0,0 0 0,0 0 0,0 0 0,1 0 0,-1 0 0,1 0 0,-1-1 0,0 1 0,1-1 0,-1 1 0,1-1 0,-1 1 0,1-1 0,0 0 1,-1 1-1,1-1 0,-1 0 0,1 0 0,2-1 0,37 3-388,52-4-1,-13-1 31,-44 16 1880,-29-13-1684,43-2 440,-27-6-2306,-6-10-3814,-11 2-489</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1:53.189"/>
    </inkml:context>
    <inkml:brush xml:id="br0">
      <inkml:brushProperty name="width" value="0.05" units="cm"/>
      <inkml:brushProperty name="height" value="0.05" units="cm"/>
    </inkml:brush>
  </inkml:definitions>
  <inkml:trace contextRef="#ctx0" brushRef="#br0">69 11 4484,'0'0'12492,"-61"-10"-8584,54 9-737,18 1-3235,11 0-289,-2 0-1729,4 0-3074,-2 0-3845</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1:53.538"/>
    </inkml:context>
    <inkml:brush xml:id="br0">
      <inkml:brushProperty name="width" value="0.05" units="cm"/>
      <inkml:brushProperty name="height" value="0.05" units="cm"/>
    </inkml:brush>
  </inkml:definitions>
  <inkml:trace contextRef="#ctx0" brushRef="#br0">0 404 12812,'46'-23'746,"0"3"0,2 2 0,0 2 0,56-11-1,203-23-1064,-251 42 96,566-65-2204,317-4 5378,-629 54-1905,1058-42 2203,-458 61-9173,-796 5 575</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3:49.636"/>
    </inkml:context>
    <inkml:brush xml:id="br0">
      <inkml:brushProperty name="width" value="0.05" units="cm"/>
      <inkml:brushProperty name="height" value="0.05" units="cm"/>
    </inkml:brush>
  </inkml:definitions>
  <inkml:trace contextRef="#ctx0" brushRef="#br0">0 44 6534,'0'0'1324,"13"1"-1068,22-4-122,1 0-1,46-12 0,-31 5-79,57-4-1,-4 15-16,0 5-1,200 37 0,-68-7 85,385 13 1026,-224-22-420,288-4-667,1-42-120,555 29 36,-981-3 21,-153-3 12,456 6 8,-1-36-139,571-37 122,-997 57-19,164-28 1,-101 8 55,-139 20-20,1 4 0,-1 2 0,0 3 0,92 16 0,-115-16 11,-31-3 27,1 0 1,0 0-1,-1 1 1,1 0-1,0 0 0,-1 0 1,1 1-1,-1 0 0,0 0 1,1 1-1,-1 0 0,8 5 1,-5 3 255,-8-10-326,0 0 0,0 1 1,0-1-1,0 0 0,0 0 0,0 0 1,0 0-1,0 0 0,1 0 0,-1 0 1,1 0-1,-1 0 0,0 0 0,1-1 1,-1 1-1,1-1 0,-1 1 0,1-1 1,2 1-1,-1 2-39,-18-5-9229</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4:17.907"/>
    </inkml:context>
    <inkml:brush xml:id="br0">
      <inkml:brushProperty name="width" value="0.05" units="cm"/>
      <inkml:brushProperty name="height" value="0.05" units="cm"/>
    </inkml:brush>
  </inkml:definitions>
  <inkml:trace contextRef="#ctx0" brushRef="#br0">143 0 3459,'0'0'5744,"-1"13"-5071,-5 54 340,4 0 0,2 0 0,18 125 0,-12-148-449,-1 1 1,-3 0-1,-5 79 1,3-121-506,0 0 1,-1-1-1,1 1 0,-1 0 1,0 0-1,0-1 0,0 1 1,0 0-1,0-1 0,-1 1 1,-2 3-1,4-6-42,0 0 0,0 1 0,-1-1 0,1 0 0,0 0 0,0 0 0,0 0 0,-1 1 0,1-1 0,0 0 0,0 0 0,-1 0 0,1 0 0,0 0 0,-1 0 0,1 0 0,0 0 0,0 0 0,-1 0 0,1 0 0,0 0 0,-1 0 0,1 0 0,0 0 0,0 0 0,-1 0 0,1 0 0,0 0 0,0 0 0,-1 0 0,1 0 0,0 0 0,0-1 0,-1 1 0,1 0 0,0 0 0,-1-1 0,-8-20 638,-6-70-634,4 1 0,4-2 1,6-133-1,1 222-26,0-12-24,1 1 0,0 0 0,1 0 1,6-26-1,-7 37 8,0 0-1,0 0 1,1 0-1,-1 0 1,1 0 0,0 0-1,0 0 1,0 1 0,0-1-1,0 1 1,0-1 0,1 1-1,-1 0 1,1 0-1,0 0 1,-1 0 0,1 0-1,0 1 1,0-1 0,0 1-1,0 0 1,0 0-1,1 0 1,-1 0 0,0 0-1,4 0 1,16-2-155,0 1 0,-1 1-1,1 1 1,0 1 0,-1 1 0,1 1 0,-1 1 0,32 9-1,-52-12 167,-1-1 0,1 1 0,0 0 0,0-1-1,0 1 1,-1 0 0,1 0 0,-1 0 0,1 0-1,0 0 1,-1 1 0,0-1 0,1 0-1,-1 1 1,0-1 0,0 1 0,0-1 0,0 1-1,0 0 1,0-1 0,0 1 0,0 0 0,-1 0-1,1-1 1,-1 1 0,1 0 0,-1 0-1,0 0 1,1 0 0,-1 0 0,0 0 0,-1-1-1,1 1 1,0 0 0,-1 3 0,-1 0 41,0 0 0,-1 0 0,0 0 0,0-1 0,0 1 0,0-1 0,0 0 0,-1 0 1,0 0-1,0 0 0,-6 4 0,-23 16 1279,-1-2-1,-72 36 1,84-47-1020,-1-2 0,0-1-1,-1 0 1,1-2 0,-1-1 0,-30 3-1,52-8-288,0 0 0,0 0 0,0 0 0,0 0 0,1 0 0,-1 0 0,0 0 0,0-1 0,0 1 0,0-1 0,1 1 0,-1-1 0,-2-1-1,3 2-25,1-1-1,-1 1 1,1-1 0,0 1-1,-1-1 1,1 1-1,0-1 1,-1 1-1,1-1 1,0 1-1,0-1 1,-1 1-1,1-1 1,0 1-1,0-1 1,0 1-1,0-1 1,0 0-1,0 1 1,0-1-1,0 1 1,0-1-1,0 0 1,0 1-1,0-1 1,0 1-1,1-2 1,0-1-179,1 0 1,0 0 0,-1 0 0,1 0 0,1 0 0,-1 0-1,0 1 1,1-1 0,-1 1 0,1-1 0,5-3-1,20-9-1421,0 0 0,1 2 0,1 1 0,0 1 0,0 2 0,43-8-1,4 2-2335</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4:18.581"/>
    </inkml:context>
    <inkml:brush xml:id="br0">
      <inkml:brushProperty name="width" value="0.05" units="cm"/>
      <inkml:brushProperty name="height" value="0.05" units="cm"/>
    </inkml:brush>
  </inkml:definitions>
  <inkml:trace contextRef="#ctx0" brushRef="#br0">281 76 3331,'0'0'5098,"-9"-7"-3400,3 3-1549,1 0 1,-1 0-1,0 1 1,0 0-1,0 0 1,0 1-1,0 0 1,-1 0-1,1 0 1,-1 0-1,1 1 1,-1 0-1,1 1 1,-1 0-1,0 0 1,0 0-1,1 1 0,-1 0 1,1 0-1,-1 0 1,1 1-1,-1 0 1,-7 4-1,8-3-117,-1 0 1,0 0-1,1 1 0,0 0 0,0 0 0,-11 11 1,16-14-31,1-1 1,-1 1-1,0 0 0,1 0 1,-1 0-1,1 0 1,-1 0-1,1 0 1,0 0-1,-1 0 1,1 0-1,0 0 1,0 0-1,-1 0 1,1 0-1,0 0 0,0 0 1,0 0-1,0 0 1,1 0-1,-1 1 1,1 0-5,0 0-1,0 0 1,0 0 0,0 0-1,0-1 1,1 1 0,-1-1 0,1 1-1,-1-1 1,1 1 0,-1-1 0,1 0-1,0 0 1,3 2 0,19 7 181,-36-13 128,7 0-768,14-2 821,10-6 130,-13 6-437,-1 1-1,0-1 1,-1 0-1,1 0 1,-1-1-1,0 1 0,0-1 1,0 0-1,-1 0 1,0 0-1,0 0 1,-1-1-1,1 1 1,-1-1-1,-1 0 0,2-7 1,-4 13-40,1 0 0,-1 0 0,1 0 0,-1 0 1,0 1-1,1-1 0,-1 0 0,0 0 0,0 1 0,1-1 0,-1 0 1,0 1-1,0-1 0,0 1 0,0-1 0,0 1 0,0-1 0,0 1 0,0 0 1,0 0-1,0-1 0,0 1 0,0 0 0,0 0 0,0 0 0,0 0 1,-2 0-1,-35-1 567,32 1-460,-1 0-35,-1 1 1,0 0 0,1 0-1,-1 0 1,1 1 0,-11 4-1,16-5-86,0-1 0,0 1 0,0 0-1,0 0 1,0 0 0,0 0 0,0 1-1,0-1 1,0 0 0,1 1 0,-1 0-1,0-1 1,1 1 0,0 0 0,-1 0-1,1-1 1,0 1 0,0 0-1,0 0 1,0 1 0,0-1 0,0 0-1,1 0 1,-1 0 0,1 0 0,-1 3-1,3-4-197,0 0 0,0 0 0,1-1 0,-1 1 0,0-1 0,0 1 0,0-1 0,1 0 0,-1 0 0,0 0 0,0 0 0,1 0 0,2-1 0,-3 0 7,4 1-977,1-2 1,0 1 0,0-1 0,-1 0 0,12-5-1,11-5-4954</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4:19.039"/>
    </inkml:context>
    <inkml:brush xml:id="br0">
      <inkml:brushProperty name="width" value="0.05" units="cm"/>
      <inkml:brushProperty name="height" value="0.05" units="cm"/>
    </inkml:brush>
  </inkml:definitions>
  <inkml:trace contextRef="#ctx0" brushRef="#br0">167 51 3075,'0'0'3956,"2"-8"-1730,-2 4-2087,1 3-86,-1-1 0,1 1 0,-1 0-1,0 0 1,1 0 0,-1 0 0,0 0-1,0 0 1,0 0 0,0 0 0,1 0 0,-2-1-1,1 1 1,0 0 0,0 0 0,0 0-1,0 0 1,-1 0 0,1 0 0,-1 0 0,1 0-1,-1 0 1,1 0 0,-1 0 0,1 0-1,-1 0 1,0 0 0,0 0 0,1 0 0,-1 1-1,0-1 1,0 0 0,0 0 0,0 1-1,0-1 1,0 1 0,0-1 0,0 1 0,0-1-1,0 1 1,0 0 0,0 0 0,0-1-1,0 1 1,-1 0 0,1 0 0,0 0 0,0 0-1,0 0 1,0 0 0,0 0 0,0 1-1,-2 0 1,-6 0 59,1 0 0,0 1 0,-1 0 0,1 0 1,0 1-1,0 0 0,1 0 0,-13 8 0,16-9-86,1 0 1,-1 0-1,1 0 1,0 0-1,0 1 1,0-1-1,0 1 0,0 0 1,0 0-1,1 0 1,-1 0-1,1 0 1,0 1-1,0-1 1,0 1-1,1-1 1,-1 1-1,1 0 0,0-1 1,-1 7-1,2-9-24,0-1-1,0 1 0,1-1 0,-1 1 0,0-1 0,1 1 0,-1-1 0,0 0 0,1 1 1,-1-1-1,1 1 0,-1-1 0,1 0 0,-1 0 0,1 1 0,-1-1 0,1 0 0,-1 0 1,1 1-1,0-1 0,-1 0 0,1 0 0,-1 0 0,1 0 0,-1 0 0,1 0 0,0 0 1,0 0-1,23 0 59,-20 0-46,85-3-58,-55 0-15,1 2-1,-1 1 0,36 6 0,-68-6 44,0 0 0,-1 0 0,1 1 0,0-1 0,0 1 0,-1-1 0,1 1 0,0 0 0,-1 0 0,1 0 0,-1 0 0,1 0 0,-1 0 0,1 0 0,-1 0 0,2 2 0,-3-2 4,1 0 0,-1 0 0,1-1 1,-1 1-1,0 0 0,0 0 0,1 0 0,-1 0 0,0 0 0,0 0 0,0 0 0,0 0 0,0 0 0,0 0 0,0 0 0,-1 0 1,1 0-1,0 0 0,0-1 0,-1 1 0,0 2 0,-1 1 61,-1 0 0,0 0 0,0 0 1,0 0-1,0-1 0,-1 1 0,0-1 0,1 0 0,-8 5 1,-6 2 289,1 0 1,-2 0-1,1-2 1,-1 0-1,-1-1 1,1-1-1,-1-1 1,0 0-1,-38 3 1,52-11-1441,11-6 138,10-5-780,53-26-4700,-24 16 1404</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34:02.825"/>
    </inkml:context>
    <inkml:brush xml:id="br0">
      <inkml:brushProperty name="width" value="0.05" units="cm"/>
      <inkml:brushProperty name="height" value="0.05" units="cm"/>
    </inkml:brush>
  </inkml:definitions>
  <inkml:trace contextRef="#ctx0" brushRef="#br0">72 832 4965,'0'0'416,"-9"10"518,-52 56 817,60-65-1329,9-21-401,65-104 712,115-146 0,-35 55-528,-127 176-192,22-35-3,68-78-1,-115 151-21,-1 0 0,1 0-1,0 0 1,-1 0 0,1 0 0,0 0-1,0 0 1,0 1 0,0-1 0,0 0-1,0 0 1,0 1 0,0-1-1,0 1 1,0-1 0,0 1 0,0 0-1,0-1 1,0 1 0,0 0-1,0 0 1,1-1 0,-1 1 0,2 0-1,-3 1 3,1 0 1,0 0-1,0-1 0,0 1 0,0 0 0,-1 0 0,1 0 0,0 0 1,-1 0-1,1 0 0,-1 0 0,1 0 0,-1 0 0,1 1 0,-1-1 0,0 0 1,0 0-1,1 0 0,-1 2 0,1 14 9,0 0 1,-3 26-1,1-29 102,-3 68 198,0-40-54,3 0-1,1 0 0,2 0 0,7 42 0,-6-72-370,-1 1 0,2-1 0,0 0 0,0-1-1,1 1 1,1-1 0,0 0 0,0 0 0,1-1 0,1 0 0,-1 0 0,2-1 0,-1 0 0,1 0 0,1-1-1,-1 0 1,1 0 0,13 6 0,6 0-2404,-1-7-1277</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4:19.764"/>
    </inkml:context>
    <inkml:brush xml:id="br0">
      <inkml:brushProperty name="width" value="0.05" units="cm"/>
      <inkml:brushProperty name="height" value="0.05" units="cm"/>
    </inkml:brush>
  </inkml:definitions>
  <inkml:trace contextRef="#ctx0" brushRef="#br0">127 198 7559,'0'0'2440,"-8"2"186,0 0-2224,0 0-1,0 1 1,1 0-1,-1 0 0,1 1 1,0 0-1,0 0 1,-12 11-1,16-13-326,-1 1 0,1 0 0,1-1-1,-1 1 1,0 1 0,1-1 0,-1 0 0,1 1-1,0-1 1,0 1 0,0-1 0,1 1-1,-1 0 1,1 0 0,0 0 0,0 0 0,0 0-1,0 0 1,1 0 0,0 0 0,0 0 0,1 8-1,0-10-98,0 0 1,0 0-1,0 0 0,0-1 0,0 1 0,1 0 0,-1-1 0,1 1 1,-1-1-1,1 1 0,0-1 0,0 0 0,-1 0 0,1 1 1,0-1-1,0-1 0,0 1 0,0 0 0,0 0 0,0-1 0,0 1 1,1-1-1,1 0 0,2 2-380,1-1-1,-1-1 1,0 1 0,0-1 0,1 0-1,-1 0 1,8-2 0,-13 1 250,0 0-1,0 1 1,0-1 0,0 0-1,1 0 1,-1 0 0,0 0 0,-1 0-1,1 0 1,0 0 0,0 0-1,0 0 1,-1-1 0,1 1-1,0 0 1,-1 0 0,1-1-1,-1 1 1,1-3 0,7-33-1664,-6 24 1021,7-24-1023,2 0 0,26-60 0,17-8 5032,-44 95 872,-9 24-2058,-11 41-1051,6-33-378,0 2-315,-6 75 973,10-91-1145,0 0 1,1 1-1,-1-1 1,2 0 0,-1 0-1,1 0 1,0 0-1,1 0 1,5 12 0,-8-20-100,0 1 0,1 0 1,-1-1-1,0 1 1,1 0-1,-1-1 0,1 1 1,-1-1-1,1 1 0,-1-1 1,1 1-1,-1-1 1,1 1-1,0-1 0,-1 1 1,1-1-1,0 0 0,-1 1 1,1-1-1,0 0 1,-1 1-1,1-1 0,0 0 1,0 0-1,-1 0 0,1 0 1,0 0-1,0 0 1,-1 0-1,1 0 0,1 0 1,20-16 289,10-30-43,-21 24-235,-7 14-97,0 0 0,1 0 0,0 0 0,9-11 0,-13 65-1143,-1-44 1219,1 0-1,-1 0 1,1 0 0,0-1-1,-1 1 1,1 0 0,0-1-1,0 1 1,0 0 0,0-1-1,0 1 1,0-1 0,1 1-1,-1-1 1,1 0 0,-1 0-1,0 1 1,1-1 0,0 0-1,-1 0 1,1-1 0,0 1-1,-1 0 1,1 0 0,0-1-1,0 1 1,0-1 0,0 0-1,-1 1 1,1-1 0,0 0-1,0 0 1,3-1 0,11 2 57,0-1 0,28-3 1,-40 3-44,65-14 0,-51 10-504,0 0-1,0 1 1,24-1-1,-41 4 467,-1 0 1,1 1-1,0-1 1,0 0-1,-1 1 0,1-1 1,0 0-1,-1 1 1,1-1-1,0 1 0,-1-1 1,1 1-1,0-1 0,-1 1 1,1 0-1,-1-1 1,1 1-1,-1 0 0,0-1 1,1 1-1,-1 0 0,0-1 1,1 1-1,-1 0 1,0 0-1,0 0 0,0-1 1,1 1-1,-1 0 0,0 0 1,0 0-1,0-1 1,0 1-1,-1 0 0,1 0 1,0 0-1,-1 1 1,-6 44 1489,2-23-295,6-22-1155,-1 0-1,0-1 0,1 1 0,-1-1 0,0 0 0,1 1 0,-1-1 0,1 1 1,-1-1-1,1 1 0,-1-1 0,1 0 0,-1 1 0,1-1 0,-1 0 0,1 0 0,-1 1 1,1-1-1,0 0 0,-1 0 0,1 0 0,-1 0 0,1 0 0,0 0 0,-1 0 0,1 0 1,-1 0-1,1 0 0,0 0 0,0 0 0,24-2 268,-23 2-220,20-4 213,0-1 0,0-2 0,32-13 0,42-11-317,-79 27-66,-4 1-359,0 0 0,1 0 0,-1 1 0,1 1 0,-1 0 0,1 1 0,14 2 0,-25 2-712</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4:20.095"/>
    </inkml:context>
    <inkml:brush xml:id="br0">
      <inkml:brushProperty name="width" value="0.05" units="cm"/>
      <inkml:brushProperty name="height" value="0.05" units="cm"/>
    </inkml:brush>
  </inkml:definitions>
  <inkml:trace contextRef="#ctx0" brushRef="#br0">0 0 9129,'0'0'8744</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4:20.441"/>
    </inkml:context>
    <inkml:brush xml:id="br0">
      <inkml:brushProperty name="width" value="0.05" units="cm"/>
      <inkml:brushProperty name="height" value="0.05" units="cm"/>
    </inkml:brush>
  </inkml:definitions>
  <inkml:trace contextRef="#ctx0" brushRef="#br0">91 496 5926,'-12'6'1046,"-6"2"-660,10-6-258,1 1 1,0 1 0,0-1-1,1 1 1,-1 0 0,-10 9-1,17-13-128,0 1 0,0-1 0,0 0 0,0 0 0,0 0 0,-1 0 0,1 0 0,0 1 0,0-1 0,0 0 0,0 0 0,0 0 0,0 1 0,0-1 0,0 0-1,0 0 1,0 0 0,0 0 0,0 1 0,0-1 0,0 0 0,0 0 0,0 0 0,0 1 0,0-1 0,0 0 0,0 0 0,0 0 0,0 1 0,0-1 0,0 0 0,0 0-1,0 0 1,0 0 0,0 1 0,0-1 0,1 0 0,-1 0 0,0 0 0,0 0 0,0 0 0,0 0 0,0 1 0,1-1 0,-1 0 0,0 0 0,0 0 0,0 0-1,1 0 1,-1 0 0,0 0 0,0 0 0,0 0 0,0 0 0,1 0 0,-1 0 0,0 0 0,0 0 0,0 0 0,1 0 0,-1 0 0,0 0 0,0 0 0,0 0-1,1 0 1,17 2-1,56-5 1452,0-2 0,132-28 0,-78 11-828,1495-259 2846,-495 110-1216,-1116 170-2396,40-3-2297,52-13 0,-49 1-2616</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7:06.779"/>
    </inkml:context>
    <inkml:brush xml:id="br0">
      <inkml:brushProperty name="width" value="0.05" units="cm"/>
      <inkml:brushProperty name="height" value="0.05" units="cm"/>
    </inkml:brush>
  </inkml:definitions>
  <inkml:trace contextRef="#ctx0" brushRef="#br0">3602 634 5029,'-56'-33'-690,"-204"-115"1297,197 117-316,0 3 0,-90-27 0,0 18-330,-169-19 1,54 11-232,144 23 142,-222-13 0,270 34 140,1 3-1,0 4 1,0 2 0,-93 24-1,70-6-7,2 3-1,1 5 0,-113 58 1,150-62-5,2 3 1,2 2 0,1 3-1,1 1 1,3 3-1,-53 58 1,44-37-17,3 3-1,4 2 1,2 3 0,-40 75-1,71-109 3,1 1 0,2 1 0,1 0 0,-9 50 0,17-62 6,2 1 1,1 0 0,2-1-1,0 1 1,2 0-1,1 0 1,6 30-1,-4-38-20,2 0 0,0-1 0,1 0 0,1-1 0,0 1 0,1-1-1,2-1 1,16 23 0,-8-16-6,1-2 0,1 0-1,1-1 1,1 0 0,25 16 0,4-3-3,2-3 0,1-1 1,1-4-1,112 38 0,-51-30-27,0-6 0,232 27-1,249-36 12,-480-23 137,0-6 1,-1-4-1,0-6 1,-1-5-1,195-68 1,-235 63 77,-1-2 0,-2-4 1,-2-4-1,-1-2 0,-2-3 0,-3-3 1,-1-3-1,-3-3 0,66-74 1,-100 97-34,-1-1 1,-2-2-1,-1-1 1,-2 0 0,-1-1-1,-2-2 1,-1 0-1,-3 0 1,0-1-1,-3-1 1,-1 0 0,-3-1-1,-1 0 1,-1 0-1,-3 0 1,-1-1 0,-2 1-1,-2 0 1,-2-1-1,-1 2 1,-3-1-1,-22-68 1,15 69-182,-2 0 0,-1 1 0,-2 1-1,-2 2 1,-1 0 0,-2 1 0,-2 1 0,0 2-1,-3 1 1,-39-33 0,39 40-58,0 2 0,-2 1 0,-1 1 0,0 2 0,-1 1 0,-1 2 0,0 1 0,-2 2 0,1 2 1,-1 1-1,-64-6 0,47 12-153,-1 2 1,0 3 0,1 2 0,-68 13 0,26 4-812,-147 53 1,-46 36-1958</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7:56.954"/>
    </inkml:context>
    <inkml:brush xml:id="br0">
      <inkml:brushProperty name="width" value="0.05" units="cm"/>
      <inkml:brushProperty name="height" value="0.05" units="cm"/>
    </inkml:brush>
  </inkml:definitions>
  <inkml:trace contextRef="#ctx0" brushRef="#br0">196 0 256,'-11'7'5648,"-174"116"-2952,190-124-2676,0 1-1,-1 0 0,1 0 1,0 1-1,-1-1 1,1 1-1,-1 0 1,1 0-1,-1 1 1,0-1-1,1 1 0,-1 0 1,7 4-1,18 24 27,-19-18 4,1-1 1,0 0 0,1 0 0,0-1-1,0-1 1,1 0 0,0-1-1,25 12 1,-12-12-38,-1-1 0,1 0-1,0-2 1,0-1 0,1-2 0,-1 0-1,33-2 1,189-29 185,-79 7-108,160 4-51,77-7-553,-28-23 158,363-37 287,2 62 307,-311 71-169,-281-26 289,204 5 0,-206-33 305,151-27 0,-145 14-35,96 9-237,-183 11-1124,1-3 0,0-4 0,77-15-1,-63-1-2511</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01.044"/>
    </inkml:context>
    <inkml:brush xml:id="br0">
      <inkml:brushProperty name="width" value="0.05" units="cm"/>
      <inkml:brushProperty name="height" value="0.05" units="cm"/>
    </inkml:brush>
  </inkml:definitions>
  <inkml:trace contextRef="#ctx0" brushRef="#br0">1 82 5958,'0'0'832,"11"6"-858,5 1 21,0 0 0,0-1 1,1 0-1,0-2 0,0 0 1,0 0-1,29 0 0,435 0 105,-147-4-29,578-32 548,222-38 380,462 43-1047,-1577 27 42,1112-5-148,-402 41 208,-85-2-23,1568-23 396,-1565-25-468,158-1-57,-164 28 53,-3 48 944,-622-58-973,12 1 190,46 3 0,-69-7-245,0 0-1,0 0 1,0 0-1,0 0 0,0-1 1,-1 0-1,1 0 1,0 0-1,0-1 1,-1 1-1,1-1 1,-1 0-1,0-1 0,1 1 1,-1-1-1,6-5 1,7-19-3037</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05.967"/>
    </inkml:context>
    <inkml:brush xml:id="br0">
      <inkml:brushProperty name="width" value="0.05" units="cm"/>
      <inkml:brushProperty name="height" value="0.05" units="cm"/>
    </inkml:brush>
  </inkml:definitions>
  <inkml:trace contextRef="#ctx0" brushRef="#br0">66 39 3908,'-11'6'628,"-24"12"619,33-17-1145,1 0 1,0-1-1,-1 1 1,1 0-1,0 0 1,0 0-1,0 0 1,0 0-1,0 0 1,0 0-1,0 1 1,0-1-1,0 0 1,0 1-1,0-1 1,1 0-1,-1 1 0,0 1 1,1-2-93,1 0 0,-1-1 0,0 1 0,0-1 0,1 1 0,-1 0 0,1-1 1,-1 1-1,0-1 0,1 1 0,-1-1 0,1 1 0,-1-1 0,1 1 0,0-1 0,-1 0 0,1 1 0,-1-1 0,1 0 0,0 1 1,-1-1-1,1 0 0,0 0 0,-1 0 0,1 1 0,0-1 0,1 0 0,23 3 9,-21-3 16,55 1-20,0-3-1,0-3 1,91-18-1,-75 10 205,109-5 1,-45 18 349,-1 6 1,170 29-1,-51 4-288,1-10 0,484-10 1,-575-29-192,247-7 17,-88 22 21,-309-6-151,-1 0-1,1-2 1,0 1 0,0-2-1,20-7 1,-29 9-105,0-1-1,-1 0 1,1-1-1,-1 0 1,1 0-1,-1 0 1,0-1 0,-1 0-1,1 0 1,-1-1-1,0 0 1,8-10-1,-12 14-115,-1 0-1,0 1 0,0-1 1,0 0-1,-1 0 0,1 0 1,0 1-1,-1-1 0,1 0 1,-1 0-1,1 0 0,-1 0 1,0 0-1,0 0 0,0 0 1,0 0-1,-1-3 0,-7-16-3924</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07.090"/>
    </inkml:context>
    <inkml:brush xml:id="br0">
      <inkml:brushProperty name="width" value="0.05" units="cm"/>
      <inkml:brushProperty name="height" value="0.05" units="cm"/>
    </inkml:brush>
  </inkml:definitions>
  <inkml:trace contextRef="#ctx0" brushRef="#br0">0 0 4612,'34'19'188,"0"-2"-1,1-1 1,1-2-1,0-1 0,63 12 1,193 17 1588,-81-16-1191,-169-19-479,207 35 455,325 11 0,395-51-636,-543-22-33,158 2 489,-438 34 367,-90-9-231,66 2 1,-119-10-643,0 1 1,0-1 0,0 0 0,0 0-1,0-1 1,0 1 0,-1 0-1,1-1 1,0 0 0,-1 0 0,1 0-1,-1 0 1,1 0 0,-1 0-1,0 0 1,0-1 0,0 1-1,0-1 1,-1 0 0,2-2 0,-2 3-10,20-28-2760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1.142"/>
    </inkml:context>
    <inkml:brush xml:id="br0">
      <inkml:brushProperty name="width" value="0.05" units="cm"/>
      <inkml:brushProperty name="height" value="0.05" units="cm"/>
    </inkml:brush>
  </inkml:definitions>
  <inkml:trace contextRef="#ctx0" brushRef="#br0">1 93 3812,'11'0'0,"573"18"1243,532 26-36,810-39 1178,-913-14-1519,2328-4-546,-1506-43-160,45 31 293,-1278 27-452,-328-1 118,1517-26 467,-1219 10-4,-570 15-783,21-2 10,-23 2 114,0 0 0,1 1 0,-1-1 0,0 0 0,0 0 0,1 0 0,-1 0 0,0 0 0,1 0 0,-1 0 0,0 0 0,1 0 0,-1-1 0,0 1 0,1 0 0,-1 0-1,0 0 1,1 0 0,-1 0 0,0 0 0,0-1 0,1 1 0,-1 0 0,0 0 0,0 0 0,1-1 0,-1 1 0,0 0 0,0 0 0,0-1 0,0 1 0,1 0 0,-1-1 0,0 1 0,0 0-1,0 0 1,0-1 0,0 1 0,0 0 0,0-1 0,0 1 0,0 0 0,0-1 0,0 1 0,0 0 0,0-1 0,0 1 0,0 0 0,0-1 0,-9-8-4018</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8T06:58:13.313"/>
    </inkml:context>
    <inkml:brush xml:id="br0">
      <inkml:brushProperty name="width" value="0.05" units="cm"/>
      <inkml:brushProperty name="height" value="0.05" units="cm"/>
    </inkml:brush>
  </inkml:definitions>
  <inkml:trace contextRef="#ctx0" brushRef="#br0">70 116 3555,'4'-10'822,"42"-95"5360,-67 172-2872,8-23-2861,-8 21-343,3 0 1,2 2 0,4 0 0,-7 116-1,24-148-1154,-4-34 926,-1 0 0,1 0 0,-1-1 0,1 1 0,-1 0 0,1 0 0,0-1 0,-1 1 1,1 0-1,0-1 0,0 1 0,0-1 0,-1 1 0,1-1 0,0 1 0,0-1 0,0 0 0,0 1 1,0-1-1,0 0 0,0 0 0,0 0 0,0 0 0,0 1 0,0-1 0,0-1 0,0 1 0,-1 0 1,1 0-1,0 0 0,0 0 0,2-1 0,22-8-4341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28.09.2023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24</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26</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214313" y="812800"/>
            <a:ext cx="7237413" cy="4071938"/>
          </a:xfrm>
          <a:ln/>
        </p:spPr>
      </p:sp>
      <p:sp>
        <p:nvSpPr>
          <p:cNvPr id="10547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28.09.2023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28.09.2023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customXml" Target="../ink/ink1.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customXml" Target="../ink/ink52.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1.png"/></Relationships>
</file>

<file path=ppt/slides/_rels/slide11.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5.png"/><Relationship Id="rId3" Type="http://schemas.openxmlformats.org/officeDocument/2006/relationships/customXml" Target="../ink/ink53.xml"/><Relationship Id="rId7" Type="http://schemas.openxmlformats.org/officeDocument/2006/relationships/customXml" Target="../ink/ink55.xml"/><Relationship Id="rId12" Type="http://schemas.openxmlformats.org/officeDocument/2006/relationships/customXml" Target="../ink/ink58.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1.png"/><Relationship Id="rId11" Type="http://schemas.openxmlformats.org/officeDocument/2006/relationships/customXml" Target="../ink/ink57.xml"/><Relationship Id="rId5" Type="http://schemas.openxmlformats.org/officeDocument/2006/relationships/customXml" Target="../ink/ink54.xml"/><Relationship Id="rId15" Type="http://schemas.openxmlformats.org/officeDocument/2006/relationships/image" Target="../media/image56.png"/><Relationship Id="rId10" Type="http://schemas.openxmlformats.org/officeDocument/2006/relationships/image" Target="../media/image54.png"/><Relationship Id="rId4" Type="http://schemas.openxmlformats.org/officeDocument/2006/relationships/image" Target="../media/image52.png"/><Relationship Id="rId9" Type="http://schemas.openxmlformats.org/officeDocument/2006/relationships/customXml" Target="../ink/ink56.xml"/><Relationship Id="rId14" Type="http://schemas.openxmlformats.org/officeDocument/2006/relationships/customXml" Target="../ink/ink59.xml"/></Relationships>
</file>

<file path=ppt/slides/_rels/slide12.xml.rels><?xml version="1.0" encoding="UTF-8" standalone="yes"?>
<Relationships xmlns="http://schemas.openxmlformats.org/package/2006/relationships"><Relationship Id="rId26" Type="http://schemas.openxmlformats.org/officeDocument/2006/relationships/image" Target="../media/image67.png"/><Relationship Id="rId21" Type="http://schemas.openxmlformats.org/officeDocument/2006/relationships/customXml" Target="../ink/ink69.xml"/><Relationship Id="rId42" Type="http://schemas.openxmlformats.org/officeDocument/2006/relationships/image" Target="../media/image75.png"/><Relationship Id="rId47" Type="http://schemas.openxmlformats.org/officeDocument/2006/relationships/customXml" Target="../ink/ink82.xml"/><Relationship Id="rId63" Type="http://schemas.openxmlformats.org/officeDocument/2006/relationships/customXml" Target="../ink/ink90.xml"/><Relationship Id="rId68" Type="http://schemas.openxmlformats.org/officeDocument/2006/relationships/customXml" Target="../ink/ink93.xml"/><Relationship Id="rId7" Type="http://schemas.openxmlformats.org/officeDocument/2006/relationships/customXml" Target="../ink/ink62.xml"/><Relationship Id="rId2" Type="http://schemas.openxmlformats.org/officeDocument/2006/relationships/notesSlide" Target="../notesSlides/notesSlide8.xml"/><Relationship Id="rId16" Type="http://schemas.openxmlformats.org/officeDocument/2006/relationships/image" Target="../media/image62.png"/><Relationship Id="rId29" Type="http://schemas.openxmlformats.org/officeDocument/2006/relationships/customXml" Target="../ink/ink73.xml"/><Relationship Id="rId11" Type="http://schemas.openxmlformats.org/officeDocument/2006/relationships/customXml" Target="../ink/ink64.xml"/><Relationship Id="rId24" Type="http://schemas.openxmlformats.org/officeDocument/2006/relationships/image" Target="../media/image66.png"/><Relationship Id="rId32" Type="http://schemas.openxmlformats.org/officeDocument/2006/relationships/image" Target="../media/image70.png"/><Relationship Id="rId37" Type="http://schemas.openxmlformats.org/officeDocument/2006/relationships/customXml" Target="../ink/ink77.xml"/><Relationship Id="rId40" Type="http://schemas.openxmlformats.org/officeDocument/2006/relationships/image" Target="../media/image74.png"/><Relationship Id="rId45" Type="http://schemas.openxmlformats.org/officeDocument/2006/relationships/customXml" Target="../ink/ink81.xml"/><Relationship Id="rId53" Type="http://schemas.openxmlformats.org/officeDocument/2006/relationships/customXml" Target="../ink/ink85.xml"/><Relationship Id="rId58" Type="http://schemas.openxmlformats.org/officeDocument/2006/relationships/image" Target="../media/image83.png"/><Relationship Id="rId66" Type="http://schemas.openxmlformats.org/officeDocument/2006/relationships/customXml" Target="../ink/ink92.xml"/><Relationship Id="rId5" Type="http://schemas.openxmlformats.org/officeDocument/2006/relationships/customXml" Target="../ink/ink61.xml"/><Relationship Id="rId61" Type="http://schemas.openxmlformats.org/officeDocument/2006/relationships/customXml" Target="../ink/ink89.xml"/><Relationship Id="rId19" Type="http://schemas.openxmlformats.org/officeDocument/2006/relationships/customXml" Target="../ink/ink68.xml"/><Relationship Id="rId14" Type="http://schemas.openxmlformats.org/officeDocument/2006/relationships/image" Target="../media/image41.png"/><Relationship Id="rId22" Type="http://schemas.openxmlformats.org/officeDocument/2006/relationships/image" Target="../media/image65.png"/><Relationship Id="rId27" Type="http://schemas.openxmlformats.org/officeDocument/2006/relationships/customXml" Target="../ink/ink72.xml"/><Relationship Id="rId30" Type="http://schemas.openxmlformats.org/officeDocument/2006/relationships/image" Target="../media/image69.png"/><Relationship Id="rId35" Type="http://schemas.openxmlformats.org/officeDocument/2006/relationships/customXml" Target="../ink/ink76.xml"/><Relationship Id="rId43" Type="http://schemas.openxmlformats.org/officeDocument/2006/relationships/customXml" Target="../ink/ink80.xml"/><Relationship Id="rId48" Type="http://schemas.openxmlformats.org/officeDocument/2006/relationships/image" Target="../media/image78.png"/><Relationship Id="rId56" Type="http://schemas.openxmlformats.org/officeDocument/2006/relationships/image" Target="../media/image82.png"/><Relationship Id="rId64" Type="http://schemas.openxmlformats.org/officeDocument/2006/relationships/image" Target="../media/image86.png"/><Relationship Id="rId69" Type="http://schemas.openxmlformats.org/officeDocument/2006/relationships/image" Target="../media/image88.png"/><Relationship Id="rId8" Type="http://schemas.openxmlformats.org/officeDocument/2006/relationships/image" Target="../media/image59.png"/><Relationship Id="rId51" Type="http://schemas.openxmlformats.org/officeDocument/2006/relationships/customXml" Target="../ink/ink84.xml"/><Relationship Id="rId3" Type="http://schemas.openxmlformats.org/officeDocument/2006/relationships/customXml" Target="../ink/ink60.xml"/><Relationship Id="rId12" Type="http://schemas.openxmlformats.org/officeDocument/2006/relationships/image" Target="../media/image61.png"/><Relationship Id="rId17" Type="http://schemas.openxmlformats.org/officeDocument/2006/relationships/customXml" Target="../ink/ink67.xml"/><Relationship Id="rId25" Type="http://schemas.openxmlformats.org/officeDocument/2006/relationships/customXml" Target="../ink/ink71.xml"/><Relationship Id="rId33" Type="http://schemas.openxmlformats.org/officeDocument/2006/relationships/customXml" Target="../ink/ink75.xml"/><Relationship Id="rId38" Type="http://schemas.openxmlformats.org/officeDocument/2006/relationships/image" Target="../media/image73.png"/><Relationship Id="rId46" Type="http://schemas.openxmlformats.org/officeDocument/2006/relationships/image" Target="../media/image77.png"/><Relationship Id="rId59" Type="http://schemas.openxmlformats.org/officeDocument/2006/relationships/customXml" Target="../ink/ink88.xml"/><Relationship Id="rId67" Type="http://schemas.openxmlformats.org/officeDocument/2006/relationships/image" Target="../media/image87.png"/><Relationship Id="rId20" Type="http://schemas.openxmlformats.org/officeDocument/2006/relationships/image" Target="../media/image64.png"/><Relationship Id="rId41" Type="http://schemas.openxmlformats.org/officeDocument/2006/relationships/customXml" Target="../ink/ink79.xml"/><Relationship Id="rId54" Type="http://schemas.openxmlformats.org/officeDocument/2006/relationships/image" Target="../media/image81.png"/><Relationship Id="rId62" Type="http://schemas.openxmlformats.org/officeDocument/2006/relationships/image" Target="../media/image85.png"/><Relationship Id="rId1" Type="http://schemas.openxmlformats.org/officeDocument/2006/relationships/slideLayout" Target="../slideLayouts/slideLayout7.xml"/><Relationship Id="rId6" Type="http://schemas.openxmlformats.org/officeDocument/2006/relationships/image" Target="../media/image58.png"/><Relationship Id="rId15" Type="http://schemas.openxmlformats.org/officeDocument/2006/relationships/customXml" Target="../ink/ink66.xml"/><Relationship Id="rId23" Type="http://schemas.openxmlformats.org/officeDocument/2006/relationships/customXml" Target="../ink/ink70.xml"/><Relationship Id="rId28" Type="http://schemas.openxmlformats.org/officeDocument/2006/relationships/image" Target="../media/image68.png"/><Relationship Id="rId36" Type="http://schemas.openxmlformats.org/officeDocument/2006/relationships/image" Target="../media/image72.png"/><Relationship Id="rId49" Type="http://schemas.openxmlformats.org/officeDocument/2006/relationships/customXml" Target="../ink/ink83.xml"/><Relationship Id="rId57" Type="http://schemas.openxmlformats.org/officeDocument/2006/relationships/customXml" Target="../ink/ink87.xml"/><Relationship Id="rId10" Type="http://schemas.openxmlformats.org/officeDocument/2006/relationships/image" Target="../media/image60.png"/><Relationship Id="rId31" Type="http://schemas.openxmlformats.org/officeDocument/2006/relationships/customXml" Target="../ink/ink74.xml"/><Relationship Id="rId44" Type="http://schemas.openxmlformats.org/officeDocument/2006/relationships/image" Target="../media/image76.png"/><Relationship Id="rId52" Type="http://schemas.openxmlformats.org/officeDocument/2006/relationships/image" Target="../media/image80.png"/><Relationship Id="rId60" Type="http://schemas.openxmlformats.org/officeDocument/2006/relationships/image" Target="../media/image84.png"/><Relationship Id="rId65" Type="http://schemas.openxmlformats.org/officeDocument/2006/relationships/customXml" Target="../ink/ink91.xml"/><Relationship Id="rId4" Type="http://schemas.openxmlformats.org/officeDocument/2006/relationships/image" Target="../media/image57.png"/><Relationship Id="rId9" Type="http://schemas.openxmlformats.org/officeDocument/2006/relationships/customXml" Target="../ink/ink63.xml"/><Relationship Id="rId13" Type="http://schemas.openxmlformats.org/officeDocument/2006/relationships/customXml" Target="../ink/ink65.xml"/><Relationship Id="rId18" Type="http://schemas.openxmlformats.org/officeDocument/2006/relationships/image" Target="../media/image63.png"/><Relationship Id="rId39" Type="http://schemas.openxmlformats.org/officeDocument/2006/relationships/customXml" Target="../ink/ink78.xml"/><Relationship Id="rId34" Type="http://schemas.openxmlformats.org/officeDocument/2006/relationships/image" Target="../media/image71.png"/><Relationship Id="rId50" Type="http://schemas.openxmlformats.org/officeDocument/2006/relationships/image" Target="../media/image79.png"/><Relationship Id="rId55" Type="http://schemas.openxmlformats.org/officeDocument/2006/relationships/customXml" Target="../ink/ink86.xml"/></Relationships>
</file>

<file path=ppt/slides/_rels/slide13.xml.rels><?xml version="1.0" encoding="UTF-8" standalone="yes"?>
<Relationships xmlns="http://schemas.openxmlformats.org/package/2006/relationships"><Relationship Id="rId26" Type="http://schemas.openxmlformats.org/officeDocument/2006/relationships/image" Target="../media/image100.png"/><Relationship Id="rId21" Type="http://schemas.openxmlformats.org/officeDocument/2006/relationships/customXml" Target="../ink/ink103.xml"/><Relationship Id="rId42" Type="http://schemas.openxmlformats.org/officeDocument/2006/relationships/image" Target="../media/image108.png"/><Relationship Id="rId47" Type="http://schemas.openxmlformats.org/officeDocument/2006/relationships/customXml" Target="../ink/ink116.xml"/><Relationship Id="rId63" Type="http://schemas.openxmlformats.org/officeDocument/2006/relationships/customXml" Target="../ink/ink124.xml"/><Relationship Id="rId68" Type="http://schemas.openxmlformats.org/officeDocument/2006/relationships/image" Target="../media/image121.png"/><Relationship Id="rId84" Type="http://schemas.openxmlformats.org/officeDocument/2006/relationships/image" Target="../media/image128.png"/><Relationship Id="rId16" Type="http://schemas.openxmlformats.org/officeDocument/2006/relationships/image" Target="../media/image95.png"/><Relationship Id="rId11" Type="http://schemas.openxmlformats.org/officeDocument/2006/relationships/customXml" Target="../ink/ink98.xml"/><Relationship Id="rId32" Type="http://schemas.openxmlformats.org/officeDocument/2006/relationships/image" Target="../media/image103.png"/><Relationship Id="rId37" Type="http://schemas.openxmlformats.org/officeDocument/2006/relationships/customXml" Target="../ink/ink111.xml"/><Relationship Id="rId53" Type="http://schemas.openxmlformats.org/officeDocument/2006/relationships/customXml" Target="../ink/ink119.xml"/><Relationship Id="rId58" Type="http://schemas.openxmlformats.org/officeDocument/2006/relationships/image" Target="../media/image116.png"/><Relationship Id="rId74" Type="http://schemas.openxmlformats.org/officeDocument/2006/relationships/image" Target="../media/image124.png"/><Relationship Id="rId79" Type="http://schemas.openxmlformats.org/officeDocument/2006/relationships/customXml" Target="../ink/ink132.xml"/><Relationship Id="rId5" Type="http://schemas.openxmlformats.org/officeDocument/2006/relationships/customXml" Target="../ink/ink95.xml"/><Relationship Id="rId19" Type="http://schemas.openxmlformats.org/officeDocument/2006/relationships/customXml" Target="../ink/ink102.xml"/><Relationship Id="rId14" Type="http://schemas.openxmlformats.org/officeDocument/2006/relationships/image" Target="../media/image94.png"/><Relationship Id="rId22" Type="http://schemas.openxmlformats.org/officeDocument/2006/relationships/image" Target="../media/image98.png"/><Relationship Id="rId27" Type="http://schemas.openxmlformats.org/officeDocument/2006/relationships/customXml" Target="../ink/ink106.xml"/><Relationship Id="rId30" Type="http://schemas.openxmlformats.org/officeDocument/2006/relationships/image" Target="../media/image102.png"/><Relationship Id="rId35" Type="http://schemas.openxmlformats.org/officeDocument/2006/relationships/customXml" Target="../ink/ink110.xml"/><Relationship Id="rId43" Type="http://schemas.openxmlformats.org/officeDocument/2006/relationships/customXml" Target="../ink/ink114.xml"/><Relationship Id="rId48" Type="http://schemas.openxmlformats.org/officeDocument/2006/relationships/image" Target="../media/image111.png"/><Relationship Id="rId56" Type="http://schemas.openxmlformats.org/officeDocument/2006/relationships/image" Target="../media/image115.png"/><Relationship Id="rId64" Type="http://schemas.openxmlformats.org/officeDocument/2006/relationships/image" Target="../media/image119.png"/><Relationship Id="rId69" Type="http://schemas.openxmlformats.org/officeDocument/2006/relationships/customXml" Target="../ink/ink127.xml"/><Relationship Id="rId77" Type="http://schemas.openxmlformats.org/officeDocument/2006/relationships/customXml" Target="../ink/ink131.xml"/><Relationship Id="rId8" Type="http://schemas.openxmlformats.org/officeDocument/2006/relationships/image" Target="../media/image91.png"/><Relationship Id="rId51" Type="http://schemas.openxmlformats.org/officeDocument/2006/relationships/customXml" Target="../ink/ink118.xml"/><Relationship Id="rId72" Type="http://schemas.openxmlformats.org/officeDocument/2006/relationships/image" Target="../media/image123.png"/><Relationship Id="rId80" Type="http://schemas.openxmlformats.org/officeDocument/2006/relationships/image" Target="../media/image126.png"/><Relationship Id="rId85" Type="http://schemas.openxmlformats.org/officeDocument/2006/relationships/customXml" Target="../ink/ink135.xml"/><Relationship Id="rId3" Type="http://schemas.openxmlformats.org/officeDocument/2006/relationships/customXml" Target="../ink/ink94.xml"/><Relationship Id="rId12" Type="http://schemas.openxmlformats.org/officeDocument/2006/relationships/image" Target="../media/image93.png"/><Relationship Id="rId17" Type="http://schemas.openxmlformats.org/officeDocument/2006/relationships/customXml" Target="../ink/ink101.xml"/><Relationship Id="rId25" Type="http://schemas.openxmlformats.org/officeDocument/2006/relationships/customXml" Target="../ink/ink105.xml"/><Relationship Id="rId33" Type="http://schemas.openxmlformats.org/officeDocument/2006/relationships/customXml" Target="../ink/ink109.xml"/><Relationship Id="rId38" Type="http://schemas.openxmlformats.org/officeDocument/2006/relationships/image" Target="../media/image106.png"/><Relationship Id="rId46" Type="http://schemas.openxmlformats.org/officeDocument/2006/relationships/image" Target="../media/image110.png"/><Relationship Id="rId59" Type="http://schemas.openxmlformats.org/officeDocument/2006/relationships/customXml" Target="../ink/ink122.xml"/><Relationship Id="rId67" Type="http://schemas.openxmlformats.org/officeDocument/2006/relationships/customXml" Target="../ink/ink126.xml"/><Relationship Id="rId20" Type="http://schemas.openxmlformats.org/officeDocument/2006/relationships/image" Target="../media/image97.png"/><Relationship Id="rId41" Type="http://schemas.openxmlformats.org/officeDocument/2006/relationships/customXml" Target="../ink/ink113.xml"/><Relationship Id="rId54" Type="http://schemas.openxmlformats.org/officeDocument/2006/relationships/image" Target="../media/image114.png"/><Relationship Id="rId62" Type="http://schemas.openxmlformats.org/officeDocument/2006/relationships/image" Target="../media/image118.png"/><Relationship Id="rId70" Type="http://schemas.openxmlformats.org/officeDocument/2006/relationships/image" Target="../media/image122.png"/><Relationship Id="rId75" Type="http://schemas.openxmlformats.org/officeDocument/2006/relationships/customXml" Target="../ink/ink130.xml"/><Relationship Id="rId83" Type="http://schemas.openxmlformats.org/officeDocument/2006/relationships/customXml" Target="../ink/ink134.xml"/><Relationship Id="rId88" Type="http://schemas.openxmlformats.org/officeDocument/2006/relationships/image" Target="../media/image130.png"/><Relationship Id="rId1" Type="http://schemas.openxmlformats.org/officeDocument/2006/relationships/slideLayout" Target="../slideLayouts/slideLayout7.xml"/><Relationship Id="rId6" Type="http://schemas.openxmlformats.org/officeDocument/2006/relationships/image" Target="../media/image90.png"/><Relationship Id="rId15" Type="http://schemas.openxmlformats.org/officeDocument/2006/relationships/customXml" Target="../ink/ink100.xml"/><Relationship Id="rId23" Type="http://schemas.openxmlformats.org/officeDocument/2006/relationships/customXml" Target="../ink/ink104.xml"/><Relationship Id="rId28" Type="http://schemas.openxmlformats.org/officeDocument/2006/relationships/image" Target="../media/image101.png"/><Relationship Id="rId36" Type="http://schemas.openxmlformats.org/officeDocument/2006/relationships/image" Target="../media/image105.png"/><Relationship Id="rId49" Type="http://schemas.openxmlformats.org/officeDocument/2006/relationships/customXml" Target="../ink/ink117.xml"/><Relationship Id="rId57" Type="http://schemas.openxmlformats.org/officeDocument/2006/relationships/customXml" Target="../ink/ink121.xml"/><Relationship Id="rId10" Type="http://schemas.openxmlformats.org/officeDocument/2006/relationships/image" Target="../media/image92.png"/><Relationship Id="rId31" Type="http://schemas.openxmlformats.org/officeDocument/2006/relationships/customXml" Target="../ink/ink108.xml"/><Relationship Id="rId44" Type="http://schemas.openxmlformats.org/officeDocument/2006/relationships/image" Target="../media/image109.png"/><Relationship Id="rId52" Type="http://schemas.openxmlformats.org/officeDocument/2006/relationships/image" Target="../media/image113.png"/><Relationship Id="rId60" Type="http://schemas.openxmlformats.org/officeDocument/2006/relationships/image" Target="../media/image117.png"/><Relationship Id="rId65" Type="http://schemas.openxmlformats.org/officeDocument/2006/relationships/customXml" Target="../ink/ink125.xml"/><Relationship Id="rId73" Type="http://schemas.openxmlformats.org/officeDocument/2006/relationships/customXml" Target="../ink/ink129.xml"/><Relationship Id="rId78" Type="http://schemas.openxmlformats.org/officeDocument/2006/relationships/image" Target="../media/image125.png"/><Relationship Id="rId81" Type="http://schemas.openxmlformats.org/officeDocument/2006/relationships/customXml" Target="../ink/ink133.xml"/><Relationship Id="rId86" Type="http://schemas.openxmlformats.org/officeDocument/2006/relationships/image" Target="../media/image129.png"/><Relationship Id="rId4" Type="http://schemas.openxmlformats.org/officeDocument/2006/relationships/image" Target="../media/image89.png"/><Relationship Id="rId9" Type="http://schemas.openxmlformats.org/officeDocument/2006/relationships/customXml" Target="../ink/ink97.xml"/><Relationship Id="rId13" Type="http://schemas.openxmlformats.org/officeDocument/2006/relationships/customXml" Target="../ink/ink99.xml"/><Relationship Id="rId18" Type="http://schemas.openxmlformats.org/officeDocument/2006/relationships/image" Target="../media/image96.png"/><Relationship Id="rId39" Type="http://schemas.openxmlformats.org/officeDocument/2006/relationships/customXml" Target="../ink/ink112.xml"/><Relationship Id="rId34" Type="http://schemas.openxmlformats.org/officeDocument/2006/relationships/image" Target="../media/image104.png"/><Relationship Id="rId50" Type="http://schemas.openxmlformats.org/officeDocument/2006/relationships/image" Target="../media/image112.png"/><Relationship Id="rId55" Type="http://schemas.openxmlformats.org/officeDocument/2006/relationships/customXml" Target="../ink/ink120.xml"/><Relationship Id="rId76" Type="http://schemas.openxmlformats.org/officeDocument/2006/relationships/image" Target="../media/image41.png"/><Relationship Id="rId7" Type="http://schemas.openxmlformats.org/officeDocument/2006/relationships/customXml" Target="../ink/ink96.xml"/><Relationship Id="rId71" Type="http://schemas.openxmlformats.org/officeDocument/2006/relationships/customXml" Target="../ink/ink128.xml"/><Relationship Id="rId2" Type="http://schemas.openxmlformats.org/officeDocument/2006/relationships/notesSlide" Target="../notesSlides/notesSlide9.xml"/><Relationship Id="rId29" Type="http://schemas.openxmlformats.org/officeDocument/2006/relationships/customXml" Target="../ink/ink107.xml"/><Relationship Id="rId24" Type="http://schemas.openxmlformats.org/officeDocument/2006/relationships/image" Target="../media/image99.png"/><Relationship Id="rId40" Type="http://schemas.openxmlformats.org/officeDocument/2006/relationships/image" Target="../media/image107.png"/><Relationship Id="rId45" Type="http://schemas.openxmlformats.org/officeDocument/2006/relationships/customXml" Target="../ink/ink115.xml"/><Relationship Id="rId66" Type="http://schemas.openxmlformats.org/officeDocument/2006/relationships/image" Target="../media/image120.png"/><Relationship Id="rId87" Type="http://schemas.openxmlformats.org/officeDocument/2006/relationships/customXml" Target="../ink/ink136.xml"/><Relationship Id="rId61" Type="http://schemas.openxmlformats.org/officeDocument/2006/relationships/customXml" Target="../ink/ink123.xml"/><Relationship Id="rId82" Type="http://schemas.openxmlformats.org/officeDocument/2006/relationships/image" Target="../media/image127.png"/></Relationships>
</file>

<file path=ppt/slides/_rels/slide14.xml.rels><?xml version="1.0" encoding="UTF-8" standalone="yes"?>
<Relationships xmlns="http://schemas.openxmlformats.org/package/2006/relationships"><Relationship Id="rId8" Type="http://schemas.openxmlformats.org/officeDocument/2006/relationships/image" Target="../media/image133.png"/><Relationship Id="rId3" Type="http://schemas.openxmlformats.org/officeDocument/2006/relationships/customXml" Target="../ink/ink137.xml"/><Relationship Id="rId7" Type="http://schemas.openxmlformats.org/officeDocument/2006/relationships/customXml" Target="../ink/ink139.xml"/><Relationship Id="rId12" Type="http://schemas.openxmlformats.org/officeDocument/2006/relationships/image" Target="../media/image135.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32.png"/><Relationship Id="rId11" Type="http://schemas.openxmlformats.org/officeDocument/2006/relationships/customXml" Target="../ink/ink141.xml"/><Relationship Id="rId5" Type="http://schemas.openxmlformats.org/officeDocument/2006/relationships/customXml" Target="../ink/ink138.xml"/><Relationship Id="rId10" Type="http://schemas.openxmlformats.org/officeDocument/2006/relationships/image" Target="../media/image134.png"/><Relationship Id="rId4" Type="http://schemas.openxmlformats.org/officeDocument/2006/relationships/image" Target="../media/image131.png"/><Relationship Id="rId9" Type="http://schemas.openxmlformats.org/officeDocument/2006/relationships/customXml" Target="../ink/ink140.xml"/></Relationships>
</file>

<file path=ppt/slides/_rels/slide15.xml.rels><?xml version="1.0" encoding="UTF-8" standalone="yes"?>
<Relationships xmlns="http://schemas.openxmlformats.org/package/2006/relationships"><Relationship Id="rId13" Type="http://schemas.openxmlformats.org/officeDocument/2006/relationships/image" Target="../media/image139.png"/><Relationship Id="rId18" Type="http://schemas.openxmlformats.org/officeDocument/2006/relationships/customXml" Target="../ink/ink150.xml"/><Relationship Id="rId26" Type="http://schemas.openxmlformats.org/officeDocument/2006/relationships/customXml" Target="../ink/ink154.xml"/><Relationship Id="rId39" Type="http://schemas.openxmlformats.org/officeDocument/2006/relationships/image" Target="../media/image152.png"/><Relationship Id="rId21" Type="http://schemas.openxmlformats.org/officeDocument/2006/relationships/image" Target="../media/image143.png"/><Relationship Id="rId34" Type="http://schemas.openxmlformats.org/officeDocument/2006/relationships/customXml" Target="../ink/ink158.xml"/><Relationship Id="rId42" Type="http://schemas.openxmlformats.org/officeDocument/2006/relationships/customXml" Target="../ink/ink162.xml"/><Relationship Id="rId47" Type="http://schemas.openxmlformats.org/officeDocument/2006/relationships/image" Target="../media/image156.png"/><Relationship Id="rId7" Type="http://schemas.openxmlformats.org/officeDocument/2006/relationships/customXml" Target="../ink/ink144.xml"/><Relationship Id="rId2" Type="http://schemas.openxmlformats.org/officeDocument/2006/relationships/notesSlide" Target="../notesSlides/notesSlide11.xml"/><Relationship Id="rId16" Type="http://schemas.openxmlformats.org/officeDocument/2006/relationships/customXml" Target="../ink/ink149.xml"/><Relationship Id="rId29" Type="http://schemas.openxmlformats.org/officeDocument/2006/relationships/image" Target="../media/image147.png"/><Relationship Id="rId11" Type="http://schemas.openxmlformats.org/officeDocument/2006/relationships/image" Target="../media/image138.png"/><Relationship Id="rId24" Type="http://schemas.openxmlformats.org/officeDocument/2006/relationships/customXml" Target="../ink/ink153.xml"/><Relationship Id="rId32" Type="http://schemas.openxmlformats.org/officeDocument/2006/relationships/customXml" Target="../ink/ink157.xml"/><Relationship Id="rId37" Type="http://schemas.openxmlformats.org/officeDocument/2006/relationships/image" Target="../media/image151.png"/><Relationship Id="rId40" Type="http://schemas.openxmlformats.org/officeDocument/2006/relationships/customXml" Target="../ink/ink161.xml"/><Relationship Id="rId45" Type="http://schemas.openxmlformats.org/officeDocument/2006/relationships/image" Target="../media/image155.png"/><Relationship Id="rId5" Type="http://schemas.openxmlformats.org/officeDocument/2006/relationships/customXml" Target="../ink/ink143.xml"/><Relationship Id="rId15" Type="http://schemas.openxmlformats.org/officeDocument/2006/relationships/image" Target="../media/image140.png"/><Relationship Id="rId23" Type="http://schemas.openxmlformats.org/officeDocument/2006/relationships/image" Target="../media/image144.png"/><Relationship Id="rId28" Type="http://schemas.openxmlformats.org/officeDocument/2006/relationships/customXml" Target="../ink/ink155.xml"/><Relationship Id="rId36" Type="http://schemas.openxmlformats.org/officeDocument/2006/relationships/customXml" Target="../ink/ink159.xml"/><Relationship Id="rId49" Type="http://schemas.openxmlformats.org/officeDocument/2006/relationships/image" Target="../media/image157.png"/><Relationship Id="rId10" Type="http://schemas.openxmlformats.org/officeDocument/2006/relationships/customXml" Target="../ink/ink146.xml"/><Relationship Id="rId19" Type="http://schemas.openxmlformats.org/officeDocument/2006/relationships/image" Target="../media/image142.png"/><Relationship Id="rId31" Type="http://schemas.openxmlformats.org/officeDocument/2006/relationships/image" Target="../media/image148.png"/><Relationship Id="rId44" Type="http://schemas.openxmlformats.org/officeDocument/2006/relationships/customXml" Target="../ink/ink163.xml"/><Relationship Id="rId4" Type="http://schemas.openxmlformats.org/officeDocument/2006/relationships/image" Target="../media/image41.png"/><Relationship Id="rId9" Type="http://schemas.openxmlformats.org/officeDocument/2006/relationships/customXml" Target="../ink/ink145.xml"/><Relationship Id="rId14" Type="http://schemas.openxmlformats.org/officeDocument/2006/relationships/customXml" Target="../ink/ink148.xml"/><Relationship Id="rId22" Type="http://schemas.openxmlformats.org/officeDocument/2006/relationships/customXml" Target="../ink/ink152.xml"/><Relationship Id="rId27" Type="http://schemas.openxmlformats.org/officeDocument/2006/relationships/image" Target="../media/image146.png"/><Relationship Id="rId30" Type="http://schemas.openxmlformats.org/officeDocument/2006/relationships/customXml" Target="../ink/ink156.xml"/><Relationship Id="rId35" Type="http://schemas.openxmlformats.org/officeDocument/2006/relationships/image" Target="../media/image150.png"/><Relationship Id="rId43" Type="http://schemas.openxmlformats.org/officeDocument/2006/relationships/image" Target="../media/image154.png"/><Relationship Id="rId48" Type="http://schemas.openxmlformats.org/officeDocument/2006/relationships/customXml" Target="../ink/ink165.xml"/><Relationship Id="rId8" Type="http://schemas.openxmlformats.org/officeDocument/2006/relationships/image" Target="../media/image137.png"/><Relationship Id="rId3" Type="http://schemas.openxmlformats.org/officeDocument/2006/relationships/customXml" Target="../ink/ink142.xml"/><Relationship Id="rId12" Type="http://schemas.openxmlformats.org/officeDocument/2006/relationships/customXml" Target="../ink/ink147.xml"/><Relationship Id="rId17" Type="http://schemas.openxmlformats.org/officeDocument/2006/relationships/image" Target="../media/image141.png"/><Relationship Id="rId25" Type="http://schemas.openxmlformats.org/officeDocument/2006/relationships/image" Target="../media/image145.png"/><Relationship Id="rId33" Type="http://schemas.openxmlformats.org/officeDocument/2006/relationships/image" Target="../media/image149.png"/><Relationship Id="rId38" Type="http://schemas.openxmlformats.org/officeDocument/2006/relationships/customXml" Target="../ink/ink160.xml"/><Relationship Id="rId46" Type="http://schemas.openxmlformats.org/officeDocument/2006/relationships/customXml" Target="../ink/ink164.xml"/><Relationship Id="rId20" Type="http://schemas.openxmlformats.org/officeDocument/2006/relationships/customXml" Target="../ink/ink151.xml"/><Relationship Id="rId41" Type="http://schemas.openxmlformats.org/officeDocument/2006/relationships/image" Target="../media/image153.png"/><Relationship Id="rId1" Type="http://schemas.openxmlformats.org/officeDocument/2006/relationships/slideLayout" Target="../slideLayouts/slideLayout7.xml"/><Relationship Id="rId6" Type="http://schemas.openxmlformats.org/officeDocument/2006/relationships/image" Target="../media/image136.png"/></Relationships>
</file>

<file path=ppt/slides/_rels/slide16.xml.rels><?xml version="1.0" encoding="UTF-8" standalone="yes"?>
<Relationships xmlns="http://schemas.openxmlformats.org/package/2006/relationships"><Relationship Id="rId8" Type="http://schemas.openxmlformats.org/officeDocument/2006/relationships/image" Target="../media/image160.png"/><Relationship Id="rId13" Type="http://schemas.openxmlformats.org/officeDocument/2006/relationships/customXml" Target="../ink/ink171.xml"/><Relationship Id="rId18" Type="http://schemas.openxmlformats.org/officeDocument/2006/relationships/image" Target="../media/image165.png"/><Relationship Id="rId3" Type="http://schemas.openxmlformats.org/officeDocument/2006/relationships/customXml" Target="../ink/ink166.xml"/><Relationship Id="rId7" Type="http://schemas.openxmlformats.org/officeDocument/2006/relationships/customXml" Target="../ink/ink168.xml"/><Relationship Id="rId12" Type="http://schemas.openxmlformats.org/officeDocument/2006/relationships/image" Target="../media/image162.png"/><Relationship Id="rId17" Type="http://schemas.openxmlformats.org/officeDocument/2006/relationships/customXml" Target="../ink/ink173.xml"/><Relationship Id="rId2" Type="http://schemas.openxmlformats.org/officeDocument/2006/relationships/notesSlide" Target="../notesSlides/notesSlide12.xml"/><Relationship Id="rId16" Type="http://schemas.openxmlformats.org/officeDocument/2006/relationships/image" Target="../media/image164.png"/><Relationship Id="rId1" Type="http://schemas.openxmlformats.org/officeDocument/2006/relationships/slideLayout" Target="../slideLayouts/slideLayout7.xml"/><Relationship Id="rId6" Type="http://schemas.openxmlformats.org/officeDocument/2006/relationships/image" Target="../media/image159.png"/><Relationship Id="rId11" Type="http://schemas.openxmlformats.org/officeDocument/2006/relationships/customXml" Target="../ink/ink170.xml"/><Relationship Id="rId5" Type="http://schemas.openxmlformats.org/officeDocument/2006/relationships/customXml" Target="../ink/ink167.xml"/><Relationship Id="rId15" Type="http://schemas.openxmlformats.org/officeDocument/2006/relationships/customXml" Target="../ink/ink172.xml"/><Relationship Id="rId10" Type="http://schemas.openxmlformats.org/officeDocument/2006/relationships/image" Target="../media/image161.png"/><Relationship Id="rId4" Type="http://schemas.openxmlformats.org/officeDocument/2006/relationships/image" Target="../media/image158.png"/><Relationship Id="rId9" Type="http://schemas.openxmlformats.org/officeDocument/2006/relationships/customXml" Target="../ink/ink169.xml"/><Relationship Id="rId14" Type="http://schemas.openxmlformats.org/officeDocument/2006/relationships/image" Target="../media/image163.png"/></Relationships>
</file>

<file path=ppt/slides/_rels/slide17.xml.rels><?xml version="1.0" encoding="UTF-8" standalone="yes"?>
<Relationships xmlns="http://schemas.openxmlformats.org/package/2006/relationships"><Relationship Id="rId13" Type="http://schemas.openxmlformats.org/officeDocument/2006/relationships/customXml" Target="../ink/ink179.xml"/><Relationship Id="rId18" Type="http://schemas.openxmlformats.org/officeDocument/2006/relationships/image" Target="../media/image173.png"/><Relationship Id="rId26" Type="http://schemas.openxmlformats.org/officeDocument/2006/relationships/image" Target="../media/image177.png"/><Relationship Id="rId39" Type="http://schemas.openxmlformats.org/officeDocument/2006/relationships/customXml" Target="../ink/ink192.xml"/><Relationship Id="rId21" Type="http://schemas.openxmlformats.org/officeDocument/2006/relationships/customXml" Target="../ink/ink183.xml"/><Relationship Id="rId34" Type="http://schemas.openxmlformats.org/officeDocument/2006/relationships/image" Target="../media/image181.png"/><Relationship Id="rId42" Type="http://schemas.openxmlformats.org/officeDocument/2006/relationships/image" Target="../media/image185.png"/><Relationship Id="rId47" Type="http://schemas.openxmlformats.org/officeDocument/2006/relationships/customXml" Target="../ink/ink196.xml"/><Relationship Id="rId50" Type="http://schemas.openxmlformats.org/officeDocument/2006/relationships/image" Target="../media/image189.png"/><Relationship Id="rId7" Type="http://schemas.openxmlformats.org/officeDocument/2006/relationships/customXml" Target="../ink/ink176.xml"/><Relationship Id="rId2" Type="http://schemas.openxmlformats.org/officeDocument/2006/relationships/notesSlide" Target="../notesSlides/notesSlide13.xml"/><Relationship Id="rId16" Type="http://schemas.openxmlformats.org/officeDocument/2006/relationships/image" Target="../media/image172.png"/><Relationship Id="rId29" Type="http://schemas.openxmlformats.org/officeDocument/2006/relationships/customXml" Target="../ink/ink187.xml"/><Relationship Id="rId11" Type="http://schemas.openxmlformats.org/officeDocument/2006/relationships/customXml" Target="../ink/ink178.xml"/><Relationship Id="rId24" Type="http://schemas.openxmlformats.org/officeDocument/2006/relationships/image" Target="../media/image176.png"/><Relationship Id="rId32" Type="http://schemas.openxmlformats.org/officeDocument/2006/relationships/image" Target="../media/image180.png"/><Relationship Id="rId37" Type="http://schemas.openxmlformats.org/officeDocument/2006/relationships/customXml" Target="../ink/ink191.xml"/><Relationship Id="rId40" Type="http://schemas.openxmlformats.org/officeDocument/2006/relationships/image" Target="../media/image184.png"/><Relationship Id="rId45" Type="http://schemas.openxmlformats.org/officeDocument/2006/relationships/customXml" Target="../ink/ink195.xml"/><Relationship Id="rId53" Type="http://schemas.openxmlformats.org/officeDocument/2006/relationships/customXml" Target="../ink/ink199.xml"/><Relationship Id="rId5" Type="http://schemas.openxmlformats.org/officeDocument/2006/relationships/customXml" Target="../ink/ink175.xml"/><Relationship Id="rId10" Type="http://schemas.openxmlformats.org/officeDocument/2006/relationships/image" Target="../media/image169.png"/><Relationship Id="rId19" Type="http://schemas.openxmlformats.org/officeDocument/2006/relationships/customXml" Target="../ink/ink182.xml"/><Relationship Id="rId31" Type="http://schemas.openxmlformats.org/officeDocument/2006/relationships/customXml" Target="../ink/ink188.xml"/><Relationship Id="rId44" Type="http://schemas.openxmlformats.org/officeDocument/2006/relationships/image" Target="../media/image186.png"/><Relationship Id="rId52" Type="http://schemas.openxmlformats.org/officeDocument/2006/relationships/image" Target="../media/image190.png"/><Relationship Id="rId4" Type="http://schemas.openxmlformats.org/officeDocument/2006/relationships/image" Target="../media/image166.png"/><Relationship Id="rId9" Type="http://schemas.openxmlformats.org/officeDocument/2006/relationships/customXml" Target="../ink/ink177.xml"/><Relationship Id="rId14" Type="http://schemas.openxmlformats.org/officeDocument/2006/relationships/image" Target="../media/image171.png"/><Relationship Id="rId22" Type="http://schemas.openxmlformats.org/officeDocument/2006/relationships/image" Target="../media/image175.png"/><Relationship Id="rId27" Type="http://schemas.openxmlformats.org/officeDocument/2006/relationships/customXml" Target="../ink/ink186.xml"/><Relationship Id="rId30" Type="http://schemas.openxmlformats.org/officeDocument/2006/relationships/image" Target="../media/image179.png"/><Relationship Id="rId35" Type="http://schemas.openxmlformats.org/officeDocument/2006/relationships/customXml" Target="../ink/ink190.xml"/><Relationship Id="rId43" Type="http://schemas.openxmlformats.org/officeDocument/2006/relationships/customXml" Target="../ink/ink194.xml"/><Relationship Id="rId48" Type="http://schemas.openxmlformats.org/officeDocument/2006/relationships/image" Target="../media/image188.png"/><Relationship Id="rId8" Type="http://schemas.openxmlformats.org/officeDocument/2006/relationships/image" Target="../media/image168.png"/><Relationship Id="rId51" Type="http://schemas.openxmlformats.org/officeDocument/2006/relationships/customXml" Target="../ink/ink198.xml"/><Relationship Id="rId3" Type="http://schemas.openxmlformats.org/officeDocument/2006/relationships/customXml" Target="../ink/ink174.xml"/><Relationship Id="rId12" Type="http://schemas.openxmlformats.org/officeDocument/2006/relationships/image" Target="../media/image170.png"/><Relationship Id="rId17" Type="http://schemas.openxmlformats.org/officeDocument/2006/relationships/customXml" Target="../ink/ink181.xml"/><Relationship Id="rId25" Type="http://schemas.openxmlformats.org/officeDocument/2006/relationships/customXml" Target="../ink/ink185.xml"/><Relationship Id="rId33" Type="http://schemas.openxmlformats.org/officeDocument/2006/relationships/customXml" Target="../ink/ink189.xml"/><Relationship Id="rId38" Type="http://schemas.openxmlformats.org/officeDocument/2006/relationships/image" Target="../media/image183.png"/><Relationship Id="rId46" Type="http://schemas.openxmlformats.org/officeDocument/2006/relationships/image" Target="../media/image187.png"/><Relationship Id="rId20" Type="http://schemas.openxmlformats.org/officeDocument/2006/relationships/image" Target="../media/image174.png"/><Relationship Id="rId41" Type="http://schemas.openxmlformats.org/officeDocument/2006/relationships/customXml" Target="../ink/ink193.xml"/><Relationship Id="rId54" Type="http://schemas.openxmlformats.org/officeDocument/2006/relationships/image" Target="../media/image191.png"/><Relationship Id="rId1" Type="http://schemas.openxmlformats.org/officeDocument/2006/relationships/slideLayout" Target="../slideLayouts/slideLayout7.xml"/><Relationship Id="rId6" Type="http://schemas.openxmlformats.org/officeDocument/2006/relationships/image" Target="../media/image167.png"/><Relationship Id="rId15" Type="http://schemas.openxmlformats.org/officeDocument/2006/relationships/customXml" Target="../ink/ink180.xml"/><Relationship Id="rId23" Type="http://schemas.openxmlformats.org/officeDocument/2006/relationships/customXml" Target="../ink/ink184.xml"/><Relationship Id="rId28" Type="http://schemas.openxmlformats.org/officeDocument/2006/relationships/image" Target="../media/image178.png"/><Relationship Id="rId36" Type="http://schemas.openxmlformats.org/officeDocument/2006/relationships/image" Target="../media/image182.png"/><Relationship Id="rId49" Type="http://schemas.openxmlformats.org/officeDocument/2006/relationships/customXml" Target="../ink/ink197.xml"/></Relationships>
</file>

<file path=ppt/slides/_rels/slide18.xml.rels><?xml version="1.0" encoding="UTF-8" standalone="yes"?>
<Relationships xmlns="http://schemas.openxmlformats.org/package/2006/relationships"><Relationship Id="rId8" Type="http://schemas.openxmlformats.org/officeDocument/2006/relationships/image" Target="../media/image194.png"/><Relationship Id="rId13" Type="http://schemas.openxmlformats.org/officeDocument/2006/relationships/customXml" Target="../ink/ink205.xml"/><Relationship Id="rId18" Type="http://schemas.openxmlformats.org/officeDocument/2006/relationships/image" Target="../media/image199.png"/><Relationship Id="rId3" Type="http://schemas.openxmlformats.org/officeDocument/2006/relationships/customXml" Target="../ink/ink200.xml"/><Relationship Id="rId7" Type="http://schemas.openxmlformats.org/officeDocument/2006/relationships/customXml" Target="../ink/ink202.xml"/><Relationship Id="rId12" Type="http://schemas.openxmlformats.org/officeDocument/2006/relationships/image" Target="../media/image196.png"/><Relationship Id="rId17" Type="http://schemas.openxmlformats.org/officeDocument/2006/relationships/customXml" Target="../ink/ink207.xml"/><Relationship Id="rId2" Type="http://schemas.openxmlformats.org/officeDocument/2006/relationships/notesSlide" Target="../notesSlides/notesSlide14.xml"/><Relationship Id="rId16" Type="http://schemas.openxmlformats.org/officeDocument/2006/relationships/image" Target="../media/image198.png"/><Relationship Id="rId1" Type="http://schemas.openxmlformats.org/officeDocument/2006/relationships/slideLayout" Target="../slideLayouts/slideLayout7.xml"/><Relationship Id="rId6" Type="http://schemas.openxmlformats.org/officeDocument/2006/relationships/image" Target="../media/image193.png"/><Relationship Id="rId11" Type="http://schemas.openxmlformats.org/officeDocument/2006/relationships/customXml" Target="../ink/ink204.xml"/><Relationship Id="rId5" Type="http://schemas.openxmlformats.org/officeDocument/2006/relationships/customXml" Target="../ink/ink201.xml"/><Relationship Id="rId15" Type="http://schemas.openxmlformats.org/officeDocument/2006/relationships/customXml" Target="../ink/ink206.xml"/><Relationship Id="rId10" Type="http://schemas.openxmlformats.org/officeDocument/2006/relationships/image" Target="../media/image195.png"/><Relationship Id="rId4" Type="http://schemas.openxmlformats.org/officeDocument/2006/relationships/image" Target="../media/image192.png"/><Relationship Id="rId9" Type="http://schemas.openxmlformats.org/officeDocument/2006/relationships/customXml" Target="../ink/ink203.xml"/><Relationship Id="rId14" Type="http://schemas.openxmlformats.org/officeDocument/2006/relationships/image" Target="../media/image197.png"/></Relationships>
</file>

<file path=ppt/slides/_rels/slide19.xml.rels><?xml version="1.0" encoding="UTF-8" standalone="yes"?>
<Relationships xmlns="http://schemas.openxmlformats.org/package/2006/relationships"><Relationship Id="rId117" Type="http://schemas.openxmlformats.org/officeDocument/2006/relationships/image" Target="../media/image256.png"/><Relationship Id="rId299" Type="http://schemas.openxmlformats.org/officeDocument/2006/relationships/image" Target="../media/image345.png"/><Relationship Id="rId21" Type="http://schemas.openxmlformats.org/officeDocument/2006/relationships/customXml" Target="../ink/ink217.xml"/><Relationship Id="rId63" Type="http://schemas.openxmlformats.org/officeDocument/2006/relationships/customXml" Target="../ink/ink238.xml"/><Relationship Id="rId159" Type="http://schemas.openxmlformats.org/officeDocument/2006/relationships/image" Target="../media/image277.png"/><Relationship Id="rId324" Type="http://schemas.openxmlformats.org/officeDocument/2006/relationships/image" Target="../media/image357.png"/><Relationship Id="rId366" Type="http://schemas.openxmlformats.org/officeDocument/2006/relationships/customXml" Target="../ink/ink392.xml"/><Relationship Id="rId170" Type="http://schemas.openxmlformats.org/officeDocument/2006/relationships/customXml" Target="../ink/ink292.xml"/><Relationship Id="rId226" Type="http://schemas.openxmlformats.org/officeDocument/2006/relationships/customXml" Target="../ink/ink320.xml"/><Relationship Id="rId268" Type="http://schemas.openxmlformats.org/officeDocument/2006/relationships/image" Target="../media/image330.png"/><Relationship Id="rId32" Type="http://schemas.openxmlformats.org/officeDocument/2006/relationships/image" Target="../media/image214.png"/><Relationship Id="rId74" Type="http://schemas.openxmlformats.org/officeDocument/2006/relationships/image" Target="../media/image235.png"/><Relationship Id="rId128" Type="http://schemas.openxmlformats.org/officeDocument/2006/relationships/customXml" Target="../ink/ink271.xml"/><Relationship Id="rId335" Type="http://schemas.openxmlformats.org/officeDocument/2006/relationships/customXml" Target="../ink/ink376.xml"/><Relationship Id="rId377" Type="http://schemas.openxmlformats.org/officeDocument/2006/relationships/image" Target="../media/image383.png"/><Relationship Id="rId5" Type="http://schemas.openxmlformats.org/officeDocument/2006/relationships/customXml" Target="../ink/ink209.xml"/><Relationship Id="rId181" Type="http://schemas.openxmlformats.org/officeDocument/2006/relationships/image" Target="../media/image288.png"/><Relationship Id="rId237" Type="http://schemas.openxmlformats.org/officeDocument/2006/relationships/image" Target="../media/image315.png"/><Relationship Id="rId279" Type="http://schemas.openxmlformats.org/officeDocument/2006/relationships/customXml" Target="../ink/ink347.xml"/><Relationship Id="rId43" Type="http://schemas.openxmlformats.org/officeDocument/2006/relationships/customXml" Target="../ink/ink228.xml"/><Relationship Id="rId139" Type="http://schemas.openxmlformats.org/officeDocument/2006/relationships/image" Target="../media/image267.png"/><Relationship Id="rId290" Type="http://schemas.openxmlformats.org/officeDocument/2006/relationships/customXml" Target="../ink/ink353.xml"/><Relationship Id="rId304" Type="http://schemas.openxmlformats.org/officeDocument/2006/relationships/customXml" Target="../ink/ink360.xml"/><Relationship Id="rId346" Type="http://schemas.openxmlformats.org/officeDocument/2006/relationships/customXml" Target="../ink/ink382.xml"/><Relationship Id="rId388" Type="http://schemas.openxmlformats.org/officeDocument/2006/relationships/customXml" Target="../ink/ink403.xml"/><Relationship Id="rId85" Type="http://schemas.openxmlformats.org/officeDocument/2006/relationships/customXml" Target="../ink/ink249.xml"/><Relationship Id="rId150" Type="http://schemas.openxmlformats.org/officeDocument/2006/relationships/customXml" Target="../ink/ink282.xml"/><Relationship Id="rId192" Type="http://schemas.openxmlformats.org/officeDocument/2006/relationships/customXml" Target="../ink/ink303.xml"/><Relationship Id="rId206" Type="http://schemas.openxmlformats.org/officeDocument/2006/relationships/customXml" Target="../ink/ink310.xml"/><Relationship Id="rId248" Type="http://schemas.openxmlformats.org/officeDocument/2006/relationships/customXml" Target="../ink/ink331.xml"/><Relationship Id="rId12" Type="http://schemas.openxmlformats.org/officeDocument/2006/relationships/image" Target="../media/image204.png"/><Relationship Id="rId108" Type="http://schemas.openxmlformats.org/officeDocument/2006/relationships/image" Target="../media/image252.png"/><Relationship Id="rId315" Type="http://schemas.openxmlformats.org/officeDocument/2006/relationships/customXml" Target="../ink/ink366.xml"/><Relationship Id="rId357" Type="http://schemas.openxmlformats.org/officeDocument/2006/relationships/image" Target="../media/image373.png"/><Relationship Id="rId54" Type="http://schemas.openxmlformats.org/officeDocument/2006/relationships/image" Target="../media/image225.png"/><Relationship Id="rId96" Type="http://schemas.openxmlformats.org/officeDocument/2006/relationships/image" Target="../media/image246.png"/><Relationship Id="rId161" Type="http://schemas.openxmlformats.org/officeDocument/2006/relationships/image" Target="../media/image278.png"/><Relationship Id="rId217" Type="http://schemas.openxmlformats.org/officeDocument/2006/relationships/image" Target="../media/image305.png"/><Relationship Id="rId259" Type="http://schemas.openxmlformats.org/officeDocument/2006/relationships/image" Target="../media/image326.png"/><Relationship Id="rId23" Type="http://schemas.openxmlformats.org/officeDocument/2006/relationships/customXml" Target="../ink/ink218.xml"/><Relationship Id="rId119" Type="http://schemas.openxmlformats.org/officeDocument/2006/relationships/image" Target="../media/image257.png"/><Relationship Id="rId270" Type="http://schemas.openxmlformats.org/officeDocument/2006/relationships/image" Target="../media/image331.png"/><Relationship Id="rId326" Type="http://schemas.openxmlformats.org/officeDocument/2006/relationships/image" Target="../media/image358.png"/><Relationship Id="rId65" Type="http://schemas.openxmlformats.org/officeDocument/2006/relationships/customXml" Target="../ink/ink239.xml"/><Relationship Id="rId130" Type="http://schemas.openxmlformats.org/officeDocument/2006/relationships/customXml" Target="../ink/ink272.xml"/><Relationship Id="rId368" Type="http://schemas.openxmlformats.org/officeDocument/2006/relationships/customXml" Target="../ink/ink393.xml"/><Relationship Id="rId172" Type="http://schemas.openxmlformats.org/officeDocument/2006/relationships/customXml" Target="../ink/ink293.xml"/><Relationship Id="rId228" Type="http://schemas.openxmlformats.org/officeDocument/2006/relationships/customXml" Target="../ink/ink321.xml"/><Relationship Id="rId281" Type="http://schemas.openxmlformats.org/officeDocument/2006/relationships/image" Target="../media/image336.png"/><Relationship Id="rId337" Type="http://schemas.openxmlformats.org/officeDocument/2006/relationships/image" Target="../media/image363.png"/><Relationship Id="rId34" Type="http://schemas.openxmlformats.org/officeDocument/2006/relationships/image" Target="../media/image215.png"/><Relationship Id="rId76" Type="http://schemas.openxmlformats.org/officeDocument/2006/relationships/image" Target="../media/image236.png"/><Relationship Id="rId141" Type="http://schemas.openxmlformats.org/officeDocument/2006/relationships/image" Target="../media/image268.png"/><Relationship Id="rId379" Type="http://schemas.openxmlformats.org/officeDocument/2006/relationships/image" Target="../media/image384.png"/><Relationship Id="rId7" Type="http://schemas.openxmlformats.org/officeDocument/2006/relationships/customXml" Target="../ink/ink210.xml"/><Relationship Id="rId183" Type="http://schemas.openxmlformats.org/officeDocument/2006/relationships/image" Target="../media/image289.png"/><Relationship Id="rId239" Type="http://schemas.openxmlformats.org/officeDocument/2006/relationships/image" Target="../media/image316.png"/><Relationship Id="rId390" Type="http://schemas.openxmlformats.org/officeDocument/2006/relationships/image" Target="../media/image389.png"/><Relationship Id="rId250" Type="http://schemas.openxmlformats.org/officeDocument/2006/relationships/customXml" Target="../ink/ink332.xml"/><Relationship Id="rId292" Type="http://schemas.openxmlformats.org/officeDocument/2006/relationships/customXml" Target="../ink/ink354.xml"/><Relationship Id="rId306" Type="http://schemas.openxmlformats.org/officeDocument/2006/relationships/customXml" Target="../ink/ink361.xml"/><Relationship Id="rId45" Type="http://schemas.openxmlformats.org/officeDocument/2006/relationships/customXml" Target="../ink/ink229.xml"/><Relationship Id="rId87" Type="http://schemas.openxmlformats.org/officeDocument/2006/relationships/customXml" Target="../ink/ink250.xml"/><Relationship Id="rId110" Type="http://schemas.openxmlformats.org/officeDocument/2006/relationships/image" Target="../media/image253.png"/><Relationship Id="rId348" Type="http://schemas.openxmlformats.org/officeDocument/2006/relationships/customXml" Target="../ink/ink383.xml"/><Relationship Id="rId152" Type="http://schemas.openxmlformats.org/officeDocument/2006/relationships/customXml" Target="../ink/ink283.xml"/><Relationship Id="rId194" Type="http://schemas.openxmlformats.org/officeDocument/2006/relationships/customXml" Target="../ink/ink304.xml"/><Relationship Id="rId208" Type="http://schemas.openxmlformats.org/officeDocument/2006/relationships/customXml" Target="../ink/ink311.xml"/><Relationship Id="rId261" Type="http://schemas.openxmlformats.org/officeDocument/2006/relationships/image" Target="../media/image327.png"/><Relationship Id="rId14" Type="http://schemas.openxmlformats.org/officeDocument/2006/relationships/image" Target="../media/image205.png"/><Relationship Id="rId56" Type="http://schemas.openxmlformats.org/officeDocument/2006/relationships/image" Target="../media/image226.png"/><Relationship Id="rId317" Type="http://schemas.openxmlformats.org/officeDocument/2006/relationships/customXml" Target="../ink/ink367.xml"/><Relationship Id="rId359" Type="http://schemas.openxmlformats.org/officeDocument/2006/relationships/image" Target="../media/image374.png"/><Relationship Id="rId98" Type="http://schemas.openxmlformats.org/officeDocument/2006/relationships/image" Target="../media/image247.png"/><Relationship Id="rId121" Type="http://schemas.openxmlformats.org/officeDocument/2006/relationships/image" Target="../media/image258.png"/><Relationship Id="rId163" Type="http://schemas.openxmlformats.org/officeDocument/2006/relationships/image" Target="../media/image279.png"/><Relationship Id="rId219" Type="http://schemas.openxmlformats.org/officeDocument/2006/relationships/image" Target="../media/image306.png"/><Relationship Id="rId370" Type="http://schemas.openxmlformats.org/officeDocument/2006/relationships/customXml" Target="../ink/ink394.xml"/><Relationship Id="rId230" Type="http://schemas.openxmlformats.org/officeDocument/2006/relationships/customXml" Target="../ink/ink322.xml"/><Relationship Id="rId25" Type="http://schemas.openxmlformats.org/officeDocument/2006/relationships/customXml" Target="../ink/ink219.xml"/><Relationship Id="rId67" Type="http://schemas.openxmlformats.org/officeDocument/2006/relationships/customXml" Target="../ink/ink240.xml"/><Relationship Id="rId272" Type="http://schemas.openxmlformats.org/officeDocument/2006/relationships/image" Target="../media/image332.png"/><Relationship Id="rId328" Type="http://schemas.openxmlformats.org/officeDocument/2006/relationships/image" Target="../media/image359.png"/><Relationship Id="rId132" Type="http://schemas.openxmlformats.org/officeDocument/2006/relationships/customXml" Target="../ink/ink273.xml"/><Relationship Id="rId174" Type="http://schemas.openxmlformats.org/officeDocument/2006/relationships/customXml" Target="../ink/ink294.xml"/><Relationship Id="rId381" Type="http://schemas.openxmlformats.org/officeDocument/2006/relationships/image" Target="../media/image385.png"/><Relationship Id="rId241" Type="http://schemas.openxmlformats.org/officeDocument/2006/relationships/image" Target="../media/image317.png"/><Relationship Id="rId36" Type="http://schemas.openxmlformats.org/officeDocument/2006/relationships/image" Target="../media/image216.png"/><Relationship Id="rId283" Type="http://schemas.openxmlformats.org/officeDocument/2006/relationships/image" Target="../media/image337.png"/><Relationship Id="rId339" Type="http://schemas.openxmlformats.org/officeDocument/2006/relationships/image" Target="../media/image364.png"/><Relationship Id="rId78" Type="http://schemas.openxmlformats.org/officeDocument/2006/relationships/image" Target="../media/image237.png"/><Relationship Id="rId101" Type="http://schemas.openxmlformats.org/officeDocument/2006/relationships/customXml" Target="../ink/ink257.xml"/><Relationship Id="rId143" Type="http://schemas.openxmlformats.org/officeDocument/2006/relationships/image" Target="../media/image269.png"/><Relationship Id="rId185" Type="http://schemas.openxmlformats.org/officeDocument/2006/relationships/image" Target="../media/image290.png"/><Relationship Id="rId350" Type="http://schemas.openxmlformats.org/officeDocument/2006/relationships/customXml" Target="../ink/ink384.xml"/><Relationship Id="rId9" Type="http://schemas.openxmlformats.org/officeDocument/2006/relationships/customXml" Target="../ink/ink211.xml"/><Relationship Id="rId210" Type="http://schemas.openxmlformats.org/officeDocument/2006/relationships/customXml" Target="../ink/ink312.xml"/><Relationship Id="rId392" Type="http://schemas.openxmlformats.org/officeDocument/2006/relationships/image" Target="../media/image390.png"/><Relationship Id="rId252" Type="http://schemas.openxmlformats.org/officeDocument/2006/relationships/customXml" Target="../ink/ink333.xml"/><Relationship Id="rId294" Type="http://schemas.openxmlformats.org/officeDocument/2006/relationships/customXml" Target="../ink/ink355.xml"/><Relationship Id="rId308" Type="http://schemas.openxmlformats.org/officeDocument/2006/relationships/customXml" Target="../ink/ink362.xml"/><Relationship Id="rId47" Type="http://schemas.openxmlformats.org/officeDocument/2006/relationships/customXml" Target="../ink/ink230.xml"/><Relationship Id="rId89" Type="http://schemas.openxmlformats.org/officeDocument/2006/relationships/customXml" Target="../ink/ink251.xml"/><Relationship Id="rId112" Type="http://schemas.openxmlformats.org/officeDocument/2006/relationships/customXml" Target="../ink/ink263.xml"/><Relationship Id="rId154" Type="http://schemas.openxmlformats.org/officeDocument/2006/relationships/customXml" Target="../ink/ink284.xml"/><Relationship Id="rId361" Type="http://schemas.openxmlformats.org/officeDocument/2006/relationships/image" Target="../media/image375.png"/><Relationship Id="rId196" Type="http://schemas.openxmlformats.org/officeDocument/2006/relationships/customXml" Target="../ink/ink305.xml"/><Relationship Id="rId16" Type="http://schemas.openxmlformats.org/officeDocument/2006/relationships/image" Target="../media/image206.png"/><Relationship Id="rId221" Type="http://schemas.openxmlformats.org/officeDocument/2006/relationships/image" Target="../media/image307.png"/><Relationship Id="rId242" Type="http://schemas.openxmlformats.org/officeDocument/2006/relationships/customXml" Target="../ink/ink328.xml"/><Relationship Id="rId263" Type="http://schemas.openxmlformats.org/officeDocument/2006/relationships/image" Target="../media/image328.png"/><Relationship Id="rId284" Type="http://schemas.openxmlformats.org/officeDocument/2006/relationships/customXml" Target="../ink/ink350.xml"/><Relationship Id="rId319" Type="http://schemas.openxmlformats.org/officeDocument/2006/relationships/customXml" Target="../ink/ink368.xml"/><Relationship Id="rId37" Type="http://schemas.openxmlformats.org/officeDocument/2006/relationships/customXml" Target="../ink/ink225.xml"/><Relationship Id="rId58" Type="http://schemas.openxmlformats.org/officeDocument/2006/relationships/image" Target="../media/image227.png"/><Relationship Id="rId79" Type="http://schemas.openxmlformats.org/officeDocument/2006/relationships/customXml" Target="../ink/ink246.xml"/><Relationship Id="rId102" Type="http://schemas.openxmlformats.org/officeDocument/2006/relationships/image" Target="../media/image249.png"/><Relationship Id="rId123" Type="http://schemas.openxmlformats.org/officeDocument/2006/relationships/image" Target="../media/image259.png"/><Relationship Id="rId144" Type="http://schemas.openxmlformats.org/officeDocument/2006/relationships/customXml" Target="../ink/ink279.xml"/><Relationship Id="rId330" Type="http://schemas.openxmlformats.org/officeDocument/2006/relationships/image" Target="../media/image360.png"/><Relationship Id="rId90" Type="http://schemas.openxmlformats.org/officeDocument/2006/relationships/image" Target="../media/image243.png"/><Relationship Id="rId165" Type="http://schemas.openxmlformats.org/officeDocument/2006/relationships/image" Target="../media/image280.png"/><Relationship Id="rId186" Type="http://schemas.openxmlformats.org/officeDocument/2006/relationships/customXml" Target="../ink/ink300.xml"/><Relationship Id="rId351" Type="http://schemas.openxmlformats.org/officeDocument/2006/relationships/image" Target="../media/image370.png"/><Relationship Id="rId372" Type="http://schemas.openxmlformats.org/officeDocument/2006/relationships/customXml" Target="../ink/ink395.xml"/><Relationship Id="rId393" Type="http://schemas.openxmlformats.org/officeDocument/2006/relationships/customXml" Target="../ink/ink406.xml"/><Relationship Id="rId211" Type="http://schemas.openxmlformats.org/officeDocument/2006/relationships/image" Target="../media/image302.png"/><Relationship Id="rId232" Type="http://schemas.openxmlformats.org/officeDocument/2006/relationships/customXml" Target="../ink/ink323.xml"/><Relationship Id="rId253" Type="http://schemas.openxmlformats.org/officeDocument/2006/relationships/image" Target="../media/image323.png"/><Relationship Id="rId274" Type="http://schemas.openxmlformats.org/officeDocument/2006/relationships/image" Target="../media/image333.png"/><Relationship Id="rId295" Type="http://schemas.openxmlformats.org/officeDocument/2006/relationships/image" Target="../media/image343.png"/><Relationship Id="rId309" Type="http://schemas.openxmlformats.org/officeDocument/2006/relationships/image" Target="../media/image350.png"/><Relationship Id="rId27" Type="http://schemas.openxmlformats.org/officeDocument/2006/relationships/customXml" Target="../ink/ink220.xml"/><Relationship Id="rId48" Type="http://schemas.openxmlformats.org/officeDocument/2006/relationships/image" Target="../media/image222.png"/><Relationship Id="rId69" Type="http://schemas.openxmlformats.org/officeDocument/2006/relationships/customXml" Target="../ink/ink241.xml"/><Relationship Id="rId113" Type="http://schemas.openxmlformats.org/officeDocument/2006/relationships/image" Target="../media/image254.png"/><Relationship Id="rId134" Type="http://schemas.openxmlformats.org/officeDocument/2006/relationships/customXml" Target="../ink/ink274.xml"/><Relationship Id="rId320" Type="http://schemas.openxmlformats.org/officeDocument/2006/relationships/image" Target="../media/image355.png"/><Relationship Id="rId80" Type="http://schemas.openxmlformats.org/officeDocument/2006/relationships/image" Target="../media/image238.png"/><Relationship Id="rId155" Type="http://schemas.openxmlformats.org/officeDocument/2006/relationships/image" Target="../media/image275.png"/><Relationship Id="rId176" Type="http://schemas.openxmlformats.org/officeDocument/2006/relationships/customXml" Target="../ink/ink295.xml"/><Relationship Id="rId197" Type="http://schemas.openxmlformats.org/officeDocument/2006/relationships/image" Target="../media/image296.png"/><Relationship Id="rId341" Type="http://schemas.openxmlformats.org/officeDocument/2006/relationships/image" Target="../media/image365.png"/><Relationship Id="rId362" Type="http://schemas.openxmlformats.org/officeDocument/2006/relationships/customXml" Target="../ink/ink390.xml"/><Relationship Id="rId383" Type="http://schemas.openxmlformats.org/officeDocument/2006/relationships/image" Target="../media/image386.png"/><Relationship Id="rId201" Type="http://schemas.openxmlformats.org/officeDocument/2006/relationships/image" Target="../media/image297.png"/><Relationship Id="rId222" Type="http://schemas.openxmlformats.org/officeDocument/2006/relationships/customXml" Target="../ink/ink318.xml"/><Relationship Id="rId243" Type="http://schemas.openxmlformats.org/officeDocument/2006/relationships/image" Target="../media/image318.png"/><Relationship Id="rId264" Type="http://schemas.openxmlformats.org/officeDocument/2006/relationships/customXml" Target="../ink/ink339.xml"/><Relationship Id="rId285" Type="http://schemas.openxmlformats.org/officeDocument/2006/relationships/image" Target="../media/image338.png"/><Relationship Id="rId17" Type="http://schemas.openxmlformats.org/officeDocument/2006/relationships/customXml" Target="../ink/ink215.xml"/><Relationship Id="rId38" Type="http://schemas.openxmlformats.org/officeDocument/2006/relationships/image" Target="../media/image217.png"/><Relationship Id="rId59" Type="http://schemas.openxmlformats.org/officeDocument/2006/relationships/customXml" Target="../ink/ink236.xml"/><Relationship Id="rId103" Type="http://schemas.openxmlformats.org/officeDocument/2006/relationships/customXml" Target="../ink/ink258.xml"/><Relationship Id="rId124" Type="http://schemas.openxmlformats.org/officeDocument/2006/relationships/customXml" Target="../ink/ink269.xml"/><Relationship Id="rId310" Type="http://schemas.openxmlformats.org/officeDocument/2006/relationships/customXml" Target="../ink/ink363.xml"/><Relationship Id="rId70" Type="http://schemas.openxmlformats.org/officeDocument/2006/relationships/image" Target="../media/image233.png"/><Relationship Id="rId91" Type="http://schemas.openxmlformats.org/officeDocument/2006/relationships/customXml" Target="../ink/ink252.xml"/><Relationship Id="rId145" Type="http://schemas.openxmlformats.org/officeDocument/2006/relationships/image" Target="../media/image270.png"/><Relationship Id="rId166" Type="http://schemas.openxmlformats.org/officeDocument/2006/relationships/customXml" Target="../ink/ink290.xml"/><Relationship Id="rId187" Type="http://schemas.openxmlformats.org/officeDocument/2006/relationships/image" Target="../media/image291.png"/><Relationship Id="rId331" Type="http://schemas.openxmlformats.org/officeDocument/2006/relationships/customXml" Target="../ink/ink374.xml"/><Relationship Id="rId352" Type="http://schemas.openxmlformats.org/officeDocument/2006/relationships/customXml" Target="../ink/ink385.xml"/><Relationship Id="rId373" Type="http://schemas.openxmlformats.org/officeDocument/2006/relationships/image" Target="../media/image381.png"/><Relationship Id="rId394" Type="http://schemas.openxmlformats.org/officeDocument/2006/relationships/image" Target="../media/image391.png"/><Relationship Id="rId1" Type="http://schemas.openxmlformats.org/officeDocument/2006/relationships/slideLayout" Target="../slideLayouts/slideLayout7.xml"/><Relationship Id="rId212" Type="http://schemas.openxmlformats.org/officeDocument/2006/relationships/customXml" Target="../ink/ink313.xml"/><Relationship Id="rId233" Type="http://schemas.openxmlformats.org/officeDocument/2006/relationships/image" Target="../media/image313.png"/><Relationship Id="rId254" Type="http://schemas.openxmlformats.org/officeDocument/2006/relationships/customXml" Target="../ink/ink334.xml"/><Relationship Id="rId28" Type="http://schemas.openxmlformats.org/officeDocument/2006/relationships/image" Target="../media/image212.png"/><Relationship Id="rId49" Type="http://schemas.openxmlformats.org/officeDocument/2006/relationships/customXml" Target="../ink/ink231.xml"/><Relationship Id="rId114" Type="http://schemas.openxmlformats.org/officeDocument/2006/relationships/customXml" Target="../ink/ink264.xml"/><Relationship Id="rId275" Type="http://schemas.openxmlformats.org/officeDocument/2006/relationships/customXml" Target="../ink/ink345.xml"/><Relationship Id="rId296" Type="http://schemas.openxmlformats.org/officeDocument/2006/relationships/customXml" Target="../ink/ink356.xml"/><Relationship Id="rId300" Type="http://schemas.openxmlformats.org/officeDocument/2006/relationships/customXml" Target="../ink/ink358.xml"/><Relationship Id="rId60" Type="http://schemas.openxmlformats.org/officeDocument/2006/relationships/image" Target="../media/image228.png"/><Relationship Id="rId81" Type="http://schemas.openxmlformats.org/officeDocument/2006/relationships/customXml" Target="../ink/ink247.xml"/><Relationship Id="rId135" Type="http://schemas.openxmlformats.org/officeDocument/2006/relationships/image" Target="../media/image265.png"/><Relationship Id="rId156" Type="http://schemas.openxmlformats.org/officeDocument/2006/relationships/customXml" Target="../ink/ink285.xml"/><Relationship Id="rId177" Type="http://schemas.openxmlformats.org/officeDocument/2006/relationships/image" Target="../media/image286.png"/><Relationship Id="rId198" Type="http://schemas.openxmlformats.org/officeDocument/2006/relationships/customXml" Target="../ink/ink306.xml"/><Relationship Id="rId321" Type="http://schemas.openxmlformats.org/officeDocument/2006/relationships/customXml" Target="../ink/ink369.xml"/><Relationship Id="rId342" Type="http://schemas.openxmlformats.org/officeDocument/2006/relationships/customXml" Target="../ink/ink380.xml"/><Relationship Id="rId363" Type="http://schemas.openxmlformats.org/officeDocument/2006/relationships/image" Target="../media/image376.png"/><Relationship Id="rId384" Type="http://schemas.openxmlformats.org/officeDocument/2006/relationships/customXml" Target="../ink/ink401.xml"/><Relationship Id="rId202" Type="http://schemas.openxmlformats.org/officeDocument/2006/relationships/customXml" Target="../ink/ink308.xml"/><Relationship Id="rId223" Type="http://schemas.openxmlformats.org/officeDocument/2006/relationships/image" Target="../media/image308.png"/><Relationship Id="rId244" Type="http://schemas.openxmlformats.org/officeDocument/2006/relationships/customXml" Target="../ink/ink329.xml"/><Relationship Id="rId18" Type="http://schemas.openxmlformats.org/officeDocument/2006/relationships/image" Target="../media/image207.png"/><Relationship Id="rId39" Type="http://schemas.openxmlformats.org/officeDocument/2006/relationships/customXml" Target="../ink/ink226.xml"/><Relationship Id="rId265" Type="http://schemas.openxmlformats.org/officeDocument/2006/relationships/customXml" Target="../ink/ink340.xml"/><Relationship Id="rId286" Type="http://schemas.openxmlformats.org/officeDocument/2006/relationships/customXml" Target="../ink/ink351.xml"/><Relationship Id="rId50" Type="http://schemas.openxmlformats.org/officeDocument/2006/relationships/image" Target="../media/image223.png"/><Relationship Id="rId104" Type="http://schemas.openxmlformats.org/officeDocument/2006/relationships/image" Target="../media/image250.png"/><Relationship Id="rId125" Type="http://schemas.openxmlformats.org/officeDocument/2006/relationships/image" Target="../media/image260.png"/><Relationship Id="rId146" Type="http://schemas.openxmlformats.org/officeDocument/2006/relationships/customXml" Target="../ink/ink280.xml"/><Relationship Id="rId167" Type="http://schemas.openxmlformats.org/officeDocument/2006/relationships/image" Target="../media/image281.png"/><Relationship Id="rId188" Type="http://schemas.openxmlformats.org/officeDocument/2006/relationships/customXml" Target="../ink/ink301.xml"/><Relationship Id="rId311" Type="http://schemas.openxmlformats.org/officeDocument/2006/relationships/image" Target="../media/image351.png"/><Relationship Id="rId332" Type="http://schemas.openxmlformats.org/officeDocument/2006/relationships/image" Target="../media/image361.png"/><Relationship Id="rId353" Type="http://schemas.openxmlformats.org/officeDocument/2006/relationships/image" Target="../media/image371.png"/><Relationship Id="rId374" Type="http://schemas.openxmlformats.org/officeDocument/2006/relationships/customXml" Target="../ink/ink396.xml"/><Relationship Id="rId71" Type="http://schemas.openxmlformats.org/officeDocument/2006/relationships/customXml" Target="../ink/ink242.xml"/><Relationship Id="rId92" Type="http://schemas.openxmlformats.org/officeDocument/2006/relationships/image" Target="../media/image244.png"/><Relationship Id="rId213" Type="http://schemas.openxmlformats.org/officeDocument/2006/relationships/image" Target="../media/image303.png"/><Relationship Id="rId234" Type="http://schemas.openxmlformats.org/officeDocument/2006/relationships/customXml" Target="../ink/ink324.xml"/><Relationship Id="rId2" Type="http://schemas.openxmlformats.org/officeDocument/2006/relationships/notesSlide" Target="../notesSlides/notesSlide15.xml"/><Relationship Id="rId29" Type="http://schemas.openxmlformats.org/officeDocument/2006/relationships/customXml" Target="../ink/ink221.xml"/><Relationship Id="rId255" Type="http://schemas.openxmlformats.org/officeDocument/2006/relationships/image" Target="../media/image324.png"/><Relationship Id="rId276" Type="http://schemas.openxmlformats.org/officeDocument/2006/relationships/image" Target="../media/image334.png"/><Relationship Id="rId297" Type="http://schemas.openxmlformats.org/officeDocument/2006/relationships/image" Target="../media/image344.png"/><Relationship Id="rId40" Type="http://schemas.openxmlformats.org/officeDocument/2006/relationships/image" Target="../media/image218.png"/><Relationship Id="rId115" Type="http://schemas.openxmlformats.org/officeDocument/2006/relationships/image" Target="../media/image255.png"/><Relationship Id="rId136" Type="http://schemas.openxmlformats.org/officeDocument/2006/relationships/customXml" Target="../ink/ink275.xml"/><Relationship Id="rId157" Type="http://schemas.openxmlformats.org/officeDocument/2006/relationships/image" Target="../media/image276.png"/><Relationship Id="rId178" Type="http://schemas.openxmlformats.org/officeDocument/2006/relationships/customXml" Target="../ink/ink296.xml"/><Relationship Id="rId301" Type="http://schemas.openxmlformats.org/officeDocument/2006/relationships/image" Target="../media/image346.png"/><Relationship Id="rId322" Type="http://schemas.openxmlformats.org/officeDocument/2006/relationships/image" Target="../media/image356.png"/><Relationship Id="rId343" Type="http://schemas.openxmlformats.org/officeDocument/2006/relationships/image" Target="../media/image366.png"/><Relationship Id="rId364" Type="http://schemas.openxmlformats.org/officeDocument/2006/relationships/customXml" Target="../ink/ink391.xml"/><Relationship Id="rId61" Type="http://schemas.openxmlformats.org/officeDocument/2006/relationships/customXml" Target="../ink/ink237.xml"/><Relationship Id="rId82" Type="http://schemas.openxmlformats.org/officeDocument/2006/relationships/image" Target="../media/image239.png"/><Relationship Id="rId199" Type="http://schemas.openxmlformats.org/officeDocument/2006/relationships/image" Target="../media/image41.png"/><Relationship Id="rId203" Type="http://schemas.openxmlformats.org/officeDocument/2006/relationships/image" Target="../media/image298.png"/><Relationship Id="rId385" Type="http://schemas.openxmlformats.org/officeDocument/2006/relationships/image" Target="../media/image387.png"/><Relationship Id="rId19" Type="http://schemas.openxmlformats.org/officeDocument/2006/relationships/customXml" Target="../ink/ink216.xml"/><Relationship Id="rId224" Type="http://schemas.openxmlformats.org/officeDocument/2006/relationships/customXml" Target="../ink/ink319.xml"/><Relationship Id="rId245" Type="http://schemas.openxmlformats.org/officeDocument/2006/relationships/image" Target="../media/image319.png"/><Relationship Id="rId266" Type="http://schemas.openxmlformats.org/officeDocument/2006/relationships/image" Target="../media/image329.png"/><Relationship Id="rId287" Type="http://schemas.openxmlformats.org/officeDocument/2006/relationships/image" Target="../media/image339.png"/><Relationship Id="rId30" Type="http://schemas.openxmlformats.org/officeDocument/2006/relationships/image" Target="../media/image213.png"/><Relationship Id="rId105" Type="http://schemas.openxmlformats.org/officeDocument/2006/relationships/customXml" Target="../ink/ink259.xml"/><Relationship Id="rId126" Type="http://schemas.openxmlformats.org/officeDocument/2006/relationships/customXml" Target="../ink/ink270.xml"/><Relationship Id="rId147" Type="http://schemas.openxmlformats.org/officeDocument/2006/relationships/image" Target="../media/image271.png"/><Relationship Id="rId168" Type="http://schemas.openxmlformats.org/officeDocument/2006/relationships/customXml" Target="../ink/ink291.xml"/><Relationship Id="rId312" Type="http://schemas.openxmlformats.org/officeDocument/2006/relationships/customXml" Target="../ink/ink364.xml"/><Relationship Id="rId333" Type="http://schemas.openxmlformats.org/officeDocument/2006/relationships/customXml" Target="../ink/ink375.xml"/><Relationship Id="rId354" Type="http://schemas.openxmlformats.org/officeDocument/2006/relationships/customXml" Target="../ink/ink386.xml"/><Relationship Id="rId51" Type="http://schemas.openxmlformats.org/officeDocument/2006/relationships/customXml" Target="../ink/ink232.xml"/><Relationship Id="rId72" Type="http://schemas.openxmlformats.org/officeDocument/2006/relationships/image" Target="../media/image234.png"/><Relationship Id="rId93" Type="http://schemas.openxmlformats.org/officeDocument/2006/relationships/customXml" Target="../ink/ink253.xml"/><Relationship Id="rId189" Type="http://schemas.openxmlformats.org/officeDocument/2006/relationships/image" Target="../media/image292.png"/><Relationship Id="rId375" Type="http://schemas.openxmlformats.org/officeDocument/2006/relationships/image" Target="../media/image382.png"/><Relationship Id="rId3" Type="http://schemas.openxmlformats.org/officeDocument/2006/relationships/customXml" Target="../ink/ink208.xml"/><Relationship Id="rId214" Type="http://schemas.openxmlformats.org/officeDocument/2006/relationships/customXml" Target="../ink/ink314.xml"/><Relationship Id="rId235" Type="http://schemas.openxmlformats.org/officeDocument/2006/relationships/image" Target="../media/image314.png"/><Relationship Id="rId256" Type="http://schemas.openxmlformats.org/officeDocument/2006/relationships/customXml" Target="../ink/ink335.xml"/><Relationship Id="rId277" Type="http://schemas.openxmlformats.org/officeDocument/2006/relationships/customXml" Target="../ink/ink346.xml"/><Relationship Id="rId298" Type="http://schemas.openxmlformats.org/officeDocument/2006/relationships/customXml" Target="../ink/ink357.xml"/><Relationship Id="rId116" Type="http://schemas.openxmlformats.org/officeDocument/2006/relationships/customXml" Target="../ink/ink265.xml"/><Relationship Id="rId137" Type="http://schemas.openxmlformats.org/officeDocument/2006/relationships/image" Target="../media/image266.png"/><Relationship Id="rId158" Type="http://schemas.openxmlformats.org/officeDocument/2006/relationships/customXml" Target="../ink/ink286.xml"/><Relationship Id="rId302" Type="http://schemas.openxmlformats.org/officeDocument/2006/relationships/customXml" Target="../ink/ink359.xml"/><Relationship Id="rId323" Type="http://schemas.openxmlformats.org/officeDocument/2006/relationships/customXml" Target="../ink/ink370.xml"/><Relationship Id="rId344" Type="http://schemas.openxmlformats.org/officeDocument/2006/relationships/customXml" Target="../ink/ink381.xml"/><Relationship Id="rId20" Type="http://schemas.openxmlformats.org/officeDocument/2006/relationships/image" Target="../media/image208.png"/><Relationship Id="rId41" Type="http://schemas.openxmlformats.org/officeDocument/2006/relationships/customXml" Target="../ink/ink227.xml"/><Relationship Id="rId62" Type="http://schemas.openxmlformats.org/officeDocument/2006/relationships/image" Target="../media/image229.png"/><Relationship Id="rId83" Type="http://schemas.openxmlformats.org/officeDocument/2006/relationships/customXml" Target="../ink/ink248.xml"/><Relationship Id="rId179" Type="http://schemas.openxmlformats.org/officeDocument/2006/relationships/image" Target="../media/image287.png"/><Relationship Id="rId365" Type="http://schemas.openxmlformats.org/officeDocument/2006/relationships/image" Target="../media/image377.png"/><Relationship Id="rId386" Type="http://schemas.openxmlformats.org/officeDocument/2006/relationships/customXml" Target="../ink/ink402.xml"/><Relationship Id="rId190" Type="http://schemas.openxmlformats.org/officeDocument/2006/relationships/customXml" Target="../ink/ink302.xml"/><Relationship Id="rId204" Type="http://schemas.openxmlformats.org/officeDocument/2006/relationships/customXml" Target="../ink/ink309.xml"/><Relationship Id="rId225" Type="http://schemas.openxmlformats.org/officeDocument/2006/relationships/image" Target="../media/image309.png"/><Relationship Id="rId246" Type="http://schemas.openxmlformats.org/officeDocument/2006/relationships/customXml" Target="../ink/ink330.xml"/><Relationship Id="rId267" Type="http://schemas.openxmlformats.org/officeDocument/2006/relationships/customXml" Target="../ink/ink341.xml"/><Relationship Id="rId288" Type="http://schemas.openxmlformats.org/officeDocument/2006/relationships/customXml" Target="../ink/ink352.xml"/><Relationship Id="rId106" Type="http://schemas.openxmlformats.org/officeDocument/2006/relationships/image" Target="../media/image251.png"/><Relationship Id="rId127" Type="http://schemas.openxmlformats.org/officeDocument/2006/relationships/image" Target="../media/image261.png"/><Relationship Id="rId313" Type="http://schemas.openxmlformats.org/officeDocument/2006/relationships/customXml" Target="../ink/ink365.xml"/><Relationship Id="rId10" Type="http://schemas.openxmlformats.org/officeDocument/2006/relationships/image" Target="../media/image203.png"/><Relationship Id="rId31" Type="http://schemas.openxmlformats.org/officeDocument/2006/relationships/customXml" Target="../ink/ink222.xml"/><Relationship Id="rId52" Type="http://schemas.openxmlformats.org/officeDocument/2006/relationships/image" Target="../media/image224.png"/><Relationship Id="rId73" Type="http://schemas.openxmlformats.org/officeDocument/2006/relationships/customXml" Target="../ink/ink243.xml"/><Relationship Id="rId94" Type="http://schemas.openxmlformats.org/officeDocument/2006/relationships/image" Target="../media/image245.png"/><Relationship Id="rId148" Type="http://schemas.openxmlformats.org/officeDocument/2006/relationships/customXml" Target="../ink/ink281.xml"/><Relationship Id="rId169" Type="http://schemas.openxmlformats.org/officeDocument/2006/relationships/image" Target="../media/image282.png"/><Relationship Id="rId334" Type="http://schemas.openxmlformats.org/officeDocument/2006/relationships/image" Target="../media/image362.png"/><Relationship Id="rId355" Type="http://schemas.openxmlformats.org/officeDocument/2006/relationships/image" Target="../media/image372.png"/><Relationship Id="rId376" Type="http://schemas.openxmlformats.org/officeDocument/2006/relationships/customXml" Target="../ink/ink397.xml"/><Relationship Id="rId4" Type="http://schemas.openxmlformats.org/officeDocument/2006/relationships/image" Target="../media/image200.png"/><Relationship Id="rId180" Type="http://schemas.openxmlformats.org/officeDocument/2006/relationships/customXml" Target="../ink/ink297.xml"/><Relationship Id="rId215" Type="http://schemas.openxmlformats.org/officeDocument/2006/relationships/image" Target="../media/image304.png"/><Relationship Id="rId236" Type="http://schemas.openxmlformats.org/officeDocument/2006/relationships/customXml" Target="../ink/ink325.xml"/><Relationship Id="rId257" Type="http://schemas.openxmlformats.org/officeDocument/2006/relationships/image" Target="../media/image325.png"/><Relationship Id="rId278" Type="http://schemas.openxmlformats.org/officeDocument/2006/relationships/image" Target="../media/image335.png"/><Relationship Id="rId303" Type="http://schemas.openxmlformats.org/officeDocument/2006/relationships/image" Target="../media/image347.png"/><Relationship Id="rId42" Type="http://schemas.openxmlformats.org/officeDocument/2006/relationships/image" Target="../media/image219.png"/><Relationship Id="rId84" Type="http://schemas.openxmlformats.org/officeDocument/2006/relationships/image" Target="../media/image240.png"/><Relationship Id="rId138" Type="http://schemas.openxmlformats.org/officeDocument/2006/relationships/customXml" Target="../ink/ink276.xml"/><Relationship Id="rId345" Type="http://schemas.openxmlformats.org/officeDocument/2006/relationships/image" Target="../media/image367.png"/><Relationship Id="rId387" Type="http://schemas.openxmlformats.org/officeDocument/2006/relationships/image" Target="../media/image388.png"/><Relationship Id="rId191" Type="http://schemas.openxmlformats.org/officeDocument/2006/relationships/image" Target="../media/image293.png"/><Relationship Id="rId205" Type="http://schemas.openxmlformats.org/officeDocument/2006/relationships/image" Target="../media/image299.png"/><Relationship Id="rId247" Type="http://schemas.openxmlformats.org/officeDocument/2006/relationships/image" Target="../media/image320.png"/><Relationship Id="rId107" Type="http://schemas.openxmlformats.org/officeDocument/2006/relationships/customXml" Target="../ink/ink260.xml"/><Relationship Id="rId289" Type="http://schemas.openxmlformats.org/officeDocument/2006/relationships/image" Target="../media/image340.png"/><Relationship Id="rId11" Type="http://schemas.openxmlformats.org/officeDocument/2006/relationships/customXml" Target="../ink/ink212.xml"/><Relationship Id="rId53" Type="http://schemas.openxmlformats.org/officeDocument/2006/relationships/customXml" Target="../ink/ink233.xml"/><Relationship Id="rId149" Type="http://schemas.openxmlformats.org/officeDocument/2006/relationships/image" Target="../media/image272.png"/><Relationship Id="rId314" Type="http://schemas.openxmlformats.org/officeDocument/2006/relationships/image" Target="../media/image352.png"/><Relationship Id="rId356" Type="http://schemas.openxmlformats.org/officeDocument/2006/relationships/customXml" Target="../ink/ink387.xml"/><Relationship Id="rId95" Type="http://schemas.openxmlformats.org/officeDocument/2006/relationships/customXml" Target="../ink/ink254.xml"/><Relationship Id="rId160" Type="http://schemas.openxmlformats.org/officeDocument/2006/relationships/customXml" Target="../ink/ink287.xml"/><Relationship Id="rId216" Type="http://schemas.openxmlformats.org/officeDocument/2006/relationships/customXml" Target="../ink/ink315.xml"/><Relationship Id="rId258" Type="http://schemas.openxmlformats.org/officeDocument/2006/relationships/customXml" Target="../ink/ink336.xml"/><Relationship Id="rId22" Type="http://schemas.openxmlformats.org/officeDocument/2006/relationships/image" Target="../media/image209.png"/><Relationship Id="rId64" Type="http://schemas.openxmlformats.org/officeDocument/2006/relationships/image" Target="../media/image230.png"/><Relationship Id="rId118" Type="http://schemas.openxmlformats.org/officeDocument/2006/relationships/customXml" Target="../ink/ink266.xml"/><Relationship Id="rId325" Type="http://schemas.openxmlformats.org/officeDocument/2006/relationships/customXml" Target="../ink/ink371.xml"/><Relationship Id="rId367" Type="http://schemas.openxmlformats.org/officeDocument/2006/relationships/image" Target="../media/image378.png"/><Relationship Id="rId171" Type="http://schemas.openxmlformats.org/officeDocument/2006/relationships/image" Target="../media/image283.png"/><Relationship Id="rId227" Type="http://schemas.openxmlformats.org/officeDocument/2006/relationships/image" Target="../media/image310.png"/><Relationship Id="rId269" Type="http://schemas.openxmlformats.org/officeDocument/2006/relationships/customXml" Target="../ink/ink342.xml"/><Relationship Id="rId33" Type="http://schemas.openxmlformats.org/officeDocument/2006/relationships/customXml" Target="../ink/ink223.xml"/><Relationship Id="rId129" Type="http://schemas.openxmlformats.org/officeDocument/2006/relationships/image" Target="../media/image262.png"/><Relationship Id="rId280" Type="http://schemas.openxmlformats.org/officeDocument/2006/relationships/customXml" Target="../ink/ink348.xml"/><Relationship Id="rId336" Type="http://schemas.openxmlformats.org/officeDocument/2006/relationships/customXml" Target="../ink/ink377.xml"/><Relationship Id="rId75" Type="http://schemas.openxmlformats.org/officeDocument/2006/relationships/customXml" Target="../ink/ink244.xml"/><Relationship Id="rId140" Type="http://schemas.openxmlformats.org/officeDocument/2006/relationships/customXml" Target="../ink/ink277.xml"/><Relationship Id="rId182" Type="http://schemas.openxmlformats.org/officeDocument/2006/relationships/customXml" Target="../ink/ink298.xml"/><Relationship Id="rId378" Type="http://schemas.openxmlformats.org/officeDocument/2006/relationships/customXml" Target="../ink/ink398.xml"/><Relationship Id="rId6" Type="http://schemas.openxmlformats.org/officeDocument/2006/relationships/image" Target="../media/image201.png"/><Relationship Id="rId238" Type="http://schemas.openxmlformats.org/officeDocument/2006/relationships/customXml" Target="../ink/ink326.xml"/><Relationship Id="rId291" Type="http://schemas.openxmlformats.org/officeDocument/2006/relationships/image" Target="../media/image341.png"/><Relationship Id="rId305" Type="http://schemas.openxmlformats.org/officeDocument/2006/relationships/image" Target="../media/image348.png"/><Relationship Id="rId347" Type="http://schemas.openxmlformats.org/officeDocument/2006/relationships/image" Target="../media/image368.png"/><Relationship Id="rId44" Type="http://schemas.openxmlformats.org/officeDocument/2006/relationships/image" Target="../media/image220.png"/><Relationship Id="rId86" Type="http://schemas.openxmlformats.org/officeDocument/2006/relationships/image" Target="../media/image241.png"/><Relationship Id="rId151" Type="http://schemas.openxmlformats.org/officeDocument/2006/relationships/image" Target="../media/image273.png"/><Relationship Id="rId389" Type="http://schemas.openxmlformats.org/officeDocument/2006/relationships/customXml" Target="../ink/ink404.xml"/><Relationship Id="rId193" Type="http://schemas.openxmlformats.org/officeDocument/2006/relationships/image" Target="../media/image294.png"/><Relationship Id="rId207" Type="http://schemas.openxmlformats.org/officeDocument/2006/relationships/image" Target="../media/image300.png"/><Relationship Id="rId249" Type="http://schemas.openxmlformats.org/officeDocument/2006/relationships/image" Target="../media/image321.png"/><Relationship Id="rId13" Type="http://schemas.openxmlformats.org/officeDocument/2006/relationships/customXml" Target="../ink/ink213.xml"/><Relationship Id="rId109" Type="http://schemas.openxmlformats.org/officeDocument/2006/relationships/customXml" Target="../ink/ink261.xml"/><Relationship Id="rId260" Type="http://schemas.openxmlformats.org/officeDocument/2006/relationships/customXml" Target="../ink/ink337.xml"/><Relationship Id="rId316" Type="http://schemas.openxmlformats.org/officeDocument/2006/relationships/image" Target="../media/image353.png"/><Relationship Id="rId55" Type="http://schemas.openxmlformats.org/officeDocument/2006/relationships/customXml" Target="../ink/ink234.xml"/><Relationship Id="rId97" Type="http://schemas.openxmlformats.org/officeDocument/2006/relationships/customXml" Target="../ink/ink255.xml"/><Relationship Id="rId120" Type="http://schemas.openxmlformats.org/officeDocument/2006/relationships/customXml" Target="../ink/ink267.xml"/><Relationship Id="rId358" Type="http://schemas.openxmlformats.org/officeDocument/2006/relationships/customXml" Target="../ink/ink388.xml"/><Relationship Id="rId162" Type="http://schemas.openxmlformats.org/officeDocument/2006/relationships/customXml" Target="../ink/ink288.xml"/><Relationship Id="rId218" Type="http://schemas.openxmlformats.org/officeDocument/2006/relationships/customXml" Target="../ink/ink316.xml"/><Relationship Id="rId271" Type="http://schemas.openxmlformats.org/officeDocument/2006/relationships/customXml" Target="../ink/ink343.xml"/><Relationship Id="rId24" Type="http://schemas.openxmlformats.org/officeDocument/2006/relationships/image" Target="../media/image210.png"/><Relationship Id="rId66" Type="http://schemas.openxmlformats.org/officeDocument/2006/relationships/image" Target="../media/image231.png"/><Relationship Id="rId131" Type="http://schemas.openxmlformats.org/officeDocument/2006/relationships/image" Target="../media/image263.png"/><Relationship Id="rId327" Type="http://schemas.openxmlformats.org/officeDocument/2006/relationships/customXml" Target="../ink/ink372.xml"/><Relationship Id="rId369" Type="http://schemas.openxmlformats.org/officeDocument/2006/relationships/image" Target="../media/image379.png"/><Relationship Id="rId173" Type="http://schemas.openxmlformats.org/officeDocument/2006/relationships/image" Target="../media/image284.png"/><Relationship Id="rId229" Type="http://schemas.openxmlformats.org/officeDocument/2006/relationships/image" Target="../media/image311.png"/><Relationship Id="rId380" Type="http://schemas.openxmlformats.org/officeDocument/2006/relationships/customXml" Target="../ink/ink399.xml"/><Relationship Id="rId240" Type="http://schemas.openxmlformats.org/officeDocument/2006/relationships/customXml" Target="../ink/ink327.xml"/><Relationship Id="rId35" Type="http://schemas.openxmlformats.org/officeDocument/2006/relationships/customXml" Target="../ink/ink224.xml"/><Relationship Id="rId77" Type="http://schemas.openxmlformats.org/officeDocument/2006/relationships/customXml" Target="../ink/ink245.xml"/><Relationship Id="rId100" Type="http://schemas.openxmlformats.org/officeDocument/2006/relationships/image" Target="../media/image248.png"/><Relationship Id="rId282" Type="http://schemas.openxmlformats.org/officeDocument/2006/relationships/customXml" Target="../ink/ink349.xml"/><Relationship Id="rId338" Type="http://schemas.openxmlformats.org/officeDocument/2006/relationships/customXml" Target="../ink/ink378.xml"/><Relationship Id="rId8" Type="http://schemas.openxmlformats.org/officeDocument/2006/relationships/image" Target="../media/image202.png"/><Relationship Id="rId142" Type="http://schemas.openxmlformats.org/officeDocument/2006/relationships/customXml" Target="../ink/ink278.xml"/><Relationship Id="rId184" Type="http://schemas.openxmlformats.org/officeDocument/2006/relationships/customXml" Target="../ink/ink299.xml"/><Relationship Id="rId391" Type="http://schemas.openxmlformats.org/officeDocument/2006/relationships/customXml" Target="../ink/ink405.xml"/><Relationship Id="rId251" Type="http://schemas.openxmlformats.org/officeDocument/2006/relationships/image" Target="../media/image322.png"/><Relationship Id="rId46" Type="http://schemas.openxmlformats.org/officeDocument/2006/relationships/image" Target="../media/image221.png"/><Relationship Id="rId293" Type="http://schemas.openxmlformats.org/officeDocument/2006/relationships/image" Target="../media/image342.png"/><Relationship Id="rId307" Type="http://schemas.openxmlformats.org/officeDocument/2006/relationships/image" Target="../media/image349.png"/><Relationship Id="rId349" Type="http://schemas.openxmlformats.org/officeDocument/2006/relationships/image" Target="../media/image369.png"/><Relationship Id="rId88" Type="http://schemas.openxmlformats.org/officeDocument/2006/relationships/image" Target="../media/image242.png"/><Relationship Id="rId111" Type="http://schemas.openxmlformats.org/officeDocument/2006/relationships/customXml" Target="../ink/ink262.xml"/><Relationship Id="rId153" Type="http://schemas.openxmlformats.org/officeDocument/2006/relationships/image" Target="../media/image274.png"/><Relationship Id="rId195" Type="http://schemas.openxmlformats.org/officeDocument/2006/relationships/image" Target="../media/image295.png"/><Relationship Id="rId209" Type="http://schemas.openxmlformats.org/officeDocument/2006/relationships/image" Target="../media/image301.png"/><Relationship Id="rId360" Type="http://schemas.openxmlformats.org/officeDocument/2006/relationships/customXml" Target="../ink/ink389.xml"/><Relationship Id="rId220" Type="http://schemas.openxmlformats.org/officeDocument/2006/relationships/customXml" Target="../ink/ink317.xml"/><Relationship Id="rId15" Type="http://schemas.openxmlformats.org/officeDocument/2006/relationships/customXml" Target="../ink/ink214.xml"/><Relationship Id="rId57" Type="http://schemas.openxmlformats.org/officeDocument/2006/relationships/customXml" Target="../ink/ink235.xml"/><Relationship Id="rId262" Type="http://schemas.openxmlformats.org/officeDocument/2006/relationships/customXml" Target="../ink/ink338.xml"/><Relationship Id="rId318" Type="http://schemas.openxmlformats.org/officeDocument/2006/relationships/image" Target="../media/image354.png"/><Relationship Id="rId99" Type="http://schemas.openxmlformats.org/officeDocument/2006/relationships/customXml" Target="../ink/ink256.xml"/><Relationship Id="rId122" Type="http://schemas.openxmlformats.org/officeDocument/2006/relationships/customXml" Target="../ink/ink268.xml"/><Relationship Id="rId164" Type="http://schemas.openxmlformats.org/officeDocument/2006/relationships/customXml" Target="../ink/ink289.xml"/><Relationship Id="rId371" Type="http://schemas.openxmlformats.org/officeDocument/2006/relationships/image" Target="../media/image380.png"/><Relationship Id="rId26" Type="http://schemas.openxmlformats.org/officeDocument/2006/relationships/image" Target="../media/image211.png"/><Relationship Id="rId231" Type="http://schemas.openxmlformats.org/officeDocument/2006/relationships/image" Target="../media/image312.png"/><Relationship Id="rId273" Type="http://schemas.openxmlformats.org/officeDocument/2006/relationships/customXml" Target="../ink/ink344.xml"/><Relationship Id="rId329" Type="http://schemas.openxmlformats.org/officeDocument/2006/relationships/customXml" Target="../ink/ink373.xml"/><Relationship Id="rId68" Type="http://schemas.openxmlformats.org/officeDocument/2006/relationships/image" Target="../media/image232.png"/><Relationship Id="rId133" Type="http://schemas.openxmlformats.org/officeDocument/2006/relationships/image" Target="../media/image264.png"/><Relationship Id="rId175" Type="http://schemas.openxmlformats.org/officeDocument/2006/relationships/image" Target="../media/image285.png"/><Relationship Id="rId340" Type="http://schemas.openxmlformats.org/officeDocument/2006/relationships/customXml" Target="../ink/ink379.xml"/><Relationship Id="rId200" Type="http://schemas.openxmlformats.org/officeDocument/2006/relationships/customXml" Target="../ink/ink307.xml"/><Relationship Id="rId382" Type="http://schemas.openxmlformats.org/officeDocument/2006/relationships/customXml" Target="../ink/ink400.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92.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ernhardkoester.de/" TargetMode="External"/><Relationship Id="rId2" Type="http://schemas.openxmlformats.org/officeDocument/2006/relationships/hyperlink" Target="mailto:bernhard.koester@jade-hs.d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ecb.europa.eu/" TargetMode="External"/><Relationship Id="rId13" Type="http://schemas.openxmlformats.org/officeDocument/2006/relationships/hyperlink" Target="https://www.worldbank.org/" TargetMode="External"/><Relationship Id="rId18" Type="http://schemas.openxmlformats.org/officeDocument/2006/relationships/hyperlink" Target="https://www.iab.de/" TargetMode="External"/><Relationship Id="rId26" Type="http://schemas.openxmlformats.org/officeDocument/2006/relationships/hyperlink" Target="https://www.bruegel.org/"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iwkoeln.de/" TargetMode="External"/><Relationship Id="rId7" Type="http://schemas.openxmlformats.org/officeDocument/2006/relationships/hyperlink" Target="https://ec.europa.eu/eurostat" TargetMode="External"/><Relationship Id="rId12" Type="http://schemas.openxmlformats.org/officeDocument/2006/relationships/hyperlink" Target="https://www.imf.org/" TargetMode="External"/><Relationship Id="rId17" Type="http://schemas.openxmlformats.org/officeDocument/2006/relationships/hyperlink" Target="https://www.diw.de/" TargetMode="External"/><Relationship Id="rId25" Type="http://schemas.openxmlformats.org/officeDocument/2006/relationships/hyperlink" Target="https://www.zew.de/" TargetMode="External"/><Relationship Id="rId2" Type="http://schemas.openxmlformats.org/officeDocument/2006/relationships/notesSlide" Target="../notesSlides/notesSlide2.xml"/><Relationship Id="rId16" Type="http://schemas.openxmlformats.org/officeDocument/2006/relationships/hyperlink" Target="https://www.cesifo.org/" TargetMode="External"/><Relationship Id="rId20" Type="http://schemas.openxmlformats.org/officeDocument/2006/relationships/hyperlink" Target="http://www.imk-boeckler.de/" TargetMode="External"/><Relationship Id="rId29" Type="http://schemas.openxmlformats.org/officeDocument/2006/relationships/hyperlink" Target="https://www.nber.org/" TargetMode="External"/><Relationship Id="rId1" Type="http://schemas.openxmlformats.org/officeDocument/2006/relationships/slideLayout" Target="../slideLayouts/slideLayout7.xml"/><Relationship Id="rId6" Type="http://schemas.openxmlformats.org/officeDocument/2006/relationships/hyperlink" Target="https://www.ilo.org/" TargetMode="External"/><Relationship Id="rId11" Type="http://schemas.openxmlformats.org/officeDocument/2006/relationships/hyperlink" Target="https://www.oecd.org/" TargetMode="External"/><Relationship Id="rId24" Type="http://schemas.openxmlformats.org/officeDocument/2006/relationships/hyperlink" Target="https://www.rwi-essen.de/" TargetMode="External"/><Relationship Id="rId5" Type="http://schemas.openxmlformats.org/officeDocument/2006/relationships/hyperlink" Target="https://www.arbeitsagentur.de/" TargetMode="External"/><Relationship Id="rId15" Type="http://schemas.openxmlformats.org/officeDocument/2006/relationships/hyperlink" Target="https://research.handelsblatt.com/de/" TargetMode="External"/><Relationship Id="rId23" Type="http://schemas.openxmlformats.org/officeDocument/2006/relationships/hyperlink" Target="https://kof.ethz.ch/" TargetMode="External"/><Relationship Id="rId28" Type="http://schemas.openxmlformats.org/officeDocument/2006/relationships/hyperlink" Target="https://www.esri.ie/" TargetMode="External"/><Relationship Id="rId10" Type="http://schemas.openxmlformats.org/officeDocument/2006/relationships/hyperlink" Target="https://www.bankofengland.co.uk/" TargetMode="External"/><Relationship Id="rId19" Type="http://schemas.openxmlformats.org/officeDocument/2006/relationships/hyperlink" Target="https://www.ifw-kiel.de/" TargetMode="External"/><Relationship Id="rId31" Type="http://schemas.openxmlformats.org/officeDocument/2006/relationships/hyperlink" Target="https://www.brookings.edu/" TargetMode="External"/><Relationship Id="rId4" Type="http://schemas.openxmlformats.org/officeDocument/2006/relationships/hyperlink" Target="https://www.bundesbank.de/" TargetMode="External"/><Relationship Id="rId9" Type="http://schemas.openxmlformats.org/officeDocument/2006/relationships/hyperlink" Target="https://www.federalreserve.gov/" TargetMode="External"/><Relationship Id="rId14" Type="http://schemas.openxmlformats.org/officeDocument/2006/relationships/hyperlink" Target="https://www.sachverstaendigenrat-wirtschaft.de/" TargetMode="External"/><Relationship Id="rId22" Type="http://schemas.openxmlformats.org/officeDocument/2006/relationships/hyperlink" Target="https://www.iwh-halle.de/" TargetMode="External"/><Relationship Id="rId27" Type="http://schemas.openxmlformats.org/officeDocument/2006/relationships/hyperlink" Target="https://www.niesr.ac.uk/" TargetMode="External"/><Relationship Id="rId30" Type="http://schemas.openxmlformats.org/officeDocument/2006/relationships/hyperlink" Target="https://www.pii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6" Type="http://schemas.openxmlformats.org/officeDocument/2006/relationships/customXml" Target="../ink/ink14.xml"/><Relationship Id="rId21" Type="http://schemas.openxmlformats.org/officeDocument/2006/relationships/image" Target="../media/image13.png"/><Relationship Id="rId42" Type="http://schemas.openxmlformats.org/officeDocument/2006/relationships/customXml" Target="../ink/ink22.xml"/><Relationship Id="rId47" Type="http://schemas.openxmlformats.org/officeDocument/2006/relationships/image" Target="../media/image26.png"/><Relationship Id="rId63" Type="http://schemas.openxmlformats.org/officeDocument/2006/relationships/image" Target="../media/image34.png"/><Relationship Id="rId68" Type="http://schemas.openxmlformats.org/officeDocument/2006/relationships/customXml" Target="../ink/ink35.xml"/><Relationship Id="rId16" Type="http://schemas.openxmlformats.org/officeDocument/2006/relationships/customXml" Target="../ink/ink9.xml"/><Relationship Id="rId11" Type="http://schemas.openxmlformats.org/officeDocument/2006/relationships/image" Target="../media/image8.png"/><Relationship Id="rId24" Type="http://schemas.openxmlformats.org/officeDocument/2006/relationships/customXml" Target="../ink/ink13.xml"/><Relationship Id="rId32" Type="http://schemas.openxmlformats.org/officeDocument/2006/relationships/customXml" Target="../ink/ink17.xml"/><Relationship Id="rId37" Type="http://schemas.openxmlformats.org/officeDocument/2006/relationships/image" Target="../media/image21.png"/><Relationship Id="rId40" Type="http://schemas.openxmlformats.org/officeDocument/2006/relationships/customXml" Target="../ink/ink21.xml"/><Relationship Id="rId45" Type="http://schemas.openxmlformats.org/officeDocument/2006/relationships/image" Target="../media/image25.png"/><Relationship Id="rId53" Type="http://schemas.openxmlformats.org/officeDocument/2006/relationships/image" Target="../media/image29.png"/><Relationship Id="rId58" Type="http://schemas.openxmlformats.org/officeDocument/2006/relationships/customXml" Target="../ink/ink30.xml"/><Relationship Id="rId66" Type="http://schemas.openxmlformats.org/officeDocument/2006/relationships/customXml" Target="../ink/ink34.xml"/><Relationship Id="rId74" Type="http://schemas.openxmlformats.org/officeDocument/2006/relationships/customXml" Target="../ink/ink38.xml"/><Relationship Id="rId79" Type="http://schemas.openxmlformats.org/officeDocument/2006/relationships/image" Target="../media/image42.png"/><Relationship Id="rId5" Type="http://schemas.openxmlformats.org/officeDocument/2006/relationships/image" Target="../media/image5.png"/><Relationship Id="rId61" Type="http://schemas.openxmlformats.org/officeDocument/2006/relationships/image" Target="../media/image33.png"/><Relationship Id="rId19" Type="http://schemas.openxmlformats.org/officeDocument/2006/relationships/image" Target="../media/image12.png"/><Relationship Id="rId14" Type="http://schemas.openxmlformats.org/officeDocument/2006/relationships/customXml" Target="../ink/ink8.xml"/><Relationship Id="rId22" Type="http://schemas.openxmlformats.org/officeDocument/2006/relationships/customXml" Target="../ink/ink12.xml"/><Relationship Id="rId27" Type="http://schemas.openxmlformats.org/officeDocument/2006/relationships/image" Target="../media/image16.png"/><Relationship Id="rId30" Type="http://schemas.openxmlformats.org/officeDocument/2006/relationships/customXml" Target="../ink/ink16.xml"/><Relationship Id="rId35" Type="http://schemas.openxmlformats.org/officeDocument/2006/relationships/image" Target="../media/image20.png"/><Relationship Id="rId43" Type="http://schemas.openxmlformats.org/officeDocument/2006/relationships/image" Target="../media/image24.png"/><Relationship Id="rId48" Type="http://schemas.openxmlformats.org/officeDocument/2006/relationships/customXml" Target="../ink/ink25.xml"/><Relationship Id="rId56" Type="http://schemas.openxmlformats.org/officeDocument/2006/relationships/customXml" Target="../ink/ink29.xml"/><Relationship Id="rId64" Type="http://schemas.openxmlformats.org/officeDocument/2006/relationships/customXml" Target="../ink/ink33.xml"/><Relationship Id="rId69" Type="http://schemas.openxmlformats.org/officeDocument/2006/relationships/image" Target="../media/image37.png"/><Relationship Id="rId77" Type="http://schemas.openxmlformats.org/officeDocument/2006/relationships/image" Target="../media/image41.png"/><Relationship Id="rId8" Type="http://schemas.openxmlformats.org/officeDocument/2006/relationships/customXml" Target="../ink/ink5.xml"/><Relationship Id="rId51" Type="http://schemas.openxmlformats.org/officeDocument/2006/relationships/image" Target="../media/image28.png"/><Relationship Id="rId72" Type="http://schemas.openxmlformats.org/officeDocument/2006/relationships/customXml" Target="../ink/ink37.xml"/><Relationship Id="rId3" Type="http://schemas.openxmlformats.org/officeDocument/2006/relationships/hyperlink" Target="https://www.aeaweb.org/articles?id=10.1257/jep.23.1.221" TargetMode="External"/><Relationship Id="rId12" Type="http://schemas.openxmlformats.org/officeDocument/2006/relationships/customXml" Target="../ink/ink7.xml"/><Relationship Id="rId17" Type="http://schemas.openxmlformats.org/officeDocument/2006/relationships/image" Target="../media/image11.png"/><Relationship Id="rId25" Type="http://schemas.openxmlformats.org/officeDocument/2006/relationships/image" Target="../media/image15.png"/><Relationship Id="rId33" Type="http://schemas.openxmlformats.org/officeDocument/2006/relationships/image" Target="../media/image19.png"/><Relationship Id="rId38" Type="http://schemas.openxmlformats.org/officeDocument/2006/relationships/customXml" Target="../ink/ink20.xml"/><Relationship Id="rId46" Type="http://schemas.openxmlformats.org/officeDocument/2006/relationships/customXml" Target="../ink/ink24.xml"/><Relationship Id="rId59" Type="http://schemas.openxmlformats.org/officeDocument/2006/relationships/image" Target="../media/image32.png"/><Relationship Id="rId67" Type="http://schemas.openxmlformats.org/officeDocument/2006/relationships/image" Target="../media/image36.png"/><Relationship Id="rId20" Type="http://schemas.openxmlformats.org/officeDocument/2006/relationships/customXml" Target="../ink/ink11.xml"/><Relationship Id="rId41" Type="http://schemas.openxmlformats.org/officeDocument/2006/relationships/image" Target="../media/image23.png"/><Relationship Id="rId54" Type="http://schemas.openxmlformats.org/officeDocument/2006/relationships/customXml" Target="../ink/ink28.xml"/><Relationship Id="rId62" Type="http://schemas.openxmlformats.org/officeDocument/2006/relationships/customXml" Target="../ink/ink32.xml"/><Relationship Id="rId70" Type="http://schemas.openxmlformats.org/officeDocument/2006/relationships/customXml" Target="../ink/ink36.xml"/><Relationship Id="rId75" Type="http://schemas.openxmlformats.org/officeDocument/2006/relationships/image" Target="../media/image40.png"/><Relationship Id="rId1" Type="http://schemas.openxmlformats.org/officeDocument/2006/relationships/slideLayout" Target="../slideLayouts/slideLayout7.xml"/><Relationship Id="rId6" Type="http://schemas.openxmlformats.org/officeDocument/2006/relationships/customXml" Target="../ink/ink4.xml"/><Relationship Id="rId15" Type="http://schemas.openxmlformats.org/officeDocument/2006/relationships/image" Target="../media/image10.png"/><Relationship Id="rId23" Type="http://schemas.openxmlformats.org/officeDocument/2006/relationships/image" Target="../media/image14.png"/><Relationship Id="rId28" Type="http://schemas.openxmlformats.org/officeDocument/2006/relationships/customXml" Target="../ink/ink15.xml"/><Relationship Id="rId36" Type="http://schemas.openxmlformats.org/officeDocument/2006/relationships/customXml" Target="../ink/ink19.xml"/><Relationship Id="rId49" Type="http://schemas.openxmlformats.org/officeDocument/2006/relationships/image" Target="../media/image27.png"/><Relationship Id="rId57" Type="http://schemas.openxmlformats.org/officeDocument/2006/relationships/image" Target="../media/image31.png"/><Relationship Id="rId10" Type="http://schemas.openxmlformats.org/officeDocument/2006/relationships/customXml" Target="../ink/ink6.xml"/><Relationship Id="rId31" Type="http://schemas.openxmlformats.org/officeDocument/2006/relationships/image" Target="../media/image18.png"/><Relationship Id="rId44" Type="http://schemas.openxmlformats.org/officeDocument/2006/relationships/customXml" Target="../ink/ink23.xml"/><Relationship Id="rId52" Type="http://schemas.openxmlformats.org/officeDocument/2006/relationships/customXml" Target="../ink/ink27.xml"/><Relationship Id="rId60" Type="http://schemas.openxmlformats.org/officeDocument/2006/relationships/customXml" Target="../ink/ink31.xml"/><Relationship Id="rId65" Type="http://schemas.openxmlformats.org/officeDocument/2006/relationships/image" Target="../media/image35.png"/><Relationship Id="rId73" Type="http://schemas.openxmlformats.org/officeDocument/2006/relationships/image" Target="../media/image39.png"/><Relationship Id="rId78" Type="http://schemas.openxmlformats.org/officeDocument/2006/relationships/customXml" Target="../ink/ink40.xml"/><Relationship Id="rId4" Type="http://schemas.openxmlformats.org/officeDocument/2006/relationships/customXml" Target="../ink/ink3.xml"/><Relationship Id="rId9" Type="http://schemas.openxmlformats.org/officeDocument/2006/relationships/image" Target="../media/image7.png"/><Relationship Id="rId13" Type="http://schemas.openxmlformats.org/officeDocument/2006/relationships/image" Target="../media/image9.png"/><Relationship Id="rId18" Type="http://schemas.openxmlformats.org/officeDocument/2006/relationships/customXml" Target="../ink/ink10.xml"/><Relationship Id="rId39" Type="http://schemas.openxmlformats.org/officeDocument/2006/relationships/image" Target="../media/image22.png"/><Relationship Id="rId34" Type="http://schemas.openxmlformats.org/officeDocument/2006/relationships/customXml" Target="../ink/ink18.xml"/><Relationship Id="rId50" Type="http://schemas.openxmlformats.org/officeDocument/2006/relationships/customXml" Target="../ink/ink26.xml"/><Relationship Id="rId55" Type="http://schemas.openxmlformats.org/officeDocument/2006/relationships/image" Target="../media/image30.png"/><Relationship Id="rId76" Type="http://schemas.openxmlformats.org/officeDocument/2006/relationships/customXml" Target="../ink/ink39.xml"/><Relationship Id="rId7" Type="http://schemas.openxmlformats.org/officeDocument/2006/relationships/image" Target="../media/image6.png"/><Relationship Id="rId71" Type="http://schemas.openxmlformats.org/officeDocument/2006/relationships/image" Target="../media/image38.png"/><Relationship Id="rId2" Type="http://schemas.openxmlformats.org/officeDocument/2006/relationships/notesSlide" Target="../notesSlides/notesSlide4.xml"/><Relationship Id="rId29" Type="http://schemas.openxmlformats.org/officeDocument/2006/relationships/image" Target="../media/image17.png"/></Relationships>
</file>

<file path=ppt/slides/_rels/slide9.xml.rels><?xml version="1.0" encoding="UTF-8" standalone="yes"?>
<Relationships xmlns="http://schemas.openxmlformats.org/package/2006/relationships"><Relationship Id="rId8" Type="http://schemas.openxmlformats.org/officeDocument/2006/relationships/image" Target="../media/image45.png"/><Relationship Id="rId13" Type="http://schemas.openxmlformats.org/officeDocument/2006/relationships/customXml" Target="../ink/ink46.xml"/><Relationship Id="rId18" Type="http://schemas.openxmlformats.org/officeDocument/2006/relationships/customXml" Target="../ink/ink49.xml"/><Relationship Id="rId3" Type="http://schemas.openxmlformats.org/officeDocument/2006/relationships/customXml" Target="../ink/ink41.xml"/><Relationship Id="rId21" Type="http://schemas.openxmlformats.org/officeDocument/2006/relationships/customXml" Target="../ink/ink51.xml"/><Relationship Id="rId7" Type="http://schemas.openxmlformats.org/officeDocument/2006/relationships/customXml" Target="../ink/ink43.xml"/><Relationship Id="rId12" Type="http://schemas.openxmlformats.org/officeDocument/2006/relationships/image" Target="../media/image46.png"/><Relationship Id="rId17" Type="http://schemas.openxmlformats.org/officeDocument/2006/relationships/image" Target="../media/image48.png"/><Relationship Id="rId2" Type="http://schemas.openxmlformats.org/officeDocument/2006/relationships/notesSlide" Target="../notesSlides/notesSlide5.xml"/><Relationship Id="rId16" Type="http://schemas.openxmlformats.org/officeDocument/2006/relationships/customXml" Target="../ink/ink48.xml"/><Relationship Id="rId20" Type="http://schemas.openxmlformats.org/officeDocument/2006/relationships/customXml" Target="../ink/ink50.xml"/><Relationship Id="rId1" Type="http://schemas.openxmlformats.org/officeDocument/2006/relationships/slideLayout" Target="../slideLayouts/slideLayout7.xml"/><Relationship Id="rId6" Type="http://schemas.openxmlformats.org/officeDocument/2006/relationships/image" Target="../media/image44.png"/><Relationship Id="rId11" Type="http://schemas.openxmlformats.org/officeDocument/2006/relationships/customXml" Target="../ink/ink45.xml"/><Relationship Id="rId5" Type="http://schemas.openxmlformats.org/officeDocument/2006/relationships/customXml" Target="../ink/ink42.xml"/><Relationship Id="rId15" Type="http://schemas.openxmlformats.org/officeDocument/2006/relationships/image" Target="../media/image47.png"/><Relationship Id="rId10" Type="http://schemas.openxmlformats.org/officeDocument/2006/relationships/image" Target="../media/image41.png"/><Relationship Id="rId19" Type="http://schemas.openxmlformats.org/officeDocument/2006/relationships/image" Target="../media/image49.png"/><Relationship Id="rId4" Type="http://schemas.openxmlformats.org/officeDocument/2006/relationships/image" Target="../media/image43.png"/><Relationship Id="rId9" Type="http://schemas.openxmlformats.org/officeDocument/2006/relationships/customXml" Target="../ink/ink44.xml"/><Relationship Id="rId14" Type="http://schemas.openxmlformats.org/officeDocument/2006/relationships/customXml" Target="../ink/ink47.xml"/><Relationship Id="rId22" Type="http://schemas.openxmlformats.org/officeDocument/2006/relationships/image" Target="../media/image5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grpSp>
        <p:nvGrpSpPr>
          <p:cNvPr id="4" name="Gruppieren 3">
            <a:extLst>
              <a:ext uri="{FF2B5EF4-FFF2-40B4-BE49-F238E27FC236}">
                <a16:creationId xmlns:a16="http://schemas.microsoft.com/office/drawing/2014/main" id="{BB7C1C00-B9A9-4F13-AF60-3012967D9C27}"/>
              </a:ext>
            </a:extLst>
          </p:cNvPr>
          <p:cNvGrpSpPr/>
          <p:nvPr/>
        </p:nvGrpSpPr>
        <p:grpSpPr>
          <a:xfrm>
            <a:off x="10990437" y="524403"/>
            <a:ext cx="152640" cy="191160"/>
            <a:chOff x="10990437" y="524403"/>
            <a:chExt cx="152640" cy="191160"/>
          </a:xfrm>
        </p:grpSpPr>
        <mc:AlternateContent xmlns:mc="http://schemas.openxmlformats.org/markup-compatibility/2006">
          <mc:Choice xmlns:p14="http://schemas.microsoft.com/office/powerpoint/2010/main" Requires="p14">
            <p:contentPart p14:bwMode="auto" r:id="rId5">
              <p14:nvContentPartPr>
                <p14:cNvPr id="2" name="Freihand 1">
                  <a:extLst>
                    <a:ext uri="{FF2B5EF4-FFF2-40B4-BE49-F238E27FC236}">
                      <a16:creationId xmlns:a16="http://schemas.microsoft.com/office/drawing/2014/main" id="{3370002A-1CDF-4226-86B9-AEBC31E18204}"/>
                    </a:ext>
                  </a:extLst>
                </p14:cNvPr>
                <p14:cNvContentPartPr/>
                <p14:nvPr/>
              </p14:nvContentPartPr>
              <p14:xfrm>
                <a:off x="10990437" y="524403"/>
                <a:ext cx="129600" cy="191160"/>
              </p14:xfrm>
            </p:contentPart>
          </mc:Choice>
          <mc:Fallback>
            <p:pic>
              <p:nvPicPr>
                <p:cNvPr id="2" name="Freihand 1">
                  <a:extLst>
                    <a:ext uri="{FF2B5EF4-FFF2-40B4-BE49-F238E27FC236}">
                      <a16:creationId xmlns:a16="http://schemas.microsoft.com/office/drawing/2014/main" id="{3370002A-1CDF-4226-86B9-AEBC31E18204}"/>
                    </a:ext>
                  </a:extLst>
                </p:cNvPr>
                <p:cNvPicPr/>
                <p:nvPr/>
              </p:nvPicPr>
              <p:blipFill>
                <a:blip r:embed="rId6"/>
                <a:stretch>
                  <a:fillRect/>
                </a:stretch>
              </p:blipFill>
              <p:spPr>
                <a:xfrm>
                  <a:off x="10981437" y="515763"/>
                  <a:ext cx="147240" cy="2088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 name="Freihand 2">
                  <a:extLst>
                    <a:ext uri="{FF2B5EF4-FFF2-40B4-BE49-F238E27FC236}">
                      <a16:creationId xmlns:a16="http://schemas.microsoft.com/office/drawing/2014/main" id="{475C1725-6ECB-4A11-8F37-B71B1451BC86}"/>
                    </a:ext>
                  </a:extLst>
                </p14:cNvPr>
                <p14:cNvContentPartPr/>
                <p14:nvPr/>
              </p14:nvContentPartPr>
              <p14:xfrm>
                <a:off x="11001597" y="602523"/>
                <a:ext cx="141480" cy="97200"/>
              </p14:xfrm>
            </p:contentPart>
          </mc:Choice>
          <mc:Fallback>
            <p:pic>
              <p:nvPicPr>
                <p:cNvPr id="3" name="Freihand 2">
                  <a:extLst>
                    <a:ext uri="{FF2B5EF4-FFF2-40B4-BE49-F238E27FC236}">
                      <a16:creationId xmlns:a16="http://schemas.microsoft.com/office/drawing/2014/main" id="{475C1725-6ECB-4A11-8F37-B71B1451BC86}"/>
                    </a:ext>
                  </a:extLst>
                </p:cNvPr>
                <p:cNvPicPr/>
                <p:nvPr/>
              </p:nvPicPr>
              <p:blipFill>
                <a:blip r:embed="rId8"/>
                <a:stretch>
                  <a:fillRect/>
                </a:stretch>
              </p:blipFill>
              <p:spPr>
                <a:xfrm>
                  <a:off x="10992597" y="593883"/>
                  <a:ext cx="159120" cy="114840"/>
                </a:xfrm>
                <a:prstGeom prst="rect">
                  <a:avLst/>
                </a:prstGeom>
              </p:spPr>
            </p:pic>
          </mc:Fallback>
        </mc:AlternateContent>
      </p:gr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2E85F53A-D607-42FE-B406-7B8120DDB3AE}"/>
                  </a:ext>
                </a:extLst>
              </p14:cNvPr>
              <p14:cNvContentPartPr/>
              <p14:nvPr/>
            </p14:nvContentPartPr>
            <p14:xfrm>
              <a:off x="1708917" y="4487283"/>
              <a:ext cx="5940000" cy="187560"/>
            </p14:xfrm>
          </p:contentPart>
        </mc:Choice>
        <mc:Fallback>
          <p:pic>
            <p:nvPicPr>
              <p:cNvPr id="2" name="Freihand 1">
                <a:extLst>
                  <a:ext uri="{FF2B5EF4-FFF2-40B4-BE49-F238E27FC236}">
                    <a16:creationId xmlns:a16="http://schemas.microsoft.com/office/drawing/2014/main" id="{2E85F53A-D607-42FE-B406-7B8120DDB3AE}"/>
                  </a:ext>
                </a:extLst>
              </p:cNvPr>
              <p:cNvPicPr/>
              <p:nvPr/>
            </p:nvPicPr>
            <p:blipFill>
              <a:blip r:embed="rId4"/>
              <a:stretch>
                <a:fillRect/>
              </a:stretch>
            </p:blipFill>
            <p:spPr>
              <a:xfrm>
                <a:off x="1700277" y="4478283"/>
                <a:ext cx="5957640" cy="205200"/>
              </a:xfrm>
              <a:prstGeom prst="rect">
                <a:avLst/>
              </a:prstGeom>
            </p:spPr>
          </p:pic>
        </mc:Fallback>
      </mc:AlternateContent>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913BB025-3B06-47DF-BE7A-BA36D6273481}"/>
                  </a:ext>
                </a:extLst>
              </p14:cNvPr>
              <p14:cNvContentPartPr/>
              <p14:nvPr/>
            </p14:nvContentPartPr>
            <p14:xfrm>
              <a:off x="678597" y="1914723"/>
              <a:ext cx="2238120" cy="158400"/>
            </p14:xfrm>
          </p:contentPart>
        </mc:Choice>
        <mc:Fallback>
          <p:pic>
            <p:nvPicPr>
              <p:cNvPr id="2" name="Freihand 1">
                <a:extLst>
                  <a:ext uri="{FF2B5EF4-FFF2-40B4-BE49-F238E27FC236}">
                    <a16:creationId xmlns:a16="http://schemas.microsoft.com/office/drawing/2014/main" id="{913BB025-3B06-47DF-BE7A-BA36D6273481}"/>
                  </a:ext>
                </a:extLst>
              </p:cNvPr>
              <p:cNvPicPr/>
              <p:nvPr/>
            </p:nvPicPr>
            <p:blipFill>
              <a:blip r:embed="rId4"/>
              <a:stretch>
                <a:fillRect/>
              </a:stretch>
            </p:blipFill>
            <p:spPr>
              <a:xfrm>
                <a:off x="669597" y="1906083"/>
                <a:ext cx="2255760" cy="176040"/>
              </a:xfrm>
              <a:prstGeom prst="rect">
                <a:avLst/>
              </a:prstGeom>
            </p:spPr>
          </p:pic>
        </mc:Fallback>
      </mc:AlternateContent>
      <p:grpSp>
        <p:nvGrpSpPr>
          <p:cNvPr id="5" name="Gruppieren 4">
            <a:extLst>
              <a:ext uri="{FF2B5EF4-FFF2-40B4-BE49-F238E27FC236}">
                <a16:creationId xmlns:a16="http://schemas.microsoft.com/office/drawing/2014/main" id="{D72FAF37-EFFB-4751-B833-0BC3FE939AAC}"/>
              </a:ext>
            </a:extLst>
          </p:cNvPr>
          <p:cNvGrpSpPr/>
          <p:nvPr/>
        </p:nvGrpSpPr>
        <p:grpSpPr>
          <a:xfrm>
            <a:off x="3197877" y="2918763"/>
            <a:ext cx="3202920" cy="180720"/>
            <a:chOff x="3197877" y="2918763"/>
            <a:chExt cx="3202920" cy="180720"/>
          </a:xfrm>
        </p:grpSpPr>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3D0B85C0-B119-4571-9C1D-53E323EF01DD}"/>
                    </a:ext>
                  </a:extLst>
                </p14:cNvPr>
                <p14:cNvContentPartPr/>
                <p14:nvPr/>
              </p14:nvContentPartPr>
              <p14:xfrm>
                <a:off x="3368517" y="3083283"/>
                <a:ext cx="360" cy="360"/>
              </p14:xfrm>
            </p:contentPart>
          </mc:Choice>
          <mc:Fallback>
            <p:pic>
              <p:nvPicPr>
                <p:cNvPr id="3" name="Freihand 2">
                  <a:extLst>
                    <a:ext uri="{FF2B5EF4-FFF2-40B4-BE49-F238E27FC236}">
                      <a16:creationId xmlns:a16="http://schemas.microsoft.com/office/drawing/2014/main" id="{3D0B85C0-B119-4571-9C1D-53E323EF01DD}"/>
                    </a:ext>
                  </a:extLst>
                </p:cNvPr>
                <p:cNvPicPr/>
                <p:nvPr/>
              </p:nvPicPr>
              <p:blipFill>
                <a:blip r:embed="rId6"/>
                <a:stretch>
                  <a:fillRect/>
                </a:stretch>
              </p:blipFill>
              <p:spPr>
                <a:xfrm>
                  <a:off x="3359877" y="307464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EEAA1A1D-82FD-4813-8117-F19E2D4A2E29}"/>
                    </a:ext>
                  </a:extLst>
                </p14:cNvPr>
                <p14:cNvContentPartPr/>
                <p14:nvPr/>
              </p14:nvContentPartPr>
              <p14:xfrm>
                <a:off x="3197877" y="2918763"/>
                <a:ext cx="3202920" cy="180720"/>
              </p14:xfrm>
            </p:contentPart>
          </mc:Choice>
          <mc:Fallback>
            <p:pic>
              <p:nvPicPr>
                <p:cNvPr id="4" name="Freihand 3">
                  <a:extLst>
                    <a:ext uri="{FF2B5EF4-FFF2-40B4-BE49-F238E27FC236}">
                      <a16:creationId xmlns:a16="http://schemas.microsoft.com/office/drawing/2014/main" id="{EEAA1A1D-82FD-4813-8117-F19E2D4A2E29}"/>
                    </a:ext>
                  </a:extLst>
                </p:cNvPr>
                <p:cNvPicPr/>
                <p:nvPr/>
              </p:nvPicPr>
              <p:blipFill>
                <a:blip r:embed="rId8"/>
                <a:stretch>
                  <a:fillRect/>
                </a:stretch>
              </p:blipFill>
              <p:spPr>
                <a:xfrm>
                  <a:off x="3189237" y="2910123"/>
                  <a:ext cx="3220560" cy="1983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9">
            <p14:nvContentPartPr>
              <p14:cNvPr id="9" name="Freihand 8">
                <a:extLst>
                  <a:ext uri="{FF2B5EF4-FFF2-40B4-BE49-F238E27FC236}">
                    <a16:creationId xmlns:a16="http://schemas.microsoft.com/office/drawing/2014/main" id="{B8F694EE-C814-4396-ACFB-B8A0B5BD9C55}"/>
                  </a:ext>
                </a:extLst>
              </p14:cNvPr>
              <p14:cNvContentPartPr/>
              <p14:nvPr/>
            </p14:nvContentPartPr>
            <p14:xfrm>
              <a:off x="661317" y="3609603"/>
              <a:ext cx="2521440" cy="92520"/>
            </p14:xfrm>
          </p:contentPart>
        </mc:Choice>
        <mc:Fallback>
          <p:pic>
            <p:nvPicPr>
              <p:cNvPr id="9" name="Freihand 8">
                <a:extLst>
                  <a:ext uri="{FF2B5EF4-FFF2-40B4-BE49-F238E27FC236}">
                    <a16:creationId xmlns:a16="http://schemas.microsoft.com/office/drawing/2014/main" id="{B8F694EE-C814-4396-ACFB-B8A0B5BD9C55}"/>
                  </a:ext>
                </a:extLst>
              </p:cNvPr>
              <p:cNvPicPr/>
              <p:nvPr/>
            </p:nvPicPr>
            <p:blipFill>
              <a:blip r:embed="rId10"/>
              <a:stretch>
                <a:fillRect/>
              </a:stretch>
            </p:blipFill>
            <p:spPr>
              <a:xfrm>
                <a:off x="652677" y="3600963"/>
                <a:ext cx="2539080" cy="110160"/>
              </a:xfrm>
              <a:prstGeom prst="rect">
                <a:avLst/>
              </a:prstGeom>
            </p:spPr>
          </p:pic>
        </mc:Fallback>
      </mc:AlternateContent>
      <p:grpSp>
        <p:nvGrpSpPr>
          <p:cNvPr id="12" name="Gruppieren 11">
            <a:extLst>
              <a:ext uri="{FF2B5EF4-FFF2-40B4-BE49-F238E27FC236}">
                <a16:creationId xmlns:a16="http://schemas.microsoft.com/office/drawing/2014/main" id="{0BEB05C3-639D-4BA0-AB0A-0EFA35419332}"/>
              </a:ext>
            </a:extLst>
          </p:cNvPr>
          <p:cNvGrpSpPr/>
          <p:nvPr/>
        </p:nvGrpSpPr>
        <p:grpSpPr>
          <a:xfrm>
            <a:off x="505077" y="3644163"/>
            <a:ext cx="2580840" cy="85320"/>
            <a:chOff x="505077" y="3644163"/>
            <a:chExt cx="2580840" cy="85320"/>
          </a:xfrm>
        </p:grpSpPr>
        <mc:AlternateContent xmlns:mc="http://schemas.openxmlformats.org/markup-compatibility/2006">
          <mc:Choice xmlns:p14="http://schemas.microsoft.com/office/powerpoint/2010/main" Requires="p14">
            <p:contentPart p14:bwMode="auto" r:id="rId11">
              <p14:nvContentPartPr>
                <p14:cNvPr id="10" name="Freihand 9">
                  <a:extLst>
                    <a:ext uri="{FF2B5EF4-FFF2-40B4-BE49-F238E27FC236}">
                      <a16:creationId xmlns:a16="http://schemas.microsoft.com/office/drawing/2014/main" id="{A83A10B2-A97C-4F17-84F5-566029F021C9}"/>
                    </a:ext>
                  </a:extLst>
                </p14:cNvPr>
                <p14:cNvContentPartPr/>
                <p14:nvPr/>
              </p14:nvContentPartPr>
              <p14:xfrm>
                <a:off x="565197" y="3669003"/>
                <a:ext cx="360" cy="360"/>
              </p14:xfrm>
            </p:contentPart>
          </mc:Choice>
          <mc:Fallback>
            <p:pic>
              <p:nvPicPr>
                <p:cNvPr id="10" name="Freihand 9">
                  <a:extLst>
                    <a:ext uri="{FF2B5EF4-FFF2-40B4-BE49-F238E27FC236}">
                      <a16:creationId xmlns:a16="http://schemas.microsoft.com/office/drawing/2014/main" id="{A83A10B2-A97C-4F17-84F5-566029F021C9}"/>
                    </a:ext>
                  </a:extLst>
                </p:cNvPr>
                <p:cNvPicPr/>
                <p:nvPr/>
              </p:nvPicPr>
              <p:blipFill>
                <a:blip r:embed="rId6"/>
                <a:stretch>
                  <a:fillRect/>
                </a:stretch>
              </p:blipFill>
              <p:spPr>
                <a:xfrm>
                  <a:off x="556197" y="366036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Freihand 10">
                  <a:extLst>
                    <a:ext uri="{FF2B5EF4-FFF2-40B4-BE49-F238E27FC236}">
                      <a16:creationId xmlns:a16="http://schemas.microsoft.com/office/drawing/2014/main" id="{21420AFA-DFA3-4C02-99E9-E01EE5AAD5DA}"/>
                    </a:ext>
                  </a:extLst>
                </p14:cNvPr>
                <p14:cNvContentPartPr/>
                <p14:nvPr/>
              </p14:nvContentPartPr>
              <p14:xfrm>
                <a:off x="505077" y="3644163"/>
                <a:ext cx="2580840" cy="85320"/>
              </p14:xfrm>
            </p:contentPart>
          </mc:Choice>
          <mc:Fallback>
            <p:pic>
              <p:nvPicPr>
                <p:cNvPr id="11" name="Freihand 10">
                  <a:extLst>
                    <a:ext uri="{FF2B5EF4-FFF2-40B4-BE49-F238E27FC236}">
                      <a16:creationId xmlns:a16="http://schemas.microsoft.com/office/drawing/2014/main" id="{21420AFA-DFA3-4C02-99E9-E01EE5AAD5DA}"/>
                    </a:ext>
                  </a:extLst>
                </p:cNvPr>
                <p:cNvPicPr/>
                <p:nvPr/>
              </p:nvPicPr>
              <p:blipFill>
                <a:blip r:embed="rId13"/>
                <a:stretch>
                  <a:fillRect/>
                </a:stretch>
              </p:blipFill>
              <p:spPr>
                <a:xfrm>
                  <a:off x="496077" y="3635523"/>
                  <a:ext cx="2598480" cy="1029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4">
            <p14:nvContentPartPr>
              <p14:cNvPr id="13" name="Freihand 12">
                <a:extLst>
                  <a:ext uri="{FF2B5EF4-FFF2-40B4-BE49-F238E27FC236}">
                    <a16:creationId xmlns:a16="http://schemas.microsoft.com/office/drawing/2014/main" id="{2719ACD1-9010-43A3-B452-56E72CC29628}"/>
                  </a:ext>
                </a:extLst>
              </p14:cNvPr>
              <p14:cNvContentPartPr/>
              <p14:nvPr/>
            </p14:nvContentPartPr>
            <p14:xfrm>
              <a:off x="629637" y="1925883"/>
              <a:ext cx="2437560" cy="155520"/>
            </p14:xfrm>
          </p:contentPart>
        </mc:Choice>
        <mc:Fallback>
          <p:pic>
            <p:nvPicPr>
              <p:cNvPr id="13" name="Freihand 12">
                <a:extLst>
                  <a:ext uri="{FF2B5EF4-FFF2-40B4-BE49-F238E27FC236}">
                    <a16:creationId xmlns:a16="http://schemas.microsoft.com/office/drawing/2014/main" id="{2719ACD1-9010-43A3-B452-56E72CC29628}"/>
                  </a:ext>
                </a:extLst>
              </p:cNvPr>
              <p:cNvPicPr/>
              <p:nvPr/>
            </p:nvPicPr>
            <p:blipFill>
              <a:blip r:embed="rId15"/>
              <a:stretch>
                <a:fillRect/>
              </a:stretch>
            </p:blipFill>
            <p:spPr>
              <a:xfrm>
                <a:off x="620997" y="1917243"/>
                <a:ext cx="2455200" cy="173160"/>
              </a:xfrm>
              <a:prstGeom prst="rect">
                <a:avLst/>
              </a:prstGeom>
            </p:spPr>
          </p:pic>
        </mc:Fallback>
      </mc:AlternateContent>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Das geplante Sondervermögen 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13" name="Gruppieren 12">
            <a:extLst>
              <a:ext uri="{FF2B5EF4-FFF2-40B4-BE49-F238E27FC236}">
                <a16:creationId xmlns:a16="http://schemas.microsoft.com/office/drawing/2014/main" id="{CDE32A8B-CE39-4867-A8A0-2EA23074684A}"/>
              </a:ext>
            </a:extLst>
          </p:cNvPr>
          <p:cNvGrpSpPr/>
          <p:nvPr/>
        </p:nvGrpSpPr>
        <p:grpSpPr>
          <a:xfrm>
            <a:off x="9814041" y="995283"/>
            <a:ext cx="1005840" cy="478080"/>
            <a:chOff x="9814041" y="995283"/>
            <a:chExt cx="1005840" cy="478080"/>
          </a:xfrm>
        </p:grpSpPr>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374CC74A-D46B-4B44-A9D4-480EC7EA4F72}"/>
                    </a:ext>
                  </a:extLst>
                </p14:cNvPr>
                <p14:cNvContentPartPr/>
                <p14:nvPr/>
              </p14:nvContentPartPr>
              <p14:xfrm>
                <a:off x="9830601" y="1237563"/>
                <a:ext cx="147240" cy="195120"/>
              </p14:xfrm>
            </p:contentPart>
          </mc:Choice>
          <mc:Fallback>
            <p:pic>
              <p:nvPicPr>
                <p:cNvPr id="2" name="Freihand 1">
                  <a:extLst>
                    <a:ext uri="{FF2B5EF4-FFF2-40B4-BE49-F238E27FC236}">
                      <a16:creationId xmlns:a16="http://schemas.microsoft.com/office/drawing/2014/main" id="{374CC74A-D46B-4B44-A9D4-480EC7EA4F72}"/>
                    </a:ext>
                  </a:extLst>
                </p:cNvPr>
                <p:cNvPicPr/>
                <p:nvPr/>
              </p:nvPicPr>
              <p:blipFill>
                <a:blip r:embed="rId4"/>
                <a:stretch>
                  <a:fillRect/>
                </a:stretch>
              </p:blipFill>
              <p:spPr>
                <a:xfrm>
                  <a:off x="9821601" y="1228923"/>
                  <a:ext cx="164880" cy="2127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C6646BFC-8269-4E83-B827-BF2309C59943}"/>
                    </a:ext>
                  </a:extLst>
                </p14:cNvPr>
                <p14:cNvContentPartPr/>
                <p14:nvPr/>
              </p14:nvContentPartPr>
              <p14:xfrm>
                <a:off x="9990081" y="1226763"/>
                <a:ext cx="82440" cy="80280"/>
              </p14:xfrm>
            </p:contentPart>
          </mc:Choice>
          <mc:Fallback>
            <p:pic>
              <p:nvPicPr>
                <p:cNvPr id="3" name="Freihand 2">
                  <a:extLst>
                    <a:ext uri="{FF2B5EF4-FFF2-40B4-BE49-F238E27FC236}">
                      <a16:creationId xmlns:a16="http://schemas.microsoft.com/office/drawing/2014/main" id="{C6646BFC-8269-4E83-B827-BF2309C59943}"/>
                    </a:ext>
                  </a:extLst>
                </p:cNvPr>
                <p:cNvPicPr/>
                <p:nvPr/>
              </p:nvPicPr>
              <p:blipFill>
                <a:blip r:embed="rId6"/>
                <a:stretch>
                  <a:fillRect/>
                </a:stretch>
              </p:blipFill>
              <p:spPr>
                <a:xfrm>
                  <a:off x="9981081" y="1217763"/>
                  <a:ext cx="100080" cy="979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A5C07804-6C80-4096-875A-08558226CEF3}"/>
                    </a:ext>
                  </a:extLst>
                </p14:cNvPr>
                <p14:cNvContentPartPr/>
                <p14:nvPr/>
              </p14:nvContentPartPr>
              <p14:xfrm>
                <a:off x="10089801" y="1189683"/>
                <a:ext cx="77040" cy="75240"/>
              </p14:xfrm>
            </p:contentPart>
          </mc:Choice>
          <mc:Fallback>
            <p:pic>
              <p:nvPicPr>
                <p:cNvPr id="4" name="Freihand 3">
                  <a:extLst>
                    <a:ext uri="{FF2B5EF4-FFF2-40B4-BE49-F238E27FC236}">
                      <a16:creationId xmlns:a16="http://schemas.microsoft.com/office/drawing/2014/main" id="{A5C07804-6C80-4096-875A-08558226CEF3}"/>
                    </a:ext>
                  </a:extLst>
                </p:cNvPr>
                <p:cNvPicPr/>
                <p:nvPr/>
              </p:nvPicPr>
              <p:blipFill>
                <a:blip r:embed="rId8"/>
                <a:stretch>
                  <a:fillRect/>
                </a:stretch>
              </p:blipFill>
              <p:spPr>
                <a:xfrm>
                  <a:off x="10081161" y="1180683"/>
                  <a:ext cx="94680" cy="928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5" name="Freihand 4">
                  <a:extLst>
                    <a:ext uri="{FF2B5EF4-FFF2-40B4-BE49-F238E27FC236}">
                      <a16:creationId xmlns:a16="http://schemas.microsoft.com/office/drawing/2014/main" id="{BD518688-1AA5-4677-8C78-77BFE2C6D5E6}"/>
                    </a:ext>
                  </a:extLst>
                </p14:cNvPr>
                <p14:cNvContentPartPr/>
                <p14:nvPr/>
              </p14:nvContentPartPr>
              <p14:xfrm>
                <a:off x="10226241" y="1189323"/>
                <a:ext cx="34200" cy="43920"/>
              </p14:xfrm>
            </p:contentPart>
          </mc:Choice>
          <mc:Fallback>
            <p:pic>
              <p:nvPicPr>
                <p:cNvPr id="5" name="Freihand 4">
                  <a:extLst>
                    <a:ext uri="{FF2B5EF4-FFF2-40B4-BE49-F238E27FC236}">
                      <a16:creationId xmlns:a16="http://schemas.microsoft.com/office/drawing/2014/main" id="{BD518688-1AA5-4677-8C78-77BFE2C6D5E6}"/>
                    </a:ext>
                  </a:extLst>
                </p:cNvPr>
                <p:cNvPicPr/>
                <p:nvPr/>
              </p:nvPicPr>
              <p:blipFill>
                <a:blip r:embed="rId10"/>
                <a:stretch>
                  <a:fillRect/>
                </a:stretch>
              </p:blipFill>
              <p:spPr>
                <a:xfrm>
                  <a:off x="10217241" y="1180323"/>
                  <a:ext cx="51840" cy="6156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8" name="Freihand 7">
                  <a:extLst>
                    <a:ext uri="{FF2B5EF4-FFF2-40B4-BE49-F238E27FC236}">
                      <a16:creationId xmlns:a16="http://schemas.microsoft.com/office/drawing/2014/main" id="{49F456D0-22EA-4395-8494-9A819B6B8C65}"/>
                    </a:ext>
                  </a:extLst>
                </p14:cNvPr>
                <p14:cNvContentPartPr/>
                <p14:nvPr/>
              </p14:nvContentPartPr>
              <p14:xfrm>
                <a:off x="10270881" y="1062243"/>
                <a:ext cx="268920" cy="156240"/>
              </p14:xfrm>
            </p:contentPart>
          </mc:Choice>
          <mc:Fallback>
            <p:pic>
              <p:nvPicPr>
                <p:cNvPr id="8" name="Freihand 7">
                  <a:extLst>
                    <a:ext uri="{FF2B5EF4-FFF2-40B4-BE49-F238E27FC236}">
                      <a16:creationId xmlns:a16="http://schemas.microsoft.com/office/drawing/2014/main" id="{49F456D0-22EA-4395-8494-9A819B6B8C65}"/>
                    </a:ext>
                  </a:extLst>
                </p:cNvPr>
                <p:cNvPicPr/>
                <p:nvPr/>
              </p:nvPicPr>
              <p:blipFill>
                <a:blip r:embed="rId12"/>
                <a:stretch>
                  <a:fillRect/>
                </a:stretch>
              </p:blipFill>
              <p:spPr>
                <a:xfrm>
                  <a:off x="10261881" y="1053603"/>
                  <a:ext cx="286560" cy="17388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9" name="Freihand 8">
                  <a:extLst>
                    <a:ext uri="{FF2B5EF4-FFF2-40B4-BE49-F238E27FC236}">
                      <a16:creationId xmlns:a16="http://schemas.microsoft.com/office/drawing/2014/main" id="{B8779193-9F27-412F-8FDF-A40137FE2CDA}"/>
                    </a:ext>
                  </a:extLst>
                </p14:cNvPr>
                <p14:cNvContentPartPr/>
                <p14:nvPr/>
              </p14:nvContentPartPr>
              <p14:xfrm>
                <a:off x="10450881" y="995283"/>
                <a:ext cx="360" cy="360"/>
              </p14:xfrm>
            </p:contentPart>
          </mc:Choice>
          <mc:Fallback>
            <p:pic>
              <p:nvPicPr>
                <p:cNvPr id="9" name="Freihand 8">
                  <a:extLst>
                    <a:ext uri="{FF2B5EF4-FFF2-40B4-BE49-F238E27FC236}">
                      <a16:creationId xmlns:a16="http://schemas.microsoft.com/office/drawing/2014/main" id="{B8779193-9F27-412F-8FDF-A40137FE2CDA}"/>
                    </a:ext>
                  </a:extLst>
                </p:cNvPr>
                <p:cNvPicPr/>
                <p:nvPr/>
              </p:nvPicPr>
              <p:blipFill>
                <a:blip r:embed="rId14"/>
                <a:stretch>
                  <a:fillRect/>
                </a:stretch>
              </p:blipFill>
              <p:spPr>
                <a:xfrm>
                  <a:off x="10442241" y="98628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1" name="Freihand 10">
                  <a:extLst>
                    <a:ext uri="{FF2B5EF4-FFF2-40B4-BE49-F238E27FC236}">
                      <a16:creationId xmlns:a16="http://schemas.microsoft.com/office/drawing/2014/main" id="{2303C054-2C0A-4662-ABC1-92B0E39693AD}"/>
                    </a:ext>
                  </a:extLst>
                </p14:cNvPr>
                <p14:cNvContentPartPr/>
                <p14:nvPr/>
              </p14:nvContentPartPr>
              <p14:xfrm>
                <a:off x="10113561" y="1000323"/>
                <a:ext cx="32040" cy="360"/>
              </p14:xfrm>
            </p:contentPart>
          </mc:Choice>
          <mc:Fallback>
            <p:pic>
              <p:nvPicPr>
                <p:cNvPr id="11" name="Freihand 10">
                  <a:extLst>
                    <a:ext uri="{FF2B5EF4-FFF2-40B4-BE49-F238E27FC236}">
                      <a16:creationId xmlns:a16="http://schemas.microsoft.com/office/drawing/2014/main" id="{2303C054-2C0A-4662-ABC1-92B0E39693AD}"/>
                    </a:ext>
                  </a:extLst>
                </p:cNvPr>
                <p:cNvPicPr/>
                <p:nvPr/>
              </p:nvPicPr>
              <p:blipFill>
                <a:blip r:embed="rId16"/>
                <a:stretch>
                  <a:fillRect/>
                </a:stretch>
              </p:blipFill>
              <p:spPr>
                <a:xfrm>
                  <a:off x="10104921" y="991683"/>
                  <a:ext cx="4968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2" name="Freihand 11">
                  <a:extLst>
                    <a:ext uri="{FF2B5EF4-FFF2-40B4-BE49-F238E27FC236}">
                      <a16:creationId xmlns:a16="http://schemas.microsoft.com/office/drawing/2014/main" id="{01431901-0845-4943-9BF8-D4EC0EDB71F9}"/>
                    </a:ext>
                  </a:extLst>
                </p14:cNvPr>
                <p14:cNvContentPartPr/>
                <p14:nvPr/>
              </p14:nvContentPartPr>
              <p14:xfrm>
                <a:off x="9814041" y="1177803"/>
                <a:ext cx="1005840" cy="295560"/>
              </p14:xfrm>
            </p:contentPart>
          </mc:Choice>
          <mc:Fallback>
            <p:pic>
              <p:nvPicPr>
                <p:cNvPr id="12" name="Freihand 11">
                  <a:extLst>
                    <a:ext uri="{FF2B5EF4-FFF2-40B4-BE49-F238E27FC236}">
                      <a16:creationId xmlns:a16="http://schemas.microsoft.com/office/drawing/2014/main" id="{01431901-0845-4943-9BF8-D4EC0EDB71F9}"/>
                    </a:ext>
                  </a:extLst>
                </p:cNvPr>
                <p:cNvPicPr/>
                <p:nvPr/>
              </p:nvPicPr>
              <p:blipFill>
                <a:blip r:embed="rId18"/>
                <a:stretch>
                  <a:fillRect/>
                </a:stretch>
              </p:blipFill>
              <p:spPr>
                <a:xfrm>
                  <a:off x="9805041" y="1169163"/>
                  <a:ext cx="1023480" cy="313200"/>
                </a:xfrm>
                <a:prstGeom prst="rect">
                  <a:avLst/>
                </a:prstGeom>
              </p:spPr>
            </p:pic>
          </mc:Fallback>
        </mc:AlternateContent>
      </p:grpSp>
      <p:grpSp>
        <p:nvGrpSpPr>
          <p:cNvPr id="21" name="Gruppieren 20">
            <a:extLst>
              <a:ext uri="{FF2B5EF4-FFF2-40B4-BE49-F238E27FC236}">
                <a16:creationId xmlns:a16="http://schemas.microsoft.com/office/drawing/2014/main" id="{FAD662C2-4FF9-4CC9-8A0C-3707C3FF7F09}"/>
              </a:ext>
            </a:extLst>
          </p:cNvPr>
          <p:cNvGrpSpPr/>
          <p:nvPr/>
        </p:nvGrpSpPr>
        <p:grpSpPr>
          <a:xfrm>
            <a:off x="8143641" y="2242323"/>
            <a:ext cx="1490760" cy="654120"/>
            <a:chOff x="8143641" y="2242323"/>
            <a:chExt cx="1490760" cy="654120"/>
          </a:xfrm>
        </p:grpSpPr>
        <mc:AlternateContent xmlns:mc="http://schemas.openxmlformats.org/markup-compatibility/2006">
          <mc:Choice xmlns:p14="http://schemas.microsoft.com/office/powerpoint/2010/main" Requires="p14">
            <p:contentPart p14:bwMode="auto" r:id="rId19">
              <p14:nvContentPartPr>
                <p14:cNvPr id="14" name="Freihand 13">
                  <a:extLst>
                    <a:ext uri="{FF2B5EF4-FFF2-40B4-BE49-F238E27FC236}">
                      <a16:creationId xmlns:a16="http://schemas.microsoft.com/office/drawing/2014/main" id="{75E43477-0FF8-45C7-985D-3619EB7F23CD}"/>
                    </a:ext>
                  </a:extLst>
                </p14:cNvPr>
                <p14:cNvContentPartPr/>
                <p14:nvPr/>
              </p14:nvContentPartPr>
              <p14:xfrm>
                <a:off x="8424801" y="2438883"/>
                <a:ext cx="117360" cy="170640"/>
              </p14:xfrm>
            </p:contentPart>
          </mc:Choice>
          <mc:Fallback>
            <p:pic>
              <p:nvPicPr>
                <p:cNvPr id="14" name="Freihand 13">
                  <a:extLst>
                    <a:ext uri="{FF2B5EF4-FFF2-40B4-BE49-F238E27FC236}">
                      <a16:creationId xmlns:a16="http://schemas.microsoft.com/office/drawing/2014/main" id="{75E43477-0FF8-45C7-985D-3619EB7F23CD}"/>
                    </a:ext>
                  </a:extLst>
                </p:cNvPr>
                <p:cNvPicPr/>
                <p:nvPr/>
              </p:nvPicPr>
              <p:blipFill>
                <a:blip r:embed="rId20"/>
                <a:stretch>
                  <a:fillRect/>
                </a:stretch>
              </p:blipFill>
              <p:spPr>
                <a:xfrm>
                  <a:off x="8416161" y="2430243"/>
                  <a:ext cx="135000" cy="18828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5" name="Freihand 14">
                  <a:extLst>
                    <a:ext uri="{FF2B5EF4-FFF2-40B4-BE49-F238E27FC236}">
                      <a16:creationId xmlns:a16="http://schemas.microsoft.com/office/drawing/2014/main" id="{1CFA7A72-34E6-48FB-A8A4-8B47ABF47473}"/>
                    </a:ext>
                  </a:extLst>
                </p14:cNvPr>
                <p14:cNvContentPartPr/>
                <p14:nvPr/>
              </p14:nvContentPartPr>
              <p14:xfrm>
                <a:off x="8567001" y="2457243"/>
                <a:ext cx="367560" cy="105120"/>
              </p14:xfrm>
            </p:contentPart>
          </mc:Choice>
          <mc:Fallback>
            <p:pic>
              <p:nvPicPr>
                <p:cNvPr id="15" name="Freihand 14">
                  <a:extLst>
                    <a:ext uri="{FF2B5EF4-FFF2-40B4-BE49-F238E27FC236}">
                      <a16:creationId xmlns:a16="http://schemas.microsoft.com/office/drawing/2014/main" id="{1CFA7A72-34E6-48FB-A8A4-8B47ABF47473}"/>
                    </a:ext>
                  </a:extLst>
                </p:cNvPr>
                <p:cNvPicPr/>
                <p:nvPr/>
              </p:nvPicPr>
              <p:blipFill>
                <a:blip r:embed="rId22"/>
                <a:stretch>
                  <a:fillRect/>
                </a:stretch>
              </p:blipFill>
              <p:spPr>
                <a:xfrm>
                  <a:off x="8558001" y="2448603"/>
                  <a:ext cx="385200" cy="12276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6" name="Freihand 15">
                  <a:extLst>
                    <a:ext uri="{FF2B5EF4-FFF2-40B4-BE49-F238E27FC236}">
                      <a16:creationId xmlns:a16="http://schemas.microsoft.com/office/drawing/2014/main" id="{5B4D5BEA-666E-4F27-A54B-8B3C93DA33EA}"/>
                    </a:ext>
                  </a:extLst>
                </p14:cNvPr>
                <p14:cNvContentPartPr/>
                <p14:nvPr/>
              </p14:nvContentPartPr>
              <p14:xfrm>
                <a:off x="8928081" y="2343843"/>
                <a:ext cx="400320" cy="157680"/>
              </p14:xfrm>
            </p:contentPart>
          </mc:Choice>
          <mc:Fallback>
            <p:pic>
              <p:nvPicPr>
                <p:cNvPr id="16" name="Freihand 15">
                  <a:extLst>
                    <a:ext uri="{FF2B5EF4-FFF2-40B4-BE49-F238E27FC236}">
                      <a16:creationId xmlns:a16="http://schemas.microsoft.com/office/drawing/2014/main" id="{5B4D5BEA-666E-4F27-A54B-8B3C93DA33EA}"/>
                    </a:ext>
                  </a:extLst>
                </p:cNvPr>
                <p:cNvPicPr/>
                <p:nvPr/>
              </p:nvPicPr>
              <p:blipFill>
                <a:blip r:embed="rId24"/>
                <a:stretch>
                  <a:fillRect/>
                </a:stretch>
              </p:blipFill>
              <p:spPr>
                <a:xfrm>
                  <a:off x="8919081" y="2335203"/>
                  <a:ext cx="417960" cy="17532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7" name="Freihand 16">
                  <a:extLst>
                    <a:ext uri="{FF2B5EF4-FFF2-40B4-BE49-F238E27FC236}">
                      <a16:creationId xmlns:a16="http://schemas.microsoft.com/office/drawing/2014/main" id="{6CC2331E-25F9-4B98-93AC-A4E9E9CCB3C8}"/>
                    </a:ext>
                  </a:extLst>
                </p14:cNvPr>
                <p14:cNvContentPartPr/>
                <p14:nvPr/>
              </p14:nvContentPartPr>
              <p14:xfrm>
                <a:off x="9254241" y="2321163"/>
                <a:ext cx="25560" cy="19080"/>
              </p14:xfrm>
            </p:contentPart>
          </mc:Choice>
          <mc:Fallback>
            <p:pic>
              <p:nvPicPr>
                <p:cNvPr id="17" name="Freihand 16">
                  <a:extLst>
                    <a:ext uri="{FF2B5EF4-FFF2-40B4-BE49-F238E27FC236}">
                      <a16:creationId xmlns:a16="http://schemas.microsoft.com/office/drawing/2014/main" id="{6CC2331E-25F9-4B98-93AC-A4E9E9CCB3C8}"/>
                    </a:ext>
                  </a:extLst>
                </p:cNvPr>
                <p:cNvPicPr/>
                <p:nvPr/>
              </p:nvPicPr>
              <p:blipFill>
                <a:blip r:embed="rId26"/>
                <a:stretch>
                  <a:fillRect/>
                </a:stretch>
              </p:blipFill>
              <p:spPr>
                <a:xfrm>
                  <a:off x="9245241" y="2312523"/>
                  <a:ext cx="43200" cy="367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8" name="Freihand 17">
                  <a:extLst>
                    <a:ext uri="{FF2B5EF4-FFF2-40B4-BE49-F238E27FC236}">
                      <a16:creationId xmlns:a16="http://schemas.microsoft.com/office/drawing/2014/main" id="{66CB7584-22A7-4EA2-8431-854A3A82F325}"/>
                    </a:ext>
                  </a:extLst>
                </p14:cNvPr>
                <p14:cNvContentPartPr/>
                <p14:nvPr/>
              </p14:nvContentPartPr>
              <p14:xfrm>
                <a:off x="8420841" y="2516283"/>
                <a:ext cx="1204560" cy="130320"/>
              </p14:xfrm>
            </p:contentPart>
          </mc:Choice>
          <mc:Fallback>
            <p:pic>
              <p:nvPicPr>
                <p:cNvPr id="18" name="Freihand 17">
                  <a:extLst>
                    <a:ext uri="{FF2B5EF4-FFF2-40B4-BE49-F238E27FC236}">
                      <a16:creationId xmlns:a16="http://schemas.microsoft.com/office/drawing/2014/main" id="{66CB7584-22A7-4EA2-8431-854A3A82F325}"/>
                    </a:ext>
                  </a:extLst>
                </p:cNvPr>
                <p:cNvPicPr/>
                <p:nvPr/>
              </p:nvPicPr>
              <p:blipFill>
                <a:blip r:embed="rId28"/>
                <a:stretch>
                  <a:fillRect/>
                </a:stretch>
              </p:blipFill>
              <p:spPr>
                <a:xfrm>
                  <a:off x="8412201" y="2507643"/>
                  <a:ext cx="1222200" cy="14796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0" name="Freihand 19">
                  <a:extLst>
                    <a:ext uri="{FF2B5EF4-FFF2-40B4-BE49-F238E27FC236}">
                      <a16:creationId xmlns:a16="http://schemas.microsoft.com/office/drawing/2014/main" id="{11E806F0-0148-46D9-9923-21FE5CB9F66E}"/>
                    </a:ext>
                  </a:extLst>
                </p14:cNvPr>
                <p14:cNvContentPartPr/>
                <p14:nvPr/>
              </p14:nvContentPartPr>
              <p14:xfrm>
                <a:off x="8143641" y="2242323"/>
                <a:ext cx="1490760" cy="654120"/>
              </p14:xfrm>
            </p:contentPart>
          </mc:Choice>
          <mc:Fallback>
            <p:pic>
              <p:nvPicPr>
                <p:cNvPr id="20" name="Freihand 19">
                  <a:extLst>
                    <a:ext uri="{FF2B5EF4-FFF2-40B4-BE49-F238E27FC236}">
                      <a16:creationId xmlns:a16="http://schemas.microsoft.com/office/drawing/2014/main" id="{11E806F0-0148-46D9-9923-21FE5CB9F66E}"/>
                    </a:ext>
                  </a:extLst>
                </p:cNvPr>
                <p:cNvPicPr/>
                <p:nvPr/>
              </p:nvPicPr>
              <p:blipFill>
                <a:blip r:embed="rId30"/>
                <a:stretch>
                  <a:fillRect/>
                </a:stretch>
              </p:blipFill>
              <p:spPr>
                <a:xfrm>
                  <a:off x="8134641" y="2233683"/>
                  <a:ext cx="1508400" cy="671760"/>
                </a:xfrm>
                <a:prstGeom prst="rect">
                  <a:avLst/>
                </a:prstGeom>
              </p:spPr>
            </p:pic>
          </mc:Fallback>
        </mc:AlternateContent>
      </p:grpSp>
      <p:grpSp>
        <p:nvGrpSpPr>
          <p:cNvPr id="30" name="Gruppieren 29">
            <a:extLst>
              <a:ext uri="{FF2B5EF4-FFF2-40B4-BE49-F238E27FC236}">
                <a16:creationId xmlns:a16="http://schemas.microsoft.com/office/drawing/2014/main" id="{CB172A26-59F9-4746-A4D4-C11DADF048D6}"/>
              </a:ext>
            </a:extLst>
          </p:cNvPr>
          <p:cNvGrpSpPr/>
          <p:nvPr/>
        </p:nvGrpSpPr>
        <p:grpSpPr>
          <a:xfrm>
            <a:off x="7394121" y="2748123"/>
            <a:ext cx="1002240" cy="709920"/>
            <a:chOff x="7394121" y="2748123"/>
            <a:chExt cx="1002240" cy="709920"/>
          </a:xfrm>
        </p:grpSpPr>
        <mc:AlternateContent xmlns:mc="http://schemas.openxmlformats.org/markup-compatibility/2006">
          <mc:Choice xmlns:p14="http://schemas.microsoft.com/office/powerpoint/2010/main" Requires="p14">
            <p:contentPart p14:bwMode="auto" r:id="rId31">
              <p14:nvContentPartPr>
                <p14:cNvPr id="22" name="Freihand 21">
                  <a:extLst>
                    <a:ext uri="{FF2B5EF4-FFF2-40B4-BE49-F238E27FC236}">
                      <a16:creationId xmlns:a16="http://schemas.microsoft.com/office/drawing/2014/main" id="{BC3F91EB-A32B-4BC3-9A09-B885DB1E8B50}"/>
                    </a:ext>
                  </a:extLst>
                </p14:cNvPr>
                <p14:cNvContentPartPr/>
                <p14:nvPr/>
              </p14:nvContentPartPr>
              <p14:xfrm>
                <a:off x="7708761" y="3045483"/>
                <a:ext cx="117720" cy="204840"/>
              </p14:xfrm>
            </p:contentPart>
          </mc:Choice>
          <mc:Fallback>
            <p:pic>
              <p:nvPicPr>
                <p:cNvPr id="22" name="Freihand 21">
                  <a:extLst>
                    <a:ext uri="{FF2B5EF4-FFF2-40B4-BE49-F238E27FC236}">
                      <a16:creationId xmlns:a16="http://schemas.microsoft.com/office/drawing/2014/main" id="{BC3F91EB-A32B-4BC3-9A09-B885DB1E8B50}"/>
                    </a:ext>
                  </a:extLst>
                </p:cNvPr>
                <p:cNvPicPr/>
                <p:nvPr/>
              </p:nvPicPr>
              <p:blipFill>
                <a:blip r:embed="rId32"/>
                <a:stretch>
                  <a:fillRect/>
                </a:stretch>
              </p:blipFill>
              <p:spPr>
                <a:xfrm>
                  <a:off x="7699761" y="3036843"/>
                  <a:ext cx="135360" cy="22248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3" name="Freihand 22">
                  <a:extLst>
                    <a:ext uri="{FF2B5EF4-FFF2-40B4-BE49-F238E27FC236}">
                      <a16:creationId xmlns:a16="http://schemas.microsoft.com/office/drawing/2014/main" id="{1731B27E-2F49-4728-9267-D08CF74161AA}"/>
                    </a:ext>
                  </a:extLst>
                </p14:cNvPr>
                <p14:cNvContentPartPr/>
                <p14:nvPr/>
              </p14:nvContentPartPr>
              <p14:xfrm>
                <a:off x="7821801" y="3047283"/>
                <a:ext cx="171360" cy="81720"/>
              </p14:xfrm>
            </p:contentPart>
          </mc:Choice>
          <mc:Fallback>
            <p:pic>
              <p:nvPicPr>
                <p:cNvPr id="23" name="Freihand 22">
                  <a:extLst>
                    <a:ext uri="{FF2B5EF4-FFF2-40B4-BE49-F238E27FC236}">
                      <a16:creationId xmlns:a16="http://schemas.microsoft.com/office/drawing/2014/main" id="{1731B27E-2F49-4728-9267-D08CF74161AA}"/>
                    </a:ext>
                  </a:extLst>
                </p:cNvPr>
                <p:cNvPicPr/>
                <p:nvPr/>
              </p:nvPicPr>
              <p:blipFill>
                <a:blip r:embed="rId34"/>
                <a:stretch>
                  <a:fillRect/>
                </a:stretch>
              </p:blipFill>
              <p:spPr>
                <a:xfrm>
                  <a:off x="7812801" y="3038643"/>
                  <a:ext cx="189000" cy="9936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4" name="Freihand 23">
                  <a:extLst>
                    <a:ext uri="{FF2B5EF4-FFF2-40B4-BE49-F238E27FC236}">
                      <a16:creationId xmlns:a16="http://schemas.microsoft.com/office/drawing/2014/main" id="{E03AE574-0C51-4DAB-A5C8-78BDCC6D6036}"/>
                    </a:ext>
                  </a:extLst>
                </p14:cNvPr>
                <p14:cNvContentPartPr/>
                <p14:nvPr/>
              </p14:nvContentPartPr>
              <p14:xfrm>
                <a:off x="8012961" y="3045123"/>
                <a:ext cx="42840" cy="60120"/>
              </p14:xfrm>
            </p:contentPart>
          </mc:Choice>
          <mc:Fallback>
            <p:pic>
              <p:nvPicPr>
                <p:cNvPr id="24" name="Freihand 23">
                  <a:extLst>
                    <a:ext uri="{FF2B5EF4-FFF2-40B4-BE49-F238E27FC236}">
                      <a16:creationId xmlns:a16="http://schemas.microsoft.com/office/drawing/2014/main" id="{E03AE574-0C51-4DAB-A5C8-78BDCC6D6036}"/>
                    </a:ext>
                  </a:extLst>
                </p:cNvPr>
                <p:cNvPicPr/>
                <p:nvPr/>
              </p:nvPicPr>
              <p:blipFill>
                <a:blip r:embed="rId36"/>
                <a:stretch>
                  <a:fillRect/>
                </a:stretch>
              </p:blipFill>
              <p:spPr>
                <a:xfrm>
                  <a:off x="8003961" y="3036123"/>
                  <a:ext cx="60480" cy="7776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5" name="Freihand 24">
                  <a:extLst>
                    <a:ext uri="{FF2B5EF4-FFF2-40B4-BE49-F238E27FC236}">
                      <a16:creationId xmlns:a16="http://schemas.microsoft.com/office/drawing/2014/main" id="{F11A3BD6-AF6A-4120-BFE0-0F28D09BE13E}"/>
                    </a:ext>
                  </a:extLst>
                </p14:cNvPr>
                <p14:cNvContentPartPr/>
                <p14:nvPr/>
              </p14:nvContentPartPr>
              <p14:xfrm>
                <a:off x="8089281" y="2942883"/>
                <a:ext cx="271080" cy="147960"/>
              </p14:xfrm>
            </p:contentPart>
          </mc:Choice>
          <mc:Fallback>
            <p:pic>
              <p:nvPicPr>
                <p:cNvPr id="25" name="Freihand 24">
                  <a:extLst>
                    <a:ext uri="{FF2B5EF4-FFF2-40B4-BE49-F238E27FC236}">
                      <a16:creationId xmlns:a16="http://schemas.microsoft.com/office/drawing/2014/main" id="{F11A3BD6-AF6A-4120-BFE0-0F28D09BE13E}"/>
                    </a:ext>
                  </a:extLst>
                </p:cNvPr>
                <p:cNvPicPr/>
                <p:nvPr/>
              </p:nvPicPr>
              <p:blipFill>
                <a:blip r:embed="rId38"/>
                <a:stretch>
                  <a:fillRect/>
                </a:stretch>
              </p:blipFill>
              <p:spPr>
                <a:xfrm>
                  <a:off x="8080281" y="2934243"/>
                  <a:ext cx="28872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6" name="Freihand 25">
                  <a:extLst>
                    <a:ext uri="{FF2B5EF4-FFF2-40B4-BE49-F238E27FC236}">
                      <a16:creationId xmlns:a16="http://schemas.microsoft.com/office/drawing/2014/main" id="{C7EC69FA-812F-4266-ACEE-EB8E7B5E1710}"/>
                    </a:ext>
                  </a:extLst>
                </p14:cNvPr>
                <p14:cNvContentPartPr/>
                <p14:nvPr/>
              </p14:nvContentPartPr>
              <p14:xfrm>
                <a:off x="7946001" y="2873403"/>
                <a:ext cx="18720" cy="5040"/>
              </p14:xfrm>
            </p:contentPart>
          </mc:Choice>
          <mc:Fallback>
            <p:pic>
              <p:nvPicPr>
                <p:cNvPr id="26" name="Freihand 25">
                  <a:extLst>
                    <a:ext uri="{FF2B5EF4-FFF2-40B4-BE49-F238E27FC236}">
                      <a16:creationId xmlns:a16="http://schemas.microsoft.com/office/drawing/2014/main" id="{C7EC69FA-812F-4266-ACEE-EB8E7B5E1710}"/>
                    </a:ext>
                  </a:extLst>
                </p:cNvPr>
                <p:cNvPicPr/>
                <p:nvPr/>
              </p:nvPicPr>
              <p:blipFill>
                <a:blip r:embed="rId40"/>
                <a:stretch>
                  <a:fillRect/>
                </a:stretch>
              </p:blipFill>
              <p:spPr>
                <a:xfrm>
                  <a:off x="7937001" y="2864763"/>
                  <a:ext cx="36360" cy="2268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7" name="Freihand 26">
                  <a:extLst>
                    <a:ext uri="{FF2B5EF4-FFF2-40B4-BE49-F238E27FC236}">
                      <a16:creationId xmlns:a16="http://schemas.microsoft.com/office/drawing/2014/main" id="{D32CE257-A28D-40FE-92D7-5348E0FE2076}"/>
                    </a:ext>
                  </a:extLst>
                </p14:cNvPr>
                <p14:cNvContentPartPr/>
                <p14:nvPr/>
              </p14:nvContentPartPr>
              <p14:xfrm>
                <a:off x="7509681" y="3100563"/>
                <a:ext cx="832680" cy="187560"/>
              </p14:xfrm>
            </p:contentPart>
          </mc:Choice>
          <mc:Fallback>
            <p:pic>
              <p:nvPicPr>
                <p:cNvPr id="27" name="Freihand 26">
                  <a:extLst>
                    <a:ext uri="{FF2B5EF4-FFF2-40B4-BE49-F238E27FC236}">
                      <a16:creationId xmlns:a16="http://schemas.microsoft.com/office/drawing/2014/main" id="{D32CE257-A28D-40FE-92D7-5348E0FE2076}"/>
                    </a:ext>
                  </a:extLst>
                </p:cNvPr>
                <p:cNvPicPr/>
                <p:nvPr/>
              </p:nvPicPr>
              <p:blipFill>
                <a:blip r:embed="rId42"/>
                <a:stretch>
                  <a:fillRect/>
                </a:stretch>
              </p:blipFill>
              <p:spPr>
                <a:xfrm>
                  <a:off x="7500681" y="3091923"/>
                  <a:ext cx="850320" cy="20520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29" name="Freihand 28">
                  <a:extLst>
                    <a:ext uri="{FF2B5EF4-FFF2-40B4-BE49-F238E27FC236}">
                      <a16:creationId xmlns:a16="http://schemas.microsoft.com/office/drawing/2014/main" id="{FA2E496B-1E62-45A7-B764-C0F712BC0199}"/>
                    </a:ext>
                  </a:extLst>
                </p14:cNvPr>
                <p14:cNvContentPartPr/>
                <p14:nvPr/>
              </p14:nvContentPartPr>
              <p14:xfrm>
                <a:off x="7394121" y="2748123"/>
                <a:ext cx="1002240" cy="709920"/>
              </p14:xfrm>
            </p:contentPart>
          </mc:Choice>
          <mc:Fallback>
            <p:pic>
              <p:nvPicPr>
                <p:cNvPr id="29" name="Freihand 28">
                  <a:extLst>
                    <a:ext uri="{FF2B5EF4-FFF2-40B4-BE49-F238E27FC236}">
                      <a16:creationId xmlns:a16="http://schemas.microsoft.com/office/drawing/2014/main" id="{FA2E496B-1E62-45A7-B764-C0F712BC0199}"/>
                    </a:ext>
                  </a:extLst>
                </p:cNvPr>
                <p:cNvPicPr/>
                <p:nvPr/>
              </p:nvPicPr>
              <p:blipFill>
                <a:blip r:embed="rId44"/>
                <a:stretch>
                  <a:fillRect/>
                </a:stretch>
              </p:blipFill>
              <p:spPr>
                <a:xfrm>
                  <a:off x="7385121" y="2739123"/>
                  <a:ext cx="1019880" cy="727560"/>
                </a:xfrm>
                <a:prstGeom prst="rect">
                  <a:avLst/>
                </a:prstGeom>
              </p:spPr>
            </p:pic>
          </mc:Fallback>
        </mc:AlternateContent>
      </p:grpSp>
      <p:grpSp>
        <p:nvGrpSpPr>
          <p:cNvPr id="36" name="Gruppieren 35">
            <a:extLst>
              <a:ext uri="{FF2B5EF4-FFF2-40B4-BE49-F238E27FC236}">
                <a16:creationId xmlns:a16="http://schemas.microsoft.com/office/drawing/2014/main" id="{578E02B3-3405-45B2-8F0D-ABD66E73C553}"/>
              </a:ext>
            </a:extLst>
          </p:cNvPr>
          <p:cNvGrpSpPr/>
          <p:nvPr/>
        </p:nvGrpSpPr>
        <p:grpSpPr>
          <a:xfrm>
            <a:off x="5617161" y="3989763"/>
            <a:ext cx="1770840" cy="338400"/>
            <a:chOff x="5617161" y="3989763"/>
            <a:chExt cx="1770840" cy="338400"/>
          </a:xfrm>
        </p:grpSpPr>
        <mc:AlternateContent xmlns:mc="http://schemas.openxmlformats.org/markup-compatibility/2006">
          <mc:Choice xmlns:p14="http://schemas.microsoft.com/office/powerpoint/2010/main" Requires="p14">
            <p:contentPart p14:bwMode="auto" r:id="rId45">
              <p14:nvContentPartPr>
                <p14:cNvPr id="31" name="Freihand 30">
                  <a:extLst>
                    <a:ext uri="{FF2B5EF4-FFF2-40B4-BE49-F238E27FC236}">
                      <a16:creationId xmlns:a16="http://schemas.microsoft.com/office/drawing/2014/main" id="{04A9EAA4-8E56-4970-A8AC-9AD317FB126B}"/>
                    </a:ext>
                  </a:extLst>
                </p14:cNvPr>
                <p14:cNvContentPartPr/>
                <p14:nvPr/>
              </p14:nvContentPartPr>
              <p14:xfrm>
                <a:off x="5946561" y="4046283"/>
                <a:ext cx="139680" cy="170640"/>
              </p14:xfrm>
            </p:contentPart>
          </mc:Choice>
          <mc:Fallback>
            <p:pic>
              <p:nvPicPr>
                <p:cNvPr id="31" name="Freihand 30">
                  <a:extLst>
                    <a:ext uri="{FF2B5EF4-FFF2-40B4-BE49-F238E27FC236}">
                      <a16:creationId xmlns:a16="http://schemas.microsoft.com/office/drawing/2014/main" id="{04A9EAA4-8E56-4970-A8AC-9AD317FB126B}"/>
                    </a:ext>
                  </a:extLst>
                </p:cNvPr>
                <p:cNvPicPr/>
                <p:nvPr/>
              </p:nvPicPr>
              <p:blipFill>
                <a:blip r:embed="rId46"/>
                <a:stretch>
                  <a:fillRect/>
                </a:stretch>
              </p:blipFill>
              <p:spPr>
                <a:xfrm>
                  <a:off x="5937561" y="4037643"/>
                  <a:ext cx="157320" cy="18828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2" name="Freihand 31">
                  <a:extLst>
                    <a:ext uri="{FF2B5EF4-FFF2-40B4-BE49-F238E27FC236}">
                      <a16:creationId xmlns:a16="http://schemas.microsoft.com/office/drawing/2014/main" id="{9AB50BAB-36C2-4F41-8CE2-695FE5BF9574}"/>
                    </a:ext>
                  </a:extLst>
                </p14:cNvPr>
                <p14:cNvContentPartPr/>
                <p14:nvPr/>
              </p14:nvContentPartPr>
              <p14:xfrm>
                <a:off x="6096321" y="4090563"/>
                <a:ext cx="436680" cy="92880"/>
              </p14:xfrm>
            </p:contentPart>
          </mc:Choice>
          <mc:Fallback>
            <p:pic>
              <p:nvPicPr>
                <p:cNvPr id="32" name="Freihand 31">
                  <a:extLst>
                    <a:ext uri="{FF2B5EF4-FFF2-40B4-BE49-F238E27FC236}">
                      <a16:creationId xmlns:a16="http://schemas.microsoft.com/office/drawing/2014/main" id="{9AB50BAB-36C2-4F41-8CE2-695FE5BF9574}"/>
                    </a:ext>
                  </a:extLst>
                </p:cNvPr>
                <p:cNvPicPr/>
                <p:nvPr/>
              </p:nvPicPr>
              <p:blipFill>
                <a:blip r:embed="rId48"/>
                <a:stretch>
                  <a:fillRect/>
                </a:stretch>
              </p:blipFill>
              <p:spPr>
                <a:xfrm>
                  <a:off x="6087321" y="4081923"/>
                  <a:ext cx="454320" cy="11052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3" name="Freihand 32">
                  <a:extLst>
                    <a:ext uri="{FF2B5EF4-FFF2-40B4-BE49-F238E27FC236}">
                      <a16:creationId xmlns:a16="http://schemas.microsoft.com/office/drawing/2014/main" id="{CA9FBB2B-DC1D-4DF7-8524-9C502FFED909}"/>
                    </a:ext>
                  </a:extLst>
                </p14:cNvPr>
                <p14:cNvContentPartPr/>
                <p14:nvPr/>
              </p14:nvContentPartPr>
              <p14:xfrm>
                <a:off x="6515001" y="3989763"/>
                <a:ext cx="457560" cy="153000"/>
              </p14:xfrm>
            </p:contentPart>
          </mc:Choice>
          <mc:Fallback>
            <p:pic>
              <p:nvPicPr>
                <p:cNvPr id="33" name="Freihand 32">
                  <a:extLst>
                    <a:ext uri="{FF2B5EF4-FFF2-40B4-BE49-F238E27FC236}">
                      <a16:creationId xmlns:a16="http://schemas.microsoft.com/office/drawing/2014/main" id="{CA9FBB2B-DC1D-4DF7-8524-9C502FFED909}"/>
                    </a:ext>
                  </a:extLst>
                </p:cNvPr>
                <p:cNvPicPr/>
                <p:nvPr/>
              </p:nvPicPr>
              <p:blipFill>
                <a:blip r:embed="rId50"/>
                <a:stretch>
                  <a:fillRect/>
                </a:stretch>
              </p:blipFill>
              <p:spPr>
                <a:xfrm>
                  <a:off x="6506001" y="3980763"/>
                  <a:ext cx="475200" cy="17064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4" name="Freihand 33">
                  <a:extLst>
                    <a:ext uri="{FF2B5EF4-FFF2-40B4-BE49-F238E27FC236}">
                      <a16:creationId xmlns:a16="http://schemas.microsoft.com/office/drawing/2014/main" id="{A65E4D02-BBF3-4A87-BB0F-A01628AB9CEA}"/>
                    </a:ext>
                  </a:extLst>
                </p14:cNvPr>
                <p14:cNvContentPartPr/>
                <p14:nvPr/>
              </p14:nvContentPartPr>
              <p14:xfrm>
                <a:off x="6903441" y="4019283"/>
                <a:ext cx="36000" cy="4320"/>
              </p14:xfrm>
            </p:contentPart>
          </mc:Choice>
          <mc:Fallback>
            <p:pic>
              <p:nvPicPr>
                <p:cNvPr id="34" name="Freihand 33">
                  <a:extLst>
                    <a:ext uri="{FF2B5EF4-FFF2-40B4-BE49-F238E27FC236}">
                      <a16:creationId xmlns:a16="http://schemas.microsoft.com/office/drawing/2014/main" id="{A65E4D02-BBF3-4A87-BB0F-A01628AB9CEA}"/>
                    </a:ext>
                  </a:extLst>
                </p:cNvPr>
                <p:cNvPicPr/>
                <p:nvPr/>
              </p:nvPicPr>
              <p:blipFill>
                <a:blip r:embed="rId52"/>
                <a:stretch>
                  <a:fillRect/>
                </a:stretch>
              </p:blipFill>
              <p:spPr>
                <a:xfrm>
                  <a:off x="6894801" y="4010283"/>
                  <a:ext cx="53640" cy="2196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35" name="Freihand 34">
                  <a:extLst>
                    <a:ext uri="{FF2B5EF4-FFF2-40B4-BE49-F238E27FC236}">
                      <a16:creationId xmlns:a16="http://schemas.microsoft.com/office/drawing/2014/main" id="{09895F1F-B2D7-4AB6-ABBA-D650C349E456}"/>
                    </a:ext>
                  </a:extLst>
                </p14:cNvPr>
                <p14:cNvContentPartPr/>
                <p14:nvPr/>
              </p14:nvContentPartPr>
              <p14:xfrm>
                <a:off x="5617161" y="4182723"/>
                <a:ext cx="1770840" cy="145440"/>
              </p14:xfrm>
            </p:contentPart>
          </mc:Choice>
          <mc:Fallback>
            <p:pic>
              <p:nvPicPr>
                <p:cNvPr id="35" name="Freihand 34">
                  <a:extLst>
                    <a:ext uri="{FF2B5EF4-FFF2-40B4-BE49-F238E27FC236}">
                      <a16:creationId xmlns:a16="http://schemas.microsoft.com/office/drawing/2014/main" id="{09895F1F-B2D7-4AB6-ABBA-D650C349E456}"/>
                    </a:ext>
                  </a:extLst>
                </p:cNvPr>
                <p:cNvPicPr/>
                <p:nvPr/>
              </p:nvPicPr>
              <p:blipFill>
                <a:blip r:embed="rId54"/>
                <a:stretch>
                  <a:fillRect/>
                </a:stretch>
              </p:blipFill>
              <p:spPr>
                <a:xfrm>
                  <a:off x="5608161" y="4173723"/>
                  <a:ext cx="1788480" cy="1630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5">
            <p14:nvContentPartPr>
              <p14:cNvPr id="37" name="Freihand 36">
                <a:extLst>
                  <a:ext uri="{FF2B5EF4-FFF2-40B4-BE49-F238E27FC236}">
                    <a16:creationId xmlns:a16="http://schemas.microsoft.com/office/drawing/2014/main" id="{E7B1ACC3-4415-4380-AB0A-AA2C9FF7C2E4}"/>
                  </a:ext>
                </a:extLst>
              </p14:cNvPr>
              <p14:cNvContentPartPr/>
              <p14:nvPr/>
            </p14:nvContentPartPr>
            <p14:xfrm>
              <a:off x="1913841" y="4957083"/>
              <a:ext cx="3069000" cy="71280"/>
            </p14:xfrm>
          </p:contentPart>
        </mc:Choice>
        <mc:Fallback>
          <p:pic>
            <p:nvPicPr>
              <p:cNvPr id="37" name="Freihand 36">
                <a:extLst>
                  <a:ext uri="{FF2B5EF4-FFF2-40B4-BE49-F238E27FC236}">
                    <a16:creationId xmlns:a16="http://schemas.microsoft.com/office/drawing/2014/main" id="{E7B1ACC3-4415-4380-AB0A-AA2C9FF7C2E4}"/>
                  </a:ext>
                </a:extLst>
              </p:cNvPr>
              <p:cNvPicPr/>
              <p:nvPr/>
            </p:nvPicPr>
            <p:blipFill>
              <a:blip r:embed="rId56"/>
              <a:stretch>
                <a:fillRect/>
              </a:stretch>
            </p:blipFill>
            <p:spPr>
              <a:xfrm>
                <a:off x="1904841" y="4948083"/>
                <a:ext cx="3086640" cy="88920"/>
              </a:xfrm>
              <a:prstGeom prst="rect">
                <a:avLst/>
              </a:prstGeom>
            </p:spPr>
          </p:pic>
        </mc:Fallback>
      </mc:AlternateContent>
      <p:grpSp>
        <p:nvGrpSpPr>
          <p:cNvPr id="46" name="Gruppieren 45">
            <a:extLst>
              <a:ext uri="{FF2B5EF4-FFF2-40B4-BE49-F238E27FC236}">
                <a16:creationId xmlns:a16="http://schemas.microsoft.com/office/drawing/2014/main" id="{C82AE022-6004-40ED-AB42-553EB172DA99}"/>
              </a:ext>
            </a:extLst>
          </p:cNvPr>
          <p:cNvGrpSpPr/>
          <p:nvPr/>
        </p:nvGrpSpPr>
        <p:grpSpPr>
          <a:xfrm>
            <a:off x="6373521" y="5427603"/>
            <a:ext cx="1477800" cy="811800"/>
            <a:chOff x="6373521" y="5427603"/>
            <a:chExt cx="1477800" cy="811800"/>
          </a:xfrm>
        </p:grpSpPr>
        <mc:AlternateContent xmlns:mc="http://schemas.openxmlformats.org/markup-compatibility/2006">
          <mc:Choice xmlns:p14="http://schemas.microsoft.com/office/powerpoint/2010/main" Requires="p14">
            <p:contentPart p14:bwMode="auto" r:id="rId57">
              <p14:nvContentPartPr>
                <p14:cNvPr id="38" name="Freihand 37">
                  <a:extLst>
                    <a:ext uri="{FF2B5EF4-FFF2-40B4-BE49-F238E27FC236}">
                      <a16:creationId xmlns:a16="http://schemas.microsoft.com/office/drawing/2014/main" id="{0D6B8F01-402B-428C-9346-DC93AC965DED}"/>
                    </a:ext>
                  </a:extLst>
                </p14:cNvPr>
                <p14:cNvContentPartPr/>
                <p14:nvPr/>
              </p14:nvContentPartPr>
              <p14:xfrm>
                <a:off x="6779601" y="5746203"/>
                <a:ext cx="160560" cy="253080"/>
              </p14:xfrm>
            </p:contentPart>
          </mc:Choice>
          <mc:Fallback>
            <p:pic>
              <p:nvPicPr>
                <p:cNvPr id="38" name="Freihand 37">
                  <a:extLst>
                    <a:ext uri="{FF2B5EF4-FFF2-40B4-BE49-F238E27FC236}">
                      <a16:creationId xmlns:a16="http://schemas.microsoft.com/office/drawing/2014/main" id="{0D6B8F01-402B-428C-9346-DC93AC965DED}"/>
                    </a:ext>
                  </a:extLst>
                </p:cNvPr>
                <p:cNvPicPr/>
                <p:nvPr/>
              </p:nvPicPr>
              <p:blipFill>
                <a:blip r:embed="rId58"/>
                <a:stretch>
                  <a:fillRect/>
                </a:stretch>
              </p:blipFill>
              <p:spPr>
                <a:xfrm>
                  <a:off x="6770961" y="5737203"/>
                  <a:ext cx="178200" cy="27072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39" name="Freihand 38">
                  <a:extLst>
                    <a:ext uri="{FF2B5EF4-FFF2-40B4-BE49-F238E27FC236}">
                      <a16:creationId xmlns:a16="http://schemas.microsoft.com/office/drawing/2014/main" id="{86DE1385-EA29-4442-8F44-030857135290}"/>
                    </a:ext>
                  </a:extLst>
                </p14:cNvPr>
                <p14:cNvContentPartPr/>
                <p14:nvPr/>
              </p14:nvContentPartPr>
              <p14:xfrm>
                <a:off x="6922161" y="5742603"/>
                <a:ext cx="101520" cy="51840"/>
              </p14:xfrm>
            </p:contentPart>
          </mc:Choice>
          <mc:Fallback>
            <p:pic>
              <p:nvPicPr>
                <p:cNvPr id="39" name="Freihand 38">
                  <a:extLst>
                    <a:ext uri="{FF2B5EF4-FFF2-40B4-BE49-F238E27FC236}">
                      <a16:creationId xmlns:a16="http://schemas.microsoft.com/office/drawing/2014/main" id="{86DE1385-EA29-4442-8F44-030857135290}"/>
                    </a:ext>
                  </a:extLst>
                </p:cNvPr>
                <p:cNvPicPr/>
                <p:nvPr/>
              </p:nvPicPr>
              <p:blipFill>
                <a:blip r:embed="rId60"/>
                <a:stretch>
                  <a:fillRect/>
                </a:stretch>
              </p:blipFill>
              <p:spPr>
                <a:xfrm>
                  <a:off x="6913161" y="5733603"/>
                  <a:ext cx="119160" cy="6948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40" name="Freihand 39">
                  <a:extLst>
                    <a:ext uri="{FF2B5EF4-FFF2-40B4-BE49-F238E27FC236}">
                      <a16:creationId xmlns:a16="http://schemas.microsoft.com/office/drawing/2014/main" id="{96A9D630-825B-42F2-A5C8-623F79195CE0}"/>
                    </a:ext>
                  </a:extLst>
                </p14:cNvPr>
                <p14:cNvContentPartPr/>
                <p14:nvPr/>
              </p14:nvContentPartPr>
              <p14:xfrm>
                <a:off x="7007841" y="5715243"/>
                <a:ext cx="121320" cy="93600"/>
              </p14:xfrm>
            </p:contentPart>
          </mc:Choice>
          <mc:Fallback>
            <p:pic>
              <p:nvPicPr>
                <p:cNvPr id="40" name="Freihand 39">
                  <a:extLst>
                    <a:ext uri="{FF2B5EF4-FFF2-40B4-BE49-F238E27FC236}">
                      <a16:creationId xmlns:a16="http://schemas.microsoft.com/office/drawing/2014/main" id="{96A9D630-825B-42F2-A5C8-623F79195CE0}"/>
                    </a:ext>
                  </a:extLst>
                </p:cNvPr>
                <p:cNvPicPr/>
                <p:nvPr/>
              </p:nvPicPr>
              <p:blipFill>
                <a:blip r:embed="rId62"/>
                <a:stretch>
                  <a:fillRect/>
                </a:stretch>
              </p:blipFill>
              <p:spPr>
                <a:xfrm>
                  <a:off x="6999201" y="5706243"/>
                  <a:ext cx="138960" cy="11124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41" name="Freihand 40">
                  <a:extLst>
                    <a:ext uri="{FF2B5EF4-FFF2-40B4-BE49-F238E27FC236}">
                      <a16:creationId xmlns:a16="http://schemas.microsoft.com/office/drawing/2014/main" id="{22E536E2-E3A6-40C5-AFD6-057EA3F1E83A}"/>
                    </a:ext>
                  </a:extLst>
                </p14:cNvPr>
                <p14:cNvContentPartPr/>
                <p14:nvPr/>
              </p14:nvContentPartPr>
              <p14:xfrm>
                <a:off x="7153641" y="5636763"/>
                <a:ext cx="380520" cy="130680"/>
              </p14:xfrm>
            </p:contentPart>
          </mc:Choice>
          <mc:Fallback>
            <p:pic>
              <p:nvPicPr>
                <p:cNvPr id="41" name="Freihand 40">
                  <a:extLst>
                    <a:ext uri="{FF2B5EF4-FFF2-40B4-BE49-F238E27FC236}">
                      <a16:creationId xmlns:a16="http://schemas.microsoft.com/office/drawing/2014/main" id="{22E536E2-E3A6-40C5-AFD6-057EA3F1E83A}"/>
                    </a:ext>
                  </a:extLst>
                </p:cNvPr>
                <p:cNvPicPr/>
                <p:nvPr/>
              </p:nvPicPr>
              <p:blipFill>
                <a:blip r:embed="rId64"/>
                <a:stretch>
                  <a:fillRect/>
                </a:stretch>
              </p:blipFill>
              <p:spPr>
                <a:xfrm>
                  <a:off x="7145001" y="5627763"/>
                  <a:ext cx="398160" cy="14832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42" name="Freihand 41">
                  <a:extLst>
                    <a:ext uri="{FF2B5EF4-FFF2-40B4-BE49-F238E27FC236}">
                      <a16:creationId xmlns:a16="http://schemas.microsoft.com/office/drawing/2014/main" id="{6040F20B-DA2D-4B5A-9120-FEF14F5B878C}"/>
                    </a:ext>
                  </a:extLst>
                </p14:cNvPr>
                <p14:cNvContentPartPr/>
                <p14:nvPr/>
              </p14:nvContentPartPr>
              <p14:xfrm>
                <a:off x="7504281" y="5624163"/>
                <a:ext cx="360" cy="360"/>
              </p14:xfrm>
            </p:contentPart>
          </mc:Choice>
          <mc:Fallback>
            <p:pic>
              <p:nvPicPr>
                <p:cNvPr id="42" name="Freihand 41">
                  <a:extLst>
                    <a:ext uri="{FF2B5EF4-FFF2-40B4-BE49-F238E27FC236}">
                      <a16:creationId xmlns:a16="http://schemas.microsoft.com/office/drawing/2014/main" id="{6040F20B-DA2D-4B5A-9120-FEF14F5B878C}"/>
                    </a:ext>
                  </a:extLst>
                </p:cNvPr>
                <p:cNvPicPr/>
                <p:nvPr/>
              </p:nvPicPr>
              <p:blipFill>
                <a:blip r:embed="rId14"/>
                <a:stretch>
                  <a:fillRect/>
                </a:stretch>
              </p:blipFill>
              <p:spPr>
                <a:xfrm>
                  <a:off x="7495281" y="561516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43" name="Freihand 42">
                  <a:extLst>
                    <a:ext uri="{FF2B5EF4-FFF2-40B4-BE49-F238E27FC236}">
                      <a16:creationId xmlns:a16="http://schemas.microsoft.com/office/drawing/2014/main" id="{1B9C30D3-7F37-4CEC-A41E-992EDD9E3F6D}"/>
                    </a:ext>
                  </a:extLst>
                </p14:cNvPr>
                <p14:cNvContentPartPr/>
                <p14:nvPr/>
              </p14:nvContentPartPr>
              <p14:xfrm>
                <a:off x="6597801" y="5742963"/>
                <a:ext cx="1253520" cy="199440"/>
              </p14:xfrm>
            </p:contentPart>
          </mc:Choice>
          <mc:Fallback>
            <p:pic>
              <p:nvPicPr>
                <p:cNvPr id="43" name="Freihand 42">
                  <a:extLst>
                    <a:ext uri="{FF2B5EF4-FFF2-40B4-BE49-F238E27FC236}">
                      <a16:creationId xmlns:a16="http://schemas.microsoft.com/office/drawing/2014/main" id="{1B9C30D3-7F37-4CEC-A41E-992EDD9E3F6D}"/>
                    </a:ext>
                  </a:extLst>
                </p:cNvPr>
                <p:cNvPicPr/>
                <p:nvPr/>
              </p:nvPicPr>
              <p:blipFill>
                <a:blip r:embed="rId67"/>
                <a:stretch>
                  <a:fillRect/>
                </a:stretch>
              </p:blipFill>
              <p:spPr>
                <a:xfrm>
                  <a:off x="6589161" y="5733963"/>
                  <a:ext cx="1271160" cy="21708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45" name="Freihand 44">
                  <a:extLst>
                    <a:ext uri="{FF2B5EF4-FFF2-40B4-BE49-F238E27FC236}">
                      <a16:creationId xmlns:a16="http://schemas.microsoft.com/office/drawing/2014/main" id="{A5A1412B-638E-47D0-97B6-6F5ADED30691}"/>
                    </a:ext>
                  </a:extLst>
                </p14:cNvPr>
                <p14:cNvContentPartPr/>
                <p14:nvPr/>
              </p14:nvContentPartPr>
              <p14:xfrm>
                <a:off x="6373521" y="5427603"/>
                <a:ext cx="1335600" cy="811800"/>
              </p14:xfrm>
            </p:contentPart>
          </mc:Choice>
          <mc:Fallback>
            <p:pic>
              <p:nvPicPr>
                <p:cNvPr id="45" name="Freihand 44">
                  <a:extLst>
                    <a:ext uri="{FF2B5EF4-FFF2-40B4-BE49-F238E27FC236}">
                      <a16:creationId xmlns:a16="http://schemas.microsoft.com/office/drawing/2014/main" id="{A5A1412B-638E-47D0-97B6-6F5ADED30691}"/>
                    </a:ext>
                  </a:extLst>
                </p:cNvPr>
                <p:cNvPicPr/>
                <p:nvPr/>
              </p:nvPicPr>
              <p:blipFill>
                <a:blip r:embed="rId69"/>
                <a:stretch>
                  <a:fillRect/>
                </a:stretch>
              </p:blipFill>
              <p:spPr>
                <a:xfrm>
                  <a:off x="6364521" y="5418963"/>
                  <a:ext cx="1353240" cy="829440"/>
                </a:xfrm>
                <a:prstGeom prst="rect">
                  <a:avLst/>
                </a:prstGeom>
              </p:spPr>
            </p:pic>
          </mc:Fallback>
        </mc:AlternateContent>
      </p:gr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793846"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613318" y="0"/>
            <a:ext cx="665924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t>
            </a:r>
            <a:r>
              <a:rPr lang="de-DE" sz="2177">
                <a:latin typeface="Times New Roman" panose="02020603050405020304" pitchFamily="18" charset="0"/>
                <a:cs typeface="Times New Roman" panose="02020603050405020304" pitchFamily="18" charset="0"/>
              </a:rPr>
              <a:t>aller Unternehmen´nach </a:t>
            </a:r>
            <a:r>
              <a:rPr lang="de-DE" sz="2177" dirty="0">
                <a:latin typeface="Times New Roman" panose="02020603050405020304" pitchFamily="18" charset="0"/>
                <a:cs typeface="Times New Roman" panose="02020603050405020304" pitchFamily="18" charset="0"/>
              </a:rPr>
              <a:t>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18F7D504-E6F4-45F0-99FB-3207956894F1}"/>
                  </a:ext>
                </a:extLst>
              </p14:cNvPr>
              <p14:cNvContentPartPr/>
              <p14:nvPr/>
            </p14:nvContentPartPr>
            <p14:xfrm>
              <a:off x="351992" y="1115163"/>
              <a:ext cx="2057040" cy="112680"/>
            </p14:xfrm>
          </p:contentPart>
        </mc:Choice>
        <mc:Fallback>
          <p:pic>
            <p:nvPicPr>
              <p:cNvPr id="2" name="Freihand 1">
                <a:extLst>
                  <a:ext uri="{FF2B5EF4-FFF2-40B4-BE49-F238E27FC236}">
                    <a16:creationId xmlns:a16="http://schemas.microsoft.com/office/drawing/2014/main" id="{18F7D504-E6F4-45F0-99FB-3207956894F1}"/>
                  </a:ext>
                </a:extLst>
              </p:cNvPr>
              <p:cNvPicPr/>
              <p:nvPr/>
            </p:nvPicPr>
            <p:blipFill>
              <a:blip r:embed="rId4"/>
              <a:stretch>
                <a:fillRect/>
              </a:stretch>
            </p:blipFill>
            <p:spPr>
              <a:xfrm>
                <a:off x="342992" y="1106163"/>
                <a:ext cx="2074680" cy="1303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9DF028FC-957D-4F0F-ADE1-46CA49D3C162}"/>
                  </a:ext>
                </a:extLst>
              </p14:cNvPr>
              <p14:cNvContentPartPr/>
              <p14:nvPr/>
            </p14:nvContentPartPr>
            <p14:xfrm>
              <a:off x="5924432" y="1048923"/>
              <a:ext cx="4434480" cy="50760"/>
            </p14:xfrm>
          </p:contentPart>
        </mc:Choice>
        <mc:Fallback>
          <p:pic>
            <p:nvPicPr>
              <p:cNvPr id="3" name="Freihand 2">
                <a:extLst>
                  <a:ext uri="{FF2B5EF4-FFF2-40B4-BE49-F238E27FC236}">
                    <a16:creationId xmlns:a16="http://schemas.microsoft.com/office/drawing/2014/main" id="{9DF028FC-957D-4F0F-ADE1-46CA49D3C162}"/>
                  </a:ext>
                </a:extLst>
              </p:cNvPr>
              <p:cNvPicPr/>
              <p:nvPr/>
            </p:nvPicPr>
            <p:blipFill>
              <a:blip r:embed="rId6"/>
              <a:stretch>
                <a:fillRect/>
              </a:stretch>
            </p:blipFill>
            <p:spPr>
              <a:xfrm>
                <a:off x="5915792" y="1039923"/>
                <a:ext cx="4452120" cy="68400"/>
              </a:xfrm>
              <a:prstGeom prst="rect">
                <a:avLst/>
              </a:prstGeom>
            </p:spPr>
          </p:pic>
        </mc:Fallback>
      </mc:AlternateContent>
      <p:grpSp>
        <p:nvGrpSpPr>
          <p:cNvPr id="13" name="Gruppieren 12">
            <a:extLst>
              <a:ext uri="{FF2B5EF4-FFF2-40B4-BE49-F238E27FC236}">
                <a16:creationId xmlns:a16="http://schemas.microsoft.com/office/drawing/2014/main" id="{F79B03D0-62F8-41EA-B089-39464D6032DD}"/>
              </a:ext>
            </a:extLst>
          </p:cNvPr>
          <p:cNvGrpSpPr/>
          <p:nvPr/>
        </p:nvGrpSpPr>
        <p:grpSpPr>
          <a:xfrm>
            <a:off x="538112" y="1761003"/>
            <a:ext cx="10973520" cy="154080"/>
            <a:chOff x="538112" y="1761003"/>
            <a:chExt cx="10973520" cy="154080"/>
          </a:xfrm>
        </p:grpSpPr>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F81DE340-5302-40A2-94E1-428C6A3AE2F3}"/>
                    </a:ext>
                  </a:extLst>
                </p14:cNvPr>
                <p14:cNvContentPartPr/>
                <p14:nvPr/>
              </p14:nvContentPartPr>
              <p14:xfrm>
                <a:off x="2018792" y="1761003"/>
                <a:ext cx="1299960" cy="61200"/>
              </p14:xfrm>
            </p:contentPart>
          </mc:Choice>
          <mc:Fallback>
            <p:pic>
              <p:nvPicPr>
                <p:cNvPr id="4" name="Freihand 3">
                  <a:extLst>
                    <a:ext uri="{FF2B5EF4-FFF2-40B4-BE49-F238E27FC236}">
                      <a16:creationId xmlns:a16="http://schemas.microsoft.com/office/drawing/2014/main" id="{F81DE340-5302-40A2-94E1-428C6A3AE2F3}"/>
                    </a:ext>
                  </a:extLst>
                </p:cNvPr>
                <p:cNvPicPr/>
                <p:nvPr/>
              </p:nvPicPr>
              <p:blipFill>
                <a:blip r:embed="rId8"/>
                <a:stretch>
                  <a:fillRect/>
                </a:stretch>
              </p:blipFill>
              <p:spPr>
                <a:xfrm>
                  <a:off x="2009792" y="1752003"/>
                  <a:ext cx="1317600" cy="788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5" name="Freihand 4">
                  <a:extLst>
                    <a:ext uri="{FF2B5EF4-FFF2-40B4-BE49-F238E27FC236}">
                      <a16:creationId xmlns:a16="http://schemas.microsoft.com/office/drawing/2014/main" id="{8481DF5E-AE22-4D57-BFA9-8B7B1059FE75}"/>
                    </a:ext>
                  </a:extLst>
                </p14:cNvPr>
                <p14:cNvContentPartPr/>
                <p14:nvPr/>
              </p14:nvContentPartPr>
              <p14:xfrm>
                <a:off x="538112" y="1815363"/>
                <a:ext cx="1447200" cy="99720"/>
              </p14:xfrm>
            </p:contentPart>
          </mc:Choice>
          <mc:Fallback>
            <p:pic>
              <p:nvPicPr>
                <p:cNvPr id="5" name="Freihand 4">
                  <a:extLst>
                    <a:ext uri="{FF2B5EF4-FFF2-40B4-BE49-F238E27FC236}">
                      <a16:creationId xmlns:a16="http://schemas.microsoft.com/office/drawing/2014/main" id="{8481DF5E-AE22-4D57-BFA9-8B7B1059FE75}"/>
                    </a:ext>
                  </a:extLst>
                </p:cNvPr>
                <p:cNvPicPr/>
                <p:nvPr/>
              </p:nvPicPr>
              <p:blipFill>
                <a:blip r:embed="rId10"/>
                <a:stretch>
                  <a:fillRect/>
                </a:stretch>
              </p:blipFill>
              <p:spPr>
                <a:xfrm>
                  <a:off x="529112" y="1806363"/>
                  <a:ext cx="146484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2" name="Freihand 11">
                  <a:extLst>
                    <a:ext uri="{FF2B5EF4-FFF2-40B4-BE49-F238E27FC236}">
                      <a16:creationId xmlns:a16="http://schemas.microsoft.com/office/drawing/2014/main" id="{423DB7B4-7814-48FA-8FA4-250DD35D965E}"/>
                    </a:ext>
                  </a:extLst>
                </p14:cNvPr>
                <p14:cNvContentPartPr/>
                <p14:nvPr/>
              </p14:nvContentPartPr>
              <p14:xfrm>
                <a:off x="6118472" y="1826523"/>
                <a:ext cx="5393160" cy="57960"/>
              </p14:xfrm>
            </p:contentPart>
          </mc:Choice>
          <mc:Fallback>
            <p:pic>
              <p:nvPicPr>
                <p:cNvPr id="12" name="Freihand 11">
                  <a:extLst>
                    <a:ext uri="{FF2B5EF4-FFF2-40B4-BE49-F238E27FC236}">
                      <a16:creationId xmlns:a16="http://schemas.microsoft.com/office/drawing/2014/main" id="{423DB7B4-7814-48FA-8FA4-250DD35D965E}"/>
                    </a:ext>
                  </a:extLst>
                </p:cNvPr>
                <p:cNvPicPr/>
                <p:nvPr/>
              </p:nvPicPr>
              <p:blipFill>
                <a:blip r:embed="rId12"/>
                <a:stretch>
                  <a:fillRect/>
                </a:stretch>
              </p:blipFill>
              <p:spPr>
                <a:xfrm>
                  <a:off x="6109832" y="1817523"/>
                  <a:ext cx="5410800" cy="75600"/>
                </a:xfrm>
                <a:prstGeom prst="rect">
                  <a:avLst/>
                </a:prstGeom>
              </p:spPr>
            </p:pic>
          </mc:Fallback>
        </mc:AlternateContent>
      </p:grpSp>
      <p:grpSp>
        <p:nvGrpSpPr>
          <p:cNvPr id="40" name="Gruppieren 39">
            <a:extLst>
              <a:ext uri="{FF2B5EF4-FFF2-40B4-BE49-F238E27FC236}">
                <a16:creationId xmlns:a16="http://schemas.microsoft.com/office/drawing/2014/main" id="{CB712863-2E0B-4BE9-9526-84014774608B}"/>
              </a:ext>
            </a:extLst>
          </p:cNvPr>
          <p:cNvGrpSpPr/>
          <p:nvPr/>
        </p:nvGrpSpPr>
        <p:grpSpPr>
          <a:xfrm>
            <a:off x="6911552" y="1057203"/>
            <a:ext cx="4312800" cy="347400"/>
            <a:chOff x="6911552" y="1057203"/>
            <a:chExt cx="4312800" cy="347400"/>
          </a:xfrm>
        </p:grpSpPr>
        <mc:AlternateContent xmlns:mc="http://schemas.openxmlformats.org/markup-compatibility/2006">
          <mc:Choice xmlns:p14="http://schemas.microsoft.com/office/powerpoint/2010/main" Requires="p14">
            <p:contentPart p14:bwMode="auto" r:id="rId13">
              <p14:nvContentPartPr>
                <p14:cNvPr id="14" name="Freihand 13">
                  <a:extLst>
                    <a:ext uri="{FF2B5EF4-FFF2-40B4-BE49-F238E27FC236}">
                      <a16:creationId xmlns:a16="http://schemas.microsoft.com/office/drawing/2014/main" id="{20083587-239A-4C54-BF5A-D4BE6A077239}"/>
                    </a:ext>
                  </a:extLst>
                </p14:cNvPr>
                <p14:cNvContentPartPr/>
                <p14:nvPr/>
              </p14:nvContentPartPr>
              <p14:xfrm>
                <a:off x="6911552" y="1180323"/>
                <a:ext cx="43200" cy="218520"/>
              </p14:xfrm>
            </p:contentPart>
          </mc:Choice>
          <mc:Fallback>
            <p:pic>
              <p:nvPicPr>
                <p:cNvPr id="14" name="Freihand 13">
                  <a:extLst>
                    <a:ext uri="{FF2B5EF4-FFF2-40B4-BE49-F238E27FC236}">
                      <a16:creationId xmlns:a16="http://schemas.microsoft.com/office/drawing/2014/main" id="{20083587-239A-4C54-BF5A-D4BE6A077239}"/>
                    </a:ext>
                  </a:extLst>
                </p:cNvPr>
                <p:cNvPicPr/>
                <p:nvPr/>
              </p:nvPicPr>
              <p:blipFill>
                <a:blip r:embed="rId14"/>
                <a:stretch>
                  <a:fillRect/>
                </a:stretch>
              </p:blipFill>
              <p:spPr>
                <a:xfrm>
                  <a:off x="6902552" y="1171683"/>
                  <a:ext cx="60840" cy="2361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5" name="Freihand 14">
                  <a:extLst>
                    <a:ext uri="{FF2B5EF4-FFF2-40B4-BE49-F238E27FC236}">
                      <a16:creationId xmlns:a16="http://schemas.microsoft.com/office/drawing/2014/main" id="{1FBA09EB-C321-47D6-9248-50B0E310BC23}"/>
                    </a:ext>
                  </a:extLst>
                </p14:cNvPr>
                <p14:cNvContentPartPr/>
                <p14:nvPr/>
              </p14:nvContentPartPr>
              <p14:xfrm>
                <a:off x="6993992" y="1182843"/>
                <a:ext cx="51120" cy="183600"/>
              </p14:xfrm>
            </p:contentPart>
          </mc:Choice>
          <mc:Fallback>
            <p:pic>
              <p:nvPicPr>
                <p:cNvPr id="15" name="Freihand 14">
                  <a:extLst>
                    <a:ext uri="{FF2B5EF4-FFF2-40B4-BE49-F238E27FC236}">
                      <a16:creationId xmlns:a16="http://schemas.microsoft.com/office/drawing/2014/main" id="{1FBA09EB-C321-47D6-9248-50B0E310BC23}"/>
                    </a:ext>
                  </a:extLst>
                </p:cNvPr>
                <p:cNvPicPr/>
                <p:nvPr/>
              </p:nvPicPr>
              <p:blipFill>
                <a:blip r:embed="rId16"/>
                <a:stretch>
                  <a:fillRect/>
                </a:stretch>
              </p:blipFill>
              <p:spPr>
                <a:xfrm>
                  <a:off x="6985352" y="1173843"/>
                  <a:ext cx="68760" cy="20124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6" name="Freihand 15">
                  <a:extLst>
                    <a:ext uri="{FF2B5EF4-FFF2-40B4-BE49-F238E27FC236}">
                      <a16:creationId xmlns:a16="http://schemas.microsoft.com/office/drawing/2014/main" id="{0B06E8BA-C6F5-4813-A581-17965E7B5A76}"/>
                    </a:ext>
                  </a:extLst>
                </p14:cNvPr>
                <p14:cNvContentPartPr/>
                <p14:nvPr/>
              </p14:nvContentPartPr>
              <p14:xfrm>
                <a:off x="6919832" y="1283283"/>
                <a:ext cx="131040" cy="20520"/>
              </p14:xfrm>
            </p:contentPart>
          </mc:Choice>
          <mc:Fallback>
            <p:pic>
              <p:nvPicPr>
                <p:cNvPr id="16" name="Freihand 15">
                  <a:extLst>
                    <a:ext uri="{FF2B5EF4-FFF2-40B4-BE49-F238E27FC236}">
                      <a16:creationId xmlns:a16="http://schemas.microsoft.com/office/drawing/2014/main" id="{0B06E8BA-C6F5-4813-A581-17965E7B5A76}"/>
                    </a:ext>
                  </a:extLst>
                </p:cNvPr>
                <p:cNvPicPr/>
                <p:nvPr/>
              </p:nvPicPr>
              <p:blipFill>
                <a:blip r:embed="rId18"/>
                <a:stretch>
                  <a:fillRect/>
                </a:stretch>
              </p:blipFill>
              <p:spPr>
                <a:xfrm>
                  <a:off x="6911192" y="1274643"/>
                  <a:ext cx="148680" cy="3816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7" name="Freihand 16">
                  <a:extLst>
                    <a:ext uri="{FF2B5EF4-FFF2-40B4-BE49-F238E27FC236}">
                      <a16:creationId xmlns:a16="http://schemas.microsoft.com/office/drawing/2014/main" id="{F087F656-7362-4C46-8AAB-FC17DB6822E2}"/>
                    </a:ext>
                  </a:extLst>
                </p14:cNvPr>
                <p14:cNvContentPartPr/>
                <p14:nvPr/>
              </p14:nvContentPartPr>
              <p14:xfrm>
                <a:off x="7061312" y="1249803"/>
                <a:ext cx="212400" cy="84960"/>
              </p14:xfrm>
            </p:contentPart>
          </mc:Choice>
          <mc:Fallback>
            <p:pic>
              <p:nvPicPr>
                <p:cNvPr id="17" name="Freihand 16">
                  <a:extLst>
                    <a:ext uri="{FF2B5EF4-FFF2-40B4-BE49-F238E27FC236}">
                      <a16:creationId xmlns:a16="http://schemas.microsoft.com/office/drawing/2014/main" id="{F087F656-7362-4C46-8AAB-FC17DB6822E2}"/>
                    </a:ext>
                  </a:extLst>
                </p:cNvPr>
                <p:cNvPicPr/>
                <p:nvPr/>
              </p:nvPicPr>
              <p:blipFill>
                <a:blip r:embed="rId20"/>
                <a:stretch>
                  <a:fillRect/>
                </a:stretch>
              </p:blipFill>
              <p:spPr>
                <a:xfrm>
                  <a:off x="7052312" y="1241163"/>
                  <a:ext cx="230040" cy="1026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8" name="Freihand 17">
                  <a:extLst>
                    <a:ext uri="{FF2B5EF4-FFF2-40B4-BE49-F238E27FC236}">
                      <a16:creationId xmlns:a16="http://schemas.microsoft.com/office/drawing/2014/main" id="{A50D4205-0AC3-48D4-8DEA-4D3474431213}"/>
                    </a:ext>
                  </a:extLst>
                </p14:cNvPr>
                <p14:cNvContentPartPr/>
                <p14:nvPr/>
              </p14:nvContentPartPr>
              <p14:xfrm>
                <a:off x="7288832" y="1260603"/>
                <a:ext cx="85320" cy="91440"/>
              </p14:xfrm>
            </p:contentPart>
          </mc:Choice>
          <mc:Fallback>
            <p:pic>
              <p:nvPicPr>
                <p:cNvPr id="18" name="Freihand 17">
                  <a:extLst>
                    <a:ext uri="{FF2B5EF4-FFF2-40B4-BE49-F238E27FC236}">
                      <a16:creationId xmlns:a16="http://schemas.microsoft.com/office/drawing/2014/main" id="{A50D4205-0AC3-48D4-8DEA-4D3474431213}"/>
                    </a:ext>
                  </a:extLst>
                </p:cNvPr>
                <p:cNvPicPr/>
                <p:nvPr/>
              </p:nvPicPr>
              <p:blipFill>
                <a:blip r:embed="rId22"/>
                <a:stretch>
                  <a:fillRect/>
                </a:stretch>
              </p:blipFill>
              <p:spPr>
                <a:xfrm>
                  <a:off x="7280192" y="1251963"/>
                  <a:ext cx="102960" cy="10908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9" name="Freihand 18">
                  <a:extLst>
                    <a:ext uri="{FF2B5EF4-FFF2-40B4-BE49-F238E27FC236}">
                      <a16:creationId xmlns:a16="http://schemas.microsoft.com/office/drawing/2014/main" id="{CF107C4C-F3BE-4C15-8929-CDE1E10FC81C}"/>
                    </a:ext>
                  </a:extLst>
                </p14:cNvPr>
                <p14:cNvContentPartPr/>
                <p14:nvPr/>
              </p14:nvContentPartPr>
              <p14:xfrm>
                <a:off x="7401512" y="1178163"/>
                <a:ext cx="143280" cy="165960"/>
              </p14:xfrm>
            </p:contentPart>
          </mc:Choice>
          <mc:Fallback>
            <p:pic>
              <p:nvPicPr>
                <p:cNvPr id="19" name="Freihand 18">
                  <a:extLst>
                    <a:ext uri="{FF2B5EF4-FFF2-40B4-BE49-F238E27FC236}">
                      <a16:creationId xmlns:a16="http://schemas.microsoft.com/office/drawing/2014/main" id="{CF107C4C-F3BE-4C15-8929-CDE1E10FC81C}"/>
                    </a:ext>
                  </a:extLst>
                </p:cNvPr>
                <p:cNvPicPr/>
                <p:nvPr/>
              </p:nvPicPr>
              <p:blipFill>
                <a:blip r:embed="rId24"/>
                <a:stretch>
                  <a:fillRect/>
                </a:stretch>
              </p:blipFill>
              <p:spPr>
                <a:xfrm>
                  <a:off x="7392872" y="1169163"/>
                  <a:ext cx="160920" cy="18360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20" name="Freihand 19">
                  <a:extLst>
                    <a:ext uri="{FF2B5EF4-FFF2-40B4-BE49-F238E27FC236}">
                      <a16:creationId xmlns:a16="http://schemas.microsoft.com/office/drawing/2014/main" id="{C36B1717-3A87-4335-A5A8-FE025E160269}"/>
                    </a:ext>
                  </a:extLst>
                </p14:cNvPr>
                <p14:cNvContentPartPr/>
                <p14:nvPr/>
              </p14:nvContentPartPr>
              <p14:xfrm>
                <a:off x="7542632" y="1149723"/>
                <a:ext cx="346680" cy="198360"/>
              </p14:xfrm>
            </p:contentPart>
          </mc:Choice>
          <mc:Fallback>
            <p:pic>
              <p:nvPicPr>
                <p:cNvPr id="20" name="Freihand 19">
                  <a:extLst>
                    <a:ext uri="{FF2B5EF4-FFF2-40B4-BE49-F238E27FC236}">
                      <a16:creationId xmlns:a16="http://schemas.microsoft.com/office/drawing/2014/main" id="{C36B1717-3A87-4335-A5A8-FE025E160269}"/>
                    </a:ext>
                  </a:extLst>
                </p:cNvPr>
                <p:cNvPicPr/>
                <p:nvPr/>
              </p:nvPicPr>
              <p:blipFill>
                <a:blip r:embed="rId26"/>
                <a:stretch>
                  <a:fillRect/>
                </a:stretch>
              </p:blipFill>
              <p:spPr>
                <a:xfrm>
                  <a:off x="7533992" y="1141083"/>
                  <a:ext cx="364320" cy="21600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1" name="Freihand 20">
                  <a:extLst>
                    <a:ext uri="{FF2B5EF4-FFF2-40B4-BE49-F238E27FC236}">
                      <a16:creationId xmlns:a16="http://schemas.microsoft.com/office/drawing/2014/main" id="{135D8595-6183-4D8C-B3B5-2CE31A8C8835}"/>
                    </a:ext>
                  </a:extLst>
                </p14:cNvPr>
                <p14:cNvContentPartPr/>
                <p14:nvPr/>
              </p14:nvContentPartPr>
              <p14:xfrm>
                <a:off x="7899752" y="1258803"/>
                <a:ext cx="79920" cy="101160"/>
              </p14:xfrm>
            </p:contentPart>
          </mc:Choice>
          <mc:Fallback>
            <p:pic>
              <p:nvPicPr>
                <p:cNvPr id="21" name="Freihand 20">
                  <a:extLst>
                    <a:ext uri="{FF2B5EF4-FFF2-40B4-BE49-F238E27FC236}">
                      <a16:creationId xmlns:a16="http://schemas.microsoft.com/office/drawing/2014/main" id="{135D8595-6183-4D8C-B3B5-2CE31A8C8835}"/>
                    </a:ext>
                  </a:extLst>
                </p:cNvPr>
                <p:cNvPicPr/>
                <p:nvPr/>
              </p:nvPicPr>
              <p:blipFill>
                <a:blip r:embed="rId28"/>
                <a:stretch>
                  <a:fillRect/>
                </a:stretch>
              </p:blipFill>
              <p:spPr>
                <a:xfrm>
                  <a:off x="7890752" y="1249803"/>
                  <a:ext cx="97560" cy="11880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2" name="Freihand 21">
                  <a:extLst>
                    <a:ext uri="{FF2B5EF4-FFF2-40B4-BE49-F238E27FC236}">
                      <a16:creationId xmlns:a16="http://schemas.microsoft.com/office/drawing/2014/main" id="{231D3359-022A-4FE9-9722-010AC20C501F}"/>
                    </a:ext>
                  </a:extLst>
                </p14:cNvPr>
                <p14:cNvContentPartPr/>
                <p14:nvPr/>
              </p14:nvContentPartPr>
              <p14:xfrm>
                <a:off x="8001992" y="1277883"/>
                <a:ext cx="59040" cy="91440"/>
              </p14:xfrm>
            </p:contentPart>
          </mc:Choice>
          <mc:Fallback>
            <p:pic>
              <p:nvPicPr>
                <p:cNvPr id="22" name="Freihand 21">
                  <a:extLst>
                    <a:ext uri="{FF2B5EF4-FFF2-40B4-BE49-F238E27FC236}">
                      <a16:creationId xmlns:a16="http://schemas.microsoft.com/office/drawing/2014/main" id="{231D3359-022A-4FE9-9722-010AC20C501F}"/>
                    </a:ext>
                  </a:extLst>
                </p:cNvPr>
                <p:cNvPicPr/>
                <p:nvPr/>
              </p:nvPicPr>
              <p:blipFill>
                <a:blip r:embed="rId30"/>
                <a:stretch>
                  <a:fillRect/>
                </a:stretch>
              </p:blipFill>
              <p:spPr>
                <a:xfrm>
                  <a:off x="7993352" y="1268883"/>
                  <a:ext cx="76680" cy="10908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3" name="Freihand 22">
                  <a:extLst>
                    <a:ext uri="{FF2B5EF4-FFF2-40B4-BE49-F238E27FC236}">
                      <a16:creationId xmlns:a16="http://schemas.microsoft.com/office/drawing/2014/main" id="{C378FB22-B70F-4250-888B-5011EC34044E}"/>
                    </a:ext>
                  </a:extLst>
                </p14:cNvPr>
                <p14:cNvContentPartPr/>
                <p14:nvPr/>
              </p14:nvContentPartPr>
              <p14:xfrm>
                <a:off x="8070032" y="1212723"/>
                <a:ext cx="133560" cy="122760"/>
              </p14:xfrm>
            </p:contentPart>
          </mc:Choice>
          <mc:Fallback>
            <p:pic>
              <p:nvPicPr>
                <p:cNvPr id="23" name="Freihand 22">
                  <a:extLst>
                    <a:ext uri="{FF2B5EF4-FFF2-40B4-BE49-F238E27FC236}">
                      <a16:creationId xmlns:a16="http://schemas.microsoft.com/office/drawing/2014/main" id="{C378FB22-B70F-4250-888B-5011EC34044E}"/>
                    </a:ext>
                  </a:extLst>
                </p:cNvPr>
                <p:cNvPicPr/>
                <p:nvPr/>
              </p:nvPicPr>
              <p:blipFill>
                <a:blip r:embed="rId32"/>
                <a:stretch>
                  <a:fillRect/>
                </a:stretch>
              </p:blipFill>
              <p:spPr>
                <a:xfrm>
                  <a:off x="8061392" y="1204083"/>
                  <a:ext cx="151200" cy="14040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4" name="Freihand 23">
                  <a:extLst>
                    <a:ext uri="{FF2B5EF4-FFF2-40B4-BE49-F238E27FC236}">
                      <a16:creationId xmlns:a16="http://schemas.microsoft.com/office/drawing/2014/main" id="{EAD7DD72-6FDF-4926-BE47-9D8CB75C8DE9}"/>
                    </a:ext>
                  </a:extLst>
                </p14:cNvPr>
                <p14:cNvContentPartPr/>
                <p14:nvPr/>
              </p14:nvContentPartPr>
              <p14:xfrm>
                <a:off x="8170472" y="1159803"/>
                <a:ext cx="139320" cy="168120"/>
              </p14:xfrm>
            </p:contentPart>
          </mc:Choice>
          <mc:Fallback>
            <p:pic>
              <p:nvPicPr>
                <p:cNvPr id="24" name="Freihand 23">
                  <a:extLst>
                    <a:ext uri="{FF2B5EF4-FFF2-40B4-BE49-F238E27FC236}">
                      <a16:creationId xmlns:a16="http://schemas.microsoft.com/office/drawing/2014/main" id="{EAD7DD72-6FDF-4926-BE47-9D8CB75C8DE9}"/>
                    </a:ext>
                  </a:extLst>
                </p:cNvPr>
                <p:cNvPicPr/>
                <p:nvPr/>
              </p:nvPicPr>
              <p:blipFill>
                <a:blip r:embed="rId34"/>
                <a:stretch>
                  <a:fillRect/>
                </a:stretch>
              </p:blipFill>
              <p:spPr>
                <a:xfrm>
                  <a:off x="8161832" y="1150803"/>
                  <a:ext cx="156960" cy="18576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5" name="Freihand 24">
                  <a:extLst>
                    <a:ext uri="{FF2B5EF4-FFF2-40B4-BE49-F238E27FC236}">
                      <a16:creationId xmlns:a16="http://schemas.microsoft.com/office/drawing/2014/main" id="{FF9C60E4-736D-45AF-95FF-CBBFD4EDB82F}"/>
                    </a:ext>
                  </a:extLst>
                </p14:cNvPr>
                <p14:cNvContentPartPr/>
                <p14:nvPr/>
              </p14:nvContentPartPr>
              <p14:xfrm>
                <a:off x="8287832" y="1187523"/>
                <a:ext cx="318600" cy="132840"/>
              </p14:xfrm>
            </p:contentPart>
          </mc:Choice>
          <mc:Fallback>
            <p:pic>
              <p:nvPicPr>
                <p:cNvPr id="25" name="Freihand 24">
                  <a:extLst>
                    <a:ext uri="{FF2B5EF4-FFF2-40B4-BE49-F238E27FC236}">
                      <a16:creationId xmlns:a16="http://schemas.microsoft.com/office/drawing/2014/main" id="{FF9C60E4-736D-45AF-95FF-CBBFD4EDB82F}"/>
                    </a:ext>
                  </a:extLst>
                </p:cNvPr>
                <p:cNvPicPr/>
                <p:nvPr/>
              </p:nvPicPr>
              <p:blipFill>
                <a:blip r:embed="rId36"/>
                <a:stretch>
                  <a:fillRect/>
                </a:stretch>
              </p:blipFill>
              <p:spPr>
                <a:xfrm>
                  <a:off x="8278832" y="1178523"/>
                  <a:ext cx="336240" cy="15048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7" name="Freihand 26">
                  <a:extLst>
                    <a:ext uri="{FF2B5EF4-FFF2-40B4-BE49-F238E27FC236}">
                      <a16:creationId xmlns:a16="http://schemas.microsoft.com/office/drawing/2014/main" id="{94347688-CE27-47FF-AE0D-4206C91456D2}"/>
                    </a:ext>
                  </a:extLst>
                </p14:cNvPr>
                <p14:cNvContentPartPr/>
                <p14:nvPr/>
              </p14:nvContentPartPr>
              <p14:xfrm>
                <a:off x="8711552" y="1127763"/>
                <a:ext cx="137160" cy="276840"/>
              </p14:xfrm>
            </p:contentPart>
          </mc:Choice>
          <mc:Fallback>
            <p:pic>
              <p:nvPicPr>
                <p:cNvPr id="27" name="Freihand 26">
                  <a:extLst>
                    <a:ext uri="{FF2B5EF4-FFF2-40B4-BE49-F238E27FC236}">
                      <a16:creationId xmlns:a16="http://schemas.microsoft.com/office/drawing/2014/main" id="{94347688-CE27-47FF-AE0D-4206C91456D2}"/>
                    </a:ext>
                  </a:extLst>
                </p:cNvPr>
                <p:cNvPicPr/>
                <p:nvPr/>
              </p:nvPicPr>
              <p:blipFill>
                <a:blip r:embed="rId38"/>
                <a:stretch>
                  <a:fillRect/>
                </a:stretch>
              </p:blipFill>
              <p:spPr>
                <a:xfrm>
                  <a:off x="8702552" y="1119123"/>
                  <a:ext cx="154800" cy="29448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8" name="Freihand 27">
                  <a:extLst>
                    <a:ext uri="{FF2B5EF4-FFF2-40B4-BE49-F238E27FC236}">
                      <a16:creationId xmlns:a16="http://schemas.microsoft.com/office/drawing/2014/main" id="{36B74578-1185-46D1-A4AF-B2C7AAB69C60}"/>
                    </a:ext>
                  </a:extLst>
                </p14:cNvPr>
                <p14:cNvContentPartPr/>
                <p14:nvPr/>
              </p14:nvContentPartPr>
              <p14:xfrm>
                <a:off x="8941592" y="1143603"/>
                <a:ext cx="368280" cy="178920"/>
              </p14:xfrm>
            </p:contentPart>
          </mc:Choice>
          <mc:Fallback>
            <p:pic>
              <p:nvPicPr>
                <p:cNvPr id="28" name="Freihand 27">
                  <a:extLst>
                    <a:ext uri="{FF2B5EF4-FFF2-40B4-BE49-F238E27FC236}">
                      <a16:creationId xmlns:a16="http://schemas.microsoft.com/office/drawing/2014/main" id="{36B74578-1185-46D1-A4AF-B2C7AAB69C60}"/>
                    </a:ext>
                  </a:extLst>
                </p:cNvPr>
                <p:cNvPicPr/>
                <p:nvPr/>
              </p:nvPicPr>
              <p:blipFill>
                <a:blip r:embed="rId40"/>
                <a:stretch>
                  <a:fillRect/>
                </a:stretch>
              </p:blipFill>
              <p:spPr>
                <a:xfrm>
                  <a:off x="8932952" y="1134963"/>
                  <a:ext cx="385920" cy="1965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9" name="Freihand 28">
                  <a:extLst>
                    <a:ext uri="{FF2B5EF4-FFF2-40B4-BE49-F238E27FC236}">
                      <a16:creationId xmlns:a16="http://schemas.microsoft.com/office/drawing/2014/main" id="{F6307E07-D7A7-49B0-8618-04B00C16BAF6}"/>
                    </a:ext>
                  </a:extLst>
                </p14:cNvPr>
                <p14:cNvContentPartPr/>
                <p14:nvPr/>
              </p14:nvContentPartPr>
              <p14:xfrm>
                <a:off x="9240032" y="1124163"/>
                <a:ext cx="347400" cy="180720"/>
              </p14:xfrm>
            </p:contentPart>
          </mc:Choice>
          <mc:Fallback>
            <p:pic>
              <p:nvPicPr>
                <p:cNvPr id="29" name="Freihand 28">
                  <a:extLst>
                    <a:ext uri="{FF2B5EF4-FFF2-40B4-BE49-F238E27FC236}">
                      <a16:creationId xmlns:a16="http://schemas.microsoft.com/office/drawing/2014/main" id="{F6307E07-D7A7-49B0-8618-04B00C16BAF6}"/>
                    </a:ext>
                  </a:extLst>
                </p:cNvPr>
                <p:cNvPicPr/>
                <p:nvPr/>
              </p:nvPicPr>
              <p:blipFill>
                <a:blip r:embed="rId42"/>
                <a:stretch>
                  <a:fillRect/>
                </a:stretch>
              </p:blipFill>
              <p:spPr>
                <a:xfrm>
                  <a:off x="9231392" y="1115523"/>
                  <a:ext cx="365040" cy="19836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30" name="Freihand 29">
                  <a:extLst>
                    <a:ext uri="{FF2B5EF4-FFF2-40B4-BE49-F238E27FC236}">
                      <a16:creationId xmlns:a16="http://schemas.microsoft.com/office/drawing/2014/main" id="{874AD155-63F7-414E-B1A6-0BB7241C3B58}"/>
                    </a:ext>
                  </a:extLst>
                </p14:cNvPr>
                <p14:cNvContentPartPr/>
                <p14:nvPr/>
              </p14:nvContentPartPr>
              <p14:xfrm>
                <a:off x="9621272" y="1181043"/>
                <a:ext cx="141480" cy="110880"/>
              </p14:xfrm>
            </p:contentPart>
          </mc:Choice>
          <mc:Fallback>
            <p:pic>
              <p:nvPicPr>
                <p:cNvPr id="30" name="Freihand 29">
                  <a:extLst>
                    <a:ext uri="{FF2B5EF4-FFF2-40B4-BE49-F238E27FC236}">
                      <a16:creationId xmlns:a16="http://schemas.microsoft.com/office/drawing/2014/main" id="{874AD155-63F7-414E-B1A6-0BB7241C3B58}"/>
                    </a:ext>
                  </a:extLst>
                </p:cNvPr>
                <p:cNvPicPr/>
                <p:nvPr/>
              </p:nvPicPr>
              <p:blipFill>
                <a:blip r:embed="rId44"/>
                <a:stretch>
                  <a:fillRect/>
                </a:stretch>
              </p:blipFill>
              <p:spPr>
                <a:xfrm>
                  <a:off x="9612632" y="1172403"/>
                  <a:ext cx="159120" cy="12852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31" name="Freihand 30">
                  <a:extLst>
                    <a:ext uri="{FF2B5EF4-FFF2-40B4-BE49-F238E27FC236}">
                      <a16:creationId xmlns:a16="http://schemas.microsoft.com/office/drawing/2014/main" id="{53CFDD27-47D7-4335-973F-5955498C28B3}"/>
                    </a:ext>
                  </a:extLst>
                </p14:cNvPr>
                <p14:cNvContentPartPr/>
                <p14:nvPr/>
              </p14:nvContentPartPr>
              <p14:xfrm>
                <a:off x="9756632" y="1139643"/>
                <a:ext cx="338040" cy="139680"/>
              </p14:xfrm>
            </p:contentPart>
          </mc:Choice>
          <mc:Fallback>
            <p:pic>
              <p:nvPicPr>
                <p:cNvPr id="31" name="Freihand 30">
                  <a:extLst>
                    <a:ext uri="{FF2B5EF4-FFF2-40B4-BE49-F238E27FC236}">
                      <a16:creationId xmlns:a16="http://schemas.microsoft.com/office/drawing/2014/main" id="{53CFDD27-47D7-4335-973F-5955498C28B3}"/>
                    </a:ext>
                  </a:extLst>
                </p:cNvPr>
                <p:cNvPicPr/>
                <p:nvPr/>
              </p:nvPicPr>
              <p:blipFill>
                <a:blip r:embed="rId46"/>
                <a:stretch>
                  <a:fillRect/>
                </a:stretch>
              </p:blipFill>
              <p:spPr>
                <a:xfrm>
                  <a:off x="9747992" y="1131003"/>
                  <a:ext cx="355680" cy="15732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2" name="Freihand 31">
                  <a:extLst>
                    <a:ext uri="{FF2B5EF4-FFF2-40B4-BE49-F238E27FC236}">
                      <a16:creationId xmlns:a16="http://schemas.microsoft.com/office/drawing/2014/main" id="{124DED3F-8163-4090-BA80-DBB185F38860}"/>
                    </a:ext>
                  </a:extLst>
                </p14:cNvPr>
                <p14:cNvContentPartPr/>
                <p14:nvPr/>
              </p14:nvContentPartPr>
              <p14:xfrm>
                <a:off x="10096832" y="1190403"/>
                <a:ext cx="263160" cy="76680"/>
              </p14:xfrm>
            </p:contentPart>
          </mc:Choice>
          <mc:Fallback>
            <p:pic>
              <p:nvPicPr>
                <p:cNvPr id="32" name="Freihand 31">
                  <a:extLst>
                    <a:ext uri="{FF2B5EF4-FFF2-40B4-BE49-F238E27FC236}">
                      <a16:creationId xmlns:a16="http://schemas.microsoft.com/office/drawing/2014/main" id="{124DED3F-8163-4090-BA80-DBB185F38860}"/>
                    </a:ext>
                  </a:extLst>
                </p:cNvPr>
                <p:cNvPicPr/>
                <p:nvPr/>
              </p:nvPicPr>
              <p:blipFill>
                <a:blip r:embed="rId48"/>
                <a:stretch>
                  <a:fillRect/>
                </a:stretch>
              </p:blipFill>
              <p:spPr>
                <a:xfrm>
                  <a:off x="10087832" y="1181763"/>
                  <a:ext cx="28080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3" name="Freihand 32">
                  <a:extLst>
                    <a:ext uri="{FF2B5EF4-FFF2-40B4-BE49-F238E27FC236}">
                      <a16:creationId xmlns:a16="http://schemas.microsoft.com/office/drawing/2014/main" id="{CAFAC317-5077-4CBA-A991-05BDCE072B25}"/>
                    </a:ext>
                  </a:extLst>
                </p14:cNvPr>
                <p14:cNvContentPartPr/>
                <p14:nvPr/>
              </p14:nvContentPartPr>
              <p14:xfrm>
                <a:off x="10362152" y="1196883"/>
                <a:ext cx="116640" cy="87840"/>
              </p14:xfrm>
            </p:contentPart>
          </mc:Choice>
          <mc:Fallback>
            <p:pic>
              <p:nvPicPr>
                <p:cNvPr id="33" name="Freihand 32">
                  <a:extLst>
                    <a:ext uri="{FF2B5EF4-FFF2-40B4-BE49-F238E27FC236}">
                      <a16:creationId xmlns:a16="http://schemas.microsoft.com/office/drawing/2014/main" id="{CAFAC317-5077-4CBA-A991-05BDCE072B25}"/>
                    </a:ext>
                  </a:extLst>
                </p:cNvPr>
                <p:cNvPicPr/>
                <p:nvPr/>
              </p:nvPicPr>
              <p:blipFill>
                <a:blip r:embed="rId50"/>
                <a:stretch>
                  <a:fillRect/>
                </a:stretch>
              </p:blipFill>
              <p:spPr>
                <a:xfrm>
                  <a:off x="10353152" y="1187883"/>
                  <a:ext cx="13428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4" name="Freihand 33">
                  <a:extLst>
                    <a:ext uri="{FF2B5EF4-FFF2-40B4-BE49-F238E27FC236}">
                      <a16:creationId xmlns:a16="http://schemas.microsoft.com/office/drawing/2014/main" id="{8D85AB57-AE54-43B5-8460-AFC853A97688}"/>
                    </a:ext>
                  </a:extLst>
                </p14:cNvPr>
                <p14:cNvContentPartPr/>
                <p14:nvPr/>
              </p14:nvContentPartPr>
              <p14:xfrm>
                <a:off x="10469072" y="1173843"/>
                <a:ext cx="114480" cy="109800"/>
              </p14:xfrm>
            </p:contentPart>
          </mc:Choice>
          <mc:Fallback>
            <p:pic>
              <p:nvPicPr>
                <p:cNvPr id="34" name="Freihand 33">
                  <a:extLst>
                    <a:ext uri="{FF2B5EF4-FFF2-40B4-BE49-F238E27FC236}">
                      <a16:creationId xmlns:a16="http://schemas.microsoft.com/office/drawing/2014/main" id="{8D85AB57-AE54-43B5-8460-AFC853A97688}"/>
                    </a:ext>
                  </a:extLst>
                </p:cNvPr>
                <p:cNvPicPr/>
                <p:nvPr/>
              </p:nvPicPr>
              <p:blipFill>
                <a:blip r:embed="rId52"/>
                <a:stretch>
                  <a:fillRect/>
                </a:stretch>
              </p:blipFill>
              <p:spPr>
                <a:xfrm>
                  <a:off x="10460432" y="1165203"/>
                  <a:ext cx="13212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35" name="Freihand 34">
                  <a:extLst>
                    <a:ext uri="{FF2B5EF4-FFF2-40B4-BE49-F238E27FC236}">
                      <a16:creationId xmlns:a16="http://schemas.microsoft.com/office/drawing/2014/main" id="{40838B68-CE55-41FE-872B-6AE3FEC4117F}"/>
                    </a:ext>
                  </a:extLst>
                </p14:cNvPr>
                <p14:cNvContentPartPr/>
                <p14:nvPr/>
              </p14:nvContentPartPr>
              <p14:xfrm>
                <a:off x="10579952" y="1165563"/>
                <a:ext cx="109800" cy="105840"/>
              </p14:xfrm>
            </p:contentPart>
          </mc:Choice>
          <mc:Fallback>
            <p:pic>
              <p:nvPicPr>
                <p:cNvPr id="35" name="Freihand 34">
                  <a:extLst>
                    <a:ext uri="{FF2B5EF4-FFF2-40B4-BE49-F238E27FC236}">
                      <a16:creationId xmlns:a16="http://schemas.microsoft.com/office/drawing/2014/main" id="{40838B68-CE55-41FE-872B-6AE3FEC4117F}"/>
                    </a:ext>
                  </a:extLst>
                </p:cNvPr>
                <p:cNvPicPr/>
                <p:nvPr/>
              </p:nvPicPr>
              <p:blipFill>
                <a:blip r:embed="rId54"/>
                <a:stretch>
                  <a:fillRect/>
                </a:stretch>
              </p:blipFill>
              <p:spPr>
                <a:xfrm>
                  <a:off x="10570952" y="1156563"/>
                  <a:ext cx="127440" cy="12348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36" name="Freihand 35">
                  <a:extLst>
                    <a:ext uri="{FF2B5EF4-FFF2-40B4-BE49-F238E27FC236}">
                      <a16:creationId xmlns:a16="http://schemas.microsoft.com/office/drawing/2014/main" id="{9D08B656-FFD8-4387-93B9-40D5EC4D5447}"/>
                    </a:ext>
                  </a:extLst>
                </p14:cNvPr>
                <p14:cNvContentPartPr/>
                <p14:nvPr/>
              </p14:nvContentPartPr>
              <p14:xfrm>
                <a:off x="10690472" y="1058283"/>
                <a:ext cx="201240" cy="197640"/>
              </p14:xfrm>
            </p:contentPart>
          </mc:Choice>
          <mc:Fallback>
            <p:pic>
              <p:nvPicPr>
                <p:cNvPr id="36" name="Freihand 35">
                  <a:extLst>
                    <a:ext uri="{FF2B5EF4-FFF2-40B4-BE49-F238E27FC236}">
                      <a16:creationId xmlns:a16="http://schemas.microsoft.com/office/drawing/2014/main" id="{9D08B656-FFD8-4387-93B9-40D5EC4D5447}"/>
                    </a:ext>
                  </a:extLst>
                </p:cNvPr>
                <p:cNvPicPr/>
                <p:nvPr/>
              </p:nvPicPr>
              <p:blipFill>
                <a:blip r:embed="rId56"/>
                <a:stretch>
                  <a:fillRect/>
                </a:stretch>
              </p:blipFill>
              <p:spPr>
                <a:xfrm>
                  <a:off x="10681472" y="1049643"/>
                  <a:ext cx="218880" cy="21528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37" name="Freihand 36">
                  <a:extLst>
                    <a:ext uri="{FF2B5EF4-FFF2-40B4-BE49-F238E27FC236}">
                      <a16:creationId xmlns:a16="http://schemas.microsoft.com/office/drawing/2014/main" id="{0AD58CA1-2A8D-4B7E-9B1A-517D83EE9310}"/>
                    </a:ext>
                  </a:extLst>
                </p14:cNvPr>
                <p14:cNvContentPartPr/>
                <p14:nvPr/>
              </p14:nvContentPartPr>
              <p14:xfrm>
                <a:off x="10813232" y="1221003"/>
                <a:ext cx="34200" cy="42480"/>
              </p14:xfrm>
            </p:contentPart>
          </mc:Choice>
          <mc:Fallback>
            <p:pic>
              <p:nvPicPr>
                <p:cNvPr id="37" name="Freihand 36">
                  <a:extLst>
                    <a:ext uri="{FF2B5EF4-FFF2-40B4-BE49-F238E27FC236}">
                      <a16:creationId xmlns:a16="http://schemas.microsoft.com/office/drawing/2014/main" id="{0AD58CA1-2A8D-4B7E-9B1A-517D83EE9310}"/>
                    </a:ext>
                  </a:extLst>
                </p:cNvPr>
                <p:cNvPicPr/>
                <p:nvPr/>
              </p:nvPicPr>
              <p:blipFill>
                <a:blip r:embed="rId58"/>
                <a:stretch>
                  <a:fillRect/>
                </a:stretch>
              </p:blipFill>
              <p:spPr>
                <a:xfrm>
                  <a:off x="10804592" y="1212363"/>
                  <a:ext cx="51840" cy="6012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38" name="Freihand 37">
                  <a:extLst>
                    <a:ext uri="{FF2B5EF4-FFF2-40B4-BE49-F238E27FC236}">
                      <a16:creationId xmlns:a16="http://schemas.microsoft.com/office/drawing/2014/main" id="{6D431A28-FA55-48FE-B82D-6EE0AA6B31BA}"/>
                    </a:ext>
                  </a:extLst>
                </p14:cNvPr>
                <p14:cNvContentPartPr/>
                <p14:nvPr/>
              </p14:nvContentPartPr>
              <p14:xfrm>
                <a:off x="10877312" y="1057203"/>
                <a:ext cx="130320" cy="214200"/>
              </p14:xfrm>
            </p:contentPart>
          </mc:Choice>
          <mc:Fallback>
            <p:pic>
              <p:nvPicPr>
                <p:cNvPr id="38" name="Freihand 37">
                  <a:extLst>
                    <a:ext uri="{FF2B5EF4-FFF2-40B4-BE49-F238E27FC236}">
                      <a16:creationId xmlns:a16="http://schemas.microsoft.com/office/drawing/2014/main" id="{6D431A28-FA55-48FE-B82D-6EE0AA6B31BA}"/>
                    </a:ext>
                  </a:extLst>
                </p:cNvPr>
                <p:cNvPicPr/>
                <p:nvPr/>
              </p:nvPicPr>
              <p:blipFill>
                <a:blip r:embed="rId60"/>
                <a:stretch>
                  <a:fillRect/>
                </a:stretch>
              </p:blipFill>
              <p:spPr>
                <a:xfrm>
                  <a:off x="10868672" y="1048203"/>
                  <a:ext cx="147960" cy="23184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39" name="Freihand 38">
                  <a:extLst>
                    <a:ext uri="{FF2B5EF4-FFF2-40B4-BE49-F238E27FC236}">
                      <a16:creationId xmlns:a16="http://schemas.microsoft.com/office/drawing/2014/main" id="{52D51B03-EF46-4C7D-9644-A4DE23DDDA18}"/>
                    </a:ext>
                  </a:extLst>
                </p14:cNvPr>
                <p14:cNvContentPartPr/>
                <p14:nvPr/>
              </p14:nvContentPartPr>
              <p14:xfrm>
                <a:off x="10958312" y="1149723"/>
                <a:ext cx="266040" cy="105840"/>
              </p14:xfrm>
            </p:contentPart>
          </mc:Choice>
          <mc:Fallback>
            <p:pic>
              <p:nvPicPr>
                <p:cNvPr id="39" name="Freihand 38">
                  <a:extLst>
                    <a:ext uri="{FF2B5EF4-FFF2-40B4-BE49-F238E27FC236}">
                      <a16:creationId xmlns:a16="http://schemas.microsoft.com/office/drawing/2014/main" id="{52D51B03-EF46-4C7D-9644-A4DE23DDDA18}"/>
                    </a:ext>
                  </a:extLst>
                </p:cNvPr>
                <p:cNvPicPr/>
                <p:nvPr/>
              </p:nvPicPr>
              <p:blipFill>
                <a:blip r:embed="rId62"/>
                <a:stretch>
                  <a:fillRect/>
                </a:stretch>
              </p:blipFill>
              <p:spPr>
                <a:xfrm>
                  <a:off x="10949312" y="1140723"/>
                  <a:ext cx="283680" cy="1234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3">
            <p14:nvContentPartPr>
              <p14:cNvPr id="41" name="Freihand 40">
                <a:extLst>
                  <a:ext uri="{FF2B5EF4-FFF2-40B4-BE49-F238E27FC236}">
                    <a16:creationId xmlns:a16="http://schemas.microsoft.com/office/drawing/2014/main" id="{13AB7B5F-9B4D-4675-B841-940C5CF63BF4}"/>
                  </a:ext>
                </a:extLst>
              </p14:cNvPr>
              <p14:cNvContentPartPr/>
              <p14:nvPr/>
            </p14:nvContentPartPr>
            <p14:xfrm>
              <a:off x="2281952" y="2424483"/>
              <a:ext cx="2878560" cy="53280"/>
            </p14:xfrm>
          </p:contentPart>
        </mc:Choice>
        <mc:Fallback>
          <p:pic>
            <p:nvPicPr>
              <p:cNvPr id="41" name="Freihand 40">
                <a:extLst>
                  <a:ext uri="{FF2B5EF4-FFF2-40B4-BE49-F238E27FC236}">
                    <a16:creationId xmlns:a16="http://schemas.microsoft.com/office/drawing/2014/main" id="{13AB7B5F-9B4D-4675-B841-940C5CF63BF4}"/>
                  </a:ext>
                </a:extLst>
              </p:cNvPr>
              <p:cNvPicPr/>
              <p:nvPr/>
            </p:nvPicPr>
            <p:blipFill>
              <a:blip r:embed="rId64"/>
              <a:stretch>
                <a:fillRect/>
              </a:stretch>
            </p:blipFill>
            <p:spPr>
              <a:xfrm>
                <a:off x="2273312" y="2415843"/>
                <a:ext cx="2896200" cy="7092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42" name="Freihand 41">
                <a:extLst>
                  <a:ext uri="{FF2B5EF4-FFF2-40B4-BE49-F238E27FC236}">
                    <a16:creationId xmlns:a16="http://schemas.microsoft.com/office/drawing/2014/main" id="{FC73F5AE-2EB5-4CEB-AA5E-201E12E4808D}"/>
                  </a:ext>
                </a:extLst>
              </p14:cNvPr>
              <p14:cNvContentPartPr/>
              <p14:nvPr/>
            </p14:nvContentPartPr>
            <p14:xfrm>
              <a:off x="6150872" y="2427003"/>
              <a:ext cx="4619520" cy="78840"/>
            </p14:xfrm>
          </p:contentPart>
        </mc:Choice>
        <mc:Fallback>
          <p:pic>
            <p:nvPicPr>
              <p:cNvPr id="42" name="Freihand 41">
                <a:extLst>
                  <a:ext uri="{FF2B5EF4-FFF2-40B4-BE49-F238E27FC236}">
                    <a16:creationId xmlns:a16="http://schemas.microsoft.com/office/drawing/2014/main" id="{FC73F5AE-2EB5-4CEB-AA5E-201E12E4808D}"/>
                  </a:ext>
                </a:extLst>
              </p:cNvPr>
              <p:cNvPicPr/>
              <p:nvPr/>
            </p:nvPicPr>
            <p:blipFill>
              <a:blip r:embed="rId66"/>
              <a:stretch>
                <a:fillRect/>
              </a:stretch>
            </p:blipFill>
            <p:spPr>
              <a:xfrm>
                <a:off x="6142232" y="2418003"/>
                <a:ext cx="4637160" cy="96480"/>
              </a:xfrm>
              <a:prstGeom prst="rect">
                <a:avLst/>
              </a:prstGeom>
            </p:spPr>
          </p:pic>
        </mc:Fallback>
      </mc:AlternateContent>
      <p:grpSp>
        <p:nvGrpSpPr>
          <p:cNvPr id="45" name="Gruppieren 44">
            <a:extLst>
              <a:ext uri="{FF2B5EF4-FFF2-40B4-BE49-F238E27FC236}">
                <a16:creationId xmlns:a16="http://schemas.microsoft.com/office/drawing/2014/main" id="{E60684A0-F999-4F35-B72A-E7F577C5564E}"/>
              </a:ext>
            </a:extLst>
          </p:cNvPr>
          <p:cNvGrpSpPr/>
          <p:nvPr/>
        </p:nvGrpSpPr>
        <p:grpSpPr>
          <a:xfrm>
            <a:off x="2025992" y="3148443"/>
            <a:ext cx="2947320" cy="73440"/>
            <a:chOff x="2025992" y="3148443"/>
            <a:chExt cx="2947320" cy="73440"/>
          </a:xfrm>
        </p:grpSpPr>
        <mc:AlternateContent xmlns:mc="http://schemas.openxmlformats.org/markup-compatibility/2006">
          <mc:Choice xmlns:p14="http://schemas.microsoft.com/office/powerpoint/2010/main" Requires="p14">
            <p:contentPart p14:bwMode="auto" r:id="rId67">
              <p14:nvContentPartPr>
                <p14:cNvPr id="43" name="Freihand 42">
                  <a:extLst>
                    <a:ext uri="{FF2B5EF4-FFF2-40B4-BE49-F238E27FC236}">
                      <a16:creationId xmlns:a16="http://schemas.microsoft.com/office/drawing/2014/main" id="{01B6E942-ADF7-4B00-818C-D8A23354D3DB}"/>
                    </a:ext>
                  </a:extLst>
                </p14:cNvPr>
                <p14:cNvContentPartPr/>
                <p14:nvPr/>
              </p14:nvContentPartPr>
              <p14:xfrm>
                <a:off x="2025992" y="3174003"/>
                <a:ext cx="1507320" cy="47880"/>
              </p14:xfrm>
            </p:contentPart>
          </mc:Choice>
          <mc:Fallback>
            <p:pic>
              <p:nvPicPr>
                <p:cNvPr id="43" name="Freihand 42">
                  <a:extLst>
                    <a:ext uri="{FF2B5EF4-FFF2-40B4-BE49-F238E27FC236}">
                      <a16:creationId xmlns:a16="http://schemas.microsoft.com/office/drawing/2014/main" id="{01B6E942-ADF7-4B00-818C-D8A23354D3DB}"/>
                    </a:ext>
                  </a:extLst>
                </p:cNvPr>
                <p:cNvPicPr/>
                <p:nvPr/>
              </p:nvPicPr>
              <p:blipFill>
                <a:blip r:embed="rId68"/>
                <a:stretch>
                  <a:fillRect/>
                </a:stretch>
              </p:blipFill>
              <p:spPr>
                <a:xfrm>
                  <a:off x="2016992" y="3165363"/>
                  <a:ext cx="1524960" cy="6552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44" name="Freihand 43">
                  <a:extLst>
                    <a:ext uri="{FF2B5EF4-FFF2-40B4-BE49-F238E27FC236}">
                      <a16:creationId xmlns:a16="http://schemas.microsoft.com/office/drawing/2014/main" id="{8CFC3457-BD2C-4DBC-84B9-3E69402FAACC}"/>
                    </a:ext>
                  </a:extLst>
                </p14:cNvPr>
                <p14:cNvContentPartPr/>
                <p14:nvPr/>
              </p14:nvContentPartPr>
              <p14:xfrm>
                <a:off x="3322352" y="3148443"/>
                <a:ext cx="1650960" cy="64080"/>
              </p14:xfrm>
            </p:contentPart>
          </mc:Choice>
          <mc:Fallback>
            <p:pic>
              <p:nvPicPr>
                <p:cNvPr id="44" name="Freihand 43">
                  <a:extLst>
                    <a:ext uri="{FF2B5EF4-FFF2-40B4-BE49-F238E27FC236}">
                      <a16:creationId xmlns:a16="http://schemas.microsoft.com/office/drawing/2014/main" id="{8CFC3457-BD2C-4DBC-84B9-3E69402FAACC}"/>
                    </a:ext>
                  </a:extLst>
                </p:cNvPr>
                <p:cNvPicPr/>
                <p:nvPr/>
              </p:nvPicPr>
              <p:blipFill>
                <a:blip r:embed="rId70"/>
                <a:stretch>
                  <a:fillRect/>
                </a:stretch>
              </p:blipFill>
              <p:spPr>
                <a:xfrm>
                  <a:off x="3313712" y="3139443"/>
                  <a:ext cx="1668600" cy="817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71">
            <p14:nvContentPartPr>
              <p14:cNvPr id="46" name="Freihand 45">
                <a:extLst>
                  <a:ext uri="{FF2B5EF4-FFF2-40B4-BE49-F238E27FC236}">
                    <a16:creationId xmlns:a16="http://schemas.microsoft.com/office/drawing/2014/main" id="{9FFB2DEB-4A8A-4E99-AC51-3EF58DBB8EC2}"/>
                  </a:ext>
                </a:extLst>
              </p14:cNvPr>
              <p14:cNvContentPartPr/>
              <p14:nvPr/>
            </p14:nvContentPartPr>
            <p14:xfrm>
              <a:off x="5810672" y="2572443"/>
              <a:ext cx="4183200" cy="954720"/>
            </p14:xfrm>
          </p:contentPart>
        </mc:Choice>
        <mc:Fallback>
          <p:pic>
            <p:nvPicPr>
              <p:cNvPr id="46" name="Freihand 45">
                <a:extLst>
                  <a:ext uri="{FF2B5EF4-FFF2-40B4-BE49-F238E27FC236}">
                    <a16:creationId xmlns:a16="http://schemas.microsoft.com/office/drawing/2014/main" id="{9FFB2DEB-4A8A-4E99-AC51-3EF58DBB8EC2}"/>
                  </a:ext>
                </a:extLst>
              </p:cNvPr>
              <p:cNvPicPr/>
              <p:nvPr/>
            </p:nvPicPr>
            <p:blipFill>
              <a:blip r:embed="rId72"/>
              <a:stretch>
                <a:fillRect/>
              </a:stretch>
            </p:blipFill>
            <p:spPr>
              <a:xfrm>
                <a:off x="5801672" y="2563803"/>
                <a:ext cx="4200840" cy="97236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47" name="Freihand 46">
                <a:extLst>
                  <a:ext uri="{FF2B5EF4-FFF2-40B4-BE49-F238E27FC236}">
                    <a16:creationId xmlns:a16="http://schemas.microsoft.com/office/drawing/2014/main" id="{1D16C30D-A04B-430B-9828-72F5E099BDA3}"/>
                  </a:ext>
                </a:extLst>
              </p14:cNvPr>
              <p14:cNvContentPartPr/>
              <p14:nvPr/>
            </p14:nvContentPartPr>
            <p14:xfrm>
              <a:off x="418592" y="4148883"/>
              <a:ext cx="3987360" cy="83520"/>
            </p14:xfrm>
          </p:contentPart>
        </mc:Choice>
        <mc:Fallback>
          <p:pic>
            <p:nvPicPr>
              <p:cNvPr id="47" name="Freihand 46">
                <a:extLst>
                  <a:ext uri="{FF2B5EF4-FFF2-40B4-BE49-F238E27FC236}">
                    <a16:creationId xmlns:a16="http://schemas.microsoft.com/office/drawing/2014/main" id="{1D16C30D-A04B-430B-9828-72F5E099BDA3}"/>
                  </a:ext>
                </a:extLst>
              </p:cNvPr>
              <p:cNvPicPr/>
              <p:nvPr/>
            </p:nvPicPr>
            <p:blipFill>
              <a:blip r:embed="rId74"/>
              <a:stretch>
                <a:fillRect/>
              </a:stretch>
            </p:blipFill>
            <p:spPr>
              <a:xfrm>
                <a:off x="409592" y="4139883"/>
                <a:ext cx="4005000" cy="101160"/>
              </a:xfrm>
              <a:prstGeom prst="rect">
                <a:avLst/>
              </a:prstGeom>
            </p:spPr>
          </p:pic>
        </mc:Fallback>
      </mc:AlternateContent>
      <p:grpSp>
        <p:nvGrpSpPr>
          <p:cNvPr id="50" name="Gruppieren 49">
            <a:extLst>
              <a:ext uri="{FF2B5EF4-FFF2-40B4-BE49-F238E27FC236}">
                <a16:creationId xmlns:a16="http://schemas.microsoft.com/office/drawing/2014/main" id="{CD804B54-7E7B-4129-8E3B-EC0090621A5D}"/>
              </a:ext>
            </a:extLst>
          </p:cNvPr>
          <p:cNvGrpSpPr/>
          <p:nvPr/>
        </p:nvGrpSpPr>
        <p:grpSpPr>
          <a:xfrm>
            <a:off x="5894912" y="4053843"/>
            <a:ext cx="5991480" cy="59760"/>
            <a:chOff x="5894912" y="4053843"/>
            <a:chExt cx="5991480" cy="59760"/>
          </a:xfrm>
        </p:grpSpPr>
        <mc:AlternateContent xmlns:mc="http://schemas.openxmlformats.org/markup-compatibility/2006">
          <mc:Choice xmlns:p14="http://schemas.microsoft.com/office/powerpoint/2010/main" Requires="p14">
            <p:contentPart p14:bwMode="auto" r:id="rId75">
              <p14:nvContentPartPr>
                <p14:cNvPr id="48" name="Freihand 47">
                  <a:extLst>
                    <a:ext uri="{FF2B5EF4-FFF2-40B4-BE49-F238E27FC236}">
                      <a16:creationId xmlns:a16="http://schemas.microsoft.com/office/drawing/2014/main" id="{D548DACE-13C8-4D48-A4FF-4E584DD944B6}"/>
                    </a:ext>
                  </a:extLst>
                </p14:cNvPr>
                <p14:cNvContentPartPr/>
                <p14:nvPr/>
              </p14:nvContentPartPr>
              <p14:xfrm>
                <a:off x="5996432" y="4057443"/>
                <a:ext cx="360" cy="360"/>
              </p14:xfrm>
            </p:contentPart>
          </mc:Choice>
          <mc:Fallback>
            <p:pic>
              <p:nvPicPr>
                <p:cNvPr id="48" name="Freihand 47">
                  <a:extLst>
                    <a:ext uri="{FF2B5EF4-FFF2-40B4-BE49-F238E27FC236}">
                      <a16:creationId xmlns:a16="http://schemas.microsoft.com/office/drawing/2014/main" id="{D548DACE-13C8-4D48-A4FF-4E584DD944B6}"/>
                    </a:ext>
                  </a:extLst>
                </p:cNvPr>
                <p:cNvPicPr/>
                <p:nvPr/>
              </p:nvPicPr>
              <p:blipFill>
                <a:blip r:embed="rId76"/>
                <a:stretch>
                  <a:fillRect/>
                </a:stretch>
              </p:blipFill>
              <p:spPr>
                <a:xfrm>
                  <a:off x="5987792" y="404844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49" name="Freihand 48">
                  <a:extLst>
                    <a:ext uri="{FF2B5EF4-FFF2-40B4-BE49-F238E27FC236}">
                      <a16:creationId xmlns:a16="http://schemas.microsoft.com/office/drawing/2014/main" id="{2456624B-C2A3-4D88-B887-AB030F07CB3A}"/>
                    </a:ext>
                  </a:extLst>
                </p14:cNvPr>
                <p14:cNvContentPartPr/>
                <p14:nvPr/>
              </p14:nvContentPartPr>
              <p14:xfrm>
                <a:off x="5894912" y="4053843"/>
                <a:ext cx="5991480" cy="59760"/>
              </p14:xfrm>
            </p:contentPart>
          </mc:Choice>
          <mc:Fallback>
            <p:pic>
              <p:nvPicPr>
                <p:cNvPr id="49" name="Freihand 48">
                  <a:extLst>
                    <a:ext uri="{FF2B5EF4-FFF2-40B4-BE49-F238E27FC236}">
                      <a16:creationId xmlns:a16="http://schemas.microsoft.com/office/drawing/2014/main" id="{2456624B-C2A3-4D88-B887-AB030F07CB3A}"/>
                    </a:ext>
                  </a:extLst>
                </p:cNvPr>
                <p:cNvPicPr/>
                <p:nvPr/>
              </p:nvPicPr>
              <p:blipFill>
                <a:blip r:embed="rId78"/>
                <a:stretch>
                  <a:fillRect/>
                </a:stretch>
              </p:blipFill>
              <p:spPr>
                <a:xfrm>
                  <a:off x="5886272" y="4044843"/>
                  <a:ext cx="6009120" cy="774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79">
            <p14:nvContentPartPr>
              <p14:cNvPr id="51" name="Freihand 50">
                <a:extLst>
                  <a:ext uri="{FF2B5EF4-FFF2-40B4-BE49-F238E27FC236}">
                    <a16:creationId xmlns:a16="http://schemas.microsoft.com/office/drawing/2014/main" id="{6BF1393C-1A15-4C46-B4F6-5D5054639DFE}"/>
                  </a:ext>
                </a:extLst>
              </p14:cNvPr>
              <p14:cNvContentPartPr/>
              <p14:nvPr/>
            </p14:nvContentPartPr>
            <p14:xfrm>
              <a:off x="525512" y="5136723"/>
              <a:ext cx="6536160" cy="132120"/>
            </p14:xfrm>
          </p:contentPart>
        </mc:Choice>
        <mc:Fallback>
          <p:pic>
            <p:nvPicPr>
              <p:cNvPr id="51" name="Freihand 50">
                <a:extLst>
                  <a:ext uri="{FF2B5EF4-FFF2-40B4-BE49-F238E27FC236}">
                    <a16:creationId xmlns:a16="http://schemas.microsoft.com/office/drawing/2014/main" id="{6BF1393C-1A15-4C46-B4F6-5D5054639DFE}"/>
                  </a:ext>
                </a:extLst>
              </p:cNvPr>
              <p:cNvPicPr/>
              <p:nvPr/>
            </p:nvPicPr>
            <p:blipFill>
              <a:blip r:embed="rId80"/>
              <a:stretch>
                <a:fillRect/>
              </a:stretch>
            </p:blipFill>
            <p:spPr>
              <a:xfrm>
                <a:off x="516512" y="5128083"/>
                <a:ext cx="6553800" cy="14976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52" name="Freihand 51">
                <a:extLst>
                  <a:ext uri="{FF2B5EF4-FFF2-40B4-BE49-F238E27FC236}">
                    <a16:creationId xmlns:a16="http://schemas.microsoft.com/office/drawing/2014/main" id="{E03AF8CF-BBAD-4076-8C50-CD369C4D00C2}"/>
                  </a:ext>
                </a:extLst>
              </p14:cNvPr>
              <p14:cNvContentPartPr/>
              <p14:nvPr/>
            </p14:nvContentPartPr>
            <p14:xfrm>
              <a:off x="433352" y="5459643"/>
              <a:ext cx="3115080" cy="69120"/>
            </p14:xfrm>
          </p:contentPart>
        </mc:Choice>
        <mc:Fallback>
          <p:pic>
            <p:nvPicPr>
              <p:cNvPr id="52" name="Freihand 51">
                <a:extLst>
                  <a:ext uri="{FF2B5EF4-FFF2-40B4-BE49-F238E27FC236}">
                    <a16:creationId xmlns:a16="http://schemas.microsoft.com/office/drawing/2014/main" id="{E03AF8CF-BBAD-4076-8C50-CD369C4D00C2}"/>
                  </a:ext>
                </a:extLst>
              </p:cNvPr>
              <p:cNvPicPr/>
              <p:nvPr/>
            </p:nvPicPr>
            <p:blipFill>
              <a:blip r:embed="rId82"/>
              <a:stretch>
                <a:fillRect/>
              </a:stretch>
            </p:blipFill>
            <p:spPr>
              <a:xfrm>
                <a:off x="424712" y="5450643"/>
                <a:ext cx="3132720" cy="8676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53" name="Freihand 52">
                <a:extLst>
                  <a:ext uri="{FF2B5EF4-FFF2-40B4-BE49-F238E27FC236}">
                    <a16:creationId xmlns:a16="http://schemas.microsoft.com/office/drawing/2014/main" id="{3724447F-AA6D-4B88-A4FC-DA2A620D2B03}"/>
                  </a:ext>
                </a:extLst>
              </p14:cNvPr>
              <p14:cNvContentPartPr/>
              <p14:nvPr/>
            </p14:nvContentPartPr>
            <p14:xfrm>
              <a:off x="29072" y="6386643"/>
              <a:ext cx="3090960" cy="67320"/>
            </p14:xfrm>
          </p:contentPart>
        </mc:Choice>
        <mc:Fallback>
          <p:pic>
            <p:nvPicPr>
              <p:cNvPr id="53" name="Freihand 52">
                <a:extLst>
                  <a:ext uri="{FF2B5EF4-FFF2-40B4-BE49-F238E27FC236}">
                    <a16:creationId xmlns:a16="http://schemas.microsoft.com/office/drawing/2014/main" id="{3724447F-AA6D-4B88-A4FC-DA2A620D2B03}"/>
                  </a:ext>
                </a:extLst>
              </p:cNvPr>
              <p:cNvPicPr/>
              <p:nvPr/>
            </p:nvPicPr>
            <p:blipFill>
              <a:blip r:embed="rId84"/>
              <a:stretch>
                <a:fillRect/>
              </a:stretch>
            </p:blipFill>
            <p:spPr>
              <a:xfrm>
                <a:off x="20072" y="6377643"/>
                <a:ext cx="3108600" cy="8496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54" name="Freihand 53">
                <a:extLst>
                  <a:ext uri="{FF2B5EF4-FFF2-40B4-BE49-F238E27FC236}">
                    <a16:creationId xmlns:a16="http://schemas.microsoft.com/office/drawing/2014/main" id="{6EEDA57D-B41F-44FD-A0EE-C74106950794}"/>
                  </a:ext>
                </a:extLst>
              </p14:cNvPr>
              <p14:cNvContentPartPr/>
              <p14:nvPr/>
            </p14:nvContentPartPr>
            <p14:xfrm>
              <a:off x="3913832" y="6379443"/>
              <a:ext cx="4146480" cy="103680"/>
            </p14:xfrm>
          </p:contentPart>
        </mc:Choice>
        <mc:Fallback>
          <p:pic>
            <p:nvPicPr>
              <p:cNvPr id="54" name="Freihand 53">
                <a:extLst>
                  <a:ext uri="{FF2B5EF4-FFF2-40B4-BE49-F238E27FC236}">
                    <a16:creationId xmlns:a16="http://schemas.microsoft.com/office/drawing/2014/main" id="{6EEDA57D-B41F-44FD-A0EE-C74106950794}"/>
                  </a:ext>
                </a:extLst>
              </p:cNvPr>
              <p:cNvPicPr/>
              <p:nvPr/>
            </p:nvPicPr>
            <p:blipFill>
              <a:blip r:embed="rId86"/>
              <a:stretch>
                <a:fillRect/>
              </a:stretch>
            </p:blipFill>
            <p:spPr>
              <a:xfrm>
                <a:off x="3904832" y="6370803"/>
                <a:ext cx="4164120" cy="12132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55" name="Freihand 54">
                <a:extLst>
                  <a:ext uri="{FF2B5EF4-FFF2-40B4-BE49-F238E27FC236}">
                    <a16:creationId xmlns:a16="http://schemas.microsoft.com/office/drawing/2014/main" id="{613B41CA-4FB0-4062-AEDE-63F5E80AA17E}"/>
                  </a:ext>
                </a:extLst>
              </p14:cNvPr>
              <p14:cNvContentPartPr/>
              <p14:nvPr/>
            </p14:nvContentPartPr>
            <p14:xfrm>
              <a:off x="1569512" y="6696603"/>
              <a:ext cx="5265000" cy="118440"/>
            </p14:xfrm>
          </p:contentPart>
        </mc:Choice>
        <mc:Fallback>
          <p:pic>
            <p:nvPicPr>
              <p:cNvPr id="55" name="Freihand 54">
                <a:extLst>
                  <a:ext uri="{FF2B5EF4-FFF2-40B4-BE49-F238E27FC236}">
                    <a16:creationId xmlns:a16="http://schemas.microsoft.com/office/drawing/2014/main" id="{613B41CA-4FB0-4062-AEDE-63F5E80AA17E}"/>
                  </a:ext>
                </a:extLst>
              </p:cNvPr>
              <p:cNvPicPr/>
              <p:nvPr/>
            </p:nvPicPr>
            <p:blipFill>
              <a:blip r:embed="rId88"/>
              <a:stretch>
                <a:fillRect/>
              </a:stretch>
            </p:blipFill>
            <p:spPr>
              <a:xfrm>
                <a:off x="1560512" y="6687963"/>
                <a:ext cx="5282640" cy="136080"/>
              </a:xfrm>
              <a:prstGeom prst="rect">
                <a:avLst/>
              </a:prstGeom>
            </p:spPr>
          </p:pic>
        </mc:Fallback>
      </mc:AlternateContent>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err="1">
                <a:solidFill>
                  <a:srgbClr val="000000"/>
                </a:solidFill>
              </a:rPr>
              <a:t>Coronakrise</a:t>
            </a:r>
            <a:r>
              <a:rPr lang="de-DE" altLang="de-DE" sz="2000">
                <a:solidFill>
                  <a:srgbClr val="000000"/>
                </a:solidFill>
              </a:rPr>
              <a:t> auf die </a:t>
            </a:r>
            <a:r>
              <a:rPr lang="de-DE" altLang="de-DE" sz="2000" dirty="0">
                <a:solidFill>
                  <a:srgbClr val="000000"/>
                </a:solidFill>
              </a:rPr>
              <a:t>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DA49C162-3E8E-451A-A1BB-7728A1EC8045}"/>
                  </a:ext>
                </a:extLst>
              </p14:cNvPr>
              <p14:cNvContentPartPr/>
              <p14:nvPr/>
            </p14:nvContentPartPr>
            <p14:xfrm>
              <a:off x="2580477" y="1970523"/>
              <a:ext cx="5576400" cy="86040"/>
            </p14:xfrm>
          </p:contentPart>
        </mc:Choice>
        <mc:Fallback>
          <p:pic>
            <p:nvPicPr>
              <p:cNvPr id="2" name="Freihand 1">
                <a:extLst>
                  <a:ext uri="{FF2B5EF4-FFF2-40B4-BE49-F238E27FC236}">
                    <a16:creationId xmlns:a16="http://schemas.microsoft.com/office/drawing/2014/main" id="{DA49C162-3E8E-451A-A1BB-7728A1EC8045}"/>
                  </a:ext>
                </a:extLst>
              </p:cNvPr>
              <p:cNvPicPr/>
              <p:nvPr/>
            </p:nvPicPr>
            <p:blipFill>
              <a:blip r:embed="rId4"/>
              <a:stretch>
                <a:fillRect/>
              </a:stretch>
            </p:blipFill>
            <p:spPr>
              <a:xfrm>
                <a:off x="2571477" y="1961523"/>
                <a:ext cx="5594040" cy="1036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56771988-125F-497B-B7C7-93143CBCC272}"/>
                  </a:ext>
                </a:extLst>
              </p14:cNvPr>
              <p14:cNvContentPartPr/>
              <p14:nvPr/>
            </p14:nvContentPartPr>
            <p14:xfrm>
              <a:off x="3956037" y="2906523"/>
              <a:ext cx="2444040" cy="25560"/>
            </p14:xfrm>
          </p:contentPart>
        </mc:Choice>
        <mc:Fallback>
          <p:pic>
            <p:nvPicPr>
              <p:cNvPr id="3" name="Freihand 2">
                <a:extLst>
                  <a:ext uri="{FF2B5EF4-FFF2-40B4-BE49-F238E27FC236}">
                    <a16:creationId xmlns:a16="http://schemas.microsoft.com/office/drawing/2014/main" id="{56771988-125F-497B-B7C7-93143CBCC272}"/>
                  </a:ext>
                </a:extLst>
              </p:cNvPr>
              <p:cNvPicPr/>
              <p:nvPr/>
            </p:nvPicPr>
            <p:blipFill>
              <a:blip r:embed="rId6"/>
              <a:stretch>
                <a:fillRect/>
              </a:stretch>
            </p:blipFill>
            <p:spPr>
              <a:xfrm>
                <a:off x="3947397" y="2897883"/>
                <a:ext cx="246168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 name="Freihand 4">
                <a:extLst>
                  <a:ext uri="{FF2B5EF4-FFF2-40B4-BE49-F238E27FC236}">
                    <a16:creationId xmlns:a16="http://schemas.microsoft.com/office/drawing/2014/main" id="{8AD6D75F-267D-4B16-96DC-CF6245FBF61D}"/>
                  </a:ext>
                </a:extLst>
              </p14:cNvPr>
              <p14:cNvContentPartPr/>
              <p14:nvPr/>
            </p14:nvContentPartPr>
            <p14:xfrm>
              <a:off x="750237" y="4113963"/>
              <a:ext cx="1811520" cy="114120"/>
            </p14:xfrm>
          </p:contentPart>
        </mc:Choice>
        <mc:Fallback>
          <p:pic>
            <p:nvPicPr>
              <p:cNvPr id="5" name="Freihand 4">
                <a:extLst>
                  <a:ext uri="{FF2B5EF4-FFF2-40B4-BE49-F238E27FC236}">
                    <a16:creationId xmlns:a16="http://schemas.microsoft.com/office/drawing/2014/main" id="{8AD6D75F-267D-4B16-96DC-CF6245FBF61D}"/>
                  </a:ext>
                </a:extLst>
              </p:cNvPr>
              <p:cNvPicPr/>
              <p:nvPr/>
            </p:nvPicPr>
            <p:blipFill>
              <a:blip r:embed="rId8"/>
              <a:stretch>
                <a:fillRect/>
              </a:stretch>
            </p:blipFill>
            <p:spPr>
              <a:xfrm>
                <a:off x="741237" y="4105323"/>
                <a:ext cx="1829160" cy="1317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8" name="Freihand 7">
                <a:extLst>
                  <a:ext uri="{FF2B5EF4-FFF2-40B4-BE49-F238E27FC236}">
                    <a16:creationId xmlns:a16="http://schemas.microsoft.com/office/drawing/2014/main" id="{139AAFF5-15A3-4444-8FD8-D0764DF0F4C1}"/>
                  </a:ext>
                </a:extLst>
              </p14:cNvPr>
              <p14:cNvContentPartPr/>
              <p14:nvPr/>
            </p14:nvContentPartPr>
            <p14:xfrm>
              <a:off x="2550597" y="5026923"/>
              <a:ext cx="3567600" cy="65880"/>
            </p14:xfrm>
          </p:contentPart>
        </mc:Choice>
        <mc:Fallback>
          <p:pic>
            <p:nvPicPr>
              <p:cNvPr id="8" name="Freihand 7">
                <a:extLst>
                  <a:ext uri="{FF2B5EF4-FFF2-40B4-BE49-F238E27FC236}">
                    <a16:creationId xmlns:a16="http://schemas.microsoft.com/office/drawing/2014/main" id="{139AAFF5-15A3-4444-8FD8-D0764DF0F4C1}"/>
                  </a:ext>
                </a:extLst>
              </p:cNvPr>
              <p:cNvPicPr/>
              <p:nvPr/>
            </p:nvPicPr>
            <p:blipFill>
              <a:blip r:embed="rId10"/>
              <a:stretch>
                <a:fillRect/>
              </a:stretch>
            </p:blipFill>
            <p:spPr>
              <a:xfrm>
                <a:off x="2541957" y="5018283"/>
                <a:ext cx="358524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C8BD3633-9920-433E-A164-298A5BECE6BD}"/>
                  </a:ext>
                </a:extLst>
              </p14:cNvPr>
              <p14:cNvContentPartPr/>
              <p14:nvPr/>
            </p14:nvContentPartPr>
            <p14:xfrm>
              <a:off x="1665357" y="5871123"/>
              <a:ext cx="6905880" cy="130680"/>
            </p14:xfrm>
          </p:contentPart>
        </mc:Choice>
        <mc:Fallback>
          <p:pic>
            <p:nvPicPr>
              <p:cNvPr id="9" name="Freihand 8">
                <a:extLst>
                  <a:ext uri="{FF2B5EF4-FFF2-40B4-BE49-F238E27FC236}">
                    <a16:creationId xmlns:a16="http://schemas.microsoft.com/office/drawing/2014/main" id="{C8BD3633-9920-433E-A164-298A5BECE6BD}"/>
                  </a:ext>
                </a:extLst>
              </p:cNvPr>
              <p:cNvPicPr/>
              <p:nvPr/>
            </p:nvPicPr>
            <p:blipFill>
              <a:blip r:embed="rId12"/>
              <a:stretch>
                <a:fillRect/>
              </a:stretch>
            </p:blipFill>
            <p:spPr>
              <a:xfrm>
                <a:off x="1656357" y="5862483"/>
                <a:ext cx="6923520" cy="148320"/>
              </a:xfrm>
              <a:prstGeom prst="rect">
                <a:avLst/>
              </a:prstGeom>
            </p:spPr>
          </p:pic>
        </mc:Fallback>
      </mc:AlternateContent>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2022 1,8%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a:t>
            </a:r>
            <a:r>
              <a:rPr lang="de-DE" altLang="de-DE" sz="2177">
                <a:solidFill>
                  <a:srgbClr val="000000"/>
                </a:solidFill>
              </a:rPr>
              <a:t>Inflationsrate lag im Jahr </a:t>
            </a:r>
            <a:r>
              <a:rPr lang="de-DE" altLang="de-DE" sz="2177" dirty="0">
                <a:solidFill>
                  <a:srgbClr val="000000"/>
                </a:solidFill>
              </a:rPr>
              <a:t>2022 </a:t>
            </a:r>
            <a:r>
              <a:rPr lang="de-DE" altLang="de-DE" sz="2177">
                <a:solidFill>
                  <a:srgbClr val="000000"/>
                </a:solidFill>
              </a:rPr>
              <a:t>bei 6,9%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2021 </a:t>
            </a:r>
            <a:r>
              <a:rPr lang="de-DE" altLang="de-DE" sz="2177" dirty="0">
                <a:solidFill>
                  <a:srgbClr val="000000"/>
                </a:solidFill>
              </a:rPr>
              <a:t>bei </a:t>
            </a:r>
            <a:r>
              <a:rPr lang="de-DE" altLang="de-DE" sz="2177">
                <a:solidFill>
                  <a:srgbClr val="000000"/>
                </a:solidFill>
              </a:rPr>
              <a:t>gut 2,45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a:t>
            </a:r>
            <a:r>
              <a:rPr lang="de-DE" altLang="de-DE" sz="2177">
                <a:solidFill>
                  <a:srgbClr val="000000"/>
                </a:solidFill>
              </a:rPr>
              <a:t>liegen im Februar 2023 bei 3,0%</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wird im April 2023 aller Voraussicht nach </a:t>
            </a:r>
            <a:r>
              <a:rPr lang="de-DE" altLang="de-DE" sz="2177" dirty="0">
                <a:solidFill>
                  <a:srgbClr val="000000"/>
                </a:solidFill>
              </a:rPr>
              <a:t>das letzte </a:t>
            </a:r>
            <a:r>
              <a:rPr lang="de-DE" altLang="de-DE" sz="2177">
                <a:solidFill>
                  <a:srgbClr val="000000"/>
                </a:solidFill>
              </a:rPr>
              <a:t>Atomkraftwerk abgeschaltet werden.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hat das erste LNG-Terminal Deutschlands Ende des Jahres 2022 seinen Betrieb aufgenommen.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4" name="Gruppieren 3">
            <a:extLst>
              <a:ext uri="{FF2B5EF4-FFF2-40B4-BE49-F238E27FC236}">
                <a16:creationId xmlns:a16="http://schemas.microsoft.com/office/drawing/2014/main" id="{DE8F54D3-73E5-4D6F-8EB6-741E7564D6DD}"/>
              </a:ext>
            </a:extLst>
          </p:cNvPr>
          <p:cNvGrpSpPr/>
          <p:nvPr/>
        </p:nvGrpSpPr>
        <p:grpSpPr>
          <a:xfrm>
            <a:off x="4606917" y="1997163"/>
            <a:ext cx="1026720" cy="110160"/>
            <a:chOff x="4606917" y="1997163"/>
            <a:chExt cx="1026720" cy="110160"/>
          </a:xfrm>
        </p:grpSpPr>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D8D0D8E5-A4C8-47F0-ACF8-42A5744DECA2}"/>
                    </a:ext>
                  </a:extLst>
                </p14:cNvPr>
                <p14:cNvContentPartPr/>
                <p14:nvPr/>
              </p14:nvContentPartPr>
              <p14:xfrm>
                <a:off x="4606917" y="2060163"/>
                <a:ext cx="360" cy="360"/>
              </p14:xfrm>
            </p:contentPart>
          </mc:Choice>
          <mc:Fallback>
            <p:pic>
              <p:nvPicPr>
                <p:cNvPr id="2" name="Freihand 1">
                  <a:extLst>
                    <a:ext uri="{FF2B5EF4-FFF2-40B4-BE49-F238E27FC236}">
                      <a16:creationId xmlns:a16="http://schemas.microsoft.com/office/drawing/2014/main" id="{D8D0D8E5-A4C8-47F0-ACF8-42A5744DECA2}"/>
                    </a:ext>
                  </a:extLst>
                </p:cNvPr>
                <p:cNvPicPr/>
                <p:nvPr/>
              </p:nvPicPr>
              <p:blipFill>
                <a:blip r:embed="rId4"/>
                <a:stretch>
                  <a:fillRect/>
                </a:stretch>
              </p:blipFill>
              <p:spPr>
                <a:xfrm>
                  <a:off x="4598277" y="205152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B49C8752-C24D-42AA-8817-A221F925D4BB}"/>
                    </a:ext>
                  </a:extLst>
                </p14:cNvPr>
                <p14:cNvContentPartPr/>
                <p14:nvPr/>
              </p14:nvContentPartPr>
              <p14:xfrm>
                <a:off x="4606917" y="1997163"/>
                <a:ext cx="1026720" cy="110160"/>
              </p14:xfrm>
            </p:contentPart>
          </mc:Choice>
          <mc:Fallback>
            <p:pic>
              <p:nvPicPr>
                <p:cNvPr id="3" name="Freihand 2">
                  <a:extLst>
                    <a:ext uri="{FF2B5EF4-FFF2-40B4-BE49-F238E27FC236}">
                      <a16:creationId xmlns:a16="http://schemas.microsoft.com/office/drawing/2014/main" id="{B49C8752-C24D-42AA-8817-A221F925D4BB}"/>
                    </a:ext>
                  </a:extLst>
                </p:cNvPr>
                <p:cNvPicPr/>
                <p:nvPr/>
              </p:nvPicPr>
              <p:blipFill>
                <a:blip r:embed="rId6"/>
                <a:stretch>
                  <a:fillRect/>
                </a:stretch>
              </p:blipFill>
              <p:spPr>
                <a:xfrm>
                  <a:off x="4598277" y="1988163"/>
                  <a:ext cx="1044360" cy="127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7">
            <p14:nvContentPartPr>
              <p14:cNvPr id="5" name="Freihand 4">
                <a:extLst>
                  <a:ext uri="{FF2B5EF4-FFF2-40B4-BE49-F238E27FC236}">
                    <a16:creationId xmlns:a16="http://schemas.microsoft.com/office/drawing/2014/main" id="{E8CCDE6A-7FBC-4A0B-BDD5-890ADF0DBAB0}"/>
                  </a:ext>
                </a:extLst>
              </p14:cNvPr>
              <p14:cNvContentPartPr/>
              <p14:nvPr/>
            </p14:nvContentPartPr>
            <p14:xfrm>
              <a:off x="6771597" y="2735523"/>
              <a:ext cx="1218240" cy="126720"/>
            </p14:xfrm>
          </p:contentPart>
        </mc:Choice>
        <mc:Fallback>
          <p:pic>
            <p:nvPicPr>
              <p:cNvPr id="5" name="Freihand 4">
                <a:extLst>
                  <a:ext uri="{FF2B5EF4-FFF2-40B4-BE49-F238E27FC236}">
                    <a16:creationId xmlns:a16="http://schemas.microsoft.com/office/drawing/2014/main" id="{E8CCDE6A-7FBC-4A0B-BDD5-890ADF0DBAB0}"/>
                  </a:ext>
                </a:extLst>
              </p:cNvPr>
              <p:cNvPicPr/>
              <p:nvPr/>
            </p:nvPicPr>
            <p:blipFill>
              <a:blip r:embed="rId8"/>
              <a:stretch>
                <a:fillRect/>
              </a:stretch>
            </p:blipFill>
            <p:spPr>
              <a:xfrm>
                <a:off x="6762597" y="2726523"/>
                <a:ext cx="1235880" cy="144360"/>
              </a:xfrm>
              <a:prstGeom prst="rect">
                <a:avLst/>
              </a:prstGeom>
            </p:spPr>
          </p:pic>
        </mc:Fallback>
      </mc:AlternateContent>
      <p:grpSp>
        <p:nvGrpSpPr>
          <p:cNvPr id="11" name="Gruppieren 10">
            <a:extLst>
              <a:ext uri="{FF2B5EF4-FFF2-40B4-BE49-F238E27FC236}">
                <a16:creationId xmlns:a16="http://schemas.microsoft.com/office/drawing/2014/main" id="{A9374086-65CE-4203-B44C-1266034E8A8F}"/>
              </a:ext>
            </a:extLst>
          </p:cNvPr>
          <p:cNvGrpSpPr/>
          <p:nvPr/>
        </p:nvGrpSpPr>
        <p:grpSpPr>
          <a:xfrm>
            <a:off x="5812557" y="3687723"/>
            <a:ext cx="2790000" cy="142920"/>
            <a:chOff x="5812557" y="3687723"/>
            <a:chExt cx="2790000" cy="142920"/>
          </a:xfrm>
        </p:grpSpPr>
        <mc:AlternateContent xmlns:mc="http://schemas.openxmlformats.org/markup-compatibility/2006">
          <mc:Choice xmlns:p14="http://schemas.microsoft.com/office/powerpoint/2010/main" Requires="p14">
            <p:contentPart p14:bwMode="auto" r:id="rId9">
              <p14:nvContentPartPr>
                <p14:cNvPr id="9" name="Freihand 8">
                  <a:extLst>
                    <a:ext uri="{FF2B5EF4-FFF2-40B4-BE49-F238E27FC236}">
                      <a16:creationId xmlns:a16="http://schemas.microsoft.com/office/drawing/2014/main" id="{41134DE2-07D7-490E-B4AB-8A1738263DBD}"/>
                    </a:ext>
                  </a:extLst>
                </p14:cNvPr>
                <p14:cNvContentPartPr/>
                <p14:nvPr/>
              </p14:nvContentPartPr>
              <p14:xfrm>
                <a:off x="5821557" y="3806523"/>
                <a:ext cx="360" cy="360"/>
              </p14:xfrm>
            </p:contentPart>
          </mc:Choice>
          <mc:Fallback>
            <p:pic>
              <p:nvPicPr>
                <p:cNvPr id="9" name="Freihand 8">
                  <a:extLst>
                    <a:ext uri="{FF2B5EF4-FFF2-40B4-BE49-F238E27FC236}">
                      <a16:creationId xmlns:a16="http://schemas.microsoft.com/office/drawing/2014/main" id="{41134DE2-07D7-490E-B4AB-8A1738263DBD}"/>
                    </a:ext>
                  </a:extLst>
                </p:cNvPr>
                <p:cNvPicPr/>
                <p:nvPr/>
              </p:nvPicPr>
              <p:blipFill>
                <a:blip r:embed="rId4"/>
                <a:stretch>
                  <a:fillRect/>
                </a:stretch>
              </p:blipFill>
              <p:spPr>
                <a:xfrm>
                  <a:off x="5812917" y="379752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0" name="Freihand 9">
                  <a:extLst>
                    <a:ext uri="{FF2B5EF4-FFF2-40B4-BE49-F238E27FC236}">
                      <a16:creationId xmlns:a16="http://schemas.microsoft.com/office/drawing/2014/main" id="{C3204D85-937D-4CA8-B10C-1BEE03F04E5A}"/>
                    </a:ext>
                  </a:extLst>
                </p14:cNvPr>
                <p14:cNvContentPartPr/>
                <p14:nvPr/>
              </p14:nvContentPartPr>
              <p14:xfrm>
                <a:off x="5812557" y="3687723"/>
                <a:ext cx="2790000" cy="142920"/>
              </p14:xfrm>
            </p:contentPart>
          </mc:Choice>
          <mc:Fallback>
            <p:pic>
              <p:nvPicPr>
                <p:cNvPr id="10" name="Freihand 9">
                  <a:extLst>
                    <a:ext uri="{FF2B5EF4-FFF2-40B4-BE49-F238E27FC236}">
                      <a16:creationId xmlns:a16="http://schemas.microsoft.com/office/drawing/2014/main" id="{C3204D85-937D-4CA8-B10C-1BEE03F04E5A}"/>
                    </a:ext>
                  </a:extLst>
                </p:cNvPr>
                <p:cNvPicPr/>
                <p:nvPr/>
              </p:nvPicPr>
              <p:blipFill>
                <a:blip r:embed="rId11"/>
                <a:stretch>
                  <a:fillRect/>
                </a:stretch>
              </p:blipFill>
              <p:spPr>
                <a:xfrm>
                  <a:off x="5803557" y="3678723"/>
                  <a:ext cx="2807640" cy="160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2">
            <p14:nvContentPartPr>
              <p14:cNvPr id="12" name="Freihand 11">
                <a:extLst>
                  <a:ext uri="{FF2B5EF4-FFF2-40B4-BE49-F238E27FC236}">
                    <a16:creationId xmlns:a16="http://schemas.microsoft.com/office/drawing/2014/main" id="{72B32372-2A43-4314-9003-8E82CF3D5AE9}"/>
                  </a:ext>
                </a:extLst>
              </p14:cNvPr>
              <p14:cNvContentPartPr/>
              <p14:nvPr/>
            </p14:nvContentPartPr>
            <p14:xfrm>
              <a:off x="7208277" y="3222243"/>
              <a:ext cx="1317240" cy="806760"/>
            </p14:xfrm>
          </p:contentPart>
        </mc:Choice>
        <mc:Fallback>
          <p:pic>
            <p:nvPicPr>
              <p:cNvPr id="12" name="Freihand 11">
                <a:extLst>
                  <a:ext uri="{FF2B5EF4-FFF2-40B4-BE49-F238E27FC236}">
                    <a16:creationId xmlns:a16="http://schemas.microsoft.com/office/drawing/2014/main" id="{72B32372-2A43-4314-9003-8E82CF3D5AE9}"/>
                  </a:ext>
                </a:extLst>
              </p:cNvPr>
              <p:cNvPicPr/>
              <p:nvPr/>
            </p:nvPicPr>
            <p:blipFill>
              <a:blip r:embed="rId13"/>
              <a:stretch>
                <a:fillRect/>
              </a:stretch>
            </p:blipFill>
            <p:spPr>
              <a:xfrm>
                <a:off x="7199637" y="3213243"/>
                <a:ext cx="1334880" cy="8244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3" name="Freihand 12">
                <a:extLst>
                  <a:ext uri="{FF2B5EF4-FFF2-40B4-BE49-F238E27FC236}">
                    <a16:creationId xmlns:a16="http://schemas.microsoft.com/office/drawing/2014/main" id="{EE50A196-2E54-44C2-BD02-669B04B96828}"/>
                  </a:ext>
                </a:extLst>
              </p14:cNvPr>
              <p14:cNvContentPartPr/>
              <p14:nvPr/>
            </p14:nvContentPartPr>
            <p14:xfrm>
              <a:off x="5504037" y="4413483"/>
              <a:ext cx="1470960" cy="25920"/>
            </p14:xfrm>
          </p:contentPart>
        </mc:Choice>
        <mc:Fallback>
          <p:pic>
            <p:nvPicPr>
              <p:cNvPr id="13" name="Freihand 12">
                <a:extLst>
                  <a:ext uri="{FF2B5EF4-FFF2-40B4-BE49-F238E27FC236}">
                    <a16:creationId xmlns:a16="http://schemas.microsoft.com/office/drawing/2014/main" id="{EE50A196-2E54-44C2-BD02-669B04B96828}"/>
                  </a:ext>
                </a:extLst>
              </p:cNvPr>
              <p:cNvPicPr/>
              <p:nvPr/>
            </p:nvPicPr>
            <p:blipFill>
              <a:blip r:embed="rId15"/>
              <a:stretch>
                <a:fillRect/>
              </a:stretch>
            </p:blipFill>
            <p:spPr>
              <a:xfrm>
                <a:off x="5495397" y="4404483"/>
                <a:ext cx="1488600" cy="43560"/>
              </a:xfrm>
              <a:prstGeom prst="rect">
                <a:avLst/>
              </a:prstGeom>
            </p:spPr>
          </p:pic>
        </mc:Fallback>
      </mc:AlternateContent>
      <p:grpSp>
        <p:nvGrpSpPr>
          <p:cNvPr id="28" name="Gruppieren 27">
            <a:extLst>
              <a:ext uri="{FF2B5EF4-FFF2-40B4-BE49-F238E27FC236}">
                <a16:creationId xmlns:a16="http://schemas.microsoft.com/office/drawing/2014/main" id="{44C6BC2E-0C1A-4465-B991-7ACE266C54D2}"/>
              </a:ext>
            </a:extLst>
          </p:cNvPr>
          <p:cNvGrpSpPr/>
          <p:nvPr/>
        </p:nvGrpSpPr>
        <p:grpSpPr>
          <a:xfrm>
            <a:off x="7281357" y="3777003"/>
            <a:ext cx="2364120" cy="536040"/>
            <a:chOff x="7281357" y="3777003"/>
            <a:chExt cx="2364120" cy="536040"/>
          </a:xfrm>
        </p:grpSpPr>
        <mc:AlternateContent xmlns:mc="http://schemas.openxmlformats.org/markup-compatibility/2006">
          <mc:Choice xmlns:p14="http://schemas.microsoft.com/office/powerpoint/2010/main" Requires="p14">
            <p:contentPart p14:bwMode="auto" r:id="rId16">
              <p14:nvContentPartPr>
                <p14:cNvPr id="14" name="Freihand 13">
                  <a:extLst>
                    <a:ext uri="{FF2B5EF4-FFF2-40B4-BE49-F238E27FC236}">
                      <a16:creationId xmlns:a16="http://schemas.microsoft.com/office/drawing/2014/main" id="{DFD19BBD-CAF1-4F49-98FE-298FAC9C37D2}"/>
                    </a:ext>
                  </a:extLst>
                </p14:cNvPr>
                <p14:cNvContentPartPr/>
                <p14:nvPr/>
              </p14:nvContentPartPr>
              <p14:xfrm>
                <a:off x="7281357" y="4155723"/>
                <a:ext cx="192960" cy="146160"/>
              </p14:xfrm>
            </p:contentPart>
          </mc:Choice>
          <mc:Fallback>
            <p:pic>
              <p:nvPicPr>
                <p:cNvPr id="14" name="Freihand 13">
                  <a:extLst>
                    <a:ext uri="{FF2B5EF4-FFF2-40B4-BE49-F238E27FC236}">
                      <a16:creationId xmlns:a16="http://schemas.microsoft.com/office/drawing/2014/main" id="{DFD19BBD-CAF1-4F49-98FE-298FAC9C37D2}"/>
                    </a:ext>
                  </a:extLst>
                </p:cNvPr>
                <p:cNvPicPr/>
                <p:nvPr/>
              </p:nvPicPr>
              <p:blipFill>
                <a:blip r:embed="rId17"/>
                <a:stretch>
                  <a:fillRect/>
                </a:stretch>
              </p:blipFill>
              <p:spPr>
                <a:xfrm>
                  <a:off x="7272717" y="4146723"/>
                  <a:ext cx="210600" cy="1638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5" name="Freihand 14">
                  <a:extLst>
                    <a:ext uri="{FF2B5EF4-FFF2-40B4-BE49-F238E27FC236}">
                      <a16:creationId xmlns:a16="http://schemas.microsoft.com/office/drawing/2014/main" id="{48DC5852-8C58-4DA8-A624-DFA10B0C9352}"/>
                    </a:ext>
                  </a:extLst>
                </p14:cNvPr>
                <p14:cNvContentPartPr/>
                <p14:nvPr/>
              </p14:nvContentPartPr>
              <p14:xfrm>
                <a:off x="7522917" y="4056363"/>
                <a:ext cx="99360" cy="208080"/>
              </p14:xfrm>
            </p:contentPart>
          </mc:Choice>
          <mc:Fallback>
            <p:pic>
              <p:nvPicPr>
                <p:cNvPr id="15" name="Freihand 14">
                  <a:extLst>
                    <a:ext uri="{FF2B5EF4-FFF2-40B4-BE49-F238E27FC236}">
                      <a16:creationId xmlns:a16="http://schemas.microsoft.com/office/drawing/2014/main" id="{48DC5852-8C58-4DA8-A624-DFA10B0C9352}"/>
                    </a:ext>
                  </a:extLst>
                </p:cNvPr>
                <p:cNvPicPr/>
                <p:nvPr/>
              </p:nvPicPr>
              <p:blipFill>
                <a:blip r:embed="rId19"/>
                <a:stretch>
                  <a:fillRect/>
                </a:stretch>
              </p:blipFill>
              <p:spPr>
                <a:xfrm>
                  <a:off x="7513917" y="4047363"/>
                  <a:ext cx="117000" cy="2257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6" name="Freihand 15">
                  <a:extLst>
                    <a:ext uri="{FF2B5EF4-FFF2-40B4-BE49-F238E27FC236}">
                      <a16:creationId xmlns:a16="http://schemas.microsoft.com/office/drawing/2014/main" id="{5DF6C417-3890-4031-9FB3-15BD8F987738}"/>
                    </a:ext>
                  </a:extLst>
                </p14:cNvPr>
                <p14:cNvContentPartPr/>
                <p14:nvPr/>
              </p14:nvContentPartPr>
              <p14:xfrm>
                <a:off x="7549917" y="4205403"/>
                <a:ext cx="65520" cy="23400"/>
              </p14:xfrm>
            </p:contentPart>
          </mc:Choice>
          <mc:Fallback>
            <p:pic>
              <p:nvPicPr>
                <p:cNvPr id="16" name="Freihand 15">
                  <a:extLst>
                    <a:ext uri="{FF2B5EF4-FFF2-40B4-BE49-F238E27FC236}">
                      <a16:creationId xmlns:a16="http://schemas.microsoft.com/office/drawing/2014/main" id="{5DF6C417-3890-4031-9FB3-15BD8F987738}"/>
                    </a:ext>
                  </a:extLst>
                </p:cNvPr>
                <p:cNvPicPr/>
                <p:nvPr/>
              </p:nvPicPr>
              <p:blipFill>
                <a:blip r:embed="rId21"/>
                <a:stretch>
                  <a:fillRect/>
                </a:stretch>
              </p:blipFill>
              <p:spPr>
                <a:xfrm>
                  <a:off x="7540917" y="4196763"/>
                  <a:ext cx="8316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7" name="Freihand 16">
                  <a:extLst>
                    <a:ext uri="{FF2B5EF4-FFF2-40B4-BE49-F238E27FC236}">
                      <a16:creationId xmlns:a16="http://schemas.microsoft.com/office/drawing/2014/main" id="{371B6F0C-CFE2-4E2B-9986-2073A8732955}"/>
                    </a:ext>
                  </a:extLst>
                </p14:cNvPr>
                <p14:cNvContentPartPr/>
                <p14:nvPr/>
              </p14:nvContentPartPr>
              <p14:xfrm>
                <a:off x="7689957" y="4053483"/>
                <a:ext cx="264240" cy="153000"/>
              </p14:xfrm>
            </p:contentPart>
          </mc:Choice>
          <mc:Fallback>
            <p:pic>
              <p:nvPicPr>
                <p:cNvPr id="17" name="Freihand 16">
                  <a:extLst>
                    <a:ext uri="{FF2B5EF4-FFF2-40B4-BE49-F238E27FC236}">
                      <a16:creationId xmlns:a16="http://schemas.microsoft.com/office/drawing/2014/main" id="{371B6F0C-CFE2-4E2B-9986-2073A8732955}"/>
                    </a:ext>
                  </a:extLst>
                </p:cNvPr>
                <p:cNvPicPr/>
                <p:nvPr/>
              </p:nvPicPr>
              <p:blipFill>
                <a:blip r:embed="rId23"/>
                <a:stretch>
                  <a:fillRect/>
                </a:stretch>
              </p:blipFill>
              <p:spPr>
                <a:xfrm>
                  <a:off x="7680957" y="4044483"/>
                  <a:ext cx="281880" cy="1706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8" name="Freihand 17">
                  <a:extLst>
                    <a:ext uri="{FF2B5EF4-FFF2-40B4-BE49-F238E27FC236}">
                      <a16:creationId xmlns:a16="http://schemas.microsoft.com/office/drawing/2014/main" id="{30F6FD5D-69AE-49F6-A3EA-A4E633B39600}"/>
                    </a:ext>
                  </a:extLst>
                </p14:cNvPr>
                <p14:cNvContentPartPr/>
                <p14:nvPr/>
              </p14:nvContentPartPr>
              <p14:xfrm>
                <a:off x="7944837" y="4068243"/>
                <a:ext cx="128160" cy="105120"/>
              </p14:xfrm>
            </p:contentPart>
          </mc:Choice>
          <mc:Fallback>
            <p:pic>
              <p:nvPicPr>
                <p:cNvPr id="18" name="Freihand 17">
                  <a:extLst>
                    <a:ext uri="{FF2B5EF4-FFF2-40B4-BE49-F238E27FC236}">
                      <a16:creationId xmlns:a16="http://schemas.microsoft.com/office/drawing/2014/main" id="{30F6FD5D-69AE-49F6-A3EA-A4E633B39600}"/>
                    </a:ext>
                  </a:extLst>
                </p:cNvPr>
                <p:cNvPicPr/>
                <p:nvPr/>
              </p:nvPicPr>
              <p:blipFill>
                <a:blip r:embed="rId25"/>
                <a:stretch>
                  <a:fillRect/>
                </a:stretch>
              </p:blipFill>
              <p:spPr>
                <a:xfrm>
                  <a:off x="7936197" y="4059243"/>
                  <a:ext cx="145800" cy="12276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9" name="Freihand 18">
                  <a:extLst>
                    <a:ext uri="{FF2B5EF4-FFF2-40B4-BE49-F238E27FC236}">
                      <a16:creationId xmlns:a16="http://schemas.microsoft.com/office/drawing/2014/main" id="{D1F1DAAD-A855-40AD-AB96-4C3B875F3AEE}"/>
                    </a:ext>
                  </a:extLst>
                </p14:cNvPr>
                <p14:cNvContentPartPr/>
                <p14:nvPr/>
              </p14:nvContentPartPr>
              <p14:xfrm>
                <a:off x="8059677" y="4011723"/>
                <a:ext cx="108360" cy="96480"/>
              </p14:xfrm>
            </p:contentPart>
          </mc:Choice>
          <mc:Fallback>
            <p:pic>
              <p:nvPicPr>
                <p:cNvPr id="19" name="Freihand 18">
                  <a:extLst>
                    <a:ext uri="{FF2B5EF4-FFF2-40B4-BE49-F238E27FC236}">
                      <a16:creationId xmlns:a16="http://schemas.microsoft.com/office/drawing/2014/main" id="{D1F1DAAD-A855-40AD-AB96-4C3B875F3AEE}"/>
                    </a:ext>
                  </a:extLst>
                </p:cNvPr>
                <p:cNvPicPr/>
                <p:nvPr/>
              </p:nvPicPr>
              <p:blipFill>
                <a:blip r:embed="rId27"/>
                <a:stretch>
                  <a:fillRect/>
                </a:stretch>
              </p:blipFill>
              <p:spPr>
                <a:xfrm>
                  <a:off x="8051037" y="4002723"/>
                  <a:ext cx="126000" cy="1141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0" name="Freihand 19">
                  <a:extLst>
                    <a:ext uri="{FF2B5EF4-FFF2-40B4-BE49-F238E27FC236}">
                      <a16:creationId xmlns:a16="http://schemas.microsoft.com/office/drawing/2014/main" id="{3A4B1772-B36B-453B-A136-48598B9C3297}"/>
                    </a:ext>
                  </a:extLst>
                </p14:cNvPr>
                <p14:cNvContentPartPr/>
                <p14:nvPr/>
              </p14:nvContentPartPr>
              <p14:xfrm>
                <a:off x="8332557" y="3947643"/>
                <a:ext cx="124560" cy="100800"/>
              </p14:xfrm>
            </p:contentPart>
          </mc:Choice>
          <mc:Fallback>
            <p:pic>
              <p:nvPicPr>
                <p:cNvPr id="20" name="Freihand 19">
                  <a:extLst>
                    <a:ext uri="{FF2B5EF4-FFF2-40B4-BE49-F238E27FC236}">
                      <a16:creationId xmlns:a16="http://schemas.microsoft.com/office/drawing/2014/main" id="{3A4B1772-B36B-453B-A136-48598B9C3297}"/>
                    </a:ext>
                  </a:extLst>
                </p:cNvPr>
                <p:cNvPicPr/>
                <p:nvPr/>
              </p:nvPicPr>
              <p:blipFill>
                <a:blip r:embed="rId29"/>
                <a:stretch>
                  <a:fillRect/>
                </a:stretch>
              </p:blipFill>
              <p:spPr>
                <a:xfrm>
                  <a:off x="8323917" y="3939003"/>
                  <a:ext cx="14220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1" name="Freihand 20">
                  <a:extLst>
                    <a:ext uri="{FF2B5EF4-FFF2-40B4-BE49-F238E27FC236}">
                      <a16:creationId xmlns:a16="http://schemas.microsoft.com/office/drawing/2014/main" id="{A19CD7FC-C0B5-4F86-9FE9-219944DE167F}"/>
                    </a:ext>
                  </a:extLst>
                </p14:cNvPr>
                <p14:cNvContentPartPr/>
                <p14:nvPr/>
              </p14:nvContentPartPr>
              <p14:xfrm>
                <a:off x="8431197" y="3998763"/>
                <a:ext cx="47160" cy="162360"/>
              </p14:xfrm>
            </p:contentPart>
          </mc:Choice>
          <mc:Fallback>
            <p:pic>
              <p:nvPicPr>
                <p:cNvPr id="21" name="Freihand 20">
                  <a:extLst>
                    <a:ext uri="{FF2B5EF4-FFF2-40B4-BE49-F238E27FC236}">
                      <a16:creationId xmlns:a16="http://schemas.microsoft.com/office/drawing/2014/main" id="{A19CD7FC-C0B5-4F86-9FE9-219944DE167F}"/>
                    </a:ext>
                  </a:extLst>
                </p:cNvPr>
                <p:cNvPicPr/>
                <p:nvPr/>
              </p:nvPicPr>
              <p:blipFill>
                <a:blip r:embed="rId31"/>
                <a:stretch>
                  <a:fillRect/>
                </a:stretch>
              </p:blipFill>
              <p:spPr>
                <a:xfrm>
                  <a:off x="8422197" y="3990123"/>
                  <a:ext cx="64800" cy="18000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2" name="Freihand 21">
                  <a:extLst>
                    <a:ext uri="{FF2B5EF4-FFF2-40B4-BE49-F238E27FC236}">
                      <a16:creationId xmlns:a16="http://schemas.microsoft.com/office/drawing/2014/main" id="{57CA59DC-B3E7-4E23-9255-A291AF0CAF5F}"/>
                    </a:ext>
                  </a:extLst>
                </p14:cNvPr>
                <p14:cNvContentPartPr/>
                <p14:nvPr/>
              </p14:nvContentPartPr>
              <p14:xfrm>
                <a:off x="8514357" y="4047723"/>
                <a:ext cx="61920" cy="80640"/>
              </p14:xfrm>
            </p:contentPart>
          </mc:Choice>
          <mc:Fallback>
            <p:pic>
              <p:nvPicPr>
                <p:cNvPr id="22" name="Freihand 21">
                  <a:extLst>
                    <a:ext uri="{FF2B5EF4-FFF2-40B4-BE49-F238E27FC236}">
                      <a16:creationId xmlns:a16="http://schemas.microsoft.com/office/drawing/2014/main" id="{57CA59DC-B3E7-4E23-9255-A291AF0CAF5F}"/>
                    </a:ext>
                  </a:extLst>
                </p:cNvPr>
                <p:cNvPicPr/>
                <p:nvPr/>
              </p:nvPicPr>
              <p:blipFill>
                <a:blip r:embed="rId33"/>
                <a:stretch>
                  <a:fillRect/>
                </a:stretch>
              </p:blipFill>
              <p:spPr>
                <a:xfrm>
                  <a:off x="8505357" y="4039083"/>
                  <a:ext cx="79560" cy="9828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3" name="Freihand 22">
                  <a:extLst>
                    <a:ext uri="{FF2B5EF4-FFF2-40B4-BE49-F238E27FC236}">
                      <a16:creationId xmlns:a16="http://schemas.microsoft.com/office/drawing/2014/main" id="{BC6B75CF-A294-49F5-8EEB-AF16A3BE84A7}"/>
                    </a:ext>
                  </a:extLst>
                </p14:cNvPr>
                <p14:cNvContentPartPr/>
                <p14:nvPr/>
              </p14:nvContentPartPr>
              <p14:xfrm>
                <a:off x="8575557" y="3861603"/>
                <a:ext cx="234000" cy="192600"/>
              </p14:xfrm>
            </p:contentPart>
          </mc:Choice>
          <mc:Fallback>
            <p:pic>
              <p:nvPicPr>
                <p:cNvPr id="23" name="Freihand 22">
                  <a:extLst>
                    <a:ext uri="{FF2B5EF4-FFF2-40B4-BE49-F238E27FC236}">
                      <a16:creationId xmlns:a16="http://schemas.microsoft.com/office/drawing/2014/main" id="{BC6B75CF-A294-49F5-8EEB-AF16A3BE84A7}"/>
                    </a:ext>
                  </a:extLst>
                </p:cNvPr>
                <p:cNvPicPr/>
                <p:nvPr/>
              </p:nvPicPr>
              <p:blipFill>
                <a:blip r:embed="rId35"/>
                <a:stretch>
                  <a:fillRect/>
                </a:stretch>
              </p:blipFill>
              <p:spPr>
                <a:xfrm>
                  <a:off x="8566917" y="3852603"/>
                  <a:ext cx="251640" cy="21024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4" name="Freihand 23">
                  <a:extLst>
                    <a:ext uri="{FF2B5EF4-FFF2-40B4-BE49-F238E27FC236}">
                      <a16:creationId xmlns:a16="http://schemas.microsoft.com/office/drawing/2014/main" id="{C9A3F1AB-A144-4154-A759-06AECE44EADC}"/>
                    </a:ext>
                  </a:extLst>
                </p14:cNvPr>
                <p14:cNvContentPartPr/>
                <p14:nvPr/>
              </p14:nvContentPartPr>
              <p14:xfrm>
                <a:off x="8939157" y="3845043"/>
                <a:ext cx="72360" cy="118440"/>
              </p14:xfrm>
            </p:contentPart>
          </mc:Choice>
          <mc:Fallback>
            <p:pic>
              <p:nvPicPr>
                <p:cNvPr id="24" name="Freihand 23">
                  <a:extLst>
                    <a:ext uri="{FF2B5EF4-FFF2-40B4-BE49-F238E27FC236}">
                      <a16:creationId xmlns:a16="http://schemas.microsoft.com/office/drawing/2014/main" id="{C9A3F1AB-A144-4154-A759-06AECE44EADC}"/>
                    </a:ext>
                  </a:extLst>
                </p:cNvPr>
                <p:cNvPicPr/>
                <p:nvPr/>
              </p:nvPicPr>
              <p:blipFill>
                <a:blip r:embed="rId37"/>
                <a:stretch>
                  <a:fillRect/>
                </a:stretch>
              </p:blipFill>
              <p:spPr>
                <a:xfrm>
                  <a:off x="8930517" y="3836403"/>
                  <a:ext cx="9000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5" name="Freihand 24">
                  <a:extLst>
                    <a:ext uri="{FF2B5EF4-FFF2-40B4-BE49-F238E27FC236}">
                      <a16:creationId xmlns:a16="http://schemas.microsoft.com/office/drawing/2014/main" id="{C7C53BC9-580D-4372-B0CF-C806EFC43C39}"/>
                    </a:ext>
                  </a:extLst>
                </p14:cNvPr>
                <p14:cNvContentPartPr/>
                <p14:nvPr/>
              </p14:nvContentPartPr>
              <p14:xfrm>
                <a:off x="8826477" y="3777003"/>
                <a:ext cx="136800" cy="92520"/>
              </p14:xfrm>
            </p:contentPart>
          </mc:Choice>
          <mc:Fallback>
            <p:pic>
              <p:nvPicPr>
                <p:cNvPr id="25" name="Freihand 24">
                  <a:extLst>
                    <a:ext uri="{FF2B5EF4-FFF2-40B4-BE49-F238E27FC236}">
                      <a16:creationId xmlns:a16="http://schemas.microsoft.com/office/drawing/2014/main" id="{C7C53BC9-580D-4372-B0CF-C806EFC43C39}"/>
                    </a:ext>
                  </a:extLst>
                </p:cNvPr>
                <p:cNvPicPr/>
                <p:nvPr/>
              </p:nvPicPr>
              <p:blipFill>
                <a:blip r:embed="rId39"/>
                <a:stretch>
                  <a:fillRect/>
                </a:stretch>
              </p:blipFill>
              <p:spPr>
                <a:xfrm>
                  <a:off x="8817837" y="3768363"/>
                  <a:ext cx="154440" cy="11016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6" name="Freihand 25">
                  <a:extLst>
                    <a:ext uri="{FF2B5EF4-FFF2-40B4-BE49-F238E27FC236}">
                      <a16:creationId xmlns:a16="http://schemas.microsoft.com/office/drawing/2014/main" id="{DDBD5F89-542F-470F-A246-106DFE185D95}"/>
                    </a:ext>
                  </a:extLst>
                </p14:cNvPr>
                <p14:cNvContentPartPr/>
                <p14:nvPr/>
              </p14:nvContentPartPr>
              <p14:xfrm>
                <a:off x="8996757" y="3904803"/>
                <a:ext cx="161280" cy="86760"/>
              </p14:xfrm>
            </p:contentPart>
          </mc:Choice>
          <mc:Fallback>
            <p:pic>
              <p:nvPicPr>
                <p:cNvPr id="26" name="Freihand 25">
                  <a:extLst>
                    <a:ext uri="{FF2B5EF4-FFF2-40B4-BE49-F238E27FC236}">
                      <a16:creationId xmlns:a16="http://schemas.microsoft.com/office/drawing/2014/main" id="{DDBD5F89-542F-470F-A246-106DFE185D95}"/>
                    </a:ext>
                  </a:extLst>
                </p:cNvPr>
                <p:cNvPicPr/>
                <p:nvPr/>
              </p:nvPicPr>
              <p:blipFill>
                <a:blip r:embed="rId41"/>
                <a:stretch>
                  <a:fillRect/>
                </a:stretch>
              </p:blipFill>
              <p:spPr>
                <a:xfrm>
                  <a:off x="8987757" y="3895803"/>
                  <a:ext cx="178920" cy="10440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7" name="Freihand 26">
                  <a:extLst>
                    <a:ext uri="{FF2B5EF4-FFF2-40B4-BE49-F238E27FC236}">
                      <a16:creationId xmlns:a16="http://schemas.microsoft.com/office/drawing/2014/main" id="{E223F0BE-633E-469A-B637-656EAECF8360}"/>
                    </a:ext>
                  </a:extLst>
                </p14:cNvPr>
                <p14:cNvContentPartPr/>
                <p14:nvPr/>
              </p14:nvContentPartPr>
              <p14:xfrm>
                <a:off x="8143197" y="3927843"/>
                <a:ext cx="1502280" cy="385200"/>
              </p14:xfrm>
            </p:contentPart>
          </mc:Choice>
          <mc:Fallback>
            <p:pic>
              <p:nvPicPr>
                <p:cNvPr id="27" name="Freihand 26">
                  <a:extLst>
                    <a:ext uri="{FF2B5EF4-FFF2-40B4-BE49-F238E27FC236}">
                      <a16:creationId xmlns:a16="http://schemas.microsoft.com/office/drawing/2014/main" id="{E223F0BE-633E-469A-B637-656EAECF8360}"/>
                    </a:ext>
                  </a:extLst>
                </p:cNvPr>
                <p:cNvPicPr/>
                <p:nvPr/>
              </p:nvPicPr>
              <p:blipFill>
                <a:blip r:embed="rId43"/>
                <a:stretch>
                  <a:fillRect/>
                </a:stretch>
              </p:blipFill>
              <p:spPr>
                <a:xfrm>
                  <a:off x="8134557" y="3918843"/>
                  <a:ext cx="1519920" cy="4028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4">
            <p14:nvContentPartPr>
              <p14:cNvPr id="29" name="Freihand 28">
                <a:extLst>
                  <a:ext uri="{FF2B5EF4-FFF2-40B4-BE49-F238E27FC236}">
                    <a16:creationId xmlns:a16="http://schemas.microsoft.com/office/drawing/2014/main" id="{AA833565-4361-47F4-A438-711CABB9CCA5}"/>
                  </a:ext>
                </a:extLst>
              </p14:cNvPr>
              <p14:cNvContentPartPr/>
              <p14:nvPr/>
            </p14:nvContentPartPr>
            <p14:xfrm>
              <a:off x="508677" y="5362443"/>
              <a:ext cx="4043880" cy="113040"/>
            </p14:xfrm>
          </p:contentPart>
        </mc:Choice>
        <mc:Fallback>
          <p:pic>
            <p:nvPicPr>
              <p:cNvPr id="29" name="Freihand 28">
                <a:extLst>
                  <a:ext uri="{FF2B5EF4-FFF2-40B4-BE49-F238E27FC236}">
                    <a16:creationId xmlns:a16="http://schemas.microsoft.com/office/drawing/2014/main" id="{AA833565-4361-47F4-A438-711CABB9CCA5}"/>
                  </a:ext>
                </a:extLst>
              </p:cNvPr>
              <p:cNvPicPr/>
              <p:nvPr/>
            </p:nvPicPr>
            <p:blipFill>
              <a:blip r:embed="rId45"/>
              <a:stretch>
                <a:fillRect/>
              </a:stretch>
            </p:blipFill>
            <p:spPr>
              <a:xfrm>
                <a:off x="499677" y="5353443"/>
                <a:ext cx="406152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30" name="Freihand 29">
                <a:extLst>
                  <a:ext uri="{FF2B5EF4-FFF2-40B4-BE49-F238E27FC236}">
                    <a16:creationId xmlns:a16="http://schemas.microsoft.com/office/drawing/2014/main" id="{2D80271B-D694-4F54-8D68-A468E70DD448}"/>
                  </a:ext>
                </a:extLst>
              </p14:cNvPr>
              <p14:cNvContentPartPr/>
              <p14:nvPr/>
            </p14:nvContentPartPr>
            <p14:xfrm>
              <a:off x="535317" y="6418323"/>
              <a:ext cx="5101200" cy="53640"/>
            </p14:xfrm>
          </p:contentPart>
        </mc:Choice>
        <mc:Fallback>
          <p:pic>
            <p:nvPicPr>
              <p:cNvPr id="30" name="Freihand 29">
                <a:extLst>
                  <a:ext uri="{FF2B5EF4-FFF2-40B4-BE49-F238E27FC236}">
                    <a16:creationId xmlns:a16="http://schemas.microsoft.com/office/drawing/2014/main" id="{2D80271B-D694-4F54-8D68-A468E70DD448}"/>
                  </a:ext>
                </a:extLst>
              </p:cNvPr>
              <p:cNvPicPr/>
              <p:nvPr/>
            </p:nvPicPr>
            <p:blipFill>
              <a:blip r:embed="rId47"/>
              <a:stretch>
                <a:fillRect/>
              </a:stretch>
            </p:blipFill>
            <p:spPr>
              <a:xfrm>
                <a:off x="526677" y="6409323"/>
                <a:ext cx="5118840" cy="7128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1" name="Freihand 30">
                <a:extLst>
                  <a:ext uri="{FF2B5EF4-FFF2-40B4-BE49-F238E27FC236}">
                    <a16:creationId xmlns:a16="http://schemas.microsoft.com/office/drawing/2014/main" id="{F02754FE-7F1E-4B7E-BEAF-43D4C6105339}"/>
                  </a:ext>
                </a:extLst>
              </p14:cNvPr>
              <p14:cNvContentPartPr/>
              <p14:nvPr/>
            </p14:nvContentPartPr>
            <p14:xfrm>
              <a:off x="3126237" y="6042843"/>
              <a:ext cx="3701520" cy="39600"/>
            </p14:xfrm>
          </p:contentPart>
        </mc:Choice>
        <mc:Fallback>
          <p:pic>
            <p:nvPicPr>
              <p:cNvPr id="31" name="Freihand 30">
                <a:extLst>
                  <a:ext uri="{FF2B5EF4-FFF2-40B4-BE49-F238E27FC236}">
                    <a16:creationId xmlns:a16="http://schemas.microsoft.com/office/drawing/2014/main" id="{F02754FE-7F1E-4B7E-BEAF-43D4C6105339}"/>
                  </a:ext>
                </a:extLst>
              </p:cNvPr>
              <p:cNvPicPr/>
              <p:nvPr/>
            </p:nvPicPr>
            <p:blipFill>
              <a:blip r:embed="rId49"/>
              <a:stretch>
                <a:fillRect/>
              </a:stretch>
            </p:blipFill>
            <p:spPr>
              <a:xfrm>
                <a:off x="3117597" y="6034203"/>
                <a:ext cx="3719160" cy="57240"/>
              </a:xfrm>
              <a:prstGeom prst="rect">
                <a:avLst/>
              </a:prstGeom>
            </p:spPr>
          </p:pic>
        </mc:Fallback>
      </mc:AlternateContent>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80BDB132-BBF6-4C1D-AFE2-7BF91E05B373}"/>
                  </a:ext>
                </a:extLst>
              </p14:cNvPr>
              <p14:cNvContentPartPr/>
              <p14:nvPr/>
            </p14:nvContentPartPr>
            <p14:xfrm>
              <a:off x="1458357" y="1080243"/>
              <a:ext cx="6529680" cy="957960"/>
            </p14:xfrm>
          </p:contentPart>
        </mc:Choice>
        <mc:Fallback>
          <p:pic>
            <p:nvPicPr>
              <p:cNvPr id="2" name="Freihand 1">
                <a:extLst>
                  <a:ext uri="{FF2B5EF4-FFF2-40B4-BE49-F238E27FC236}">
                    <a16:creationId xmlns:a16="http://schemas.microsoft.com/office/drawing/2014/main" id="{80BDB132-BBF6-4C1D-AFE2-7BF91E05B373}"/>
                  </a:ext>
                </a:extLst>
              </p:cNvPr>
              <p:cNvPicPr/>
              <p:nvPr/>
            </p:nvPicPr>
            <p:blipFill>
              <a:blip r:embed="rId4"/>
              <a:stretch>
                <a:fillRect/>
              </a:stretch>
            </p:blipFill>
            <p:spPr>
              <a:xfrm>
                <a:off x="1449357" y="1071603"/>
                <a:ext cx="6547320" cy="9756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44D2EDDC-AE7D-4D93-A11C-E2505BBC1D50}"/>
                  </a:ext>
                </a:extLst>
              </p14:cNvPr>
              <p14:cNvContentPartPr/>
              <p14:nvPr/>
            </p14:nvContentPartPr>
            <p14:xfrm>
              <a:off x="2371317" y="2414043"/>
              <a:ext cx="2966040" cy="51480"/>
            </p14:xfrm>
          </p:contentPart>
        </mc:Choice>
        <mc:Fallback>
          <p:pic>
            <p:nvPicPr>
              <p:cNvPr id="3" name="Freihand 2">
                <a:extLst>
                  <a:ext uri="{FF2B5EF4-FFF2-40B4-BE49-F238E27FC236}">
                    <a16:creationId xmlns:a16="http://schemas.microsoft.com/office/drawing/2014/main" id="{44D2EDDC-AE7D-4D93-A11C-E2505BBC1D50}"/>
                  </a:ext>
                </a:extLst>
              </p:cNvPr>
              <p:cNvPicPr/>
              <p:nvPr/>
            </p:nvPicPr>
            <p:blipFill>
              <a:blip r:embed="rId6"/>
              <a:stretch>
                <a:fillRect/>
              </a:stretch>
            </p:blipFill>
            <p:spPr>
              <a:xfrm>
                <a:off x="2362677" y="2405403"/>
                <a:ext cx="2983680" cy="691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 name="Freihand 4">
                <a:extLst>
                  <a:ext uri="{FF2B5EF4-FFF2-40B4-BE49-F238E27FC236}">
                    <a16:creationId xmlns:a16="http://schemas.microsoft.com/office/drawing/2014/main" id="{1EB3BD42-F362-4B3C-8678-BC9869B64B2D}"/>
                  </a:ext>
                </a:extLst>
              </p14:cNvPr>
              <p14:cNvContentPartPr/>
              <p14:nvPr/>
            </p14:nvContentPartPr>
            <p14:xfrm>
              <a:off x="4708797" y="3954843"/>
              <a:ext cx="3243600" cy="39600"/>
            </p14:xfrm>
          </p:contentPart>
        </mc:Choice>
        <mc:Fallback>
          <p:pic>
            <p:nvPicPr>
              <p:cNvPr id="5" name="Freihand 4">
                <a:extLst>
                  <a:ext uri="{FF2B5EF4-FFF2-40B4-BE49-F238E27FC236}">
                    <a16:creationId xmlns:a16="http://schemas.microsoft.com/office/drawing/2014/main" id="{1EB3BD42-F362-4B3C-8678-BC9869B64B2D}"/>
                  </a:ext>
                </a:extLst>
              </p:cNvPr>
              <p:cNvPicPr/>
              <p:nvPr/>
            </p:nvPicPr>
            <p:blipFill>
              <a:blip r:embed="rId8"/>
              <a:stretch>
                <a:fillRect/>
              </a:stretch>
            </p:blipFill>
            <p:spPr>
              <a:xfrm>
                <a:off x="4699797" y="3946203"/>
                <a:ext cx="3261240" cy="572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6" name="Freihand 5">
                <a:extLst>
                  <a:ext uri="{FF2B5EF4-FFF2-40B4-BE49-F238E27FC236}">
                    <a16:creationId xmlns:a16="http://schemas.microsoft.com/office/drawing/2014/main" id="{30296B6F-172C-4821-B817-B9426C5CBF51}"/>
                  </a:ext>
                </a:extLst>
              </p14:cNvPr>
              <p14:cNvContentPartPr/>
              <p14:nvPr/>
            </p14:nvContentPartPr>
            <p14:xfrm>
              <a:off x="1562397" y="3937203"/>
              <a:ext cx="2636280" cy="59400"/>
            </p14:xfrm>
          </p:contentPart>
        </mc:Choice>
        <mc:Fallback>
          <p:pic>
            <p:nvPicPr>
              <p:cNvPr id="6" name="Freihand 5">
                <a:extLst>
                  <a:ext uri="{FF2B5EF4-FFF2-40B4-BE49-F238E27FC236}">
                    <a16:creationId xmlns:a16="http://schemas.microsoft.com/office/drawing/2014/main" id="{30296B6F-172C-4821-B817-B9426C5CBF51}"/>
                  </a:ext>
                </a:extLst>
              </p:cNvPr>
              <p:cNvPicPr/>
              <p:nvPr/>
            </p:nvPicPr>
            <p:blipFill>
              <a:blip r:embed="rId10"/>
              <a:stretch>
                <a:fillRect/>
              </a:stretch>
            </p:blipFill>
            <p:spPr>
              <a:xfrm>
                <a:off x="1553757" y="3928563"/>
                <a:ext cx="2653920" cy="77040"/>
              </a:xfrm>
              <a:prstGeom prst="rect">
                <a:avLst/>
              </a:prstGeom>
            </p:spPr>
          </p:pic>
        </mc:Fallback>
      </mc:AlternateContent>
      <p:grpSp>
        <p:nvGrpSpPr>
          <p:cNvPr id="9" name="Gruppieren 8">
            <a:extLst>
              <a:ext uri="{FF2B5EF4-FFF2-40B4-BE49-F238E27FC236}">
                <a16:creationId xmlns:a16="http://schemas.microsoft.com/office/drawing/2014/main" id="{E5420A61-5E97-457F-9772-430DFDFA8301}"/>
              </a:ext>
            </a:extLst>
          </p:cNvPr>
          <p:cNvGrpSpPr/>
          <p:nvPr/>
        </p:nvGrpSpPr>
        <p:grpSpPr>
          <a:xfrm>
            <a:off x="1721517" y="4610763"/>
            <a:ext cx="5843880" cy="174960"/>
            <a:chOff x="1721517" y="4610763"/>
            <a:chExt cx="5843880" cy="174960"/>
          </a:xfrm>
        </p:grpSpPr>
        <mc:AlternateContent xmlns:mc="http://schemas.openxmlformats.org/markup-compatibility/2006">
          <mc:Choice xmlns:p14="http://schemas.microsoft.com/office/powerpoint/2010/main" Requires="p14">
            <p:contentPart p14:bwMode="auto" r:id="rId11">
              <p14:nvContentPartPr>
                <p14:cNvPr id="7" name="Freihand 6">
                  <a:extLst>
                    <a:ext uri="{FF2B5EF4-FFF2-40B4-BE49-F238E27FC236}">
                      <a16:creationId xmlns:a16="http://schemas.microsoft.com/office/drawing/2014/main" id="{C0A05C57-1A06-4F8F-9723-72ED063E5D3A}"/>
                    </a:ext>
                  </a:extLst>
                </p14:cNvPr>
                <p14:cNvContentPartPr/>
                <p14:nvPr/>
              </p14:nvContentPartPr>
              <p14:xfrm>
                <a:off x="4706637" y="4610763"/>
                <a:ext cx="2858760" cy="101520"/>
              </p14:xfrm>
            </p:contentPart>
          </mc:Choice>
          <mc:Fallback>
            <p:pic>
              <p:nvPicPr>
                <p:cNvPr id="7" name="Freihand 6">
                  <a:extLst>
                    <a:ext uri="{FF2B5EF4-FFF2-40B4-BE49-F238E27FC236}">
                      <a16:creationId xmlns:a16="http://schemas.microsoft.com/office/drawing/2014/main" id="{C0A05C57-1A06-4F8F-9723-72ED063E5D3A}"/>
                    </a:ext>
                  </a:extLst>
                </p:cNvPr>
                <p:cNvPicPr/>
                <p:nvPr/>
              </p:nvPicPr>
              <p:blipFill>
                <a:blip r:embed="rId12"/>
                <a:stretch>
                  <a:fillRect/>
                </a:stretch>
              </p:blipFill>
              <p:spPr>
                <a:xfrm>
                  <a:off x="4697997" y="4601763"/>
                  <a:ext cx="2876400" cy="1191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8" name="Freihand 7">
                  <a:extLst>
                    <a:ext uri="{FF2B5EF4-FFF2-40B4-BE49-F238E27FC236}">
                      <a16:creationId xmlns:a16="http://schemas.microsoft.com/office/drawing/2014/main" id="{C9836969-A971-4642-8BD6-3217B6A7B2D9}"/>
                    </a:ext>
                  </a:extLst>
                </p14:cNvPr>
                <p14:cNvContentPartPr/>
                <p14:nvPr/>
              </p14:nvContentPartPr>
              <p14:xfrm>
                <a:off x="1721517" y="4683123"/>
                <a:ext cx="2637000" cy="102600"/>
              </p14:xfrm>
            </p:contentPart>
          </mc:Choice>
          <mc:Fallback>
            <p:pic>
              <p:nvPicPr>
                <p:cNvPr id="8" name="Freihand 7">
                  <a:extLst>
                    <a:ext uri="{FF2B5EF4-FFF2-40B4-BE49-F238E27FC236}">
                      <a16:creationId xmlns:a16="http://schemas.microsoft.com/office/drawing/2014/main" id="{C9836969-A971-4642-8BD6-3217B6A7B2D9}"/>
                    </a:ext>
                  </a:extLst>
                </p:cNvPr>
                <p:cNvPicPr/>
                <p:nvPr/>
              </p:nvPicPr>
              <p:blipFill>
                <a:blip r:embed="rId14"/>
                <a:stretch>
                  <a:fillRect/>
                </a:stretch>
              </p:blipFill>
              <p:spPr>
                <a:xfrm>
                  <a:off x="1712877" y="4674483"/>
                  <a:ext cx="2654640" cy="1202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5">
            <p14:nvContentPartPr>
              <p14:cNvPr id="10" name="Freihand 9">
                <a:extLst>
                  <a:ext uri="{FF2B5EF4-FFF2-40B4-BE49-F238E27FC236}">
                    <a16:creationId xmlns:a16="http://schemas.microsoft.com/office/drawing/2014/main" id="{8B16B280-B649-4787-9F42-94B8685BFE69}"/>
                  </a:ext>
                </a:extLst>
              </p14:cNvPr>
              <p14:cNvContentPartPr/>
              <p14:nvPr/>
            </p14:nvContentPartPr>
            <p14:xfrm>
              <a:off x="4650477" y="5368563"/>
              <a:ext cx="3451320" cy="107280"/>
            </p14:xfrm>
          </p:contentPart>
        </mc:Choice>
        <mc:Fallback>
          <p:pic>
            <p:nvPicPr>
              <p:cNvPr id="10" name="Freihand 9">
                <a:extLst>
                  <a:ext uri="{FF2B5EF4-FFF2-40B4-BE49-F238E27FC236}">
                    <a16:creationId xmlns:a16="http://schemas.microsoft.com/office/drawing/2014/main" id="{8B16B280-B649-4787-9F42-94B8685BFE69}"/>
                  </a:ext>
                </a:extLst>
              </p:cNvPr>
              <p:cNvPicPr/>
              <p:nvPr/>
            </p:nvPicPr>
            <p:blipFill>
              <a:blip r:embed="rId16"/>
              <a:stretch>
                <a:fillRect/>
              </a:stretch>
            </p:blipFill>
            <p:spPr>
              <a:xfrm>
                <a:off x="4641837" y="5359923"/>
                <a:ext cx="346896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1" name="Freihand 10">
                <a:extLst>
                  <a:ext uri="{FF2B5EF4-FFF2-40B4-BE49-F238E27FC236}">
                    <a16:creationId xmlns:a16="http://schemas.microsoft.com/office/drawing/2014/main" id="{DDE8C99A-D935-4834-B2D0-C37DE86B8E10}"/>
                  </a:ext>
                </a:extLst>
              </p14:cNvPr>
              <p14:cNvContentPartPr/>
              <p14:nvPr/>
            </p14:nvContentPartPr>
            <p14:xfrm>
              <a:off x="1548717" y="5388363"/>
              <a:ext cx="2250000" cy="84960"/>
            </p14:xfrm>
          </p:contentPart>
        </mc:Choice>
        <mc:Fallback>
          <p:pic>
            <p:nvPicPr>
              <p:cNvPr id="11" name="Freihand 10">
                <a:extLst>
                  <a:ext uri="{FF2B5EF4-FFF2-40B4-BE49-F238E27FC236}">
                    <a16:creationId xmlns:a16="http://schemas.microsoft.com/office/drawing/2014/main" id="{DDE8C99A-D935-4834-B2D0-C37DE86B8E10}"/>
                  </a:ext>
                </a:extLst>
              </p:cNvPr>
              <p:cNvPicPr/>
              <p:nvPr/>
            </p:nvPicPr>
            <p:blipFill>
              <a:blip r:embed="rId18"/>
              <a:stretch>
                <a:fillRect/>
              </a:stretch>
            </p:blipFill>
            <p:spPr>
              <a:xfrm>
                <a:off x="1539717" y="5379723"/>
                <a:ext cx="2267640" cy="102600"/>
              </a:xfrm>
              <a:prstGeom prst="rect">
                <a:avLst/>
              </a:prstGeom>
            </p:spPr>
          </p:pic>
        </mc:Fallback>
      </mc:AlternateContent>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A370AC08-875F-459B-8913-EB24B3BA03B9}"/>
                  </a:ext>
                </a:extLst>
              </p14:cNvPr>
              <p14:cNvContentPartPr/>
              <p14:nvPr/>
            </p14:nvContentPartPr>
            <p14:xfrm>
              <a:off x="1576437" y="1983483"/>
              <a:ext cx="1899720" cy="103680"/>
            </p14:xfrm>
          </p:contentPart>
        </mc:Choice>
        <mc:Fallback>
          <p:pic>
            <p:nvPicPr>
              <p:cNvPr id="2" name="Freihand 1">
                <a:extLst>
                  <a:ext uri="{FF2B5EF4-FFF2-40B4-BE49-F238E27FC236}">
                    <a16:creationId xmlns:a16="http://schemas.microsoft.com/office/drawing/2014/main" id="{A370AC08-875F-459B-8913-EB24B3BA03B9}"/>
                  </a:ext>
                </a:extLst>
              </p:cNvPr>
              <p:cNvPicPr/>
              <p:nvPr/>
            </p:nvPicPr>
            <p:blipFill>
              <a:blip r:embed="rId4"/>
              <a:stretch>
                <a:fillRect/>
              </a:stretch>
            </p:blipFill>
            <p:spPr>
              <a:xfrm>
                <a:off x="1567437" y="1974483"/>
                <a:ext cx="1917360" cy="1213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3FA0C47E-7B2B-4D66-880A-81C66A22B553}"/>
                  </a:ext>
                </a:extLst>
              </p14:cNvPr>
              <p14:cNvContentPartPr/>
              <p14:nvPr/>
            </p14:nvContentPartPr>
            <p14:xfrm>
              <a:off x="1566717" y="3936123"/>
              <a:ext cx="1856520" cy="111960"/>
            </p14:xfrm>
          </p:contentPart>
        </mc:Choice>
        <mc:Fallback>
          <p:pic>
            <p:nvPicPr>
              <p:cNvPr id="3" name="Freihand 2">
                <a:extLst>
                  <a:ext uri="{FF2B5EF4-FFF2-40B4-BE49-F238E27FC236}">
                    <a16:creationId xmlns:a16="http://schemas.microsoft.com/office/drawing/2014/main" id="{3FA0C47E-7B2B-4D66-880A-81C66A22B553}"/>
                  </a:ext>
                </a:extLst>
              </p:cNvPr>
              <p:cNvPicPr/>
              <p:nvPr/>
            </p:nvPicPr>
            <p:blipFill>
              <a:blip r:embed="rId6"/>
              <a:stretch>
                <a:fillRect/>
              </a:stretch>
            </p:blipFill>
            <p:spPr>
              <a:xfrm>
                <a:off x="1557717" y="3927123"/>
                <a:ext cx="1874160" cy="129600"/>
              </a:xfrm>
              <a:prstGeom prst="rect">
                <a:avLst/>
              </a:prstGeom>
            </p:spPr>
          </p:pic>
        </mc:Fallback>
      </mc:AlternateContent>
      <p:grpSp>
        <p:nvGrpSpPr>
          <p:cNvPr id="24" name="Gruppieren 23">
            <a:extLst>
              <a:ext uri="{FF2B5EF4-FFF2-40B4-BE49-F238E27FC236}">
                <a16:creationId xmlns:a16="http://schemas.microsoft.com/office/drawing/2014/main" id="{54BA07B9-2BF6-4D4E-8863-EB121FA47BA8}"/>
              </a:ext>
            </a:extLst>
          </p:cNvPr>
          <p:cNvGrpSpPr/>
          <p:nvPr/>
        </p:nvGrpSpPr>
        <p:grpSpPr>
          <a:xfrm>
            <a:off x="8655837" y="2647323"/>
            <a:ext cx="2627640" cy="922320"/>
            <a:chOff x="8655837" y="2647323"/>
            <a:chExt cx="2627640" cy="922320"/>
          </a:xfrm>
        </p:grpSpPr>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4B20BD3A-ADB3-4739-921A-E4BA3031CB62}"/>
                    </a:ext>
                  </a:extLst>
                </p14:cNvPr>
                <p14:cNvContentPartPr/>
                <p14:nvPr/>
              </p14:nvContentPartPr>
              <p14:xfrm>
                <a:off x="8779677" y="3315483"/>
                <a:ext cx="257040" cy="97560"/>
              </p14:xfrm>
            </p:contentPart>
          </mc:Choice>
          <mc:Fallback>
            <p:pic>
              <p:nvPicPr>
                <p:cNvPr id="4" name="Freihand 3">
                  <a:extLst>
                    <a:ext uri="{FF2B5EF4-FFF2-40B4-BE49-F238E27FC236}">
                      <a16:creationId xmlns:a16="http://schemas.microsoft.com/office/drawing/2014/main" id="{4B20BD3A-ADB3-4739-921A-E4BA3031CB62}"/>
                    </a:ext>
                  </a:extLst>
                </p:cNvPr>
                <p:cNvPicPr/>
                <p:nvPr/>
              </p:nvPicPr>
              <p:blipFill>
                <a:blip r:embed="rId8"/>
                <a:stretch>
                  <a:fillRect/>
                </a:stretch>
              </p:blipFill>
              <p:spPr>
                <a:xfrm>
                  <a:off x="8770677" y="3306843"/>
                  <a:ext cx="274680" cy="1152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5" name="Freihand 4">
                  <a:extLst>
                    <a:ext uri="{FF2B5EF4-FFF2-40B4-BE49-F238E27FC236}">
                      <a16:creationId xmlns:a16="http://schemas.microsoft.com/office/drawing/2014/main" id="{C02ACEE1-CABC-4B83-B450-E806591E8B9C}"/>
                    </a:ext>
                  </a:extLst>
                </p14:cNvPr>
                <p14:cNvContentPartPr/>
                <p14:nvPr/>
              </p14:nvContentPartPr>
              <p14:xfrm>
                <a:off x="8655837" y="3283803"/>
                <a:ext cx="274320" cy="177480"/>
              </p14:xfrm>
            </p:contentPart>
          </mc:Choice>
          <mc:Fallback>
            <p:pic>
              <p:nvPicPr>
                <p:cNvPr id="5" name="Freihand 4">
                  <a:extLst>
                    <a:ext uri="{FF2B5EF4-FFF2-40B4-BE49-F238E27FC236}">
                      <a16:creationId xmlns:a16="http://schemas.microsoft.com/office/drawing/2014/main" id="{C02ACEE1-CABC-4B83-B450-E806591E8B9C}"/>
                    </a:ext>
                  </a:extLst>
                </p:cNvPr>
                <p:cNvPicPr/>
                <p:nvPr/>
              </p:nvPicPr>
              <p:blipFill>
                <a:blip r:embed="rId10"/>
                <a:stretch>
                  <a:fillRect/>
                </a:stretch>
              </p:blipFill>
              <p:spPr>
                <a:xfrm>
                  <a:off x="8647197" y="3274803"/>
                  <a:ext cx="29196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6" name="Freihand 5">
                  <a:extLst>
                    <a:ext uri="{FF2B5EF4-FFF2-40B4-BE49-F238E27FC236}">
                      <a16:creationId xmlns:a16="http://schemas.microsoft.com/office/drawing/2014/main" id="{E9D8800C-F352-4E01-9F65-B5D0C4F1D51B}"/>
                    </a:ext>
                  </a:extLst>
                </p14:cNvPr>
                <p14:cNvContentPartPr/>
                <p14:nvPr/>
              </p14:nvContentPartPr>
              <p14:xfrm>
                <a:off x="9178917" y="3138003"/>
                <a:ext cx="28800" cy="183960"/>
              </p14:xfrm>
            </p:contentPart>
          </mc:Choice>
          <mc:Fallback>
            <p:pic>
              <p:nvPicPr>
                <p:cNvPr id="6" name="Freihand 5">
                  <a:extLst>
                    <a:ext uri="{FF2B5EF4-FFF2-40B4-BE49-F238E27FC236}">
                      <a16:creationId xmlns:a16="http://schemas.microsoft.com/office/drawing/2014/main" id="{E9D8800C-F352-4E01-9F65-B5D0C4F1D51B}"/>
                    </a:ext>
                  </a:extLst>
                </p:cNvPr>
                <p:cNvPicPr/>
                <p:nvPr/>
              </p:nvPicPr>
              <p:blipFill>
                <a:blip r:embed="rId12"/>
                <a:stretch>
                  <a:fillRect/>
                </a:stretch>
              </p:blipFill>
              <p:spPr>
                <a:xfrm>
                  <a:off x="9170277" y="3129363"/>
                  <a:ext cx="4644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7" name="Freihand 6">
                  <a:extLst>
                    <a:ext uri="{FF2B5EF4-FFF2-40B4-BE49-F238E27FC236}">
                      <a16:creationId xmlns:a16="http://schemas.microsoft.com/office/drawing/2014/main" id="{83C7EBFA-268E-4629-B2D7-224EDF3BA990}"/>
                    </a:ext>
                  </a:extLst>
                </p14:cNvPr>
                <p14:cNvContentPartPr/>
                <p14:nvPr/>
              </p14:nvContentPartPr>
              <p14:xfrm>
                <a:off x="9128877" y="3252483"/>
                <a:ext cx="172080" cy="96480"/>
              </p14:xfrm>
            </p:contentPart>
          </mc:Choice>
          <mc:Fallback>
            <p:pic>
              <p:nvPicPr>
                <p:cNvPr id="7" name="Freihand 6">
                  <a:extLst>
                    <a:ext uri="{FF2B5EF4-FFF2-40B4-BE49-F238E27FC236}">
                      <a16:creationId xmlns:a16="http://schemas.microsoft.com/office/drawing/2014/main" id="{83C7EBFA-268E-4629-B2D7-224EDF3BA990}"/>
                    </a:ext>
                  </a:extLst>
                </p:cNvPr>
                <p:cNvPicPr/>
                <p:nvPr/>
              </p:nvPicPr>
              <p:blipFill>
                <a:blip r:embed="rId14"/>
                <a:stretch>
                  <a:fillRect/>
                </a:stretch>
              </p:blipFill>
              <p:spPr>
                <a:xfrm>
                  <a:off x="9119877" y="3243843"/>
                  <a:ext cx="189720" cy="11412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8" name="Freihand 7">
                  <a:extLst>
                    <a:ext uri="{FF2B5EF4-FFF2-40B4-BE49-F238E27FC236}">
                      <a16:creationId xmlns:a16="http://schemas.microsoft.com/office/drawing/2014/main" id="{934744CB-096C-4F17-8D16-E1414CB99BAA}"/>
                    </a:ext>
                  </a:extLst>
                </p14:cNvPr>
                <p14:cNvContentPartPr/>
                <p14:nvPr/>
              </p14:nvContentPartPr>
              <p14:xfrm>
                <a:off x="9055437" y="3124683"/>
                <a:ext cx="354960" cy="116640"/>
              </p14:xfrm>
            </p:contentPart>
          </mc:Choice>
          <mc:Fallback>
            <p:pic>
              <p:nvPicPr>
                <p:cNvPr id="8" name="Freihand 7">
                  <a:extLst>
                    <a:ext uri="{FF2B5EF4-FFF2-40B4-BE49-F238E27FC236}">
                      <a16:creationId xmlns:a16="http://schemas.microsoft.com/office/drawing/2014/main" id="{934744CB-096C-4F17-8D16-E1414CB99BAA}"/>
                    </a:ext>
                  </a:extLst>
                </p:cNvPr>
                <p:cNvPicPr/>
                <p:nvPr/>
              </p:nvPicPr>
              <p:blipFill>
                <a:blip r:embed="rId16"/>
                <a:stretch>
                  <a:fillRect/>
                </a:stretch>
              </p:blipFill>
              <p:spPr>
                <a:xfrm>
                  <a:off x="9046797" y="3115683"/>
                  <a:ext cx="372600" cy="13428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9" name="Freihand 8">
                  <a:extLst>
                    <a:ext uri="{FF2B5EF4-FFF2-40B4-BE49-F238E27FC236}">
                      <a16:creationId xmlns:a16="http://schemas.microsoft.com/office/drawing/2014/main" id="{35D56768-6EFD-4AE7-B94C-5AF6879942E4}"/>
                    </a:ext>
                  </a:extLst>
                </p14:cNvPr>
                <p14:cNvContentPartPr/>
                <p14:nvPr/>
              </p14:nvContentPartPr>
              <p14:xfrm>
                <a:off x="9407877" y="3151323"/>
                <a:ext cx="88200" cy="177120"/>
              </p14:xfrm>
            </p:contentPart>
          </mc:Choice>
          <mc:Fallback>
            <p:pic>
              <p:nvPicPr>
                <p:cNvPr id="9" name="Freihand 8">
                  <a:extLst>
                    <a:ext uri="{FF2B5EF4-FFF2-40B4-BE49-F238E27FC236}">
                      <a16:creationId xmlns:a16="http://schemas.microsoft.com/office/drawing/2014/main" id="{35D56768-6EFD-4AE7-B94C-5AF6879942E4}"/>
                    </a:ext>
                  </a:extLst>
                </p:cNvPr>
                <p:cNvPicPr/>
                <p:nvPr/>
              </p:nvPicPr>
              <p:blipFill>
                <a:blip r:embed="rId18"/>
                <a:stretch>
                  <a:fillRect/>
                </a:stretch>
              </p:blipFill>
              <p:spPr>
                <a:xfrm>
                  <a:off x="9399237" y="3142683"/>
                  <a:ext cx="105840" cy="19476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0" name="Freihand 9">
                  <a:extLst>
                    <a:ext uri="{FF2B5EF4-FFF2-40B4-BE49-F238E27FC236}">
                      <a16:creationId xmlns:a16="http://schemas.microsoft.com/office/drawing/2014/main" id="{706B3078-FD46-4692-8E4C-A19A6223D809}"/>
                    </a:ext>
                  </a:extLst>
                </p14:cNvPr>
                <p14:cNvContentPartPr/>
                <p14:nvPr/>
              </p14:nvContentPartPr>
              <p14:xfrm>
                <a:off x="9503637" y="2998683"/>
                <a:ext cx="255960" cy="186480"/>
              </p14:xfrm>
            </p:contentPart>
          </mc:Choice>
          <mc:Fallback>
            <p:pic>
              <p:nvPicPr>
                <p:cNvPr id="10" name="Freihand 9">
                  <a:extLst>
                    <a:ext uri="{FF2B5EF4-FFF2-40B4-BE49-F238E27FC236}">
                      <a16:creationId xmlns:a16="http://schemas.microsoft.com/office/drawing/2014/main" id="{706B3078-FD46-4692-8E4C-A19A6223D809}"/>
                    </a:ext>
                  </a:extLst>
                </p:cNvPr>
                <p:cNvPicPr/>
                <p:nvPr/>
              </p:nvPicPr>
              <p:blipFill>
                <a:blip r:embed="rId20"/>
                <a:stretch>
                  <a:fillRect/>
                </a:stretch>
              </p:blipFill>
              <p:spPr>
                <a:xfrm>
                  <a:off x="9494997" y="2990043"/>
                  <a:ext cx="273600"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1" name="Freihand 10">
                  <a:extLst>
                    <a:ext uri="{FF2B5EF4-FFF2-40B4-BE49-F238E27FC236}">
                      <a16:creationId xmlns:a16="http://schemas.microsoft.com/office/drawing/2014/main" id="{3DD8D86C-75AD-4BB3-B662-1E91BC036AAA}"/>
                    </a:ext>
                  </a:extLst>
                </p14:cNvPr>
                <p14:cNvContentPartPr/>
                <p14:nvPr/>
              </p14:nvContentPartPr>
              <p14:xfrm>
                <a:off x="9812157" y="3013443"/>
                <a:ext cx="164160" cy="70200"/>
              </p14:xfrm>
            </p:contentPart>
          </mc:Choice>
          <mc:Fallback>
            <p:pic>
              <p:nvPicPr>
                <p:cNvPr id="11" name="Freihand 10">
                  <a:extLst>
                    <a:ext uri="{FF2B5EF4-FFF2-40B4-BE49-F238E27FC236}">
                      <a16:creationId xmlns:a16="http://schemas.microsoft.com/office/drawing/2014/main" id="{3DD8D86C-75AD-4BB3-B662-1E91BC036AAA}"/>
                    </a:ext>
                  </a:extLst>
                </p:cNvPr>
                <p:cNvPicPr/>
                <p:nvPr/>
              </p:nvPicPr>
              <p:blipFill>
                <a:blip r:embed="rId22"/>
                <a:stretch>
                  <a:fillRect/>
                </a:stretch>
              </p:blipFill>
              <p:spPr>
                <a:xfrm>
                  <a:off x="9803157" y="3004803"/>
                  <a:ext cx="181800" cy="878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2" name="Freihand 11">
                  <a:extLst>
                    <a:ext uri="{FF2B5EF4-FFF2-40B4-BE49-F238E27FC236}">
                      <a16:creationId xmlns:a16="http://schemas.microsoft.com/office/drawing/2014/main" id="{D374520F-7863-41CD-A016-72239FF4E6D6}"/>
                    </a:ext>
                  </a:extLst>
                </p14:cNvPr>
                <p14:cNvContentPartPr/>
                <p14:nvPr/>
              </p14:nvContentPartPr>
              <p14:xfrm>
                <a:off x="10042197" y="2874123"/>
                <a:ext cx="149400" cy="160560"/>
              </p14:xfrm>
            </p:contentPart>
          </mc:Choice>
          <mc:Fallback>
            <p:pic>
              <p:nvPicPr>
                <p:cNvPr id="12" name="Freihand 11">
                  <a:extLst>
                    <a:ext uri="{FF2B5EF4-FFF2-40B4-BE49-F238E27FC236}">
                      <a16:creationId xmlns:a16="http://schemas.microsoft.com/office/drawing/2014/main" id="{D374520F-7863-41CD-A016-72239FF4E6D6}"/>
                    </a:ext>
                  </a:extLst>
                </p:cNvPr>
                <p:cNvPicPr/>
                <p:nvPr/>
              </p:nvPicPr>
              <p:blipFill>
                <a:blip r:embed="rId24"/>
                <a:stretch>
                  <a:fillRect/>
                </a:stretch>
              </p:blipFill>
              <p:spPr>
                <a:xfrm>
                  <a:off x="10033197" y="2865123"/>
                  <a:ext cx="16704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3" name="Freihand 12">
                  <a:extLst>
                    <a:ext uri="{FF2B5EF4-FFF2-40B4-BE49-F238E27FC236}">
                      <a16:creationId xmlns:a16="http://schemas.microsoft.com/office/drawing/2014/main" id="{F47D3393-A590-4FE5-9E67-3D81C50E0321}"/>
                    </a:ext>
                  </a:extLst>
                </p14:cNvPr>
                <p14:cNvContentPartPr/>
                <p14:nvPr/>
              </p14:nvContentPartPr>
              <p14:xfrm>
                <a:off x="10245237" y="2783043"/>
                <a:ext cx="243000" cy="187920"/>
              </p14:xfrm>
            </p:contentPart>
          </mc:Choice>
          <mc:Fallback>
            <p:pic>
              <p:nvPicPr>
                <p:cNvPr id="13" name="Freihand 12">
                  <a:extLst>
                    <a:ext uri="{FF2B5EF4-FFF2-40B4-BE49-F238E27FC236}">
                      <a16:creationId xmlns:a16="http://schemas.microsoft.com/office/drawing/2014/main" id="{F47D3393-A590-4FE5-9E67-3D81C50E0321}"/>
                    </a:ext>
                  </a:extLst>
                </p:cNvPr>
                <p:cNvPicPr/>
                <p:nvPr/>
              </p:nvPicPr>
              <p:blipFill>
                <a:blip r:embed="rId26"/>
                <a:stretch>
                  <a:fillRect/>
                </a:stretch>
              </p:blipFill>
              <p:spPr>
                <a:xfrm>
                  <a:off x="10236237" y="2774403"/>
                  <a:ext cx="260640" cy="20556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4" name="Freihand 13">
                  <a:extLst>
                    <a:ext uri="{FF2B5EF4-FFF2-40B4-BE49-F238E27FC236}">
                      <a16:creationId xmlns:a16="http://schemas.microsoft.com/office/drawing/2014/main" id="{38E47A0A-B09E-4A32-B151-BF362124EA32}"/>
                    </a:ext>
                  </a:extLst>
                </p14:cNvPr>
                <p14:cNvContentPartPr/>
                <p14:nvPr/>
              </p14:nvContentPartPr>
              <p14:xfrm>
                <a:off x="10450077" y="2789523"/>
                <a:ext cx="94320" cy="205200"/>
              </p14:xfrm>
            </p:contentPart>
          </mc:Choice>
          <mc:Fallback>
            <p:pic>
              <p:nvPicPr>
                <p:cNvPr id="14" name="Freihand 13">
                  <a:extLst>
                    <a:ext uri="{FF2B5EF4-FFF2-40B4-BE49-F238E27FC236}">
                      <a16:creationId xmlns:a16="http://schemas.microsoft.com/office/drawing/2014/main" id="{38E47A0A-B09E-4A32-B151-BF362124EA32}"/>
                    </a:ext>
                  </a:extLst>
                </p:cNvPr>
                <p:cNvPicPr/>
                <p:nvPr/>
              </p:nvPicPr>
              <p:blipFill>
                <a:blip r:embed="rId28"/>
                <a:stretch>
                  <a:fillRect/>
                </a:stretch>
              </p:blipFill>
              <p:spPr>
                <a:xfrm>
                  <a:off x="10441437" y="2780883"/>
                  <a:ext cx="111960" cy="22284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15" name="Freihand 14">
                  <a:extLst>
                    <a:ext uri="{FF2B5EF4-FFF2-40B4-BE49-F238E27FC236}">
                      <a16:creationId xmlns:a16="http://schemas.microsoft.com/office/drawing/2014/main" id="{0C11FD9A-0038-4D1A-B1C8-F52308A7C83B}"/>
                    </a:ext>
                  </a:extLst>
                </p14:cNvPr>
                <p14:cNvContentPartPr/>
                <p14:nvPr/>
              </p14:nvContentPartPr>
              <p14:xfrm>
                <a:off x="10559157" y="2647323"/>
                <a:ext cx="269640" cy="191520"/>
              </p14:xfrm>
            </p:contentPart>
          </mc:Choice>
          <mc:Fallback>
            <p:pic>
              <p:nvPicPr>
                <p:cNvPr id="15" name="Freihand 14">
                  <a:extLst>
                    <a:ext uri="{FF2B5EF4-FFF2-40B4-BE49-F238E27FC236}">
                      <a16:creationId xmlns:a16="http://schemas.microsoft.com/office/drawing/2014/main" id="{0C11FD9A-0038-4D1A-B1C8-F52308A7C83B}"/>
                    </a:ext>
                  </a:extLst>
                </p:cNvPr>
                <p:cNvPicPr/>
                <p:nvPr/>
              </p:nvPicPr>
              <p:blipFill>
                <a:blip r:embed="rId30"/>
                <a:stretch>
                  <a:fillRect/>
                </a:stretch>
              </p:blipFill>
              <p:spPr>
                <a:xfrm>
                  <a:off x="10550517" y="2638683"/>
                  <a:ext cx="287280" cy="20916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16" name="Freihand 15">
                  <a:extLst>
                    <a:ext uri="{FF2B5EF4-FFF2-40B4-BE49-F238E27FC236}">
                      <a16:creationId xmlns:a16="http://schemas.microsoft.com/office/drawing/2014/main" id="{6FB22AF8-3EE2-4164-8ACA-22730BBB008C}"/>
                    </a:ext>
                  </a:extLst>
                </p14:cNvPr>
                <p14:cNvContentPartPr/>
                <p14:nvPr/>
              </p14:nvContentPartPr>
              <p14:xfrm>
                <a:off x="9951117" y="3343563"/>
                <a:ext cx="177840" cy="97920"/>
              </p14:xfrm>
            </p:contentPart>
          </mc:Choice>
          <mc:Fallback>
            <p:pic>
              <p:nvPicPr>
                <p:cNvPr id="16" name="Freihand 15">
                  <a:extLst>
                    <a:ext uri="{FF2B5EF4-FFF2-40B4-BE49-F238E27FC236}">
                      <a16:creationId xmlns:a16="http://schemas.microsoft.com/office/drawing/2014/main" id="{6FB22AF8-3EE2-4164-8ACA-22730BBB008C}"/>
                    </a:ext>
                  </a:extLst>
                </p:cNvPr>
                <p:cNvPicPr/>
                <p:nvPr/>
              </p:nvPicPr>
              <p:blipFill>
                <a:blip r:embed="rId32"/>
                <a:stretch>
                  <a:fillRect/>
                </a:stretch>
              </p:blipFill>
              <p:spPr>
                <a:xfrm>
                  <a:off x="9942477" y="3334923"/>
                  <a:ext cx="195480" cy="11556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17" name="Freihand 16">
                  <a:extLst>
                    <a:ext uri="{FF2B5EF4-FFF2-40B4-BE49-F238E27FC236}">
                      <a16:creationId xmlns:a16="http://schemas.microsoft.com/office/drawing/2014/main" id="{FF06E5CC-A115-4AD1-B257-D15D6F659CBE}"/>
                    </a:ext>
                  </a:extLst>
                </p14:cNvPr>
                <p14:cNvContentPartPr/>
                <p14:nvPr/>
              </p14:nvContentPartPr>
              <p14:xfrm>
                <a:off x="10138677" y="3182643"/>
                <a:ext cx="207000" cy="197280"/>
              </p14:xfrm>
            </p:contentPart>
          </mc:Choice>
          <mc:Fallback>
            <p:pic>
              <p:nvPicPr>
                <p:cNvPr id="17" name="Freihand 16">
                  <a:extLst>
                    <a:ext uri="{FF2B5EF4-FFF2-40B4-BE49-F238E27FC236}">
                      <a16:creationId xmlns:a16="http://schemas.microsoft.com/office/drawing/2014/main" id="{FF06E5CC-A115-4AD1-B257-D15D6F659CBE}"/>
                    </a:ext>
                  </a:extLst>
                </p:cNvPr>
                <p:cNvPicPr/>
                <p:nvPr/>
              </p:nvPicPr>
              <p:blipFill>
                <a:blip r:embed="rId34"/>
                <a:stretch>
                  <a:fillRect/>
                </a:stretch>
              </p:blipFill>
              <p:spPr>
                <a:xfrm>
                  <a:off x="10129677" y="3174003"/>
                  <a:ext cx="224640" cy="21492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18" name="Freihand 17">
                  <a:extLst>
                    <a:ext uri="{FF2B5EF4-FFF2-40B4-BE49-F238E27FC236}">
                      <a16:creationId xmlns:a16="http://schemas.microsoft.com/office/drawing/2014/main" id="{877C570E-005D-4E2D-BBE0-B25AD080C85C}"/>
                    </a:ext>
                  </a:extLst>
                </p14:cNvPr>
                <p14:cNvContentPartPr/>
                <p14:nvPr/>
              </p14:nvContentPartPr>
              <p14:xfrm>
                <a:off x="10320837" y="3186603"/>
                <a:ext cx="155160" cy="107280"/>
              </p14:xfrm>
            </p:contentPart>
          </mc:Choice>
          <mc:Fallback>
            <p:pic>
              <p:nvPicPr>
                <p:cNvPr id="18" name="Freihand 17">
                  <a:extLst>
                    <a:ext uri="{FF2B5EF4-FFF2-40B4-BE49-F238E27FC236}">
                      <a16:creationId xmlns:a16="http://schemas.microsoft.com/office/drawing/2014/main" id="{877C570E-005D-4E2D-BBE0-B25AD080C85C}"/>
                    </a:ext>
                  </a:extLst>
                </p:cNvPr>
                <p:cNvPicPr/>
                <p:nvPr/>
              </p:nvPicPr>
              <p:blipFill>
                <a:blip r:embed="rId36"/>
                <a:stretch>
                  <a:fillRect/>
                </a:stretch>
              </p:blipFill>
              <p:spPr>
                <a:xfrm>
                  <a:off x="10311837" y="3177963"/>
                  <a:ext cx="17280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0" name="Freihand 19">
                  <a:extLst>
                    <a:ext uri="{FF2B5EF4-FFF2-40B4-BE49-F238E27FC236}">
                      <a16:creationId xmlns:a16="http://schemas.microsoft.com/office/drawing/2014/main" id="{9793EA75-32EC-495F-A013-927E41D8B59E}"/>
                    </a:ext>
                  </a:extLst>
                </p14:cNvPr>
                <p14:cNvContentPartPr/>
                <p14:nvPr/>
              </p14:nvContentPartPr>
              <p14:xfrm>
                <a:off x="10448637" y="3110283"/>
                <a:ext cx="227520" cy="116280"/>
              </p14:xfrm>
            </p:contentPart>
          </mc:Choice>
          <mc:Fallback>
            <p:pic>
              <p:nvPicPr>
                <p:cNvPr id="20" name="Freihand 19">
                  <a:extLst>
                    <a:ext uri="{FF2B5EF4-FFF2-40B4-BE49-F238E27FC236}">
                      <a16:creationId xmlns:a16="http://schemas.microsoft.com/office/drawing/2014/main" id="{9793EA75-32EC-495F-A013-927E41D8B59E}"/>
                    </a:ext>
                  </a:extLst>
                </p:cNvPr>
                <p:cNvPicPr/>
                <p:nvPr/>
              </p:nvPicPr>
              <p:blipFill>
                <a:blip r:embed="rId38"/>
                <a:stretch>
                  <a:fillRect/>
                </a:stretch>
              </p:blipFill>
              <p:spPr>
                <a:xfrm>
                  <a:off x="10439997" y="3101283"/>
                  <a:ext cx="245160" cy="13392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1" name="Freihand 20">
                  <a:extLst>
                    <a:ext uri="{FF2B5EF4-FFF2-40B4-BE49-F238E27FC236}">
                      <a16:creationId xmlns:a16="http://schemas.microsoft.com/office/drawing/2014/main" id="{D56168E8-2EE6-4025-9966-4B27E2458173}"/>
                    </a:ext>
                  </a:extLst>
                </p14:cNvPr>
                <p14:cNvContentPartPr/>
                <p14:nvPr/>
              </p14:nvContentPartPr>
              <p14:xfrm>
                <a:off x="10639797" y="3027483"/>
                <a:ext cx="71640" cy="51480"/>
              </p14:xfrm>
            </p:contentPart>
          </mc:Choice>
          <mc:Fallback>
            <p:pic>
              <p:nvPicPr>
                <p:cNvPr id="21" name="Freihand 20">
                  <a:extLst>
                    <a:ext uri="{FF2B5EF4-FFF2-40B4-BE49-F238E27FC236}">
                      <a16:creationId xmlns:a16="http://schemas.microsoft.com/office/drawing/2014/main" id="{D56168E8-2EE6-4025-9966-4B27E2458173}"/>
                    </a:ext>
                  </a:extLst>
                </p:cNvPr>
                <p:cNvPicPr/>
                <p:nvPr/>
              </p:nvPicPr>
              <p:blipFill>
                <a:blip r:embed="rId40"/>
                <a:stretch>
                  <a:fillRect/>
                </a:stretch>
              </p:blipFill>
              <p:spPr>
                <a:xfrm>
                  <a:off x="10630797" y="3018843"/>
                  <a:ext cx="89280" cy="6912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2" name="Freihand 21">
                  <a:extLst>
                    <a:ext uri="{FF2B5EF4-FFF2-40B4-BE49-F238E27FC236}">
                      <a16:creationId xmlns:a16="http://schemas.microsoft.com/office/drawing/2014/main" id="{105E007A-E39A-4265-AD13-9703B3087616}"/>
                    </a:ext>
                  </a:extLst>
                </p14:cNvPr>
                <p14:cNvContentPartPr/>
                <p14:nvPr/>
              </p14:nvContentPartPr>
              <p14:xfrm>
                <a:off x="10698837" y="3037563"/>
                <a:ext cx="141840" cy="146880"/>
              </p14:xfrm>
            </p:contentPart>
          </mc:Choice>
          <mc:Fallback>
            <p:pic>
              <p:nvPicPr>
                <p:cNvPr id="22" name="Freihand 21">
                  <a:extLst>
                    <a:ext uri="{FF2B5EF4-FFF2-40B4-BE49-F238E27FC236}">
                      <a16:creationId xmlns:a16="http://schemas.microsoft.com/office/drawing/2014/main" id="{105E007A-E39A-4265-AD13-9703B3087616}"/>
                    </a:ext>
                  </a:extLst>
                </p:cNvPr>
                <p:cNvPicPr/>
                <p:nvPr/>
              </p:nvPicPr>
              <p:blipFill>
                <a:blip r:embed="rId42"/>
                <a:stretch>
                  <a:fillRect/>
                </a:stretch>
              </p:blipFill>
              <p:spPr>
                <a:xfrm>
                  <a:off x="10690197" y="3028563"/>
                  <a:ext cx="159480" cy="16452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23" name="Freihand 22">
                  <a:extLst>
                    <a:ext uri="{FF2B5EF4-FFF2-40B4-BE49-F238E27FC236}">
                      <a16:creationId xmlns:a16="http://schemas.microsoft.com/office/drawing/2014/main" id="{D4D35D57-45F1-4FBD-B61F-BC096FF44B85}"/>
                    </a:ext>
                  </a:extLst>
                </p14:cNvPr>
                <p14:cNvContentPartPr/>
                <p14:nvPr/>
              </p14:nvContentPartPr>
              <p14:xfrm>
                <a:off x="9982797" y="3096243"/>
                <a:ext cx="1300680" cy="473400"/>
              </p14:xfrm>
            </p:contentPart>
          </mc:Choice>
          <mc:Fallback>
            <p:pic>
              <p:nvPicPr>
                <p:cNvPr id="23" name="Freihand 22">
                  <a:extLst>
                    <a:ext uri="{FF2B5EF4-FFF2-40B4-BE49-F238E27FC236}">
                      <a16:creationId xmlns:a16="http://schemas.microsoft.com/office/drawing/2014/main" id="{D4D35D57-45F1-4FBD-B61F-BC096FF44B85}"/>
                    </a:ext>
                  </a:extLst>
                </p:cNvPr>
                <p:cNvPicPr/>
                <p:nvPr/>
              </p:nvPicPr>
              <p:blipFill>
                <a:blip r:embed="rId44"/>
                <a:stretch>
                  <a:fillRect/>
                </a:stretch>
              </p:blipFill>
              <p:spPr>
                <a:xfrm>
                  <a:off x="9974157" y="3087243"/>
                  <a:ext cx="1318320" cy="4910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5">
            <p14:nvContentPartPr>
              <p14:cNvPr id="25" name="Freihand 24">
                <a:extLst>
                  <a:ext uri="{FF2B5EF4-FFF2-40B4-BE49-F238E27FC236}">
                    <a16:creationId xmlns:a16="http://schemas.microsoft.com/office/drawing/2014/main" id="{837D3B83-393B-4269-8A74-6DDCFB3BB6B5}"/>
                  </a:ext>
                </a:extLst>
              </p14:cNvPr>
              <p14:cNvContentPartPr/>
              <p14:nvPr/>
            </p14:nvContentPartPr>
            <p14:xfrm>
              <a:off x="1654917" y="5643243"/>
              <a:ext cx="2388960" cy="47520"/>
            </p14:xfrm>
          </p:contentPart>
        </mc:Choice>
        <mc:Fallback>
          <p:pic>
            <p:nvPicPr>
              <p:cNvPr id="25" name="Freihand 24">
                <a:extLst>
                  <a:ext uri="{FF2B5EF4-FFF2-40B4-BE49-F238E27FC236}">
                    <a16:creationId xmlns:a16="http://schemas.microsoft.com/office/drawing/2014/main" id="{837D3B83-393B-4269-8A74-6DDCFB3BB6B5}"/>
                  </a:ext>
                </a:extLst>
              </p:cNvPr>
              <p:cNvPicPr/>
              <p:nvPr/>
            </p:nvPicPr>
            <p:blipFill>
              <a:blip r:embed="rId46"/>
              <a:stretch>
                <a:fillRect/>
              </a:stretch>
            </p:blipFill>
            <p:spPr>
              <a:xfrm>
                <a:off x="1645917" y="5634243"/>
                <a:ext cx="2406600" cy="6516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27" name="Freihand 26">
                <a:extLst>
                  <a:ext uri="{FF2B5EF4-FFF2-40B4-BE49-F238E27FC236}">
                    <a16:creationId xmlns:a16="http://schemas.microsoft.com/office/drawing/2014/main" id="{E88C8D5F-D423-4DD5-96A8-0FA37F7B6A0D}"/>
                  </a:ext>
                </a:extLst>
              </p14:cNvPr>
              <p14:cNvContentPartPr/>
              <p14:nvPr/>
            </p14:nvContentPartPr>
            <p14:xfrm>
              <a:off x="5811117" y="5671323"/>
              <a:ext cx="357120" cy="546120"/>
            </p14:xfrm>
          </p:contentPart>
        </mc:Choice>
        <mc:Fallback>
          <p:pic>
            <p:nvPicPr>
              <p:cNvPr id="27" name="Freihand 26">
                <a:extLst>
                  <a:ext uri="{FF2B5EF4-FFF2-40B4-BE49-F238E27FC236}">
                    <a16:creationId xmlns:a16="http://schemas.microsoft.com/office/drawing/2014/main" id="{E88C8D5F-D423-4DD5-96A8-0FA37F7B6A0D}"/>
                  </a:ext>
                </a:extLst>
              </p:cNvPr>
              <p:cNvPicPr/>
              <p:nvPr/>
            </p:nvPicPr>
            <p:blipFill>
              <a:blip r:embed="rId48"/>
              <a:stretch>
                <a:fillRect/>
              </a:stretch>
            </p:blipFill>
            <p:spPr>
              <a:xfrm>
                <a:off x="5802117" y="5662683"/>
                <a:ext cx="374760" cy="563760"/>
              </a:xfrm>
              <a:prstGeom prst="rect">
                <a:avLst/>
              </a:prstGeom>
            </p:spPr>
          </p:pic>
        </mc:Fallback>
      </mc:AlternateContent>
      <p:grpSp>
        <p:nvGrpSpPr>
          <p:cNvPr id="30" name="Gruppieren 29">
            <a:extLst>
              <a:ext uri="{FF2B5EF4-FFF2-40B4-BE49-F238E27FC236}">
                <a16:creationId xmlns:a16="http://schemas.microsoft.com/office/drawing/2014/main" id="{FA138E36-B957-4F6C-92BF-E34EAC7C9029}"/>
              </a:ext>
            </a:extLst>
          </p:cNvPr>
          <p:cNvGrpSpPr/>
          <p:nvPr/>
        </p:nvGrpSpPr>
        <p:grpSpPr>
          <a:xfrm>
            <a:off x="6821637" y="4666203"/>
            <a:ext cx="1511280" cy="1484640"/>
            <a:chOff x="6821637" y="4666203"/>
            <a:chExt cx="1511280" cy="1484640"/>
          </a:xfrm>
        </p:grpSpPr>
        <mc:AlternateContent xmlns:mc="http://schemas.openxmlformats.org/markup-compatibility/2006">
          <mc:Choice xmlns:p14="http://schemas.microsoft.com/office/powerpoint/2010/main" Requires="p14">
            <p:contentPart p14:bwMode="auto" r:id="rId49">
              <p14:nvContentPartPr>
                <p14:cNvPr id="26" name="Freihand 25">
                  <a:extLst>
                    <a:ext uri="{FF2B5EF4-FFF2-40B4-BE49-F238E27FC236}">
                      <a16:creationId xmlns:a16="http://schemas.microsoft.com/office/drawing/2014/main" id="{DBBF6E3D-D6EB-42B4-A20A-38C20EDCB13E}"/>
                    </a:ext>
                  </a:extLst>
                </p14:cNvPr>
                <p14:cNvContentPartPr/>
                <p14:nvPr/>
              </p14:nvContentPartPr>
              <p14:xfrm>
                <a:off x="6821637" y="4666203"/>
                <a:ext cx="342000" cy="370440"/>
              </p14:xfrm>
            </p:contentPart>
          </mc:Choice>
          <mc:Fallback>
            <p:pic>
              <p:nvPicPr>
                <p:cNvPr id="26" name="Freihand 25">
                  <a:extLst>
                    <a:ext uri="{FF2B5EF4-FFF2-40B4-BE49-F238E27FC236}">
                      <a16:creationId xmlns:a16="http://schemas.microsoft.com/office/drawing/2014/main" id="{DBBF6E3D-D6EB-42B4-A20A-38C20EDCB13E}"/>
                    </a:ext>
                  </a:extLst>
                </p:cNvPr>
                <p:cNvPicPr/>
                <p:nvPr/>
              </p:nvPicPr>
              <p:blipFill>
                <a:blip r:embed="rId50"/>
                <a:stretch>
                  <a:fillRect/>
                </a:stretch>
              </p:blipFill>
              <p:spPr>
                <a:xfrm>
                  <a:off x="6812997" y="4657203"/>
                  <a:ext cx="359640" cy="38808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28" name="Freihand 27">
                  <a:extLst>
                    <a:ext uri="{FF2B5EF4-FFF2-40B4-BE49-F238E27FC236}">
                      <a16:creationId xmlns:a16="http://schemas.microsoft.com/office/drawing/2014/main" id="{53752CF3-22F1-4A4F-A81F-CF5BAB09B145}"/>
                    </a:ext>
                  </a:extLst>
                </p14:cNvPr>
                <p14:cNvContentPartPr/>
                <p14:nvPr/>
              </p14:nvContentPartPr>
              <p14:xfrm>
                <a:off x="7944477" y="5646123"/>
                <a:ext cx="371520" cy="504720"/>
              </p14:xfrm>
            </p:contentPart>
          </mc:Choice>
          <mc:Fallback>
            <p:pic>
              <p:nvPicPr>
                <p:cNvPr id="28" name="Freihand 27">
                  <a:extLst>
                    <a:ext uri="{FF2B5EF4-FFF2-40B4-BE49-F238E27FC236}">
                      <a16:creationId xmlns:a16="http://schemas.microsoft.com/office/drawing/2014/main" id="{53752CF3-22F1-4A4F-A81F-CF5BAB09B145}"/>
                    </a:ext>
                  </a:extLst>
                </p:cNvPr>
                <p:cNvPicPr/>
                <p:nvPr/>
              </p:nvPicPr>
              <p:blipFill>
                <a:blip r:embed="rId52"/>
                <a:stretch>
                  <a:fillRect/>
                </a:stretch>
              </p:blipFill>
              <p:spPr>
                <a:xfrm>
                  <a:off x="7935837" y="5637123"/>
                  <a:ext cx="389160" cy="52236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29" name="Freihand 28">
                  <a:extLst>
                    <a:ext uri="{FF2B5EF4-FFF2-40B4-BE49-F238E27FC236}">
                      <a16:creationId xmlns:a16="http://schemas.microsoft.com/office/drawing/2014/main" id="{A47E254C-FBF7-44C3-BF6C-DFF7D4E9B9EE}"/>
                    </a:ext>
                  </a:extLst>
                </p14:cNvPr>
                <p14:cNvContentPartPr/>
                <p14:nvPr/>
              </p14:nvContentPartPr>
              <p14:xfrm>
                <a:off x="7027917" y="4804083"/>
                <a:ext cx="1305000" cy="868680"/>
              </p14:xfrm>
            </p:contentPart>
          </mc:Choice>
          <mc:Fallback>
            <p:pic>
              <p:nvPicPr>
                <p:cNvPr id="29" name="Freihand 28">
                  <a:extLst>
                    <a:ext uri="{FF2B5EF4-FFF2-40B4-BE49-F238E27FC236}">
                      <a16:creationId xmlns:a16="http://schemas.microsoft.com/office/drawing/2014/main" id="{A47E254C-FBF7-44C3-BF6C-DFF7D4E9B9EE}"/>
                    </a:ext>
                  </a:extLst>
                </p:cNvPr>
                <p:cNvPicPr/>
                <p:nvPr/>
              </p:nvPicPr>
              <p:blipFill>
                <a:blip r:embed="rId54"/>
                <a:stretch>
                  <a:fillRect/>
                </a:stretch>
              </p:blipFill>
              <p:spPr>
                <a:xfrm>
                  <a:off x="7018917" y="4795083"/>
                  <a:ext cx="1322640" cy="886320"/>
                </a:xfrm>
                <a:prstGeom prst="rect">
                  <a:avLst/>
                </a:prstGeom>
              </p:spPr>
            </p:pic>
          </mc:Fallback>
        </mc:AlternateContent>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220ECFE5-BD1F-4101-8023-E9C85ECFCB75}"/>
                  </a:ext>
                </a:extLst>
              </p14:cNvPr>
              <p14:cNvContentPartPr/>
              <p14:nvPr/>
            </p14:nvContentPartPr>
            <p14:xfrm>
              <a:off x="2116797" y="1204443"/>
              <a:ext cx="5698800" cy="87120"/>
            </p14:xfrm>
          </p:contentPart>
        </mc:Choice>
        <mc:Fallback>
          <p:pic>
            <p:nvPicPr>
              <p:cNvPr id="2" name="Freihand 1">
                <a:extLst>
                  <a:ext uri="{FF2B5EF4-FFF2-40B4-BE49-F238E27FC236}">
                    <a16:creationId xmlns:a16="http://schemas.microsoft.com/office/drawing/2014/main" id="{220ECFE5-BD1F-4101-8023-E9C85ECFCB75}"/>
                  </a:ext>
                </a:extLst>
              </p:cNvPr>
              <p:cNvPicPr/>
              <p:nvPr/>
            </p:nvPicPr>
            <p:blipFill>
              <a:blip r:embed="rId4"/>
              <a:stretch>
                <a:fillRect/>
              </a:stretch>
            </p:blipFill>
            <p:spPr>
              <a:xfrm>
                <a:off x="2108157" y="1195803"/>
                <a:ext cx="5716440" cy="1047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62455F46-D683-499E-85C1-10AB2D84AEA1}"/>
                  </a:ext>
                </a:extLst>
              </p14:cNvPr>
              <p14:cNvContentPartPr/>
              <p14:nvPr/>
            </p14:nvContentPartPr>
            <p14:xfrm>
              <a:off x="880917" y="1925163"/>
              <a:ext cx="4442040" cy="94680"/>
            </p14:xfrm>
          </p:contentPart>
        </mc:Choice>
        <mc:Fallback>
          <p:pic>
            <p:nvPicPr>
              <p:cNvPr id="3" name="Freihand 2">
                <a:extLst>
                  <a:ext uri="{FF2B5EF4-FFF2-40B4-BE49-F238E27FC236}">
                    <a16:creationId xmlns:a16="http://schemas.microsoft.com/office/drawing/2014/main" id="{62455F46-D683-499E-85C1-10AB2D84AEA1}"/>
                  </a:ext>
                </a:extLst>
              </p:cNvPr>
              <p:cNvPicPr/>
              <p:nvPr/>
            </p:nvPicPr>
            <p:blipFill>
              <a:blip r:embed="rId6"/>
              <a:stretch>
                <a:fillRect/>
              </a:stretch>
            </p:blipFill>
            <p:spPr>
              <a:xfrm>
                <a:off x="871917" y="1916163"/>
                <a:ext cx="445968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 name="Freihand 4">
                <a:extLst>
                  <a:ext uri="{FF2B5EF4-FFF2-40B4-BE49-F238E27FC236}">
                    <a16:creationId xmlns:a16="http://schemas.microsoft.com/office/drawing/2014/main" id="{B3F98538-236A-4662-947C-626D092DAB68}"/>
                  </a:ext>
                </a:extLst>
              </p14:cNvPr>
              <p14:cNvContentPartPr/>
              <p14:nvPr/>
            </p14:nvContentPartPr>
            <p14:xfrm>
              <a:off x="5953677" y="2283363"/>
              <a:ext cx="2417040" cy="55080"/>
            </p14:xfrm>
          </p:contentPart>
        </mc:Choice>
        <mc:Fallback>
          <p:pic>
            <p:nvPicPr>
              <p:cNvPr id="5" name="Freihand 4">
                <a:extLst>
                  <a:ext uri="{FF2B5EF4-FFF2-40B4-BE49-F238E27FC236}">
                    <a16:creationId xmlns:a16="http://schemas.microsoft.com/office/drawing/2014/main" id="{B3F98538-236A-4662-947C-626D092DAB68}"/>
                  </a:ext>
                </a:extLst>
              </p:cNvPr>
              <p:cNvPicPr/>
              <p:nvPr/>
            </p:nvPicPr>
            <p:blipFill>
              <a:blip r:embed="rId8"/>
              <a:stretch>
                <a:fillRect/>
              </a:stretch>
            </p:blipFill>
            <p:spPr>
              <a:xfrm>
                <a:off x="5944677" y="2274363"/>
                <a:ext cx="2434680" cy="727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6" name="Freihand 5">
                <a:extLst>
                  <a:ext uri="{FF2B5EF4-FFF2-40B4-BE49-F238E27FC236}">
                    <a16:creationId xmlns:a16="http://schemas.microsoft.com/office/drawing/2014/main" id="{CA0B3737-3AA7-43A1-B7F1-7F0EBB4326A0}"/>
                  </a:ext>
                </a:extLst>
              </p14:cNvPr>
              <p14:cNvContentPartPr/>
              <p14:nvPr/>
            </p14:nvContentPartPr>
            <p14:xfrm>
              <a:off x="847797" y="2551203"/>
              <a:ext cx="3220200" cy="149760"/>
            </p14:xfrm>
          </p:contentPart>
        </mc:Choice>
        <mc:Fallback>
          <p:pic>
            <p:nvPicPr>
              <p:cNvPr id="6" name="Freihand 5">
                <a:extLst>
                  <a:ext uri="{FF2B5EF4-FFF2-40B4-BE49-F238E27FC236}">
                    <a16:creationId xmlns:a16="http://schemas.microsoft.com/office/drawing/2014/main" id="{CA0B3737-3AA7-43A1-B7F1-7F0EBB4326A0}"/>
                  </a:ext>
                </a:extLst>
              </p:cNvPr>
              <p:cNvPicPr/>
              <p:nvPr/>
            </p:nvPicPr>
            <p:blipFill>
              <a:blip r:embed="rId10"/>
              <a:stretch>
                <a:fillRect/>
              </a:stretch>
            </p:blipFill>
            <p:spPr>
              <a:xfrm>
                <a:off x="838797" y="2542203"/>
                <a:ext cx="3237840" cy="1674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7" name="Freihand 6">
                <a:extLst>
                  <a:ext uri="{FF2B5EF4-FFF2-40B4-BE49-F238E27FC236}">
                    <a16:creationId xmlns:a16="http://schemas.microsoft.com/office/drawing/2014/main" id="{D86541FC-3E37-4CE3-89A8-90B837BF8AF3}"/>
                  </a:ext>
                </a:extLst>
              </p14:cNvPr>
              <p14:cNvContentPartPr/>
              <p14:nvPr/>
            </p14:nvContentPartPr>
            <p14:xfrm>
              <a:off x="811797" y="2941083"/>
              <a:ext cx="4002120" cy="112680"/>
            </p14:xfrm>
          </p:contentPart>
        </mc:Choice>
        <mc:Fallback>
          <p:pic>
            <p:nvPicPr>
              <p:cNvPr id="7" name="Freihand 6">
                <a:extLst>
                  <a:ext uri="{FF2B5EF4-FFF2-40B4-BE49-F238E27FC236}">
                    <a16:creationId xmlns:a16="http://schemas.microsoft.com/office/drawing/2014/main" id="{D86541FC-3E37-4CE3-89A8-90B837BF8AF3}"/>
                  </a:ext>
                </a:extLst>
              </p:cNvPr>
              <p:cNvPicPr/>
              <p:nvPr/>
            </p:nvPicPr>
            <p:blipFill>
              <a:blip r:embed="rId12"/>
              <a:stretch>
                <a:fillRect/>
              </a:stretch>
            </p:blipFill>
            <p:spPr>
              <a:xfrm>
                <a:off x="802797" y="2932083"/>
                <a:ext cx="4019760" cy="1303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8" name="Freihand 7">
                <a:extLst>
                  <a:ext uri="{FF2B5EF4-FFF2-40B4-BE49-F238E27FC236}">
                    <a16:creationId xmlns:a16="http://schemas.microsoft.com/office/drawing/2014/main" id="{88509AAD-A1D0-482A-8404-A2DA928D52CC}"/>
                  </a:ext>
                </a:extLst>
              </p14:cNvPr>
              <p14:cNvContentPartPr/>
              <p14:nvPr/>
            </p14:nvContentPartPr>
            <p14:xfrm>
              <a:off x="853557" y="3406563"/>
              <a:ext cx="4052160" cy="132120"/>
            </p14:xfrm>
          </p:contentPart>
        </mc:Choice>
        <mc:Fallback>
          <p:pic>
            <p:nvPicPr>
              <p:cNvPr id="8" name="Freihand 7">
                <a:extLst>
                  <a:ext uri="{FF2B5EF4-FFF2-40B4-BE49-F238E27FC236}">
                    <a16:creationId xmlns:a16="http://schemas.microsoft.com/office/drawing/2014/main" id="{88509AAD-A1D0-482A-8404-A2DA928D52CC}"/>
                  </a:ext>
                </a:extLst>
              </p:cNvPr>
              <p:cNvPicPr/>
              <p:nvPr/>
            </p:nvPicPr>
            <p:blipFill>
              <a:blip r:embed="rId14"/>
              <a:stretch>
                <a:fillRect/>
              </a:stretch>
            </p:blipFill>
            <p:spPr>
              <a:xfrm>
                <a:off x="844917" y="3397563"/>
                <a:ext cx="4069800" cy="1497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9" name="Freihand 8">
                <a:extLst>
                  <a:ext uri="{FF2B5EF4-FFF2-40B4-BE49-F238E27FC236}">
                    <a16:creationId xmlns:a16="http://schemas.microsoft.com/office/drawing/2014/main" id="{CBC07813-EB3A-42CF-A85E-F9112A717E7F}"/>
                  </a:ext>
                </a:extLst>
              </p14:cNvPr>
              <p14:cNvContentPartPr/>
              <p14:nvPr/>
            </p14:nvContentPartPr>
            <p14:xfrm>
              <a:off x="4430157" y="4048443"/>
              <a:ext cx="4400640" cy="92520"/>
            </p14:xfrm>
          </p:contentPart>
        </mc:Choice>
        <mc:Fallback>
          <p:pic>
            <p:nvPicPr>
              <p:cNvPr id="9" name="Freihand 8">
                <a:extLst>
                  <a:ext uri="{FF2B5EF4-FFF2-40B4-BE49-F238E27FC236}">
                    <a16:creationId xmlns:a16="http://schemas.microsoft.com/office/drawing/2014/main" id="{CBC07813-EB3A-42CF-A85E-F9112A717E7F}"/>
                  </a:ext>
                </a:extLst>
              </p:cNvPr>
              <p:cNvPicPr/>
              <p:nvPr/>
            </p:nvPicPr>
            <p:blipFill>
              <a:blip r:embed="rId16"/>
              <a:stretch>
                <a:fillRect/>
              </a:stretch>
            </p:blipFill>
            <p:spPr>
              <a:xfrm>
                <a:off x="4421157" y="4039443"/>
                <a:ext cx="4418280" cy="11016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0" name="Freihand 9">
                <a:extLst>
                  <a:ext uri="{FF2B5EF4-FFF2-40B4-BE49-F238E27FC236}">
                    <a16:creationId xmlns:a16="http://schemas.microsoft.com/office/drawing/2014/main" id="{A58A927B-F21E-4B74-8131-3080844A273F}"/>
                  </a:ext>
                </a:extLst>
              </p14:cNvPr>
              <p14:cNvContentPartPr/>
              <p14:nvPr/>
            </p14:nvContentPartPr>
            <p14:xfrm>
              <a:off x="922317" y="4536603"/>
              <a:ext cx="4578840" cy="118080"/>
            </p14:xfrm>
          </p:contentPart>
        </mc:Choice>
        <mc:Fallback>
          <p:pic>
            <p:nvPicPr>
              <p:cNvPr id="10" name="Freihand 9">
                <a:extLst>
                  <a:ext uri="{FF2B5EF4-FFF2-40B4-BE49-F238E27FC236}">
                    <a16:creationId xmlns:a16="http://schemas.microsoft.com/office/drawing/2014/main" id="{A58A927B-F21E-4B74-8131-3080844A273F}"/>
                  </a:ext>
                </a:extLst>
              </p:cNvPr>
              <p:cNvPicPr/>
              <p:nvPr/>
            </p:nvPicPr>
            <p:blipFill>
              <a:blip r:embed="rId18"/>
              <a:stretch>
                <a:fillRect/>
              </a:stretch>
            </p:blipFill>
            <p:spPr>
              <a:xfrm>
                <a:off x="913317" y="4527963"/>
                <a:ext cx="4596480" cy="135720"/>
              </a:xfrm>
              <a:prstGeom prst="rect">
                <a:avLst/>
              </a:prstGeom>
            </p:spPr>
          </p:pic>
        </mc:Fallback>
      </mc:AlternateContent>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172B2764-74E6-4239-8554-0E6962F0D4B7}"/>
              </a:ext>
            </a:extLst>
          </p:cNvPr>
          <p:cNvSpPr txBox="1"/>
          <p:nvPr/>
        </p:nvSpPr>
        <p:spPr>
          <a:xfrm>
            <a:off x="84438" y="72762"/>
            <a:ext cx="4158048" cy="1015663"/>
          </a:xfrm>
          <a:prstGeom prst="rect">
            <a:avLst/>
          </a:prstGeom>
          <a:noFill/>
        </p:spPr>
        <p:txBody>
          <a:bodyPr wrap="square">
            <a:spAutoFit/>
          </a:bodyPr>
          <a:lstStyle/>
          <a:p>
            <a:pPr eaLnBrk="1" hangingPunct="1">
              <a:buSzPct val="100000"/>
              <a:buFontTx/>
              <a:buAutoNum type="arabicPeriod"/>
              <a:defRPr/>
            </a:pPr>
            <a:r>
              <a:rPr lang="de-DE" sz="1200" dirty="0">
                <a:solidFill>
                  <a:srgbClr val="000000"/>
                </a:solidFill>
              </a:rPr>
              <a:t>Für den Eigenverbrauch benötigt P 2GE</a:t>
            </a:r>
          </a:p>
          <a:p>
            <a:pPr eaLnBrk="1" hangingPunct="1">
              <a:buSzPct val="100000"/>
              <a:buFontTx/>
              <a:buAutoNum type="arabicPeriod"/>
              <a:defRPr/>
            </a:pPr>
            <a:r>
              <a:rPr lang="de-DE" sz="1200" dirty="0">
                <a:solidFill>
                  <a:srgbClr val="000000"/>
                </a:solidFill>
              </a:rPr>
              <a:t>Für den Erwerb von Handelserzeugnissen verwendet P 1GE</a:t>
            </a:r>
          </a:p>
          <a:p>
            <a:pPr eaLnBrk="1" hangingPunct="1">
              <a:buSzPct val="100000"/>
              <a:buFontTx/>
              <a:buAutoNum type="arabicPeriod"/>
              <a:defRPr/>
            </a:pPr>
            <a:r>
              <a:rPr lang="de-DE" sz="1200" dirty="0">
                <a:solidFill>
                  <a:srgbClr val="000000"/>
                </a:solidFill>
              </a:rPr>
              <a:t>An Pacht entrichtet P 2GE</a:t>
            </a:r>
          </a:p>
          <a:p>
            <a:pPr eaLnBrk="1" hangingPunct="1">
              <a:buSzPct val="100000"/>
              <a:buFontTx/>
              <a:buAutoNum type="arabicPeriod"/>
              <a:defRPr/>
            </a:pPr>
            <a:r>
              <a:rPr lang="de-DE" sz="1200" dirty="0">
                <a:solidFill>
                  <a:srgbClr val="000000"/>
                </a:solidFill>
              </a:rPr>
              <a:t>E gibt 1 GE für Nahrungsmittel aus</a:t>
            </a:r>
          </a:p>
          <a:p>
            <a:pPr eaLnBrk="1" hangingPunct="1">
              <a:buSzPct val="100000"/>
              <a:buFontTx/>
              <a:buAutoNum type="arabicPeriod"/>
              <a:defRPr/>
            </a:pPr>
            <a:r>
              <a:rPr lang="de-DE" sz="1200" dirty="0">
                <a:solidFill>
                  <a:srgbClr val="000000"/>
                </a:solidFill>
              </a:rPr>
              <a:t>H gibt 2 GE für Nahrungsmittel aus</a:t>
            </a:r>
          </a:p>
        </p:txBody>
      </p:sp>
      <mc:AlternateContent xmlns:mc="http://schemas.openxmlformats.org/markup-compatibility/2006">
        <mc:Choice xmlns:p14="http://schemas.microsoft.com/office/powerpoint/2010/main" Requires="p14">
          <p:contentPart p14:bwMode="auto" r:id="rId3">
            <p14:nvContentPartPr>
              <p14:cNvPr id="3" name="Freihand 2">
                <a:extLst>
                  <a:ext uri="{FF2B5EF4-FFF2-40B4-BE49-F238E27FC236}">
                    <a16:creationId xmlns:a16="http://schemas.microsoft.com/office/drawing/2014/main" id="{541F6FE5-1AFA-430A-B9B1-FF7D9A982D7A}"/>
                  </a:ext>
                </a:extLst>
              </p14:cNvPr>
              <p14:cNvContentPartPr/>
              <p14:nvPr/>
            </p14:nvContentPartPr>
            <p14:xfrm>
              <a:off x="2252517" y="2481003"/>
              <a:ext cx="95040" cy="175680"/>
            </p14:xfrm>
          </p:contentPart>
        </mc:Choice>
        <mc:Fallback>
          <p:pic>
            <p:nvPicPr>
              <p:cNvPr id="3" name="Freihand 2">
                <a:extLst>
                  <a:ext uri="{FF2B5EF4-FFF2-40B4-BE49-F238E27FC236}">
                    <a16:creationId xmlns:a16="http://schemas.microsoft.com/office/drawing/2014/main" id="{541F6FE5-1AFA-430A-B9B1-FF7D9A982D7A}"/>
                  </a:ext>
                </a:extLst>
              </p:cNvPr>
              <p:cNvPicPr/>
              <p:nvPr/>
            </p:nvPicPr>
            <p:blipFill>
              <a:blip r:embed="rId4"/>
              <a:stretch>
                <a:fillRect/>
              </a:stretch>
            </p:blipFill>
            <p:spPr>
              <a:xfrm>
                <a:off x="2243877" y="2472363"/>
                <a:ext cx="112680" cy="1933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3" name="Freihand 12">
                <a:extLst>
                  <a:ext uri="{FF2B5EF4-FFF2-40B4-BE49-F238E27FC236}">
                    <a16:creationId xmlns:a16="http://schemas.microsoft.com/office/drawing/2014/main" id="{FA3B089D-5CE3-45C8-8F29-933B318114B9}"/>
                  </a:ext>
                </a:extLst>
              </p14:cNvPr>
              <p14:cNvContentPartPr/>
              <p14:nvPr/>
            </p14:nvContentPartPr>
            <p14:xfrm>
              <a:off x="1497957" y="454563"/>
              <a:ext cx="1284840" cy="45720"/>
            </p14:xfrm>
          </p:contentPart>
        </mc:Choice>
        <mc:Fallback>
          <p:pic>
            <p:nvPicPr>
              <p:cNvPr id="13" name="Freihand 12">
                <a:extLst>
                  <a:ext uri="{FF2B5EF4-FFF2-40B4-BE49-F238E27FC236}">
                    <a16:creationId xmlns:a16="http://schemas.microsoft.com/office/drawing/2014/main" id="{FA3B089D-5CE3-45C8-8F29-933B318114B9}"/>
                  </a:ext>
                </a:extLst>
              </p:cNvPr>
              <p:cNvPicPr/>
              <p:nvPr/>
            </p:nvPicPr>
            <p:blipFill>
              <a:blip r:embed="rId6"/>
              <a:stretch>
                <a:fillRect/>
              </a:stretch>
            </p:blipFill>
            <p:spPr>
              <a:xfrm>
                <a:off x="1488957" y="445923"/>
                <a:ext cx="1302480" cy="6336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0" name="Freihand 29">
                <a:extLst>
                  <a:ext uri="{FF2B5EF4-FFF2-40B4-BE49-F238E27FC236}">
                    <a16:creationId xmlns:a16="http://schemas.microsoft.com/office/drawing/2014/main" id="{AD0D4B8A-B71D-4B94-BD59-28512F90F074}"/>
                  </a:ext>
                </a:extLst>
              </p14:cNvPr>
              <p14:cNvContentPartPr/>
              <p14:nvPr/>
            </p14:nvContentPartPr>
            <p14:xfrm>
              <a:off x="4929837" y="2544003"/>
              <a:ext cx="136800" cy="153360"/>
            </p14:xfrm>
          </p:contentPart>
        </mc:Choice>
        <mc:Fallback>
          <p:pic>
            <p:nvPicPr>
              <p:cNvPr id="30" name="Freihand 29">
                <a:extLst>
                  <a:ext uri="{FF2B5EF4-FFF2-40B4-BE49-F238E27FC236}">
                    <a16:creationId xmlns:a16="http://schemas.microsoft.com/office/drawing/2014/main" id="{AD0D4B8A-B71D-4B94-BD59-28512F90F074}"/>
                  </a:ext>
                </a:extLst>
              </p:cNvPr>
              <p:cNvPicPr/>
              <p:nvPr/>
            </p:nvPicPr>
            <p:blipFill>
              <a:blip r:embed="rId8"/>
              <a:stretch>
                <a:fillRect/>
              </a:stretch>
            </p:blipFill>
            <p:spPr>
              <a:xfrm>
                <a:off x="4920837" y="2535363"/>
                <a:ext cx="154440" cy="1710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39" name="Freihand 38">
                <a:extLst>
                  <a:ext uri="{FF2B5EF4-FFF2-40B4-BE49-F238E27FC236}">
                    <a16:creationId xmlns:a16="http://schemas.microsoft.com/office/drawing/2014/main" id="{BB679AAC-EC10-44FC-AEAD-5290427AD679}"/>
                  </a:ext>
                </a:extLst>
              </p14:cNvPr>
              <p14:cNvContentPartPr/>
              <p14:nvPr/>
            </p14:nvContentPartPr>
            <p14:xfrm>
              <a:off x="7630197" y="2553363"/>
              <a:ext cx="125280" cy="149040"/>
            </p14:xfrm>
          </p:contentPart>
        </mc:Choice>
        <mc:Fallback>
          <p:pic>
            <p:nvPicPr>
              <p:cNvPr id="39" name="Freihand 38">
                <a:extLst>
                  <a:ext uri="{FF2B5EF4-FFF2-40B4-BE49-F238E27FC236}">
                    <a16:creationId xmlns:a16="http://schemas.microsoft.com/office/drawing/2014/main" id="{BB679AAC-EC10-44FC-AEAD-5290427AD679}"/>
                  </a:ext>
                </a:extLst>
              </p:cNvPr>
              <p:cNvPicPr/>
              <p:nvPr/>
            </p:nvPicPr>
            <p:blipFill>
              <a:blip r:embed="rId10"/>
              <a:stretch>
                <a:fillRect/>
              </a:stretch>
            </p:blipFill>
            <p:spPr>
              <a:xfrm>
                <a:off x="7621557" y="2544723"/>
                <a:ext cx="142920" cy="1666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51" name="Freihand 50">
                <a:extLst>
                  <a:ext uri="{FF2B5EF4-FFF2-40B4-BE49-F238E27FC236}">
                    <a16:creationId xmlns:a16="http://schemas.microsoft.com/office/drawing/2014/main" id="{9B1D03A8-712C-4EB5-BB15-245971E82071}"/>
                  </a:ext>
                </a:extLst>
              </p14:cNvPr>
              <p14:cNvContentPartPr/>
              <p14:nvPr/>
            </p14:nvContentPartPr>
            <p14:xfrm>
              <a:off x="1177557" y="4578003"/>
              <a:ext cx="1464120" cy="66600"/>
            </p14:xfrm>
          </p:contentPart>
        </mc:Choice>
        <mc:Fallback>
          <p:pic>
            <p:nvPicPr>
              <p:cNvPr id="51" name="Freihand 50">
                <a:extLst>
                  <a:ext uri="{FF2B5EF4-FFF2-40B4-BE49-F238E27FC236}">
                    <a16:creationId xmlns:a16="http://schemas.microsoft.com/office/drawing/2014/main" id="{9B1D03A8-712C-4EB5-BB15-245971E82071}"/>
                  </a:ext>
                </a:extLst>
              </p:cNvPr>
              <p:cNvPicPr/>
              <p:nvPr/>
            </p:nvPicPr>
            <p:blipFill>
              <a:blip r:embed="rId12"/>
              <a:stretch>
                <a:fillRect/>
              </a:stretch>
            </p:blipFill>
            <p:spPr>
              <a:xfrm>
                <a:off x="1168917" y="4569363"/>
                <a:ext cx="1481760" cy="84240"/>
              </a:xfrm>
              <a:prstGeom prst="rect">
                <a:avLst/>
              </a:prstGeom>
            </p:spPr>
          </p:pic>
        </mc:Fallback>
      </mc:AlternateContent>
      <p:grpSp>
        <p:nvGrpSpPr>
          <p:cNvPr id="56" name="Gruppieren 55">
            <a:extLst>
              <a:ext uri="{FF2B5EF4-FFF2-40B4-BE49-F238E27FC236}">
                <a16:creationId xmlns:a16="http://schemas.microsoft.com/office/drawing/2014/main" id="{1EFDC8CC-AE16-4DE5-8BE0-9EF067DFF319}"/>
              </a:ext>
            </a:extLst>
          </p:cNvPr>
          <p:cNvGrpSpPr/>
          <p:nvPr/>
        </p:nvGrpSpPr>
        <p:grpSpPr>
          <a:xfrm>
            <a:off x="1473837" y="4712283"/>
            <a:ext cx="205920" cy="264600"/>
            <a:chOff x="1473837" y="4712283"/>
            <a:chExt cx="205920" cy="264600"/>
          </a:xfrm>
        </p:grpSpPr>
        <mc:AlternateContent xmlns:mc="http://schemas.openxmlformats.org/markup-compatibility/2006">
          <mc:Choice xmlns:p14="http://schemas.microsoft.com/office/powerpoint/2010/main" Requires="p14">
            <p:contentPart p14:bwMode="auto" r:id="rId13">
              <p14:nvContentPartPr>
                <p14:cNvPr id="54" name="Freihand 53">
                  <a:extLst>
                    <a:ext uri="{FF2B5EF4-FFF2-40B4-BE49-F238E27FC236}">
                      <a16:creationId xmlns:a16="http://schemas.microsoft.com/office/drawing/2014/main" id="{30F63278-EFDA-4160-A924-69B88D14BB77}"/>
                    </a:ext>
                  </a:extLst>
                </p14:cNvPr>
                <p14:cNvContentPartPr/>
                <p14:nvPr/>
              </p14:nvContentPartPr>
              <p14:xfrm>
                <a:off x="1473837" y="4772763"/>
                <a:ext cx="150480" cy="204120"/>
              </p14:xfrm>
            </p:contentPart>
          </mc:Choice>
          <mc:Fallback>
            <p:pic>
              <p:nvPicPr>
                <p:cNvPr id="54" name="Freihand 53">
                  <a:extLst>
                    <a:ext uri="{FF2B5EF4-FFF2-40B4-BE49-F238E27FC236}">
                      <a16:creationId xmlns:a16="http://schemas.microsoft.com/office/drawing/2014/main" id="{30F63278-EFDA-4160-A924-69B88D14BB77}"/>
                    </a:ext>
                  </a:extLst>
                </p:cNvPr>
                <p:cNvPicPr/>
                <p:nvPr/>
              </p:nvPicPr>
              <p:blipFill>
                <a:blip r:embed="rId14"/>
                <a:stretch>
                  <a:fillRect/>
                </a:stretch>
              </p:blipFill>
              <p:spPr>
                <a:xfrm>
                  <a:off x="1465197" y="4764123"/>
                  <a:ext cx="168120" cy="2217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55" name="Freihand 54">
                  <a:extLst>
                    <a:ext uri="{FF2B5EF4-FFF2-40B4-BE49-F238E27FC236}">
                      <a16:creationId xmlns:a16="http://schemas.microsoft.com/office/drawing/2014/main" id="{B3C0A8F3-5323-4EF1-9D86-F4936E3B0791}"/>
                    </a:ext>
                  </a:extLst>
                </p14:cNvPr>
                <p14:cNvContentPartPr/>
                <p14:nvPr/>
              </p14:nvContentPartPr>
              <p14:xfrm>
                <a:off x="1510557" y="4712283"/>
                <a:ext cx="169200" cy="42840"/>
              </p14:xfrm>
            </p:contentPart>
          </mc:Choice>
          <mc:Fallback>
            <p:pic>
              <p:nvPicPr>
                <p:cNvPr id="55" name="Freihand 54">
                  <a:extLst>
                    <a:ext uri="{FF2B5EF4-FFF2-40B4-BE49-F238E27FC236}">
                      <a16:creationId xmlns:a16="http://schemas.microsoft.com/office/drawing/2014/main" id="{B3C0A8F3-5323-4EF1-9D86-F4936E3B0791}"/>
                    </a:ext>
                  </a:extLst>
                </p:cNvPr>
                <p:cNvPicPr/>
                <p:nvPr/>
              </p:nvPicPr>
              <p:blipFill>
                <a:blip r:embed="rId16"/>
                <a:stretch>
                  <a:fillRect/>
                </a:stretch>
              </p:blipFill>
              <p:spPr>
                <a:xfrm>
                  <a:off x="1501557" y="4703283"/>
                  <a:ext cx="186840" cy="60480"/>
                </a:xfrm>
                <a:prstGeom prst="rect">
                  <a:avLst/>
                </a:prstGeom>
              </p:spPr>
            </p:pic>
          </mc:Fallback>
        </mc:AlternateContent>
      </p:grpSp>
      <p:grpSp>
        <p:nvGrpSpPr>
          <p:cNvPr id="59" name="Gruppieren 58">
            <a:extLst>
              <a:ext uri="{FF2B5EF4-FFF2-40B4-BE49-F238E27FC236}">
                <a16:creationId xmlns:a16="http://schemas.microsoft.com/office/drawing/2014/main" id="{21D7BBDE-1529-41B3-A5A3-BE3493FD40B6}"/>
              </a:ext>
            </a:extLst>
          </p:cNvPr>
          <p:cNvGrpSpPr/>
          <p:nvPr/>
        </p:nvGrpSpPr>
        <p:grpSpPr>
          <a:xfrm>
            <a:off x="2162517" y="4713723"/>
            <a:ext cx="633960" cy="318960"/>
            <a:chOff x="2162517" y="4713723"/>
            <a:chExt cx="633960" cy="318960"/>
          </a:xfrm>
        </p:grpSpPr>
        <mc:AlternateContent xmlns:mc="http://schemas.openxmlformats.org/markup-compatibility/2006">
          <mc:Choice xmlns:p14="http://schemas.microsoft.com/office/powerpoint/2010/main" Requires="p14">
            <p:contentPart p14:bwMode="auto" r:id="rId17">
              <p14:nvContentPartPr>
                <p14:cNvPr id="52" name="Freihand 51">
                  <a:extLst>
                    <a:ext uri="{FF2B5EF4-FFF2-40B4-BE49-F238E27FC236}">
                      <a16:creationId xmlns:a16="http://schemas.microsoft.com/office/drawing/2014/main" id="{29875317-FB32-4981-BDD8-715632463DF5}"/>
                    </a:ext>
                  </a:extLst>
                </p14:cNvPr>
                <p14:cNvContentPartPr/>
                <p14:nvPr/>
              </p14:nvContentPartPr>
              <p14:xfrm>
                <a:off x="2162517" y="4753323"/>
                <a:ext cx="120960" cy="216000"/>
              </p14:xfrm>
            </p:contentPart>
          </mc:Choice>
          <mc:Fallback>
            <p:pic>
              <p:nvPicPr>
                <p:cNvPr id="52" name="Freihand 51">
                  <a:extLst>
                    <a:ext uri="{FF2B5EF4-FFF2-40B4-BE49-F238E27FC236}">
                      <a16:creationId xmlns:a16="http://schemas.microsoft.com/office/drawing/2014/main" id="{29875317-FB32-4981-BDD8-715632463DF5}"/>
                    </a:ext>
                  </a:extLst>
                </p:cNvPr>
                <p:cNvPicPr/>
                <p:nvPr/>
              </p:nvPicPr>
              <p:blipFill>
                <a:blip r:embed="rId18"/>
                <a:stretch>
                  <a:fillRect/>
                </a:stretch>
              </p:blipFill>
              <p:spPr>
                <a:xfrm>
                  <a:off x="2153877" y="4744683"/>
                  <a:ext cx="138600" cy="23364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53" name="Freihand 52">
                  <a:extLst>
                    <a:ext uri="{FF2B5EF4-FFF2-40B4-BE49-F238E27FC236}">
                      <a16:creationId xmlns:a16="http://schemas.microsoft.com/office/drawing/2014/main" id="{2C97DBAB-7E0A-49C8-B879-B9CC9B1C9859}"/>
                    </a:ext>
                  </a:extLst>
                </p14:cNvPr>
                <p14:cNvContentPartPr/>
                <p14:nvPr/>
              </p14:nvContentPartPr>
              <p14:xfrm>
                <a:off x="2169357" y="4713723"/>
                <a:ext cx="187200" cy="31320"/>
              </p14:xfrm>
            </p:contentPart>
          </mc:Choice>
          <mc:Fallback>
            <p:pic>
              <p:nvPicPr>
                <p:cNvPr id="53" name="Freihand 52">
                  <a:extLst>
                    <a:ext uri="{FF2B5EF4-FFF2-40B4-BE49-F238E27FC236}">
                      <a16:creationId xmlns:a16="http://schemas.microsoft.com/office/drawing/2014/main" id="{2C97DBAB-7E0A-49C8-B879-B9CC9B1C9859}"/>
                    </a:ext>
                  </a:extLst>
                </p:cNvPr>
                <p:cNvPicPr/>
                <p:nvPr/>
              </p:nvPicPr>
              <p:blipFill>
                <a:blip r:embed="rId20"/>
                <a:stretch>
                  <a:fillRect/>
                </a:stretch>
              </p:blipFill>
              <p:spPr>
                <a:xfrm>
                  <a:off x="2160357" y="4705083"/>
                  <a:ext cx="204840" cy="489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58" name="Freihand 57">
                  <a:extLst>
                    <a:ext uri="{FF2B5EF4-FFF2-40B4-BE49-F238E27FC236}">
                      <a16:creationId xmlns:a16="http://schemas.microsoft.com/office/drawing/2014/main" id="{3A44A7A0-BBC0-49A4-8CDF-4C6F56728F40}"/>
                    </a:ext>
                  </a:extLst>
                </p14:cNvPr>
                <p14:cNvContentPartPr/>
                <p14:nvPr/>
              </p14:nvContentPartPr>
              <p14:xfrm>
                <a:off x="2509917" y="4719843"/>
                <a:ext cx="286560" cy="312840"/>
              </p14:xfrm>
            </p:contentPart>
          </mc:Choice>
          <mc:Fallback>
            <p:pic>
              <p:nvPicPr>
                <p:cNvPr id="58" name="Freihand 57">
                  <a:extLst>
                    <a:ext uri="{FF2B5EF4-FFF2-40B4-BE49-F238E27FC236}">
                      <a16:creationId xmlns:a16="http://schemas.microsoft.com/office/drawing/2014/main" id="{3A44A7A0-BBC0-49A4-8CDF-4C6F56728F40}"/>
                    </a:ext>
                  </a:extLst>
                </p:cNvPr>
                <p:cNvPicPr/>
                <p:nvPr/>
              </p:nvPicPr>
              <p:blipFill>
                <a:blip r:embed="rId22"/>
                <a:stretch>
                  <a:fillRect/>
                </a:stretch>
              </p:blipFill>
              <p:spPr>
                <a:xfrm>
                  <a:off x="2501277" y="4710843"/>
                  <a:ext cx="304200" cy="3304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3">
            <p14:nvContentPartPr>
              <p14:cNvPr id="60" name="Freihand 59">
                <a:extLst>
                  <a:ext uri="{FF2B5EF4-FFF2-40B4-BE49-F238E27FC236}">
                    <a16:creationId xmlns:a16="http://schemas.microsoft.com/office/drawing/2014/main" id="{9C38012A-CE6E-414D-A604-F62843253B3C}"/>
                  </a:ext>
                </a:extLst>
              </p14:cNvPr>
              <p14:cNvContentPartPr/>
              <p14:nvPr/>
            </p14:nvContentPartPr>
            <p14:xfrm>
              <a:off x="4078077" y="4546683"/>
              <a:ext cx="1486440" cy="113040"/>
            </p14:xfrm>
          </p:contentPart>
        </mc:Choice>
        <mc:Fallback>
          <p:pic>
            <p:nvPicPr>
              <p:cNvPr id="60" name="Freihand 59">
                <a:extLst>
                  <a:ext uri="{FF2B5EF4-FFF2-40B4-BE49-F238E27FC236}">
                    <a16:creationId xmlns:a16="http://schemas.microsoft.com/office/drawing/2014/main" id="{9C38012A-CE6E-414D-A604-F62843253B3C}"/>
                  </a:ext>
                </a:extLst>
              </p:cNvPr>
              <p:cNvPicPr/>
              <p:nvPr/>
            </p:nvPicPr>
            <p:blipFill>
              <a:blip r:embed="rId24"/>
              <a:stretch>
                <a:fillRect/>
              </a:stretch>
            </p:blipFill>
            <p:spPr>
              <a:xfrm>
                <a:off x="4069437" y="4537683"/>
                <a:ext cx="150408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61" name="Freihand 60">
                <a:extLst>
                  <a:ext uri="{FF2B5EF4-FFF2-40B4-BE49-F238E27FC236}">
                    <a16:creationId xmlns:a16="http://schemas.microsoft.com/office/drawing/2014/main" id="{64ADA6BD-91E9-4EDB-B04F-D6811F558456}"/>
                  </a:ext>
                </a:extLst>
              </p14:cNvPr>
              <p14:cNvContentPartPr/>
              <p14:nvPr/>
            </p14:nvContentPartPr>
            <p14:xfrm>
              <a:off x="6945117" y="4655763"/>
              <a:ext cx="1335600" cy="28800"/>
            </p14:xfrm>
          </p:contentPart>
        </mc:Choice>
        <mc:Fallback>
          <p:pic>
            <p:nvPicPr>
              <p:cNvPr id="61" name="Freihand 60">
                <a:extLst>
                  <a:ext uri="{FF2B5EF4-FFF2-40B4-BE49-F238E27FC236}">
                    <a16:creationId xmlns:a16="http://schemas.microsoft.com/office/drawing/2014/main" id="{64ADA6BD-91E9-4EDB-B04F-D6811F558456}"/>
                  </a:ext>
                </a:extLst>
              </p:cNvPr>
              <p:cNvPicPr/>
              <p:nvPr/>
            </p:nvPicPr>
            <p:blipFill>
              <a:blip r:embed="rId26"/>
              <a:stretch>
                <a:fillRect/>
              </a:stretch>
            </p:blipFill>
            <p:spPr>
              <a:xfrm>
                <a:off x="6936117" y="4647123"/>
                <a:ext cx="1353240" cy="46440"/>
              </a:xfrm>
              <a:prstGeom prst="rect">
                <a:avLst/>
              </a:prstGeom>
            </p:spPr>
          </p:pic>
        </mc:Fallback>
      </mc:AlternateContent>
      <p:grpSp>
        <p:nvGrpSpPr>
          <p:cNvPr id="36865" name="Gruppieren 36864">
            <a:extLst>
              <a:ext uri="{FF2B5EF4-FFF2-40B4-BE49-F238E27FC236}">
                <a16:creationId xmlns:a16="http://schemas.microsoft.com/office/drawing/2014/main" id="{84D68987-7C8B-487E-BF8E-8DF39B2FD76E}"/>
              </a:ext>
            </a:extLst>
          </p:cNvPr>
          <p:cNvGrpSpPr/>
          <p:nvPr/>
        </p:nvGrpSpPr>
        <p:grpSpPr>
          <a:xfrm>
            <a:off x="439557" y="1003203"/>
            <a:ext cx="7525080" cy="3075120"/>
            <a:chOff x="439557" y="1003203"/>
            <a:chExt cx="7525080" cy="3075120"/>
          </a:xfrm>
        </p:grpSpPr>
        <mc:AlternateContent xmlns:mc="http://schemas.openxmlformats.org/markup-compatibility/2006">
          <mc:Choice xmlns:p14="http://schemas.microsoft.com/office/powerpoint/2010/main" Requires="p14">
            <p:contentPart p14:bwMode="auto" r:id="rId27">
              <p14:nvContentPartPr>
                <p14:cNvPr id="4" name="Freihand 3">
                  <a:extLst>
                    <a:ext uri="{FF2B5EF4-FFF2-40B4-BE49-F238E27FC236}">
                      <a16:creationId xmlns:a16="http://schemas.microsoft.com/office/drawing/2014/main" id="{E32934B2-D6C0-4FA6-B60B-568C51B89497}"/>
                    </a:ext>
                  </a:extLst>
                </p14:cNvPr>
                <p14:cNvContentPartPr/>
                <p14:nvPr/>
              </p14:nvContentPartPr>
              <p14:xfrm>
                <a:off x="845997" y="1492803"/>
                <a:ext cx="2043720" cy="1111320"/>
              </p14:xfrm>
            </p:contentPart>
          </mc:Choice>
          <mc:Fallback>
            <p:pic>
              <p:nvPicPr>
                <p:cNvPr id="4" name="Freihand 3">
                  <a:extLst>
                    <a:ext uri="{FF2B5EF4-FFF2-40B4-BE49-F238E27FC236}">
                      <a16:creationId xmlns:a16="http://schemas.microsoft.com/office/drawing/2014/main" id="{E32934B2-D6C0-4FA6-B60B-568C51B89497}"/>
                    </a:ext>
                  </a:extLst>
                </p:cNvPr>
                <p:cNvPicPr/>
                <p:nvPr/>
              </p:nvPicPr>
              <p:blipFill>
                <a:blip r:embed="rId28"/>
                <a:stretch>
                  <a:fillRect/>
                </a:stretch>
              </p:blipFill>
              <p:spPr>
                <a:xfrm>
                  <a:off x="836997" y="1484163"/>
                  <a:ext cx="2061360" cy="112896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5" name="Freihand 4">
                  <a:extLst>
                    <a:ext uri="{FF2B5EF4-FFF2-40B4-BE49-F238E27FC236}">
                      <a16:creationId xmlns:a16="http://schemas.microsoft.com/office/drawing/2014/main" id="{9C8C989A-231D-4E76-87CA-F6A0D3B0136A}"/>
                    </a:ext>
                  </a:extLst>
                </p14:cNvPr>
                <p14:cNvContentPartPr/>
                <p14:nvPr/>
              </p14:nvContentPartPr>
              <p14:xfrm>
                <a:off x="1306437" y="2481723"/>
                <a:ext cx="182880" cy="218520"/>
              </p14:xfrm>
            </p:contentPart>
          </mc:Choice>
          <mc:Fallback>
            <p:pic>
              <p:nvPicPr>
                <p:cNvPr id="5" name="Freihand 4">
                  <a:extLst>
                    <a:ext uri="{FF2B5EF4-FFF2-40B4-BE49-F238E27FC236}">
                      <a16:creationId xmlns:a16="http://schemas.microsoft.com/office/drawing/2014/main" id="{9C8C989A-231D-4E76-87CA-F6A0D3B0136A}"/>
                    </a:ext>
                  </a:extLst>
                </p:cNvPr>
                <p:cNvPicPr/>
                <p:nvPr/>
              </p:nvPicPr>
              <p:blipFill>
                <a:blip r:embed="rId30"/>
                <a:stretch>
                  <a:fillRect/>
                </a:stretch>
              </p:blipFill>
              <p:spPr>
                <a:xfrm>
                  <a:off x="1297437" y="2472723"/>
                  <a:ext cx="200520" cy="23616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7" name="Freihand 6">
                  <a:extLst>
                    <a:ext uri="{FF2B5EF4-FFF2-40B4-BE49-F238E27FC236}">
                      <a16:creationId xmlns:a16="http://schemas.microsoft.com/office/drawing/2014/main" id="{99C2AAEE-B923-4F32-8A4C-4EF075CAF96D}"/>
                    </a:ext>
                  </a:extLst>
                </p14:cNvPr>
                <p14:cNvContentPartPr/>
                <p14:nvPr/>
              </p14:nvContentPartPr>
              <p14:xfrm>
                <a:off x="1567077" y="2477043"/>
                <a:ext cx="149040" cy="187560"/>
              </p14:xfrm>
            </p:contentPart>
          </mc:Choice>
          <mc:Fallback>
            <p:pic>
              <p:nvPicPr>
                <p:cNvPr id="7" name="Freihand 6">
                  <a:extLst>
                    <a:ext uri="{FF2B5EF4-FFF2-40B4-BE49-F238E27FC236}">
                      <a16:creationId xmlns:a16="http://schemas.microsoft.com/office/drawing/2014/main" id="{99C2AAEE-B923-4F32-8A4C-4EF075CAF96D}"/>
                    </a:ext>
                  </a:extLst>
                </p:cNvPr>
                <p:cNvPicPr/>
                <p:nvPr/>
              </p:nvPicPr>
              <p:blipFill>
                <a:blip r:embed="rId32"/>
                <a:stretch>
                  <a:fillRect/>
                </a:stretch>
              </p:blipFill>
              <p:spPr>
                <a:xfrm>
                  <a:off x="1558437" y="2468043"/>
                  <a:ext cx="166680" cy="20520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10" name="Freihand 9">
                  <a:extLst>
                    <a:ext uri="{FF2B5EF4-FFF2-40B4-BE49-F238E27FC236}">
                      <a16:creationId xmlns:a16="http://schemas.microsoft.com/office/drawing/2014/main" id="{9230A42F-B460-4D9E-B4A6-FA3C3DF4C6B5}"/>
                    </a:ext>
                  </a:extLst>
                </p14:cNvPr>
                <p14:cNvContentPartPr/>
                <p14:nvPr/>
              </p14:nvContentPartPr>
              <p14:xfrm>
                <a:off x="1998717" y="1269243"/>
                <a:ext cx="154800" cy="141840"/>
              </p14:xfrm>
            </p:contentPart>
          </mc:Choice>
          <mc:Fallback>
            <p:pic>
              <p:nvPicPr>
                <p:cNvPr id="10" name="Freihand 9">
                  <a:extLst>
                    <a:ext uri="{FF2B5EF4-FFF2-40B4-BE49-F238E27FC236}">
                      <a16:creationId xmlns:a16="http://schemas.microsoft.com/office/drawing/2014/main" id="{9230A42F-B460-4D9E-B4A6-FA3C3DF4C6B5}"/>
                    </a:ext>
                  </a:extLst>
                </p:cNvPr>
                <p:cNvPicPr/>
                <p:nvPr/>
              </p:nvPicPr>
              <p:blipFill>
                <a:blip r:embed="rId34"/>
                <a:stretch>
                  <a:fillRect/>
                </a:stretch>
              </p:blipFill>
              <p:spPr>
                <a:xfrm>
                  <a:off x="1990077" y="1260603"/>
                  <a:ext cx="172440" cy="15948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11" name="Freihand 10">
                  <a:extLst>
                    <a:ext uri="{FF2B5EF4-FFF2-40B4-BE49-F238E27FC236}">
                      <a16:creationId xmlns:a16="http://schemas.microsoft.com/office/drawing/2014/main" id="{15E613CC-7AC7-43B6-8D82-FE0414BF10AF}"/>
                    </a:ext>
                  </a:extLst>
                </p14:cNvPr>
                <p14:cNvContentPartPr/>
                <p14:nvPr/>
              </p14:nvContentPartPr>
              <p14:xfrm>
                <a:off x="2194197" y="1389483"/>
                <a:ext cx="24120" cy="10080"/>
              </p14:xfrm>
            </p:contentPart>
          </mc:Choice>
          <mc:Fallback>
            <p:pic>
              <p:nvPicPr>
                <p:cNvPr id="11" name="Freihand 10">
                  <a:extLst>
                    <a:ext uri="{FF2B5EF4-FFF2-40B4-BE49-F238E27FC236}">
                      <a16:creationId xmlns:a16="http://schemas.microsoft.com/office/drawing/2014/main" id="{15E613CC-7AC7-43B6-8D82-FE0414BF10AF}"/>
                    </a:ext>
                  </a:extLst>
                </p:cNvPr>
                <p:cNvPicPr/>
                <p:nvPr/>
              </p:nvPicPr>
              <p:blipFill>
                <a:blip r:embed="rId36"/>
                <a:stretch>
                  <a:fillRect/>
                </a:stretch>
              </p:blipFill>
              <p:spPr>
                <a:xfrm>
                  <a:off x="2185557" y="1380843"/>
                  <a:ext cx="41760" cy="2772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14" name="Freihand 13">
                  <a:extLst>
                    <a:ext uri="{FF2B5EF4-FFF2-40B4-BE49-F238E27FC236}">
                      <a16:creationId xmlns:a16="http://schemas.microsoft.com/office/drawing/2014/main" id="{16A540CA-EF1A-4132-A8A3-16802CD73CC0}"/>
                    </a:ext>
                  </a:extLst>
                </p14:cNvPr>
                <p14:cNvContentPartPr/>
                <p14:nvPr/>
              </p14:nvContentPartPr>
              <p14:xfrm>
                <a:off x="2201397" y="2791683"/>
                <a:ext cx="121680" cy="195840"/>
              </p14:xfrm>
            </p:contentPart>
          </mc:Choice>
          <mc:Fallback>
            <p:pic>
              <p:nvPicPr>
                <p:cNvPr id="14" name="Freihand 13">
                  <a:extLst>
                    <a:ext uri="{FF2B5EF4-FFF2-40B4-BE49-F238E27FC236}">
                      <a16:creationId xmlns:a16="http://schemas.microsoft.com/office/drawing/2014/main" id="{16A540CA-EF1A-4132-A8A3-16802CD73CC0}"/>
                    </a:ext>
                  </a:extLst>
                </p:cNvPr>
                <p:cNvPicPr/>
                <p:nvPr/>
              </p:nvPicPr>
              <p:blipFill>
                <a:blip r:embed="rId38"/>
                <a:stretch>
                  <a:fillRect/>
                </a:stretch>
              </p:blipFill>
              <p:spPr>
                <a:xfrm>
                  <a:off x="2192757" y="2783043"/>
                  <a:ext cx="139320" cy="21348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15" name="Freihand 14">
                  <a:extLst>
                    <a:ext uri="{FF2B5EF4-FFF2-40B4-BE49-F238E27FC236}">
                      <a16:creationId xmlns:a16="http://schemas.microsoft.com/office/drawing/2014/main" id="{87D72D34-B62B-48A1-A351-65888B677F96}"/>
                    </a:ext>
                  </a:extLst>
                </p14:cNvPr>
                <p14:cNvContentPartPr/>
                <p14:nvPr/>
              </p14:nvContentPartPr>
              <p14:xfrm>
                <a:off x="2469597" y="1271403"/>
                <a:ext cx="4220640" cy="1576440"/>
              </p14:xfrm>
            </p:contentPart>
          </mc:Choice>
          <mc:Fallback>
            <p:pic>
              <p:nvPicPr>
                <p:cNvPr id="15" name="Freihand 14">
                  <a:extLst>
                    <a:ext uri="{FF2B5EF4-FFF2-40B4-BE49-F238E27FC236}">
                      <a16:creationId xmlns:a16="http://schemas.microsoft.com/office/drawing/2014/main" id="{87D72D34-B62B-48A1-A351-65888B677F96}"/>
                    </a:ext>
                  </a:extLst>
                </p:cNvPr>
                <p:cNvPicPr/>
                <p:nvPr/>
              </p:nvPicPr>
              <p:blipFill>
                <a:blip r:embed="rId40"/>
                <a:stretch>
                  <a:fillRect/>
                </a:stretch>
              </p:blipFill>
              <p:spPr>
                <a:xfrm>
                  <a:off x="2460597" y="1262763"/>
                  <a:ext cx="4238280" cy="159408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16" name="Freihand 15">
                  <a:extLst>
                    <a:ext uri="{FF2B5EF4-FFF2-40B4-BE49-F238E27FC236}">
                      <a16:creationId xmlns:a16="http://schemas.microsoft.com/office/drawing/2014/main" id="{FB73779A-9638-42BE-B7BD-B95B213A4418}"/>
                    </a:ext>
                  </a:extLst>
                </p14:cNvPr>
                <p14:cNvContentPartPr/>
                <p14:nvPr/>
              </p14:nvContentPartPr>
              <p14:xfrm>
                <a:off x="6669717" y="2515923"/>
                <a:ext cx="113400" cy="176400"/>
              </p14:xfrm>
            </p:contentPart>
          </mc:Choice>
          <mc:Fallback>
            <p:pic>
              <p:nvPicPr>
                <p:cNvPr id="16" name="Freihand 15">
                  <a:extLst>
                    <a:ext uri="{FF2B5EF4-FFF2-40B4-BE49-F238E27FC236}">
                      <a16:creationId xmlns:a16="http://schemas.microsoft.com/office/drawing/2014/main" id="{FB73779A-9638-42BE-B7BD-B95B213A4418}"/>
                    </a:ext>
                  </a:extLst>
                </p:cNvPr>
                <p:cNvPicPr/>
                <p:nvPr/>
              </p:nvPicPr>
              <p:blipFill>
                <a:blip r:embed="rId42"/>
                <a:stretch>
                  <a:fillRect/>
                </a:stretch>
              </p:blipFill>
              <p:spPr>
                <a:xfrm>
                  <a:off x="6661077" y="2507283"/>
                  <a:ext cx="131040" cy="19404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18" name="Freihand 17">
                  <a:extLst>
                    <a:ext uri="{FF2B5EF4-FFF2-40B4-BE49-F238E27FC236}">
                      <a16:creationId xmlns:a16="http://schemas.microsoft.com/office/drawing/2014/main" id="{26AA8FB1-CF60-4749-B653-072C9AAB17DD}"/>
                    </a:ext>
                  </a:extLst>
                </p14:cNvPr>
                <p14:cNvContentPartPr/>
                <p14:nvPr/>
              </p14:nvContentPartPr>
              <p14:xfrm>
                <a:off x="6850797" y="2565963"/>
                <a:ext cx="129240" cy="177840"/>
              </p14:xfrm>
            </p:contentPart>
          </mc:Choice>
          <mc:Fallback>
            <p:pic>
              <p:nvPicPr>
                <p:cNvPr id="18" name="Freihand 17">
                  <a:extLst>
                    <a:ext uri="{FF2B5EF4-FFF2-40B4-BE49-F238E27FC236}">
                      <a16:creationId xmlns:a16="http://schemas.microsoft.com/office/drawing/2014/main" id="{26AA8FB1-CF60-4749-B653-072C9AAB17DD}"/>
                    </a:ext>
                  </a:extLst>
                </p:cNvPr>
                <p:cNvPicPr/>
                <p:nvPr/>
              </p:nvPicPr>
              <p:blipFill>
                <a:blip r:embed="rId44"/>
                <a:stretch>
                  <a:fillRect/>
                </a:stretch>
              </p:blipFill>
              <p:spPr>
                <a:xfrm>
                  <a:off x="6841797" y="2557323"/>
                  <a:ext cx="146880" cy="19548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19" name="Freihand 18">
                  <a:extLst>
                    <a:ext uri="{FF2B5EF4-FFF2-40B4-BE49-F238E27FC236}">
                      <a16:creationId xmlns:a16="http://schemas.microsoft.com/office/drawing/2014/main" id="{6ED42AB6-AC08-4D08-B04C-0B62DA201F5A}"/>
                    </a:ext>
                  </a:extLst>
                </p14:cNvPr>
                <p14:cNvContentPartPr/>
                <p14:nvPr/>
              </p14:nvContentPartPr>
              <p14:xfrm>
                <a:off x="5326557" y="1003203"/>
                <a:ext cx="168840" cy="142920"/>
              </p14:xfrm>
            </p:contentPart>
          </mc:Choice>
          <mc:Fallback>
            <p:pic>
              <p:nvPicPr>
                <p:cNvPr id="19" name="Freihand 18">
                  <a:extLst>
                    <a:ext uri="{FF2B5EF4-FFF2-40B4-BE49-F238E27FC236}">
                      <a16:creationId xmlns:a16="http://schemas.microsoft.com/office/drawing/2014/main" id="{6ED42AB6-AC08-4D08-B04C-0B62DA201F5A}"/>
                    </a:ext>
                  </a:extLst>
                </p:cNvPr>
                <p:cNvPicPr/>
                <p:nvPr/>
              </p:nvPicPr>
              <p:blipFill>
                <a:blip r:embed="rId46"/>
                <a:stretch>
                  <a:fillRect/>
                </a:stretch>
              </p:blipFill>
              <p:spPr>
                <a:xfrm>
                  <a:off x="5317557" y="994563"/>
                  <a:ext cx="18648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20" name="Freihand 19">
                  <a:extLst>
                    <a:ext uri="{FF2B5EF4-FFF2-40B4-BE49-F238E27FC236}">
                      <a16:creationId xmlns:a16="http://schemas.microsoft.com/office/drawing/2014/main" id="{A8774489-B828-40DB-9BC9-55EA283AE4C8}"/>
                    </a:ext>
                  </a:extLst>
                </p14:cNvPr>
                <p14:cNvContentPartPr/>
                <p14:nvPr/>
              </p14:nvContentPartPr>
              <p14:xfrm>
                <a:off x="5493597" y="1099323"/>
                <a:ext cx="22320" cy="27000"/>
              </p14:xfrm>
            </p:contentPart>
          </mc:Choice>
          <mc:Fallback>
            <p:pic>
              <p:nvPicPr>
                <p:cNvPr id="20" name="Freihand 19">
                  <a:extLst>
                    <a:ext uri="{FF2B5EF4-FFF2-40B4-BE49-F238E27FC236}">
                      <a16:creationId xmlns:a16="http://schemas.microsoft.com/office/drawing/2014/main" id="{A8774489-B828-40DB-9BC9-55EA283AE4C8}"/>
                    </a:ext>
                  </a:extLst>
                </p:cNvPr>
                <p:cNvPicPr/>
                <p:nvPr/>
              </p:nvPicPr>
              <p:blipFill>
                <a:blip r:embed="rId48"/>
                <a:stretch>
                  <a:fillRect/>
                </a:stretch>
              </p:blipFill>
              <p:spPr>
                <a:xfrm>
                  <a:off x="5484597" y="1090683"/>
                  <a:ext cx="39960" cy="4464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22" name="Freihand 21">
                  <a:extLst>
                    <a:ext uri="{FF2B5EF4-FFF2-40B4-BE49-F238E27FC236}">
                      <a16:creationId xmlns:a16="http://schemas.microsoft.com/office/drawing/2014/main" id="{36521633-5562-43F0-A59E-4D05A3123C9C}"/>
                    </a:ext>
                  </a:extLst>
                </p14:cNvPr>
                <p14:cNvContentPartPr/>
                <p14:nvPr/>
              </p14:nvContentPartPr>
              <p14:xfrm>
                <a:off x="2181597" y="3116403"/>
                <a:ext cx="172440" cy="208080"/>
              </p14:xfrm>
            </p:contentPart>
          </mc:Choice>
          <mc:Fallback>
            <p:pic>
              <p:nvPicPr>
                <p:cNvPr id="22" name="Freihand 21">
                  <a:extLst>
                    <a:ext uri="{FF2B5EF4-FFF2-40B4-BE49-F238E27FC236}">
                      <a16:creationId xmlns:a16="http://schemas.microsoft.com/office/drawing/2014/main" id="{36521633-5562-43F0-A59E-4D05A3123C9C}"/>
                    </a:ext>
                  </a:extLst>
                </p:cNvPr>
                <p:cNvPicPr/>
                <p:nvPr/>
              </p:nvPicPr>
              <p:blipFill>
                <a:blip r:embed="rId50"/>
                <a:stretch>
                  <a:fillRect/>
                </a:stretch>
              </p:blipFill>
              <p:spPr>
                <a:xfrm>
                  <a:off x="2172597" y="3107403"/>
                  <a:ext cx="190080" cy="22572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23" name="Freihand 22">
                  <a:extLst>
                    <a:ext uri="{FF2B5EF4-FFF2-40B4-BE49-F238E27FC236}">
                      <a16:creationId xmlns:a16="http://schemas.microsoft.com/office/drawing/2014/main" id="{D3351B3C-DA82-4AC0-A73F-7B509ECA3CDE}"/>
                    </a:ext>
                  </a:extLst>
                </p14:cNvPr>
                <p14:cNvContentPartPr/>
                <p14:nvPr/>
              </p14:nvContentPartPr>
              <p14:xfrm>
                <a:off x="2535477" y="2587203"/>
                <a:ext cx="1416240" cy="587880"/>
              </p14:xfrm>
            </p:contentPart>
          </mc:Choice>
          <mc:Fallback>
            <p:pic>
              <p:nvPicPr>
                <p:cNvPr id="23" name="Freihand 22">
                  <a:extLst>
                    <a:ext uri="{FF2B5EF4-FFF2-40B4-BE49-F238E27FC236}">
                      <a16:creationId xmlns:a16="http://schemas.microsoft.com/office/drawing/2014/main" id="{D3351B3C-DA82-4AC0-A73F-7B509ECA3CDE}"/>
                    </a:ext>
                  </a:extLst>
                </p:cNvPr>
                <p:cNvPicPr/>
                <p:nvPr/>
              </p:nvPicPr>
              <p:blipFill>
                <a:blip r:embed="rId52"/>
                <a:stretch>
                  <a:fillRect/>
                </a:stretch>
              </p:blipFill>
              <p:spPr>
                <a:xfrm>
                  <a:off x="2526837" y="2578563"/>
                  <a:ext cx="1433880" cy="60552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24" name="Freihand 23">
                  <a:extLst>
                    <a:ext uri="{FF2B5EF4-FFF2-40B4-BE49-F238E27FC236}">
                      <a16:creationId xmlns:a16="http://schemas.microsoft.com/office/drawing/2014/main" id="{E6DF11AE-EAB5-4A49-AC6E-A0F24EF4DCD5}"/>
                    </a:ext>
                  </a:extLst>
                </p14:cNvPr>
                <p14:cNvContentPartPr/>
                <p14:nvPr/>
              </p14:nvContentPartPr>
              <p14:xfrm>
                <a:off x="3907437" y="2513043"/>
                <a:ext cx="125640" cy="117000"/>
              </p14:xfrm>
            </p:contentPart>
          </mc:Choice>
          <mc:Fallback>
            <p:pic>
              <p:nvPicPr>
                <p:cNvPr id="24" name="Freihand 23">
                  <a:extLst>
                    <a:ext uri="{FF2B5EF4-FFF2-40B4-BE49-F238E27FC236}">
                      <a16:creationId xmlns:a16="http://schemas.microsoft.com/office/drawing/2014/main" id="{E6DF11AE-EAB5-4A49-AC6E-A0F24EF4DCD5}"/>
                    </a:ext>
                  </a:extLst>
                </p:cNvPr>
                <p:cNvPicPr/>
                <p:nvPr/>
              </p:nvPicPr>
              <p:blipFill>
                <a:blip r:embed="rId54"/>
                <a:stretch>
                  <a:fillRect/>
                </a:stretch>
              </p:blipFill>
              <p:spPr>
                <a:xfrm>
                  <a:off x="3898437" y="2504403"/>
                  <a:ext cx="143280" cy="13464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25" name="Freihand 24">
                  <a:extLst>
                    <a:ext uri="{FF2B5EF4-FFF2-40B4-BE49-F238E27FC236}">
                      <a16:creationId xmlns:a16="http://schemas.microsoft.com/office/drawing/2014/main" id="{DB648923-40CB-4779-87A9-29FA6120E0C3}"/>
                    </a:ext>
                  </a:extLst>
                </p14:cNvPr>
                <p14:cNvContentPartPr/>
                <p14:nvPr/>
              </p14:nvContentPartPr>
              <p14:xfrm>
                <a:off x="4116597" y="2506923"/>
                <a:ext cx="204840" cy="142920"/>
              </p14:xfrm>
            </p:contentPart>
          </mc:Choice>
          <mc:Fallback>
            <p:pic>
              <p:nvPicPr>
                <p:cNvPr id="25" name="Freihand 24">
                  <a:extLst>
                    <a:ext uri="{FF2B5EF4-FFF2-40B4-BE49-F238E27FC236}">
                      <a16:creationId xmlns:a16="http://schemas.microsoft.com/office/drawing/2014/main" id="{DB648923-40CB-4779-87A9-29FA6120E0C3}"/>
                    </a:ext>
                  </a:extLst>
                </p:cNvPr>
                <p:cNvPicPr/>
                <p:nvPr/>
              </p:nvPicPr>
              <p:blipFill>
                <a:blip r:embed="rId56"/>
                <a:stretch>
                  <a:fillRect/>
                </a:stretch>
              </p:blipFill>
              <p:spPr>
                <a:xfrm>
                  <a:off x="4107597" y="2497923"/>
                  <a:ext cx="22248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27" name="Freihand 26">
                  <a:extLst>
                    <a:ext uri="{FF2B5EF4-FFF2-40B4-BE49-F238E27FC236}">
                      <a16:creationId xmlns:a16="http://schemas.microsoft.com/office/drawing/2014/main" id="{772CD26A-2283-4B5D-977D-BB749691BA3C}"/>
                    </a:ext>
                  </a:extLst>
                </p14:cNvPr>
                <p14:cNvContentPartPr/>
                <p14:nvPr/>
              </p14:nvContentPartPr>
              <p14:xfrm>
                <a:off x="3062877" y="2886363"/>
                <a:ext cx="85680" cy="150480"/>
              </p14:xfrm>
            </p:contentPart>
          </mc:Choice>
          <mc:Fallback>
            <p:pic>
              <p:nvPicPr>
                <p:cNvPr id="27" name="Freihand 26">
                  <a:extLst>
                    <a:ext uri="{FF2B5EF4-FFF2-40B4-BE49-F238E27FC236}">
                      <a16:creationId xmlns:a16="http://schemas.microsoft.com/office/drawing/2014/main" id="{772CD26A-2283-4B5D-977D-BB749691BA3C}"/>
                    </a:ext>
                  </a:extLst>
                </p:cNvPr>
                <p:cNvPicPr/>
                <p:nvPr/>
              </p:nvPicPr>
              <p:blipFill>
                <a:blip r:embed="rId58"/>
                <a:stretch>
                  <a:fillRect/>
                </a:stretch>
              </p:blipFill>
              <p:spPr>
                <a:xfrm>
                  <a:off x="3054237" y="2877363"/>
                  <a:ext cx="10332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28" name="Freihand 27">
                  <a:extLst>
                    <a:ext uri="{FF2B5EF4-FFF2-40B4-BE49-F238E27FC236}">
                      <a16:creationId xmlns:a16="http://schemas.microsoft.com/office/drawing/2014/main" id="{C2F8FE52-8FB3-4C75-85C2-10558AA77BF5}"/>
                    </a:ext>
                  </a:extLst>
                </p14:cNvPr>
                <p14:cNvContentPartPr/>
                <p14:nvPr/>
              </p14:nvContentPartPr>
              <p14:xfrm>
                <a:off x="3220197" y="3001203"/>
                <a:ext cx="6840" cy="14400"/>
              </p14:xfrm>
            </p:contentPart>
          </mc:Choice>
          <mc:Fallback>
            <p:pic>
              <p:nvPicPr>
                <p:cNvPr id="28" name="Freihand 27">
                  <a:extLst>
                    <a:ext uri="{FF2B5EF4-FFF2-40B4-BE49-F238E27FC236}">
                      <a16:creationId xmlns:a16="http://schemas.microsoft.com/office/drawing/2014/main" id="{C2F8FE52-8FB3-4C75-85C2-10558AA77BF5}"/>
                    </a:ext>
                  </a:extLst>
                </p:cNvPr>
                <p:cNvPicPr/>
                <p:nvPr/>
              </p:nvPicPr>
              <p:blipFill>
                <a:blip r:embed="rId60"/>
                <a:stretch>
                  <a:fillRect/>
                </a:stretch>
              </p:blipFill>
              <p:spPr>
                <a:xfrm>
                  <a:off x="3211197" y="2992563"/>
                  <a:ext cx="24480" cy="3204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31" name="Freihand 30">
                  <a:extLst>
                    <a:ext uri="{FF2B5EF4-FFF2-40B4-BE49-F238E27FC236}">
                      <a16:creationId xmlns:a16="http://schemas.microsoft.com/office/drawing/2014/main" id="{69D35CF5-E1A3-4D6D-B92E-7A9FF564F1CC}"/>
                    </a:ext>
                  </a:extLst>
                </p14:cNvPr>
                <p14:cNvContentPartPr/>
                <p14:nvPr/>
              </p14:nvContentPartPr>
              <p14:xfrm>
                <a:off x="439557" y="1197603"/>
                <a:ext cx="5304240" cy="1806840"/>
              </p14:xfrm>
            </p:contentPart>
          </mc:Choice>
          <mc:Fallback>
            <p:pic>
              <p:nvPicPr>
                <p:cNvPr id="31" name="Freihand 30">
                  <a:extLst>
                    <a:ext uri="{FF2B5EF4-FFF2-40B4-BE49-F238E27FC236}">
                      <a16:creationId xmlns:a16="http://schemas.microsoft.com/office/drawing/2014/main" id="{69D35CF5-E1A3-4D6D-B92E-7A9FF564F1CC}"/>
                    </a:ext>
                  </a:extLst>
                </p:cNvPr>
                <p:cNvPicPr/>
                <p:nvPr/>
              </p:nvPicPr>
              <p:blipFill>
                <a:blip r:embed="rId62"/>
                <a:stretch>
                  <a:fillRect/>
                </a:stretch>
              </p:blipFill>
              <p:spPr>
                <a:xfrm>
                  <a:off x="430917" y="1188603"/>
                  <a:ext cx="5321880" cy="182448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32" name="Freihand 31">
                  <a:extLst>
                    <a:ext uri="{FF2B5EF4-FFF2-40B4-BE49-F238E27FC236}">
                      <a16:creationId xmlns:a16="http://schemas.microsoft.com/office/drawing/2014/main" id="{09D5C0F9-A534-4520-972A-64058A7A97B1}"/>
                    </a:ext>
                  </a:extLst>
                </p14:cNvPr>
                <p14:cNvContentPartPr/>
                <p14:nvPr/>
              </p14:nvContentPartPr>
              <p14:xfrm>
                <a:off x="1361157" y="2858283"/>
                <a:ext cx="91440" cy="194040"/>
              </p14:xfrm>
            </p:contentPart>
          </mc:Choice>
          <mc:Fallback>
            <p:pic>
              <p:nvPicPr>
                <p:cNvPr id="32" name="Freihand 31">
                  <a:extLst>
                    <a:ext uri="{FF2B5EF4-FFF2-40B4-BE49-F238E27FC236}">
                      <a16:creationId xmlns:a16="http://schemas.microsoft.com/office/drawing/2014/main" id="{09D5C0F9-A534-4520-972A-64058A7A97B1}"/>
                    </a:ext>
                  </a:extLst>
                </p:cNvPr>
                <p:cNvPicPr/>
                <p:nvPr/>
              </p:nvPicPr>
              <p:blipFill>
                <a:blip r:embed="rId64"/>
                <a:stretch>
                  <a:fillRect/>
                </a:stretch>
              </p:blipFill>
              <p:spPr>
                <a:xfrm>
                  <a:off x="1352517" y="2849643"/>
                  <a:ext cx="109080" cy="21168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33" name="Freihand 32">
                  <a:extLst>
                    <a:ext uri="{FF2B5EF4-FFF2-40B4-BE49-F238E27FC236}">
                      <a16:creationId xmlns:a16="http://schemas.microsoft.com/office/drawing/2014/main" id="{CCA92D8D-7A55-48B2-96DE-148A914819FE}"/>
                    </a:ext>
                  </a:extLst>
                </p14:cNvPr>
                <p14:cNvContentPartPr/>
                <p14:nvPr/>
              </p14:nvContentPartPr>
              <p14:xfrm>
                <a:off x="1522797" y="2820123"/>
                <a:ext cx="185040" cy="193320"/>
              </p14:xfrm>
            </p:contentPart>
          </mc:Choice>
          <mc:Fallback>
            <p:pic>
              <p:nvPicPr>
                <p:cNvPr id="33" name="Freihand 32">
                  <a:extLst>
                    <a:ext uri="{FF2B5EF4-FFF2-40B4-BE49-F238E27FC236}">
                      <a16:creationId xmlns:a16="http://schemas.microsoft.com/office/drawing/2014/main" id="{CCA92D8D-7A55-48B2-96DE-148A914819FE}"/>
                    </a:ext>
                  </a:extLst>
                </p:cNvPr>
                <p:cNvPicPr/>
                <p:nvPr/>
              </p:nvPicPr>
              <p:blipFill>
                <a:blip r:embed="rId66"/>
                <a:stretch>
                  <a:fillRect/>
                </a:stretch>
              </p:blipFill>
              <p:spPr>
                <a:xfrm>
                  <a:off x="1514157" y="2811483"/>
                  <a:ext cx="202680" cy="21096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35" name="Freihand 34">
                  <a:extLst>
                    <a:ext uri="{FF2B5EF4-FFF2-40B4-BE49-F238E27FC236}">
                      <a16:creationId xmlns:a16="http://schemas.microsoft.com/office/drawing/2014/main" id="{AF89D68E-9358-4BB2-B9F5-0E735C0EC662}"/>
                    </a:ext>
                  </a:extLst>
                </p14:cNvPr>
                <p14:cNvContentPartPr/>
                <p14:nvPr/>
              </p14:nvContentPartPr>
              <p14:xfrm>
                <a:off x="3379677" y="1102563"/>
                <a:ext cx="152280" cy="151560"/>
              </p14:xfrm>
            </p:contentPart>
          </mc:Choice>
          <mc:Fallback>
            <p:pic>
              <p:nvPicPr>
                <p:cNvPr id="35" name="Freihand 34">
                  <a:extLst>
                    <a:ext uri="{FF2B5EF4-FFF2-40B4-BE49-F238E27FC236}">
                      <a16:creationId xmlns:a16="http://schemas.microsoft.com/office/drawing/2014/main" id="{AF89D68E-9358-4BB2-B9F5-0E735C0EC662}"/>
                    </a:ext>
                  </a:extLst>
                </p:cNvPr>
                <p:cNvPicPr/>
                <p:nvPr/>
              </p:nvPicPr>
              <p:blipFill>
                <a:blip r:embed="rId68"/>
                <a:stretch>
                  <a:fillRect/>
                </a:stretch>
              </p:blipFill>
              <p:spPr>
                <a:xfrm>
                  <a:off x="3371037" y="1093923"/>
                  <a:ext cx="169920" cy="16920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36" name="Freihand 35">
                  <a:extLst>
                    <a:ext uri="{FF2B5EF4-FFF2-40B4-BE49-F238E27FC236}">
                      <a16:creationId xmlns:a16="http://schemas.microsoft.com/office/drawing/2014/main" id="{C4D0214D-31DE-4393-AAD1-18C636B63B61}"/>
                    </a:ext>
                  </a:extLst>
                </p14:cNvPr>
                <p14:cNvContentPartPr/>
                <p14:nvPr/>
              </p14:nvContentPartPr>
              <p14:xfrm>
                <a:off x="3477597" y="1179963"/>
                <a:ext cx="13680" cy="110160"/>
              </p14:xfrm>
            </p:contentPart>
          </mc:Choice>
          <mc:Fallback>
            <p:pic>
              <p:nvPicPr>
                <p:cNvPr id="36" name="Freihand 35">
                  <a:extLst>
                    <a:ext uri="{FF2B5EF4-FFF2-40B4-BE49-F238E27FC236}">
                      <a16:creationId xmlns:a16="http://schemas.microsoft.com/office/drawing/2014/main" id="{C4D0214D-31DE-4393-AAD1-18C636B63B61}"/>
                    </a:ext>
                  </a:extLst>
                </p:cNvPr>
                <p:cNvPicPr/>
                <p:nvPr/>
              </p:nvPicPr>
              <p:blipFill>
                <a:blip r:embed="rId70"/>
                <a:stretch>
                  <a:fillRect/>
                </a:stretch>
              </p:blipFill>
              <p:spPr>
                <a:xfrm>
                  <a:off x="3468597" y="1171323"/>
                  <a:ext cx="3132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37" name="Freihand 36">
                  <a:extLst>
                    <a:ext uri="{FF2B5EF4-FFF2-40B4-BE49-F238E27FC236}">
                      <a16:creationId xmlns:a16="http://schemas.microsoft.com/office/drawing/2014/main" id="{E37D8BF1-E106-49AA-98B7-045773FD9CBB}"/>
                    </a:ext>
                  </a:extLst>
                </p14:cNvPr>
                <p14:cNvContentPartPr/>
                <p14:nvPr/>
              </p14:nvContentPartPr>
              <p14:xfrm>
                <a:off x="3561477" y="1269243"/>
                <a:ext cx="6480" cy="14400"/>
              </p14:xfrm>
            </p:contentPart>
          </mc:Choice>
          <mc:Fallback>
            <p:pic>
              <p:nvPicPr>
                <p:cNvPr id="37" name="Freihand 36">
                  <a:extLst>
                    <a:ext uri="{FF2B5EF4-FFF2-40B4-BE49-F238E27FC236}">
                      <a16:creationId xmlns:a16="http://schemas.microsoft.com/office/drawing/2014/main" id="{E37D8BF1-E106-49AA-98B7-045773FD9CBB}"/>
                    </a:ext>
                  </a:extLst>
                </p:cNvPr>
                <p:cNvPicPr/>
                <p:nvPr/>
              </p:nvPicPr>
              <p:blipFill>
                <a:blip r:embed="rId72"/>
                <a:stretch>
                  <a:fillRect/>
                </a:stretch>
              </p:blipFill>
              <p:spPr>
                <a:xfrm>
                  <a:off x="3552477" y="1260603"/>
                  <a:ext cx="24120" cy="3204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40" name="Freihand 39">
                  <a:extLst>
                    <a:ext uri="{FF2B5EF4-FFF2-40B4-BE49-F238E27FC236}">
                      <a16:creationId xmlns:a16="http://schemas.microsoft.com/office/drawing/2014/main" id="{33CC3DF6-85D3-4518-95F9-6280455650DA}"/>
                    </a:ext>
                  </a:extLst>
                </p14:cNvPr>
                <p14:cNvContentPartPr/>
                <p14:nvPr/>
              </p14:nvContentPartPr>
              <p14:xfrm>
                <a:off x="938877" y="2642643"/>
                <a:ext cx="7025760" cy="1419480"/>
              </p14:xfrm>
            </p:contentPart>
          </mc:Choice>
          <mc:Fallback>
            <p:pic>
              <p:nvPicPr>
                <p:cNvPr id="40" name="Freihand 39">
                  <a:extLst>
                    <a:ext uri="{FF2B5EF4-FFF2-40B4-BE49-F238E27FC236}">
                      <a16:creationId xmlns:a16="http://schemas.microsoft.com/office/drawing/2014/main" id="{33CC3DF6-85D3-4518-95F9-6280455650DA}"/>
                    </a:ext>
                  </a:extLst>
                </p:cNvPr>
                <p:cNvPicPr/>
                <p:nvPr/>
              </p:nvPicPr>
              <p:blipFill>
                <a:blip r:embed="rId74"/>
                <a:stretch>
                  <a:fillRect/>
                </a:stretch>
              </p:blipFill>
              <p:spPr>
                <a:xfrm>
                  <a:off x="930237" y="2633643"/>
                  <a:ext cx="7043400" cy="143712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41" name="Freihand 40">
                  <a:extLst>
                    <a:ext uri="{FF2B5EF4-FFF2-40B4-BE49-F238E27FC236}">
                      <a16:creationId xmlns:a16="http://schemas.microsoft.com/office/drawing/2014/main" id="{CC7B5B7E-1FB7-4049-A4EF-6CD642EB4B9B}"/>
                    </a:ext>
                  </a:extLst>
                </p14:cNvPr>
                <p14:cNvContentPartPr/>
                <p14:nvPr/>
              </p14:nvContentPartPr>
              <p14:xfrm>
                <a:off x="1261077" y="3307563"/>
                <a:ext cx="140040" cy="200520"/>
              </p14:xfrm>
            </p:contentPart>
          </mc:Choice>
          <mc:Fallback>
            <p:pic>
              <p:nvPicPr>
                <p:cNvPr id="41" name="Freihand 40">
                  <a:extLst>
                    <a:ext uri="{FF2B5EF4-FFF2-40B4-BE49-F238E27FC236}">
                      <a16:creationId xmlns:a16="http://schemas.microsoft.com/office/drawing/2014/main" id="{CC7B5B7E-1FB7-4049-A4EF-6CD642EB4B9B}"/>
                    </a:ext>
                  </a:extLst>
                </p:cNvPr>
                <p:cNvPicPr/>
                <p:nvPr/>
              </p:nvPicPr>
              <p:blipFill>
                <a:blip r:embed="rId76"/>
                <a:stretch>
                  <a:fillRect/>
                </a:stretch>
              </p:blipFill>
              <p:spPr>
                <a:xfrm>
                  <a:off x="1252077" y="3298923"/>
                  <a:ext cx="157680" cy="21816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42" name="Freihand 41">
                  <a:extLst>
                    <a:ext uri="{FF2B5EF4-FFF2-40B4-BE49-F238E27FC236}">
                      <a16:creationId xmlns:a16="http://schemas.microsoft.com/office/drawing/2014/main" id="{42D6F575-B7E6-4A4B-9C79-F17F734668C6}"/>
                    </a:ext>
                  </a:extLst>
                </p14:cNvPr>
                <p14:cNvContentPartPr/>
                <p14:nvPr/>
              </p14:nvContentPartPr>
              <p14:xfrm>
                <a:off x="1534677" y="3212883"/>
                <a:ext cx="194760" cy="227880"/>
              </p14:xfrm>
            </p:contentPart>
          </mc:Choice>
          <mc:Fallback>
            <p:pic>
              <p:nvPicPr>
                <p:cNvPr id="42" name="Freihand 41">
                  <a:extLst>
                    <a:ext uri="{FF2B5EF4-FFF2-40B4-BE49-F238E27FC236}">
                      <a16:creationId xmlns:a16="http://schemas.microsoft.com/office/drawing/2014/main" id="{42D6F575-B7E6-4A4B-9C79-F17F734668C6}"/>
                    </a:ext>
                  </a:extLst>
                </p:cNvPr>
                <p:cNvPicPr/>
                <p:nvPr/>
              </p:nvPicPr>
              <p:blipFill>
                <a:blip r:embed="rId78"/>
                <a:stretch>
                  <a:fillRect/>
                </a:stretch>
              </p:blipFill>
              <p:spPr>
                <a:xfrm>
                  <a:off x="1525677" y="3203883"/>
                  <a:ext cx="212400" cy="24552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44" name="Freihand 43">
                  <a:extLst>
                    <a:ext uri="{FF2B5EF4-FFF2-40B4-BE49-F238E27FC236}">
                      <a16:creationId xmlns:a16="http://schemas.microsoft.com/office/drawing/2014/main" id="{43667D04-8379-4761-85B2-6474F6053B44}"/>
                    </a:ext>
                  </a:extLst>
                </p14:cNvPr>
                <p14:cNvContentPartPr/>
                <p14:nvPr/>
              </p14:nvContentPartPr>
              <p14:xfrm>
                <a:off x="5638317" y="3868443"/>
                <a:ext cx="19080" cy="124200"/>
              </p14:xfrm>
            </p:contentPart>
          </mc:Choice>
          <mc:Fallback>
            <p:pic>
              <p:nvPicPr>
                <p:cNvPr id="44" name="Freihand 43">
                  <a:extLst>
                    <a:ext uri="{FF2B5EF4-FFF2-40B4-BE49-F238E27FC236}">
                      <a16:creationId xmlns:a16="http://schemas.microsoft.com/office/drawing/2014/main" id="{43667D04-8379-4761-85B2-6474F6053B44}"/>
                    </a:ext>
                  </a:extLst>
                </p:cNvPr>
                <p:cNvPicPr/>
                <p:nvPr/>
              </p:nvPicPr>
              <p:blipFill>
                <a:blip r:embed="rId80"/>
                <a:stretch>
                  <a:fillRect/>
                </a:stretch>
              </p:blipFill>
              <p:spPr>
                <a:xfrm>
                  <a:off x="5629317" y="3859443"/>
                  <a:ext cx="36720" cy="14184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46" name="Freihand 45">
                  <a:extLst>
                    <a:ext uri="{FF2B5EF4-FFF2-40B4-BE49-F238E27FC236}">
                      <a16:creationId xmlns:a16="http://schemas.microsoft.com/office/drawing/2014/main" id="{415184D3-C78E-4E9E-AAFE-18F84922E6D8}"/>
                    </a:ext>
                  </a:extLst>
                </p14:cNvPr>
                <p14:cNvContentPartPr/>
                <p14:nvPr/>
              </p14:nvContentPartPr>
              <p14:xfrm>
                <a:off x="5566317" y="3958443"/>
                <a:ext cx="147600" cy="119880"/>
              </p14:xfrm>
            </p:contentPart>
          </mc:Choice>
          <mc:Fallback>
            <p:pic>
              <p:nvPicPr>
                <p:cNvPr id="46" name="Freihand 45">
                  <a:extLst>
                    <a:ext uri="{FF2B5EF4-FFF2-40B4-BE49-F238E27FC236}">
                      <a16:creationId xmlns:a16="http://schemas.microsoft.com/office/drawing/2014/main" id="{415184D3-C78E-4E9E-AAFE-18F84922E6D8}"/>
                    </a:ext>
                  </a:extLst>
                </p:cNvPr>
                <p:cNvPicPr/>
                <p:nvPr/>
              </p:nvPicPr>
              <p:blipFill>
                <a:blip r:embed="rId82"/>
                <a:stretch>
                  <a:fillRect/>
                </a:stretch>
              </p:blipFill>
              <p:spPr>
                <a:xfrm>
                  <a:off x="5557317" y="3949443"/>
                  <a:ext cx="165240" cy="13752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47" name="Freihand 46">
                  <a:extLst>
                    <a:ext uri="{FF2B5EF4-FFF2-40B4-BE49-F238E27FC236}">
                      <a16:creationId xmlns:a16="http://schemas.microsoft.com/office/drawing/2014/main" id="{D3C3674E-2F3C-4A1E-9023-FD40D0C8C038}"/>
                    </a:ext>
                  </a:extLst>
                </p14:cNvPr>
                <p14:cNvContentPartPr/>
                <p14:nvPr/>
              </p14:nvContentPartPr>
              <p14:xfrm>
                <a:off x="5614917" y="3833883"/>
                <a:ext cx="138960" cy="36720"/>
              </p14:xfrm>
            </p:contentPart>
          </mc:Choice>
          <mc:Fallback>
            <p:pic>
              <p:nvPicPr>
                <p:cNvPr id="47" name="Freihand 46">
                  <a:extLst>
                    <a:ext uri="{FF2B5EF4-FFF2-40B4-BE49-F238E27FC236}">
                      <a16:creationId xmlns:a16="http://schemas.microsoft.com/office/drawing/2014/main" id="{D3C3674E-2F3C-4A1E-9023-FD40D0C8C038}"/>
                    </a:ext>
                  </a:extLst>
                </p:cNvPr>
                <p:cNvPicPr/>
                <p:nvPr/>
              </p:nvPicPr>
              <p:blipFill>
                <a:blip r:embed="rId84"/>
                <a:stretch>
                  <a:fillRect/>
                </a:stretch>
              </p:blipFill>
              <p:spPr>
                <a:xfrm>
                  <a:off x="5606277" y="3825243"/>
                  <a:ext cx="156600" cy="5436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49" name="Freihand 48">
                  <a:extLst>
                    <a:ext uri="{FF2B5EF4-FFF2-40B4-BE49-F238E27FC236}">
                      <a16:creationId xmlns:a16="http://schemas.microsoft.com/office/drawing/2014/main" id="{1B838E8B-01C4-43C6-89C1-9BDBDB3E6E3F}"/>
                    </a:ext>
                  </a:extLst>
                </p14:cNvPr>
                <p14:cNvContentPartPr/>
                <p14:nvPr/>
              </p14:nvContentPartPr>
              <p14:xfrm>
                <a:off x="5717517" y="4014243"/>
                <a:ext cx="54360" cy="35640"/>
              </p14:xfrm>
            </p:contentPart>
          </mc:Choice>
          <mc:Fallback>
            <p:pic>
              <p:nvPicPr>
                <p:cNvPr id="49" name="Freihand 48">
                  <a:extLst>
                    <a:ext uri="{FF2B5EF4-FFF2-40B4-BE49-F238E27FC236}">
                      <a16:creationId xmlns:a16="http://schemas.microsoft.com/office/drawing/2014/main" id="{1B838E8B-01C4-43C6-89C1-9BDBDB3E6E3F}"/>
                    </a:ext>
                  </a:extLst>
                </p:cNvPr>
                <p:cNvPicPr/>
                <p:nvPr/>
              </p:nvPicPr>
              <p:blipFill>
                <a:blip r:embed="rId86"/>
                <a:stretch>
                  <a:fillRect/>
                </a:stretch>
              </p:blipFill>
              <p:spPr>
                <a:xfrm>
                  <a:off x="5708517" y="4005603"/>
                  <a:ext cx="72000" cy="5328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62" name="Freihand 61">
                  <a:extLst>
                    <a:ext uri="{FF2B5EF4-FFF2-40B4-BE49-F238E27FC236}">
                      <a16:creationId xmlns:a16="http://schemas.microsoft.com/office/drawing/2014/main" id="{AD7C6A46-5B9E-4421-B5B0-36B671814CED}"/>
                    </a:ext>
                  </a:extLst>
                </p14:cNvPr>
                <p14:cNvContentPartPr/>
                <p14:nvPr/>
              </p14:nvContentPartPr>
              <p14:xfrm>
                <a:off x="4132437" y="2761443"/>
                <a:ext cx="272880" cy="25560"/>
              </p14:xfrm>
            </p:contentPart>
          </mc:Choice>
          <mc:Fallback>
            <p:pic>
              <p:nvPicPr>
                <p:cNvPr id="62" name="Freihand 61">
                  <a:extLst>
                    <a:ext uri="{FF2B5EF4-FFF2-40B4-BE49-F238E27FC236}">
                      <a16:creationId xmlns:a16="http://schemas.microsoft.com/office/drawing/2014/main" id="{AD7C6A46-5B9E-4421-B5B0-36B671814CED}"/>
                    </a:ext>
                  </a:extLst>
                </p:cNvPr>
                <p:cNvPicPr/>
                <p:nvPr/>
              </p:nvPicPr>
              <p:blipFill>
                <a:blip r:embed="rId88"/>
                <a:stretch>
                  <a:fillRect/>
                </a:stretch>
              </p:blipFill>
              <p:spPr>
                <a:xfrm>
                  <a:off x="4123797" y="2752443"/>
                  <a:ext cx="29052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63" name="Freihand 62">
                  <a:extLst>
                    <a:ext uri="{FF2B5EF4-FFF2-40B4-BE49-F238E27FC236}">
                      <a16:creationId xmlns:a16="http://schemas.microsoft.com/office/drawing/2014/main" id="{7709D166-47B4-4E12-A862-BB97137FB03C}"/>
                    </a:ext>
                  </a:extLst>
                </p14:cNvPr>
                <p14:cNvContentPartPr/>
                <p14:nvPr/>
              </p14:nvContentPartPr>
              <p14:xfrm>
                <a:off x="4910037" y="2830203"/>
                <a:ext cx="218880" cy="5760"/>
              </p14:xfrm>
            </p:contentPart>
          </mc:Choice>
          <mc:Fallback>
            <p:pic>
              <p:nvPicPr>
                <p:cNvPr id="63" name="Freihand 62">
                  <a:extLst>
                    <a:ext uri="{FF2B5EF4-FFF2-40B4-BE49-F238E27FC236}">
                      <a16:creationId xmlns:a16="http://schemas.microsoft.com/office/drawing/2014/main" id="{7709D166-47B4-4E12-A862-BB97137FB03C}"/>
                    </a:ext>
                  </a:extLst>
                </p:cNvPr>
                <p:cNvPicPr/>
                <p:nvPr/>
              </p:nvPicPr>
              <p:blipFill>
                <a:blip r:embed="rId90"/>
                <a:stretch>
                  <a:fillRect/>
                </a:stretch>
              </p:blipFill>
              <p:spPr>
                <a:xfrm>
                  <a:off x="4901037" y="2821203"/>
                  <a:ext cx="236520" cy="2340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36864" name="Freihand 36863">
                  <a:extLst>
                    <a:ext uri="{FF2B5EF4-FFF2-40B4-BE49-F238E27FC236}">
                      <a16:creationId xmlns:a16="http://schemas.microsoft.com/office/drawing/2014/main" id="{61C70638-DB5A-4683-82B8-DC77A316FD3A}"/>
                    </a:ext>
                  </a:extLst>
                </p14:cNvPr>
                <p14:cNvContentPartPr/>
                <p14:nvPr/>
              </p14:nvContentPartPr>
              <p14:xfrm>
                <a:off x="6782037" y="2871963"/>
                <a:ext cx="276120" cy="28800"/>
              </p14:xfrm>
            </p:contentPart>
          </mc:Choice>
          <mc:Fallback>
            <p:pic>
              <p:nvPicPr>
                <p:cNvPr id="36864" name="Freihand 36863">
                  <a:extLst>
                    <a:ext uri="{FF2B5EF4-FFF2-40B4-BE49-F238E27FC236}">
                      <a16:creationId xmlns:a16="http://schemas.microsoft.com/office/drawing/2014/main" id="{61C70638-DB5A-4683-82B8-DC77A316FD3A}"/>
                    </a:ext>
                  </a:extLst>
                </p:cNvPr>
                <p:cNvPicPr/>
                <p:nvPr/>
              </p:nvPicPr>
              <p:blipFill>
                <a:blip r:embed="rId92"/>
                <a:stretch>
                  <a:fillRect/>
                </a:stretch>
              </p:blipFill>
              <p:spPr>
                <a:xfrm>
                  <a:off x="6773397" y="2862963"/>
                  <a:ext cx="293760" cy="464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93">
            <p14:nvContentPartPr>
              <p14:cNvPr id="36866" name="Freihand 36865">
                <a:extLst>
                  <a:ext uri="{FF2B5EF4-FFF2-40B4-BE49-F238E27FC236}">
                    <a16:creationId xmlns:a16="http://schemas.microsoft.com/office/drawing/2014/main" id="{7BD7032E-6C2A-4C93-8BE1-FBD881C7EA82}"/>
                  </a:ext>
                </a:extLst>
              </p14:cNvPr>
              <p14:cNvContentPartPr/>
              <p14:nvPr/>
            </p14:nvContentPartPr>
            <p14:xfrm>
              <a:off x="7557117" y="2864043"/>
              <a:ext cx="195840" cy="9720"/>
            </p14:xfrm>
          </p:contentPart>
        </mc:Choice>
        <mc:Fallback>
          <p:pic>
            <p:nvPicPr>
              <p:cNvPr id="36866" name="Freihand 36865">
                <a:extLst>
                  <a:ext uri="{FF2B5EF4-FFF2-40B4-BE49-F238E27FC236}">
                    <a16:creationId xmlns:a16="http://schemas.microsoft.com/office/drawing/2014/main" id="{7BD7032E-6C2A-4C93-8BE1-FBD881C7EA82}"/>
                  </a:ext>
                </a:extLst>
              </p:cNvPr>
              <p:cNvPicPr/>
              <p:nvPr/>
            </p:nvPicPr>
            <p:blipFill>
              <a:blip r:embed="rId94"/>
              <a:stretch>
                <a:fillRect/>
              </a:stretch>
            </p:blipFill>
            <p:spPr>
              <a:xfrm>
                <a:off x="7548117" y="2855043"/>
                <a:ext cx="213480" cy="2736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36868" name="Freihand 36867">
                <a:extLst>
                  <a:ext uri="{FF2B5EF4-FFF2-40B4-BE49-F238E27FC236}">
                    <a16:creationId xmlns:a16="http://schemas.microsoft.com/office/drawing/2014/main" id="{376C88E6-0C44-4220-A19D-7B5D744F3195}"/>
                  </a:ext>
                </a:extLst>
              </p14:cNvPr>
              <p14:cNvContentPartPr/>
              <p14:nvPr/>
            </p14:nvContentPartPr>
            <p14:xfrm>
              <a:off x="4512597" y="1904643"/>
              <a:ext cx="548280" cy="605880"/>
            </p14:xfrm>
          </p:contentPart>
        </mc:Choice>
        <mc:Fallback>
          <p:pic>
            <p:nvPicPr>
              <p:cNvPr id="36868" name="Freihand 36867">
                <a:extLst>
                  <a:ext uri="{FF2B5EF4-FFF2-40B4-BE49-F238E27FC236}">
                    <a16:creationId xmlns:a16="http://schemas.microsoft.com/office/drawing/2014/main" id="{376C88E6-0C44-4220-A19D-7B5D744F3195}"/>
                  </a:ext>
                </a:extLst>
              </p:cNvPr>
              <p:cNvPicPr/>
              <p:nvPr/>
            </p:nvPicPr>
            <p:blipFill>
              <a:blip r:embed="rId96"/>
              <a:stretch>
                <a:fillRect/>
              </a:stretch>
            </p:blipFill>
            <p:spPr>
              <a:xfrm>
                <a:off x="4503597" y="1896003"/>
                <a:ext cx="565920" cy="62352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36869" name="Freihand 36868">
                <a:extLst>
                  <a:ext uri="{FF2B5EF4-FFF2-40B4-BE49-F238E27FC236}">
                    <a16:creationId xmlns:a16="http://schemas.microsoft.com/office/drawing/2014/main" id="{CB551E73-FD3A-4CAA-8505-19AFA4E5AD3B}"/>
                  </a:ext>
                </a:extLst>
              </p14:cNvPr>
              <p14:cNvContentPartPr/>
              <p14:nvPr/>
            </p14:nvContentPartPr>
            <p14:xfrm>
              <a:off x="4932357" y="3029283"/>
              <a:ext cx="172800" cy="199440"/>
            </p14:xfrm>
          </p:contentPart>
        </mc:Choice>
        <mc:Fallback>
          <p:pic>
            <p:nvPicPr>
              <p:cNvPr id="36869" name="Freihand 36868">
                <a:extLst>
                  <a:ext uri="{FF2B5EF4-FFF2-40B4-BE49-F238E27FC236}">
                    <a16:creationId xmlns:a16="http://schemas.microsoft.com/office/drawing/2014/main" id="{CB551E73-FD3A-4CAA-8505-19AFA4E5AD3B}"/>
                  </a:ext>
                </a:extLst>
              </p:cNvPr>
              <p:cNvPicPr/>
              <p:nvPr/>
            </p:nvPicPr>
            <p:blipFill>
              <a:blip r:embed="rId98"/>
              <a:stretch>
                <a:fillRect/>
              </a:stretch>
            </p:blipFill>
            <p:spPr>
              <a:xfrm>
                <a:off x="4923717" y="3020643"/>
                <a:ext cx="190440" cy="217080"/>
              </a:xfrm>
              <a:prstGeom prst="rect">
                <a:avLst/>
              </a:prstGeom>
            </p:spPr>
          </p:pic>
        </mc:Fallback>
      </mc:AlternateContent>
      <p:grpSp>
        <p:nvGrpSpPr>
          <p:cNvPr id="36873" name="Gruppieren 36872">
            <a:extLst>
              <a:ext uri="{FF2B5EF4-FFF2-40B4-BE49-F238E27FC236}">
                <a16:creationId xmlns:a16="http://schemas.microsoft.com/office/drawing/2014/main" id="{AA02DCF4-F8D8-4E1F-80D6-E0D7C07D381A}"/>
              </a:ext>
            </a:extLst>
          </p:cNvPr>
          <p:cNvGrpSpPr/>
          <p:nvPr/>
        </p:nvGrpSpPr>
        <p:grpSpPr>
          <a:xfrm>
            <a:off x="5428437" y="3004803"/>
            <a:ext cx="1608840" cy="208080"/>
            <a:chOff x="5428437" y="3004803"/>
            <a:chExt cx="1608840" cy="208080"/>
          </a:xfrm>
        </p:grpSpPr>
        <mc:AlternateContent xmlns:mc="http://schemas.openxmlformats.org/markup-compatibility/2006">
          <mc:Choice xmlns:p14="http://schemas.microsoft.com/office/powerpoint/2010/main" Requires="p14">
            <p:contentPart p14:bwMode="auto" r:id="rId99">
              <p14:nvContentPartPr>
                <p14:cNvPr id="36870" name="Freihand 36869">
                  <a:extLst>
                    <a:ext uri="{FF2B5EF4-FFF2-40B4-BE49-F238E27FC236}">
                      <a16:creationId xmlns:a16="http://schemas.microsoft.com/office/drawing/2014/main" id="{19326823-C391-4A6E-BF6C-0B559674F29B}"/>
                    </a:ext>
                  </a:extLst>
                </p14:cNvPr>
                <p14:cNvContentPartPr/>
                <p14:nvPr/>
              </p14:nvContentPartPr>
              <p14:xfrm>
                <a:off x="5428437" y="3106683"/>
                <a:ext cx="1258200" cy="57240"/>
              </p14:xfrm>
            </p:contentPart>
          </mc:Choice>
          <mc:Fallback>
            <p:pic>
              <p:nvPicPr>
                <p:cNvPr id="36870" name="Freihand 36869">
                  <a:extLst>
                    <a:ext uri="{FF2B5EF4-FFF2-40B4-BE49-F238E27FC236}">
                      <a16:creationId xmlns:a16="http://schemas.microsoft.com/office/drawing/2014/main" id="{19326823-C391-4A6E-BF6C-0B559674F29B}"/>
                    </a:ext>
                  </a:extLst>
                </p:cNvPr>
                <p:cNvPicPr/>
                <p:nvPr/>
              </p:nvPicPr>
              <p:blipFill>
                <a:blip r:embed="rId100"/>
                <a:stretch>
                  <a:fillRect/>
                </a:stretch>
              </p:blipFill>
              <p:spPr>
                <a:xfrm>
                  <a:off x="5419797" y="3097683"/>
                  <a:ext cx="1275840" cy="7488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36871" name="Freihand 36870">
                  <a:extLst>
                    <a:ext uri="{FF2B5EF4-FFF2-40B4-BE49-F238E27FC236}">
                      <a16:creationId xmlns:a16="http://schemas.microsoft.com/office/drawing/2014/main" id="{C30243E4-911C-4FC8-9E87-F6FA52AC77E9}"/>
                    </a:ext>
                  </a:extLst>
                </p14:cNvPr>
                <p14:cNvContentPartPr/>
                <p14:nvPr/>
              </p14:nvContentPartPr>
              <p14:xfrm>
                <a:off x="6607077" y="3004803"/>
                <a:ext cx="217800" cy="208080"/>
              </p14:xfrm>
            </p:contentPart>
          </mc:Choice>
          <mc:Fallback>
            <p:pic>
              <p:nvPicPr>
                <p:cNvPr id="36871" name="Freihand 36870">
                  <a:extLst>
                    <a:ext uri="{FF2B5EF4-FFF2-40B4-BE49-F238E27FC236}">
                      <a16:creationId xmlns:a16="http://schemas.microsoft.com/office/drawing/2014/main" id="{C30243E4-911C-4FC8-9E87-F6FA52AC77E9}"/>
                    </a:ext>
                  </a:extLst>
                </p:cNvPr>
                <p:cNvPicPr/>
                <p:nvPr/>
              </p:nvPicPr>
              <p:blipFill>
                <a:blip r:embed="rId102"/>
                <a:stretch>
                  <a:fillRect/>
                </a:stretch>
              </p:blipFill>
              <p:spPr>
                <a:xfrm>
                  <a:off x="6598437" y="2995803"/>
                  <a:ext cx="235440" cy="22572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36872" name="Freihand 36871">
                  <a:extLst>
                    <a:ext uri="{FF2B5EF4-FFF2-40B4-BE49-F238E27FC236}">
                      <a16:creationId xmlns:a16="http://schemas.microsoft.com/office/drawing/2014/main" id="{BFCCE281-30DB-4364-AF29-25F55017E1F2}"/>
                    </a:ext>
                  </a:extLst>
                </p14:cNvPr>
                <p14:cNvContentPartPr/>
                <p14:nvPr/>
              </p14:nvContentPartPr>
              <p14:xfrm>
                <a:off x="6852597" y="3034683"/>
                <a:ext cx="184680" cy="177480"/>
              </p14:xfrm>
            </p:contentPart>
          </mc:Choice>
          <mc:Fallback>
            <p:pic>
              <p:nvPicPr>
                <p:cNvPr id="36872" name="Freihand 36871">
                  <a:extLst>
                    <a:ext uri="{FF2B5EF4-FFF2-40B4-BE49-F238E27FC236}">
                      <a16:creationId xmlns:a16="http://schemas.microsoft.com/office/drawing/2014/main" id="{BFCCE281-30DB-4364-AF29-25F55017E1F2}"/>
                    </a:ext>
                  </a:extLst>
                </p:cNvPr>
                <p:cNvPicPr/>
                <p:nvPr/>
              </p:nvPicPr>
              <p:blipFill>
                <a:blip r:embed="rId104"/>
                <a:stretch>
                  <a:fillRect/>
                </a:stretch>
              </p:blipFill>
              <p:spPr>
                <a:xfrm>
                  <a:off x="6843957" y="3026043"/>
                  <a:ext cx="202320" cy="195120"/>
                </a:xfrm>
                <a:prstGeom prst="rect">
                  <a:avLst/>
                </a:prstGeom>
              </p:spPr>
            </p:pic>
          </mc:Fallback>
        </mc:AlternateContent>
      </p:grpSp>
      <p:grpSp>
        <p:nvGrpSpPr>
          <p:cNvPr id="36876" name="Gruppieren 36875">
            <a:extLst>
              <a:ext uri="{FF2B5EF4-FFF2-40B4-BE49-F238E27FC236}">
                <a16:creationId xmlns:a16="http://schemas.microsoft.com/office/drawing/2014/main" id="{D7E9419C-8EFD-45E1-A6D2-53EED70D787F}"/>
              </a:ext>
            </a:extLst>
          </p:cNvPr>
          <p:cNvGrpSpPr/>
          <p:nvPr/>
        </p:nvGrpSpPr>
        <p:grpSpPr>
          <a:xfrm>
            <a:off x="5795997" y="2780163"/>
            <a:ext cx="234720" cy="189000"/>
            <a:chOff x="5795997" y="2780163"/>
            <a:chExt cx="234720" cy="189000"/>
          </a:xfrm>
        </p:grpSpPr>
        <mc:AlternateContent xmlns:mc="http://schemas.openxmlformats.org/markup-compatibility/2006">
          <mc:Choice xmlns:p14="http://schemas.microsoft.com/office/powerpoint/2010/main" Requires="p14">
            <p:contentPart p14:bwMode="auto" r:id="rId105">
              <p14:nvContentPartPr>
                <p14:cNvPr id="36874" name="Freihand 36873">
                  <a:extLst>
                    <a:ext uri="{FF2B5EF4-FFF2-40B4-BE49-F238E27FC236}">
                      <a16:creationId xmlns:a16="http://schemas.microsoft.com/office/drawing/2014/main" id="{A6E2F53E-B3FA-4D92-9250-A05D9513EC77}"/>
                    </a:ext>
                  </a:extLst>
                </p14:cNvPr>
                <p14:cNvContentPartPr/>
                <p14:nvPr/>
              </p14:nvContentPartPr>
              <p14:xfrm>
                <a:off x="5795997" y="2780163"/>
                <a:ext cx="101880" cy="189000"/>
              </p14:xfrm>
            </p:contentPart>
          </mc:Choice>
          <mc:Fallback>
            <p:pic>
              <p:nvPicPr>
                <p:cNvPr id="36874" name="Freihand 36873">
                  <a:extLst>
                    <a:ext uri="{FF2B5EF4-FFF2-40B4-BE49-F238E27FC236}">
                      <a16:creationId xmlns:a16="http://schemas.microsoft.com/office/drawing/2014/main" id="{A6E2F53E-B3FA-4D92-9250-A05D9513EC77}"/>
                    </a:ext>
                  </a:extLst>
                </p:cNvPr>
                <p:cNvPicPr/>
                <p:nvPr/>
              </p:nvPicPr>
              <p:blipFill>
                <a:blip r:embed="rId106"/>
                <a:stretch>
                  <a:fillRect/>
                </a:stretch>
              </p:blipFill>
              <p:spPr>
                <a:xfrm>
                  <a:off x="5787357" y="2771523"/>
                  <a:ext cx="119520" cy="20664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36875" name="Freihand 36874">
                  <a:extLst>
                    <a:ext uri="{FF2B5EF4-FFF2-40B4-BE49-F238E27FC236}">
                      <a16:creationId xmlns:a16="http://schemas.microsoft.com/office/drawing/2014/main" id="{90A975D3-C335-4C82-9743-D209DC20762E}"/>
                    </a:ext>
                  </a:extLst>
                </p14:cNvPr>
                <p14:cNvContentPartPr/>
                <p14:nvPr/>
              </p14:nvContentPartPr>
              <p14:xfrm>
                <a:off x="5996517" y="2927763"/>
                <a:ext cx="34200" cy="26280"/>
              </p14:xfrm>
            </p:contentPart>
          </mc:Choice>
          <mc:Fallback>
            <p:pic>
              <p:nvPicPr>
                <p:cNvPr id="36875" name="Freihand 36874">
                  <a:extLst>
                    <a:ext uri="{FF2B5EF4-FFF2-40B4-BE49-F238E27FC236}">
                      <a16:creationId xmlns:a16="http://schemas.microsoft.com/office/drawing/2014/main" id="{90A975D3-C335-4C82-9743-D209DC20762E}"/>
                    </a:ext>
                  </a:extLst>
                </p:cNvPr>
                <p:cNvPicPr/>
                <p:nvPr/>
              </p:nvPicPr>
              <p:blipFill>
                <a:blip r:embed="rId108"/>
                <a:stretch>
                  <a:fillRect/>
                </a:stretch>
              </p:blipFill>
              <p:spPr>
                <a:xfrm>
                  <a:off x="5987877" y="2919123"/>
                  <a:ext cx="51840" cy="43920"/>
                </a:xfrm>
                <a:prstGeom prst="rect">
                  <a:avLst/>
                </a:prstGeom>
              </p:spPr>
            </p:pic>
          </mc:Fallback>
        </mc:AlternateContent>
      </p:grpSp>
      <p:grpSp>
        <p:nvGrpSpPr>
          <p:cNvPr id="36879" name="Gruppieren 36878">
            <a:extLst>
              <a:ext uri="{FF2B5EF4-FFF2-40B4-BE49-F238E27FC236}">
                <a16:creationId xmlns:a16="http://schemas.microsoft.com/office/drawing/2014/main" id="{593565D3-4D6B-4584-B07C-1479F58854E5}"/>
              </a:ext>
            </a:extLst>
          </p:cNvPr>
          <p:cNvGrpSpPr/>
          <p:nvPr/>
        </p:nvGrpSpPr>
        <p:grpSpPr>
          <a:xfrm>
            <a:off x="7997037" y="796203"/>
            <a:ext cx="194400" cy="208080"/>
            <a:chOff x="7997037" y="796203"/>
            <a:chExt cx="194400" cy="208080"/>
          </a:xfrm>
        </p:grpSpPr>
        <mc:AlternateContent xmlns:mc="http://schemas.openxmlformats.org/markup-compatibility/2006">
          <mc:Choice xmlns:p14="http://schemas.microsoft.com/office/powerpoint/2010/main" Requires="p14">
            <p:contentPart p14:bwMode="auto" r:id="rId109">
              <p14:nvContentPartPr>
                <p14:cNvPr id="36877" name="Freihand 36876">
                  <a:extLst>
                    <a:ext uri="{FF2B5EF4-FFF2-40B4-BE49-F238E27FC236}">
                      <a16:creationId xmlns:a16="http://schemas.microsoft.com/office/drawing/2014/main" id="{CFF5EE9B-50C3-4237-907E-CC7FB5A6F384}"/>
                    </a:ext>
                  </a:extLst>
                </p14:cNvPr>
                <p14:cNvContentPartPr/>
                <p14:nvPr/>
              </p14:nvContentPartPr>
              <p14:xfrm>
                <a:off x="7997037" y="796203"/>
                <a:ext cx="102240" cy="208080"/>
              </p14:xfrm>
            </p:contentPart>
          </mc:Choice>
          <mc:Fallback>
            <p:pic>
              <p:nvPicPr>
                <p:cNvPr id="36877" name="Freihand 36876">
                  <a:extLst>
                    <a:ext uri="{FF2B5EF4-FFF2-40B4-BE49-F238E27FC236}">
                      <a16:creationId xmlns:a16="http://schemas.microsoft.com/office/drawing/2014/main" id="{CFF5EE9B-50C3-4237-907E-CC7FB5A6F384}"/>
                    </a:ext>
                  </a:extLst>
                </p:cNvPr>
                <p:cNvPicPr/>
                <p:nvPr/>
              </p:nvPicPr>
              <p:blipFill>
                <a:blip r:embed="rId110"/>
                <a:stretch>
                  <a:fillRect/>
                </a:stretch>
              </p:blipFill>
              <p:spPr>
                <a:xfrm>
                  <a:off x="7988397" y="787563"/>
                  <a:ext cx="119880" cy="22572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36878" name="Freihand 36877">
                  <a:extLst>
                    <a:ext uri="{FF2B5EF4-FFF2-40B4-BE49-F238E27FC236}">
                      <a16:creationId xmlns:a16="http://schemas.microsoft.com/office/drawing/2014/main" id="{F2D4207F-5412-4419-BF7D-AB9F7D62EB2F}"/>
                    </a:ext>
                  </a:extLst>
                </p14:cNvPr>
                <p14:cNvContentPartPr/>
                <p14:nvPr/>
              </p14:nvContentPartPr>
              <p14:xfrm>
                <a:off x="8184957" y="965403"/>
                <a:ext cx="6480" cy="8280"/>
              </p14:xfrm>
            </p:contentPart>
          </mc:Choice>
          <mc:Fallback>
            <p:pic>
              <p:nvPicPr>
                <p:cNvPr id="36878" name="Freihand 36877">
                  <a:extLst>
                    <a:ext uri="{FF2B5EF4-FFF2-40B4-BE49-F238E27FC236}">
                      <a16:creationId xmlns:a16="http://schemas.microsoft.com/office/drawing/2014/main" id="{F2D4207F-5412-4419-BF7D-AB9F7D62EB2F}"/>
                    </a:ext>
                  </a:extLst>
                </p:cNvPr>
                <p:cNvPicPr/>
                <p:nvPr/>
              </p:nvPicPr>
              <p:blipFill>
                <a:blip r:embed="rId72"/>
                <a:stretch>
                  <a:fillRect/>
                </a:stretch>
              </p:blipFill>
              <p:spPr>
                <a:xfrm>
                  <a:off x="8175957" y="956403"/>
                  <a:ext cx="24120" cy="25920"/>
                </a:xfrm>
                <a:prstGeom prst="rect">
                  <a:avLst/>
                </a:prstGeom>
              </p:spPr>
            </p:pic>
          </mc:Fallback>
        </mc:AlternateContent>
      </p:grpSp>
      <p:grpSp>
        <p:nvGrpSpPr>
          <p:cNvPr id="36925" name="Gruppieren 36924">
            <a:extLst>
              <a:ext uri="{FF2B5EF4-FFF2-40B4-BE49-F238E27FC236}">
                <a16:creationId xmlns:a16="http://schemas.microsoft.com/office/drawing/2014/main" id="{EC5B5E07-3F46-4B7F-A30A-B59D588D8A4A}"/>
              </a:ext>
            </a:extLst>
          </p:cNvPr>
          <p:cNvGrpSpPr/>
          <p:nvPr/>
        </p:nvGrpSpPr>
        <p:grpSpPr>
          <a:xfrm>
            <a:off x="8356677" y="566883"/>
            <a:ext cx="2645280" cy="748800"/>
            <a:chOff x="8356677" y="566883"/>
            <a:chExt cx="2645280" cy="748800"/>
          </a:xfrm>
        </p:grpSpPr>
        <mc:AlternateContent xmlns:mc="http://schemas.openxmlformats.org/markup-compatibility/2006">
          <mc:Choice xmlns:p14="http://schemas.microsoft.com/office/powerpoint/2010/main" Requires="p14">
            <p:contentPart p14:bwMode="auto" r:id="rId112">
              <p14:nvContentPartPr>
                <p14:cNvPr id="36880" name="Freihand 36879">
                  <a:extLst>
                    <a:ext uri="{FF2B5EF4-FFF2-40B4-BE49-F238E27FC236}">
                      <a16:creationId xmlns:a16="http://schemas.microsoft.com/office/drawing/2014/main" id="{54EF988F-C75A-4491-93EE-4699138753DF}"/>
                    </a:ext>
                  </a:extLst>
                </p14:cNvPr>
                <p14:cNvContentPartPr/>
                <p14:nvPr/>
              </p14:nvContentPartPr>
              <p14:xfrm>
                <a:off x="8425077" y="814923"/>
                <a:ext cx="6480" cy="101520"/>
              </p14:xfrm>
            </p:contentPart>
          </mc:Choice>
          <mc:Fallback>
            <p:pic>
              <p:nvPicPr>
                <p:cNvPr id="36880" name="Freihand 36879">
                  <a:extLst>
                    <a:ext uri="{FF2B5EF4-FFF2-40B4-BE49-F238E27FC236}">
                      <a16:creationId xmlns:a16="http://schemas.microsoft.com/office/drawing/2014/main" id="{54EF988F-C75A-4491-93EE-4699138753DF}"/>
                    </a:ext>
                  </a:extLst>
                </p:cNvPr>
                <p:cNvPicPr/>
                <p:nvPr/>
              </p:nvPicPr>
              <p:blipFill>
                <a:blip r:embed="rId113"/>
                <a:stretch>
                  <a:fillRect/>
                </a:stretch>
              </p:blipFill>
              <p:spPr>
                <a:xfrm>
                  <a:off x="8416437" y="806283"/>
                  <a:ext cx="24120" cy="11916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36881" name="Freihand 36880">
                  <a:extLst>
                    <a:ext uri="{FF2B5EF4-FFF2-40B4-BE49-F238E27FC236}">
                      <a16:creationId xmlns:a16="http://schemas.microsoft.com/office/drawing/2014/main" id="{0E69E04A-4177-4E5D-9EBB-65471AD812E6}"/>
                    </a:ext>
                  </a:extLst>
                </p14:cNvPr>
                <p14:cNvContentPartPr/>
                <p14:nvPr/>
              </p14:nvContentPartPr>
              <p14:xfrm>
                <a:off x="8356677" y="789003"/>
                <a:ext cx="143640" cy="142560"/>
              </p14:xfrm>
            </p:contentPart>
          </mc:Choice>
          <mc:Fallback>
            <p:pic>
              <p:nvPicPr>
                <p:cNvPr id="36881" name="Freihand 36880">
                  <a:extLst>
                    <a:ext uri="{FF2B5EF4-FFF2-40B4-BE49-F238E27FC236}">
                      <a16:creationId xmlns:a16="http://schemas.microsoft.com/office/drawing/2014/main" id="{0E69E04A-4177-4E5D-9EBB-65471AD812E6}"/>
                    </a:ext>
                  </a:extLst>
                </p:cNvPr>
                <p:cNvPicPr/>
                <p:nvPr/>
              </p:nvPicPr>
              <p:blipFill>
                <a:blip r:embed="rId115"/>
                <a:stretch>
                  <a:fillRect/>
                </a:stretch>
              </p:blipFill>
              <p:spPr>
                <a:xfrm>
                  <a:off x="8347677" y="780363"/>
                  <a:ext cx="161280" cy="16020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36882" name="Freihand 36881">
                  <a:extLst>
                    <a:ext uri="{FF2B5EF4-FFF2-40B4-BE49-F238E27FC236}">
                      <a16:creationId xmlns:a16="http://schemas.microsoft.com/office/drawing/2014/main" id="{2BC57DF1-D38C-4276-B3DC-9521B2AFCEE5}"/>
                    </a:ext>
                  </a:extLst>
                </p14:cNvPr>
                <p14:cNvContentPartPr/>
                <p14:nvPr/>
              </p14:nvContentPartPr>
              <p14:xfrm>
                <a:off x="8495637" y="819243"/>
                <a:ext cx="249120" cy="119160"/>
              </p14:xfrm>
            </p:contentPart>
          </mc:Choice>
          <mc:Fallback>
            <p:pic>
              <p:nvPicPr>
                <p:cNvPr id="36882" name="Freihand 36881">
                  <a:extLst>
                    <a:ext uri="{FF2B5EF4-FFF2-40B4-BE49-F238E27FC236}">
                      <a16:creationId xmlns:a16="http://schemas.microsoft.com/office/drawing/2014/main" id="{2BC57DF1-D38C-4276-B3DC-9521B2AFCEE5}"/>
                    </a:ext>
                  </a:extLst>
                </p:cNvPr>
                <p:cNvPicPr/>
                <p:nvPr/>
              </p:nvPicPr>
              <p:blipFill>
                <a:blip r:embed="rId117"/>
                <a:stretch>
                  <a:fillRect/>
                </a:stretch>
              </p:blipFill>
              <p:spPr>
                <a:xfrm>
                  <a:off x="8486997" y="810603"/>
                  <a:ext cx="266760" cy="13680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36884" name="Freihand 36883">
                  <a:extLst>
                    <a:ext uri="{FF2B5EF4-FFF2-40B4-BE49-F238E27FC236}">
                      <a16:creationId xmlns:a16="http://schemas.microsoft.com/office/drawing/2014/main" id="{DE89006D-2825-4EDE-AED9-8744BADC9164}"/>
                    </a:ext>
                  </a:extLst>
                </p14:cNvPr>
                <p14:cNvContentPartPr/>
                <p14:nvPr/>
              </p14:nvContentPartPr>
              <p14:xfrm>
                <a:off x="8863197" y="750843"/>
                <a:ext cx="101520" cy="179640"/>
              </p14:xfrm>
            </p:contentPart>
          </mc:Choice>
          <mc:Fallback>
            <p:pic>
              <p:nvPicPr>
                <p:cNvPr id="36884" name="Freihand 36883">
                  <a:extLst>
                    <a:ext uri="{FF2B5EF4-FFF2-40B4-BE49-F238E27FC236}">
                      <a16:creationId xmlns:a16="http://schemas.microsoft.com/office/drawing/2014/main" id="{DE89006D-2825-4EDE-AED9-8744BADC9164}"/>
                    </a:ext>
                  </a:extLst>
                </p:cNvPr>
                <p:cNvPicPr/>
                <p:nvPr/>
              </p:nvPicPr>
              <p:blipFill>
                <a:blip r:embed="rId119"/>
                <a:stretch>
                  <a:fillRect/>
                </a:stretch>
              </p:blipFill>
              <p:spPr>
                <a:xfrm>
                  <a:off x="8854197" y="741843"/>
                  <a:ext cx="11916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36885" name="Freihand 36884">
                  <a:extLst>
                    <a:ext uri="{FF2B5EF4-FFF2-40B4-BE49-F238E27FC236}">
                      <a16:creationId xmlns:a16="http://schemas.microsoft.com/office/drawing/2014/main" id="{5D6D7864-860C-47A9-A064-7B6CD26D0472}"/>
                    </a:ext>
                  </a:extLst>
                </p14:cNvPr>
                <p14:cNvContentPartPr/>
                <p14:nvPr/>
              </p14:nvContentPartPr>
              <p14:xfrm>
                <a:off x="8879757" y="845163"/>
                <a:ext cx="93960" cy="32040"/>
              </p14:xfrm>
            </p:contentPart>
          </mc:Choice>
          <mc:Fallback>
            <p:pic>
              <p:nvPicPr>
                <p:cNvPr id="36885" name="Freihand 36884">
                  <a:extLst>
                    <a:ext uri="{FF2B5EF4-FFF2-40B4-BE49-F238E27FC236}">
                      <a16:creationId xmlns:a16="http://schemas.microsoft.com/office/drawing/2014/main" id="{5D6D7864-860C-47A9-A064-7B6CD26D0472}"/>
                    </a:ext>
                  </a:extLst>
                </p:cNvPr>
                <p:cNvPicPr/>
                <p:nvPr/>
              </p:nvPicPr>
              <p:blipFill>
                <a:blip r:embed="rId121"/>
                <a:stretch>
                  <a:fillRect/>
                </a:stretch>
              </p:blipFill>
              <p:spPr>
                <a:xfrm>
                  <a:off x="8871117" y="836523"/>
                  <a:ext cx="111600" cy="4968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36887" name="Freihand 36886">
                  <a:extLst>
                    <a:ext uri="{FF2B5EF4-FFF2-40B4-BE49-F238E27FC236}">
                      <a16:creationId xmlns:a16="http://schemas.microsoft.com/office/drawing/2014/main" id="{2FFB6244-4391-476E-A19A-88EB28ED784B}"/>
                    </a:ext>
                  </a:extLst>
                </p14:cNvPr>
                <p14:cNvContentPartPr/>
                <p14:nvPr/>
              </p14:nvContentPartPr>
              <p14:xfrm>
                <a:off x="8992797" y="751203"/>
                <a:ext cx="104760" cy="146520"/>
              </p14:xfrm>
            </p:contentPart>
          </mc:Choice>
          <mc:Fallback>
            <p:pic>
              <p:nvPicPr>
                <p:cNvPr id="36887" name="Freihand 36886">
                  <a:extLst>
                    <a:ext uri="{FF2B5EF4-FFF2-40B4-BE49-F238E27FC236}">
                      <a16:creationId xmlns:a16="http://schemas.microsoft.com/office/drawing/2014/main" id="{2FFB6244-4391-476E-A19A-88EB28ED784B}"/>
                    </a:ext>
                  </a:extLst>
                </p:cNvPr>
                <p:cNvPicPr/>
                <p:nvPr/>
              </p:nvPicPr>
              <p:blipFill>
                <a:blip r:embed="rId123"/>
                <a:stretch>
                  <a:fillRect/>
                </a:stretch>
              </p:blipFill>
              <p:spPr>
                <a:xfrm>
                  <a:off x="8983797" y="742563"/>
                  <a:ext cx="122400" cy="16416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36888" name="Freihand 36887">
                  <a:extLst>
                    <a:ext uri="{FF2B5EF4-FFF2-40B4-BE49-F238E27FC236}">
                      <a16:creationId xmlns:a16="http://schemas.microsoft.com/office/drawing/2014/main" id="{5CFC390E-35E1-4DF6-9075-8AF27E9F1BA8}"/>
                    </a:ext>
                  </a:extLst>
                </p14:cNvPr>
                <p14:cNvContentPartPr/>
                <p14:nvPr/>
              </p14:nvContentPartPr>
              <p14:xfrm>
                <a:off x="9095757" y="719883"/>
                <a:ext cx="203040" cy="189360"/>
              </p14:xfrm>
            </p:contentPart>
          </mc:Choice>
          <mc:Fallback>
            <p:pic>
              <p:nvPicPr>
                <p:cNvPr id="36888" name="Freihand 36887">
                  <a:extLst>
                    <a:ext uri="{FF2B5EF4-FFF2-40B4-BE49-F238E27FC236}">
                      <a16:creationId xmlns:a16="http://schemas.microsoft.com/office/drawing/2014/main" id="{5CFC390E-35E1-4DF6-9075-8AF27E9F1BA8}"/>
                    </a:ext>
                  </a:extLst>
                </p:cNvPr>
                <p:cNvPicPr/>
                <p:nvPr/>
              </p:nvPicPr>
              <p:blipFill>
                <a:blip r:embed="rId125"/>
                <a:stretch>
                  <a:fillRect/>
                </a:stretch>
              </p:blipFill>
              <p:spPr>
                <a:xfrm>
                  <a:off x="9086757" y="711243"/>
                  <a:ext cx="220680" cy="20700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36889" name="Freihand 36888">
                  <a:extLst>
                    <a:ext uri="{FF2B5EF4-FFF2-40B4-BE49-F238E27FC236}">
                      <a16:creationId xmlns:a16="http://schemas.microsoft.com/office/drawing/2014/main" id="{13B56A30-2ADC-40F1-BDDA-708BF9DD57F3}"/>
                    </a:ext>
                  </a:extLst>
                </p14:cNvPr>
                <p14:cNvContentPartPr/>
                <p14:nvPr/>
              </p14:nvContentPartPr>
              <p14:xfrm>
                <a:off x="9437397" y="728883"/>
                <a:ext cx="121680" cy="171720"/>
              </p14:xfrm>
            </p:contentPart>
          </mc:Choice>
          <mc:Fallback>
            <p:pic>
              <p:nvPicPr>
                <p:cNvPr id="36889" name="Freihand 36888">
                  <a:extLst>
                    <a:ext uri="{FF2B5EF4-FFF2-40B4-BE49-F238E27FC236}">
                      <a16:creationId xmlns:a16="http://schemas.microsoft.com/office/drawing/2014/main" id="{13B56A30-2ADC-40F1-BDDA-708BF9DD57F3}"/>
                    </a:ext>
                  </a:extLst>
                </p:cNvPr>
                <p:cNvPicPr/>
                <p:nvPr/>
              </p:nvPicPr>
              <p:blipFill>
                <a:blip r:embed="rId127"/>
                <a:stretch>
                  <a:fillRect/>
                </a:stretch>
              </p:blipFill>
              <p:spPr>
                <a:xfrm>
                  <a:off x="9428397" y="719883"/>
                  <a:ext cx="139320" cy="18936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36890" name="Freihand 36889">
                  <a:extLst>
                    <a:ext uri="{FF2B5EF4-FFF2-40B4-BE49-F238E27FC236}">
                      <a16:creationId xmlns:a16="http://schemas.microsoft.com/office/drawing/2014/main" id="{227AA431-165B-4AEC-A41C-4867D5329FF1}"/>
                    </a:ext>
                  </a:extLst>
                </p14:cNvPr>
                <p14:cNvContentPartPr/>
                <p14:nvPr/>
              </p14:nvContentPartPr>
              <p14:xfrm>
                <a:off x="9492477" y="864243"/>
                <a:ext cx="52560" cy="30240"/>
              </p14:xfrm>
            </p:contentPart>
          </mc:Choice>
          <mc:Fallback>
            <p:pic>
              <p:nvPicPr>
                <p:cNvPr id="36890" name="Freihand 36889">
                  <a:extLst>
                    <a:ext uri="{FF2B5EF4-FFF2-40B4-BE49-F238E27FC236}">
                      <a16:creationId xmlns:a16="http://schemas.microsoft.com/office/drawing/2014/main" id="{227AA431-165B-4AEC-A41C-4867D5329FF1}"/>
                    </a:ext>
                  </a:extLst>
                </p:cNvPr>
                <p:cNvPicPr/>
                <p:nvPr/>
              </p:nvPicPr>
              <p:blipFill>
                <a:blip r:embed="rId129"/>
                <a:stretch>
                  <a:fillRect/>
                </a:stretch>
              </p:blipFill>
              <p:spPr>
                <a:xfrm>
                  <a:off x="9483837" y="855603"/>
                  <a:ext cx="70200" cy="4788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36891" name="Freihand 36890">
                  <a:extLst>
                    <a:ext uri="{FF2B5EF4-FFF2-40B4-BE49-F238E27FC236}">
                      <a16:creationId xmlns:a16="http://schemas.microsoft.com/office/drawing/2014/main" id="{1DF4B068-2187-4112-913A-D397373DFC8B}"/>
                    </a:ext>
                  </a:extLst>
                </p14:cNvPr>
                <p14:cNvContentPartPr/>
                <p14:nvPr/>
              </p14:nvContentPartPr>
              <p14:xfrm>
                <a:off x="9550437" y="816723"/>
                <a:ext cx="209160" cy="75240"/>
              </p14:xfrm>
            </p:contentPart>
          </mc:Choice>
          <mc:Fallback>
            <p:pic>
              <p:nvPicPr>
                <p:cNvPr id="36891" name="Freihand 36890">
                  <a:extLst>
                    <a:ext uri="{FF2B5EF4-FFF2-40B4-BE49-F238E27FC236}">
                      <a16:creationId xmlns:a16="http://schemas.microsoft.com/office/drawing/2014/main" id="{1DF4B068-2187-4112-913A-D397373DFC8B}"/>
                    </a:ext>
                  </a:extLst>
                </p:cNvPr>
                <p:cNvPicPr/>
                <p:nvPr/>
              </p:nvPicPr>
              <p:blipFill>
                <a:blip r:embed="rId131"/>
                <a:stretch>
                  <a:fillRect/>
                </a:stretch>
              </p:blipFill>
              <p:spPr>
                <a:xfrm>
                  <a:off x="9541437" y="807723"/>
                  <a:ext cx="226800" cy="9288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36892" name="Freihand 36891">
                  <a:extLst>
                    <a:ext uri="{FF2B5EF4-FFF2-40B4-BE49-F238E27FC236}">
                      <a16:creationId xmlns:a16="http://schemas.microsoft.com/office/drawing/2014/main" id="{7C37789F-7EB2-4690-9291-D59D338505F4}"/>
                    </a:ext>
                  </a:extLst>
                </p14:cNvPr>
                <p14:cNvContentPartPr/>
                <p14:nvPr/>
              </p14:nvContentPartPr>
              <p14:xfrm>
                <a:off x="9748077" y="690363"/>
                <a:ext cx="116280" cy="272160"/>
              </p14:xfrm>
            </p:contentPart>
          </mc:Choice>
          <mc:Fallback>
            <p:pic>
              <p:nvPicPr>
                <p:cNvPr id="36892" name="Freihand 36891">
                  <a:extLst>
                    <a:ext uri="{FF2B5EF4-FFF2-40B4-BE49-F238E27FC236}">
                      <a16:creationId xmlns:a16="http://schemas.microsoft.com/office/drawing/2014/main" id="{7C37789F-7EB2-4690-9291-D59D338505F4}"/>
                    </a:ext>
                  </a:extLst>
                </p:cNvPr>
                <p:cNvPicPr/>
                <p:nvPr/>
              </p:nvPicPr>
              <p:blipFill>
                <a:blip r:embed="rId133"/>
                <a:stretch>
                  <a:fillRect/>
                </a:stretch>
              </p:blipFill>
              <p:spPr>
                <a:xfrm>
                  <a:off x="9739437" y="681723"/>
                  <a:ext cx="133920" cy="28980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36894" name="Freihand 36893">
                  <a:extLst>
                    <a:ext uri="{FF2B5EF4-FFF2-40B4-BE49-F238E27FC236}">
                      <a16:creationId xmlns:a16="http://schemas.microsoft.com/office/drawing/2014/main" id="{8CA644E0-DFBC-4BCD-8901-1F1ED944EBC5}"/>
                    </a:ext>
                  </a:extLst>
                </p14:cNvPr>
                <p14:cNvContentPartPr/>
                <p14:nvPr/>
              </p14:nvContentPartPr>
              <p14:xfrm>
                <a:off x="9795237" y="690723"/>
                <a:ext cx="110880" cy="155520"/>
              </p14:xfrm>
            </p:contentPart>
          </mc:Choice>
          <mc:Fallback>
            <p:pic>
              <p:nvPicPr>
                <p:cNvPr id="36894" name="Freihand 36893">
                  <a:extLst>
                    <a:ext uri="{FF2B5EF4-FFF2-40B4-BE49-F238E27FC236}">
                      <a16:creationId xmlns:a16="http://schemas.microsoft.com/office/drawing/2014/main" id="{8CA644E0-DFBC-4BCD-8901-1F1ED944EBC5}"/>
                    </a:ext>
                  </a:extLst>
                </p:cNvPr>
                <p:cNvPicPr/>
                <p:nvPr/>
              </p:nvPicPr>
              <p:blipFill>
                <a:blip r:embed="rId135"/>
                <a:stretch>
                  <a:fillRect/>
                </a:stretch>
              </p:blipFill>
              <p:spPr>
                <a:xfrm>
                  <a:off x="9786597" y="682083"/>
                  <a:ext cx="128520" cy="17316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36895" name="Freihand 36894">
                  <a:extLst>
                    <a:ext uri="{FF2B5EF4-FFF2-40B4-BE49-F238E27FC236}">
                      <a16:creationId xmlns:a16="http://schemas.microsoft.com/office/drawing/2014/main" id="{7A9BBE15-800F-4645-94F5-6997FDE2E424}"/>
                    </a:ext>
                  </a:extLst>
                </p14:cNvPr>
                <p14:cNvContentPartPr/>
                <p14:nvPr/>
              </p14:nvContentPartPr>
              <p14:xfrm>
                <a:off x="9995037" y="704763"/>
                <a:ext cx="70560" cy="136440"/>
              </p14:xfrm>
            </p:contentPart>
          </mc:Choice>
          <mc:Fallback>
            <p:pic>
              <p:nvPicPr>
                <p:cNvPr id="36895" name="Freihand 36894">
                  <a:extLst>
                    <a:ext uri="{FF2B5EF4-FFF2-40B4-BE49-F238E27FC236}">
                      <a16:creationId xmlns:a16="http://schemas.microsoft.com/office/drawing/2014/main" id="{7A9BBE15-800F-4645-94F5-6997FDE2E424}"/>
                    </a:ext>
                  </a:extLst>
                </p:cNvPr>
                <p:cNvPicPr/>
                <p:nvPr/>
              </p:nvPicPr>
              <p:blipFill>
                <a:blip r:embed="rId137"/>
                <a:stretch>
                  <a:fillRect/>
                </a:stretch>
              </p:blipFill>
              <p:spPr>
                <a:xfrm>
                  <a:off x="9986397" y="696123"/>
                  <a:ext cx="88200" cy="15408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36896" name="Freihand 36895">
                  <a:extLst>
                    <a:ext uri="{FF2B5EF4-FFF2-40B4-BE49-F238E27FC236}">
                      <a16:creationId xmlns:a16="http://schemas.microsoft.com/office/drawing/2014/main" id="{9F5C372F-F002-4A94-8C4C-9FD2BA96225D}"/>
                    </a:ext>
                  </a:extLst>
                </p14:cNvPr>
                <p14:cNvContentPartPr/>
                <p14:nvPr/>
              </p14:nvContentPartPr>
              <p14:xfrm>
                <a:off x="10097637" y="759123"/>
                <a:ext cx="148320" cy="62280"/>
              </p14:xfrm>
            </p:contentPart>
          </mc:Choice>
          <mc:Fallback>
            <p:pic>
              <p:nvPicPr>
                <p:cNvPr id="36896" name="Freihand 36895">
                  <a:extLst>
                    <a:ext uri="{FF2B5EF4-FFF2-40B4-BE49-F238E27FC236}">
                      <a16:creationId xmlns:a16="http://schemas.microsoft.com/office/drawing/2014/main" id="{9F5C372F-F002-4A94-8C4C-9FD2BA96225D}"/>
                    </a:ext>
                  </a:extLst>
                </p:cNvPr>
                <p:cNvPicPr/>
                <p:nvPr/>
              </p:nvPicPr>
              <p:blipFill>
                <a:blip r:embed="rId139"/>
                <a:stretch>
                  <a:fillRect/>
                </a:stretch>
              </p:blipFill>
              <p:spPr>
                <a:xfrm>
                  <a:off x="10088997" y="750483"/>
                  <a:ext cx="165960" cy="7992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36897" name="Freihand 36896">
                  <a:extLst>
                    <a:ext uri="{FF2B5EF4-FFF2-40B4-BE49-F238E27FC236}">
                      <a16:creationId xmlns:a16="http://schemas.microsoft.com/office/drawing/2014/main" id="{E4EAC5B0-3BE1-4886-80CC-83D3CD2B2E49}"/>
                    </a:ext>
                  </a:extLst>
                </p14:cNvPr>
                <p14:cNvContentPartPr/>
                <p14:nvPr/>
              </p14:nvContentPartPr>
              <p14:xfrm>
                <a:off x="10284837" y="649323"/>
                <a:ext cx="269280" cy="158040"/>
              </p14:xfrm>
            </p:contentPart>
          </mc:Choice>
          <mc:Fallback>
            <p:pic>
              <p:nvPicPr>
                <p:cNvPr id="36897" name="Freihand 36896">
                  <a:extLst>
                    <a:ext uri="{FF2B5EF4-FFF2-40B4-BE49-F238E27FC236}">
                      <a16:creationId xmlns:a16="http://schemas.microsoft.com/office/drawing/2014/main" id="{E4EAC5B0-3BE1-4886-80CC-83D3CD2B2E49}"/>
                    </a:ext>
                  </a:extLst>
                </p:cNvPr>
                <p:cNvPicPr/>
                <p:nvPr/>
              </p:nvPicPr>
              <p:blipFill>
                <a:blip r:embed="rId141"/>
                <a:stretch>
                  <a:fillRect/>
                </a:stretch>
              </p:blipFill>
              <p:spPr>
                <a:xfrm>
                  <a:off x="10275837" y="640683"/>
                  <a:ext cx="286920" cy="17568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36898" name="Freihand 36897">
                  <a:extLst>
                    <a:ext uri="{FF2B5EF4-FFF2-40B4-BE49-F238E27FC236}">
                      <a16:creationId xmlns:a16="http://schemas.microsoft.com/office/drawing/2014/main" id="{468BDDB2-EACB-471A-B1B8-8EA71F4A9853}"/>
                    </a:ext>
                  </a:extLst>
                </p14:cNvPr>
                <p14:cNvContentPartPr/>
                <p14:nvPr/>
              </p14:nvContentPartPr>
              <p14:xfrm>
                <a:off x="10024917" y="652923"/>
                <a:ext cx="33480" cy="183600"/>
              </p14:xfrm>
            </p:contentPart>
          </mc:Choice>
          <mc:Fallback>
            <p:pic>
              <p:nvPicPr>
                <p:cNvPr id="36898" name="Freihand 36897">
                  <a:extLst>
                    <a:ext uri="{FF2B5EF4-FFF2-40B4-BE49-F238E27FC236}">
                      <a16:creationId xmlns:a16="http://schemas.microsoft.com/office/drawing/2014/main" id="{468BDDB2-EACB-471A-B1B8-8EA71F4A9853}"/>
                    </a:ext>
                  </a:extLst>
                </p:cNvPr>
                <p:cNvPicPr/>
                <p:nvPr/>
              </p:nvPicPr>
              <p:blipFill>
                <a:blip r:embed="rId143"/>
                <a:stretch>
                  <a:fillRect/>
                </a:stretch>
              </p:blipFill>
              <p:spPr>
                <a:xfrm>
                  <a:off x="10016277" y="644283"/>
                  <a:ext cx="51120" cy="20124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36899" name="Freihand 36898">
                  <a:extLst>
                    <a:ext uri="{FF2B5EF4-FFF2-40B4-BE49-F238E27FC236}">
                      <a16:creationId xmlns:a16="http://schemas.microsoft.com/office/drawing/2014/main" id="{9FD7AC5E-4EF9-4A29-B771-3A46274964E1}"/>
                    </a:ext>
                  </a:extLst>
                </p14:cNvPr>
                <p14:cNvContentPartPr/>
                <p14:nvPr/>
              </p14:nvContentPartPr>
              <p14:xfrm>
                <a:off x="10500117" y="715203"/>
                <a:ext cx="92160" cy="87840"/>
              </p14:xfrm>
            </p:contentPart>
          </mc:Choice>
          <mc:Fallback>
            <p:pic>
              <p:nvPicPr>
                <p:cNvPr id="36899" name="Freihand 36898">
                  <a:extLst>
                    <a:ext uri="{FF2B5EF4-FFF2-40B4-BE49-F238E27FC236}">
                      <a16:creationId xmlns:a16="http://schemas.microsoft.com/office/drawing/2014/main" id="{9FD7AC5E-4EF9-4A29-B771-3A46274964E1}"/>
                    </a:ext>
                  </a:extLst>
                </p:cNvPr>
                <p:cNvPicPr/>
                <p:nvPr/>
              </p:nvPicPr>
              <p:blipFill>
                <a:blip r:embed="rId145"/>
                <a:stretch>
                  <a:fillRect/>
                </a:stretch>
              </p:blipFill>
              <p:spPr>
                <a:xfrm>
                  <a:off x="10491477" y="706203"/>
                  <a:ext cx="10980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36900" name="Freihand 36899">
                  <a:extLst>
                    <a:ext uri="{FF2B5EF4-FFF2-40B4-BE49-F238E27FC236}">
                      <a16:creationId xmlns:a16="http://schemas.microsoft.com/office/drawing/2014/main" id="{6209B699-D573-4CA5-8AB7-5B15D33FA78A}"/>
                    </a:ext>
                  </a:extLst>
                </p14:cNvPr>
                <p14:cNvContentPartPr/>
                <p14:nvPr/>
              </p14:nvContentPartPr>
              <p14:xfrm>
                <a:off x="10564557" y="714483"/>
                <a:ext cx="239400" cy="235440"/>
              </p14:xfrm>
            </p:contentPart>
          </mc:Choice>
          <mc:Fallback>
            <p:pic>
              <p:nvPicPr>
                <p:cNvPr id="36900" name="Freihand 36899">
                  <a:extLst>
                    <a:ext uri="{FF2B5EF4-FFF2-40B4-BE49-F238E27FC236}">
                      <a16:creationId xmlns:a16="http://schemas.microsoft.com/office/drawing/2014/main" id="{6209B699-D573-4CA5-8AB7-5B15D33FA78A}"/>
                    </a:ext>
                  </a:extLst>
                </p:cNvPr>
                <p:cNvPicPr/>
                <p:nvPr/>
              </p:nvPicPr>
              <p:blipFill>
                <a:blip r:embed="rId147"/>
                <a:stretch>
                  <a:fillRect/>
                </a:stretch>
              </p:blipFill>
              <p:spPr>
                <a:xfrm>
                  <a:off x="10555917" y="705843"/>
                  <a:ext cx="257040" cy="25308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36901" name="Freihand 36900">
                  <a:extLst>
                    <a:ext uri="{FF2B5EF4-FFF2-40B4-BE49-F238E27FC236}">
                      <a16:creationId xmlns:a16="http://schemas.microsoft.com/office/drawing/2014/main" id="{3F1BB679-1AC8-4DC8-A744-BE255CFB876D}"/>
                    </a:ext>
                  </a:extLst>
                </p14:cNvPr>
                <p14:cNvContentPartPr/>
                <p14:nvPr/>
              </p14:nvContentPartPr>
              <p14:xfrm>
                <a:off x="10807557" y="630243"/>
                <a:ext cx="194400" cy="132480"/>
              </p14:xfrm>
            </p:contentPart>
          </mc:Choice>
          <mc:Fallback>
            <p:pic>
              <p:nvPicPr>
                <p:cNvPr id="36901" name="Freihand 36900">
                  <a:extLst>
                    <a:ext uri="{FF2B5EF4-FFF2-40B4-BE49-F238E27FC236}">
                      <a16:creationId xmlns:a16="http://schemas.microsoft.com/office/drawing/2014/main" id="{3F1BB679-1AC8-4DC8-A744-BE255CFB876D}"/>
                    </a:ext>
                  </a:extLst>
                </p:cNvPr>
                <p:cNvPicPr/>
                <p:nvPr/>
              </p:nvPicPr>
              <p:blipFill>
                <a:blip r:embed="rId149"/>
                <a:stretch>
                  <a:fillRect/>
                </a:stretch>
              </p:blipFill>
              <p:spPr>
                <a:xfrm>
                  <a:off x="10798557" y="621243"/>
                  <a:ext cx="212040" cy="150120"/>
                </a:xfrm>
                <a:prstGeom prst="rect">
                  <a:avLst/>
                </a:prstGeom>
              </p:spPr>
            </p:pic>
          </mc:Fallback>
        </mc:AlternateContent>
        <mc:AlternateContent xmlns:mc="http://schemas.openxmlformats.org/markup-compatibility/2006">
          <mc:Choice xmlns:p14="http://schemas.microsoft.com/office/powerpoint/2010/main" Requires="p14">
            <p:contentPart p14:bwMode="auto" r:id="rId150">
              <p14:nvContentPartPr>
                <p14:cNvPr id="36902" name="Freihand 36901">
                  <a:extLst>
                    <a:ext uri="{FF2B5EF4-FFF2-40B4-BE49-F238E27FC236}">
                      <a16:creationId xmlns:a16="http://schemas.microsoft.com/office/drawing/2014/main" id="{5FA70E71-E198-47CC-A0E4-BD80AF54D3E1}"/>
                    </a:ext>
                  </a:extLst>
                </p14:cNvPr>
                <p14:cNvContentPartPr/>
                <p14:nvPr/>
              </p14:nvContentPartPr>
              <p14:xfrm>
                <a:off x="10691997" y="566883"/>
                <a:ext cx="121320" cy="23400"/>
              </p14:xfrm>
            </p:contentPart>
          </mc:Choice>
          <mc:Fallback>
            <p:pic>
              <p:nvPicPr>
                <p:cNvPr id="36902" name="Freihand 36901">
                  <a:extLst>
                    <a:ext uri="{FF2B5EF4-FFF2-40B4-BE49-F238E27FC236}">
                      <a16:creationId xmlns:a16="http://schemas.microsoft.com/office/drawing/2014/main" id="{5FA70E71-E198-47CC-A0E4-BD80AF54D3E1}"/>
                    </a:ext>
                  </a:extLst>
                </p:cNvPr>
                <p:cNvPicPr/>
                <p:nvPr/>
              </p:nvPicPr>
              <p:blipFill>
                <a:blip r:embed="rId151"/>
                <a:stretch>
                  <a:fillRect/>
                </a:stretch>
              </p:blipFill>
              <p:spPr>
                <a:xfrm>
                  <a:off x="10682997" y="557883"/>
                  <a:ext cx="13896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152">
              <p14:nvContentPartPr>
                <p14:cNvPr id="36904" name="Freihand 36903">
                  <a:extLst>
                    <a:ext uri="{FF2B5EF4-FFF2-40B4-BE49-F238E27FC236}">
                      <a16:creationId xmlns:a16="http://schemas.microsoft.com/office/drawing/2014/main" id="{16B82398-77A9-47AC-A228-99D9F5CE98A0}"/>
                    </a:ext>
                  </a:extLst>
                </p14:cNvPr>
                <p14:cNvContentPartPr/>
                <p14:nvPr/>
              </p14:nvContentPartPr>
              <p14:xfrm>
                <a:off x="8448117" y="1078803"/>
                <a:ext cx="107280" cy="149040"/>
              </p14:xfrm>
            </p:contentPart>
          </mc:Choice>
          <mc:Fallback>
            <p:pic>
              <p:nvPicPr>
                <p:cNvPr id="36904" name="Freihand 36903">
                  <a:extLst>
                    <a:ext uri="{FF2B5EF4-FFF2-40B4-BE49-F238E27FC236}">
                      <a16:creationId xmlns:a16="http://schemas.microsoft.com/office/drawing/2014/main" id="{16B82398-77A9-47AC-A228-99D9F5CE98A0}"/>
                    </a:ext>
                  </a:extLst>
                </p:cNvPr>
                <p:cNvPicPr/>
                <p:nvPr/>
              </p:nvPicPr>
              <p:blipFill>
                <a:blip r:embed="rId153"/>
                <a:stretch>
                  <a:fillRect/>
                </a:stretch>
              </p:blipFill>
              <p:spPr>
                <a:xfrm>
                  <a:off x="8439477" y="1069803"/>
                  <a:ext cx="124920" cy="166680"/>
                </a:xfrm>
                <a:prstGeom prst="rect">
                  <a:avLst/>
                </a:prstGeom>
              </p:spPr>
            </p:pic>
          </mc:Fallback>
        </mc:AlternateContent>
        <mc:AlternateContent xmlns:mc="http://schemas.openxmlformats.org/markup-compatibility/2006">
          <mc:Choice xmlns:p14="http://schemas.microsoft.com/office/powerpoint/2010/main" Requires="p14">
            <p:contentPart p14:bwMode="auto" r:id="rId154">
              <p14:nvContentPartPr>
                <p14:cNvPr id="36905" name="Freihand 36904">
                  <a:extLst>
                    <a:ext uri="{FF2B5EF4-FFF2-40B4-BE49-F238E27FC236}">
                      <a16:creationId xmlns:a16="http://schemas.microsoft.com/office/drawing/2014/main" id="{3A37E5C2-D18E-4AEA-894A-CB8A62A0D4AC}"/>
                    </a:ext>
                  </a:extLst>
                </p14:cNvPr>
                <p14:cNvContentPartPr/>
                <p14:nvPr/>
              </p14:nvContentPartPr>
              <p14:xfrm>
                <a:off x="8588157" y="1127763"/>
                <a:ext cx="71280" cy="187920"/>
              </p14:xfrm>
            </p:contentPart>
          </mc:Choice>
          <mc:Fallback>
            <p:pic>
              <p:nvPicPr>
                <p:cNvPr id="36905" name="Freihand 36904">
                  <a:extLst>
                    <a:ext uri="{FF2B5EF4-FFF2-40B4-BE49-F238E27FC236}">
                      <a16:creationId xmlns:a16="http://schemas.microsoft.com/office/drawing/2014/main" id="{3A37E5C2-D18E-4AEA-894A-CB8A62A0D4AC}"/>
                    </a:ext>
                  </a:extLst>
                </p:cNvPr>
                <p:cNvPicPr/>
                <p:nvPr/>
              </p:nvPicPr>
              <p:blipFill>
                <a:blip r:embed="rId155"/>
                <a:stretch>
                  <a:fillRect/>
                </a:stretch>
              </p:blipFill>
              <p:spPr>
                <a:xfrm>
                  <a:off x="8579157" y="1119123"/>
                  <a:ext cx="88920" cy="205560"/>
                </a:xfrm>
                <a:prstGeom prst="rect">
                  <a:avLst/>
                </a:prstGeom>
              </p:spPr>
            </p:pic>
          </mc:Fallback>
        </mc:AlternateContent>
        <mc:AlternateContent xmlns:mc="http://schemas.openxmlformats.org/markup-compatibility/2006">
          <mc:Choice xmlns:p14="http://schemas.microsoft.com/office/powerpoint/2010/main" Requires="p14">
            <p:contentPart p14:bwMode="auto" r:id="rId156">
              <p14:nvContentPartPr>
                <p14:cNvPr id="36907" name="Freihand 36906">
                  <a:extLst>
                    <a:ext uri="{FF2B5EF4-FFF2-40B4-BE49-F238E27FC236}">
                      <a16:creationId xmlns:a16="http://schemas.microsoft.com/office/drawing/2014/main" id="{A21B4302-69DB-4A85-B67C-DAFC79CCC8EA}"/>
                    </a:ext>
                  </a:extLst>
                </p14:cNvPr>
                <p14:cNvContentPartPr/>
                <p14:nvPr/>
              </p14:nvContentPartPr>
              <p14:xfrm>
                <a:off x="8489157" y="1192563"/>
                <a:ext cx="40680" cy="53640"/>
              </p14:xfrm>
            </p:contentPart>
          </mc:Choice>
          <mc:Fallback>
            <p:pic>
              <p:nvPicPr>
                <p:cNvPr id="36907" name="Freihand 36906">
                  <a:extLst>
                    <a:ext uri="{FF2B5EF4-FFF2-40B4-BE49-F238E27FC236}">
                      <a16:creationId xmlns:a16="http://schemas.microsoft.com/office/drawing/2014/main" id="{A21B4302-69DB-4A85-B67C-DAFC79CCC8EA}"/>
                    </a:ext>
                  </a:extLst>
                </p:cNvPr>
                <p:cNvPicPr/>
                <p:nvPr/>
              </p:nvPicPr>
              <p:blipFill>
                <a:blip r:embed="rId157"/>
                <a:stretch>
                  <a:fillRect/>
                </a:stretch>
              </p:blipFill>
              <p:spPr>
                <a:xfrm>
                  <a:off x="8480157" y="1183563"/>
                  <a:ext cx="58320" cy="71280"/>
                </a:xfrm>
                <a:prstGeom prst="rect">
                  <a:avLst/>
                </a:prstGeom>
              </p:spPr>
            </p:pic>
          </mc:Fallback>
        </mc:AlternateContent>
        <mc:AlternateContent xmlns:mc="http://schemas.openxmlformats.org/markup-compatibility/2006">
          <mc:Choice xmlns:p14="http://schemas.microsoft.com/office/powerpoint/2010/main" Requires="p14">
            <p:contentPart p14:bwMode="auto" r:id="rId158">
              <p14:nvContentPartPr>
                <p14:cNvPr id="36908" name="Freihand 36907">
                  <a:extLst>
                    <a:ext uri="{FF2B5EF4-FFF2-40B4-BE49-F238E27FC236}">
                      <a16:creationId xmlns:a16="http://schemas.microsoft.com/office/drawing/2014/main" id="{5B1FEC38-6DC8-431D-B45A-7E3DFCFAF57E}"/>
                    </a:ext>
                  </a:extLst>
                </p14:cNvPr>
                <p14:cNvContentPartPr/>
                <p14:nvPr/>
              </p14:nvContentPartPr>
              <p14:xfrm>
                <a:off x="8673117" y="1114443"/>
                <a:ext cx="67680" cy="89280"/>
              </p14:xfrm>
            </p:contentPart>
          </mc:Choice>
          <mc:Fallback>
            <p:pic>
              <p:nvPicPr>
                <p:cNvPr id="36908" name="Freihand 36907">
                  <a:extLst>
                    <a:ext uri="{FF2B5EF4-FFF2-40B4-BE49-F238E27FC236}">
                      <a16:creationId xmlns:a16="http://schemas.microsoft.com/office/drawing/2014/main" id="{5B1FEC38-6DC8-431D-B45A-7E3DFCFAF57E}"/>
                    </a:ext>
                  </a:extLst>
                </p:cNvPr>
                <p:cNvPicPr/>
                <p:nvPr/>
              </p:nvPicPr>
              <p:blipFill>
                <a:blip r:embed="rId159"/>
                <a:stretch>
                  <a:fillRect/>
                </a:stretch>
              </p:blipFill>
              <p:spPr>
                <a:xfrm>
                  <a:off x="8664477" y="1105443"/>
                  <a:ext cx="8532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160">
              <p14:nvContentPartPr>
                <p14:cNvPr id="36909" name="Freihand 36908">
                  <a:extLst>
                    <a:ext uri="{FF2B5EF4-FFF2-40B4-BE49-F238E27FC236}">
                      <a16:creationId xmlns:a16="http://schemas.microsoft.com/office/drawing/2014/main" id="{BD119A50-C661-4194-9582-1589D36C2333}"/>
                    </a:ext>
                  </a:extLst>
                </p14:cNvPr>
                <p14:cNvContentPartPr/>
                <p14:nvPr/>
              </p14:nvContentPartPr>
              <p14:xfrm>
                <a:off x="8761677" y="1041003"/>
                <a:ext cx="28800" cy="126360"/>
              </p14:xfrm>
            </p:contentPart>
          </mc:Choice>
          <mc:Fallback>
            <p:pic>
              <p:nvPicPr>
                <p:cNvPr id="36909" name="Freihand 36908">
                  <a:extLst>
                    <a:ext uri="{FF2B5EF4-FFF2-40B4-BE49-F238E27FC236}">
                      <a16:creationId xmlns:a16="http://schemas.microsoft.com/office/drawing/2014/main" id="{BD119A50-C661-4194-9582-1589D36C2333}"/>
                    </a:ext>
                  </a:extLst>
                </p:cNvPr>
                <p:cNvPicPr/>
                <p:nvPr/>
              </p:nvPicPr>
              <p:blipFill>
                <a:blip r:embed="rId161"/>
                <a:stretch>
                  <a:fillRect/>
                </a:stretch>
              </p:blipFill>
              <p:spPr>
                <a:xfrm>
                  <a:off x="8752677" y="1032363"/>
                  <a:ext cx="4644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36910" name="Freihand 36909">
                  <a:extLst>
                    <a:ext uri="{FF2B5EF4-FFF2-40B4-BE49-F238E27FC236}">
                      <a16:creationId xmlns:a16="http://schemas.microsoft.com/office/drawing/2014/main" id="{B61EF156-51A9-487E-9584-5E0CB36E0117}"/>
                    </a:ext>
                  </a:extLst>
                </p14:cNvPr>
                <p14:cNvContentPartPr/>
                <p14:nvPr/>
              </p14:nvContentPartPr>
              <p14:xfrm>
                <a:off x="8811717" y="1030203"/>
                <a:ext cx="114480" cy="140040"/>
              </p14:xfrm>
            </p:contentPart>
          </mc:Choice>
          <mc:Fallback>
            <p:pic>
              <p:nvPicPr>
                <p:cNvPr id="36910" name="Freihand 36909">
                  <a:extLst>
                    <a:ext uri="{FF2B5EF4-FFF2-40B4-BE49-F238E27FC236}">
                      <a16:creationId xmlns:a16="http://schemas.microsoft.com/office/drawing/2014/main" id="{B61EF156-51A9-487E-9584-5E0CB36E0117}"/>
                    </a:ext>
                  </a:extLst>
                </p:cNvPr>
                <p:cNvPicPr/>
                <p:nvPr/>
              </p:nvPicPr>
              <p:blipFill>
                <a:blip r:embed="rId163"/>
                <a:stretch>
                  <a:fillRect/>
                </a:stretch>
              </p:blipFill>
              <p:spPr>
                <a:xfrm>
                  <a:off x="8802717" y="1021203"/>
                  <a:ext cx="132120" cy="157680"/>
                </a:xfrm>
                <a:prstGeom prst="rect">
                  <a:avLst/>
                </a:prstGeom>
              </p:spPr>
            </p:pic>
          </mc:Fallback>
        </mc:AlternateContent>
        <mc:AlternateContent xmlns:mc="http://schemas.openxmlformats.org/markup-compatibility/2006">
          <mc:Choice xmlns:p14="http://schemas.microsoft.com/office/powerpoint/2010/main" Requires="p14">
            <p:contentPart p14:bwMode="auto" r:id="rId164">
              <p14:nvContentPartPr>
                <p14:cNvPr id="36911" name="Freihand 36910">
                  <a:extLst>
                    <a:ext uri="{FF2B5EF4-FFF2-40B4-BE49-F238E27FC236}">
                      <a16:creationId xmlns:a16="http://schemas.microsoft.com/office/drawing/2014/main" id="{D3268D17-4780-4B6C-88AC-60F0E43D5B6A}"/>
                    </a:ext>
                  </a:extLst>
                </p14:cNvPr>
                <p14:cNvContentPartPr/>
                <p14:nvPr/>
              </p14:nvContentPartPr>
              <p14:xfrm>
                <a:off x="8927997" y="1076643"/>
                <a:ext cx="218160" cy="90000"/>
              </p14:xfrm>
            </p:contentPart>
          </mc:Choice>
          <mc:Fallback>
            <p:pic>
              <p:nvPicPr>
                <p:cNvPr id="36911" name="Freihand 36910">
                  <a:extLst>
                    <a:ext uri="{FF2B5EF4-FFF2-40B4-BE49-F238E27FC236}">
                      <a16:creationId xmlns:a16="http://schemas.microsoft.com/office/drawing/2014/main" id="{D3268D17-4780-4B6C-88AC-60F0E43D5B6A}"/>
                    </a:ext>
                  </a:extLst>
                </p:cNvPr>
                <p:cNvPicPr/>
                <p:nvPr/>
              </p:nvPicPr>
              <p:blipFill>
                <a:blip r:embed="rId165"/>
                <a:stretch>
                  <a:fillRect/>
                </a:stretch>
              </p:blipFill>
              <p:spPr>
                <a:xfrm>
                  <a:off x="8919357" y="1068003"/>
                  <a:ext cx="235800" cy="107640"/>
                </a:xfrm>
                <a:prstGeom prst="rect">
                  <a:avLst/>
                </a:prstGeom>
              </p:spPr>
            </p:pic>
          </mc:Fallback>
        </mc:AlternateContent>
        <mc:AlternateContent xmlns:mc="http://schemas.openxmlformats.org/markup-compatibility/2006">
          <mc:Choice xmlns:p14="http://schemas.microsoft.com/office/powerpoint/2010/main" Requires="p14">
            <p:contentPart p14:bwMode="auto" r:id="rId166">
              <p14:nvContentPartPr>
                <p14:cNvPr id="36912" name="Freihand 36911">
                  <a:extLst>
                    <a:ext uri="{FF2B5EF4-FFF2-40B4-BE49-F238E27FC236}">
                      <a16:creationId xmlns:a16="http://schemas.microsoft.com/office/drawing/2014/main" id="{9516FCF9-089A-4728-9D44-F94EE3962B14}"/>
                    </a:ext>
                  </a:extLst>
                </p14:cNvPr>
                <p14:cNvContentPartPr/>
                <p14:nvPr/>
              </p14:nvContentPartPr>
              <p14:xfrm>
                <a:off x="9233997" y="1042803"/>
                <a:ext cx="106920" cy="117000"/>
              </p14:xfrm>
            </p:contentPart>
          </mc:Choice>
          <mc:Fallback>
            <p:pic>
              <p:nvPicPr>
                <p:cNvPr id="36912" name="Freihand 36911">
                  <a:extLst>
                    <a:ext uri="{FF2B5EF4-FFF2-40B4-BE49-F238E27FC236}">
                      <a16:creationId xmlns:a16="http://schemas.microsoft.com/office/drawing/2014/main" id="{9516FCF9-089A-4728-9D44-F94EE3962B14}"/>
                    </a:ext>
                  </a:extLst>
                </p:cNvPr>
                <p:cNvPicPr/>
                <p:nvPr/>
              </p:nvPicPr>
              <p:blipFill>
                <a:blip r:embed="rId167"/>
                <a:stretch>
                  <a:fillRect/>
                </a:stretch>
              </p:blipFill>
              <p:spPr>
                <a:xfrm>
                  <a:off x="9225357" y="1033803"/>
                  <a:ext cx="124560" cy="134640"/>
                </a:xfrm>
                <a:prstGeom prst="rect">
                  <a:avLst/>
                </a:prstGeom>
              </p:spPr>
            </p:pic>
          </mc:Fallback>
        </mc:AlternateContent>
        <mc:AlternateContent xmlns:mc="http://schemas.openxmlformats.org/markup-compatibility/2006">
          <mc:Choice xmlns:p14="http://schemas.microsoft.com/office/powerpoint/2010/main" Requires="p14">
            <p:contentPart p14:bwMode="auto" r:id="rId168">
              <p14:nvContentPartPr>
                <p14:cNvPr id="36913" name="Freihand 36912">
                  <a:extLst>
                    <a:ext uri="{FF2B5EF4-FFF2-40B4-BE49-F238E27FC236}">
                      <a16:creationId xmlns:a16="http://schemas.microsoft.com/office/drawing/2014/main" id="{DFFBA001-B499-42E1-B277-18F7047D9309}"/>
                    </a:ext>
                  </a:extLst>
                </p14:cNvPr>
                <p14:cNvContentPartPr/>
                <p14:nvPr/>
              </p14:nvContentPartPr>
              <p14:xfrm>
                <a:off x="9344517" y="1019043"/>
                <a:ext cx="181440" cy="123120"/>
              </p14:xfrm>
            </p:contentPart>
          </mc:Choice>
          <mc:Fallback>
            <p:pic>
              <p:nvPicPr>
                <p:cNvPr id="36913" name="Freihand 36912">
                  <a:extLst>
                    <a:ext uri="{FF2B5EF4-FFF2-40B4-BE49-F238E27FC236}">
                      <a16:creationId xmlns:a16="http://schemas.microsoft.com/office/drawing/2014/main" id="{DFFBA001-B499-42E1-B277-18F7047D9309}"/>
                    </a:ext>
                  </a:extLst>
                </p:cNvPr>
                <p:cNvPicPr/>
                <p:nvPr/>
              </p:nvPicPr>
              <p:blipFill>
                <a:blip r:embed="rId169"/>
                <a:stretch>
                  <a:fillRect/>
                </a:stretch>
              </p:blipFill>
              <p:spPr>
                <a:xfrm>
                  <a:off x="9335517" y="1010403"/>
                  <a:ext cx="199080" cy="140760"/>
                </a:xfrm>
                <a:prstGeom prst="rect">
                  <a:avLst/>
                </a:prstGeom>
              </p:spPr>
            </p:pic>
          </mc:Fallback>
        </mc:AlternateContent>
        <mc:AlternateContent xmlns:mc="http://schemas.openxmlformats.org/markup-compatibility/2006">
          <mc:Choice xmlns:p14="http://schemas.microsoft.com/office/powerpoint/2010/main" Requires="p14">
            <p:contentPart p14:bwMode="auto" r:id="rId170">
              <p14:nvContentPartPr>
                <p14:cNvPr id="36914" name="Freihand 36913">
                  <a:extLst>
                    <a:ext uri="{FF2B5EF4-FFF2-40B4-BE49-F238E27FC236}">
                      <a16:creationId xmlns:a16="http://schemas.microsoft.com/office/drawing/2014/main" id="{EACCB02A-CBB2-446D-8683-B44A878BC9CF}"/>
                    </a:ext>
                  </a:extLst>
                </p14:cNvPr>
                <p14:cNvContentPartPr/>
                <p14:nvPr/>
              </p14:nvContentPartPr>
              <p14:xfrm>
                <a:off x="9541797" y="1009683"/>
                <a:ext cx="82080" cy="121680"/>
              </p14:xfrm>
            </p:contentPart>
          </mc:Choice>
          <mc:Fallback>
            <p:pic>
              <p:nvPicPr>
                <p:cNvPr id="36914" name="Freihand 36913">
                  <a:extLst>
                    <a:ext uri="{FF2B5EF4-FFF2-40B4-BE49-F238E27FC236}">
                      <a16:creationId xmlns:a16="http://schemas.microsoft.com/office/drawing/2014/main" id="{EACCB02A-CBB2-446D-8683-B44A878BC9CF}"/>
                    </a:ext>
                  </a:extLst>
                </p:cNvPr>
                <p:cNvPicPr/>
                <p:nvPr/>
              </p:nvPicPr>
              <p:blipFill>
                <a:blip r:embed="rId171"/>
                <a:stretch>
                  <a:fillRect/>
                </a:stretch>
              </p:blipFill>
              <p:spPr>
                <a:xfrm>
                  <a:off x="9533157" y="1000683"/>
                  <a:ext cx="99720" cy="139320"/>
                </a:xfrm>
                <a:prstGeom prst="rect">
                  <a:avLst/>
                </a:prstGeom>
              </p:spPr>
            </p:pic>
          </mc:Fallback>
        </mc:AlternateContent>
        <mc:AlternateContent xmlns:mc="http://schemas.openxmlformats.org/markup-compatibility/2006">
          <mc:Choice xmlns:p14="http://schemas.microsoft.com/office/powerpoint/2010/main" Requires="p14">
            <p:contentPart p14:bwMode="auto" r:id="rId172">
              <p14:nvContentPartPr>
                <p14:cNvPr id="36915" name="Freihand 36914">
                  <a:extLst>
                    <a:ext uri="{FF2B5EF4-FFF2-40B4-BE49-F238E27FC236}">
                      <a16:creationId xmlns:a16="http://schemas.microsoft.com/office/drawing/2014/main" id="{0B24DB5E-6A11-4DB4-97BE-3FC3A34FDC3C}"/>
                    </a:ext>
                  </a:extLst>
                </p14:cNvPr>
                <p14:cNvContentPartPr/>
                <p14:nvPr/>
              </p14:nvContentPartPr>
              <p14:xfrm>
                <a:off x="9646917" y="979803"/>
                <a:ext cx="39960" cy="151920"/>
              </p14:xfrm>
            </p:contentPart>
          </mc:Choice>
          <mc:Fallback>
            <p:pic>
              <p:nvPicPr>
                <p:cNvPr id="36915" name="Freihand 36914">
                  <a:extLst>
                    <a:ext uri="{FF2B5EF4-FFF2-40B4-BE49-F238E27FC236}">
                      <a16:creationId xmlns:a16="http://schemas.microsoft.com/office/drawing/2014/main" id="{0B24DB5E-6A11-4DB4-97BE-3FC3A34FDC3C}"/>
                    </a:ext>
                  </a:extLst>
                </p:cNvPr>
                <p:cNvPicPr/>
                <p:nvPr/>
              </p:nvPicPr>
              <p:blipFill>
                <a:blip r:embed="rId173"/>
                <a:stretch>
                  <a:fillRect/>
                </a:stretch>
              </p:blipFill>
              <p:spPr>
                <a:xfrm>
                  <a:off x="9638277" y="970803"/>
                  <a:ext cx="57600" cy="169560"/>
                </a:xfrm>
                <a:prstGeom prst="rect">
                  <a:avLst/>
                </a:prstGeom>
              </p:spPr>
            </p:pic>
          </mc:Fallback>
        </mc:AlternateContent>
        <mc:AlternateContent xmlns:mc="http://schemas.openxmlformats.org/markup-compatibility/2006">
          <mc:Choice xmlns:p14="http://schemas.microsoft.com/office/powerpoint/2010/main" Requires="p14">
            <p:contentPart p14:bwMode="auto" r:id="rId174">
              <p14:nvContentPartPr>
                <p14:cNvPr id="36916" name="Freihand 36915">
                  <a:extLst>
                    <a:ext uri="{FF2B5EF4-FFF2-40B4-BE49-F238E27FC236}">
                      <a16:creationId xmlns:a16="http://schemas.microsoft.com/office/drawing/2014/main" id="{479084E3-BE3C-46FA-9A31-ADCE13CCE353}"/>
                    </a:ext>
                  </a:extLst>
                </p14:cNvPr>
                <p14:cNvContentPartPr/>
                <p14:nvPr/>
              </p14:nvContentPartPr>
              <p14:xfrm>
                <a:off x="9730077" y="973323"/>
                <a:ext cx="52200" cy="53280"/>
              </p14:xfrm>
            </p:contentPart>
          </mc:Choice>
          <mc:Fallback>
            <p:pic>
              <p:nvPicPr>
                <p:cNvPr id="36916" name="Freihand 36915">
                  <a:extLst>
                    <a:ext uri="{FF2B5EF4-FFF2-40B4-BE49-F238E27FC236}">
                      <a16:creationId xmlns:a16="http://schemas.microsoft.com/office/drawing/2014/main" id="{479084E3-BE3C-46FA-9A31-ADCE13CCE353}"/>
                    </a:ext>
                  </a:extLst>
                </p:cNvPr>
                <p:cNvPicPr/>
                <p:nvPr/>
              </p:nvPicPr>
              <p:blipFill>
                <a:blip r:embed="rId175"/>
                <a:stretch>
                  <a:fillRect/>
                </a:stretch>
              </p:blipFill>
              <p:spPr>
                <a:xfrm>
                  <a:off x="9721437" y="964323"/>
                  <a:ext cx="69840" cy="70920"/>
                </a:xfrm>
                <a:prstGeom prst="rect">
                  <a:avLst/>
                </a:prstGeom>
              </p:spPr>
            </p:pic>
          </mc:Fallback>
        </mc:AlternateContent>
        <mc:AlternateContent xmlns:mc="http://schemas.openxmlformats.org/markup-compatibility/2006">
          <mc:Choice xmlns:p14="http://schemas.microsoft.com/office/powerpoint/2010/main" Requires="p14">
            <p:contentPart p14:bwMode="auto" r:id="rId176">
              <p14:nvContentPartPr>
                <p14:cNvPr id="36917" name="Freihand 36916">
                  <a:extLst>
                    <a:ext uri="{FF2B5EF4-FFF2-40B4-BE49-F238E27FC236}">
                      <a16:creationId xmlns:a16="http://schemas.microsoft.com/office/drawing/2014/main" id="{D0F25FBC-DEF0-425E-9D20-7A883ED95F3F}"/>
                    </a:ext>
                  </a:extLst>
                </p14:cNvPr>
                <p14:cNvContentPartPr/>
                <p14:nvPr/>
              </p14:nvContentPartPr>
              <p14:xfrm>
                <a:off x="9725397" y="958563"/>
                <a:ext cx="134280" cy="244440"/>
              </p14:xfrm>
            </p:contentPart>
          </mc:Choice>
          <mc:Fallback>
            <p:pic>
              <p:nvPicPr>
                <p:cNvPr id="36917" name="Freihand 36916">
                  <a:extLst>
                    <a:ext uri="{FF2B5EF4-FFF2-40B4-BE49-F238E27FC236}">
                      <a16:creationId xmlns:a16="http://schemas.microsoft.com/office/drawing/2014/main" id="{D0F25FBC-DEF0-425E-9D20-7A883ED95F3F}"/>
                    </a:ext>
                  </a:extLst>
                </p:cNvPr>
                <p:cNvPicPr/>
                <p:nvPr/>
              </p:nvPicPr>
              <p:blipFill>
                <a:blip r:embed="rId177"/>
                <a:stretch>
                  <a:fillRect/>
                </a:stretch>
              </p:blipFill>
              <p:spPr>
                <a:xfrm>
                  <a:off x="9716757" y="949563"/>
                  <a:ext cx="151920" cy="262080"/>
                </a:xfrm>
                <a:prstGeom prst="rect">
                  <a:avLst/>
                </a:prstGeom>
              </p:spPr>
            </p:pic>
          </mc:Fallback>
        </mc:AlternateContent>
        <mc:AlternateContent xmlns:mc="http://schemas.openxmlformats.org/markup-compatibility/2006">
          <mc:Choice xmlns:p14="http://schemas.microsoft.com/office/powerpoint/2010/main" Requires="p14">
            <p:contentPart p14:bwMode="auto" r:id="rId178">
              <p14:nvContentPartPr>
                <p14:cNvPr id="36919" name="Freihand 36918">
                  <a:extLst>
                    <a:ext uri="{FF2B5EF4-FFF2-40B4-BE49-F238E27FC236}">
                      <a16:creationId xmlns:a16="http://schemas.microsoft.com/office/drawing/2014/main" id="{DB31253B-B548-4E8B-9EE2-91DDF3373A09}"/>
                    </a:ext>
                  </a:extLst>
                </p14:cNvPr>
                <p14:cNvContentPartPr/>
                <p14:nvPr/>
              </p14:nvContentPartPr>
              <p14:xfrm>
                <a:off x="9948237" y="999603"/>
                <a:ext cx="128520" cy="145080"/>
              </p14:xfrm>
            </p:contentPart>
          </mc:Choice>
          <mc:Fallback>
            <p:pic>
              <p:nvPicPr>
                <p:cNvPr id="36919" name="Freihand 36918">
                  <a:extLst>
                    <a:ext uri="{FF2B5EF4-FFF2-40B4-BE49-F238E27FC236}">
                      <a16:creationId xmlns:a16="http://schemas.microsoft.com/office/drawing/2014/main" id="{DB31253B-B548-4E8B-9EE2-91DDF3373A09}"/>
                    </a:ext>
                  </a:extLst>
                </p:cNvPr>
                <p:cNvPicPr/>
                <p:nvPr/>
              </p:nvPicPr>
              <p:blipFill>
                <a:blip r:embed="rId179"/>
                <a:stretch>
                  <a:fillRect/>
                </a:stretch>
              </p:blipFill>
              <p:spPr>
                <a:xfrm>
                  <a:off x="9939237" y="990963"/>
                  <a:ext cx="146160" cy="162720"/>
                </a:xfrm>
                <a:prstGeom prst="rect">
                  <a:avLst/>
                </a:prstGeom>
              </p:spPr>
            </p:pic>
          </mc:Fallback>
        </mc:AlternateContent>
        <mc:AlternateContent xmlns:mc="http://schemas.openxmlformats.org/markup-compatibility/2006">
          <mc:Choice xmlns:p14="http://schemas.microsoft.com/office/powerpoint/2010/main" Requires="p14">
            <p:contentPart p14:bwMode="auto" r:id="rId180">
              <p14:nvContentPartPr>
                <p14:cNvPr id="36921" name="Freihand 36920">
                  <a:extLst>
                    <a:ext uri="{FF2B5EF4-FFF2-40B4-BE49-F238E27FC236}">
                      <a16:creationId xmlns:a16="http://schemas.microsoft.com/office/drawing/2014/main" id="{301B4638-844E-4D5F-97A3-3DD65B806456}"/>
                    </a:ext>
                  </a:extLst>
                </p14:cNvPr>
                <p14:cNvContentPartPr/>
                <p14:nvPr/>
              </p14:nvContentPartPr>
              <p14:xfrm>
                <a:off x="10103757" y="1052523"/>
                <a:ext cx="146160" cy="115560"/>
              </p14:xfrm>
            </p:contentPart>
          </mc:Choice>
          <mc:Fallback>
            <p:pic>
              <p:nvPicPr>
                <p:cNvPr id="36921" name="Freihand 36920">
                  <a:extLst>
                    <a:ext uri="{FF2B5EF4-FFF2-40B4-BE49-F238E27FC236}">
                      <a16:creationId xmlns:a16="http://schemas.microsoft.com/office/drawing/2014/main" id="{301B4638-844E-4D5F-97A3-3DD65B806456}"/>
                    </a:ext>
                  </a:extLst>
                </p:cNvPr>
                <p:cNvPicPr/>
                <p:nvPr/>
              </p:nvPicPr>
              <p:blipFill>
                <a:blip r:embed="rId181"/>
                <a:stretch>
                  <a:fillRect/>
                </a:stretch>
              </p:blipFill>
              <p:spPr>
                <a:xfrm>
                  <a:off x="10095117" y="1043883"/>
                  <a:ext cx="163800" cy="133200"/>
                </a:xfrm>
                <a:prstGeom prst="rect">
                  <a:avLst/>
                </a:prstGeom>
              </p:spPr>
            </p:pic>
          </mc:Fallback>
        </mc:AlternateContent>
        <mc:AlternateContent xmlns:mc="http://schemas.openxmlformats.org/markup-compatibility/2006">
          <mc:Choice xmlns:p14="http://schemas.microsoft.com/office/powerpoint/2010/main" Requires="p14">
            <p:contentPart p14:bwMode="auto" r:id="rId182">
              <p14:nvContentPartPr>
                <p14:cNvPr id="36922" name="Freihand 36921">
                  <a:extLst>
                    <a:ext uri="{FF2B5EF4-FFF2-40B4-BE49-F238E27FC236}">
                      <a16:creationId xmlns:a16="http://schemas.microsoft.com/office/drawing/2014/main" id="{8E085011-164C-4FCB-A5BB-B363C0813065}"/>
                    </a:ext>
                  </a:extLst>
                </p14:cNvPr>
                <p14:cNvContentPartPr/>
                <p14:nvPr/>
              </p14:nvContentPartPr>
              <p14:xfrm>
                <a:off x="9932037" y="952083"/>
                <a:ext cx="66960" cy="188640"/>
              </p14:xfrm>
            </p:contentPart>
          </mc:Choice>
          <mc:Fallback>
            <p:pic>
              <p:nvPicPr>
                <p:cNvPr id="36922" name="Freihand 36921">
                  <a:extLst>
                    <a:ext uri="{FF2B5EF4-FFF2-40B4-BE49-F238E27FC236}">
                      <a16:creationId xmlns:a16="http://schemas.microsoft.com/office/drawing/2014/main" id="{8E085011-164C-4FCB-A5BB-B363C0813065}"/>
                    </a:ext>
                  </a:extLst>
                </p:cNvPr>
                <p:cNvPicPr/>
                <p:nvPr/>
              </p:nvPicPr>
              <p:blipFill>
                <a:blip r:embed="rId183"/>
                <a:stretch>
                  <a:fillRect/>
                </a:stretch>
              </p:blipFill>
              <p:spPr>
                <a:xfrm>
                  <a:off x="9923397" y="943083"/>
                  <a:ext cx="84600" cy="206280"/>
                </a:xfrm>
                <a:prstGeom prst="rect">
                  <a:avLst/>
                </a:prstGeom>
              </p:spPr>
            </p:pic>
          </mc:Fallback>
        </mc:AlternateContent>
        <mc:AlternateContent xmlns:mc="http://schemas.openxmlformats.org/markup-compatibility/2006">
          <mc:Choice xmlns:p14="http://schemas.microsoft.com/office/powerpoint/2010/main" Requires="p14">
            <p:contentPart p14:bwMode="auto" r:id="rId184">
              <p14:nvContentPartPr>
                <p14:cNvPr id="36924" name="Freihand 36923">
                  <a:extLst>
                    <a:ext uri="{FF2B5EF4-FFF2-40B4-BE49-F238E27FC236}">
                      <a16:creationId xmlns:a16="http://schemas.microsoft.com/office/drawing/2014/main" id="{1E1C69A8-84FB-43AE-AA64-802E45928986}"/>
                    </a:ext>
                  </a:extLst>
                </p14:cNvPr>
                <p14:cNvContentPartPr/>
                <p14:nvPr/>
              </p14:nvContentPartPr>
              <p14:xfrm>
                <a:off x="9929157" y="945243"/>
                <a:ext cx="82800" cy="170640"/>
              </p14:xfrm>
            </p:contentPart>
          </mc:Choice>
          <mc:Fallback>
            <p:pic>
              <p:nvPicPr>
                <p:cNvPr id="36924" name="Freihand 36923">
                  <a:extLst>
                    <a:ext uri="{FF2B5EF4-FFF2-40B4-BE49-F238E27FC236}">
                      <a16:creationId xmlns:a16="http://schemas.microsoft.com/office/drawing/2014/main" id="{1E1C69A8-84FB-43AE-AA64-802E45928986}"/>
                    </a:ext>
                  </a:extLst>
                </p:cNvPr>
                <p:cNvPicPr/>
                <p:nvPr/>
              </p:nvPicPr>
              <p:blipFill>
                <a:blip r:embed="rId185"/>
                <a:stretch>
                  <a:fillRect/>
                </a:stretch>
              </p:blipFill>
              <p:spPr>
                <a:xfrm>
                  <a:off x="9920157" y="936603"/>
                  <a:ext cx="100440" cy="188280"/>
                </a:xfrm>
                <a:prstGeom prst="rect">
                  <a:avLst/>
                </a:prstGeom>
              </p:spPr>
            </p:pic>
          </mc:Fallback>
        </mc:AlternateContent>
      </p:grpSp>
      <p:grpSp>
        <p:nvGrpSpPr>
          <p:cNvPr id="262211" name="Gruppieren 262210">
            <a:extLst>
              <a:ext uri="{FF2B5EF4-FFF2-40B4-BE49-F238E27FC236}">
                <a16:creationId xmlns:a16="http://schemas.microsoft.com/office/drawing/2014/main" id="{C145F914-B111-4EDE-A1D5-ED98E93BF493}"/>
              </a:ext>
            </a:extLst>
          </p:cNvPr>
          <p:cNvGrpSpPr/>
          <p:nvPr/>
        </p:nvGrpSpPr>
        <p:grpSpPr>
          <a:xfrm>
            <a:off x="10350717" y="948843"/>
            <a:ext cx="1104120" cy="242280"/>
            <a:chOff x="10350717" y="948843"/>
            <a:chExt cx="1104120" cy="242280"/>
          </a:xfrm>
        </p:grpSpPr>
        <mc:AlternateContent xmlns:mc="http://schemas.openxmlformats.org/markup-compatibility/2006">
          <mc:Choice xmlns:p14="http://schemas.microsoft.com/office/powerpoint/2010/main" Requires="p14">
            <p:contentPart p14:bwMode="auto" r:id="rId186">
              <p14:nvContentPartPr>
                <p14:cNvPr id="36926" name="Freihand 36925">
                  <a:extLst>
                    <a:ext uri="{FF2B5EF4-FFF2-40B4-BE49-F238E27FC236}">
                      <a16:creationId xmlns:a16="http://schemas.microsoft.com/office/drawing/2014/main" id="{7F23DD50-0097-49C3-8C63-108011DD9792}"/>
                    </a:ext>
                  </a:extLst>
                </p14:cNvPr>
                <p14:cNvContentPartPr/>
                <p14:nvPr/>
              </p14:nvContentPartPr>
              <p14:xfrm>
                <a:off x="10350717" y="1033443"/>
                <a:ext cx="294480" cy="157680"/>
              </p14:xfrm>
            </p:contentPart>
          </mc:Choice>
          <mc:Fallback>
            <p:pic>
              <p:nvPicPr>
                <p:cNvPr id="36926" name="Freihand 36925">
                  <a:extLst>
                    <a:ext uri="{FF2B5EF4-FFF2-40B4-BE49-F238E27FC236}">
                      <a16:creationId xmlns:a16="http://schemas.microsoft.com/office/drawing/2014/main" id="{7F23DD50-0097-49C3-8C63-108011DD9792}"/>
                    </a:ext>
                  </a:extLst>
                </p:cNvPr>
                <p:cNvPicPr/>
                <p:nvPr/>
              </p:nvPicPr>
              <p:blipFill>
                <a:blip r:embed="rId187"/>
                <a:stretch>
                  <a:fillRect/>
                </a:stretch>
              </p:blipFill>
              <p:spPr>
                <a:xfrm>
                  <a:off x="10342077" y="1024803"/>
                  <a:ext cx="312120" cy="175320"/>
                </a:xfrm>
                <a:prstGeom prst="rect">
                  <a:avLst/>
                </a:prstGeom>
              </p:spPr>
            </p:pic>
          </mc:Fallback>
        </mc:AlternateContent>
        <mc:AlternateContent xmlns:mc="http://schemas.openxmlformats.org/markup-compatibility/2006">
          <mc:Choice xmlns:p14="http://schemas.microsoft.com/office/powerpoint/2010/main" Requires="p14">
            <p:contentPart p14:bwMode="auto" r:id="rId188">
              <p14:nvContentPartPr>
                <p14:cNvPr id="36927" name="Freihand 36926">
                  <a:extLst>
                    <a:ext uri="{FF2B5EF4-FFF2-40B4-BE49-F238E27FC236}">
                      <a16:creationId xmlns:a16="http://schemas.microsoft.com/office/drawing/2014/main" id="{E6EB068A-1078-49E5-8962-7CF7AE305448}"/>
                    </a:ext>
                  </a:extLst>
                </p14:cNvPr>
                <p14:cNvContentPartPr/>
                <p14:nvPr/>
              </p14:nvContentPartPr>
              <p14:xfrm>
                <a:off x="10775517" y="989163"/>
                <a:ext cx="92880" cy="164160"/>
              </p14:xfrm>
            </p:contentPart>
          </mc:Choice>
          <mc:Fallback>
            <p:pic>
              <p:nvPicPr>
                <p:cNvPr id="36927" name="Freihand 36926">
                  <a:extLst>
                    <a:ext uri="{FF2B5EF4-FFF2-40B4-BE49-F238E27FC236}">
                      <a16:creationId xmlns:a16="http://schemas.microsoft.com/office/drawing/2014/main" id="{E6EB068A-1078-49E5-8962-7CF7AE305448}"/>
                    </a:ext>
                  </a:extLst>
                </p:cNvPr>
                <p:cNvPicPr/>
                <p:nvPr/>
              </p:nvPicPr>
              <p:blipFill>
                <a:blip r:embed="rId189"/>
                <a:stretch>
                  <a:fillRect/>
                </a:stretch>
              </p:blipFill>
              <p:spPr>
                <a:xfrm>
                  <a:off x="10766877" y="980523"/>
                  <a:ext cx="110520" cy="181800"/>
                </a:xfrm>
                <a:prstGeom prst="rect">
                  <a:avLst/>
                </a:prstGeom>
              </p:spPr>
            </p:pic>
          </mc:Fallback>
        </mc:AlternateContent>
        <mc:AlternateContent xmlns:mc="http://schemas.openxmlformats.org/markup-compatibility/2006">
          <mc:Choice xmlns:p14="http://schemas.microsoft.com/office/powerpoint/2010/main" Requires="p14">
            <p:contentPart p14:bwMode="auto" r:id="rId190">
              <p14:nvContentPartPr>
                <p14:cNvPr id="262208" name="Freihand 262207">
                  <a:extLst>
                    <a:ext uri="{FF2B5EF4-FFF2-40B4-BE49-F238E27FC236}">
                      <a16:creationId xmlns:a16="http://schemas.microsoft.com/office/drawing/2014/main" id="{661EB106-3D29-443F-810B-F2B2E82662B6}"/>
                    </a:ext>
                  </a:extLst>
                </p14:cNvPr>
                <p14:cNvContentPartPr/>
                <p14:nvPr/>
              </p14:nvContentPartPr>
              <p14:xfrm>
                <a:off x="10865157" y="1073403"/>
                <a:ext cx="169560" cy="59040"/>
              </p14:xfrm>
            </p:contentPart>
          </mc:Choice>
          <mc:Fallback>
            <p:pic>
              <p:nvPicPr>
                <p:cNvPr id="262208" name="Freihand 262207">
                  <a:extLst>
                    <a:ext uri="{FF2B5EF4-FFF2-40B4-BE49-F238E27FC236}">
                      <a16:creationId xmlns:a16="http://schemas.microsoft.com/office/drawing/2014/main" id="{661EB106-3D29-443F-810B-F2B2E82662B6}"/>
                    </a:ext>
                  </a:extLst>
                </p:cNvPr>
                <p:cNvPicPr/>
                <p:nvPr/>
              </p:nvPicPr>
              <p:blipFill>
                <a:blip r:embed="rId191"/>
                <a:stretch>
                  <a:fillRect/>
                </a:stretch>
              </p:blipFill>
              <p:spPr>
                <a:xfrm>
                  <a:off x="10856517" y="1064403"/>
                  <a:ext cx="18720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192">
              <p14:nvContentPartPr>
                <p14:cNvPr id="262209" name="Freihand 262208">
                  <a:extLst>
                    <a:ext uri="{FF2B5EF4-FFF2-40B4-BE49-F238E27FC236}">
                      <a16:creationId xmlns:a16="http://schemas.microsoft.com/office/drawing/2014/main" id="{E1C2B415-2DEF-4E4C-98E4-82DDCDA91679}"/>
                    </a:ext>
                  </a:extLst>
                </p14:cNvPr>
                <p14:cNvContentPartPr/>
                <p14:nvPr/>
              </p14:nvContentPartPr>
              <p14:xfrm>
                <a:off x="11049117" y="980163"/>
                <a:ext cx="405720" cy="144360"/>
              </p14:xfrm>
            </p:contentPart>
          </mc:Choice>
          <mc:Fallback>
            <p:pic>
              <p:nvPicPr>
                <p:cNvPr id="262209" name="Freihand 262208">
                  <a:extLst>
                    <a:ext uri="{FF2B5EF4-FFF2-40B4-BE49-F238E27FC236}">
                      <a16:creationId xmlns:a16="http://schemas.microsoft.com/office/drawing/2014/main" id="{E1C2B415-2DEF-4E4C-98E4-82DDCDA91679}"/>
                    </a:ext>
                  </a:extLst>
                </p:cNvPr>
                <p:cNvPicPr/>
                <p:nvPr/>
              </p:nvPicPr>
              <p:blipFill>
                <a:blip r:embed="rId193"/>
                <a:stretch>
                  <a:fillRect/>
                </a:stretch>
              </p:blipFill>
              <p:spPr>
                <a:xfrm>
                  <a:off x="11040117" y="971523"/>
                  <a:ext cx="423360" cy="162000"/>
                </a:xfrm>
                <a:prstGeom prst="rect">
                  <a:avLst/>
                </a:prstGeom>
              </p:spPr>
            </p:pic>
          </mc:Fallback>
        </mc:AlternateContent>
        <mc:AlternateContent xmlns:mc="http://schemas.openxmlformats.org/markup-compatibility/2006">
          <mc:Choice xmlns:p14="http://schemas.microsoft.com/office/powerpoint/2010/main" Requires="p14">
            <p:contentPart p14:bwMode="auto" r:id="rId194">
              <p14:nvContentPartPr>
                <p14:cNvPr id="262210" name="Freihand 262209">
                  <a:extLst>
                    <a:ext uri="{FF2B5EF4-FFF2-40B4-BE49-F238E27FC236}">
                      <a16:creationId xmlns:a16="http://schemas.microsoft.com/office/drawing/2014/main" id="{C30564BD-0B52-4D9D-8E10-88D121804E19}"/>
                    </a:ext>
                  </a:extLst>
                </p14:cNvPr>
                <p14:cNvContentPartPr/>
                <p14:nvPr/>
              </p14:nvContentPartPr>
              <p14:xfrm>
                <a:off x="10948677" y="948843"/>
                <a:ext cx="127800" cy="16920"/>
              </p14:xfrm>
            </p:contentPart>
          </mc:Choice>
          <mc:Fallback>
            <p:pic>
              <p:nvPicPr>
                <p:cNvPr id="262210" name="Freihand 262209">
                  <a:extLst>
                    <a:ext uri="{FF2B5EF4-FFF2-40B4-BE49-F238E27FC236}">
                      <a16:creationId xmlns:a16="http://schemas.microsoft.com/office/drawing/2014/main" id="{C30564BD-0B52-4D9D-8E10-88D121804E19}"/>
                    </a:ext>
                  </a:extLst>
                </p:cNvPr>
                <p:cNvPicPr/>
                <p:nvPr/>
              </p:nvPicPr>
              <p:blipFill>
                <a:blip r:embed="rId195"/>
                <a:stretch>
                  <a:fillRect/>
                </a:stretch>
              </p:blipFill>
              <p:spPr>
                <a:xfrm>
                  <a:off x="10940037" y="940203"/>
                  <a:ext cx="145440" cy="34560"/>
                </a:xfrm>
                <a:prstGeom prst="rect">
                  <a:avLst/>
                </a:prstGeom>
              </p:spPr>
            </p:pic>
          </mc:Fallback>
        </mc:AlternateContent>
      </p:grpSp>
      <p:grpSp>
        <p:nvGrpSpPr>
          <p:cNvPr id="262214" name="Gruppieren 262213">
            <a:extLst>
              <a:ext uri="{FF2B5EF4-FFF2-40B4-BE49-F238E27FC236}">
                <a16:creationId xmlns:a16="http://schemas.microsoft.com/office/drawing/2014/main" id="{91B94939-A312-44BA-8096-804B08BBAF77}"/>
              </a:ext>
            </a:extLst>
          </p:cNvPr>
          <p:cNvGrpSpPr/>
          <p:nvPr/>
        </p:nvGrpSpPr>
        <p:grpSpPr>
          <a:xfrm>
            <a:off x="8727117" y="1367883"/>
            <a:ext cx="284400" cy="123120"/>
            <a:chOff x="8727117" y="1367883"/>
            <a:chExt cx="284400" cy="123120"/>
          </a:xfrm>
        </p:grpSpPr>
        <mc:AlternateContent xmlns:mc="http://schemas.openxmlformats.org/markup-compatibility/2006">
          <mc:Choice xmlns:p14="http://schemas.microsoft.com/office/powerpoint/2010/main" Requires="p14">
            <p:contentPart p14:bwMode="auto" r:id="rId196">
              <p14:nvContentPartPr>
                <p14:cNvPr id="262212" name="Freihand 262211">
                  <a:extLst>
                    <a:ext uri="{FF2B5EF4-FFF2-40B4-BE49-F238E27FC236}">
                      <a16:creationId xmlns:a16="http://schemas.microsoft.com/office/drawing/2014/main" id="{2F65AFE9-1BC3-48DA-8FB0-D5366C8493B8}"/>
                    </a:ext>
                  </a:extLst>
                </p14:cNvPr>
                <p14:cNvContentPartPr/>
                <p14:nvPr/>
              </p14:nvContentPartPr>
              <p14:xfrm>
                <a:off x="8727117" y="1402443"/>
                <a:ext cx="284400" cy="88560"/>
              </p14:xfrm>
            </p:contentPart>
          </mc:Choice>
          <mc:Fallback>
            <p:pic>
              <p:nvPicPr>
                <p:cNvPr id="262212" name="Freihand 262211">
                  <a:extLst>
                    <a:ext uri="{FF2B5EF4-FFF2-40B4-BE49-F238E27FC236}">
                      <a16:creationId xmlns:a16="http://schemas.microsoft.com/office/drawing/2014/main" id="{2F65AFE9-1BC3-48DA-8FB0-D5366C8493B8}"/>
                    </a:ext>
                  </a:extLst>
                </p:cNvPr>
                <p:cNvPicPr/>
                <p:nvPr/>
              </p:nvPicPr>
              <p:blipFill>
                <a:blip r:embed="rId197"/>
                <a:stretch>
                  <a:fillRect/>
                </a:stretch>
              </p:blipFill>
              <p:spPr>
                <a:xfrm>
                  <a:off x="8718117" y="1393443"/>
                  <a:ext cx="302040" cy="106200"/>
                </a:xfrm>
                <a:prstGeom prst="rect">
                  <a:avLst/>
                </a:prstGeom>
              </p:spPr>
            </p:pic>
          </mc:Fallback>
        </mc:AlternateContent>
        <mc:AlternateContent xmlns:mc="http://schemas.openxmlformats.org/markup-compatibility/2006">
          <mc:Choice xmlns:p14="http://schemas.microsoft.com/office/powerpoint/2010/main" Requires="p14">
            <p:contentPart p14:bwMode="auto" r:id="rId198">
              <p14:nvContentPartPr>
                <p14:cNvPr id="262213" name="Freihand 262212">
                  <a:extLst>
                    <a:ext uri="{FF2B5EF4-FFF2-40B4-BE49-F238E27FC236}">
                      <a16:creationId xmlns:a16="http://schemas.microsoft.com/office/drawing/2014/main" id="{0743B064-23DC-4EED-ACB3-A520E5EE9A10}"/>
                    </a:ext>
                  </a:extLst>
                </p14:cNvPr>
                <p14:cNvContentPartPr/>
                <p14:nvPr/>
              </p14:nvContentPartPr>
              <p14:xfrm>
                <a:off x="8949237" y="1367883"/>
                <a:ext cx="360" cy="360"/>
              </p14:xfrm>
            </p:contentPart>
          </mc:Choice>
          <mc:Fallback>
            <p:pic>
              <p:nvPicPr>
                <p:cNvPr id="262213" name="Freihand 262212">
                  <a:extLst>
                    <a:ext uri="{FF2B5EF4-FFF2-40B4-BE49-F238E27FC236}">
                      <a16:creationId xmlns:a16="http://schemas.microsoft.com/office/drawing/2014/main" id="{0743B064-23DC-4EED-ACB3-A520E5EE9A10}"/>
                    </a:ext>
                  </a:extLst>
                </p:cNvPr>
                <p:cNvPicPr/>
                <p:nvPr/>
              </p:nvPicPr>
              <p:blipFill>
                <a:blip r:embed="rId199"/>
                <a:stretch>
                  <a:fillRect/>
                </a:stretch>
              </p:blipFill>
              <p:spPr>
                <a:xfrm>
                  <a:off x="8940237" y="1359243"/>
                  <a:ext cx="18000" cy="18000"/>
                </a:xfrm>
                <a:prstGeom prst="rect">
                  <a:avLst/>
                </a:prstGeom>
              </p:spPr>
            </p:pic>
          </mc:Fallback>
        </mc:AlternateContent>
      </p:grpSp>
      <p:grpSp>
        <p:nvGrpSpPr>
          <p:cNvPr id="262222" name="Gruppieren 262221">
            <a:extLst>
              <a:ext uri="{FF2B5EF4-FFF2-40B4-BE49-F238E27FC236}">
                <a16:creationId xmlns:a16="http://schemas.microsoft.com/office/drawing/2014/main" id="{D6B3B653-7009-4987-9E84-E290F51EF6C5}"/>
              </a:ext>
            </a:extLst>
          </p:cNvPr>
          <p:cNvGrpSpPr/>
          <p:nvPr/>
        </p:nvGrpSpPr>
        <p:grpSpPr>
          <a:xfrm>
            <a:off x="4168797" y="4741083"/>
            <a:ext cx="1086120" cy="410400"/>
            <a:chOff x="4168797" y="4741083"/>
            <a:chExt cx="1086120" cy="410400"/>
          </a:xfrm>
        </p:grpSpPr>
        <mc:AlternateContent xmlns:mc="http://schemas.openxmlformats.org/markup-compatibility/2006">
          <mc:Choice xmlns:p14="http://schemas.microsoft.com/office/powerpoint/2010/main" Requires="p14">
            <p:contentPart p14:bwMode="auto" r:id="rId200">
              <p14:nvContentPartPr>
                <p14:cNvPr id="262215" name="Freihand 262214">
                  <a:extLst>
                    <a:ext uri="{FF2B5EF4-FFF2-40B4-BE49-F238E27FC236}">
                      <a16:creationId xmlns:a16="http://schemas.microsoft.com/office/drawing/2014/main" id="{D908C84E-2B85-4C58-8BF6-3739FD37987E}"/>
                    </a:ext>
                  </a:extLst>
                </p14:cNvPr>
                <p14:cNvContentPartPr/>
                <p14:nvPr/>
              </p14:nvContentPartPr>
              <p14:xfrm>
                <a:off x="4168797" y="4805883"/>
                <a:ext cx="144360" cy="138240"/>
              </p14:xfrm>
            </p:contentPart>
          </mc:Choice>
          <mc:Fallback>
            <p:pic>
              <p:nvPicPr>
                <p:cNvPr id="262215" name="Freihand 262214">
                  <a:extLst>
                    <a:ext uri="{FF2B5EF4-FFF2-40B4-BE49-F238E27FC236}">
                      <a16:creationId xmlns:a16="http://schemas.microsoft.com/office/drawing/2014/main" id="{D908C84E-2B85-4C58-8BF6-3739FD37987E}"/>
                    </a:ext>
                  </a:extLst>
                </p:cNvPr>
                <p:cNvPicPr/>
                <p:nvPr/>
              </p:nvPicPr>
              <p:blipFill>
                <a:blip r:embed="rId201"/>
                <a:stretch>
                  <a:fillRect/>
                </a:stretch>
              </p:blipFill>
              <p:spPr>
                <a:xfrm>
                  <a:off x="4159797" y="4797243"/>
                  <a:ext cx="16200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202">
              <p14:nvContentPartPr>
                <p14:cNvPr id="262217" name="Freihand 262216">
                  <a:extLst>
                    <a:ext uri="{FF2B5EF4-FFF2-40B4-BE49-F238E27FC236}">
                      <a16:creationId xmlns:a16="http://schemas.microsoft.com/office/drawing/2014/main" id="{C95909BE-00CB-4B42-BA2E-9524B8AF8EFF}"/>
                    </a:ext>
                  </a:extLst>
                </p14:cNvPr>
                <p14:cNvContentPartPr/>
                <p14:nvPr/>
              </p14:nvContentPartPr>
              <p14:xfrm>
                <a:off x="4315317" y="5002083"/>
                <a:ext cx="221400" cy="149400"/>
              </p14:xfrm>
            </p:contentPart>
          </mc:Choice>
          <mc:Fallback>
            <p:pic>
              <p:nvPicPr>
                <p:cNvPr id="262217" name="Freihand 262216">
                  <a:extLst>
                    <a:ext uri="{FF2B5EF4-FFF2-40B4-BE49-F238E27FC236}">
                      <a16:creationId xmlns:a16="http://schemas.microsoft.com/office/drawing/2014/main" id="{C95909BE-00CB-4B42-BA2E-9524B8AF8EFF}"/>
                    </a:ext>
                  </a:extLst>
                </p:cNvPr>
                <p:cNvPicPr/>
                <p:nvPr/>
              </p:nvPicPr>
              <p:blipFill>
                <a:blip r:embed="rId203"/>
                <a:stretch>
                  <a:fillRect/>
                </a:stretch>
              </p:blipFill>
              <p:spPr>
                <a:xfrm>
                  <a:off x="4306317" y="4993083"/>
                  <a:ext cx="239040" cy="167040"/>
                </a:xfrm>
                <a:prstGeom prst="rect">
                  <a:avLst/>
                </a:prstGeom>
              </p:spPr>
            </p:pic>
          </mc:Fallback>
        </mc:AlternateContent>
        <mc:AlternateContent xmlns:mc="http://schemas.openxmlformats.org/markup-compatibility/2006">
          <mc:Choice xmlns:p14="http://schemas.microsoft.com/office/powerpoint/2010/main" Requires="p14">
            <p:contentPart p14:bwMode="auto" r:id="rId204">
              <p14:nvContentPartPr>
                <p14:cNvPr id="262216" name="Freihand 262215">
                  <a:extLst>
                    <a:ext uri="{FF2B5EF4-FFF2-40B4-BE49-F238E27FC236}">
                      <a16:creationId xmlns:a16="http://schemas.microsoft.com/office/drawing/2014/main" id="{4EFDDBA2-A923-4FBF-95D8-9314794AEFE2}"/>
                    </a:ext>
                  </a:extLst>
                </p14:cNvPr>
                <p14:cNvContentPartPr/>
                <p14:nvPr/>
              </p14:nvContentPartPr>
              <p14:xfrm>
                <a:off x="4944957" y="4741083"/>
                <a:ext cx="119160" cy="124560"/>
              </p14:xfrm>
            </p:contentPart>
          </mc:Choice>
          <mc:Fallback>
            <p:pic>
              <p:nvPicPr>
                <p:cNvPr id="262216" name="Freihand 262215">
                  <a:extLst>
                    <a:ext uri="{FF2B5EF4-FFF2-40B4-BE49-F238E27FC236}">
                      <a16:creationId xmlns:a16="http://schemas.microsoft.com/office/drawing/2014/main" id="{4EFDDBA2-A923-4FBF-95D8-9314794AEFE2}"/>
                    </a:ext>
                  </a:extLst>
                </p:cNvPr>
                <p:cNvPicPr/>
                <p:nvPr/>
              </p:nvPicPr>
              <p:blipFill>
                <a:blip r:embed="rId205"/>
                <a:stretch>
                  <a:fillRect/>
                </a:stretch>
              </p:blipFill>
              <p:spPr>
                <a:xfrm>
                  <a:off x="4936317" y="4732083"/>
                  <a:ext cx="136800" cy="142200"/>
                </a:xfrm>
                <a:prstGeom prst="rect">
                  <a:avLst/>
                </a:prstGeom>
              </p:spPr>
            </p:pic>
          </mc:Fallback>
        </mc:AlternateContent>
        <mc:AlternateContent xmlns:mc="http://schemas.openxmlformats.org/markup-compatibility/2006">
          <mc:Choice xmlns:p14="http://schemas.microsoft.com/office/powerpoint/2010/main" Requires="p14">
            <p:contentPart p14:bwMode="auto" r:id="rId206">
              <p14:nvContentPartPr>
                <p14:cNvPr id="262218" name="Freihand 262217">
                  <a:extLst>
                    <a:ext uri="{FF2B5EF4-FFF2-40B4-BE49-F238E27FC236}">
                      <a16:creationId xmlns:a16="http://schemas.microsoft.com/office/drawing/2014/main" id="{E33E88B3-C124-4170-8A4C-764E84BBC6AB}"/>
                    </a:ext>
                  </a:extLst>
                </p14:cNvPr>
                <p14:cNvContentPartPr/>
                <p14:nvPr/>
              </p14:nvContentPartPr>
              <p14:xfrm>
                <a:off x="5028837" y="4917483"/>
                <a:ext cx="226080" cy="167400"/>
              </p14:xfrm>
            </p:contentPart>
          </mc:Choice>
          <mc:Fallback>
            <p:pic>
              <p:nvPicPr>
                <p:cNvPr id="262218" name="Freihand 262217">
                  <a:extLst>
                    <a:ext uri="{FF2B5EF4-FFF2-40B4-BE49-F238E27FC236}">
                      <a16:creationId xmlns:a16="http://schemas.microsoft.com/office/drawing/2014/main" id="{E33E88B3-C124-4170-8A4C-764E84BBC6AB}"/>
                    </a:ext>
                  </a:extLst>
                </p:cNvPr>
                <p:cNvPicPr/>
                <p:nvPr/>
              </p:nvPicPr>
              <p:blipFill>
                <a:blip r:embed="rId207"/>
                <a:stretch>
                  <a:fillRect/>
                </a:stretch>
              </p:blipFill>
              <p:spPr>
                <a:xfrm>
                  <a:off x="5019837" y="4908483"/>
                  <a:ext cx="243720" cy="1850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08">
            <p14:nvContentPartPr>
              <p14:cNvPr id="262219" name="Freihand 262218">
                <a:extLst>
                  <a:ext uri="{FF2B5EF4-FFF2-40B4-BE49-F238E27FC236}">
                    <a16:creationId xmlns:a16="http://schemas.microsoft.com/office/drawing/2014/main" id="{97B901DC-8A03-496B-BA1A-007CBEEC580E}"/>
                  </a:ext>
                </a:extLst>
              </p14:cNvPr>
              <p14:cNvContentPartPr/>
              <p14:nvPr/>
            </p14:nvContentPartPr>
            <p14:xfrm>
              <a:off x="7019637" y="4767003"/>
              <a:ext cx="172080" cy="199440"/>
            </p14:xfrm>
          </p:contentPart>
        </mc:Choice>
        <mc:Fallback>
          <p:pic>
            <p:nvPicPr>
              <p:cNvPr id="262219" name="Freihand 262218">
                <a:extLst>
                  <a:ext uri="{FF2B5EF4-FFF2-40B4-BE49-F238E27FC236}">
                    <a16:creationId xmlns:a16="http://schemas.microsoft.com/office/drawing/2014/main" id="{97B901DC-8A03-496B-BA1A-007CBEEC580E}"/>
                  </a:ext>
                </a:extLst>
              </p:cNvPr>
              <p:cNvPicPr/>
              <p:nvPr/>
            </p:nvPicPr>
            <p:blipFill>
              <a:blip r:embed="rId209"/>
              <a:stretch>
                <a:fillRect/>
              </a:stretch>
            </p:blipFill>
            <p:spPr>
              <a:xfrm>
                <a:off x="7010997" y="4758363"/>
                <a:ext cx="189720" cy="217080"/>
              </a:xfrm>
              <a:prstGeom prst="rect">
                <a:avLst/>
              </a:prstGeom>
            </p:spPr>
          </p:pic>
        </mc:Fallback>
      </mc:AlternateContent>
      <mc:AlternateContent xmlns:mc="http://schemas.openxmlformats.org/markup-compatibility/2006">
        <mc:Choice xmlns:p14="http://schemas.microsoft.com/office/powerpoint/2010/main" Requires="p14">
          <p:contentPart p14:bwMode="auto" r:id="rId210">
            <p14:nvContentPartPr>
              <p14:cNvPr id="262220" name="Freihand 262219">
                <a:extLst>
                  <a:ext uri="{FF2B5EF4-FFF2-40B4-BE49-F238E27FC236}">
                    <a16:creationId xmlns:a16="http://schemas.microsoft.com/office/drawing/2014/main" id="{E5D00722-ED71-40C6-8D0D-C647F5A2E19C}"/>
                  </a:ext>
                </a:extLst>
              </p14:cNvPr>
              <p14:cNvContentPartPr/>
              <p14:nvPr/>
            </p14:nvContentPartPr>
            <p14:xfrm>
              <a:off x="7636317" y="4760883"/>
              <a:ext cx="118440" cy="168120"/>
            </p14:xfrm>
          </p:contentPart>
        </mc:Choice>
        <mc:Fallback>
          <p:pic>
            <p:nvPicPr>
              <p:cNvPr id="262220" name="Freihand 262219">
                <a:extLst>
                  <a:ext uri="{FF2B5EF4-FFF2-40B4-BE49-F238E27FC236}">
                    <a16:creationId xmlns:a16="http://schemas.microsoft.com/office/drawing/2014/main" id="{E5D00722-ED71-40C6-8D0D-C647F5A2E19C}"/>
                  </a:ext>
                </a:extLst>
              </p:cNvPr>
              <p:cNvPicPr/>
              <p:nvPr/>
            </p:nvPicPr>
            <p:blipFill>
              <a:blip r:embed="rId211"/>
              <a:stretch>
                <a:fillRect/>
              </a:stretch>
            </p:blipFill>
            <p:spPr>
              <a:xfrm>
                <a:off x="7627317" y="4752243"/>
                <a:ext cx="136080" cy="185760"/>
              </a:xfrm>
              <a:prstGeom prst="rect">
                <a:avLst/>
              </a:prstGeom>
            </p:spPr>
          </p:pic>
        </mc:Fallback>
      </mc:AlternateContent>
      <mc:AlternateContent xmlns:mc="http://schemas.openxmlformats.org/markup-compatibility/2006">
        <mc:Choice xmlns:p14="http://schemas.microsoft.com/office/powerpoint/2010/main" Requires="p14">
          <p:contentPart p14:bwMode="auto" r:id="rId212">
            <p14:nvContentPartPr>
              <p14:cNvPr id="262223" name="Freihand 262222">
                <a:extLst>
                  <a:ext uri="{FF2B5EF4-FFF2-40B4-BE49-F238E27FC236}">
                    <a16:creationId xmlns:a16="http://schemas.microsoft.com/office/drawing/2014/main" id="{C635D458-A35C-4792-9C71-743F66E3A13F}"/>
                  </a:ext>
                </a:extLst>
              </p14:cNvPr>
              <p14:cNvContentPartPr/>
              <p14:nvPr/>
            </p14:nvContentPartPr>
            <p14:xfrm>
              <a:off x="7085877" y="5071923"/>
              <a:ext cx="153360" cy="158760"/>
            </p14:xfrm>
          </p:contentPart>
        </mc:Choice>
        <mc:Fallback>
          <p:pic>
            <p:nvPicPr>
              <p:cNvPr id="262223" name="Freihand 262222">
                <a:extLst>
                  <a:ext uri="{FF2B5EF4-FFF2-40B4-BE49-F238E27FC236}">
                    <a16:creationId xmlns:a16="http://schemas.microsoft.com/office/drawing/2014/main" id="{C635D458-A35C-4792-9C71-743F66E3A13F}"/>
                  </a:ext>
                </a:extLst>
              </p:cNvPr>
              <p:cNvPicPr/>
              <p:nvPr/>
            </p:nvPicPr>
            <p:blipFill>
              <a:blip r:embed="rId213"/>
              <a:stretch>
                <a:fillRect/>
              </a:stretch>
            </p:blipFill>
            <p:spPr>
              <a:xfrm>
                <a:off x="7077237" y="5062923"/>
                <a:ext cx="171000" cy="176400"/>
              </a:xfrm>
              <a:prstGeom prst="rect">
                <a:avLst/>
              </a:prstGeom>
            </p:spPr>
          </p:pic>
        </mc:Fallback>
      </mc:AlternateContent>
      <mc:AlternateContent xmlns:mc="http://schemas.openxmlformats.org/markup-compatibility/2006">
        <mc:Choice xmlns:p14="http://schemas.microsoft.com/office/powerpoint/2010/main" Requires="p14">
          <p:contentPart p14:bwMode="auto" r:id="rId214">
            <p14:nvContentPartPr>
              <p14:cNvPr id="262224" name="Freihand 262223">
                <a:extLst>
                  <a:ext uri="{FF2B5EF4-FFF2-40B4-BE49-F238E27FC236}">
                    <a16:creationId xmlns:a16="http://schemas.microsoft.com/office/drawing/2014/main" id="{CC9C0BFC-57AC-4F21-942E-7CA48FB7A39B}"/>
                  </a:ext>
                </a:extLst>
              </p14:cNvPr>
              <p14:cNvContentPartPr/>
              <p14:nvPr/>
            </p14:nvContentPartPr>
            <p14:xfrm>
              <a:off x="7615077" y="5022963"/>
              <a:ext cx="204480" cy="198000"/>
            </p14:xfrm>
          </p:contentPart>
        </mc:Choice>
        <mc:Fallback>
          <p:pic>
            <p:nvPicPr>
              <p:cNvPr id="262224" name="Freihand 262223">
                <a:extLst>
                  <a:ext uri="{FF2B5EF4-FFF2-40B4-BE49-F238E27FC236}">
                    <a16:creationId xmlns:a16="http://schemas.microsoft.com/office/drawing/2014/main" id="{CC9C0BFC-57AC-4F21-942E-7CA48FB7A39B}"/>
                  </a:ext>
                </a:extLst>
              </p:cNvPr>
              <p:cNvPicPr/>
              <p:nvPr/>
            </p:nvPicPr>
            <p:blipFill>
              <a:blip r:embed="rId215"/>
              <a:stretch>
                <a:fillRect/>
              </a:stretch>
            </p:blipFill>
            <p:spPr>
              <a:xfrm>
                <a:off x="7606077" y="5014323"/>
                <a:ext cx="222120" cy="215640"/>
              </a:xfrm>
              <a:prstGeom prst="rect">
                <a:avLst/>
              </a:prstGeom>
            </p:spPr>
          </p:pic>
        </mc:Fallback>
      </mc:AlternateContent>
      <p:grpSp>
        <p:nvGrpSpPr>
          <p:cNvPr id="262328" name="Gruppieren 262327">
            <a:extLst>
              <a:ext uri="{FF2B5EF4-FFF2-40B4-BE49-F238E27FC236}">
                <a16:creationId xmlns:a16="http://schemas.microsoft.com/office/drawing/2014/main" id="{AB52CCA4-5447-4E02-BAE6-6C76EE7A34C0}"/>
              </a:ext>
            </a:extLst>
          </p:cNvPr>
          <p:cNvGrpSpPr/>
          <p:nvPr/>
        </p:nvGrpSpPr>
        <p:grpSpPr>
          <a:xfrm>
            <a:off x="1406877" y="5311323"/>
            <a:ext cx="7069320" cy="1455840"/>
            <a:chOff x="1406877" y="5311323"/>
            <a:chExt cx="7069320" cy="1455840"/>
          </a:xfrm>
        </p:grpSpPr>
        <mc:AlternateContent xmlns:mc="http://schemas.openxmlformats.org/markup-compatibility/2006">
          <mc:Choice xmlns:p14="http://schemas.microsoft.com/office/powerpoint/2010/main" Requires="p14">
            <p:contentPart p14:bwMode="auto" r:id="rId216">
              <p14:nvContentPartPr>
                <p14:cNvPr id="262225" name="Freihand 262224">
                  <a:extLst>
                    <a:ext uri="{FF2B5EF4-FFF2-40B4-BE49-F238E27FC236}">
                      <a16:creationId xmlns:a16="http://schemas.microsoft.com/office/drawing/2014/main" id="{4391002A-5608-48A2-A74E-52C446DCCA58}"/>
                    </a:ext>
                  </a:extLst>
                </p14:cNvPr>
                <p14:cNvContentPartPr/>
                <p14:nvPr/>
              </p14:nvContentPartPr>
              <p14:xfrm>
                <a:off x="1406877" y="5311323"/>
                <a:ext cx="3348360" cy="384120"/>
              </p14:xfrm>
            </p:contentPart>
          </mc:Choice>
          <mc:Fallback>
            <p:pic>
              <p:nvPicPr>
                <p:cNvPr id="262225" name="Freihand 262224">
                  <a:extLst>
                    <a:ext uri="{FF2B5EF4-FFF2-40B4-BE49-F238E27FC236}">
                      <a16:creationId xmlns:a16="http://schemas.microsoft.com/office/drawing/2014/main" id="{4391002A-5608-48A2-A74E-52C446DCCA58}"/>
                    </a:ext>
                  </a:extLst>
                </p:cNvPr>
                <p:cNvPicPr/>
                <p:nvPr/>
              </p:nvPicPr>
              <p:blipFill>
                <a:blip r:embed="rId217"/>
                <a:stretch>
                  <a:fillRect/>
                </a:stretch>
              </p:blipFill>
              <p:spPr>
                <a:xfrm>
                  <a:off x="1397877" y="5302323"/>
                  <a:ext cx="3366000" cy="401760"/>
                </a:xfrm>
                <a:prstGeom prst="rect">
                  <a:avLst/>
                </a:prstGeom>
              </p:spPr>
            </p:pic>
          </mc:Fallback>
        </mc:AlternateContent>
        <mc:AlternateContent xmlns:mc="http://schemas.openxmlformats.org/markup-compatibility/2006">
          <mc:Choice xmlns:p14="http://schemas.microsoft.com/office/powerpoint/2010/main" Requires="p14">
            <p:contentPart p14:bwMode="auto" r:id="rId218">
              <p14:nvContentPartPr>
                <p14:cNvPr id="262226" name="Freihand 262225">
                  <a:extLst>
                    <a:ext uri="{FF2B5EF4-FFF2-40B4-BE49-F238E27FC236}">
                      <a16:creationId xmlns:a16="http://schemas.microsoft.com/office/drawing/2014/main" id="{1AA98925-2C9E-48B7-A7FF-08714BB90968}"/>
                    </a:ext>
                  </a:extLst>
                </p14:cNvPr>
                <p14:cNvContentPartPr/>
                <p14:nvPr/>
              </p14:nvContentPartPr>
              <p14:xfrm>
                <a:off x="4772517" y="5526603"/>
                <a:ext cx="3120840" cy="179280"/>
              </p14:xfrm>
            </p:contentPart>
          </mc:Choice>
          <mc:Fallback>
            <p:pic>
              <p:nvPicPr>
                <p:cNvPr id="262226" name="Freihand 262225">
                  <a:extLst>
                    <a:ext uri="{FF2B5EF4-FFF2-40B4-BE49-F238E27FC236}">
                      <a16:creationId xmlns:a16="http://schemas.microsoft.com/office/drawing/2014/main" id="{1AA98925-2C9E-48B7-A7FF-08714BB90968}"/>
                    </a:ext>
                  </a:extLst>
                </p:cNvPr>
                <p:cNvPicPr/>
                <p:nvPr/>
              </p:nvPicPr>
              <p:blipFill>
                <a:blip r:embed="rId219"/>
                <a:stretch>
                  <a:fillRect/>
                </a:stretch>
              </p:blipFill>
              <p:spPr>
                <a:xfrm>
                  <a:off x="4763877" y="5517963"/>
                  <a:ext cx="3138480" cy="196920"/>
                </a:xfrm>
                <a:prstGeom prst="rect">
                  <a:avLst/>
                </a:prstGeom>
              </p:spPr>
            </p:pic>
          </mc:Fallback>
        </mc:AlternateContent>
        <mc:AlternateContent xmlns:mc="http://schemas.openxmlformats.org/markup-compatibility/2006">
          <mc:Choice xmlns:p14="http://schemas.microsoft.com/office/powerpoint/2010/main" Requires="p14">
            <p:contentPart p14:bwMode="auto" r:id="rId220">
              <p14:nvContentPartPr>
                <p14:cNvPr id="262228" name="Freihand 262227">
                  <a:extLst>
                    <a:ext uri="{FF2B5EF4-FFF2-40B4-BE49-F238E27FC236}">
                      <a16:creationId xmlns:a16="http://schemas.microsoft.com/office/drawing/2014/main" id="{0636961E-4C8B-4782-9F28-86180755EA57}"/>
                    </a:ext>
                  </a:extLst>
                </p14:cNvPr>
                <p14:cNvContentPartPr/>
                <p14:nvPr/>
              </p14:nvContentPartPr>
              <p14:xfrm>
                <a:off x="3230637" y="5880843"/>
                <a:ext cx="106200" cy="213120"/>
              </p14:xfrm>
            </p:contentPart>
          </mc:Choice>
          <mc:Fallback>
            <p:pic>
              <p:nvPicPr>
                <p:cNvPr id="262228" name="Freihand 262227">
                  <a:extLst>
                    <a:ext uri="{FF2B5EF4-FFF2-40B4-BE49-F238E27FC236}">
                      <a16:creationId xmlns:a16="http://schemas.microsoft.com/office/drawing/2014/main" id="{0636961E-4C8B-4782-9F28-86180755EA57}"/>
                    </a:ext>
                  </a:extLst>
                </p:cNvPr>
                <p:cNvPicPr/>
                <p:nvPr/>
              </p:nvPicPr>
              <p:blipFill>
                <a:blip r:embed="rId221"/>
                <a:stretch>
                  <a:fillRect/>
                </a:stretch>
              </p:blipFill>
              <p:spPr>
                <a:xfrm>
                  <a:off x="3221637" y="5872203"/>
                  <a:ext cx="123840" cy="230760"/>
                </a:xfrm>
                <a:prstGeom prst="rect">
                  <a:avLst/>
                </a:prstGeom>
              </p:spPr>
            </p:pic>
          </mc:Fallback>
        </mc:AlternateContent>
        <mc:AlternateContent xmlns:mc="http://schemas.openxmlformats.org/markup-compatibility/2006">
          <mc:Choice xmlns:p14="http://schemas.microsoft.com/office/powerpoint/2010/main" Requires="p14">
            <p:contentPart p14:bwMode="auto" r:id="rId222">
              <p14:nvContentPartPr>
                <p14:cNvPr id="262229" name="Freihand 262228">
                  <a:extLst>
                    <a:ext uri="{FF2B5EF4-FFF2-40B4-BE49-F238E27FC236}">
                      <a16:creationId xmlns:a16="http://schemas.microsoft.com/office/drawing/2014/main" id="{578D53D9-50C0-4599-B425-FC2A95179D8F}"/>
                    </a:ext>
                  </a:extLst>
                </p14:cNvPr>
                <p14:cNvContentPartPr/>
                <p14:nvPr/>
              </p14:nvContentPartPr>
              <p14:xfrm>
                <a:off x="3381117" y="5872923"/>
                <a:ext cx="75600" cy="84960"/>
              </p14:xfrm>
            </p:contentPart>
          </mc:Choice>
          <mc:Fallback>
            <p:pic>
              <p:nvPicPr>
                <p:cNvPr id="262229" name="Freihand 262228">
                  <a:extLst>
                    <a:ext uri="{FF2B5EF4-FFF2-40B4-BE49-F238E27FC236}">
                      <a16:creationId xmlns:a16="http://schemas.microsoft.com/office/drawing/2014/main" id="{578D53D9-50C0-4599-B425-FC2A95179D8F}"/>
                    </a:ext>
                  </a:extLst>
                </p:cNvPr>
                <p:cNvPicPr/>
                <p:nvPr/>
              </p:nvPicPr>
              <p:blipFill>
                <a:blip r:embed="rId223"/>
                <a:stretch>
                  <a:fillRect/>
                </a:stretch>
              </p:blipFill>
              <p:spPr>
                <a:xfrm>
                  <a:off x="3372117" y="5863923"/>
                  <a:ext cx="93240" cy="102600"/>
                </a:xfrm>
                <a:prstGeom prst="rect">
                  <a:avLst/>
                </a:prstGeom>
              </p:spPr>
            </p:pic>
          </mc:Fallback>
        </mc:AlternateContent>
        <mc:AlternateContent xmlns:mc="http://schemas.openxmlformats.org/markup-compatibility/2006">
          <mc:Choice xmlns:p14="http://schemas.microsoft.com/office/powerpoint/2010/main" Requires="p14">
            <p:contentPart p14:bwMode="auto" r:id="rId224">
              <p14:nvContentPartPr>
                <p14:cNvPr id="262230" name="Freihand 262229">
                  <a:extLst>
                    <a:ext uri="{FF2B5EF4-FFF2-40B4-BE49-F238E27FC236}">
                      <a16:creationId xmlns:a16="http://schemas.microsoft.com/office/drawing/2014/main" id="{116D3417-9973-4983-A011-7855166DAAA2}"/>
                    </a:ext>
                  </a:extLst>
                </p14:cNvPr>
                <p14:cNvContentPartPr/>
                <p14:nvPr/>
              </p14:nvContentPartPr>
              <p14:xfrm>
                <a:off x="3499917" y="5859603"/>
                <a:ext cx="75960" cy="89640"/>
              </p14:xfrm>
            </p:contentPart>
          </mc:Choice>
          <mc:Fallback>
            <p:pic>
              <p:nvPicPr>
                <p:cNvPr id="262230" name="Freihand 262229">
                  <a:extLst>
                    <a:ext uri="{FF2B5EF4-FFF2-40B4-BE49-F238E27FC236}">
                      <a16:creationId xmlns:a16="http://schemas.microsoft.com/office/drawing/2014/main" id="{116D3417-9973-4983-A011-7855166DAAA2}"/>
                    </a:ext>
                  </a:extLst>
                </p:cNvPr>
                <p:cNvPicPr/>
                <p:nvPr/>
              </p:nvPicPr>
              <p:blipFill>
                <a:blip r:embed="rId225"/>
                <a:stretch>
                  <a:fillRect/>
                </a:stretch>
              </p:blipFill>
              <p:spPr>
                <a:xfrm>
                  <a:off x="3491277" y="5850603"/>
                  <a:ext cx="93600" cy="107280"/>
                </a:xfrm>
                <a:prstGeom prst="rect">
                  <a:avLst/>
                </a:prstGeom>
              </p:spPr>
            </p:pic>
          </mc:Fallback>
        </mc:AlternateContent>
        <mc:AlternateContent xmlns:mc="http://schemas.openxmlformats.org/markup-compatibility/2006">
          <mc:Choice xmlns:p14="http://schemas.microsoft.com/office/powerpoint/2010/main" Requires="p14">
            <p:contentPart p14:bwMode="auto" r:id="rId226">
              <p14:nvContentPartPr>
                <p14:cNvPr id="262231" name="Freihand 262230">
                  <a:extLst>
                    <a:ext uri="{FF2B5EF4-FFF2-40B4-BE49-F238E27FC236}">
                      <a16:creationId xmlns:a16="http://schemas.microsoft.com/office/drawing/2014/main" id="{818CA900-1113-4B09-95E0-AAE88694B8C6}"/>
                    </a:ext>
                  </a:extLst>
                </p14:cNvPr>
                <p14:cNvContentPartPr/>
                <p14:nvPr/>
              </p14:nvContentPartPr>
              <p14:xfrm>
                <a:off x="3623397" y="5884443"/>
                <a:ext cx="92160" cy="86400"/>
              </p14:xfrm>
            </p:contentPart>
          </mc:Choice>
          <mc:Fallback>
            <p:pic>
              <p:nvPicPr>
                <p:cNvPr id="262231" name="Freihand 262230">
                  <a:extLst>
                    <a:ext uri="{FF2B5EF4-FFF2-40B4-BE49-F238E27FC236}">
                      <a16:creationId xmlns:a16="http://schemas.microsoft.com/office/drawing/2014/main" id="{818CA900-1113-4B09-95E0-AAE88694B8C6}"/>
                    </a:ext>
                  </a:extLst>
                </p:cNvPr>
                <p:cNvPicPr/>
                <p:nvPr/>
              </p:nvPicPr>
              <p:blipFill>
                <a:blip r:embed="rId227"/>
                <a:stretch>
                  <a:fillRect/>
                </a:stretch>
              </p:blipFill>
              <p:spPr>
                <a:xfrm>
                  <a:off x="3614757" y="5875803"/>
                  <a:ext cx="109800" cy="104040"/>
                </a:xfrm>
                <a:prstGeom prst="rect">
                  <a:avLst/>
                </a:prstGeom>
              </p:spPr>
            </p:pic>
          </mc:Fallback>
        </mc:AlternateContent>
        <mc:AlternateContent xmlns:mc="http://schemas.openxmlformats.org/markup-compatibility/2006">
          <mc:Choice xmlns:p14="http://schemas.microsoft.com/office/powerpoint/2010/main" Requires="p14">
            <p:contentPart p14:bwMode="auto" r:id="rId228">
              <p14:nvContentPartPr>
                <p14:cNvPr id="262232" name="Freihand 262231">
                  <a:extLst>
                    <a:ext uri="{FF2B5EF4-FFF2-40B4-BE49-F238E27FC236}">
                      <a16:creationId xmlns:a16="http://schemas.microsoft.com/office/drawing/2014/main" id="{394B056F-FE65-4F3D-AA67-4A9C2DFF0DA7}"/>
                    </a:ext>
                  </a:extLst>
                </p14:cNvPr>
                <p14:cNvContentPartPr/>
                <p14:nvPr/>
              </p14:nvContentPartPr>
              <p14:xfrm>
                <a:off x="3713757" y="5794803"/>
                <a:ext cx="85680" cy="171360"/>
              </p14:xfrm>
            </p:contentPart>
          </mc:Choice>
          <mc:Fallback>
            <p:pic>
              <p:nvPicPr>
                <p:cNvPr id="262232" name="Freihand 262231">
                  <a:extLst>
                    <a:ext uri="{FF2B5EF4-FFF2-40B4-BE49-F238E27FC236}">
                      <a16:creationId xmlns:a16="http://schemas.microsoft.com/office/drawing/2014/main" id="{394B056F-FE65-4F3D-AA67-4A9C2DFF0DA7}"/>
                    </a:ext>
                  </a:extLst>
                </p:cNvPr>
                <p:cNvPicPr/>
                <p:nvPr/>
              </p:nvPicPr>
              <p:blipFill>
                <a:blip r:embed="rId229"/>
                <a:stretch>
                  <a:fillRect/>
                </a:stretch>
              </p:blipFill>
              <p:spPr>
                <a:xfrm>
                  <a:off x="3704757" y="5786163"/>
                  <a:ext cx="103320" cy="189000"/>
                </a:xfrm>
                <a:prstGeom prst="rect">
                  <a:avLst/>
                </a:prstGeom>
              </p:spPr>
            </p:pic>
          </mc:Fallback>
        </mc:AlternateContent>
        <mc:AlternateContent xmlns:mc="http://schemas.openxmlformats.org/markup-compatibility/2006">
          <mc:Choice xmlns:p14="http://schemas.microsoft.com/office/powerpoint/2010/main" Requires="p14">
            <p:contentPart p14:bwMode="auto" r:id="rId230">
              <p14:nvContentPartPr>
                <p14:cNvPr id="262233" name="Freihand 262232">
                  <a:extLst>
                    <a:ext uri="{FF2B5EF4-FFF2-40B4-BE49-F238E27FC236}">
                      <a16:creationId xmlns:a16="http://schemas.microsoft.com/office/drawing/2014/main" id="{94B7CB54-1475-4C2C-8668-37E92FE46A00}"/>
                    </a:ext>
                  </a:extLst>
                </p14:cNvPr>
                <p14:cNvContentPartPr/>
                <p14:nvPr/>
              </p14:nvContentPartPr>
              <p14:xfrm>
                <a:off x="3844437" y="5746203"/>
                <a:ext cx="13680" cy="214920"/>
              </p14:xfrm>
            </p:contentPart>
          </mc:Choice>
          <mc:Fallback>
            <p:pic>
              <p:nvPicPr>
                <p:cNvPr id="262233" name="Freihand 262232">
                  <a:extLst>
                    <a:ext uri="{FF2B5EF4-FFF2-40B4-BE49-F238E27FC236}">
                      <a16:creationId xmlns:a16="http://schemas.microsoft.com/office/drawing/2014/main" id="{94B7CB54-1475-4C2C-8668-37E92FE46A00}"/>
                    </a:ext>
                  </a:extLst>
                </p:cNvPr>
                <p:cNvPicPr/>
                <p:nvPr/>
              </p:nvPicPr>
              <p:blipFill>
                <a:blip r:embed="rId231"/>
                <a:stretch>
                  <a:fillRect/>
                </a:stretch>
              </p:blipFill>
              <p:spPr>
                <a:xfrm>
                  <a:off x="3835797" y="5737203"/>
                  <a:ext cx="31320" cy="232560"/>
                </a:xfrm>
                <a:prstGeom prst="rect">
                  <a:avLst/>
                </a:prstGeom>
              </p:spPr>
            </p:pic>
          </mc:Fallback>
        </mc:AlternateContent>
        <mc:AlternateContent xmlns:mc="http://schemas.openxmlformats.org/markup-compatibility/2006">
          <mc:Choice xmlns:p14="http://schemas.microsoft.com/office/powerpoint/2010/main" Requires="p14">
            <p:contentPart p14:bwMode="auto" r:id="rId232">
              <p14:nvContentPartPr>
                <p14:cNvPr id="262234" name="Freihand 262233">
                  <a:extLst>
                    <a:ext uri="{FF2B5EF4-FFF2-40B4-BE49-F238E27FC236}">
                      <a16:creationId xmlns:a16="http://schemas.microsoft.com/office/drawing/2014/main" id="{FFBEE687-53C2-420C-92BA-B513FE6E4DCD}"/>
                    </a:ext>
                  </a:extLst>
                </p14:cNvPr>
                <p14:cNvContentPartPr/>
                <p14:nvPr/>
              </p14:nvContentPartPr>
              <p14:xfrm>
                <a:off x="3899877" y="5878683"/>
                <a:ext cx="64800" cy="69480"/>
              </p14:xfrm>
            </p:contentPart>
          </mc:Choice>
          <mc:Fallback>
            <p:pic>
              <p:nvPicPr>
                <p:cNvPr id="262234" name="Freihand 262233">
                  <a:extLst>
                    <a:ext uri="{FF2B5EF4-FFF2-40B4-BE49-F238E27FC236}">
                      <a16:creationId xmlns:a16="http://schemas.microsoft.com/office/drawing/2014/main" id="{FFBEE687-53C2-420C-92BA-B513FE6E4DCD}"/>
                    </a:ext>
                  </a:extLst>
                </p:cNvPr>
                <p:cNvPicPr/>
                <p:nvPr/>
              </p:nvPicPr>
              <p:blipFill>
                <a:blip r:embed="rId233"/>
                <a:stretch>
                  <a:fillRect/>
                </a:stretch>
              </p:blipFill>
              <p:spPr>
                <a:xfrm>
                  <a:off x="3891237" y="5869683"/>
                  <a:ext cx="82440" cy="87120"/>
                </a:xfrm>
                <a:prstGeom prst="rect">
                  <a:avLst/>
                </a:prstGeom>
              </p:spPr>
            </p:pic>
          </mc:Fallback>
        </mc:AlternateContent>
        <mc:AlternateContent xmlns:mc="http://schemas.openxmlformats.org/markup-compatibility/2006">
          <mc:Choice xmlns:p14="http://schemas.microsoft.com/office/powerpoint/2010/main" Requires="p14">
            <p:contentPart p14:bwMode="auto" r:id="rId234">
              <p14:nvContentPartPr>
                <p14:cNvPr id="262235" name="Freihand 262234">
                  <a:extLst>
                    <a:ext uri="{FF2B5EF4-FFF2-40B4-BE49-F238E27FC236}">
                      <a16:creationId xmlns:a16="http://schemas.microsoft.com/office/drawing/2014/main" id="{BE2587E5-641D-47B6-9422-E57B29498707}"/>
                    </a:ext>
                  </a:extLst>
                </p14:cNvPr>
                <p14:cNvContentPartPr/>
                <p14:nvPr/>
              </p14:nvContentPartPr>
              <p14:xfrm>
                <a:off x="4005717" y="5860683"/>
                <a:ext cx="75960" cy="110520"/>
              </p14:xfrm>
            </p:contentPart>
          </mc:Choice>
          <mc:Fallback>
            <p:pic>
              <p:nvPicPr>
                <p:cNvPr id="262235" name="Freihand 262234">
                  <a:extLst>
                    <a:ext uri="{FF2B5EF4-FFF2-40B4-BE49-F238E27FC236}">
                      <a16:creationId xmlns:a16="http://schemas.microsoft.com/office/drawing/2014/main" id="{BE2587E5-641D-47B6-9422-E57B29498707}"/>
                    </a:ext>
                  </a:extLst>
                </p:cNvPr>
                <p:cNvPicPr/>
                <p:nvPr/>
              </p:nvPicPr>
              <p:blipFill>
                <a:blip r:embed="rId235"/>
                <a:stretch>
                  <a:fillRect/>
                </a:stretch>
              </p:blipFill>
              <p:spPr>
                <a:xfrm>
                  <a:off x="3996717" y="5851683"/>
                  <a:ext cx="9360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236">
              <p14:nvContentPartPr>
                <p14:cNvPr id="262236" name="Freihand 262235">
                  <a:extLst>
                    <a:ext uri="{FF2B5EF4-FFF2-40B4-BE49-F238E27FC236}">
                      <a16:creationId xmlns:a16="http://schemas.microsoft.com/office/drawing/2014/main" id="{E30F6074-FB10-4317-AA1D-FF78F4BD8915}"/>
                    </a:ext>
                  </a:extLst>
                </p14:cNvPr>
                <p14:cNvContentPartPr/>
                <p14:nvPr/>
              </p14:nvContentPartPr>
              <p14:xfrm>
                <a:off x="4091037" y="5875083"/>
                <a:ext cx="77400" cy="107280"/>
              </p14:xfrm>
            </p:contentPart>
          </mc:Choice>
          <mc:Fallback>
            <p:pic>
              <p:nvPicPr>
                <p:cNvPr id="262236" name="Freihand 262235">
                  <a:extLst>
                    <a:ext uri="{FF2B5EF4-FFF2-40B4-BE49-F238E27FC236}">
                      <a16:creationId xmlns:a16="http://schemas.microsoft.com/office/drawing/2014/main" id="{E30F6074-FB10-4317-AA1D-FF78F4BD8915}"/>
                    </a:ext>
                  </a:extLst>
                </p:cNvPr>
                <p:cNvPicPr/>
                <p:nvPr/>
              </p:nvPicPr>
              <p:blipFill>
                <a:blip r:embed="rId237"/>
                <a:stretch>
                  <a:fillRect/>
                </a:stretch>
              </p:blipFill>
              <p:spPr>
                <a:xfrm>
                  <a:off x="4082037" y="5866083"/>
                  <a:ext cx="9504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238">
              <p14:nvContentPartPr>
                <p14:cNvPr id="262237" name="Freihand 262236">
                  <a:extLst>
                    <a:ext uri="{FF2B5EF4-FFF2-40B4-BE49-F238E27FC236}">
                      <a16:creationId xmlns:a16="http://schemas.microsoft.com/office/drawing/2014/main" id="{4A2DAF5C-E096-4EBF-9AB1-43162A7E12A0}"/>
                    </a:ext>
                  </a:extLst>
                </p14:cNvPr>
                <p14:cNvContentPartPr/>
                <p14:nvPr/>
              </p14:nvContentPartPr>
              <p14:xfrm>
                <a:off x="4201557" y="5869323"/>
                <a:ext cx="209160" cy="123480"/>
              </p14:xfrm>
            </p:contentPart>
          </mc:Choice>
          <mc:Fallback>
            <p:pic>
              <p:nvPicPr>
                <p:cNvPr id="262237" name="Freihand 262236">
                  <a:extLst>
                    <a:ext uri="{FF2B5EF4-FFF2-40B4-BE49-F238E27FC236}">
                      <a16:creationId xmlns:a16="http://schemas.microsoft.com/office/drawing/2014/main" id="{4A2DAF5C-E096-4EBF-9AB1-43162A7E12A0}"/>
                    </a:ext>
                  </a:extLst>
                </p:cNvPr>
                <p:cNvPicPr/>
                <p:nvPr/>
              </p:nvPicPr>
              <p:blipFill>
                <a:blip r:embed="rId239"/>
                <a:stretch>
                  <a:fillRect/>
                </a:stretch>
              </p:blipFill>
              <p:spPr>
                <a:xfrm>
                  <a:off x="4192917" y="5860323"/>
                  <a:ext cx="226800" cy="141120"/>
                </a:xfrm>
                <a:prstGeom prst="rect">
                  <a:avLst/>
                </a:prstGeom>
              </p:spPr>
            </p:pic>
          </mc:Fallback>
        </mc:AlternateContent>
        <mc:AlternateContent xmlns:mc="http://schemas.openxmlformats.org/markup-compatibility/2006">
          <mc:Choice xmlns:p14="http://schemas.microsoft.com/office/powerpoint/2010/main" Requires="p14">
            <p:contentPart p14:bwMode="auto" r:id="rId240">
              <p14:nvContentPartPr>
                <p14:cNvPr id="262238" name="Freihand 262237">
                  <a:extLst>
                    <a:ext uri="{FF2B5EF4-FFF2-40B4-BE49-F238E27FC236}">
                      <a16:creationId xmlns:a16="http://schemas.microsoft.com/office/drawing/2014/main" id="{9BA5A841-B72E-4162-A0B2-5D8C7830E92B}"/>
                    </a:ext>
                  </a:extLst>
                </p14:cNvPr>
                <p14:cNvContentPartPr/>
                <p14:nvPr/>
              </p14:nvContentPartPr>
              <p14:xfrm>
                <a:off x="4464357" y="5917203"/>
                <a:ext cx="222840" cy="79560"/>
              </p14:xfrm>
            </p:contentPart>
          </mc:Choice>
          <mc:Fallback>
            <p:pic>
              <p:nvPicPr>
                <p:cNvPr id="262238" name="Freihand 262237">
                  <a:extLst>
                    <a:ext uri="{FF2B5EF4-FFF2-40B4-BE49-F238E27FC236}">
                      <a16:creationId xmlns:a16="http://schemas.microsoft.com/office/drawing/2014/main" id="{9BA5A841-B72E-4162-A0B2-5D8C7830E92B}"/>
                    </a:ext>
                  </a:extLst>
                </p:cNvPr>
                <p:cNvPicPr/>
                <p:nvPr/>
              </p:nvPicPr>
              <p:blipFill>
                <a:blip r:embed="rId241"/>
                <a:stretch>
                  <a:fillRect/>
                </a:stretch>
              </p:blipFill>
              <p:spPr>
                <a:xfrm>
                  <a:off x="4455357" y="5908563"/>
                  <a:ext cx="240480" cy="97200"/>
                </a:xfrm>
                <a:prstGeom prst="rect">
                  <a:avLst/>
                </a:prstGeom>
              </p:spPr>
            </p:pic>
          </mc:Fallback>
        </mc:AlternateContent>
        <mc:AlternateContent xmlns:mc="http://schemas.openxmlformats.org/markup-compatibility/2006">
          <mc:Choice xmlns:p14="http://schemas.microsoft.com/office/powerpoint/2010/main" Requires="p14">
            <p:contentPart p14:bwMode="auto" r:id="rId242">
              <p14:nvContentPartPr>
                <p14:cNvPr id="262239" name="Freihand 262238">
                  <a:extLst>
                    <a:ext uri="{FF2B5EF4-FFF2-40B4-BE49-F238E27FC236}">
                      <a16:creationId xmlns:a16="http://schemas.microsoft.com/office/drawing/2014/main" id="{AACD4147-0418-4A05-BCF0-95E0BCBB411F}"/>
                    </a:ext>
                  </a:extLst>
                </p14:cNvPr>
                <p14:cNvContentPartPr/>
                <p14:nvPr/>
              </p14:nvContentPartPr>
              <p14:xfrm>
                <a:off x="4915797" y="5785083"/>
                <a:ext cx="202320" cy="155520"/>
              </p14:xfrm>
            </p:contentPart>
          </mc:Choice>
          <mc:Fallback>
            <p:pic>
              <p:nvPicPr>
                <p:cNvPr id="262239" name="Freihand 262238">
                  <a:extLst>
                    <a:ext uri="{FF2B5EF4-FFF2-40B4-BE49-F238E27FC236}">
                      <a16:creationId xmlns:a16="http://schemas.microsoft.com/office/drawing/2014/main" id="{AACD4147-0418-4A05-BCF0-95E0BCBB411F}"/>
                    </a:ext>
                  </a:extLst>
                </p:cNvPr>
                <p:cNvPicPr/>
                <p:nvPr/>
              </p:nvPicPr>
              <p:blipFill>
                <a:blip r:embed="rId243"/>
                <a:stretch>
                  <a:fillRect/>
                </a:stretch>
              </p:blipFill>
              <p:spPr>
                <a:xfrm>
                  <a:off x="4906797" y="5776443"/>
                  <a:ext cx="219960" cy="173160"/>
                </a:xfrm>
                <a:prstGeom prst="rect">
                  <a:avLst/>
                </a:prstGeom>
              </p:spPr>
            </p:pic>
          </mc:Fallback>
        </mc:AlternateContent>
        <mc:AlternateContent xmlns:mc="http://schemas.openxmlformats.org/markup-compatibility/2006">
          <mc:Choice xmlns:p14="http://schemas.microsoft.com/office/powerpoint/2010/main" Requires="p14">
            <p:contentPart p14:bwMode="auto" r:id="rId244">
              <p14:nvContentPartPr>
                <p14:cNvPr id="262240" name="Freihand 262239">
                  <a:extLst>
                    <a:ext uri="{FF2B5EF4-FFF2-40B4-BE49-F238E27FC236}">
                      <a16:creationId xmlns:a16="http://schemas.microsoft.com/office/drawing/2014/main" id="{F2C89738-7045-4E09-B4B0-DDFB00360175}"/>
                    </a:ext>
                  </a:extLst>
                </p14:cNvPr>
                <p14:cNvContentPartPr/>
                <p14:nvPr/>
              </p14:nvContentPartPr>
              <p14:xfrm>
                <a:off x="5138997" y="5754483"/>
                <a:ext cx="177840" cy="196560"/>
              </p14:xfrm>
            </p:contentPart>
          </mc:Choice>
          <mc:Fallback>
            <p:pic>
              <p:nvPicPr>
                <p:cNvPr id="262240" name="Freihand 262239">
                  <a:extLst>
                    <a:ext uri="{FF2B5EF4-FFF2-40B4-BE49-F238E27FC236}">
                      <a16:creationId xmlns:a16="http://schemas.microsoft.com/office/drawing/2014/main" id="{F2C89738-7045-4E09-B4B0-DDFB00360175}"/>
                    </a:ext>
                  </a:extLst>
                </p:cNvPr>
                <p:cNvPicPr/>
                <p:nvPr/>
              </p:nvPicPr>
              <p:blipFill>
                <a:blip r:embed="rId245"/>
                <a:stretch>
                  <a:fillRect/>
                </a:stretch>
              </p:blipFill>
              <p:spPr>
                <a:xfrm>
                  <a:off x="5130357" y="5745843"/>
                  <a:ext cx="195480" cy="214200"/>
                </a:xfrm>
                <a:prstGeom prst="rect">
                  <a:avLst/>
                </a:prstGeom>
              </p:spPr>
            </p:pic>
          </mc:Fallback>
        </mc:AlternateContent>
        <mc:AlternateContent xmlns:mc="http://schemas.openxmlformats.org/markup-compatibility/2006">
          <mc:Choice xmlns:p14="http://schemas.microsoft.com/office/powerpoint/2010/main" Requires="p14">
            <p:contentPart p14:bwMode="auto" r:id="rId246">
              <p14:nvContentPartPr>
                <p14:cNvPr id="262242" name="Freihand 262241">
                  <a:extLst>
                    <a:ext uri="{FF2B5EF4-FFF2-40B4-BE49-F238E27FC236}">
                      <a16:creationId xmlns:a16="http://schemas.microsoft.com/office/drawing/2014/main" id="{7578482A-4956-40E0-A6CC-21D40C20266D}"/>
                    </a:ext>
                  </a:extLst>
                </p14:cNvPr>
                <p14:cNvContentPartPr/>
                <p14:nvPr/>
              </p14:nvContentPartPr>
              <p14:xfrm>
                <a:off x="5220717" y="5761683"/>
                <a:ext cx="52560" cy="4320"/>
              </p14:xfrm>
            </p:contentPart>
          </mc:Choice>
          <mc:Fallback>
            <p:pic>
              <p:nvPicPr>
                <p:cNvPr id="262242" name="Freihand 262241">
                  <a:extLst>
                    <a:ext uri="{FF2B5EF4-FFF2-40B4-BE49-F238E27FC236}">
                      <a16:creationId xmlns:a16="http://schemas.microsoft.com/office/drawing/2014/main" id="{7578482A-4956-40E0-A6CC-21D40C20266D}"/>
                    </a:ext>
                  </a:extLst>
                </p:cNvPr>
                <p:cNvPicPr/>
                <p:nvPr/>
              </p:nvPicPr>
              <p:blipFill>
                <a:blip r:embed="rId247"/>
                <a:stretch>
                  <a:fillRect/>
                </a:stretch>
              </p:blipFill>
              <p:spPr>
                <a:xfrm>
                  <a:off x="5212077" y="5753043"/>
                  <a:ext cx="70200" cy="21960"/>
                </a:xfrm>
                <a:prstGeom prst="rect">
                  <a:avLst/>
                </a:prstGeom>
              </p:spPr>
            </p:pic>
          </mc:Fallback>
        </mc:AlternateContent>
        <mc:AlternateContent xmlns:mc="http://schemas.openxmlformats.org/markup-compatibility/2006">
          <mc:Choice xmlns:p14="http://schemas.microsoft.com/office/powerpoint/2010/main" Requires="p14">
            <p:contentPart p14:bwMode="auto" r:id="rId248">
              <p14:nvContentPartPr>
                <p14:cNvPr id="262243" name="Freihand 262242">
                  <a:extLst>
                    <a:ext uri="{FF2B5EF4-FFF2-40B4-BE49-F238E27FC236}">
                      <a16:creationId xmlns:a16="http://schemas.microsoft.com/office/drawing/2014/main" id="{FD5796F4-86D6-413C-BEB4-6AD9AE66A561}"/>
                    </a:ext>
                  </a:extLst>
                </p14:cNvPr>
                <p14:cNvContentPartPr/>
                <p14:nvPr/>
              </p14:nvContentPartPr>
              <p14:xfrm>
                <a:off x="5360757" y="5835843"/>
                <a:ext cx="104400" cy="101160"/>
              </p14:xfrm>
            </p:contentPart>
          </mc:Choice>
          <mc:Fallback>
            <p:pic>
              <p:nvPicPr>
                <p:cNvPr id="262243" name="Freihand 262242">
                  <a:extLst>
                    <a:ext uri="{FF2B5EF4-FFF2-40B4-BE49-F238E27FC236}">
                      <a16:creationId xmlns:a16="http://schemas.microsoft.com/office/drawing/2014/main" id="{FD5796F4-86D6-413C-BEB4-6AD9AE66A561}"/>
                    </a:ext>
                  </a:extLst>
                </p:cNvPr>
                <p:cNvPicPr/>
                <p:nvPr/>
              </p:nvPicPr>
              <p:blipFill>
                <a:blip r:embed="rId249"/>
                <a:stretch>
                  <a:fillRect/>
                </a:stretch>
              </p:blipFill>
              <p:spPr>
                <a:xfrm>
                  <a:off x="5352117" y="5827203"/>
                  <a:ext cx="122040" cy="118800"/>
                </a:xfrm>
                <a:prstGeom prst="rect">
                  <a:avLst/>
                </a:prstGeom>
              </p:spPr>
            </p:pic>
          </mc:Fallback>
        </mc:AlternateContent>
        <mc:AlternateContent xmlns:mc="http://schemas.openxmlformats.org/markup-compatibility/2006">
          <mc:Choice xmlns:p14="http://schemas.microsoft.com/office/powerpoint/2010/main" Requires="p14">
            <p:contentPart p14:bwMode="auto" r:id="rId250">
              <p14:nvContentPartPr>
                <p14:cNvPr id="262244" name="Freihand 262243">
                  <a:extLst>
                    <a:ext uri="{FF2B5EF4-FFF2-40B4-BE49-F238E27FC236}">
                      <a16:creationId xmlns:a16="http://schemas.microsoft.com/office/drawing/2014/main" id="{49972FC0-BF9E-4A40-98AD-9D5E9B7CC002}"/>
                    </a:ext>
                  </a:extLst>
                </p14:cNvPr>
                <p14:cNvContentPartPr/>
                <p14:nvPr/>
              </p14:nvContentPartPr>
              <p14:xfrm>
                <a:off x="5476677" y="5742603"/>
                <a:ext cx="171720" cy="179280"/>
              </p14:xfrm>
            </p:contentPart>
          </mc:Choice>
          <mc:Fallback>
            <p:pic>
              <p:nvPicPr>
                <p:cNvPr id="262244" name="Freihand 262243">
                  <a:extLst>
                    <a:ext uri="{FF2B5EF4-FFF2-40B4-BE49-F238E27FC236}">
                      <a16:creationId xmlns:a16="http://schemas.microsoft.com/office/drawing/2014/main" id="{49972FC0-BF9E-4A40-98AD-9D5E9B7CC002}"/>
                    </a:ext>
                  </a:extLst>
                </p:cNvPr>
                <p:cNvPicPr/>
                <p:nvPr/>
              </p:nvPicPr>
              <p:blipFill>
                <a:blip r:embed="rId251"/>
                <a:stretch>
                  <a:fillRect/>
                </a:stretch>
              </p:blipFill>
              <p:spPr>
                <a:xfrm>
                  <a:off x="5468037" y="5733603"/>
                  <a:ext cx="189360" cy="196920"/>
                </a:xfrm>
                <a:prstGeom prst="rect">
                  <a:avLst/>
                </a:prstGeom>
              </p:spPr>
            </p:pic>
          </mc:Fallback>
        </mc:AlternateContent>
        <mc:AlternateContent xmlns:mc="http://schemas.openxmlformats.org/markup-compatibility/2006">
          <mc:Choice xmlns:p14="http://schemas.microsoft.com/office/powerpoint/2010/main" Requires="p14">
            <p:contentPart p14:bwMode="auto" r:id="rId252">
              <p14:nvContentPartPr>
                <p14:cNvPr id="262245" name="Freihand 262244">
                  <a:extLst>
                    <a:ext uri="{FF2B5EF4-FFF2-40B4-BE49-F238E27FC236}">
                      <a16:creationId xmlns:a16="http://schemas.microsoft.com/office/drawing/2014/main" id="{03A5928C-A1FD-4D41-9602-A47D3EE4544C}"/>
                    </a:ext>
                  </a:extLst>
                </p14:cNvPr>
                <p14:cNvContentPartPr/>
                <p14:nvPr/>
              </p14:nvContentPartPr>
              <p14:xfrm>
                <a:off x="5656677" y="5799123"/>
                <a:ext cx="117720" cy="102240"/>
              </p14:xfrm>
            </p:contentPart>
          </mc:Choice>
          <mc:Fallback>
            <p:pic>
              <p:nvPicPr>
                <p:cNvPr id="262245" name="Freihand 262244">
                  <a:extLst>
                    <a:ext uri="{FF2B5EF4-FFF2-40B4-BE49-F238E27FC236}">
                      <a16:creationId xmlns:a16="http://schemas.microsoft.com/office/drawing/2014/main" id="{03A5928C-A1FD-4D41-9602-A47D3EE4544C}"/>
                    </a:ext>
                  </a:extLst>
                </p:cNvPr>
                <p:cNvPicPr/>
                <p:nvPr/>
              </p:nvPicPr>
              <p:blipFill>
                <a:blip r:embed="rId253"/>
                <a:stretch>
                  <a:fillRect/>
                </a:stretch>
              </p:blipFill>
              <p:spPr>
                <a:xfrm>
                  <a:off x="5647677" y="5790123"/>
                  <a:ext cx="135360" cy="119880"/>
                </a:xfrm>
                <a:prstGeom prst="rect">
                  <a:avLst/>
                </a:prstGeom>
              </p:spPr>
            </p:pic>
          </mc:Fallback>
        </mc:AlternateContent>
        <mc:AlternateContent xmlns:mc="http://schemas.openxmlformats.org/markup-compatibility/2006">
          <mc:Choice xmlns:p14="http://schemas.microsoft.com/office/powerpoint/2010/main" Requires="p14">
            <p:contentPart p14:bwMode="auto" r:id="rId254">
              <p14:nvContentPartPr>
                <p14:cNvPr id="262247" name="Freihand 262246">
                  <a:extLst>
                    <a:ext uri="{FF2B5EF4-FFF2-40B4-BE49-F238E27FC236}">
                      <a16:creationId xmlns:a16="http://schemas.microsoft.com/office/drawing/2014/main" id="{7F9A6996-9526-450B-AF72-E5285A04EC50}"/>
                    </a:ext>
                  </a:extLst>
                </p14:cNvPr>
                <p14:cNvContentPartPr/>
                <p14:nvPr/>
              </p14:nvContentPartPr>
              <p14:xfrm>
                <a:off x="5807877" y="5695803"/>
                <a:ext cx="75600" cy="244800"/>
              </p14:xfrm>
            </p:contentPart>
          </mc:Choice>
          <mc:Fallback>
            <p:pic>
              <p:nvPicPr>
                <p:cNvPr id="262247" name="Freihand 262246">
                  <a:extLst>
                    <a:ext uri="{FF2B5EF4-FFF2-40B4-BE49-F238E27FC236}">
                      <a16:creationId xmlns:a16="http://schemas.microsoft.com/office/drawing/2014/main" id="{7F9A6996-9526-450B-AF72-E5285A04EC50}"/>
                    </a:ext>
                  </a:extLst>
                </p:cNvPr>
                <p:cNvPicPr/>
                <p:nvPr/>
              </p:nvPicPr>
              <p:blipFill>
                <a:blip r:embed="rId255"/>
                <a:stretch>
                  <a:fillRect/>
                </a:stretch>
              </p:blipFill>
              <p:spPr>
                <a:xfrm>
                  <a:off x="5798877" y="5687163"/>
                  <a:ext cx="93240" cy="262440"/>
                </a:xfrm>
                <a:prstGeom prst="rect">
                  <a:avLst/>
                </a:prstGeom>
              </p:spPr>
            </p:pic>
          </mc:Fallback>
        </mc:AlternateContent>
        <mc:AlternateContent xmlns:mc="http://schemas.openxmlformats.org/markup-compatibility/2006">
          <mc:Choice xmlns:p14="http://schemas.microsoft.com/office/powerpoint/2010/main" Requires="p14">
            <p:contentPart p14:bwMode="auto" r:id="rId256">
              <p14:nvContentPartPr>
                <p14:cNvPr id="262248" name="Freihand 262247">
                  <a:extLst>
                    <a:ext uri="{FF2B5EF4-FFF2-40B4-BE49-F238E27FC236}">
                      <a16:creationId xmlns:a16="http://schemas.microsoft.com/office/drawing/2014/main" id="{93A95005-774B-4F25-936D-907A077A63AF}"/>
                    </a:ext>
                  </a:extLst>
                </p14:cNvPr>
                <p14:cNvContentPartPr/>
                <p14:nvPr/>
              </p14:nvContentPartPr>
              <p14:xfrm>
                <a:off x="5874117" y="5707323"/>
                <a:ext cx="48240" cy="168840"/>
              </p14:xfrm>
            </p:contentPart>
          </mc:Choice>
          <mc:Fallback>
            <p:pic>
              <p:nvPicPr>
                <p:cNvPr id="262248" name="Freihand 262247">
                  <a:extLst>
                    <a:ext uri="{FF2B5EF4-FFF2-40B4-BE49-F238E27FC236}">
                      <a16:creationId xmlns:a16="http://schemas.microsoft.com/office/drawing/2014/main" id="{93A95005-774B-4F25-936D-907A077A63AF}"/>
                    </a:ext>
                  </a:extLst>
                </p:cNvPr>
                <p:cNvPicPr/>
                <p:nvPr/>
              </p:nvPicPr>
              <p:blipFill>
                <a:blip r:embed="rId257"/>
                <a:stretch>
                  <a:fillRect/>
                </a:stretch>
              </p:blipFill>
              <p:spPr>
                <a:xfrm>
                  <a:off x="5865477" y="5698683"/>
                  <a:ext cx="65880" cy="186480"/>
                </a:xfrm>
                <a:prstGeom prst="rect">
                  <a:avLst/>
                </a:prstGeom>
              </p:spPr>
            </p:pic>
          </mc:Fallback>
        </mc:AlternateContent>
        <mc:AlternateContent xmlns:mc="http://schemas.openxmlformats.org/markup-compatibility/2006">
          <mc:Choice xmlns:p14="http://schemas.microsoft.com/office/powerpoint/2010/main" Requires="p14">
            <p:contentPart p14:bwMode="auto" r:id="rId258">
              <p14:nvContentPartPr>
                <p14:cNvPr id="262249" name="Freihand 262248">
                  <a:extLst>
                    <a:ext uri="{FF2B5EF4-FFF2-40B4-BE49-F238E27FC236}">
                      <a16:creationId xmlns:a16="http://schemas.microsoft.com/office/drawing/2014/main" id="{3C3F428A-BEEA-4170-94D5-F172BFFED445}"/>
                    </a:ext>
                  </a:extLst>
                </p14:cNvPr>
                <p14:cNvContentPartPr/>
                <p14:nvPr/>
              </p14:nvContentPartPr>
              <p14:xfrm>
                <a:off x="5942877" y="5775363"/>
                <a:ext cx="73800" cy="102600"/>
              </p14:xfrm>
            </p:contentPart>
          </mc:Choice>
          <mc:Fallback>
            <p:pic>
              <p:nvPicPr>
                <p:cNvPr id="262249" name="Freihand 262248">
                  <a:extLst>
                    <a:ext uri="{FF2B5EF4-FFF2-40B4-BE49-F238E27FC236}">
                      <a16:creationId xmlns:a16="http://schemas.microsoft.com/office/drawing/2014/main" id="{3C3F428A-BEEA-4170-94D5-F172BFFED445}"/>
                    </a:ext>
                  </a:extLst>
                </p:cNvPr>
                <p:cNvPicPr/>
                <p:nvPr/>
              </p:nvPicPr>
              <p:blipFill>
                <a:blip r:embed="rId259"/>
                <a:stretch>
                  <a:fillRect/>
                </a:stretch>
              </p:blipFill>
              <p:spPr>
                <a:xfrm>
                  <a:off x="5934237" y="5766363"/>
                  <a:ext cx="91440" cy="120240"/>
                </a:xfrm>
                <a:prstGeom prst="rect">
                  <a:avLst/>
                </a:prstGeom>
              </p:spPr>
            </p:pic>
          </mc:Fallback>
        </mc:AlternateContent>
        <mc:AlternateContent xmlns:mc="http://schemas.openxmlformats.org/markup-compatibility/2006">
          <mc:Choice xmlns:p14="http://schemas.microsoft.com/office/powerpoint/2010/main" Requires="p14">
            <p:contentPart p14:bwMode="auto" r:id="rId260">
              <p14:nvContentPartPr>
                <p14:cNvPr id="262250" name="Freihand 262249">
                  <a:extLst>
                    <a:ext uri="{FF2B5EF4-FFF2-40B4-BE49-F238E27FC236}">
                      <a16:creationId xmlns:a16="http://schemas.microsoft.com/office/drawing/2014/main" id="{5CD53E67-6151-491C-8237-ACF8FF18ED9A}"/>
                    </a:ext>
                  </a:extLst>
                </p14:cNvPr>
                <p14:cNvContentPartPr/>
                <p14:nvPr/>
              </p14:nvContentPartPr>
              <p14:xfrm>
                <a:off x="6041157" y="5692923"/>
                <a:ext cx="108000" cy="172440"/>
              </p14:xfrm>
            </p:contentPart>
          </mc:Choice>
          <mc:Fallback>
            <p:pic>
              <p:nvPicPr>
                <p:cNvPr id="262250" name="Freihand 262249">
                  <a:extLst>
                    <a:ext uri="{FF2B5EF4-FFF2-40B4-BE49-F238E27FC236}">
                      <a16:creationId xmlns:a16="http://schemas.microsoft.com/office/drawing/2014/main" id="{5CD53E67-6151-491C-8237-ACF8FF18ED9A}"/>
                    </a:ext>
                  </a:extLst>
                </p:cNvPr>
                <p:cNvPicPr/>
                <p:nvPr/>
              </p:nvPicPr>
              <p:blipFill>
                <a:blip r:embed="rId261"/>
                <a:stretch>
                  <a:fillRect/>
                </a:stretch>
              </p:blipFill>
              <p:spPr>
                <a:xfrm>
                  <a:off x="6032517" y="5684283"/>
                  <a:ext cx="125640" cy="190080"/>
                </a:xfrm>
                <a:prstGeom prst="rect">
                  <a:avLst/>
                </a:prstGeom>
              </p:spPr>
            </p:pic>
          </mc:Fallback>
        </mc:AlternateContent>
        <mc:AlternateContent xmlns:mc="http://schemas.openxmlformats.org/markup-compatibility/2006">
          <mc:Choice xmlns:p14="http://schemas.microsoft.com/office/powerpoint/2010/main" Requires="p14">
            <p:contentPart p14:bwMode="auto" r:id="rId262">
              <p14:nvContentPartPr>
                <p14:cNvPr id="262251" name="Freihand 262250">
                  <a:extLst>
                    <a:ext uri="{FF2B5EF4-FFF2-40B4-BE49-F238E27FC236}">
                      <a16:creationId xmlns:a16="http://schemas.microsoft.com/office/drawing/2014/main" id="{244119FE-BDFB-477C-8137-B0BF1788B4D9}"/>
                    </a:ext>
                  </a:extLst>
                </p14:cNvPr>
                <p14:cNvContentPartPr/>
                <p14:nvPr/>
              </p14:nvContentPartPr>
              <p14:xfrm>
                <a:off x="6074997" y="5768163"/>
                <a:ext cx="307440" cy="91080"/>
              </p14:xfrm>
            </p:contentPart>
          </mc:Choice>
          <mc:Fallback>
            <p:pic>
              <p:nvPicPr>
                <p:cNvPr id="262251" name="Freihand 262250">
                  <a:extLst>
                    <a:ext uri="{FF2B5EF4-FFF2-40B4-BE49-F238E27FC236}">
                      <a16:creationId xmlns:a16="http://schemas.microsoft.com/office/drawing/2014/main" id="{244119FE-BDFB-477C-8137-B0BF1788B4D9}"/>
                    </a:ext>
                  </a:extLst>
                </p:cNvPr>
                <p:cNvPicPr/>
                <p:nvPr/>
              </p:nvPicPr>
              <p:blipFill>
                <a:blip r:embed="rId263"/>
                <a:stretch>
                  <a:fillRect/>
                </a:stretch>
              </p:blipFill>
              <p:spPr>
                <a:xfrm>
                  <a:off x="6066357" y="5759523"/>
                  <a:ext cx="325080" cy="108720"/>
                </a:xfrm>
                <a:prstGeom prst="rect">
                  <a:avLst/>
                </a:prstGeom>
              </p:spPr>
            </p:pic>
          </mc:Fallback>
        </mc:AlternateContent>
        <mc:AlternateContent xmlns:mc="http://schemas.openxmlformats.org/markup-compatibility/2006">
          <mc:Choice xmlns:p14="http://schemas.microsoft.com/office/powerpoint/2010/main" Requires="p14">
            <p:contentPart p14:bwMode="auto" r:id="rId264">
              <p14:nvContentPartPr>
                <p14:cNvPr id="262252" name="Freihand 262251">
                  <a:extLst>
                    <a:ext uri="{FF2B5EF4-FFF2-40B4-BE49-F238E27FC236}">
                      <a16:creationId xmlns:a16="http://schemas.microsoft.com/office/drawing/2014/main" id="{E11949C9-2BF1-40E5-9811-F36A6166397F}"/>
                    </a:ext>
                  </a:extLst>
                </p14:cNvPr>
                <p14:cNvContentPartPr/>
                <p14:nvPr/>
              </p14:nvContentPartPr>
              <p14:xfrm>
                <a:off x="6374877" y="5686083"/>
                <a:ext cx="360" cy="360"/>
              </p14:xfrm>
            </p:contentPart>
          </mc:Choice>
          <mc:Fallback>
            <p:pic>
              <p:nvPicPr>
                <p:cNvPr id="262252" name="Freihand 262251">
                  <a:extLst>
                    <a:ext uri="{FF2B5EF4-FFF2-40B4-BE49-F238E27FC236}">
                      <a16:creationId xmlns:a16="http://schemas.microsoft.com/office/drawing/2014/main" id="{E11949C9-2BF1-40E5-9811-F36A6166397F}"/>
                    </a:ext>
                  </a:extLst>
                </p:cNvPr>
                <p:cNvPicPr/>
                <p:nvPr/>
              </p:nvPicPr>
              <p:blipFill>
                <a:blip r:embed="rId199"/>
                <a:stretch>
                  <a:fillRect/>
                </a:stretch>
              </p:blipFill>
              <p:spPr>
                <a:xfrm>
                  <a:off x="6365877" y="567708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65">
              <p14:nvContentPartPr>
                <p14:cNvPr id="262253" name="Freihand 262252">
                  <a:extLst>
                    <a:ext uri="{FF2B5EF4-FFF2-40B4-BE49-F238E27FC236}">
                      <a16:creationId xmlns:a16="http://schemas.microsoft.com/office/drawing/2014/main" id="{515EB690-C668-4EA1-BC9E-11915BC835C0}"/>
                    </a:ext>
                  </a:extLst>
                </p14:cNvPr>
                <p14:cNvContentPartPr/>
                <p14:nvPr/>
              </p14:nvContentPartPr>
              <p14:xfrm>
                <a:off x="6335277" y="5755923"/>
                <a:ext cx="114480" cy="114120"/>
              </p14:xfrm>
            </p:contentPart>
          </mc:Choice>
          <mc:Fallback>
            <p:pic>
              <p:nvPicPr>
                <p:cNvPr id="262253" name="Freihand 262252">
                  <a:extLst>
                    <a:ext uri="{FF2B5EF4-FFF2-40B4-BE49-F238E27FC236}">
                      <a16:creationId xmlns:a16="http://schemas.microsoft.com/office/drawing/2014/main" id="{515EB690-C668-4EA1-BC9E-11915BC835C0}"/>
                    </a:ext>
                  </a:extLst>
                </p:cNvPr>
                <p:cNvPicPr/>
                <p:nvPr/>
              </p:nvPicPr>
              <p:blipFill>
                <a:blip r:embed="rId266"/>
                <a:stretch>
                  <a:fillRect/>
                </a:stretch>
              </p:blipFill>
              <p:spPr>
                <a:xfrm>
                  <a:off x="6326637" y="5746923"/>
                  <a:ext cx="132120" cy="131760"/>
                </a:xfrm>
                <a:prstGeom prst="rect">
                  <a:avLst/>
                </a:prstGeom>
              </p:spPr>
            </p:pic>
          </mc:Fallback>
        </mc:AlternateContent>
        <mc:AlternateContent xmlns:mc="http://schemas.openxmlformats.org/markup-compatibility/2006">
          <mc:Choice xmlns:p14="http://schemas.microsoft.com/office/powerpoint/2010/main" Requires="p14">
            <p:contentPart p14:bwMode="auto" r:id="rId267">
              <p14:nvContentPartPr>
                <p14:cNvPr id="262254" name="Freihand 262253">
                  <a:extLst>
                    <a:ext uri="{FF2B5EF4-FFF2-40B4-BE49-F238E27FC236}">
                      <a16:creationId xmlns:a16="http://schemas.microsoft.com/office/drawing/2014/main" id="{8617EE70-839B-4E7E-9EFE-17BEB1AD6D5D}"/>
                    </a:ext>
                  </a:extLst>
                </p14:cNvPr>
                <p14:cNvContentPartPr/>
                <p14:nvPr/>
              </p14:nvContentPartPr>
              <p14:xfrm>
                <a:off x="3072957" y="6277563"/>
                <a:ext cx="177120" cy="26640"/>
              </p14:xfrm>
            </p:contentPart>
          </mc:Choice>
          <mc:Fallback>
            <p:pic>
              <p:nvPicPr>
                <p:cNvPr id="262254" name="Freihand 262253">
                  <a:extLst>
                    <a:ext uri="{FF2B5EF4-FFF2-40B4-BE49-F238E27FC236}">
                      <a16:creationId xmlns:a16="http://schemas.microsoft.com/office/drawing/2014/main" id="{8617EE70-839B-4E7E-9EFE-17BEB1AD6D5D}"/>
                    </a:ext>
                  </a:extLst>
                </p:cNvPr>
                <p:cNvPicPr/>
                <p:nvPr/>
              </p:nvPicPr>
              <p:blipFill>
                <a:blip r:embed="rId268"/>
                <a:stretch>
                  <a:fillRect/>
                </a:stretch>
              </p:blipFill>
              <p:spPr>
                <a:xfrm>
                  <a:off x="3063957" y="6268923"/>
                  <a:ext cx="194760" cy="44280"/>
                </a:xfrm>
                <a:prstGeom prst="rect">
                  <a:avLst/>
                </a:prstGeom>
              </p:spPr>
            </p:pic>
          </mc:Fallback>
        </mc:AlternateContent>
        <mc:AlternateContent xmlns:mc="http://schemas.openxmlformats.org/markup-compatibility/2006">
          <mc:Choice xmlns:p14="http://schemas.microsoft.com/office/powerpoint/2010/main" Requires="p14">
            <p:contentPart p14:bwMode="auto" r:id="rId269">
              <p14:nvContentPartPr>
                <p14:cNvPr id="262255" name="Freihand 262254">
                  <a:extLst>
                    <a:ext uri="{FF2B5EF4-FFF2-40B4-BE49-F238E27FC236}">
                      <a16:creationId xmlns:a16="http://schemas.microsoft.com/office/drawing/2014/main" id="{21C30A6F-EA1A-42AE-B6F8-E3CF5969806B}"/>
                    </a:ext>
                  </a:extLst>
                </p14:cNvPr>
                <p14:cNvContentPartPr/>
                <p14:nvPr/>
              </p14:nvContentPartPr>
              <p14:xfrm>
                <a:off x="3192117" y="6233283"/>
                <a:ext cx="67680" cy="150480"/>
              </p14:xfrm>
            </p:contentPart>
          </mc:Choice>
          <mc:Fallback>
            <p:pic>
              <p:nvPicPr>
                <p:cNvPr id="262255" name="Freihand 262254">
                  <a:extLst>
                    <a:ext uri="{FF2B5EF4-FFF2-40B4-BE49-F238E27FC236}">
                      <a16:creationId xmlns:a16="http://schemas.microsoft.com/office/drawing/2014/main" id="{21C30A6F-EA1A-42AE-B6F8-E3CF5969806B}"/>
                    </a:ext>
                  </a:extLst>
                </p:cNvPr>
                <p:cNvPicPr/>
                <p:nvPr/>
              </p:nvPicPr>
              <p:blipFill>
                <a:blip r:embed="rId270"/>
                <a:stretch>
                  <a:fillRect/>
                </a:stretch>
              </p:blipFill>
              <p:spPr>
                <a:xfrm>
                  <a:off x="3183477" y="6224643"/>
                  <a:ext cx="8532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271">
              <p14:nvContentPartPr>
                <p14:cNvPr id="262256" name="Freihand 262255">
                  <a:extLst>
                    <a:ext uri="{FF2B5EF4-FFF2-40B4-BE49-F238E27FC236}">
                      <a16:creationId xmlns:a16="http://schemas.microsoft.com/office/drawing/2014/main" id="{780E9498-01A2-43FA-8C2B-3E4A8E702A64}"/>
                    </a:ext>
                  </a:extLst>
                </p14:cNvPr>
                <p14:cNvContentPartPr/>
                <p14:nvPr/>
              </p14:nvContentPartPr>
              <p14:xfrm>
                <a:off x="3453117" y="6214563"/>
                <a:ext cx="11520" cy="129600"/>
              </p14:xfrm>
            </p:contentPart>
          </mc:Choice>
          <mc:Fallback>
            <p:pic>
              <p:nvPicPr>
                <p:cNvPr id="262256" name="Freihand 262255">
                  <a:extLst>
                    <a:ext uri="{FF2B5EF4-FFF2-40B4-BE49-F238E27FC236}">
                      <a16:creationId xmlns:a16="http://schemas.microsoft.com/office/drawing/2014/main" id="{780E9498-01A2-43FA-8C2B-3E4A8E702A64}"/>
                    </a:ext>
                  </a:extLst>
                </p:cNvPr>
                <p:cNvPicPr/>
                <p:nvPr/>
              </p:nvPicPr>
              <p:blipFill>
                <a:blip r:embed="rId272"/>
                <a:stretch>
                  <a:fillRect/>
                </a:stretch>
              </p:blipFill>
              <p:spPr>
                <a:xfrm>
                  <a:off x="3444117" y="6205923"/>
                  <a:ext cx="29160" cy="147240"/>
                </a:xfrm>
                <a:prstGeom prst="rect">
                  <a:avLst/>
                </a:prstGeom>
              </p:spPr>
            </p:pic>
          </mc:Fallback>
        </mc:AlternateContent>
        <mc:AlternateContent xmlns:mc="http://schemas.openxmlformats.org/markup-compatibility/2006">
          <mc:Choice xmlns:p14="http://schemas.microsoft.com/office/powerpoint/2010/main" Requires="p14">
            <p:contentPart p14:bwMode="auto" r:id="rId273">
              <p14:nvContentPartPr>
                <p14:cNvPr id="262257" name="Freihand 262256">
                  <a:extLst>
                    <a:ext uri="{FF2B5EF4-FFF2-40B4-BE49-F238E27FC236}">
                      <a16:creationId xmlns:a16="http://schemas.microsoft.com/office/drawing/2014/main" id="{00963A73-65BA-4CAC-888A-0BBB1612BB5C}"/>
                    </a:ext>
                  </a:extLst>
                </p14:cNvPr>
                <p14:cNvContentPartPr/>
                <p14:nvPr/>
              </p14:nvContentPartPr>
              <p14:xfrm>
                <a:off x="3389757" y="6181443"/>
                <a:ext cx="157680" cy="185040"/>
              </p14:xfrm>
            </p:contentPart>
          </mc:Choice>
          <mc:Fallback>
            <p:pic>
              <p:nvPicPr>
                <p:cNvPr id="262257" name="Freihand 262256">
                  <a:extLst>
                    <a:ext uri="{FF2B5EF4-FFF2-40B4-BE49-F238E27FC236}">
                      <a16:creationId xmlns:a16="http://schemas.microsoft.com/office/drawing/2014/main" id="{00963A73-65BA-4CAC-888A-0BBB1612BB5C}"/>
                    </a:ext>
                  </a:extLst>
                </p:cNvPr>
                <p:cNvPicPr/>
                <p:nvPr/>
              </p:nvPicPr>
              <p:blipFill>
                <a:blip r:embed="rId274"/>
                <a:stretch>
                  <a:fillRect/>
                </a:stretch>
              </p:blipFill>
              <p:spPr>
                <a:xfrm>
                  <a:off x="3380757" y="6172443"/>
                  <a:ext cx="175320" cy="202680"/>
                </a:xfrm>
                <a:prstGeom prst="rect">
                  <a:avLst/>
                </a:prstGeom>
              </p:spPr>
            </p:pic>
          </mc:Fallback>
        </mc:AlternateContent>
        <mc:AlternateContent xmlns:mc="http://schemas.openxmlformats.org/markup-compatibility/2006">
          <mc:Choice xmlns:p14="http://schemas.microsoft.com/office/powerpoint/2010/main" Requires="p14">
            <p:contentPart p14:bwMode="auto" r:id="rId275">
              <p14:nvContentPartPr>
                <p14:cNvPr id="262260" name="Freihand 262259">
                  <a:extLst>
                    <a:ext uri="{FF2B5EF4-FFF2-40B4-BE49-F238E27FC236}">
                      <a16:creationId xmlns:a16="http://schemas.microsoft.com/office/drawing/2014/main" id="{481B0B80-DCDB-44FE-970D-E00DB2E45F45}"/>
                    </a:ext>
                  </a:extLst>
                </p14:cNvPr>
                <p14:cNvContentPartPr/>
                <p14:nvPr/>
              </p14:nvContentPartPr>
              <p14:xfrm>
                <a:off x="3571197" y="6240843"/>
                <a:ext cx="112320" cy="103320"/>
              </p14:xfrm>
            </p:contentPart>
          </mc:Choice>
          <mc:Fallback>
            <p:pic>
              <p:nvPicPr>
                <p:cNvPr id="262260" name="Freihand 262259">
                  <a:extLst>
                    <a:ext uri="{FF2B5EF4-FFF2-40B4-BE49-F238E27FC236}">
                      <a16:creationId xmlns:a16="http://schemas.microsoft.com/office/drawing/2014/main" id="{481B0B80-DCDB-44FE-970D-E00DB2E45F45}"/>
                    </a:ext>
                  </a:extLst>
                </p:cNvPr>
                <p:cNvPicPr/>
                <p:nvPr/>
              </p:nvPicPr>
              <p:blipFill>
                <a:blip r:embed="rId276"/>
                <a:stretch>
                  <a:fillRect/>
                </a:stretch>
              </p:blipFill>
              <p:spPr>
                <a:xfrm>
                  <a:off x="3562557" y="6231843"/>
                  <a:ext cx="129960" cy="120960"/>
                </a:xfrm>
                <a:prstGeom prst="rect">
                  <a:avLst/>
                </a:prstGeom>
              </p:spPr>
            </p:pic>
          </mc:Fallback>
        </mc:AlternateContent>
        <mc:AlternateContent xmlns:mc="http://schemas.openxmlformats.org/markup-compatibility/2006">
          <mc:Choice xmlns:p14="http://schemas.microsoft.com/office/powerpoint/2010/main" Requires="p14">
            <p:contentPart p14:bwMode="auto" r:id="rId277">
              <p14:nvContentPartPr>
                <p14:cNvPr id="262261" name="Freihand 262260">
                  <a:extLst>
                    <a:ext uri="{FF2B5EF4-FFF2-40B4-BE49-F238E27FC236}">
                      <a16:creationId xmlns:a16="http://schemas.microsoft.com/office/drawing/2014/main" id="{E971927D-8E2C-4141-817D-4DB3BB024D9F}"/>
                    </a:ext>
                  </a:extLst>
                </p14:cNvPr>
                <p14:cNvContentPartPr/>
                <p14:nvPr/>
              </p14:nvContentPartPr>
              <p14:xfrm>
                <a:off x="3725997" y="6161643"/>
                <a:ext cx="323640" cy="147960"/>
              </p14:xfrm>
            </p:contentPart>
          </mc:Choice>
          <mc:Fallback>
            <p:pic>
              <p:nvPicPr>
                <p:cNvPr id="262261" name="Freihand 262260">
                  <a:extLst>
                    <a:ext uri="{FF2B5EF4-FFF2-40B4-BE49-F238E27FC236}">
                      <a16:creationId xmlns:a16="http://schemas.microsoft.com/office/drawing/2014/main" id="{E971927D-8E2C-4141-817D-4DB3BB024D9F}"/>
                    </a:ext>
                  </a:extLst>
                </p:cNvPr>
                <p:cNvPicPr/>
                <p:nvPr/>
              </p:nvPicPr>
              <p:blipFill>
                <a:blip r:embed="rId278"/>
                <a:stretch>
                  <a:fillRect/>
                </a:stretch>
              </p:blipFill>
              <p:spPr>
                <a:xfrm>
                  <a:off x="3717357" y="6153003"/>
                  <a:ext cx="34128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279">
              <p14:nvContentPartPr>
                <p14:cNvPr id="262262" name="Freihand 262261">
                  <a:extLst>
                    <a:ext uri="{FF2B5EF4-FFF2-40B4-BE49-F238E27FC236}">
                      <a16:creationId xmlns:a16="http://schemas.microsoft.com/office/drawing/2014/main" id="{4B833824-DA93-4577-9827-1C9E32BA851F}"/>
                    </a:ext>
                  </a:extLst>
                </p14:cNvPr>
                <p14:cNvContentPartPr/>
                <p14:nvPr/>
              </p14:nvContentPartPr>
              <p14:xfrm>
                <a:off x="3986997" y="6161283"/>
                <a:ext cx="360" cy="360"/>
              </p14:xfrm>
            </p:contentPart>
          </mc:Choice>
          <mc:Fallback>
            <p:pic>
              <p:nvPicPr>
                <p:cNvPr id="262262" name="Freihand 262261">
                  <a:extLst>
                    <a:ext uri="{FF2B5EF4-FFF2-40B4-BE49-F238E27FC236}">
                      <a16:creationId xmlns:a16="http://schemas.microsoft.com/office/drawing/2014/main" id="{4B833824-DA93-4577-9827-1C9E32BA851F}"/>
                    </a:ext>
                  </a:extLst>
                </p:cNvPr>
                <p:cNvPicPr/>
                <p:nvPr/>
              </p:nvPicPr>
              <p:blipFill>
                <a:blip r:embed="rId199"/>
                <a:stretch>
                  <a:fillRect/>
                </a:stretch>
              </p:blipFill>
              <p:spPr>
                <a:xfrm>
                  <a:off x="3978357" y="615228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80">
              <p14:nvContentPartPr>
                <p14:cNvPr id="262263" name="Freihand 262262">
                  <a:extLst>
                    <a:ext uri="{FF2B5EF4-FFF2-40B4-BE49-F238E27FC236}">
                      <a16:creationId xmlns:a16="http://schemas.microsoft.com/office/drawing/2014/main" id="{26148450-AE6C-405D-A6E2-54F72C2A4743}"/>
                    </a:ext>
                  </a:extLst>
                </p14:cNvPr>
                <p14:cNvContentPartPr/>
                <p14:nvPr/>
              </p14:nvContentPartPr>
              <p14:xfrm>
                <a:off x="4076637" y="6210603"/>
                <a:ext cx="361800" cy="183240"/>
              </p14:xfrm>
            </p:contentPart>
          </mc:Choice>
          <mc:Fallback>
            <p:pic>
              <p:nvPicPr>
                <p:cNvPr id="262263" name="Freihand 262262">
                  <a:extLst>
                    <a:ext uri="{FF2B5EF4-FFF2-40B4-BE49-F238E27FC236}">
                      <a16:creationId xmlns:a16="http://schemas.microsoft.com/office/drawing/2014/main" id="{26148450-AE6C-405D-A6E2-54F72C2A4743}"/>
                    </a:ext>
                  </a:extLst>
                </p:cNvPr>
                <p:cNvPicPr/>
                <p:nvPr/>
              </p:nvPicPr>
              <p:blipFill>
                <a:blip r:embed="rId281"/>
                <a:stretch>
                  <a:fillRect/>
                </a:stretch>
              </p:blipFill>
              <p:spPr>
                <a:xfrm>
                  <a:off x="4067637" y="6201963"/>
                  <a:ext cx="379440" cy="200880"/>
                </a:xfrm>
                <a:prstGeom prst="rect">
                  <a:avLst/>
                </a:prstGeom>
              </p:spPr>
            </p:pic>
          </mc:Fallback>
        </mc:AlternateContent>
        <mc:AlternateContent xmlns:mc="http://schemas.openxmlformats.org/markup-compatibility/2006">
          <mc:Choice xmlns:p14="http://schemas.microsoft.com/office/powerpoint/2010/main" Requires="p14">
            <p:contentPart p14:bwMode="auto" r:id="rId282">
              <p14:nvContentPartPr>
                <p14:cNvPr id="262264" name="Freihand 262263">
                  <a:extLst>
                    <a:ext uri="{FF2B5EF4-FFF2-40B4-BE49-F238E27FC236}">
                      <a16:creationId xmlns:a16="http://schemas.microsoft.com/office/drawing/2014/main" id="{729F68FF-E2CE-4140-BC27-AECF3DD12F10}"/>
                    </a:ext>
                  </a:extLst>
                </p14:cNvPr>
                <p14:cNvContentPartPr/>
                <p14:nvPr/>
              </p14:nvContentPartPr>
              <p14:xfrm>
                <a:off x="4640037" y="6200523"/>
                <a:ext cx="10800" cy="83520"/>
              </p14:xfrm>
            </p:contentPart>
          </mc:Choice>
          <mc:Fallback>
            <p:pic>
              <p:nvPicPr>
                <p:cNvPr id="262264" name="Freihand 262263">
                  <a:extLst>
                    <a:ext uri="{FF2B5EF4-FFF2-40B4-BE49-F238E27FC236}">
                      <a16:creationId xmlns:a16="http://schemas.microsoft.com/office/drawing/2014/main" id="{729F68FF-E2CE-4140-BC27-AECF3DD12F10}"/>
                    </a:ext>
                  </a:extLst>
                </p:cNvPr>
                <p:cNvPicPr/>
                <p:nvPr/>
              </p:nvPicPr>
              <p:blipFill>
                <a:blip r:embed="rId283"/>
                <a:stretch>
                  <a:fillRect/>
                </a:stretch>
              </p:blipFill>
              <p:spPr>
                <a:xfrm>
                  <a:off x="4631037" y="6191883"/>
                  <a:ext cx="28440" cy="101160"/>
                </a:xfrm>
                <a:prstGeom prst="rect">
                  <a:avLst/>
                </a:prstGeom>
              </p:spPr>
            </p:pic>
          </mc:Fallback>
        </mc:AlternateContent>
        <mc:AlternateContent xmlns:mc="http://schemas.openxmlformats.org/markup-compatibility/2006">
          <mc:Choice xmlns:p14="http://schemas.microsoft.com/office/powerpoint/2010/main" Requires="p14">
            <p:contentPart p14:bwMode="auto" r:id="rId284">
              <p14:nvContentPartPr>
                <p14:cNvPr id="262265" name="Freihand 262264">
                  <a:extLst>
                    <a:ext uri="{FF2B5EF4-FFF2-40B4-BE49-F238E27FC236}">
                      <a16:creationId xmlns:a16="http://schemas.microsoft.com/office/drawing/2014/main" id="{525E1B14-2817-453F-B803-1345272EFBE3}"/>
                    </a:ext>
                  </a:extLst>
                </p14:cNvPr>
                <p14:cNvContentPartPr/>
                <p14:nvPr/>
              </p14:nvContentPartPr>
              <p14:xfrm>
                <a:off x="4629597" y="6151563"/>
                <a:ext cx="15480" cy="7920"/>
              </p14:xfrm>
            </p:contentPart>
          </mc:Choice>
          <mc:Fallback>
            <p:pic>
              <p:nvPicPr>
                <p:cNvPr id="262265" name="Freihand 262264">
                  <a:extLst>
                    <a:ext uri="{FF2B5EF4-FFF2-40B4-BE49-F238E27FC236}">
                      <a16:creationId xmlns:a16="http://schemas.microsoft.com/office/drawing/2014/main" id="{525E1B14-2817-453F-B803-1345272EFBE3}"/>
                    </a:ext>
                  </a:extLst>
                </p:cNvPr>
                <p:cNvPicPr/>
                <p:nvPr/>
              </p:nvPicPr>
              <p:blipFill>
                <a:blip r:embed="rId285"/>
                <a:stretch>
                  <a:fillRect/>
                </a:stretch>
              </p:blipFill>
              <p:spPr>
                <a:xfrm>
                  <a:off x="4620597" y="6142923"/>
                  <a:ext cx="3312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286">
              <p14:nvContentPartPr>
                <p14:cNvPr id="262266" name="Freihand 262265">
                  <a:extLst>
                    <a:ext uri="{FF2B5EF4-FFF2-40B4-BE49-F238E27FC236}">
                      <a16:creationId xmlns:a16="http://schemas.microsoft.com/office/drawing/2014/main" id="{D6E02531-7427-453C-A8DA-0854ED68B959}"/>
                    </a:ext>
                  </a:extLst>
                </p14:cNvPr>
                <p14:cNvContentPartPr/>
                <p14:nvPr/>
              </p14:nvContentPartPr>
              <p14:xfrm>
                <a:off x="4687917" y="6203043"/>
                <a:ext cx="109440" cy="85680"/>
              </p14:xfrm>
            </p:contentPart>
          </mc:Choice>
          <mc:Fallback>
            <p:pic>
              <p:nvPicPr>
                <p:cNvPr id="262266" name="Freihand 262265">
                  <a:extLst>
                    <a:ext uri="{FF2B5EF4-FFF2-40B4-BE49-F238E27FC236}">
                      <a16:creationId xmlns:a16="http://schemas.microsoft.com/office/drawing/2014/main" id="{D6E02531-7427-453C-A8DA-0854ED68B959}"/>
                    </a:ext>
                  </a:extLst>
                </p:cNvPr>
                <p:cNvPicPr/>
                <p:nvPr/>
              </p:nvPicPr>
              <p:blipFill>
                <a:blip r:embed="rId287"/>
                <a:stretch>
                  <a:fillRect/>
                </a:stretch>
              </p:blipFill>
              <p:spPr>
                <a:xfrm>
                  <a:off x="4678917" y="6194043"/>
                  <a:ext cx="127080" cy="103320"/>
                </a:xfrm>
                <a:prstGeom prst="rect">
                  <a:avLst/>
                </a:prstGeom>
              </p:spPr>
            </p:pic>
          </mc:Fallback>
        </mc:AlternateContent>
        <mc:AlternateContent xmlns:mc="http://schemas.openxmlformats.org/markup-compatibility/2006">
          <mc:Choice xmlns:p14="http://schemas.microsoft.com/office/powerpoint/2010/main" Requires="p14">
            <p:contentPart p14:bwMode="auto" r:id="rId288">
              <p14:nvContentPartPr>
                <p14:cNvPr id="262267" name="Freihand 262266">
                  <a:extLst>
                    <a:ext uri="{FF2B5EF4-FFF2-40B4-BE49-F238E27FC236}">
                      <a16:creationId xmlns:a16="http://schemas.microsoft.com/office/drawing/2014/main" id="{5C28A578-253B-4319-BA47-08AA6F6BB638}"/>
                    </a:ext>
                  </a:extLst>
                </p14:cNvPr>
                <p14:cNvContentPartPr/>
                <p14:nvPr/>
              </p14:nvContentPartPr>
              <p14:xfrm>
                <a:off x="4779357" y="6102603"/>
                <a:ext cx="67680" cy="167760"/>
              </p14:xfrm>
            </p:contentPart>
          </mc:Choice>
          <mc:Fallback>
            <p:pic>
              <p:nvPicPr>
                <p:cNvPr id="262267" name="Freihand 262266">
                  <a:extLst>
                    <a:ext uri="{FF2B5EF4-FFF2-40B4-BE49-F238E27FC236}">
                      <a16:creationId xmlns:a16="http://schemas.microsoft.com/office/drawing/2014/main" id="{5C28A578-253B-4319-BA47-08AA6F6BB638}"/>
                    </a:ext>
                  </a:extLst>
                </p:cNvPr>
                <p:cNvPicPr/>
                <p:nvPr/>
              </p:nvPicPr>
              <p:blipFill>
                <a:blip r:embed="rId289"/>
                <a:stretch>
                  <a:fillRect/>
                </a:stretch>
              </p:blipFill>
              <p:spPr>
                <a:xfrm>
                  <a:off x="4770717" y="6093603"/>
                  <a:ext cx="85320" cy="185400"/>
                </a:xfrm>
                <a:prstGeom prst="rect">
                  <a:avLst/>
                </a:prstGeom>
              </p:spPr>
            </p:pic>
          </mc:Fallback>
        </mc:AlternateContent>
        <mc:AlternateContent xmlns:mc="http://schemas.openxmlformats.org/markup-compatibility/2006">
          <mc:Choice xmlns:p14="http://schemas.microsoft.com/office/powerpoint/2010/main" Requires="p14">
            <p:contentPart p14:bwMode="auto" r:id="rId290">
              <p14:nvContentPartPr>
                <p14:cNvPr id="262269" name="Freihand 262268">
                  <a:extLst>
                    <a:ext uri="{FF2B5EF4-FFF2-40B4-BE49-F238E27FC236}">
                      <a16:creationId xmlns:a16="http://schemas.microsoft.com/office/drawing/2014/main" id="{A89FABB0-FED7-48F0-A142-64340BF10550}"/>
                    </a:ext>
                  </a:extLst>
                </p14:cNvPr>
                <p14:cNvContentPartPr/>
                <p14:nvPr/>
              </p14:nvContentPartPr>
              <p14:xfrm>
                <a:off x="4986717" y="6198723"/>
                <a:ext cx="18720" cy="9360"/>
              </p14:xfrm>
            </p:contentPart>
          </mc:Choice>
          <mc:Fallback>
            <p:pic>
              <p:nvPicPr>
                <p:cNvPr id="262269" name="Freihand 262268">
                  <a:extLst>
                    <a:ext uri="{FF2B5EF4-FFF2-40B4-BE49-F238E27FC236}">
                      <a16:creationId xmlns:a16="http://schemas.microsoft.com/office/drawing/2014/main" id="{A89FABB0-FED7-48F0-A142-64340BF10550}"/>
                    </a:ext>
                  </a:extLst>
                </p:cNvPr>
                <p:cNvPicPr/>
                <p:nvPr/>
              </p:nvPicPr>
              <p:blipFill>
                <a:blip r:embed="rId291"/>
                <a:stretch>
                  <a:fillRect/>
                </a:stretch>
              </p:blipFill>
              <p:spPr>
                <a:xfrm>
                  <a:off x="4977717" y="6189723"/>
                  <a:ext cx="36360" cy="27000"/>
                </a:xfrm>
                <a:prstGeom prst="rect">
                  <a:avLst/>
                </a:prstGeom>
              </p:spPr>
            </p:pic>
          </mc:Fallback>
        </mc:AlternateContent>
        <mc:AlternateContent xmlns:mc="http://schemas.openxmlformats.org/markup-compatibility/2006">
          <mc:Choice xmlns:p14="http://schemas.microsoft.com/office/powerpoint/2010/main" Requires="p14">
            <p:contentPart p14:bwMode="auto" r:id="rId292">
              <p14:nvContentPartPr>
                <p14:cNvPr id="262270" name="Freihand 262269">
                  <a:extLst>
                    <a:ext uri="{FF2B5EF4-FFF2-40B4-BE49-F238E27FC236}">
                      <a16:creationId xmlns:a16="http://schemas.microsoft.com/office/drawing/2014/main" id="{01838399-48D4-4F8F-9D08-F69B6BB8C919}"/>
                    </a:ext>
                  </a:extLst>
                </p14:cNvPr>
                <p14:cNvContentPartPr/>
                <p14:nvPr/>
              </p14:nvContentPartPr>
              <p14:xfrm>
                <a:off x="4997157" y="6284043"/>
                <a:ext cx="10440" cy="5040"/>
              </p14:xfrm>
            </p:contentPart>
          </mc:Choice>
          <mc:Fallback>
            <p:pic>
              <p:nvPicPr>
                <p:cNvPr id="262270" name="Freihand 262269">
                  <a:extLst>
                    <a:ext uri="{FF2B5EF4-FFF2-40B4-BE49-F238E27FC236}">
                      <a16:creationId xmlns:a16="http://schemas.microsoft.com/office/drawing/2014/main" id="{01838399-48D4-4F8F-9D08-F69B6BB8C919}"/>
                    </a:ext>
                  </a:extLst>
                </p:cNvPr>
                <p:cNvPicPr/>
                <p:nvPr/>
              </p:nvPicPr>
              <p:blipFill>
                <a:blip r:embed="rId293"/>
                <a:stretch>
                  <a:fillRect/>
                </a:stretch>
              </p:blipFill>
              <p:spPr>
                <a:xfrm>
                  <a:off x="4988157" y="6275403"/>
                  <a:ext cx="28080" cy="22680"/>
                </a:xfrm>
                <a:prstGeom prst="rect">
                  <a:avLst/>
                </a:prstGeom>
              </p:spPr>
            </p:pic>
          </mc:Fallback>
        </mc:AlternateContent>
        <mc:AlternateContent xmlns:mc="http://schemas.openxmlformats.org/markup-compatibility/2006">
          <mc:Choice xmlns:p14="http://schemas.microsoft.com/office/powerpoint/2010/main" Requires="p14">
            <p:contentPart p14:bwMode="auto" r:id="rId294">
              <p14:nvContentPartPr>
                <p14:cNvPr id="262272" name="Freihand 262271">
                  <a:extLst>
                    <a:ext uri="{FF2B5EF4-FFF2-40B4-BE49-F238E27FC236}">
                      <a16:creationId xmlns:a16="http://schemas.microsoft.com/office/drawing/2014/main" id="{0848E0AE-FE6B-4B83-89C3-BB54E6B54879}"/>
                    </a:ext>
                  </a:extLst>
                </p14:cNvPr>
                <p14:cNvContentPartPr/>
                <p14:nvPr/>
              </p14:nvContentPartPr>
              <p14:xfrm>
                <a:off x="5193357" y="6062643"/>
                <a:ext cx="109080" cy="183960"/>
              </p14:xfrm>
            </p:contentPart>
          </mc:Choice>
          <mc:Fallback>
            <p:pic>
              <p:nvPicPr>
                <p:cNvPr id="262272" name="Freihand 262271">
                  <a:extLst>
                    <a:ext uri="{FF2B5EF4-FFF2-40B4-BE49-F238E27FC236}">
                      <a16:creationId xmlns:a16="http://schemas.microsoft.com/office/drawing/2014/main" id="{0848E0AE-FE6B-4B83-89C3-BB54E6B54879}"/>
                    </a:ext>
                  </a:extLst>
                </p:cNvPr>
                <p:cNvPicPr/>
                <p:nvPr/>
              </p:nvPicPr>
              <p:blipFill>
                <a:blip r:embed="rId295"/>
                <a:stretch>
                  <a:fillRect/>
                </a:stretch>
              </p:blipFill>
              <p:spPr>
                <a:xfrm>
                  <a:off x="5184717" y="6053643"/>
                  <a:ext cx="12672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296">
              <p14:nvContentPartPr>
                <p14:cNvPr id="262273" name="Freihand 262272">
                  <a:extLst>
                    <a:ext uri="{FF2B5EF4-FFF2-40B4-BE49-F238E27FC236}">
                      <a16:creationId xmlns:a16="http://schemas.microsoft.com/office/drawing/2014/main" id="{F0051DBC-899C-4897-A001-8D265BF00813}"/>
                    </a:ext>
                  </a:extLst>
                </p14:cNvPr>
                <p14:cNvContentPartPr/>
                <p14:nvPr/>
              </p14:nvContentPartPr>
              <p14:xfrm>
                <a:off x="5245917" y="6075963"/>
                <a:ext cx="43920" cy="177120"/>
              </p14:xfrm>
            </p:contentPart>
          </mc:Choice>
          <mc:Fallback>
            <p:pic>
              <p:nvPicPr>
                <p:cNvPr id="262273" name="Freihand 262272">
                  <a:extLst>
                    <a:ext uri="{FF2B5EF4-FFF2-40B4-BE49-F238E27FC236}">
                      <a16:creationId xmlns:a16="http://schemas.microsoft.com/office/drawing/2014/main" id="{F0051DBC-899C-4897-A001-8D265BF00813}"/>
                    </a:ext>
                  </a:extLst>
                </p:cNvPr>
                <p:cNvPicPr/>
                <p:nvPr/>
              </p:nvPicPr>
              <p:blipFill>
                <a:blip r:embed="rId297"/>
                <a:stretch>
                  <a:fillRect/>
                </a:stretch>
              </p:blipFill>
              <p:spPr>
                <a:xfrm>
                  <a:off x="5237277" y="6066963"/>
                  <a:ext cx="61560" cy="194760"/>
                </a:xfrm>
                <a:prstGeom prst="rect">
                  <a:avLst/>
                </a:prstGeom>
              </p:spPr>
            </p:pic>
          </mc:Fallback>
        </mc:AlternateContent>
        <mc:AlternateContent xmlns:mc="http://schemas.openxmlformats.org/markup-compatibility/2006">
          <mc:Choice xmlns:p14="http://schemas.microsoft.com/office/powerpoint/2010/main" Requires="p14">
            <p:contentPart p14:bwMode="auto" r:id="rId298">
              <p14:nvContentPartPr>
                <p14:cNvPr id="262275" name="Freihand 262274">
                  <a:extLst>
                    <a:ext uri="{FF2B5EF4-FFF2-40B4-BE49-F238E27FC236}">
                      <a16:creationId xmlns:a16="http://schemas.microsoft.com/office/drawing/2014/main" id="{B6344EDB-C790-485A-A920-9ED4F3530CEC}"/>
                    </a:ext>
                  </a:extLst>
                </p14:cNvPr>
                <p14:cNvContentPartPr/>
                <p14:nvPr/>
              </p14:nvContentPartPr>
              <p14:xfrm>
                <a:off x="5195157" y="6153003"/>
                <a:ext cx="123840" cy="33840"/>
              </p14:xfrm>
            </p:contentPart>
          </mc:Choice>
          <mc:Fallback>
            <p:pic>
              <p:nvPicPr>
                <p:cNvPr id="262275" name="Freihand 262274">
                  <a:extLst>
                    <a:ext uri="{FF2B5EF4-FFF2-40B4-BE49-F238E27FC236}">
                      <a16:creationId xmlns:a16="http://schemas.microsoft.com/office/drawing/2014/main" id="{B6344EDB-C790-485A-A920-9ED4F3530CEC}"/>
                    </a:ext>
                  </a:extLst>
                </p:cNvPr>
                <p:cNvPicPr/>
                <p:nvPr/>
              </p:nvPicPr>
              <p:blipFill>
                <a:blip r:embed="rId299"/>
                <a:stretch>
                  <a:fillRect/>
                </a:stretch>
              </p:blipFill>
              <p:spPr>
                <a:xfrm>
                  <a:off x="5186157" y="6144363"/>
                  <a:ext cx="14148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300">
              <p14:nvContentPartPr>
                <p14:cNvPr id="262277" name="Freihand 262276">
                  <a:extLst>
                    <a:ext uri="{FF2B5EF4-FFF2-40B4-BE49-F238E27FC236}">
                      <a16:creationId xmlns:a16="http://schemas.microsoft.com/office/drawing/2014/main" id="{F6EF6617-C47E-453A-9293-C8672AD64C26}"/>
                    </a:ext>
                  </a:extLst>
                </p14:cNvPr>
                <p14:cNvContentPartPr/>
                <p14:nvPr/>
              </p14:nvContentPartPr>
              <p14:xfrm>
                <a:off x="5337717" y="6058683"/>
                <a:ext cx="117720" cy="174960"/>
              </p14:xfrm>
            </p:contentPart>
          </mc:Choice>
          <mc:Fallback>
            <p:pic>
              <p:nvPicPr>
                <p:cNvPr id="262277" name="Freihand 262276">
                  <a:extLst>
                    <a:ext uri="{FF2B5EF4-FFF2-40B4-BE49-F238E27FC236}">
                      <a16:creationId xmlns:a16="http://schemas.microsoft.com/office/drawing/2014/main" id="{F6EF6617-C47E-453A-9293-C8672AD64C26}"/>
                    </a:ext>
                  </a:extLst>
                </p:cNvPr>
                <p:cNvPicPr/>
                <p:nvPr/>
              </p:nvPicPr>
              <p:blipFill>
                <a:blip r:embed="rId301"/>
                <a:stretch>
                  <a:fillRect/>
                </a:stretch>
              </p:blipFill>
              <p:spPr>
                <a:xfrm>
                  <a:off x="5329077" y="6050043"/>
                  <a:ext cx="135360" cy="192600"/>
                </a:xfrm>
                <a:prstGeom prst="rect">
                  <a:avLst/>
                </a:prstGeom>
              </p:spPr>
            </p:pic>
          </mc:Fallback>
        </mc:AlternateContent>
        <mc:AlternateContent xmlns:mc="http://schemas.openxmlformats.org/markup-compatibility/2006">
          <mc:Choice xmlns:p14="http://schemas.microsoft.com/office/powerpoint/2010/main" Requires="p14">
            <p:contentPart p14:bwMode="auto" r:id="rId302">
              <p14:nvContentPartPr>
                <p14:cNvPr id="262278" name="Freihand 262277">
                  <a:extLst>
                    <a:ext uri="{FF2B5EF4-FFF2-40B4-BE49-F238E27FC236}">
                      <a16:creationId xmlns:a16="http://schemas.microsoft.com/office/drawing/2014/main" id="{C30141BD-1727-4853-AD11-CE8B2957F1BC}"/>
                    </a:ext>
                  </a:extLst>
                </p14:cNvPr>
                <p14:cNvContentPartPr/>
                <p14:nvPr/>
              </p14:nvContentPartPr>
              <p14:xfrm>
                <a:off x="5462637" y="6118443"/>
                <a:ext cx="88200" cy="99000"/>
              </p14:xfrm>
            </p:contentPart>
          </mc:Choice>
          <mc:Fallback>
            <p:pic>
              <p:nvPicPr>
                <p:cNvPr id="262278" name="Freihand 262277">
                  <a:extLst>
                    <a:ext uri="{FF2B5EF4-FFF2-40B4-BE49-F238E27FC236}">
                      <a16:creationId xmlns:a16="http://schemas.microsoft.com/office/drawing/2014/main" id="{C30141BD-1727-4853-AD11-CE8B2957F1BC}"/>
                    </a:ext>
                  </a:extLst>
                </p:cNvPr>
                <p:cNvPicPr/>
                <p:nvPr/>
              </p:nvPicPr>
              <p:blipFill>
                <a:blip r:embed="rId303"/>
                <a:stretch>
                  <a:fillRect/>
                </a:stretch>
              </p:blipFill>
              <p:spPr>
                <a:xfrm>
                  <a:off x="5453637" y="6109803"/>
                  <a:ext cx="10584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304">
              <p14:nvContentPartPr>
                <p14:cNvPr id="262279" name="Freihand 262278">
                  <a:extLst>
                    <a:ext uri="{FF2B5EF4-FFF2-40B4-BE49-F238E27FC236}">
                      <a16:creationId xmlns:a16="http://schemas.microsoft.com/office/drawing/2014/main" id="{12C57E64-2033-42BC-AE57-B153D40DDFD6}"/>
                    </a:ext>
                  </a:extLst>
                </p14:cNvPr>
                <p14:cNvContentPartPr/>
                <p14:nvPr/>
              </p14:nvContentPartPr>
              <p14:xfrm>
                <a:off x="5843157" y="6078123"/>
                <a:ext cx="6480" cy="125280"/>
              </p14:xfrm>
            </p:contentPart>
          </mc:Choice>
          <mc:Fallback>
            <p:pic>
              <p:nvPicPr>
                <p:cNvPr id="262279" name="Freihand 262278">
                  <a:extLst>
                    <a:ext uri="{FF2B5EF4-FFF2-40B4-BE49-F238E27FC236}">
                      <a16:creationId xmlns:a16="http://schemas.microsoft.com/office/drawing/2014/main" id="{12C57E64-2033-42BC-AE57-B153D40DDFD6}"/>
                    </a:ext>
                  </a:extLst>
                </p:cNvPr>
                <p:cNvPicPr/>
                <p:nvPr/>
              </p:nvPicPr>
              <p:blipFill>
                <a:blip r:embed="rId305"/>
                <a:stretch>
                  <a:fillRect/>
                </a:stretch>
              </p:blipFill>
              <p:spPr>
                <a:xfrm>
                  <a:off x="5834517" y="6069483"/>
                  <a:ext cx="24120" cy="142920"/>
                </a:xfrm>
                <a:prstGeom prst="rect">
                  <a:avLst/>
                </a:prstGeom>
              </p:spPr>
            </p:pic>
          </mc:Fallback>
        </mc:AlternateContent>
        <mc:AlternateContent xmlns:mc="http://schemas.openxmlformats.org/markup-compatibility/2006">
          <mc:Choice xmlns:p14="http://schemas.microsoft.com/office/powerpoint/2010/main" Requires="p14">
            <p:contentPart p14:bwMode="auto" r:id="rId306">
              <p14:nvContentPartPr>
                <p14:cNvPr id="262280" name="Freihand 262279">
                  <a:extLst>
                    <a:ext uri="{FF2B5EF4-FFF2-40B4-BE49-F238E27FC236}">
                      <a16:creationId xmlns:a16="http://schemas.microsoft.com/office/drawing/2014/main" id="{41CACF0C-3323-4D3C-99CC-42D304BB24F6}"/>
                    </a:ext>
                  </a:extLst>
                </p14:cNvPr>
                <p14:cNvContentPartPr/>
                <p14:nvPr/>
              </p14:nvContentPartPr>
              <p14:xfrm>
                <a:off x="5819757" y="6034563"/>
                <a:ext cx="146160" cy="11520"/>
              </p14:xfrm>
            </p:contentPart>
          </mc:Choice>
          <mc:Fallback>
            <p:pic>
              <p:nvPicPr>
                <p:cNvPr id="262280" name="Freihand 262279">
                  <a:extLst>
                    <a:ext uri="{FF2B5EF4-FFF2-40B4-BE49-F238E27FC236}">
                      <a16:creationId xmlns:a16="http://schemas.microsoft.com/office/drawing/2014/main" id="{41CACF0C-3323-4D3C-99CC-42D304BB24F6}"/>
                    </a:ext>
                  </a:extLst>
                </p:cNvPr>
                <p:cNvPicPr/>
                <p:nvPr/>
              </p:nvPicPr>
              <p:blipFill>
                <a:blip r:embed="rId307"/>
                <a:stretch>
                  <a:fillRect/>
                </a:stretch>
              </p:blipFill>
              <p:spPr>
                <a:xfrm>
                  <a:off x="5810757" y="6025923"/>
                  <a:ext cx="163800" cy="29160"/>
                </a:xfrm>
                <a:prstGeom prst="rect">
                  <a:avLst/>
                </a:prstGeom>
              </p:spPr>
            </p:pic>
          </mc:Fallback>
        </mc:AlternateContent>
        <mc:AlternateContent xmlns:mc="http://schemas.openxmlformats.org/markup-compatibility/2006">
          <mc:Choice xmlns:p14="http://schemas.microsoft.com/office/powerpoint/2010/main" Requires="p14">
            <p:contentPart p14:bwMode="auto" r:id="rId308">
              <p14:nvContentPartPr>
                <p14:cNvPr id="262281" name="Freihand 262280">
                  <a:extLst>
                    <a:ext uri="{FF2B5EF4-FFF2-40B4-BE49-F238E27FC236}">
                      <a16:creationId xmlns:a16="http://schemas.microsoft.com/office/drawing/2014/main" id="{AB4FD64D-17ED-4B0C-9054-91FDD1A0EEBE}"/>
                    </a:ext>
                  </a:extLst>
                </p14:cNvPr>
                <p14:cNvContentPartPr/>
                <p14:nvPr/>
              </p14:nvContentPartPr>
              <p14:xfrm>
                <a:off x="5830197" y="6101163"/>
                <a:ext cx="127080" cy="110520"/>
              </p14:xfrm>
            </p:contentPart>
          </mc:Choice>
          <mc:Fallback>
            <p:pic>
              <p:nvPicPr>
                <p:cNvPr id="262281" name="Freihand 262280">
                  <a:extLst>
                    <a:ext uri="{FF2B5EF4-FFF2-40B4-BE49-F238E27FC236}">
                      <a16:creationId xmlns:a16="http://schemas.microsoft.com/office/drawing/2014/main" id="{AB4FD64D-17ED-4B0C-9054-91FDD1A0EEBE}"/>
                    </a:ext>
                  </a:extLst>
                </p:cNvPr>
                <p:cNvPicPr/>
                <p:nvPr/>
              </p:nvPicPr>
              <p:blipFill>
                <a:blip r:embed="rId309"/>
                <a:stretch>
                  <a:fillRect/>
                </a:stretch>
              </p:blipFill>
              <p:spPr>
                <a:xfrm>
                  <a:off x="5821197" y="6092523"/>
                  <a:ext cx="14472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310">
              <p14:nvContentPartPr>
                <p14:cNvPr id="262282" name="Freihand 262281">
                  <a:extLst>
                    <a:ext uri="{FF2B5EF4-FFF2-40B4-BE49-F238E27FC236}">
                      <a16:creationId xmlns:a16="http://schemas.microsoft.com/office/drawing/2014/main" id="{273D57C5-F4A4-4AF0-BC9C-D8378FA0D0F5}"/>
                    </a:ext>
                  </a:extLst>
                </p14:cNvPr>
                <p14:cNvContentPartPr/>
                <p14:nvPr/>
              </p14:nvContentPartPr>
              <p14:xfrm>
                <a:off x="5975637" y="6118083"/>
                <a:ext cx="181440" cy="70560"/>
              </p14:xfrm>
            </p:contentPart>
          </mc:Choice>
          <mc:Fallback>
            <p:pic>
              <p:nvPicPr>
                <p:cNvPr id="262282" name="Freihand 262281">
                  <a:extLst>
                    <a:ext uri="{FF2B5EF4-FFF2-40B4-BE49-F238E27FC236}">
                      <a16:creationId xmlns:a16="http://schemas.microsoft.com/office/drawing/2014/main" id="{273D57C5-F4A4-4AF0-BC9C-D8378FA0D0F5}"/>
                    </a:ext>
                  </a:extLst>
                </p:cNvPr>
                <p:cNvPicPr/>
                <p:nvPr/>
              </p:nvPicPr>
              <p:blipFill>
                <a:blip r:embed="rId311"/>
                <a:stretch>
                  <a:fillRect/>
                </a:stretch>
              </p:blipFill>
              <p:spPr>
                <a:xfrm>
                  <a:off x="5966637" y="6109083"/>
                  <a:ext cx="199080" cy="88200"/>
                </a:xfrm>
                <a:prstGeom prst="rect">
                  <a:avLst/>
                </a:prstGeom>
              </p:spPr>
            </p:pic>
          </mc:Fallback>
        </mc:AlternateContent>
        <mc:AlternateContent xmlns:mc="http://schemas.openxmlformats.org/markup-compatibility/2006">
          <mc:Choice xmlns:p14="http://schemas.microsoft.com/office/powerpoint/2010/main" Requires="p14">
            <p:contentPart p14:bwMode="auto" r:id="rId312">
              <p14:nvContentPartPr>
                <p14:cNvPr id="262283" name="Freihand 262282">
                  <a:extLst>
                    <a:ext uri="{FF2B5EF4-FFF2-40B4-BE49-F238E27FC236}">
                      <a16:creationId xmlns:a16="http://schemas.microsoft.com/office/drawing/2014/main" id="{7E85656A-A139-40AF-B1CB-2207D1285842}"/>
                    </a:ext>
                  </a:extLst>
                </p14:cNvPr>
                <p14:cNvContentPartPr/>
                <p14:nvPr/>
              </p14:nvContentPartPr>
              <p14:xfrm>
                <a:off x="6113877" y="6045363"/>
                <a:ext cx="360" cy="360"/>
              </p14:xfrm>
            </p:contentPart>
          </mc:Choice>
          <mc:Fallback>
            <p:pic>
              <p:nvPicPr>
                <p:cNvPr id="262283" name="Freihand 262282">
                  <a:extLst>
                    <a:ext uri="{FF2B5EF4-FFF2-40B4-BE49-F238E27FC236}">
                      <a16:creationId xmlns:a16="http://schemas.microsoft.com/office/drawing/2014/main" id="{7E85656A-A139-40AF-B1CB-2207D1285842}"/>
                    </a:ext>
                  </a:extLst>
                </p:cNvPr>
                <p:cNvPicPr/>
                <p:nvPr/>
              </p:nvPicPr>
              <p:blipFill>
                <a:blip r:embed="rId199"/>
                <a:stretch>
                  <a:fillRect/>
                </a:stretch>
              </p:blipFill>
              <p:spPr>
                <a:xfrm>
                  <a:off x="6105237" y="603672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13">
              <p14:nvContentPartPr>
                <p14:cNvPr id="262284" name="Freihand 262283">
                  <a:extLst>
                    <a:ext uri="{FF2B5EF4-FFF2-40B4-BE49-F238E27FC236}">
                      <a16:creationId xmlns:a16="http://schemas.microsoft.com/office/drawing/2014/main" id="{75E08C0B-ADF3-44B4-9A8F-5F7C7BBF72F3}"/>
                    </a:ext>
                  </a:extLst>
                </p14:cNvPr>
                <p14:cNvContentPartPr/>
                <p14:nvPr/>
              </p14:nvContentPartPr>
              <p14:xfrm>
                <a:off x="6199557" y="6088203"/>
                <a:ext cx="110520" cy="115200"/>
              </p14:xfrm>
            </p:contentPart>
          </mc:Choice>
          <mc:Fallback>
            <p:pic>
              <p:nvPicPr>
                <p:cNvPr id="262284" name="Freihand 262283">
                  <a:extLst>
                    <a:ext uri="{FF2B5EF4-FFF2-40B4-BE49-F238E27FC236}">
                      <a16:creationId xmlns:a16="http://schemas.microsoft.com/office/drawing/2014/main" id="{75E08C0B-ADF3-44B4-9A8F-5F7C7BBF72F3}"/>
                    </a:ext>
                  </a:extLst>
                </p:cNvPr>
                <p:cNvPicPr/>
                <p:nvPr/>
              </p:nvPicPr>
              <p:blipFill>
                <a:blip r:embed="rId314"/>
                <a:stretch>
                  <a:fillRect/>
                </a:stretch>
              </p:blipFill>
              <p:spPr>
                <a:xfrm>
                  <a:off x="6190557" y="6079563"/>
                  <a:ext cx="128160" cy="132840"/>
                </a:xfrm>
                <a:prstGeom prst="rect">
                  <a:avLst/>
                </a:prstGeom>
              </p:spPr>
            </p:pic>
          </mc:Fallback>
        </mc:AlternateContent>
        <mc:AlternateContent xmlns:mc="http://schemas.openxmlformats.org/markup-compatibility/2006">
          <mc:Choice xmlns:p14="http://schemas.microsoft.com/office/powerpoint/2010/main" Requires="p14">
            <p:contentPart p14:bwMode="auto" r:id="rId315">
              <p14:nvContentPartPr>
                <p14:cNvPr id="262285" name="Freihand 262284">
                  <a:extLst>
                    <a:ext uri="{FF2B5EF4-FFF2-40B4-BE49-F238E27FC236}">
                      <a16:creationId xmlns:a16="http://schemas.microsoft.com/office/drawing/2014/main" id="{D71B771D-E942-4647-9C0C-B590C51E7797}"/>
                    </a:ext>
                  </a:extLst>
                </p14:cNvPr>
                <p14:cNvContentPartPr/>
                <p14:nvPr/>
              </p14:nvContentPartPr>
              <p14:xfrm>
                <a:off x="6191997" y="6137883"/>
                <a:ext cx="90000" cy="15840"/>
              </p14:xfrm>
            </p:contentPart>
          </mc:Choice>
          <mc:Fallback>
            <p:pic>
              <p:nvPicPr>
                <p:cNvPr id="262285" name="Freihand 262284">
                  <a:extLst>
                    <a:ext uri="{FF2B5EF4-FFF2-40B4-BE49-F238E27FC236}">
                      <a16:creationId xmlns:a16="http://schemas.microsoft.com/office/drawing/2014/main" id="{D71B771D-E942-4647-9C0C-B590C51E7797}"/>
                    </a:ext>
                  </a:extLst>
                </p:cNvPr>
                <p:cNvPicPr/>
                <p:nvPr/>
              </p:nvPicPr>
              <p:blipFill>
                <a:blip r:embed="rId316"/>
                <a:stretch>
                  <a:fillRect/>
                </a:stretch>
              </p:blipFill>
              <p:spPr>
                <a:xfrm>
                  <a:off x="6182997" y="6129243"/>
                  <a:ext cx="107640" cy="33480"/>
                </a:xfrm>
                <a:prstGeom prst="rect">
                  <a:avLst/>
                </a:prstGeom>
              </p:spPr>
            </p:pic>
          </mc:Fallback>
        </mc:AlternateContent>
        <mc:AlternateContent xmlns:mc="http://schemas.openxmlformats.org/markup-compatibility/2006">
          <mc:Choice xmlns:p14="http://schemas.microsoft.com/office/powerpoint/2010/main" Requires="p14">
            <p:contentPart p14:bwMode="auto" r:id="rId317">
              <p14:nvContentPartPr>
                <p14:cNvPr id="262286" name="Freihand 262285">
                  <a:extLst>
                    <a:ext uri="{FF2B5EF4-FFF2-40B4-BE49-F238E27FC236}">
                      <a16:creationId xmlns:a16="http://schemas.microsoft.com/office/drawing/2014/main" id="{67745718-1C00-41BF-83D5-0F4B6721F923}"/>
                    </a:ext>
                  </a:extLst>
                </p14:cNvPr>
                <p14:cNvContentPartPr/>
                <p14:nvPr/>
              </p14:nvContentPartPr>
              <p14:xfrm>
                <a:off x="6312597" y="6006123"/>
                <a:ext cx="177840" cy="167040"/>
              </p14:xfrm>
            </p:contentPart>
          </mc:Choice>
          <mc:Fallback>
            <p:pic>
              <p:nvPicPr>
                <p:cNvPr id="262286" name="Freihand 262285">
                  <a:extLst>
                    <a:ext uri="{FF2B5EF4-FFF2-40B4-BE49-F238E27FC236}">
                      <a16:creationId xmlns:a16="http://schemas.microsoft.com/office/drawing/2014/main" id="{67745718-1C00-41BF-83D5-0F4B6721F923}"/>
                    </a:ext>
                  </a:extLst>
                </p:cNvPr>
                <p:cNvPicPr/>
                <p:nvPr/>
              </p:nvPicPr>
              <p:blipFill>
                <a:blip r:embed="rId318"/>
                <a:stretch>
                  <a:fillRect/>
                </a:stretch>
              </p:blipFill>
              <p:spPr>
                <a:xfrm>
                  <a:off x="6303957" y="5997123"/>
                  <a:ext cx="195480" cy="184680"/>
                </a:xfrm>
                <a:prstGeom prst="rect">
                  <a:avLst/>
                </a:prstGeom>
              </p:spPr>
            </p:pic>
          </mc:Fallback>
        </mc:AlternateContent>
        <mc:AlternateContent xmlns:mc="http://schemas.openxmlformats.org/markup-compatibility/2006">
          <mc:Choice xmlns:p14="http://schemas.microsoft.com/office/powerpoint/2010/main" Requires="p14">
            <p:contentPart p14:bwMode="auto" r:id="rId319">
              <p14:nvContentPartPr>
                <p14:cNvPr id="262287" name="Freihand 262286">
                  <a:extLst>
                    <a:ext uri="{FF2B5EF4-FFF2-40B4-BE49-F238E27FC236}">
                      <a16:creationId xmlns:a16="http://schemas.microsoft.com/office/drawing/2014/main" id="{62327C53-46B9-42C8-A9F1-FF471A0C3840}"/>
                    </a:ext>
                  </a:extLst>
                </p14:cNvPr>
                <p14:cNvContentPartPr/>
                <p14:nvPr/>
              </p14:nvContentPartPr>
              <p14:xfrm>
                <a:off x="5766477" y="6231843"/>
                <a:ext cx="762120" cy="50760"/>
              </p14:xfrm>
            </p:contentPart>
          </mc:Choice>
          <mc:Fallback>
            <p:pic>
              <p:nvPicPr>
                <p:cNvPr id="262287" name="Freihand 262286">
                  <a:extLst>
                    <a:ext uri="{FF2B5EF4-FFF2-40B4-BE49-F238E27FC236}">
                      <a16:creationId xmlns:a16="http://schemas.microsoft.com/office/drawing/2014/main" id="{62327C53-46B9-42C8-A9F1-FF471A0C3840}"/>
                    </a:ext>
                  </a:extLst>
                </p:cNvPr>
                <p:cNvPicPr/>
                <p:nvPr/>
              </p:nvPicPr>
              <p:blipFill>
                <a:blip r:embed="rId320"/>
                <a:stretch>
                  <a:fillRect/>
                </a:stretch>
              </p:blipFill>
              <p:spPr>
                <a:xfrm>
                  <a:off x="5757837" y="6222843"/>
                  <a:ext cx="779760" cy="68400"/>
                </a:xfrm>
                <a:prstGeom prst="rect">
                  <a:avLst/>
                </a:prstGeom>
              </p:spPr>
            </p:pic>
          </mc:Fallback>
        </mc:AlternateContent>
        <mc:AlternateContent xmlns:mc="http://schemas.openxmlformats.org/markup-compatibility/2006">
          <mc:Choice xmlns:p14="http://schemas.microsoft.com/office/powerpoint/2010/main" Requires="p14">
            <p:contentPart p14:bwMode="auto" r:id="rId321">
              <p14:nvContentPartPr>
                <p14:cNvPr id="262289" name="Freihand 262288">
                  <a:extLst>
                    <a:ext uri="{FF2B5EF4-FFF2-40B4-BE49-F238E27FC236}">
                      <a16:creationId xmlns:a16="http://schemas.microsoft.com/office/drawing/2014/main" id="{E438F244-4108-4FA9-AF36-DC6F056DB28F}"/>
                    </a:ext>
                  </a:extLst>
                </p14:cNvPr>
                <p14:cNvContentPartPr/>
                <p14:nvPr/>
              </p14:nvContentPartPr>
              <p14:xfrm>
                <a:off x="6548037" y="5980923"/>
                <a:ext cx="115200" cy="153000"/>
              </p14:xfrm>
            </p:contentPart>
          </mc:Choice>
          <mc:Fallback>
            <p:pic>
              <p:nvPicPr>
                <p:cNvPr id="262289" name="Freihand 262288">
                  <a:extLst>
                    <a:ext uri="{FF2B5EF4-FFF2-40B4-BE49-F238E27FC236}">
                      <a16:creationId xmlns:a16="http://schemas.microsoft.com/office/drawing/2014/main" id="{E438F244-4108-4FA9-AF36-DC6F056DB28F}"/>
                    </a:ext>
                  </a:extLst>
                </p:cNvPr>
                <p:cNvPicPr/>
                <p:nvPr/>
              </p:nvPicPr>
              <p:blipFill>
                <a:blip r:embed="rId322"/>
                <a:stretch>
                  <a:fillRect/>
                </a:stretch>
              </p:blipFill>
              <p:spPr>
                <a:xfrm>
                  <a:off x="6539397" y="5971923"/>
                  <a:ext cx="132840" cy="170640"/>
                </a:xfrm>
                <a:prstGeom prst="rect">
                  <a:avLst/>
                </a:prstGeom>
              </p:spPr>
            </p:pic>
          </mc:Fallback>
        </mc:AlternateContent>
        <mc:AlternateContent xmlns:mc="http://schemas.openxmlformats.org/markup-compatibility/2006">
          <mc:Choice xmlns:p14="http://schemas.microsoft.com/office/powerpoint/2010/main" Requires="p14">
            <p:contentPart p14:bwMode="auto" r:id="rId323">
              <p14:nvContentPartPr>
                <p14:cNvPr id="262290" name="Freihand 262289">
                  <a:extLst>
                    <a:ext uri="{FF2B5EF4-FFF2-40B4-BE49-F238E27FC236}">
                      <a16:creationId xmlns:a16="http://schemas.microsoft.com/office/drawing/2014/main" id="{AB805F8E-0B80-44BA-83C3-3F8E3CE34559}"/>
                    </a:ext>
                  </a:extLst>
                </p14:cNvPr>
                <p14:cNvContentPartPr/>
                <p14:nvPr/>
              </p14:nvContentPartPr>
              <p14:xfrm>
                <a:off x="6608517" y="6072363"/>
                <a:ext cx="34200" cy="66960"/>
              </p14:xfrm>
            </p:contentPart>
          </mc:Choice>
          <mc:Fallback>
            <p:pic>
              <p:nvPicPr>
                <p:cNvPr id="262290" name="Freihand 262289">
                  <a:extLst>
                    <a:ext uri="{FF2B5EF4-FFF2-40B4-BE49-F238E27FC236}">
                      <a16:creationId xmlns:a16="http://schemas.microsoft.com/office/drawing/2014/main" id="{AB805F8E-0B80-44BA-83C3-3F8E3CE34559}"/>
                    </a:ext>
                  </a:extLst>
                </p:cNvPr>
                <p:cNvPicPr/>
                <p:nvPr/>
              </p:nvPicPr>
              <p:blipFill>
                <a:blip r:embed="rId324"/>
                <a:stretch>
                  <a:fillRect/>
                </a:stretch>
              </p:blipFill>
              <p:spPr>
                <a:xfrm>
                  <a:off x="6599517" y="6063363"/>
                  <a:ext cx="51840" cy="84600"/>
                </a:xfrm>
                <a:prstGeom prst="rect">
                  <a:avLst/>
                </a:prstGeom>
              </p:spPr>
            </p:pic>
          </mc:Fallback>
        </mc:AlternateContent>
        <mc:AlternateContent xmlns:mc="http://schemas.openxmlformats.org/markup-compatibility/2006">
          <mc:Choice xmlns:p14="http://schemas.microsoft.com/office/powerpoint/2010/main" Requires="p14">
            <p:contentPart p14:bwMode="auto" r:id="rId325">
              <p14:nvContentPartPr>
                <p14:cNvPr id="262291" name="Freihand 262290">
                  <a:extLst>
                    <a:ext uri="{FF2B5EF4-FFF2-40B4-BE49-F238E27FC236}">
                      <a16:creationId xmlns:a16="http://schemas.microsoft.com/office/drawing/2014/main" id="{C9C94B9F-E2A0-49C4-B19C-DBFB3D1FC226}"/>
                    </a:ext>
                  </a:extLst>
                </p14:cNvPr>
                <p14:cNvContentPartPr/>
                <p14:nvPr/>
              </p14:nvContentPartPr>
              <p14:xfrm>
                <a:off x="6660717" y="6080283"/>
                <a:ext cx="146880" cy="52200"/>
              </p14:xfrm>
            </p:contentPart>
          </mc:Choice>
          <mc:Fallback>
            <p:pic>
              <p:nvPicPr>
                <p:cNvPr id="262291" name="Freihand 262290">
                  <a:extLst>
                    <a:ext uri="{FF2B5EF4-FFF2-40B4-BE49-F238E27FC236}">
                      <a16:creationId xmlns:a16="http://schemas.microsoft.com/office/drawing/2014/main" id="{C9C94B9F-E2A0-49C4-B19C-DBFB3D1FC226}"/>
                    </a:ext>
                  </a:extLst>
                </p:cNvPr>
                <p:cNvPicPr/>
                <p:nvPr/>
              </p:nvPicPr>
              <p:blipFill>
                <a:blip r:embed="rId326"/>
                <a:stretch>
                  <a:fillRect/>
                </a:stretch>
              </p:blipFill>
              <p:spPr>
                <a:xfrm>
                  <a:off x="6651717" y="6071283"/>
                  <a:ext cx="164520" cy="69840"/>
                </a:xfrm>
                <a:prstGeom prst="rect">
                  <a:avLst/>
                </a:prstGeom>
              </p:spPr>
            </p:pic>
          </mc:Fallback>
        </mc:AlternateContent>
        <mc:AlternateContent xmlns:mc="http://schemas.openxmlformats.org/markup-compatibility/2006">
          <mc:Choice xmlns:p14="http://schemas.microsoft.com/office/powerpoint/2010/main" Requires="p14">
            <p:contentPart p14:bwMode="auto" r:id="rId327">
              <p14:nvContentPartPr>
                <p14:cNvPr id="262292" name="Freihand 262291">
                  <a:extLst>
                    <a:ext uri="{FF2B5EF4-FFF2-40B4-BE49-F238E27FC236}">
                      <a16:creationId xmlns:a16="http://schemas.microsoft.com/office/drawing/2014/main" id="{7C9DE02D-3600-4E92-B3E5-D2B01F8EC423}"/>
                    </a:ext>
                  </a:extLst>
                </p14:cNvPr>
                <p14:cNvContentPartPr/>
                <p14:nvPr/>
              </p14:nvContentPartPr>
              <p14:xfrm>
                <a:off x="6830997" y="5989203"/>
                <a:ext cx="235080" cy="143640"/>
              </p14:xfrm>
            </p:contentPart>
          </mc:Choice>
          <mc:Fallback>
            <p:pic>
              <p:nvPicPr>
                <p:cNvPr id="262292" name="Freihand 262291">
                  <a:extLst>
                    <a:ext uri="{FF2B5EF4-FFF2-40B4-BE49-F238E27FC236}">
                      <a16:creationId xmlns:a16="http://schemas.microsoft.com/office/drawing/2014/main" id="{7C9DE02D-3600-4E92-B3E5-D2B01F8EC423}"/>
                    </a:ext>
                  </a:extLst>
                </p:cNvPr>
                <p:cNvPicPr/>
                <p:nvPr/>
              </p:nvPicPr>
              <p:blipFill>
                <a:blip r:embed="rId328"/>
                <a:stretch>
                  <a:fillRect/>
                </a:stretch>
              </p:blipFill>
              <p:spPr>
                <a:xfrm>
                  <a:off x="6821997" y="5980203"/>
                  <a:ext cx="252720" cy="161280"/>
                </a:xfrm>
                <a:prstGeom prst="rect">
                  <a:avLst/>
                </a:prstGeom>
              </p:spPr>
            </p:pic>
          </mc:Fallback>
        </mc:AlternateContent>
        <mc:AlternateContent xmlns:mc="http://schemas.openxmlformats.org/markup-compatibility/2006">
          <mc:Choice xmlns:p14="http://schemas.microsoft.com/office/powerpoint/2010/main" Requires="p14">
            <p:contentPart p14:bwMode="auto" r:id="rId329">
              <p14:nvContentPartPr>
                <p14:cNvPr id="262293" name="Freihand 262292">
                  <a:extLst>
                    <a:ext uri="{FF2B5EF4-FFF2-40B4-BE49-F238E27FC236}">
                      <a16:creationId xmlns:a16="http://schemas.microsoft.com/office/drawing/2014/main" id="{8CAE3F88-87FA-407B-8583-16A6B067699B}"/>
                    </a:ext>
                  </a:extLst>
                </p14:cNvPr>
                <p14:cNvContentPartPr/>
                <p14:nvPr/>
              </p14:nvContentPartPr>
              <p14:xfrm>
                <a:off x="7241037" y="5928003"/>
                <a:ext cx="276480" cy="259920"/>
              </p14:xfrm>
            </p:contentPart>
          </mc:Choice>
          <mc:Fallback>
            <p:pic>
              <p:nvPicPr>
                <p:cNvPr id="262293" name="Freihand 262292">
                  <a:extLst>
                    <a:ext uri="{FF2B5EF4-FFF2-40B4-BE49-F238E27FC236}">
                      <a16:creationId xmlns:a16="http://schemas.microsoft.com/office/drawing/2014/main" id="{8CAE3F88-87FA-407B-8583-16A6B067699B}"/>
                    </a:ext>
                  </a:extLst>
                </p:cNvPr>
                <p:cNvPicPr/>
                <p:nvPr/>
              </p:nvPicPr>
              <p:blipFill>
                <a:blip r:embed="rId330"/>
                <a:stretch>
                  <a:fillRect/>
                </a:stretch>
              </p:blipFill>
              <p:spPr>
                <a:xfrm>
                  <a:off x="7232397" y="5919363"/>
                  <a:ext cx="294120" cy="277560"/>
                </a:xfrm>
                <a:prstGeom prst="rect">
                  <a:avLst/>
                </a:prstGeom>
              </p:spPr>
            </p:pic>
          </mc:Fallback>
        </mc:AlternateContent>
        <mc:AlternateContent xmlns:mc="http://schemas.openxmlformats.org/markup-compatibility/2006">
          <mc:Choice xmlns:p14="http://schemas.microsoft.com/office/powerpoint/2010/main" Requires="p14">
            <p:contentPart p14:bwMode="auto" r:id="rId331">
              <p14:nvContentPartPr>
                <p14:cNvPr id="262294" name="Freihand 262293">
                  <a:extLst>
                    <a:ext uri="{FF2B5EF4-FFF2-40B4-BE49-F238E27FC236}">
                      <a16:creationId xmlns:a16="http://schemas.microsoft.com/office/drawing/2014/main" id="{C8B5E7F3-C6A8-4FBD-896C-B414BFC3D975}"/>
                    </a:ext>
                  </a:extLst>
                </p14:cNvPr>
                <p14:cNvContentPartPr/>
                <p14:nvPr/>
              </p14:nvContentPartPr>
              <p14:xfrm>
                <a:off x="7368117" y="5930523"/>
                <a:ext cx="109440" cy="20520"/>
              </p14:xfrm>
            </p:contentPart>
          </mc:Choice>
          <mc:Fallback>
            <p:pic>
              <p:nvPicPr>
                <p:cNvPr id="262294" name="Freihand 262293">
                  <a:extLst>
                    <a:ext uri="{FF2B5EF4-FFF2-40B4-BE49-F238E27FC236}">
                      <a16:creationId xmlns:a16="http://schemas.microsoft.com/office/drawing/2014/main" id="{C8B5E7F3-C6A8-4FBD-896C-B414BFC3D975}"/>
                    </a:ext>
                  </a:extLst>
                </p:cNvPr>
                <p:cNvPicPr/>
                <p:nvPr/>
              </p:nvPicPr>
              <p:blipFill>
                <a:blip r:embed="rId332"/>
                <a:stretch>
                  <a:fillRect/>
                </a:stretch>
              </p:blipFill>
              <p:spPr>
                <a:xfrm>
                  <a:off x="7359477" y="5921523"/>
                  <a:ext cx="127080" cy="38160"/>
                </a:xfrm>
                <a:prstGeom prst="rect">
                  <a:avLst/>
                </a:prstGeom>
              </p:spPr>
            </p:pic>
          </mc:Fallback>
        </mc:AlternateContent>
        <mc:AlternateContent xmlns:mc="http://schemas.openxmlformats.org/markup-compatibility/2006">
          <mc:Choice xmlns:p14="http://schemas.microsoft.com/office/powerpoint/2010/main" Requires="p14">
            <p:contentPart p14:bwMode="auto" r:id="rId333">
              <p14:nvContentPartPr>
                <p14:cNvPr id="262295" name="Freihand 262294">
                  <a:extLst>
                    <a:ext uri="{FF2B5EF4-FFF2-40B4-BE49-F238E27FC236}">
                      <a16:creationId xmlns:a16="http://schemas.microsoft.com/office/drawing/2014/main" id="{5E1D32F7-36E5-4210-8C34-05518C949081}"/>
                    </a:ext>
                  </a:extLst>
                </p14:cNvPr>
                <p14:cNvContentPartPr/>
                <p14:nvPr/>
              </p14:nvContentPartPr>
              <p14:xfrm>
                <a:off x="5189037" y="6414003"/>
                <a:ext cx="123120" cy="221760"/>
              </p14:xfrm>
            </p:contentPart>
          </mc:Choice>
          <mc:Fallback>
            <p:pic>
              <p:nvPicPr>
                <p:cNvPr id="262295" name="Freihand 262294">
                  <a:extLst>
                    <a:ext uri="{FF2B5EF4-FFF2-40B4-BE49-F238E27FC236}">
                      <a16:creationId xmlns:a16="http://schemas.microsoft.com/office/drawing/2014/main" id="{5E1D32F7-36E5-4210-8C34-05518C949081}"/>
                    </a:ext>
                  </a:extLst>
                </p:cNvPr>
                <p:cNvPicPr/>
                <p:nvPr/>
              </p:nvPicPr>
              <p:blipFill>
                <a:blip r:embed="rId334"/>
                <a:stretch>
                  <a:fillRect/>
                </a:stretch>
              </p:blipFill>
              <p:spPr>
                <a:xfrm>
                  <a:off x="5180397" y="6405363"/>
                  <a:ext cx="140760" cy="239400"/>
                </a:xfrm>
                <a:prstGeom prst="rect">
                  <a:avLst/>
                </a:prstGeom>
              </p:spPr>
            </p:pic>
          </mc:Fallback>
        </mc:AlternateContent>
        <mc:AlternateContent xmlns:mc="http://schemas.openxmlformats.org/markup-compatibility/2006">
          <mc:Choice xmlns:p14="http://schemas.microsoft.com/office/powerpoint/2010/main" Requires="p14">
            <p:contentPart p14:bwMode="auto" r:id="rId335">
              <p14:nvContentPartPr>
                <p14:cNvPr id="262296" name="Freihand 262295">
                  <a:extLst>
                    <a:ext uri="{FF2B5EF4-FFF2-40B4-BE49-F238E27FC236}">
                      <a16:creationId xmlns:a16="http://schemas.microsoft.com/office/drawing/2014/main" id="{CED57573-010D-4613-83FE-6430EDC17D94}"/>
                    </a:ext>
                  </a:extLst>
                </p14:cNvPr>
                <p14:cNvContentPartPr/>
                <p14:nvPr/>
              </p14:nvContentPartPr>
              <p14:xfrm>
                <a:off x="5268597" y="6343803"/>
                <a:ext cx="360" cy="360"/>
              </p14:xfrm>
            </p:contentPart>
          </mc:Choice>
          <mc:Fallback>
            <p:pic>
              <p:nvPicPr>
                <p:cNvPr id="262296" name="Freihand 262295">
                  <a:extLst>
                    <a:ext uri="{FF2B5EF4-FFF2-40B4-BE49-F238E27FC236}">
                      <a16:creationId xmlns:a16="http://schemas.microsoft.com/office/drawing/2014/main" id="{CED57573-010D-4613-83FE-6430EDC17D94}"/>
                    </a:ext>
                  </a:extLst>
                </p:cNvPr>
                <p:cNvPicPr/>
                <p:nvPr/>
              </p:nvPicPr>
              <p:blipFill>
                <a:blip r:embed="rId199"/>
                <a:stretch>
                  <a:fillRect/>
                </a:stretch>
              </p:blipFill>
              <p:spPr>
                <a:xfrm>
                  <a:off x="5259597" y="633516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36">
              <p14:nvContentPartPr>
                <p14:cNvPr id="262297" name="Freihand 262296">
                  <a:extLst>
                    <a:ext uri="{FF2B5EF4-FFF2-40B4-BE49-F238E27FC236}">
                      <a16:creationId xmlns:a16="http://schemas.microsoft.com/office/drawing/2014/main" id="{C098A9EE-FCE0-408A-90FC-7F18D4EB71AB}"/>
                    </a:ext>
                  </a:extLst>
                </p14:cNvPr>
                <p14:cNvContentPartPr/>
                <p14:nvPr/>
              </p14:nvContentPartPr>
              <p14:xfrm>
                <a:off x="5329077" y="6393123"/>
                <a:ext cx="127080" cy="96480"/>
              </p14:xfrm>
            </p:contentPart>
          </mc:Choice>
          <mc:Fallback>
            <p:pic>
              <p:nvPicPr>
                <p:cNvPr id="262297" name="Freihand 262296">
                  <a:extLst>
                    <a:ext uri="{FF2B5EF4-FFF2-40B4-BE49-F238E27FC236}">
                      <a16:creationId xmlns:a16="http://schemas.microsoft.com/office/drawing/2014/main" id="{C098A9EE-FCE0-408A-90FC-7F18D4EB71AB}"/>
                    </a:ext>
                  </a:extLst>
                </p:cNvPr>
                <p:cNvPicPr/>
                <p:nvPr/>
              </p:nvPicPr>
              <p:blipFill>
                <a:blip r:embed="rId337"/>
                <a:stretch>
                  <a:fillRect/>
                </a:stretch>
              </p:blipFill>
              <p:spPr>
                <a:xfrm>
                  <a:off x="5320437" y="6384123"/>
                  <a:ext cx="144720" cy="114120"/>
                </a:xfrm>
                <a:prstGeom prst="rect">
                  <a:avLst/>
                </a:prstGeom>
              </p:spPr>
            </p:pic>
          </mc:Fallback>
        </mc:AlternateContent>
        <mc:AlternateContent xmlns:mc="http://schemas.openxmlformats.org/markup-compatibility/2006">
          <mc:Choice xmlns:p14="http://schemas.microsoft.com/office/powerpoint/2010/main" Requires="p14">
            <p:contentPart p14:bwMode="auto" r:id="rId338">
              <p14:nvContentPartPr>
                <p14:cNvPr id="262298" name="Freihand 262297">
                  <a:extLst>
                    <a:ext uri="{FF2B5EF4-FFF2-40B4-BE49-F238E27FC236}">
                      <a16:creationId xmlns:a16="http://schemas.microsoft.com/office/drawing/2014/main" id="{BDEB596D-DCC7-420E-82E5-2822D3BC1030}"/>
                    </a:ext>
                  </a:extLst>
                </p14:cNvPr>
                <p14:cNvContentPartPr/>
                <p14:nvPr/>
              </p14:nvContentPartPr>
              <p14:xfrm>
                <a:off x="5450397" y="6329043"/>
                <a:ext cx="259560" cy="157320"/>
              </p14:xfrm>
            </p:contentPart>
          </mc:Choice>
          <mc:Fallback>
            <p:pic>
              <p:nvPicPr>
                <p:cNvPr id="262298" name="Freihand 262297">
                  <a:extLst>
                    <a:ext uri="{FF2B5EF4-FFF2-40B4-BE49-F238E27FC236}">
                      <a16:creationId xmlns:a16="http://schemas.microsoft.com/office/drawing/2014/main" id="{BDEB596D-DCC7-420E-82E5-2822D3BC1030}"/>
                    </a:ext>
                  </a:extLst>
                </p:cNvPr>
                <p:cNvPicPr/>
                <p:nvPr/>
              </p:nvPicPr>
              <p:blipFill>
                <a:blip r:embed="rId339"/>
                <a:stretch>
                  <a:fillRect/>
                </a:stretch>
              </p:blipFill>
              <p:spPr>
                <a:xfrm>
                  <a:off x="5441757" y="6320403"/>
                  <a:ext cx="277200" cy="174960"/>
                </a:xfrm>
                <a:prstGeom prst="rect">
                  <a:avLst/>
                </a:prstGeom>
              </p:spPr>
            </p:pic>
          </mc:Fallback>
        </mc:AlternateContent>
        <mc:AlternateContent xmlns:mc="http://schemas.openxmlformats.org/markup-compatibility/2006">
          <mc:Choice xmlns:p14="http://schemas.microsoft.com/office/powerpoint/2010/main" Requires="p14">
            <p:contentPart p14:bwMode="auto" r:id="rId340">
              <p14:nvContentPartPr>
                <p14:cNvPr id="262299" name="Freihand 262298">
                  <a:extLst>
                    <a:ext uri="{FF2B5EF4-FFF2-40B4-BE49-F238E27FC236}">
                      <a16:creationId xmlns:a16="http://schemas.microsoft.com/office/drawing/2014/main" id="{1D191B21-9C12-4539-B203-F0572BC27770}"/>
                    </a:ext>
                  </a:extLst>
                </p14:cNvPr>
                <p14:cNvContentPartPr/>
                <p14:nvPr/>
              </p14:nvContentPartPr>
              <p14:xfrm>
                <a:off x="5898237" y="6358203"/>
                <a:ext cx="92520" cy="151920"/>
              </p14:xfrm>
            </p:contentPart>
          </mc:Choice>
          <mc:Fallback>
            <p:pic>
              <p:nvPicPr>
                <p:cNvPr id="262299" name="Freihand 262298">
                  <a:extLst>
                    <a:ext uri="{FF2B5EF4-FFF2-40B4-BE49-F238E27FC236}">
                      <a16:creationId xmlns:a16="http://schemas.microsoft.com/office/drawing/2014/main" id="{1D191B21-9C12-4539-B203-F0572BC27770}"/>
                    </a:ext>
                  </a:extLst>
                </p:cNvPr>
                <p:cNvPicPr/>
                <p:nvPr/>
              </p:nvPicPr>
              <p:blipFill>
                <a:blip r:embed="rId341"/>
                <a:stretch>
                  <a:fillRect/>
                </a:stretch>
              </p:blipFill>
              <p:spPr>
                <a:xfrm>
                  <a:off x="5889237" y="6349203"/>
                  <a:ext cx="110160" cy="169560"/>
                </a:xfrm>
                <a:prstGeom prst="rect">
                  <a:avLst/>
                </a:prstGeom>
              </p:spPr>
            </p:pic>
          </mc:Fallback>
        </mc:AlternateContent>
        <mc:AlternateContent xmlns:mc="http://schemas.openxmlformats.org/markup-compatibility/2006">
          <mc:Choice xmlns:p14="http://schemas.microsoft.com/office/powerpoint/2010/main" Requires="p14">
            <p:contentPart p14:bwMode="auto" r:id="rId342">
              <p14:nvContentPartPr>
                <p14:cNvPr id="262300" name="Freihand 262299">
                  <a:extLst>
                    <a:ext uri="{FF2B5EF4-FFF2-40B4-BE49-F238E27FC236}">
                      <a16:creationId xmlns:a16="http://schemas.microsoft.com/office/drawing/2014/main" id="{BB9A0335-39F6-4D52-A478-6E7137C26A19}"/>
                    </a:ext>
                  </a:extLst>
                </p14:cNvPr>
                <p14:cNvContentPartPr/>
                <p14:nvPr/>
              </p14:nvContentPartPr>
              <p14:xfrm>
                <a:off x="6005157" y="6405003"/>
                <a:ext cx="107280" cy="70920"/>
              </p14:xfrm>
            </p:contentPart>
          </mc:Choice>
          <mc:Fallback>
            <p:pic>
              <p:nvPicPr>
                <p:cNvPr id="262300" name="Freihand 262299">
                  <a:extLst>
                    <a:ext uri="{FF2B5EF4-FFF2-40B4-BE49-F238E27FC236}">
                      <a16:creationId xmlns:a16="http://schemas.microsoft.com/office/drawing/2014/main" id="{BB9A0335-39F6-4D52-A478-6E7137C26A19}"/>
                    </a:ext>
                  </a:extLst>
                </p:cNvPr>
                <p:cNvPicPr/>
                <p:nvPr/>
              </p:nvPicPr>
              <p:blipFill>
                <a:blip r:embed="rId343"/>
                <a:stretch>
                  <a:fillRect/>
                </a:stretch>
              </p:blipFill>
              <p:spPr>
                <a:xfrm>
                  <a:off x="5996157" y="6396003"/>
                  <a:ext cx="124920" cy="88560"/>
                </a:xfrm>
                <a:prstGeom prst="rect">
                  <a:avLst/>
                </a:prstGeom>
              </p:spPr>
            </p:pic>
          </mc:Fallback>
        </mc:AlternateContent>
        <mc:AlternateContent xmlns:mc="http://schemas.openxmlformats.org/markup-compatibility/2006">
          <mc:Choice xmlns:p14="http://schemas.microsoft.com/office/powerpoint/2010/main" Requires="p14">
            <p:contentPart p14:bwMode="auto" r:id="rId344">
              <p14:nvContentPartPr>
                <p14:cNvPr id="262301" name="Freihand 262300">
                  <a:extLst>
                    <a:ext uri="{FF2B5EF4-FFF2-40B4-BE49-F238E27FC236}">
                      <a16:creationId xmlns:a16="http://schemas.microsoft.com/office/drawing/2014/main" id="{517A5CCF-0D6B-4678-9C38-4BC0C3C863CD}"/>
                    </a:ext>
                  </a:extLst>
                </p14:cNvPr>
                <p14:cNvContentPartPr/>
                <p14:nvPr/>
              </p14:nvContentPartPr>
              <p14:xfrm>
                <a:off x="6108117" y="6323643"/>
                <a:ext cx="145800" cy="138600"/>
              </p14:xfrm>
            </p:contentPart>
          </mc:Choice>
          <mc:Fallback>
            <p:pic>
              <p:nvPicPr>
                <p:cNvPr id="262301" name="Freihand 262300">
                  <a:extLst>
                    <a:ext uri="{FF2B5EF4-FFF2-40B4-BE49-F238E27FC236}">
                      <a16:creationId xmlns:a16="http://schemas.microsoft.com/office/drawing/2014/main" id="{517A5CCF-0D6B-4678-9C38-4BC0C3C863CD}"/>
                    </a:ext>
                  </a:extLst>
                </p:cNvPr>
                <p:cNvPicPr/>
                <p:nvPr/>
              </p:nvPicPr>
              <p:blipFill>
                <a:blip r:embed="rId345"/>
                <a:stretch>
                  <a:fillRect/>
                </a:stretch>
              </p:blipFill>
              <p:spPr>
                <a:xfrm>
                  <a:off x="6099117" y="6314643"/>
                  <a:ext cx="163440" cy="156240"/>
                </a:xfrm>
                <a:prstGeom prst="rect">
                  <a:avLst/>
                </a:prstGeom>
              </p:spPr>
            </p:pic>
          </mc:Fallback>
        </mc:AlternateContent>
        <mc:AlternateContent xmlns:mc="http://schemas.openxmlformats.org/markup-compatibility/2006">
          <mc:Choice xmlns:p14="http://schemas.microsoft.com/office/powerpoint/2010/main" Requires="p14">
            <p:contentPart p14:bwMode="auto" r:id="rId346">
              <p14:nvContentPartPr>
                <p14:cNvPr id="262302" name="Freihand 262301">
                  <a:extLst>
                    <a:ext uri="{FF2B5EF4-FFF2-40B4-BE49-F238E27FC236}">
                      <a16:creationId xmlns:a16="http://schemas.microsoft.com/office/drawing/2014/main" id="{8B0A8B46-F4EE-4C03-B350-5592535636CF}"/>
                    </a:ext>
                  </a:extLst>
                </p14:cNvPr>
                <p14:cNvContentPartPr/>
                <p14:nvPr/>
              </p14:nvContentPartPr>
              <p14:xfrm>
                <a:off x="6185157" y="6415083"/>
                <a:ext cx="42120" cy="46800"/>
              </p14:xfrm>
            </p:contentPart>
          </mc:Choice>
          <mc:Fallback>
            <p:pic>
              <p:nvPicPr>
                <p:cNvPr id="262302" name="Freihand 262301">
                  <a:extLst>
                    <a:ext uri="{FF2B5EF4-FFF2-40B4-BE49-F238E27FC236}">
                      <a16:creationId xmlns:a16="http://schemas.microsoft.com/office/drawing/2014/main" id="{8B0A8B46-F4EE-4C03-B350-5592535636CF}"/>
                    </a:ext>
                  </a:extLst>
                </p:cNvPr>
                <p:cNvPicPr/>
                <p:nvPr/>
              </p:nvPicPr>
              <p:blipFill>
                <a:blip r:embed="rId347"/>
                <a:stretch>
                  <a:fillRect/>
                </a:stretch>
              </p:blipFill>
              <p:spPr>
                <a:xfrm>
                  <a:off x="6176517" y="6406083"/>
                  <a:ext cx="59760" cy="64440"/>
                </a:xfrm>
                <a:prstGeom prst="rect">
                  <a:avLst/>
                </a:prstGeom>
              </p:spPr>
            </p:pic>
          </mc:Fallback>
        </mc:AlternateContent>
        <mc:AlternateContent xmlns:mc="http://schemas.openxmlformats.org/markup-compatibility/2006">
          <mc:Choice xmlns:p14="http://schemas.microsoft.com/office/powerpoint/2010/main" Requires="p14">
            <p:contentPart p14:bwMode="auto" r:id="rId348">
              <p14:nvContentPartPr>
                <p14:cNvPr id="262303" name="Freihand 262302">
                  <a:extLst>
                    <a:ext uri="{FF2B5EF4-FFF2-40B4-BE49-F238E27FC236}">
                      <a16:creationId xmlns:a16="http://schemas.microsoft.com/office/drawing/2014/main" id="{FFDCBA09-3C6E-4D8F-9C4C-86A28226864F}"/>
                    </a:ext>
                  </a:extLst>
                </p14:cNvPr>
                <p14:cNvContentPartPr/>
                <p14:nvPr/>
              </p14:nvContentPartPr>
              <p14:xfrm>
                <a:off x="6310077" y="6304203"/>
                <a:ext cx="42480" cy="167760"/>
              </p14:xfrm>
            </p:contentPart>
          </mc:Choice>
          <mc:Fallback>
            <p:pic>
              <p:nvPicPr>
                <p:cNvPr id="262303" name="Freihand 262302">
                  <a:extLst>
                    <a:ext uri="{FF2B5EF4-FFF2-40B4-BE49-F238E27FC236}">
                      <a16:creationId xmlns:a16="http://schemas.microsoft.com/office/drawing/2014/main" id="{FFDCBA09-3C6E-4D8F-9C4C-86A28226864F}"/>
                    </a:ext>
                  </a:extLst>
                </p:cNvPr>
                <p:cNvPicPr/>
                <p:nvPr/>
              </p:nvPicPr>
              <p:blipFill>
                <a:blip r:embed="rId349"/>
                <a:stretch>
                  <a:fillRect/>
                </a:stretch>
              </p:blipFill>
              <p:spPr>
                <a:xfrm>
                  <a:off x="6301437" y="6295203"/>
                  <a:ext cx="60120" cy="185400"/>
                </a:xfrm>
                <a:prstGeom prst="rect">
                  <a:avLst/>
                </a:prstGeom>
              </p:spPr>
            </p:pic>
          </mc:Fallback>
        </mc:AlternateContent>
        <mc:AlternateContent xmlns:mc="http://schemas.openxmlformats.org/markup-compatibility/2006">
          <mc:Choice xmlns:p14="http://schemas.microsoft.com/office/powerpoint/2010/main" Requires="p14">
            <p:contentPart p14:bwMode="auto" r:id="rId350">
              <p14:nvContentPartPr>
                <p14:cNvPr id="262304" name="Freihand 262303">
                  <a:extLst>
                    <a:ext uri="{FF2B5EF4-FFF2-40B4-BE49-F238E27FC236}">
                      <a16:creationId xmlns:a16="http://schemas.microsoft.com/office/drawing/2014/main" id="{781A7908-C274-4D6D-92F6-910D79827B25}"/>
                    </a:ext>
                  </a:extLst>
                </p14:cNvPr>
                <p14:cNvContentPartPr/>
                <p14:nvPr/>
              </p14:nvContentPartPr>
              <p14:xfrm>
                <a:off x="6295677" y="6404283"/>
                <a:ext cx="99360" cy="9360"/>
              </p14:xfrm>
            </p:contentPart>
          </mc:Choice>
          <mc:Fallback>
            <p:pic>
              <p:nvPicPr>
                <p:cNvPr id="262304" name="Freihand 262303">
                  <a:extLst>
                    <a:ext uri="{FF2B5EF4-FFF2-40B4-BE49-F238E27FC236}">
                      <a16:creationId xmlns:a16="http://schemas.microsoft.com/office/drawing/2014/main" id="{781A7908-C274-4D6D-92F6-910D79827B25}"/>
                    </a:ext>
                  </a:extLst>
                </p:cNvPr>
                <p:cNvPicPr/>
                <p:nvPr/>
              </p:nvPicPr>
              <p:blipFill>
                <a:blip r:embed="rId351"/>
                <a:stretch>
                  <a:fillRect/>
                </a:stretch>
              </p:blipFill>
              <p:spPr>
                <a:xfrm>
                  <a:off x="6286677" y="6395283"/>
                  <a:ext cx="117000" cy="27000"/>
                </a:xfrm>
                <a:prstGeom prst="rect">
                  <a:avLst/>
                </a:prstGeom>
              </p:spPr>
            </p:pic>
          </mc:Fallback>
        </mc:AlternateContent>
        <mc:AlternateContent xmlns:mc="http://schemas.openxmlformats.org/markup-compatibility/2006">
          <mc:Choice xmlns:p14="http://schemas.microsoft.com/office/powerpoint/2010/main" Requires="p14">
            <p:contentPart p14:bwMode="auto" r:id="rId352">
              <p14:nvContentPartPr>
                <p14:cNvPr id="262305" name="Freihand 262304">
                  <a:extLst>
                    <a:ext uri="{FF2B5EF4-FFF2-40B4-BE49-F238E27FC236}">
                      <a16:creationId xmlns:a16="http://schemas.microsoft.com/office/drawing/2014/main" id="{8D328E86-5A9F-4842-B60E-B1744664FB2F}"/>
                    </a:ext>
                  </a:extLst>
                </p14:cNvPr>
                <p14:cNvContentPartPr/>
                <p14:nvPr/>
              </p14:nvContentPartPr>
              <p14:xfrm>
                <a:off x="6388197" y="6369003"/>
                <a:ext cx="197640" cy="98640"/>
              </p14:xfrm>
            </p:contentPart>
          </mc:Choice>
          <mc:Fallback>
            <p:pic>
              <p:nvPicPr>
                <p:cNvPr id="262305" name="Freihand 262304">
                  <a:extLst>
                    <a:ext uri="{FF2B5EF4-FFF2-40B4-BE49-F238E27FC236}">
                      <a16:creationId xmlns:a16="http://schemas.microsoft.com/office/drawing/2014/main" id="{8D328E86-5A9F-4842-B60E-B1744664FB2F}"/>
                    </a:ext>
                  </a:extLst>
                </p:cNvPr>
                <p:cNvPicPr/>
                <p:nvPr/>
              </p:nvPicPr>
              <p:blipFill>
                <a:blip r:embed="rId353"/>
                <a:stretch>
                  <a:fillRect/>
                </a:stretch>
              </p:blipFill>
              <p:spPr>
                <a:xfrm>
                  <a:off x="6379197" y="6360003"/>
                  <a:ext cx="21528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354">
              <p14:nvContentPartPr>
                <p14:cNvPr id="262306" name="Freihand 262305">
                  <a:extLst>
                    <a:ext uri="{FF2B5EF4-FFF2-40B4-BE49-F238E27FC236}">
                      <a16:creationId xmlns:a16="http://schemas.microsoft.com/office/drawing/2014/main" id="{74A29554-6BEE-4C9A-BBC5-201D80652B44}"/>
                    </a:ext>
                  </a:extLst>
                </p14:cNvPr>
                <p14:cNvContentPartPr/>
                <p14:nvPr/>
              </p14:nvContentPartPr>
              <p14:xfrm>
                <a:off x="6677277" y="6361443"/>
                <a:ext cx="275040" cy="114480"/>
              </p14:xfrm>
            </p:contentPart>
          </mc:Choice>
          <mc:Fallback>
            <p:pic>
              <p:nvPicPr>
                <p:cNvPr id="262306" name="Freihand 262305">
                  <a:extLst>
                    <a:ext uri="{FF2B5EF4-FFF2-40B4-BE49-F238E27FC236}">
                      <a16:creationId xmlns:a16="http://schemas.microsoft.com/office/drawing/2014/main" id="{74A29554-6BEE-4C9A-BBC5-201D80652B44}"/>
                    </a:ext>
                  </a:extLst>
                </p:cNvPr>
                <p:cNvPicPr/>
                <p:nvPr/>
              </p:nvPicPr>
              <p:blipFill>
                <a:blip r:embed="rId355"/>
                <a:stretch>
                  <a:fillRect/>
                </a:stretch>
              </p:blipFill>
              <p:spPr>
                <a:xfrm>
                  <a:off x="6668277" y="6352803"/>
                  <a:ext cx="292680" cy="132120"/>
                </a:xfrm>
                <a:prstGeom prst="rect">
                  <a:avLst/>
                </a:prstGeom>
              </p:spPr>
            </p:pic>
          </mc:Fallback>
        </mc:AlternateContent>
        <mc:AlternateContent xmlns:mc="http://schemas.openxmlformats.org/markup-compatibility/2006">
          <mc:Choice xmlns:p14="http://schemas.microsoft.com/office/powerpoint/2010/main" Requires="p14">
            <p:contentPart p14:bwMode="auto" r:id="rId356">
              <p14:nvContentPartPr>
                <p14:cNvPr id="262307" name="Freihand 262306">
                  <a:extLst>
                    <a:ext uri="{FF2B5EF4-FFF2-40B4-BE49-F238E27FC236}">
                      <a16:creationId xmlns:a16="http://schemas.microsoft.com/office/drawing/2014/main" id="{BBAF950A-D154-43E5-840C-7575600A1221}"/>
                    </a:ext>
                  </a:extLst>
                </p14:cNvPr>
                <p14:cNvContentPartPr/>
                <p14:nvPr/>
              </p14:nvContentPartPr>
              <p14:xfrm>
                <a:off x="6960957" y="6340563"/>
                <a:ext cx="93960" cy="105480"/>
              </p14:xfrm>
            </p:contentPart>
          </mc:Choice>
          <mc:Fallback>
            <p:pic>
              <p:nvPicPr>
                <p:cNvPr id="262307" name="Freihand 262306">
                  <a:extLst>
                    <a:ext uri="{FF2B5EF4-FFF2-40B4-BE49-F238E27FC236}">
                      <a16:creationId xmlns:a16="http://schemas.microsoft.com/office/drawing/2014/main" id="{BBAF950A-D154-43E5-840C-7575600A1221}"/>
                    </a:ext>
                  </a:extLst>
                </p:cNvPr>
                <p:cNvPicPr/>
                <p:nvPr/>
              </p:nvPicPr>
              <p:blipFill>
                <a:blip r:embed="rId357"/>
                <a:stretch>
                  <a:fillRect/>
                </a:stretch>
              </p:blipFill>
              <p:spPr>
                <a:xfrm>
                  <a:off x="6951957" y="6331563"/>
                  <a:ext cx="111600" cy="123120"/>
                </a:xfrm>
                <a:prstGeom prst="rect">
                  <a:avLst/>
                </a:prstGeom>
              </p:spPr>
            </p:pic>
          </mc:Fallback>
        </mc:AlternateContent>
        <mc:AlternateContent xmlns:mc="http://schemas.openxmlformats.org/markup-compatibility/2006">
          <mc:Choice xmlns:p14="http://schemas.microsoft.com/office/powerpoint/2010/main" Requires="p14">
            <p:contentPart p14:bwMode="auto" r:id="rId358">
              <p14:nvContentPartPr>
                <p14:cNvPr id="262308" name="Freihand 262307">
                  <a:extLst>
                    <a:ext uri="{FF2B5EF4-FFF2-40B4-BE49-F238E27FC236}">
                      <a16:creationId xmlns:a16="http://schemas.microsoft.com/office/drawing/2014/main" id="{3823C9D0-B3DB-4B00-B9CB-4F1277C9547F}"/>
                    </a:ext>
                  </a:extLst>
                </p14:cNvPr>
                <p14:cNvContentPartPr/>
                <p14:nvPr/>
              </p14:nvContentPartPr>
              <p14:xfrm>
                <a:off x="7055637" y="6324363"/>
                <a:ext cx="98640" cy="118800"/>
              </p14:xfrm>
            </p:contentPart>
          </mc:Choice>
          <mc:Fallback>
            <p:pic>
              <p:nvPicPr>
                <p:cNvPr id="262308" name="Freihand 262307">
                  <a:extLst>
                    <a:ext uri="{FF2B5EF4-FFF2-40B4-BE49-F238E27FC236}">
                      <a16:creationId xmlns:a16="http://schemas.microsoft.com/office/drawing/2014/main" id="{3823C9D0-B3DB-4B00-B9CB-4F1277C9547F}"/>
                    </a:ext>
                  </a:extLst>
                </p:cNvPr>
                <p:cNvPicPr/>
                <p:nvPr/>
              </p:nvPicPr>
              <p:blipFill>
                <a:blip r:embed="rId359"/>
                <a:stretch>
                  <a:fillRect/>
                </a:stretch>
              </p:blipFill>
              <p:spPr>
                <a:xfrm>
                  <a:off x="7046997" y="6315723"/>
                  <a:ext cx="11628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360">
              <p14:nvContentPartPr>
                <p14:cNvPr id="262309" name="Freihand 262308">
                  <a:extLst>
                    <a:ext uri="{FF2B5EF4-FFF2-40B4-BE49-F238E27FC236}">
                      <a16:creationId xmlns:a16="http://schemas.microsoft.com/office/drawing/2014/main" id="{5FFD9086-817A-4BEA-9498-3039DCDAA5C4}"/>
                    </a:ext>
                  </a:extLst>
                </p14:cNvPr>
                <p14:cNvContentPartPr/>
                <p14:nvPr/>
              </p14:nvContentPartPr>
              <p14:xfrm>
                <a:off x="7159677" y="6337323"/>
                <a:ext cx="201240" cy="62640"/>
              </p14:xfrm>
            </p:contentPart>
          </mc:Choice>
          <mc:Fallback>
            <p:pic>
              <p:nvPicPr>
                <p:cNvPr id="262309" name="Freihand 262308">
                  <a:extLst>
                    <a:ext uri="{FF2B5EF4-FFF2-40B4-BE49-F238E27FC236}">
                      <a16:creationId xmlns:a16="http://schemas.microsoft.com/office/drawing/2014/main" id="{5FFD9086-817A-4BEA-9498-3039DCDAA5C4}"/>
                    </a:ext>
                  </a:extLst>
                </p:cNvPr>
                <p:cNvPicPr/>
                <p:nvPr/>
              </p:nvPicPr>
              <p:blipFill>
                <a:blip r:embed="rId361"/>
                <a:stretch>
                  <a:fillRect/>
                </a:stretch>
              </p:blipFill>
              <p:spPr>
                <a:xfrm>
                  <a:off x="7151037" y="6328323"/>
                  <a:ext cx="218880" cy="80280"/>
                </a:xfrm>
                <a:prstGeom prst="rect">
                  <a:avLst/>
                </a:prstGeom>
              </p:spPr>
            </p:pic>
          </mc:Fallback>
        </mc:AlternateContent>
        <mc:AlternateContent xmlns:mc="http://schemas.openxmlformats.org/markup-compatibility/2006">
          <mc:Choice xmlns:p14="http://schemas.microsoft.com/office/powerpoint/2010/main" Requires="p14">
            <p:contentPart p14:bwMode="auto" r:id="rId362">
              <p14:nvContentPartPr>
                <p14:cNvPr id="262310" name="Freihand 262309">
                  <a:extLst>
                    <a:ext uri="{FF2B5EF4-FFF2-40B4-BE49-F238E27FC236}">
                      <a16:creationId xmlns:a16="http://schemas.microsoft.com/office/drawing/2014/main" id="{EDBB901D-35DD-4483-A85C-67A40D9F9F04}"/>
                    </a:ext>
                  </a:extLst>
                </p14:cNvPr>
                <p14:cNvContentPartPr/>
                <p14:nvPr/>
              </p14:nvContentPartPr>
              <p14:xfrm>
                <a:off x="6902997" y="6250923"/>
                <a:ext cx="133560" cy="24120"/>
              </p14:xfrm>
            </p:contentPart>
          </mc:Choice>
          <mc:Fallback>
            <p:pic>
              <p:nvPicPr>
                <p:cNvPr id="262310" name="Freihand 262309">
                  <a:extLst>
                    <a:ext uri="{FF2B5EF4-FFF2-40B4-BE49-F238E27FC236}">
                      <a16:creationId xmlns:a16="http://schemas.microsoft.com/office/drawing/2014/main" id="{EDBB901D-35DD-4483-A85C-67A40D9F9F04}"/>
                    </a:ext>
                  </a:extLst>
                </p:cNvPr>
                <p:cNvPicPr/>
                <p:nvPr/>
              </p:nvPicPr>
              <p:blipFill>
                <a:blip r:embed="rId363"/>
                <a:stretch>
                  <a:fillRect/>
                </a:stretch>
              </p:blipFill>
              <p:spPr>
                <a:xfrm>
                  <a:off x="6893997" y="6242283"/>
                  <a:ext cx="151200" cy="41760"/>
                </a:xfrm>
                <a:prstGeom prst="rect">
                  <a:avLst/>
                </a:prstGeom>
              </p:spPr>
            </p:pic>
          </mc:Fallback>
        </mc:AlternateContent>
        <mc:AlternateContent xmlns:mc="http://schemas.openxmlformats.org/markup-compatibility/2006">
          <mc:Choice xmlns:p14="http://schemas.microsoft.com/office/powerpoint/2010/main" Requires="p14">
            <p:contentPart p14:bwMode="auto" r:id="rId364">
              <p14:nvContentPartPr>
                <p14:cNvPr id="262311" name="Freihand 262310">
                  <a:extLst>
                    <a:ext uri="{FF2B5EF4-FFF2-40B4-BE49-F238E27FC236}">
                      <a16:creationId xmlns:a16="http://schemas.microsoft.com/office/drawing/2014/main" id="{A2B85E6B-010D-48EE-9911-8F7C2C4C3E52}"/>
                    </a:ext>
                  </a:extLst>
                </p14:cNvPr>
                <p14:cNvContentPartPr/>
                <p14:nvPr/>
              </p14:nvContentPartPr>
              <p14:xfrm>
                <a:off x="7461357" y="6303483"/>
                <a:ext cx="120600" cy="90720"/>
              </p14:xfrm>
            </p:contentPart>
          </mc:Choice>
          <mc:Fallback>
            <p:pic>
              <p:nvPicPr>
                <p:cNvPr id="262311" name="Freihand 262310">
                  <a:extLst>
                    <a:ext uri="{FF2B5EF4-FFF2-40B4-BE49-F238E27FC236}">
                      <a16:creationId xmlns:a16="http://schemas.microsoft.com/office/drawing/2014/main" id="{A2B85E6B-010D-48EE-9911-8F7C2C4C3E52}"/>
                    </a:ext>
                  </a:extLst>
                </p:cNvPr>
                <p:cNvPicPr/>
                <p:nvPr/>
              </p:nvPicPr>
              <p:blipFill>
                <a:blip r:embed="rId365"/>
                <a:stretch>
                  <a:fillRect/>
                </a:stretch>
              </p:blipFill>
              <p:spPr>
                <a:xfrm>
                  <a:off x="7452357" y="6294843"/>
                  <a:ext cx="13824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366">
              <p14:nvContentPartPr>
                <p14:cNvPr id="262312" name="Freihand 262311">
                  <a:extLst>
                    <a:ext uri="{FF2B5EF4-FFF2-40B4-BE49-F238E27FC236}">
                      <a16:creationId xmlns:a16="http://schemas.microsoft.com/office/drawing/2014/main" id="{7075B6F4-2BE0-4F7F-9136-FDED8BA18A39}"/>
                    </a:ext>
                  </a:extLst>
                </p14:cNvPr>
                <p14:cNvContentPartPr/>
                <p14:nvPr/>
              </p14:nvContentPartPr>
              <p14:xfrm>
                <a:off x="7589157" y="6221043"/>
                <a:ext cx="70560" cy="156960"/>
              </p14:xfrm>
            </p:contentPart>
          </mc:Choice>
          <mc:Fallback>
            <p:pic>
              <p:nvPicPr>
                <p:cNvPr id="262312" name="Freihand 262311">
                  <a:extLst>
                    <a:ext uri="{FF2B5EF4-FFF2-40B4-BE49-F238E27FC236}">
                      <a16:creationId xmlns:a16="http://schemas.microsoft.com/office/drawing/2014/main" id="{7075B6F4-2BE0-4F7F-9136-FDED8BA18A39}"/>
                    </a:ext>
                  </a:extLst>
                </p:cNvPr>
                <p:cNvPicPr/>
                <p:nvPr/>
              </p:nvPicPr>
              <p:blipFill>
                <a:blip r:embed="rId367"/>
                <a:stretch>
                  <a:fillRect/>
                </a:stretch>
              </p:blipFill>
              <p:spPr>
                <a:xfrm>
                  <a:off x="7580157" y="6212043"/>
                  <a:ext cx="88200" cy="174600"/>
                </a:xfrm>
                <a:prstGeom prst="rect">
                  <a:avLst/>
                </a:prstGeom>
              </p:spPr>
            </p:pic>
          </mc:Fallback>
        </mc:AlternateContent>
        <mc:AlternateContent xmlns:mc="http://schemas.openxmlformats.org/markup-compatibility/2006">
          <mc:Choice xmlns:p14="http://schemas.microsoft.com/office/powerpoint/2010/main" Requires="p14">
            <p:contentPart p14:bwMode="auto" r:id="rId368">
              <p14:nvContentPartPr>
                <p14:cNvPr id="262313" name="Freihand 262312">
                  <a:extLst>
                    <a:ext uri="{FF2B5EF4-FFF2-40B4-BE49-F238E27FC236}">
                      <a16:creationId xmlns:a16="http://schemas.microsoft.com/office/drawing/2014/main" id="{DE279C4E-873E-41D3-8F15-8E6E0731E145}"/>
                    </a:ext>
                  </a:extLst>
                </p14:cNvPr>
                <p14:cNvContentPartPr/>
                <p14:nvPr/>
              </p14:nvContentPartPr>
              <p14:xfrm>
                <a:off x="7664037" y="6259923"/>
                <a:ext cx="165960" cy="270000"/>
              </p14:xfrm>
            </p:contentPart>
          </mc:Choice>
          <mc:Fallback>
            <p:pic>
              <p:nvPicPr>
                <p:cNvPr id="262313" name="Freihand 262312">
                  <a:extLst>
                    <a:ext uri="{FF2B5EF4-FFF2-40B4-BE49-F238E27FC236}">
                      <a16:creationId xmlns:a16="http://schemas.microsoft.com/office/drawing/2014/main" id="{DE279C4E-873E-41D3-8F15-8E6E0731E145}"/>
                    </a:ext>
                  </a:extLst>
                </p:cNvPr>
                <p:cNvPicPr/>
                <p:nvPr/>
              </p:nvPicPr>
              <p:blipFill>
                <a:blip r:embed="rId369"/>
                <a:stretch>
                  <a:fillRect/>
                </a:stretch>
              </p:blipFill>
              <p:spPr>
                <a:xfrm>
                  <a:off x="7655037" y="6250923"/>
                  <a:ext cx="183600" cy="287640"/>
                </a:xfrm>
                <a:prstGeom prst="rect">
                  <a:avLst/>
                </a:prstGeom>
              </p:spPr>
            </p:pic>
          </mc:Fallback>
        </mc:AlternateContent>
        <mc:AlternateContent xmlns:mc="http://schemas.openxmlformats.org/markup-compatibility/2006">
          <mc:Choice xmlns:p14="http://schemas.microsoft.com/office/powerpoint/2010/main" Requires="p14">
            <p:contentPart p14:bwMode="auto" r:id="rId370">
              <p14:nvContentPartPr>
                <p14:cNvPr id="262314" name="Freihand 262313">
                  <a:extLst>
                    <a:ext uri="{FF2B5EF4-FFF2-40B4-BE49-F238E27FC236}">
                      <a16:creationId xmlns:a16="http://schemas.microsoft.com/office/drawing/2014/main" id="{F508509C-5599-454F-98EC-364831E096A0}"/>
                    </a:ext>
                  </a:extLst>
                </p14:cNvPr>
                <p14:cNvContentPartPr/>
                <p14:nvPr/>
              </p14:nvContentPartPr>
              <p14:xfrm>
                <a:off x="7849077" y="6258843"/>
                <a:ext cx="84960" cy="87840"/>
              </p14:xfrm>
            </p:contentPart>
          </mc:Choice>
          <mc:Fallback>
            <p:pic>
              <p:nvPicPr>
                <p:cNvPr id="262314" name="Freihand 262313">
                  <a:extLst>
                    <a:ext uri="{FF2B5EF4-FFF2-40B4-BE49-F238E27FC236}">
                      <a16:creationId xmlns:a16="http://schemas.microsoft.com/office/drawing/2014/main" id="{F508509C-5599-454F-98EC-364831E096A0}"/>
                    </a:ext>
                  </a:extLst>
                </p:cNvPr>
                <p:cNvPicPr/>
                <p:nvPr/>
              </p:nvPicPr>
              <p:blipFill>
                <a:blip r:embed="rId371"/>
                <a:stretch>
                  <a:fillRect/>
                </a:stretch>
              </p:blipFill>
              <p:spPr>
                <a:xfrm>
                  <a:off x="7840437" y="6250203"/>
                  <a:ext cx="10260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372">
              <p14:nvContentPartPr>
                <p14:cNvPr id="262315" name="Freihand 262314">
                  <a:extLst>
                    <a:ext uri="{FF2B5EF4-FFF2-40B4-BE49-F238E27FC236}">
                      <a16:creationId xmlns:a16="http://schemas.microsoft.com/office/drawing/2014/main" id="{1D5E9B4E-3B62-45CB-8FFB-52AF3B3510B6}"/>
                    </a:ext>
                  </a:extLst>
                </p14:cNvPr>
                <p14:cNvContentPartPr/>
                <p14:nvPr/>
              </p14:nvContentPartPr>
              <p14:xfrm>
                <a:off x="7929717" y="6258123"/>
                <a:ext cx="90360" cy="56880"/>
              </p14:xfrm>
            </p:contentPart>
          </mc:Choice>
          <mc:Fallback>
            <p:pic>
              <p:nvPicPr>
                <p:cNvPr id="262315" name="Freihand 262314">
                  <a:extLst>
                    <a:ext uri="{FF2B5EF4-FFF2-40B4-BE49-F238E27FC236}">
                      <a16:creationId xmlns:a16="http://schemas.microsoft.com/office/drawing/2014/main" id="{1D5E9B4E-3B62-45CB-8FFB-52AF3B3510B6}"/>
                    </a:ext>
                  </a:extLst>
                </p:cNvPr>
                <p:cNvPicPr/>
                <p:nvPr/>
              </p:nvPicPr>
              <p:blipFill>
                <a:blip r:embed="rId373"/>
                <a:stretch>
                  <a:fillRect/>
                </a:stretch>
              </p:blipFill>
              <p:spPr>
                <a:xfrm>
                  <a:off x="7921077" y="6249483"/>
                  <a:ext cx="10800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374">
              <p14:nvContentPartPr>
                <p14:cNvPr id="262316" name="Freihand 262315">
                  <a:extLst>
                    <a:ext uri="{FF2B5EF4-FFF2-40B4-BE49-F238E27FC236}">
                      <a16:creationId xmlns:a16="http://schemas.microsoft.com/office/drawing/2014/main" id="{35B4B756-24BC-4C49-B5CE-171412EF30F2}"/>
                    </a:ext>
                  </a:extLst>
                </p14:cNvPr>
                <p14:cNvContentPartPr/>
                <p14:nvPr/>
              </p14:nvContentPartPr>
              <p14:xfrm>
                <a:off x="7970397" y="6169203"/>
                <a:ext cx="79200" cy="160560"/>
              </p14:xfrm>
            </p:contentPart>
          </mc:Choice>
          <mc:Fallback>
            <p:pic>
              <p:nvPicPr>
                <p:cNvPr id="262316" name="Freihand 262315">
                  <a:extLst>
                    <a:ext uri="{FF2B5EF4-FFF2-40B4-BE49-F238E27FC236}">
                      <a16:creationId xmlns:a16="http://schemas.microsoft.com/office/drawing/2014/main" id="{35B4B756-24BC-4C49-B5CE-171412EF30F2}"/>
                    </a:ext>
                  </a:extLst>
                </p:cNvPr>
                <p:cNvPicPr/>
                <p:nvPr/>
              </p:nvPicPr>
              <p:blipFill>
                <a:blip r:embed="rId375"/>
                <a:stretch>
                  <a:fillRect/>
                </a:stretch>
              </p:blipFill>
              <p:spPr>
                <a:xfrm>
                  <a:off x="7961757" y="6160203"/>
                  <a:ext cx="9684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376">
              <p14:nvContentPartPr>
                <p14:cNvPr id="262317" name="Freihand 262316">
                  <a:extLst>
                    <a:ext uri="{FF2B5EF4-FFF2-40B4-BE49-F238E27FC236}">
                      <a16:creationId xmlns:a16="http://schemas.microsoft.com/office/drawing/2014/main" id="{56B4FB6E-602A-4076-B6B2-8F2EB03E9098}"/>
                    </a:ext>
                  </a:extLst>
                </p14:cNvPr>
                <p14:cNvContentPartPr/>
                <p14:nvPr/>
              </p14:nvContentPartPr>
              <p14:xfrm>
                <a:off x="8070117" y="6160203"/>
                <a:ext cx="83520" cy="159120"/>
              </p14:xfrm>
            </p:contentPart>
          </mc:Choice>
          <mc:Fallback>
            <p:pic>
              <p:nvPicPr>
                <p:cNvPr id="262317" name="Freihand 262316">
                  <a:extLst>
                    <a:ext uri="{FF2B5EF4-FFF2-40B4-BE49-F238E27FC236}">
                      <a16:creationId xmlns:a16="http://schemas.microsoft.com/office/drawing/2014/main" id="{56B4FB6E-602A-4076-B6B2-8F2EB03E9098}"/>
                    </a:ext>
                  </a:extLst>
                </p:cNvPr>
                <p:cNvPicPr/>
                <p:nvPr/>
              </p:nvPicPr>
              <p:blipFill>
                <a:blip r:embed="rId377"/>
                <a:stretch>
                  <a:fillRect/>
                </a:stretch>
              </p:blipFill>
              <p:spPr>
                <a:xfrm>
                  <a:off x="8061117" y="6151563"/>
                  <a:ext cx="101160" cy="176760"/>
                </a:xfrm>
                <a:prstGeom prst="rect">
                  <a:avLst/>
                </a:prstGeom>
              </p:spPr>
            </p:pic>
          </mc:Fallback>
        </mc:AlternateContent>
        <mc:AlternateContent xmlns:mc="http://schemas.openxmlformats.org/markup-compatibility/2006">
          <mc:Choice xmlns:p14="http://schemas.microsoft.com/office/powerpoint/2010/main" Requires="p14">
            <p:contentPart p14:bwMode="auto" r:id="rId378">
              <p14:nvContentPartPr>
                <p14:cNvPr id="262318" name="Freihand 262317">
                  <a:extLst>
                    <a:ext uri="{FF2B5EF4-FFF2-40B4-BE49-F238E27FC236}">
                      <a16:creationId xmlns:a16="http://schemas.microsoft.com/office/drawing/2014/main" id="{231479CD-13B9-49D4-9005-6C8CF29541A4}"/>
                    </a:ext>
                  </a:extLst>
                </p14:cNvPr>
                <p14:cNvContentPartPr/>
                <p14:nvPr/>
              </p14:nvContentPartPr>
              <p14:xfrm>
                <a:off x="8148957" y="6224283"/>
                <a:ext cx="84960" cy="90720"/>
              </p14:xfrm>
            </p:contentPart>
          </mc:Choice>
          <mc:Fallback>
            <p:pic>
              <p:nvPicPr>
                <p:cNvPr id="262318" name="Freihand 262317">
                  <a:extLst>
                    <a:ext uri="{FF2B5EF4-FFF2-40B4-BE49-F238E27FC236}">
                      <a16:creationId xmlns:a16="http://schemas.microsoft.com/office/drawing/2014/main" id="{231479CD-13B9-49D4-9005-6C8CF29541A4}"/>
                    </a:ext>
                  </a:extLst>
                </p:cNvPr>
                <p:cNvPicPr/>
                <p:nvPr/>
              </p:nvPicPr>
              <p:blipFill>
                <a:blip r:embed="rId379"/>
                <a:stretch>
                  <a:fillRect/>
                </a:stretch>
              </p:blipFill>
              <p:spPr>
                <a:xfrm>
                  <a:off x="8139957" y="6215283"/>
                  <a:ext cx="10260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380">
              <p14:nvContentPartPr>
                <p14:cNvPr id="262319" name="Freihand 262318">
                  <a:extLst>
                    <a:ext uri="{FF2B5EF4-FFF2-40B4-BE49-F238E27FC236}">
                      <a16:creationId xmlns:a16="http://schemas.microsoft.com/office/drawing/2014/main" id="{4BFB15D7-438E-4CDF-8AFA-D523FCEE7BD2}"/>
                    </a:ext>
                  </a:extLst>
                </p14:cNvPr>
                <p14:cNvContentPartPr/>
                <p14:nvPr/>
              </p14:nvContentPartPr>
              <p14:xfrm>
                <a:off x="8219157" y="6206643"/>
                <a:ext cx="72000" cy="86760"/>
              </p14:xfrm>
            </p:contentPart>
          </mc:Choice>
          <mc:Fallback>
            <p:pic>
              <p:nvPicPr>
                <p:cNvPr id="262319" name="Freihand 262318">
                  <a:extLst>
                    <a:ext uri="{FF2B5EF4-FFF2-40B4-BE49-F238E27FC236}">
                      <a16:creationId xmlns:a16="http://schemas.microsoft.com/office/drawing/2014/main" id="{4BFB15D7-438E-4CDF-8AFA-D523FCEE7BD2}"/>
                    </a:ext>
                  </a:extLst>
                </p:cNvPr>
                <p:cNvPicPr/>
                <p:nvPr/>
              </p:nvPicPr>
              <p:blipFill>
                <a:blip r:embed="rId381"/>
                <a:stretch>
                  <a:fillRect/>
                </a:stretch>
              </p:blipFill>
              <p:spPr>
                <a:xfrm>
                  <a:off x="8210157" y="6197643"/>
                  <a:ext cx="89640" cy="104400"/>
                </a:xfrm>
                <a:prstGeom prst="rect">
                  <a:avLst/>
                </a:prstGeom>
              </p:spPr>
            </p:pic>
          </mc:Fallback>
        </mc:AlternateContent>
        <mc:AlternateContent xmlns:mc="http://schemas.openxmlformats.org/markup-compatibility/2006">
          <mc:Choice xmlns:p14="http://schemas.microsoft.com/office/powerpoint/2010/main" Requires="p14">
            <p:contentPart p14:bwMode="auto" r:id="rId382">
              <p14:nvContentPartPr>
                <p14:cNvPr id="262320" name="Freihand 262319">
                  <a:extLst>
                    <a:ext uri="{FF2B5EF4-FFF2-40B4-BE49-F238E27FC236}">
                      <a16:creationId xmlns:a16="http://schemas.microsoft.com/office/drawing/2014/main" id="{B235C864-A1B8-4BEA-BC18-6B662D6DC6EA}"/>
                    </a:ext>
                  </a:extLst>
                </p14:cNvPr>
                <p14:cNvContentPartPr/>
                <p14:nvPr/>
              </p14:nvContentPartPr>
              <p14:xfrm>
                <a:off x="8319957" y="6210963"/>
                <a:ext cx="156240" cy="74880"/>
              </p14:xfrm>
            </p:contentPart>
          </mc:Choice>
          <mc:Fallback>
            <p:pic>
              <p:nvPicPr>
                <p:cNvPr id="262320" name="Freihand 262319">
                  <a:extLst>
                    <a:ext uri="{FF2B5EF4-FFF2-40B4-BE49-F238E27FC236}">
                      <a16:creationId xmlns:a16="http://schemas.microsoft.com/office/drawing/2014/main" id="{B235C864-A1B8-4BEA-BC18-6B662D6DC6EA}"/>
                    </a:ext>
                  </a:extLst>
                </p:cNvPr>
                <p:cNvPicPr/>
                <p:nvPr/>
              </p:nvPicPr>
              <p:blipFill>
                <a:blip r:embed="rId383"/>
                <a:stretch>
                  <a:fillRect/>
                </a:stretch>
              </p:blipFill>
              <p:spPr>
                <a:xfrm>
                  <a:off x="8311317" y="6202323"/>
                  <a:ext cx="173880" cy="92520"/>
                </a:xfrm>
                <a:prstGeom prst="rect">
                  <a:avLst/>
                </a:prstGeom>
              </p:spPr>
            </p:pic>
          </mc:Fallback>
        </mc:AlternateContent>
        <mc:AlternateContent xmlns:mc="http://schemas.openxmlformats.org/markup-compatibility/2006">
          <mc:Choice xmlns:p14="http://schemas.microsoft.com/office/powerpoint/2010/main" Requires="p14">
            <p:contentPart p14:bwMode="auto" r:id="rId384">
              <p14:nvContentPartPr>
                <p14:cNvPr id="262322" name="Freihand 262321">
                  <a:extLst>
                    <a:ext uri="{FF2B5EF4-FFF2-40B4-BE49-F238E27FC236}">
                      <a16:creationId xmlns:a16="http://schemas.microsoft.com/office/drawing/2014/main" id="{7715D491-3E90-4BD5-89C0-C41205C431F5}"/>
                    </a:ext>
                  </a:extLst>
                </p14:cNvPr>
                <p14:cNvContentPartPr/>
                <p14:nvPr/>
              </p14:nvContentPartPr>
              <p14:xfrm>
                <a:off x="5752077" y="6621363"/>
                <a:ext cx="91080" cy="100440"/>
              </p14:xfrm>
            </p:contentPart>
          </mc:Choice>
          <mc:Fallback>
            <p:pic>
              <p:nvPicPr>
                <p:cNvPr id="262322" name="Freihand 262321">
                  <a:extLst>
                    <a:ext uri="{FF2B5EF4-FFF2-40B4-BE49-F238E27FC236}">
                      <a16:creationId xmlns:a16="http://schemas.microsoft.com/office/drawing/2014/main" id="{7715D491-3E90-4BD5-89C0-C41205C431F5}"/>
                    </a:ext>
                  </a:extLst>
                </p:cNvPr>
                <p:cNvPicPr/>
                <p:nvPr/>
              </p:nvPicPr>
              <p:blipFill>
                <a:blip r:embed="rId385"/>
                <a:stretch>
                  <a:fillRect/>
                </a:stretch>
              </p:blipFill>
              <p:spPr>
                <a:xfrm>
                  <a:off x="5743437" y="6612363"/>
                  <a:ext cx="108720" cy="118080"/>
                </a:xfrm>
                <a:prstGeom prst="rect">
                  <a:avLst/>
                </a:prstGeom>
              </p:spPr>
            </p:pic>
          </mc:Fallback>
        </mc:AlternateContent>
        <mc:AlternateContent xmlns:mc="http://schemas.openxmlformats.org/markup-compatibility/2006">
          <mc:Choice xmlns:p14="http://schemas.microsoft.com/office/powerpoint/2010/main" Requires="p14">
            <p:contentPart p14:bwMode="auto" r:id="rId386">
              <p14:nvContentPartPr>
                <p14:cNvPr id="262323" name="Freihand 262322">
                  <a:extLst>
                    <a:ext uri="{FF2B5EF4-FFF2-40B4-BE49-F238E27FC236}">
                      <a16:creationId xmlns:a16="http://schemas.microsoft.com/office/drawing/2014/main" id="{BD01F7B5-BC89-42B0-9AA7-8E5F98432DB8}"/>
                    </a:ext>
                  </a:extLst>
                </p14:cNvPr>
                <p14:cNvContentPartPr/>
                <p14:nvPr/>
              </p14:nvContentPartPr>
              <p14:xfrm>
                <a:off x="5873757" y="6594723"/>
                <a:ext cx="285120" cy="95760"/>
              </p14:xfrm>
            </p:contentPart>
          </mc:Choice>
          <mc:Fallback>
            <p:pic>
              <p:nvPicPr>
                <p:cNvPr id="262323" name="Freihand 262322">
                  <a:extLst>
                    <a:ext uri="{FF2B5EF4-FFF2-40B4-BE49-F238E27FC236}">
                      <a16:creationId xmlns:a16="http://schemas.microsoft.com/office/drawing/2014/main" id="{BD01F7B5-BC89-42B0-9AA7-8E5F98432DB8}"/>
                    </a:ext>
                  </a:extLst>
                </p:cNvPr>
                <p:cNvPicPr/>
                <p:nvPr/>
              </p:nvPicPr>
              <p:blipFill>
                <a:blip r:embed="rId387"/>
                <a:stretch>
                  <a:fillRect/>
                </a:stretch>
              </p:blipFill>
              <p:spPr>
                <a:xfrm>
                  <a:off x="5864757" y="6586083"/>
                  <a:ext cx="30276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388">
              <p14:nvContentPartPr>
                <p14:cNvPr id="262324" name="Freihand 262323">
                  <a:extLst>
                    <a:ext uri="{FF2B5EF4-FFF2-40B4-BE49-F238E27FC236}">
                      <a16:creationId xmlns:a16="http://schemas.microsoft.com/office/drawing/2014/main" id="{DD41E0E9-9EB6-4D7A-AC9F-7D0ECDA1FE23}"/>
                    </a:ext>
                  </a:extLst>
                </p14:cNvPr>
                <p14:cNvContentPartPr/>
                <p14:nvPr/>
              </p14:nvContentPartPr>
              <p14:xfrm>
                <a:off x="6081117" y="6521643"/>
                <a:ext cx="360" cy="360"/>
              </p14:xfrm>
            </p:contentPart>
          </mc:Choice>
          <mc:Fallback>
            <p:pic>
              <p:nvPicPr>
                <p:cNvPr id="262324" name="Freihand 262323">
                  <a:extLst>
                    <a:ext uri="{FF2B5EF4-FFF2-40B4-BE49-F238E27FC236}">
                      <a16:creationId xmlns:a16="http://schemas.microsoft.com/office/drawing/2014/main" id="{DD41E0E9-9EB6-4D7A-AC9F-7D0ECDA1FE23}"/>
                    </a:ext>
                  </a:extLst>
                </p:cNvPr>
                <p:cNvPicPr/>
                <p:nvPr/>
              </p:nvPicPr>
              <p:blipFill>
                <a:blip r:embed="rId199"/>
                <a:stretch>
                  <a:fillRect/>
                </a:stretch>
              </p:blipFill>
              <p:spPr>
                <a:xfrm>
                  <a:off x="6072117" y="651264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89">
              <p14:nvContentPartPr>
                <p14:cNvPr id="262325" name="Freihand 262324">
                  <a:extLst>
                    <a:ext uri="{FF2B5EF4-FFF2-40B4-BE49-F238E27FC236}">
                      <a16:creationId xmlns:a16="http://schemas.microsoft.com/office/drawing/2014/main" id="{BD0F96B4-007C-474D-9924-5D3FE9CF3CDE}"/>
                    </a:ext>
                  </a:extLst>
                </p14:cNvPr>
                <p14:cNvContentPartPr/>
                <p14:nvPr/>
              </p14:nvContentPartPr>
              <p14:xfrm>
                <a:off x="6268317" y="6487443"/>
                <a:ext cx="5400" cy="109800"/>
              </p14:xfrm>
            </p:contentPart>
          </mc:Choice>
          <mc:Fallback>
            <p:pic>
              <p:nvPicPr>
                <p:cNvPr id="262325" name="Freihand 262324">
                  <a:extLst>
                    <a:ext uri="{FF2B5EF4-FFF2-40B4-BE49-F238E27FC236}">
                      <a16:creationId xmlns:a16="http://schemas.microsoft.com/office/drawing/2014/main" id="{BD0F96B4-007C-474D-9924-5D3FE9CF3CDE}"/>
                    </a:ext>
                  </a:extLst>
                </p:cNvPr>
                <p:cNvPicPr/>
                <p:nvPr/>
              </p:nvPicPr>
              <p:blipFill>
                <a:blip r:embed="rId390"/>
                <a:stretch>
                  <a:fillRect/>
                </a:stretch>
              </p:blipFill>
              <p:spPr>
                <a:xfrm>
                  <a:off x="6259677" y="6478803"/>
                  <a:ext cx="2304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391">
              <p14:nvContentPartPr>
                <p14:cNvPr id="262326" name="Freihand 262325">
                  <a:extLst>
                    <a:ext uri="{FF2B5EF4-FFF2-40B4-BE49-F238E27FC236}">
                      <a16:creationId xmlns:a16="http://schemas.microsoft.com/office/drawing/2014/main" id="{19B850AB-884F-440A-BCBB-331D65B86DA1}"/>
                    </a:ext>
                  </a:extLst>
                </p14:cNvPr>
                <p14:cNvContentPartPr/>
                <p14:nvPr/>
              </p14:nvContentPartPr>
              <p14:xfrm>
                <a:off x="6272997" y="6651603"/>
                <a:ext cx="6840" cy="7920"/>
              </p14:xfrm>
            </p:contentPart>
          </mc:Choice>
          <mc:Fallback>
            <p:pic>
              <p:nvPicPr>
                <p:cNvPr id="262326" name="Freihand 262325">
                  <a:extLst>
                    <a:ext uri="{FF2B5EF4-FFF2-40B4-BE49-F238E27FC236}">
                      <a16:creationId xmlns:a16="http://schemas.microsoft.com/office/drawing/2014/main" id="{19B850AB-884F-440A-BCBB-331D65B86DA1}"/>
                    </a:ext>
                  </a:extLst>
                </p:cNvPr>
                <p:cNvPicPr/>
                <p:nvPr/>
              </p:nvPicPr>
              <p:blipFill>
                <a:blip r:embed="rId392"/>
                <a:stretch>
                  <a:fillRect/>
                </a:stretch>
              </p:blipFill>
              <p:spPr>
                <a:xfrm>
                  <a:off x="6264357" y="6642603"/>
                  <a:ext cx="2448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393">
              <p14:nvContentPartPr>
                <p14:cNvPr id="262327" name="Freihand 262326">
                  <a:extLst>
                    <a:ext uri="{FF2B5EF4-FFF2-40B4-BE49-F238E27FC236}">
                      <a16:creationId xmlns:a16="http://schemas.microsoft.com/office/drawing/2014/main" id="{4B14FBE6-5D4A-437D-8FCD-26D5B7F17184}"/>
                    </a:ext>
                  </a:extLst>
                </p14:cNvPr>
                <p14:cNvContentPartPr/>
                <p14:nvPr/>
              </p14:nvContentPartPr>
              <p14:xfrm>
                <a:off x="5667837" y="6699843"/>
                <a:ext cx="655200" cy="67320"/>
              </p14:xfrm>
            </p:contentPart>
          </mc:Choice>
          <mc:Fallback>
            <p:pic>
              <p:nvPicPr>
                <p:cNvPr id="262327" name="Freihand 262326">
                  <a:extLst>
                    <a:ext uri="{FF2B5EF4-FFF2-40B4-BE49-F238E27FC236}">
                      <a16:creationId xmlns:a16="http://schemas.microsoft.com/office/drawing/2014/main" id="{4B14FBE6-5D4A-437D-8FCD-26D5B7F17184}"/>
                    </a:ext>
                  </a:extLst>
                </p:cNvPr>
                <p:cNvPicPr/>
                <p:nvPr/>
              </p:nvPicPr>
              <p:blipFill>
                <a:blip r:embed="rId394"/>
                <a:stretch>
                  <a:fillRect/>
                </a:stretch>
              </p:blipFill>
              <p:spPr>
                <a:xfrm>
                  <a:off x="5658837" y="6691203"/>
                  <a:ext cx="672840" cy="84960"/>
                </a:xfrm>
                <a:prstGeom prst="rect">
                  <a:avLst/>
                </a:prstGeom>
              </p:spPr>
            </p:pic>
          </mc:Fallback>
        </mc:AlternateContent>
      </p:gr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a:latin typeface="Times New Roman" panose="02020603050405020304" pitchFamily="18" charset="0"/>
                <a:cs typeface="Times New Roman" panose="02020603050405020304" pitchFamily="18" charset="0"/>
              </a:rPr>
              <a:t>Wintersemester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a:t>H</a:t>
            </a:r>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a:t>U</a:t>
            </a:r>
          </a:p>
        </p:txBody>
      </p:sp>
      <p:sp>
        <p:nvSpPr>
          <p:cNvPr id="5" name="Textfeld 4"/>
          <p:cNvSpPr txBox="1"/>
          <p:nvPr/>
        </p:nvSpPr>
        <p:spPr>
          <a:xfrm>
            <a:off x="7409186" y="19292"/>
            <a:ext cx="4692759" cy="459228"/>
          </a:xfrm>
          <a:prstGeom prst="rect">
            <a:avLst/>
          </a:prstGeom>
          <a:noFill/>
        </p:spPr>
        <p:txBody>
          <a:bodyPr wrap="square" rtlCol="0">
            <a:noAutofit/>
          </a:bodyPr>
          <a:lstStyle/>
          <a:p>
            <a:r>
              <a:rPr lang="de-DE" sz="1400" dirty="0"/>
              <a:t>C</a:t>
            </a:r>
            <a:r>
              <a:rPr lang="de-DE" sz="1400" baseline="-25000" dirty="0"/>
              <a:t>H</a:t>
            </a:r>
            <a:r>
              <a:rPr lang="de-DE" sz="1400" dirty="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a:t>Y</a:t>
            </a:r>
            <a:r>
              <a:rPr lang="de-DE" sz="1400" baseline="-25000" dirty="0"/>
              <a:t>H/U</a:t>
            </a:r>
            <a:r>
              <a:rPr lang="de-DE" sz="1400" dirty="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a:t>T</a:t>
            </a:r>
            <a:r>
              <a:rPr lang="de-DE" sz="1400" baseline="-25000" dirty="0"/>
              <a:t>H</a:t>
            </a:r>
            <a:r>
              <a:rPr lang="de-DE" sz="1400" dirty="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a:t>T</a:t>
            </a:r>
            <a:r>
              <a:rPr lang="de-DE" sz="1400" baseline="-25000" dirty="0"/>
              <a:t>U</a:t>
            </a:r>
            <a:r>
              <a:rPr lang="de-DE" sz="1400" dirty="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a:t>S</a:t>
            </a:r>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a:t>T</a:t>
            </a:r>
            <a:r>
              <a:rPr lang="de-DE" baseline="-25000" dirty="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a:t>Z</a:t>
            </a:r>
            <a:r>
              <a:rPr lang="de-DE" sz="1400" baseline="-25000" dirty="0"/>
              <a:t>U</a:t>
            </a:r>
            <a:r>
              <a:rPr lang="de-DE" sz="1400" dirty="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a:t>Z</a:t>
            </a:r>
            <a:r>
              <a:rPr lang="de-DE" sz="1400" baseline="-25000" dirty="0"/>
              <a:t>H</a:t>
            </a:r>
            <a:r>
              <a:rPr lang="de-DE" sz="1400" dirty="0"/>
              <a:t>: Der Staat zahlt 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a:t>Z</a:t>
            </a:r>
            <a:r>
              <a:rPr lang="de-DE" baseline="-25000" dirty="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a:t>Y</a:t>
            </a:r>
            <a:r>
              <a:rPr lang="de-DE" sz="1400" baseline="-25000" dirty="0"/>
              <a:t>H/St</a:t>
            </a:r>
            <a:r>
              <a:rPr lang="de-DE" sz="1400" dirty="0"/>
              <a:t>: Der Staat zahlt den Haushalten Löhne (Staatsbedienstete)</a:t>
            </a:r>
            <a:endParaRPr lang="de-DE" sz="1400" baseline="-25000" dirty="0"/>
          </a:p>
        </p:txBody>
      </p:sp>
      <p:sp>
        <p:nvSpPr>
          <p:cNvPr id="38916" name="Rechteck 38915"/>
          <p:cNvSpPr/>
          <p:nvPr/>
        </p:nvSpPr>
        <p:spPr>
          <a:xfrm>
            <a:off x="965687" y="928349"/>
            <a:ext cx="574196" cy="369332"/>
          </a:xfrm>
          <a:prstGeom prst="rect">
            <a:avLst/>
          </a:prstGeom>
        </p:spPr>
        <p:txBody>
          <a:bodyPr wrap="none">
            <a:spAutoFit/>
          </a:bodyPr>
          <a:lstStyle/>
          <a:p>
            <a:r>
              <a:rPr lang="de-DE" dirty="0"/>
              <a:t>Y</a:t>
            </a:r>
            <a:r>
              <a:rPr lang="de-DE" baseline="-25000" dirty="0"/>
              <a:t>H</a:t>
            </a:r>
            <a:r>
              <a:rPr lang="de-DE" baseline="-25000"/>
              <a:t>/St</a:t>
            </a:r>
            <a:endParaRPr lang="de-DE" dirty="0"/>
          </a:p>
        </p:txBody>
      </p:sp>
      <p:grpSp>
        <p:nvGrpSpPr>
          <p:cNvPr id="38920" name="Gruppieren 38919"/>
          <p:cNvGrpSpPr/>
          <p:nvPr/>
        </p:nvGrpSpPr>
        <p:grpSpPr>
          <a:xfrm>
            <a:off x="620875" y="1019078"/>
            <a:ext cx="2182947" cy="2385677"/>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a:t>A</a:t>
            </a:r>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640532"/>
            <a:ext cx="4787760" cy="383254"/>
          </a:xfrm>
          <a:prstGeom prst="rect">
            <a:avLst/>
          </a:prstGeom>
          <a:noFill/>
        </p:spPr>
        <p:txBody>
          <a:bodyPr wrap="square" rtlCol="0">
            <a:noAutofit/>
          </a:bodyPr>
          <a:lstStyle/>
          <a:p>
            <a:r>
              <a:rPr lang="de-DE" sz="1400" dirty="0"/>
              <a:t>EX: Exporte (Man beachte die Pfeilrichtung! Es handelt sich um Geldströme!)</a:t>
            </a:r>
            <a:endParaRPr lang="de-DE" sz="1400" baseline="-25000" dirty="0"/>
          </a:p>
        </p:txBody>
      </p:sp>
      <p:sp>
        <p:nvSpPr>
          <p:cNvPr id="48" name="Textfeld 47"/>
          <p:cNvSpPr txBox="1"/>
          <p:nvPr/>
        </p:nvSpPr>
        <p:spPr>
          <a:xfrm>
            <a:off x="7376530" y="3100180"/>
            <a:ext cx="4787760" cy="383254"/>
          </a:xfrm>
          <a:prstGeom prst="rect">
            <a:avLst/>
          </a:prstGeom>
          <a:noFill/>
        </p:spPr>
        <p:txBody>
          <a:bodyPr wrap="square" rtlCol="0">
            <a:noAutofit/>
          </a:bodyPr>
          <a:lstStyle/>
          <a:p>
            <a:r>
              <a:rPr lang="de-DE" sz="1400" dirty="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a:t>IM</a:t>
            </a:r>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388395"/>
            <a:ext cx="4787760" cy="383254"/>
          </a:xfrm>
          <a:prstGeom prst="rect">
            <a:avLst/>
          </a:prstGeom>
          <a:noFill/>
        </p:spPr>
        <p:txBody>
          <a:bodyPr wrap="square" rtlCol="0">
            <a:noAutofit/>
          </a:bodyPr>
          <a:lstStyle/>
          <a:p>
            <a:r>
              <a:rPr lang="de-DE" sz="1400" dirty="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a:t>VÄ</a:t>
            </a:r>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4031952"/>
            <a:ext cx="4692760" cy="459228"/>
          </a:xfrm>
          <a:prstGeom prst="rect">
            <a:avLst/>
          </a:prstGeom>
          <a:noFill/>
        </p:spPr>
        <p:txBody>
          <a:bodyPr wrap="square" rtlCol="0">
            <a:noAutofit/>
          </a:bodyPr>
          <a:lstStyle/>
          <a:p>
            <a:r>
              <a:rPr lang="de-DE" sz="1400" dirty="0"/>
              <a:t>I</a:t>
            </a:r>
            <a:r>
              <a:rPr lang="de-DE" sz="1400" baseline="-25000" dirty="0"/>
              <a:t>U</a:t>
            </a:r>
            <a:r>
              <a:rPr lang="de-DE" sz="1400" dirty="0"/>
              <a:t>: Investieren der Unternehmen</a:t>
            </a:r>
            <a:endParaRPr lang="de-DE" sz="1400" baseline="-25000" dirty="0"/>
          </a:p>
        </p:txBody>
      </p:sp>
      <p:sp>
        <p:nvSpPr>
          <p:cNvPr id="81" name="Textfeld 80"/>
          <p:cNvSpPr txBox="1"/>
          <p:nvPr/>
        </p:nvSpPr>
        <p:spPr>
          <a:xfrm>
            <a:off x="7376530" y="4296423"/>
            <a:ext cx="4692760" cy="459228"/>
          </a:xfrm>
          <a:prstGeom prst="rect">
            <a:avLst/>
          </a:prstGeom>
          <a:noFill/>
        </p:spPr>
        <p:txBody>
          <a:bodyPr wrap="square" rtlCol="0">
            <a:noAutofit/>
          </a:bodyPr>
          <a:lstStyle/>
          <a:p>
            <a:r>
              <a:rPr lang="de-DE" sz="1400" dirty="0"/>
              <a:t>I</a:t>
            </a:r>
            <a:r>
              <a:rPr lang="de-DE" sz="1400" baseline="-25000" dirty="0"/>
              <a:t>H</a:t>
            </a:r>
            <a:r>
              <a:rPr lang="de-DE" sz="1400" dirty="0"/>
              <a:t>: Investieren der Haushalte</a:t>
            </a:r>
            <a:endParaRPr lang="de-DE" sz="1400" baseline="-25000" dirty="0"/>
          </a:p>
        </p:txBody>
      </p:sp>
      <p:sp>
        <p:nvSpPr>
          <p:cNvPr id="82" name="Textfeld 81"/>
          <p:cNvSpPr txBox="1"/>
          <p:nvPr/>
        </p:nvSpPr>
        <p:spPr>
          <a:xfrm>
            <a:off x="7373641" y="4569287"/>
            <a:ext cx="4692760" cy="459228"/>
          </a:xfrm>
          <a:prstGeom prst="rect">
            <a:avLst/>
          </a:prstGeom>
          <a:noFill/>
        </p:spPr>
        <p:txBody>
          <a:bodyPr wrap="square" rtlCol="0">
            <a:noAutofit/>
          </a:bodyPr>
          <a:lstStyle/>
          <a:p>
            <a:r>
              <a:rPr lang="de-DE" sz="1400" dirty="0" err="1"/>
              <a:t>I</a:t>
            </a:r>
            <a:r>
              <a:rPr lang="de-DE" sz="1400" baseline="-25000" dirty="0" err="1"/>
              <a:t>St</a:t>
            </a:r>
            <a:r>
              <a:rPr lang="de-DE" sz="1400" dirty="0"/>
              <a:t>: Investieren des Staates</a:t>
            </a:r>
            <a:endParaRPr lang="de-DE" sz="1400" baseline="-25000" dirty="0"/>
          </a:p>
        </p:txBody>
      </p:sp>
      <p:sp>
        <p:nvSpPr>
          <p:cNvPr id="83" name="Textfeld 82"/>
          <p:cNvSpPr txBox="1"/>
          <p:nvPr/>
        </p:nvSpPr>
        <p:spPr>
          <a:xfrm>
            <a:off x="7370752" y="4903981"/>
            <a:ext cx="4692760" cy="459228"/>
          </a:xfrm>
          <a:prstGeom prst="rect">
            <a:avLst/>
          </a:prstGeom>
          <a:noFill/>
        </p:spPr>
        <p:txBody>
          <a:bodyPr wrap="square" rtlCol="0">
            <a:noAutofit/>
          </a:bodyPr>
          <a:lstStyle/>
          <a:p>
            <a:r>
              <a:rPr lang="de-DE" sz="1400" dirty="0"/>
              <a:t>S</a:t>
            </a:r>
            <a:r>
              <a:rPr lang="de-DE" sz="1400" baseline="-25000" dirty="0"/>
              <a:t>U</a:t>
            </a:r>
            <a:r>
              <a:rPr lang="de-DE" sz="1400" dirty="0"/>
              <a:t>: Sparen der Unternehmen</a:t>
            </a:r>
            <a:endParaRPr lang="de-DE" sz="1400" baseline="-25000" dirty="0"/>
          </a:p>
        </p:txBody>
      </p:sp>
      <p:sp>
        <p:nvSpPr>
          <p:cNvPr id="84" name="Textfeld 83"/>
          <p:cNvSpPr txBox="1"/>
          <p:nvPr/>
        </p:nvSpPr>
        <p:spPr>
          <a:xfrm>
            <a:off x="7376530" y="5208256"/>
            <a:ext cx="4692760" cy="459228"/>
          </a:xfrm>
          <a:prstGeom prst="rect">
            <a:avLst/>
          </a:prstGeom>
          <a:noFill/>
        </p:spPr>
        <p:txBody>
          <a:bodyPr wrap="square" rtlCol="0">
            <a:noAutofit/>
          </a:bodyPr>
          <a:lstStyle/>
          <a:p>
            <a:r>
              <a:rPr lang="de-DE" sz="1400" dirty="0"/>
              <a:t>S</a:t>
            </a:r>
            <a:r>
              <a:rPr lang="de-DE" sz="1400" baseline="-25000" dirty="0"/>
              <a:t>H</a:t>
            </a:r>
            <a:r>
              <a:rPr lang="de-DE" sz="1400" dirty="0"/>
              <a:t>: Sparen der Haushalte</a:t>
            </a:r>
            <a:endParaRPr lang="de-DE" sz="1400" baseline="-25000" dirty="0"/>
          </a:p>
        </p:txBody>
      </p:sp>
      <p:sp>
        <p:nvSpPr>
          <p:cNvPr id="85" name="Textfeld 84"/>
          <p:cNvSpPr txBox="1"/>
          <p:nvPr/>
        </p:nvSpPr>
        <p:spPr>
          <a:xfrm>
            <a:off x="7370752" y="5511070"/>
            <a:ext cx="4692760" cy="309667"/>
          </a:xfrm>
          <a:prstGeom prst="rect">
            <a:avLst/>
          </a:prstGeom>
          <a:noFill/>
        </p:spPr>
        <p:txBody>
          <a:bodyPr wrap="square" rtlCol="0">
            <a:noAutofit/>
          </a:bodyPr>
          <a:lstStyle/>
          <a:p>
            <a:r>
              <a:rPr lang="de-DE" sz="1400" dirty="0" err="1"/>
              <a:t>S</a:t>
            </a:r>
            <a:r>
              <a:rPr lang="de-DE" sz="1400" baseline="-25000" dirty="0" err="1"/>
              <a:t>St</a:t>
            </a:r>
            <a:r>
              <a:rPr lang="de-DE" sz="1400" dirty="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a:t>I</a:t>
            </a:r>
            <a:r>
              <a:rPr lang="de-DE" baseline="-25000" dirty="0" err="1"/>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a:t>I</a:t>
            </a:r>
            <a:r>
              <a:rPr lang="de-DE" baseline="-25000" dirty="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a:t>S</a:t>
            </a:r>
            <a:r>
              <a:rPr lang="de-DE" baseline="-25000" dirty="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a:t>S</a:t>
            </a:r>
            <a:r>
              <a:rPr lang="de-DE" baseline="-25000" dirty="0" err="1"/>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a:t>S</a:t>
            </a:r>
            <a:r>
              <a:rPr lang="de-DE" baseline="-25000" dirty="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a:t>LB=EX-IM-NÜ</a:t>
            </a:r>
          </a:p>
        </p:txBody>
      </p:sp>
      <p:sp>
        <p:nvSpPr>
          <p:cNvPr id="64" name="Textfeld 63"/>
          <p:cNvSpPr txBox="1"/>
          <p:nvPr/>
        </p:nvSpPr>
        <p:spPr>
          <a:xfrm>
            <a:off x="3526982" y="521708"/>
            <a:ext cx="3824817" cy="722017"/>
          </a:xfrm>
          <a:prstGeom prst="rect">
            <a:avLst/>
          </a:prstGeom>
          <a:noFill/>
        </p:spPr>
        <p:txBody>
          <a:bodyPr wrap="square" rtlCol="0">
            <a:noAutofit/>
          </a:bodyPr>
          <a:lstStyle/>
          <a:p>
            <a:r>
              <a:rPr lang="de-DE" sz="1400" dirty="0"/>
              <a:t>S</a:t>
            </a:r>
            <a:r>
              <a:rPr lang="de-DE" sz="1400"/>
              <a:t>: Staat H: Haushalte       </a:t>
            </a:r>
            <a:r>
              <a:rPr lang="de-DE" sz="1400" dirty="0"/>
              <a:t>A</a:t>
            </a:r>
            <a:r>
              <a:rPr lang="de-DE" sz="1400"/>
              <a:t>: Ausland</a:t>
            </a:r>
            <a:endParaRPr lang="de-DE" sz="1400" dirty="0"/>
          </a:p>
          <a:p>
            <a:r>
              <a:rPr lang="de-DE" sz="1400" dirty="0"/>
              <a:t>                       VÄ: Vermögensveränderung</a:t>
            </a:r>
          </a:p>
          <a:p>
            <a:r>
              <a:rPr lang="de-DE" sz="1400" dirty="0"/>
              <a:t>                       </a:t>
            </a:r>
            <a:r>
              <a:rPr lang="de-DE" sz="1400"/>
              <a:t>U: Unternehmen</a:t>
            </a:r>
            <a:endParaRPr lang="de-DE" sz="1400" dirty="0"/>
          </a:p>
        </p:txBody>
      </p:sp>
      <p:sp>
        <p:nvSpPr>
          <p:cNvPr id="3" name="Textfeld 2">
            <a:extLst>
              <a:ext uri="{FF2B5EF4-FFF2-40B4-BE49-F238E27FC236}">
                <a16:creationId xmlns:a16="http://schemas.microsoft.com/office/drawing/2014/main" id="{254A6369-92BB-A9B9-23E4-E643AC735002}"/>
              </a:ext>
            </a:extLst>
          </p:cNvPr>
          <p:cNvSpPr txBox="1"/>
          <p:nvPr/>
        </p:nvSpPr>
        <p:spPr>
          <a:xfrm>
            <a:off x="7378706" y="2386572"/>
            <a:ext cx="4692759" cy="354473"/>
          </a:xfrm>
          <a:prstGeom prst="rect">
            <a:avLst/>
          </a:prstGeom>
          <a:noFill/>
        </p:spPr>
        <p:txBody>
          <a:bodyPr wrap="square" rtlCol="0">
            <a:noAutofit/>
          </a:bodyPr>
          <a:lstStyle/>
          <a:p>
            <a:r>
              <a:rPr lang="de-DE" sz="1400"/>
              <a:t>C</a:t>
            </a:r>
            <a:r>
              <a:rPr lang="de-DE" sz="1400" baseline="-25000"/>
              <a:t>St</a:t>
            </a:r>
            <a:r>
              <a:rPr lang="de-DE" sz="1400"/>
              <a:t>: Konsum des Staats</a:t>
            </a:r>
            <a:endParaRPr lang="de-DE" sz="1400" baseline="-25000" dirty="0"/>
          </a:p>
        </p:txBody>
      </p:sp>
      <p:grpSp>
        <p:nvGrpSpPr>
          <p:cNvPr id="7" name="Gruppieren 6">
            <a:extLst>
              <a:ext uri="{FF2B5EF4-FFF2-40B4-BE49-F238E27FC236}">
                <a16:creationId xmlns:a16="http://schemas.microsoft.com/office/drawing/2014/main" id="{D4D981F4-B790-3ECC-D4CB-3968CD17E914}"/>
              </a:ext>
            </a:extLst>
          </p:cNvPr>
          <p:cNvGrpSpPr/>
          <p:nvPr/>
        </p:nvGrpSpPr>
        <p:grpSpPr>
          <a:xfrm flipH="1">
            <a:off x="3437664" y="1019078"/>
            <a:ext cx="2263480" cy="2324398"/>
            <a:chOff x="620876" y="810492"/>
            <a:chExt cx="2066908" cy="2594263"/>
          </a:xfrm>
        </p:grpSpPr>
        <p:sp>
          <p:nvSpPr>
            <p:cNvPr id="9" name="Freihandform 38913">
              <a:extLst>
                <a:ext uri="{FF2B5EF4-FFF2-40B4-BE49-F238E27FC236}">
                  <a16:creationId xmlns:a16="http://schemas.microsoft.com/office/drawing/2014/main" id="{29950A4F-9358-61DC-E6CF-D865D8EEBA41}"/>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a:extLst>
                <a:ext uri="{FF2B5EF4-FFF2-40B4-BE49-F238E27FC236}">
                  <a16:creationId xmlns:a16="http://schemas.microsoft.com/office/drawing/2014/main" id="{A8BF385B-09B6-CF28-65D4-184D1FBE76FD}"/>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7" name="Rechteck 16">
            <a:extLst>
              <a:ext uri="{FF2B5EF4-FFF2-40B4-BE49-F238E27FC236}">
                <a16:creationId xmlns:a16="http://schemas.microsoft.com/office/drawing/2014/main" id="{7EDF3584-EC86-34BE-4D4B-E0DD2D5783CD}"/>
              </a:ext>
            </a:extLst>
          </p:cNvPr>
          <p:cNvSpPr/>
          <p:nvPr/>
        </p:nvSpPr>
        <p:spPr>
          <a:xfrm>
            <a:off x="5344933" y="1346341"/>
            <a:ext cx="429926" cy="369332"/>
          </a:xfrm>
          <a:prstGeom prst="rect">
            <a:avLst/>
          </a:prstGeom>
        </p:spPr>
        <p:txBody>
          <a:bodyPr wrap="none">
            <a:spAutoFit/>
          </a:bodyPr>
          <a:lstStyle/>
          <a:p>
            <a:r>
              <a:rPr lang="de-DE"/>
              <a:t>C</a:t>
            </a:r>
            <a:r>
              <a:rPr lang="de-DE" baseline="-25000"/>
              <a:t>St</a:t>
            </a:r>
            <a:endParaRPr lang="de-DE" dirty="0"/>
          </a:p>
        </p:txBody>
      </p:sp>
    </p:spTree>
    <p:extLst>
      <p:ext uri="{BB962C8B-B14F-4D97-AF65-F5344CB8AC3E}">
        <p14:creationId xmlns:p14="http://schemas.microsoft.com/office/powerpoint/2010/main" val="339488494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566334" y="987198"/>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
        <p:nvSpPr>
          <p:cNvPr id="4" name="Rechteck 3">
            <a:extLst>
              <a:ext uri="{FF2B5EF4-FFF2-40B4-BE49-F238E27FC236}">
                <a16:creationId xmlns:a16="http://schemas.microsoft.com/office/drawing/2014/main" id="{301D9A2D-A2CA-486E-B503-03385CF8307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9116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8205" y="845416"/>
            <a:ext cx="9177338" cy="50546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4EB242E6-F37D-4334-BCF0-90C18F8E0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05396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a:t>
            </a:r>
            <a:r>
              <a:rPr lang="de-DE" sz="2400" dirty="0">
                <a:solidFill>
                  <a:srgbClr val="000000"/>
                </a:solidFill>
                <a:latin typeface="Arial"/>
                <a:ea typeface="Droid Sans Fallback"/>
                <a:hlinkClick r:id="rId2"/>
              </a:rPr>
              <a:t>bernhard.koester@jade-hs</a:t>
            </a:r>
            <a:r>
              <a:rPr lang="de-DE" sz="2400">
                <a:solidFill>
                  <a:srgbClr val="000000"/>
                </a:solidFill>
                <a:latin typeface="Arial"/>
                <a:ea typeface="Droid Sans Fallback"/>
                <a:hlinkClick r:id="rId2"/>
              </a:rPr>
              <a:t>.de</a:t>
            </a:r>
            <a:endParaRPr lang="de-DE" sz="2400">
              <a:solidFill>
                <a:srgbClr val="000000"/>
              </a:solidFill>
              <a:latin typeface="Arial"/>
              <a:ea typeface="Droid Sans Fallback"/>
            </a:endParaRPr>
          </a:p>
          <a:p>
            <a:pPr>
              <a:lnSpc>
                <a:spcPct val="100000"/>
              </a:lnSpc>
            </a:pPr>
            <a:endParaRPr lang="de-DE" sz="2400">
              <a:solidFill>
                <a:srgbClr val="000000"/>
              </a:solidFill>
              <a:latin typeface="Arial"/>
            </a:endParaRPr>
          </a:p>
          <a:p>
            <a:pPr>
              <a:lnSpc>
                <a:spcPct val="100000"/>
              </a:lnSpc>
            </a:pPr>
            <a:r>
              <a:rPr lang="de-DE" sz="2400">
                <a:solidFill>
                  <a:srgbClr val="000000"/>
                </a:solidFill>
                <a:latin typeface="Arial"/>
              </a:rPr>
              <a:t>Hompage:		</a:t>
            </a:r>
            <a:r>
              <a:rPr lang="de-DE" sz="2400">
                <a:solidFill>
                  <a:srgbClr val="000000"/>
                </a:solidFill>
                <a:latin typeface="Arial"/>
                <a:hlinkClick r:id="rId3"/>
              </a:rPr>
              <a:t>www.bernhardkoester.de</a:t>
            </a:r>
            <a:endParaRPr lang="de-DE" sz="2400">
              <a:solidFill>
                <a:srgbClr val="000000"/>
              </a:solidFill>
              <a:latin typeface="Arial"/>
            </a:endParaRP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637487583"/>
              </p:ext>
            </p:extLst>
          </p:nvPr>
        </p:nvGraphicFramePr>
        <p:xfrm>
          <a:off x="999249" y="508687"/>
          <a:ext cx="9408472" cy="6348900"/>
        </p:xfrm>
        <a:graphic>
          <a:graphicData uri="http://schemas.openxmlformats.org/drawingml/2006/table">
            <a:tbl>
              <a:tblPr firstRow="1" bandRow="1">
                <a:tableStyleId>{2D5ABB26-0587-4C30-8999-92F81FD0307C}</a:tableStyleId>
              </a:tblPr>
              <a:tblGrid>
                <a:gridCol w="4704236">
                  <a:extLst>
                    <a:ext uri="{9D8B030D-6E8A-4147-A177-3AD203B41FA5}">
                      <a16:colId xmlns:a16="http://schemas.microsoft.com/office/drawing/2014/main" val="20000"/>
                    </a:ext>
                  </a:extLst>
                </a:gridCol>
                <a:gridCol w="4704236">
                  <a:extLst>
                    <a:ext uri="{9D8B030D-6E8A-4147-A177-3AD203B41FA5}">
                      <a16:colId xmlns:a16="http://schemas.microsoft.com/office/drawing/2014/main" val="20001"/>
                    </a:ext>
                  </a:extLst>
                </a:gridCol>
              </a:tblGrid>
              <a:tr h="6348900">
                <a:tc>
                  <a:txBody>
                    <a:bodyPr/>
                    <a:lstStyle/>
                    <a:p>
                      <a:r>
                        <a:rPr lang="de-DE" sz="2200" u="sng"/>
                        <a:t>Offizielle Institutionen</a:t>
                      </a:r>
                      <a:endParaRPr lang="de-DE" sz="2200" dirty="0"/>
                    </a:p>
                    <a:p>
                      <a:pPr marL="342900" indent="-342900">
                        <a:buFont typeface="Arial" panose="020B0604020202020204" pitchFamily="34" charset="0"/>
                        <a:buChar char="•"/>
                      </a:pPr>
                      <a:r>
                        <a:rPr lang="de-DE" sz="2200">
                          <a:hlinkClick r:id="rId3"/>
                        </a:rPr>
                        <a:t>Statistisches Bundesamt</a:t>
                      </a:r>
                      <a:endParaRPr lang="de-DE" sz="2200"/>
                    </a:p>
                    <a:p>
                      <a:pPr marL="342900" indent="-342900">
                        <a:buFont typeface="Arial" panose="020B0604020202020204" pitchFamily="34" charset="0"/>
                        <a:buChar char="•"/>
                      </a:pPr>
                      <a:r>
                        <a:rPr lang="de-DE" sz="2200">
                          <a:hlinkClick r:id="rId4"/>
                        </a:rPr>
                        <a:t>Bundesbank</a:t>
                      </a:r>
                      <a:endParaRPr lang="de-DE" sz="2200"/>
                    </a:p>
                    <a:p>
                      <a:pPr marL="342900" indent="-342900">
                        <a:buFont typeface="Arial" panose="020B0604020202020204" pitchFamily="34" charset="0"/>
                        <a:buChar char="•"/>
                      </a:pPr>
                      <a:r>
                        <a:rPr lang="de-DE" sz="2200">
                          <a:hlinkClick r:id="rId5"/>
                        </a:rPr>
                        <a:t>Bundesagentur für Arbeit</a:t>
                      </a:r>
                      <a:endParaRPr lang="de-DE" sz="2200"/>
                    </a:p>
                    <a:p>
                      <a:pPr marL="342900" indent="-342900">
                        <a:buFont typeface="Arial" panose="020B0604020202020204" pitchFamily="34" charset="0"/>
                        <a:buChar char="•"/>
                      </a:pPr>
                      <a:r>
                        <a:rPr lang="de-DE" sz="2200">
                          <a:hlinkClick r:id="rId6"/>
                        </a:rPr>
                        <a:t>Interationale Arbeitsorganisation</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7"/>
                        </a:rPr>
                        <a:t>Eurostat</a:t>
                      </a:r>
                      <a:endParaRPr lang="de-DE" sz="2200"/>
                    </a:p>
                    <a:p>
                      <a:pPr marL="342900" indent="-342900">
                        <a:buFont typeface="Arial" panose="020B0604020202020204" pitchFamily="34" charset="0"/>
                        <a:buChar char="•"/>
                      </a:pPr>
                      <a:r>
                        <a:rPr lang="de-DE" sz="2200">
                          <a:hlinkClick r:id="rId8"/>
                        </a:rPr>
                        <a:t>EZB</a:t>
                      </a:r>
                      <a:endParaRPr lang="de-DE" sz="2200"/>
                    </a:p>
                    <a:p>
                      <a:pPr marL="342900" indent="-342900">
                        <a:buFont typeface="Arial" panose="020B0604020202020204" pitchFamily="34" charset="0"/>
                        <a:buChar char="•"/>
                      </a:pPr>
                      <a:r>
                        <a:rPr lang="de-DE" sz="2200">
                          <a:hlinkClick r:id="rId9"/>
                        </a:rPr>
                        <a:t>FED</a:t>
                      </a:r>
                      <a:endParaRPr lang="de-DE" sz="2200"/>
                    </a:p>
                    <a:p>
                      <a:pPr marL="342900" indent="-342900">
                        <a:buFont typeface="Arial" panose="020B0604020202020204" pitchFamily="34" charset="0"/>
                        <a:buChar char="•"/>
                      </a:pPr>
                      <a:r>
                        <a:rPr lang="de-DE" sz="2200">
                          <a:hlinkClick r:id="rId10"/>
                        </a:rPr>
                        <a:t>BoE</a:t>
                      </a:r>
                      <a:endParaRPr lang="de-DE" sz="2200"/>
                    </a:p>
                    <a:p>
                      <a:pPr marL="342900" indent="-342900">
                        <a:buFont typeface="Arial" panose="020B0604020202020204" pitchFamily="34" charset="0"/>
                        <a:buChar char="•"/>
                      </a:pPr>
                      <a:r>
                        <a:rPr lang="de-DE" sz="2200">
                          <a:hlinkClick r:id="rId11"/>
                        </a:rPr>
                        <a:t>OECD</a:t>
                      </a:r>
                      <a:endParaRPr lang="de-DE" sz="2200"/>
                    </a:p>
                    <a:p>
                      <a:pPr marL="342900" indent="-342900">
                        <a:buFont typeface="Arial" panose="020B0604020202020204" pitchFamily="34" charset="0"/>
                        <a:buChar char="•"/>
                      </a:pPr>
                      <a:r>
                        <a:rPr lang="de-DE" sz="2200">
                          <a:hlinkClick r:id="rId12"/>
                        </a:rPr>
                        <a:t>IMF</a:t>
                      </a:r>
                      <a:endParaRPr lang="de-DE" sz="2200"/>
                    </a:p>
                    <a:p>
                      <a:pPr marL="342900" indent="-342900">
                        <a:buFont typeface="Arial" panose="020B0604020202020204" pitchFamily="34" charset="0"/>
                        <a:buChar char="•"/>
                      </a:pPr>
                      <a:r>
                        <a:rPr lang="de-DE" sz="2200">
                          <a:hlinkClick r:id="rId13"/>
                        </a:rPr>
                        <a:t>Worldbank</a:t>
                      </a:r>
                      <a:endParaRPr lang="de-DE" sz="2200"/>
                    </a:p>
                    <a:p>
                      <a:pPr marL="342900" indent="-342900">
                        <a:buFont typeface="Arial" panose="020B0604020202020204" pitchFamily="34" charset="0"/>
                        <a:buChar char="•"/>
                      </a:pPr>
                      <a:r>
                        <a:rPr lang="de-DE" sz="2200">
                          <a:hlinkClick r:id="rId14"/>
                        </a:rPr>
                        <a:t>SVR</a:t>
                      </a:r>
                      <a:endParaRPr lang="de-DE" sz="2200"/>
                    </a:p>
                  </a:txBody>
                  <a:tcPr marL="82953" marR="82953" marT="41476" marB="41476"/>
                </a:tc>
                <a:tc>
                  <a:txBody>
                    <a:bodyPr/>
                    <a:lstStyle/>
                    <a:p>
                      <a:r>
                        <a:rPr lang="de-DE" sz="2200" u="sng"/>
                        <a:t>Forschungsinstitute</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5"/>
                        </a:rPr>
                        <a:t>HRI</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6"/>
                        </a:rPr>
                        <a:t>Cesifo</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7"/>
                        </a:rPr>
                        <a:t>DIW</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8"/>
                        </a:rPr>
                        <a:t>IAB</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9"/>
                        </a:rPr>
                        <a:t>IfW</a:t>
                      </a:r>
                      <a:endParaRPr lang="de-DE" sz="2200"/>
                    </a:p>
                    <a:p>
                      <a:pPr marL="342900" indent="-342900">
                        <a:buFont typeface="Arial" panose="020B0604020202020204" pitchFamily="34" charset="0"/>
                        <a:buChar char="•"/>
                      </a:pPr>
                      <a:r>
                        <a:rPr lang="de-DE" sz="2200">
                          <a:hlinkClick r:id="rId20"/>
                        </a:rPr>
                        <a:t>IMK</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1"/>
                        </a:rPr>
                        <a:t>IW</a:t>
                      </a:r>
                      <a:endParaRPr lang="de-DE" sz="2200"/>
                    </a:p>
                    <a:p>
                      <a:pPr marL="342900" indent="-342900">
                        <a:buFont typeface="Arial" panose="020B0604020202020204" pitchFamily="34" charset="0"/>
                        <a:buChar char="•"/>
                      </a:pPr>
                      <a:r>
                        <a:rPr lang="de-DE" sz="2200">
                          <a:hlinkClick r:id="rId22"/>
                        </a:rPr>
                        <a:t>IWH</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3"/>
                        </a:rPr>
                        <a:t>KOF</a:t>
                      </a:r>
                      <a:endParaRPr lang="de-DE" sz="2200"/>
                    </a:p>
                    <a:p>
                      <a:pPr marL="342900" indent="-342900">
                        <a:buFont typeface="Arial" panose="020B0604020202020204" pitchFamily="34" charset="0"/>
                        <a:buChar char="•"/>
                      </a:pPr>
                      <a:r>
                        <a:rPr lang="de-DE" sz="2200">
                          <a:hlinkClick r:id="rId24"/>
                        </a:rPr>
                        <a:t>RWI</a:t>
                      </a:r>
                      <a:endParaRPr lang="de-DE" sz="2200"/>
                    </a:p>
                    <a:p>
                      <a:pPr marL="342900" indent="-342900">
                        <a:buFont typeface="Arial" panose="020B0604020202020204" pitchFamily="34" charset="0"/>
                        <a:buChar char="•"/>
                      </a:pPr>
                      <a:r>
                        <a:rPr lang="de-DE" sz="2200">
                          <a:hlinkClick r:id="rId25"/>
                        </a:rPr>
                        <a:t>ZEW</a:t>
                      </a:r>
                      <a:endParaRPr lang="de-DE" sz="2200"/>
                    </a:p>
                    <a:p>
                      <a:pPr marL="342900" indent="-342900">
                        <a:buFont typeface="Arial" panose="020B0604020202020204" pitchFamily="34" charset="0"/>
                        <a:buChar char="•"/>
                      </a:pPr>
                      <a:r>
                        <a:rPr lang="de-DE" sz="2200">
                          <a:hlinkClick r:id="rId26"/>
                        </a:rPr>
                        <a:t>Bruegel</a:t>
                      </a:r>
                      <a:endParaRPr lang="de-DE" sz="2200">
                        <a:hlinkClick r:id="rId27"/>
                      </a:endParaRPr>
                    </a:p>
                    <a:p>
                      <a:pPr marL="342900" indent="-342900">
                        <a:buFont typeface="Arial" panose="020B0604020202020204" pitchFamily="34" charset="0"/>
                        <a:buChar char="•"/>
                      </a:pPr>
                      <a:r>
                        <a:rPr lang="de-DE" sz="2200">
                          <a:hlinkClick r:id="rId27"/>
                        </a:rPr>
                        <a:t>NIESR</a:t>
                      </a:r>
                      <a:endParaRPr lang="de-DE" sz="2200"/>
                    </a:p>
                    <a:p>
                      <a:pPr marL="342900" indent="-342900">
                        <a:buFont typeface="Arial" panose="020B0604020202020204" pitchFamily="34" charset="0"/>
                        <a:buChar char="•"/>
                      </a:pPr>
                      <a:r>
                        <a:rPr lang="de-DE" sz="2200">
                          <a:hlinkClick r:id="rId28"/>
                        </a:rPr>
                        <a:t>ESRI</a:t>
                      </a:r>
                      <a:endParaRPr lang="de-DE" sz="2200"/>
                    </a:p>
                    <a:p>
                      <a:pPr marL="342900" indent="-342900">
                        <a:buFont typeface="Arial" panose="020B0604020202020204" pitchFamily="34" charset="0"/>
                        <a:buChar char="•"/>
                      </a:pPr>
                      <a:r>
                        <a:rPr lang="de-DE" sz="2200">
                          <a:hlinkClick r:id="rId29"/>
                        </a:rPr>
                        <a:t>NBER</a:t>
                      </a:r>
                      <a:endParaRPr lang="de-DE" sz="2200"/>
                    </a:p>
                    <a:p>
                      <a:pPr marL="342900" indent="-342900">
                        <a:buFont typeface="Arial" panose="020B0604020202020204" pitchFamily="34" charset="0"/>
                        <a:buChar char="•"/>
                      </a:pPr>
                      <a:r>
                        <a:rPr lang="de-DE" sz="2200">
                          <a:hlinkClick r:id="rId30"/>
                        </a:rPr>
                        <a:t>Peterson Institue</a:t>
                      </a:r>
                      <a:endParaRPr lang="de-DE" sz="2200"/>
                    </a:p>
                    <a:p>
                      <a:pPr marL="342900" indent="-342900">
                        <a:buFont typeface="Arial" panose="020B0604020202020204" pitchFamily="34" charset="0"/>
                        <a:buChar char="•"/>
                      </a:pPr>
                      <a:r>
                        <a:rPr lang="de-DE" sz="2200">
                          <a:hlinkClick r:id="rId31"/>
                        </a:rPr>
                        <a:t>Brookins Institution</a:t>
                      </a:r>
                      <a:endParaRPr lang="de-DE" sz="22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a:t>
            </a:r>
          </a:p>
          <a:p>
            <a:pPr eaLnBrk="1" hangingPunct="1">
              <a:buClrTx/>
              <a:buSzTx/>
              <a:buFontTx/>
              <a:buNone/>
            </a:pPr>
            <a:r>
              <a:rPr lang="de-DE" altLang="de-DE" dirty="0">
                <a:solidFill>
                  <a:srgbClr val="000000"/>
                </a:solidFill>
              </a:rPr>
              <a:t>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übergehn. Sie regierte von 715 vor Christo bis zum Jahre nach Marx. Seitdem ist die Frage völlig gelöst: die Leute haben zwar immer noch kein Geld, wissen aber wenigstens, warum.“ </a:t>
            </a:r>
            <a:r>
              <a:rPr lang="de-DE" altLang="de-DE" dirty="0">
                <a:solidFill>
                  <a:srgbClr val="000000"/>
                </a:solidFill>
              </a:rPr>
              <a:t>(</a:t>
            </a:r>
            <a:r>
              <a:rPr lang="de-DE" altLang="de-DE">
                <a:solidFill>
                  <a:srgbClr val="000000"/>
                </a:solidFill>
              </a:rPr>
              <a:t>Kurt Tucholsky, 1931)</a:t>
            </a:r>
            <a:endParaRPr lang="de-DE" altLang="de-DE" dirty="0">
              <a:solidFill>
                <a:srgbClr val="000000"/>
              </a:solidFill>
            </a:endParaRP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30" name="Freihand 29">
                <a:extLst>
                  <a:ext uri="{FF2B5EF4-FFF2-40B4-BE49-F238E27FC236}">
                    <a16:creationId xmlns:a16="http://schemas.microsoft.com/office/drawing/2014/main" id="{43D42984-849E-4022-AB7F-B9B4A0AB28D0}"/>
                  </a:ext>
                </a:extLst>
              </p14:cNvPr>
              <p14:cNvContentPartPr/>
              <p14:nvPr/>
            </p14:nvContentPartPr>
            <p14:xfrm>
              <a:off x="10403997" y="2093283"/>
              <a:ext cx="90720" cy="94680"/>
            </p14:xfrm>
          </p:contentPart>
        </mc:Choice>
        <mc:Fallback>
          <p:pic>
            <p:nvPicPr>
              <p:cNvPr id="30" name="Freihand 29">
                <a:extLst>
                  <a:ext uri="{FF2B5EF4-FFF2-40B4-BE49-F238E27FC236}">
                    <a16:creationId xmlns:a16="http://schemas.microsoft.com/office/drawing/2014/main" id="{43D42984-849E-4022-AB7F-B9B4A0AB28D0}"/>
                  </a:ext>
                </a:extLst>
              </p:cNvPr>
              <p:cNvPicPr/>
              <p:nvPr/>
            </p:nvPicPr>
            <p:blipFill>
              <a:blip r:embed="rId5"/>
              <a:stretch>
                <a:fillRect/>
              </a:stretch>
            </p:blipFill>
            <p:spPr>
              <a:xfrm>
                <a:off x="10395357" y="2084643"/>
                <a:ext cx="10836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2" name="Freihand 31">
                <a:extLst>
                  <a:ext uri="{FF2B5EF4-FFF2-40B4-BE49-F238E27FC236}">
                    <a16:creationId xmlns:a16="http://schemas.microsoft.com/office/drawing/2014/main" id="{EB3213B7-B199-46E3-AD69-884D7ED04DC3}"/>
                  </a:ext>
                </a:extLst>
              </p14:cNvPr>
              <p14:cNvContentPartPr/>
              <p14:nvPr/>
            </p14:nvContentPartPr>
            <p14:xfrm>
              <a:off x="3097437" y="4414563"/>
              <a:ext cx="2172240" cy="71280"/>
            </p14:xfrm>
          </p:contentPart>
        </mc:Choice>
        <mc:Fallback>
          <p:pic>
            <p:nvPicPr>
              <p:cNvPr id="32" name="Freihand 31">
                <a:extLst>
                  <a:ext uri="{FF2B5EF4-FFF2-40B4-BE49-F238E27FC236}">
                    <a16:creationId xmlns:a16="http://schemas.microsoft.com/office/drawing/2014/main" id="{EB3213B7-B199-46E3-AD69-884D7ED04DC3}"/>
                  </a:ext>
                </a:extLst>
              </p:cNvPr>
              <p:cNvPicPr/>
              <p:nvPr/>
            </p:nvPicPr>
            <p:blipFill>
              <a:blip r:embed="rId7"/>
              <a:stretch>
                <a:fillRect/>
              </a:stretch>
            </p:blipFill>
            <p:spPr>
              <a:xfrm>
                <a:off x="3088437" y="4405923"/>
                <a:ext cx="2189880" cy="889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44" name="Freihand 43">
                <a:extLst>
                  <a:ext uri="{FF2B5EF4-FFF2-40B4-BE49-F238E27FC236}">
                    <a16:creationId xmlns:a16="http://schemas.microsoft.com/office/drawing/2014/main" id="{DB151190-0C67-4FA9-9A24-4C42103A8C52}"/>
                  </a:ext>
                </a:extLst>
              </p14:cNvPr>
              <p14:cNvContentPartPr/>
              <p14:nvPr/>
            </p14:nvContentPartPr>
            <p14:xfrm>
              <a:off x="434517" y="3678003"/>
              <a:ext cx="5563440" cy="961200"/>
            </p14:xfrm>
          </p:contentPart>
        </mc:Choice>
        <mc:Fallback>
          <p:pic>
            <p:nvPicPr>
              <p:cNvPr id="44" name="Freihand 43">
                <a:extLst>
                  <a:ext uri="{FF2B5EF4-FFF2-40B4-BE49-F238E27FC236}">
                    <a16:creationId xmlns:a16="http://schemas.microsoft.com/office/drawing/2014/main" id="{DB151190-0C67-4FA9-9A24-4C42103A8C52}"/>
                  </a:ext>
                </a:extLst>
              </p:cNvPr>
              <p:cNvPicPr/>
              <p:nvPr/>
            </p:nvPicPr>
            <p:blipFill>
              <a:blip r:embed="rId9"/>
              <a:stretch>
                <a:fillRect/>
              </a:stretch>
            </p:blipFill>
            <p:spPr>
              <a:xfrm>
                <a:off x="425877" y="3669363"/>
                <a:ext cx="5581080" cy="978840"/>
              </a:xfrm>
              <a:prstGeom prst="rect">
                <a:avLst/>
              </a:prstGeom>
            </p:spPr>
          </p:pic>
        </mc:Fallback>
      </mc:AlternateContent>
      <p:grpSp>
        <p:nvGrpSpPr>
          <p:cNvPr id="50" name="Gruppieren 49">
            <a:extLst>
              <a:ext uri="{FF2B5EF4-FFF2-40B4-BE49-F238E27FC236}">
                <a16:creationId xmlns:a16="http://schemas.microsoft.com/office/drawing/2014/main" id="{4CB4F4F3-919A-47D7-8F93-43A0EF8D7E6B}"/>
              </a:ext>
            </a:extLst>
          </p:cNvPr>
          <p:cNvGrpSpPr/>
          <p:nvPr/>
        </p:nvGrpSpPr>
        <p:grpSpPr>
          <a:xfrm>
            <a:off x="267477" y="262683"/>
            <a:ext cx="11451600" cy="6066360"/>
            <a:chOff x="267477" y="262683"/>
            <a:chExt cx="11451600" cy="6066360"/>
          </a:xfrm>
        </p:grpSpPr>
        <mc:AlternateContent xmlns:mc="http://schemas.openxmlformats.org/markup-compatibility/2006">
          <mc:Choice xmlns:p14="http://schemas.microsoft.com/office/powerpoint/2010/main" Requires="p14">
            <p:contentPart p14:bwMode="auto" r:id="rId10">
              <p14:nvContentPartPr>
                <p14:cNvPr id="2" name="Freihand 1">
                  <a:extLst>
                    <a:ext uri="{FF2B5EF4-FFF2-40B4-BE49-F238E27FC236}">
                      <a16:creationId xmlns:a16="http://schemas.microsoft.com/office/drawing/2014/main" id="{2D05CB5B-81CF-4061-9785-8FCD041CFC29}"/>
                    </a:ext>
                  </a:extLst>
                </p14:cNvPr>
                <p14:cNvContentPartPr/>
                <p14:nvPr/>
              </p14:nvContentPartPr>
              <p14:xfrm>
                <a:off x="9282237" y="1564083"/>
                <a:ext cx="16200" cy="1915920"/>
              </p14:xfrm>
            </p:contentPart>
          </mc:Choice>
          <mc:Fallback>
            <p:pic>
              <p:nvPicPr>
                <p:cNvPr id="2" name="Freihand 1">
                  <a:extLst>
                    <a:ext uri="{FF2B5EF4-FFF2-40B4-BE49-F238E27FC236}">
                      <a16:creationId xmlns:a16="http://schemas.microsoft.com/office/drawing/2014/main" id="{2D05CB5B-81CF-4061-9785-8FCD041CFC29}"/>
                    </a:ext>
                  </a:extLst>
                </p:cNvPr>
                <p:cNvPicPr/>
                <p:nvPr/>
              </p:nvPicPr>
              <p:blipFill>
                <a:blip r:embed="rId11"/>
                <a:stretch>
                  <a:fillRect/>
                </a:stretch>
              </p:blipFill>
              <p:spPr>
                <a:xfrm>
                  <a:off x="9273597" y="1555083"/>
                  <a:ext cx="33840" cy="19335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3" name="Freihand 2">
                  <a:extLst>
                    <a:ext uri="{FF2B5EF4-FFF2-40B4-BE49-F238E27FC236}">
                      <a16:creationId xmlns:a16="http://schemas.microsoft.com/office/drawing/2014/main" id="{D1EAB597-3029-41BD-8F70-2FE156DCFA12}"/>
                    </a:ext>
                  </a:extLst>
                </p14:cNvPr>
                <p14:cNvContentPartPr/>
                <p14:nvPr/>
              </p14:nvContentPartPr>
              <p14:xfrm>
                <a:off x="8689677" y="3309003"/>
                <a:ext cx="2864520" cy="66960"/>
              </p14:xfrm>
            </p:contentPart>
          </mc:Choice>
          <mc:Fallback>
            <p:pic>
              <p:nvPicPr>
                <p:cNvPr id="3" name="Freihand 2">
                  <a:extLst>
                    <a:ext uri="{FF2B5EF4-FFF2-40B4-BE49-F238E27FC236}">
                      <a16:creationId xmlns:a16="http://schemas.microsoft.com/office/drawing/2014/main" id="{D1EAB597-3029-41BD-8F70-2FE156DCFA12}"/>
                    </a:ext>
                  </a:extLst>
                </p:cNvPr>
                <p:cNvPicPr/>
                <p:nvPr/>
              </p:nvPicPr>
              <p:blipFill>
                <a:blip r:embed="rId13"/>
                <a:stretch>
                  <a:fillRect/>
                </a:stretch>
              </p:blipFill>
              <p:spPr>
                <a:xfrm>
                  <a:off x="8681037" y="3300003"/>
                  <a:ext cx="2882160" cy="846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4" name="Freihand 3">
                  <a:extLst>
                    <a:ext uri="{FF2B5EF4-FFF2-40B4-BE49-F238E27FC236}">
                      <a16:creationId xmlns:a16="http://schemas.microsoft.com/office/drawing/2014/main" id="{849F7577-1513-494F-82B6-B8ABF2D5CB2D}"/>
                    </a:ext>
                  </a:extLst>
                </p14:cNvPr>
                <p14:cNvContentPartPr/>
                <p14:nvPr/>
              </p14:nvContentPartPr>
              <p14:xfrm>
                <a:off x="11475357" y="3192723"/>
                <a:ext cx="243720" cy="267480"/>
              </p14:xfrm>
            </p:contentPart>
          </mc:Choice>
          <mc:Fallback>
            <p:pic>
              <p:nvPicPr>
                <p:cNvPr id="4" name="Freihand 3">
                  <a:extLst>
                    <a:ext uri="{FF2B5EF4-FFF2-40B4-BE49-F238E27FC236}">
                      <a16:creationId xmlns:a16="http://schemas.microsoft.com/office/drawing/2014/main" id="{849F7577-1513-494F-82B6-B8ABF2D5CB2D}"/>
                    </a:ext>
                  </a:extLst>
                </p:cNvPr>
                <p:cNvPicPr/>
                <p:nvPr/>
              </p:nvPicPr>
              <p:blipFill>
                <a:blip r:embed="rId15"/>
                <a:stretch>
                  <a:fillRect/>
                </a:stretch>
              </p:blipFill>
              <p:spPr>
                <a:xfrm>
                  <a:off x="11466717" y="3184083"/>
                  <a:ext cx="261360" cy="2851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5" name="Freihand 4">
                  <a:extLst>
                    <a:ext uri="{FF2B5EF4-FFF2-40B4-BE49-F238E27FC236}">
                      <a16:creationId xmlns:a16="http://schemas.microsoft.com/office/drawing/2014/main" id="{5498F357-5728-483C-A085-7528455C42E9}"/>
                    </a:ext>
                  </a:extLst>
                </p14:cNvPr>
                <p14:cNvContentPartPr/>
                <p14:nvPr/>
              </p14:nvContentPartPr>
              <p14:xfrm>
                <a:off x="9086397" y="1320003"/>
                <a:ext cx="305280" cy="327600"/>
              </p14:xfrm>
            </p:contentPart>
          </mc:Choice>
          <mc:Fallback>
            <p:pic>
              <p:nvPicPr>
                <p:cNvPr id="5" name="Freihand 4">
                  <a:extLst>
                    <a:ext uri="{FF2B5EF4-FFF2-40B4-BE49-F238E27FC236}">
                      <a16:creationId xmlns:a16="http://schemas.microsoft.com/office/drawing/2014/main" id="{5498F357-5728-483C-A085-7528455C42E9}"/>
                    </a:ext>
                  </a:extLst>
                </p:cNvPr>
                <p:cNvPicPr/>
                <p:nvPr/>
              </p:nvPicPr>
              <p:blipFill>
                <a:blip r:embed="rId17"/>
                <a:stretch>
                  <a:fillRect/>
                </a:stretch>
              </p:blipFill>
              <p:spPr>
                <a:xfrm>
                  <a:off x="9077757" y="1311003"/>
                  <a:ext cx="322920" cy="3452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6" name="Freihand 5">
                  <a:extLst>
                    <a:ext uri="{FF2B5EF4-FFF2-40B4-BE49-F238E27FC236}">
                      <a16:creationId xmlns:a16="http://schemas.microsoft.com/office/drawing/2014/main" id="{CC61EEBD-B4E8-4F8B-A355-87330886C66C}"/>
                    </a:ext>
                  </a:extLst>
                </p14:cNvPr>
                <p14:cNvContentPartPr/>
                <p14:nvPr/>
              </p14:nvContentPartPr>
              <p14:xfrm>
                <a:off x="8824317" y="1316403"/>
                <a:ext cx="158040" cy="282960"/>
              </p14:xfrm>
            </p:contentPart>
          </mc:Choice>
          <mc:Fallback>
            <p:pic>
              <p:nvPicPr>
                <p:cNvPr id="6" name="Freihand 5">
                  <a:extLst>
                    <a:ext uri="{FF2B5EF4-FFF2-40B4-BE49-F238E27FC236}">
                      <a16:creationId xmlns:a16="http://schemas.microsoft.com/office/drawing/2014/main" id="{CC61EEBD-B4E8-4F8B-A355-87330886C66C}"/>
                    </a:ext>
                  </a:extLst>
                </p:cNvPr>
                <p:cNvPicPr/>
                <p:nvPr/>
              </p:nvPicPr>
              <p:blipFill>
                <a:blip r:embed="rId19"/>
                <a:stretch>
                  <a:fillRect/>
                </a:stretch>
              </p:blipFill>
              <p:spPr>
                <a:xfrm>
                  <a:off x="8815317" y="1307763"/>
                  <a:ext cx="175680" cy="3006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7" name="Freihand 6">
                  <a:extLst>
                    <a:ext uri="{FF2B5EF4-FFF2-40B4-BE49-F238E27FC236}">
                      <a16:creationId xmlns:a16="http://schemas.microsoft.com/office/drawing/2014/main" id="{B79D32CA-EF60-4D89-BE62-97DC276BE902}"/>
                    </a:ext>
                  </a:extLst>
                </p14:cNvPr>
                <p14:cNvContentPartPr/>
                <p14:nvPr/>
              </p14:nvContentPartPr>
              <p14:xfrm>
                <a:off x="11381757" y="3509163"/>
                <a:ext cx="204840" cy="226440"/>
              </p14:xfrm>
            </p:contentPart>
          </mc:Choice>
          <mc:Fallback>
            <p:pic>
              <p:nvPicPr>
                <p:cNvPr id="7" name="Freihand 6">
                  <a:extLst>
                    <a:ext uri="{FF2B5EF4-FFF2-40B4-BE49-F238E27FC236}">
                      <a16:creationId xmlns:a16="http://schemas.microsoft.com/office/drawing/2014/main" id="{B79D32CA-EF60-4D89-BE62-97DC276BE902}"/>
                    </a:ext>
                  </a:extLst>
                </p:cNvPr>
                <p:cNvPicPr/>
                <p:nvPr/>
              </p:nvPicPr>
              <p:blipFill>
                <a:blip r:embed="rId21"/>
                <a:stretch>
                  <a:fillRect/>
                </a:stretch>
              </p:blipFill>
              <p:spPr>
                <a:xfrm>
                  <a:off x="11372757" y="3500523"/>
                  <a:ext cx="222480" cy="24408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8" name="Freihand 7">
                  <a:extLst>
                    <a:ext uri="{FF2B5EF4-FFF2-40B4-BE49-F238E27FC236}">
                      <a16:creationId xmlns:a16="http://schemas.microsoft.com/office/drawing/2014/main" id="{736060E5-2EE7-4061-B080-F2FD51840D96}"/>
                    </a:ext>
                  </a:extLst>
                </p14:cNvPr>
                <p14:cNvContentPartPr/>
                <p14:nvPr/>
              </p14:nvContentPartPr>
              <p14:xfrm>
                <a:off x="11429277" y="3579003"/>
                <a:ext cx="183960" cy="105120"/>
              </p14:xfrm>
            </p:contentPart>
          </mc:Choice>
          <mc:Fallback>
            <p:pic>
              <p:nvPicPr>
                <p:cNvPr id="8" name="Freihand 7">
                  <a:extLst>
                    <a:ext uri="{FF2B5EF4-FFF2-40B4-BE49-F238E27FC236}">
                      <a16:creationId xmlns:a16="http://schemas.microsoft.com/office/drawing/2014/main" id="{736060E5-2EE7-4061-B080-F2FD51840D96}"/>
                    </a:ext>
                  </a:extLst>
                </p:cNvPr>
                <p:cNvPicPr/>
                <p:nvPr/>
              </p:nvPicPr>
              <p:blipFill>
                <a:blip r:embed="rId23"/>
                <a:stretch>
                  <a:fillRect/>
                </a:stretch>
              </p:blipFill>
              <p:spPr>
                <a:xfrm>
                  <a:off x="11420277" y="3570363"/>
                  <a:ext cx="201600" cy="12276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9" name="Freihand 8">
                  <a:extLst>
                    <a:ext uri="{FF2B5EF4-FFF2-40B4-BE49-F238E27FC236}">
                      <a16:creationId xmlns:a16="http://schemas.microsoft.com/office/drawing/2014/main" id="{7B6A7C23-0276-4F8D-AD72-73B5DB9C8108}"/>
                    </a:ext>
                  </a:extLst>
                </p14:cNvPr>
                <p14:cNvContentPartPr/>
                <p14:nvPr/>
              </p14:nvContentPartPr>
              <p14:xfrm>
                <a:off x="9684357" y="1605483"/>
                <a:ext cx="1446480" cy="1300680"/>
              </p14:xfrm>
            </p:contentPart>
          </mc:Choice>
          <mc:Fallback>
            <p:pic>
              <p:nvPicPr>
                <p:cNvPr id="9" name="Freihand 8">
                  <a:extLst>
                    <a:ext uri="{FF2B5EF4-FFF2-40B4-BE49-F238E27FC236}">
                      <a16:creationId xmlns:a16="http://schemas.microsoft.com/office/drawing/2014/main" id="{7B6A7C23-0276-4F8D-AD72-73B5DB9C8108}"/>
                    </a:ext>
                  </a:extLst>
                </p:cNvPr>
                <p:cNvPicPr/>
                <p:nvPr/>
              </p:nvPicPr>
              <p:blipFill>
                <a:blip r:embed="rId25"/>
                <a:stretch>
                  <a:fillRect/>
                </a:stretch>
              </p:blipFill>
              <p:spPr>
                <a:xfrm>
                  <a:off x="9675357" y="1596483"/>
                  <a:ext cx="1464120" cy="13183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0" name="Freihand 9">
                  <a:extLst>
                    <a:ext uri="{FF2B5EF4-FFF2-40B4-BE49-F238E27FC236}">
                      <a16:creationId xmlns:a16="http://schemas.microsoft.com/office/drawing/2014/main" id="{7A428C37-E7C1-41C9-B529-9D61EEDF318D}"/>
                    </a:ext>
                  </a:extLst>
                </p14:cNvPr>
                <p14:cNvContentPartPr/>
                <p14:nvPr/>
              </p14:nvContentPartPr>
              <p14:xfrm>
                <a:off x="9779757" y="1363923"/>
                <a:ext cx="1423080" cy="1458720"/>
              </p14:xfrm>
            </p:contentPart>
          </mc:Choice>
          <mc:Fallback>
            <p:pic>
              <p:nvPicPr>
                <p:cNvPr id="10" name="Freihand 9">
                  <a:extLst>
                    <a:ext uri="{FF2B5EF4-FFF2-40B4-BE49-F238E27FC236}">
                      <a16:creationId xmlns:a16="http://schemas.microsoft.com/office/drawing/2014/main" id="{7A428C37-E7C1-41C9-B529-9D61EEDF318D}"/>
                    </a:ext>
                  </a:extLst>
                </p:cNvPr>
                <p:cNvPicPr/>
                <p:nvPr/>
              </p:nvPicPr>
              <p:blipFill>
                <a:blip r:embed="rId27"/>
                <a:stretch>
                  <a:fillRect/>
                </a:stretch>
              </p:blipFill>
              <p:spPr>
                <a:xfrm>
                  <a:off x="9770757" y="1355283"/>
                  <a:ext cx="1440720" cy="147636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2" name="Freihand 11">
                  <a:extLst>
                    <a:ext uri="{FF2B5EF4-FFF2-40B4-BE49-F238E27FC236}">
                      <a16:creationId xmlns:a16="http://schemas.microsoft.com/office/drawing/2014/main" id="{11518743-CA0F-49BF-8BB4-437EBA2EE993}"/>
                    </a:ext>
                  </a:extLst>
                </p14:cNvPr>
                <p14:cNvContentPartPr/>
                <p14:nvPr/>
              </p14:nvContentPartPr>
              <p14:xfrm>
                <a:off x="11331717" y="2695203"/>
                <a:ext cx="30600" cy="204840"/>
              </p14:xfrm>
            </p:contentPart>
          </mc:Choice>
          <mc:Fallback>
            <p:pic>
              <p:nvPicPr>
                <p:cNvPr id="12" name="Freihand 11">
                  <a:extLst>
                    <a:ext uri="{FF2B5EF4-FFF2-40B4-BE49-F238E27FC236}">
                      <a16:creationId xmlns:a16="http://schemas.microsoft.com/office/drawing/2014/main" id="{11518743-CA0F-49BF-8BB4-437EBA2EE993}"/>
                    </a:ext>
                  </a:extLst>
                </p:cNvPr>
                <p:cNvPicPr/>
                <p:nvPr/>
              </p:nvPicPr>
              <p:blipFill>
                <a:blip r:embed="rId29"/>
                <a:stretch>
                  <a:fillRect/>
                </a:stretch>
              </p:blipFill>
              <p:spPr>
                <a:xfrm>
                  <a:off x="11322717" y="2686563"/>
                  <a:ext cx="48240" cy="22248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3" name="Freihand 12">
                  <a:extLst>
                    <a:ext uri="{FF2B5EF4-FFF2-40B4-BE49-F238E27FC236}">
                      <a16:creationId xmlns:a16="http://schemas.microsoft.com/office/drawing/2014/main" id="{ADCF9730-20E7-44AF-AA78-AEB42EAC8EB5}"/>
                    </a:ext>
                  </a:extLst>
                </p14:cNvPr>
                <p14:cNvContentPartPr/>
                <p14:nvPr/>
              </p14:nvContentPartPr>
              <p14:xfrm>
                <a:off x="11328117" y="2607003"/>
                <a:ext cx="168480" cy="213120"/>
              </p14:xfrm>
            </p:contentPart>
          </mc:Choice>
          <mc:Fallback>
            <p:pic>
              <p:nvPicPr>
                <p:cNvPr id="13" name="Freihand 12">
                  <a:extLst>
                    <a:ext uri="{FF2B5EF4-FFF2-40B4-BE49-F238E27FC236}">
                      <a16:creationId xmlns:a16="http://schemas.microsoft.com/office/drawing/2014/main" id="{ADCF9730-20E7-44AF-AA78-AEB42EAC8EB5}"/>
                    </a:ext>
                  </a:extLst>
                </p:cNvPr>
                <p:cNvPicPr/>
                <p:nvPr/>
              </p:nvPicPr>
              <p:blipFill>
                <a:blip r:embed="rId31"/>
                <a:stretch>
                  <a:fillRect/>
                </a:stretch>
              </p:blipFill>
              <p:spPr>
                <a:xfrm>
                  <a:off x="11319477" y="2598003"/>
                  <a:ext cx="186120" cy="23076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4" name="Freihand 13">
                  <a:extLst>
                    <a:ext uri="{FF2B5EF4-FFF2-40B4-BE49-F238E27FC236}">
                      <a16:creationId xmlns:a16="http://schemas.microsoft.com/office/drawing/2014/main" id="{3EB02804-0D1A-4FEA-A3AA-7C00FFDB3A41}"/>
                    </a:ext>
                  </a:extLst>
                </p14:cNvPr>
                <p14:cNvContentPartPr/>
                <p14:nvPr/>
              </p14:nvContentPartPr>
              <p14:xfrm>
                <a:off x="11308317" y="1476603"/>
                <a:ext cx="75960" cy="190080"/>
              </p14:xfrm>
            </p:contentPart>
          </mc:Choice>
          <mc:Fallback>
            <p:pic>
              <p:nvPicPr>
                <p:cNvPr id="14" name="Freihand 13">
                  <a:extLst>
                    <a:ext uri="{FF2B5EF4-FFF2-40B4-BE49-F238E27FC236}">
                      <a16:creationId xmlns:a16="http://schemas.microsoft.com/office/drawing/2014/main" id="{3EB02804-0D1A-4FEA-A3AA-7C00FFDB3A41}"/>
                    </a:ext>
                  </a:extLst>
                </p:cNvPr>
                <p:cNvPicPr/>
                <p:nvPr/>
              </p:nvPicPr>
              <p:blipFill>
                <a:blip r:embed="rId33"/>
                <a:stretch>
                  <a:fillRect/>
                </a:stretch>
              </p:blipFill>
              <p:spPr>
                <a:xfrm>
                  <a:off x="11299317" y="1467603"/>
                  <a:ext cx="93600" cy="20772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5" name="Freihand 14">
                  <a:extLst>
                    <a:ext uri="{FF2B5EF4-FFF2-40B4-BE49-F238E27FC236}">
                      <a16:creationId xmlns:a16="http://schemas.microsoft.com/office/drawing/2014/main" id="{DD9EC706-2E87-4F97-A835-F649DC81FB71}"/>
                    </a:ext>
                  </a:extLst>
                </p14:cNvPr>
                <p14:cNvContentPartPr/>
                <p14:nvPr/>
              </p14:nvContentPartPr>
              <p14:xfrm>
                <a:off x="11289237" y="1433763"/>
                <a:ext cx="230040" cy="186840"/>
              </p14:xfrm>
            </p:contentPart>
          </mc:Choice>
          <mc:Fallback>
            <p:pic>
              <p:nvPicPr>
                <p:cNvPr id="15" name="Freihand 14">
                  <a:extLst>
                    <a:ext uri="{FF2B5EF4-FFF2-40B4-BE49-F238E27FC236}">
                      <a16:creationId xmlns:a16="http://schemas.microsoft.com/office/drawing/2014/main" id="{DD9EC706-2E87-4F97-A835-F649DC81FB71}"/>
                    </a:ext>
                  </a:extLst>
                </p:cNvPr>
                <p:cNvPicPr/>
                <p:nvPr/>
              </p:nvPicPr>
              <p:blipFill>
                <a:blip r:embed="rId35"/>
                <a:stretch>
                  <a:fillRect/>
                </a:stretch>
              </p:blipFill>
              <p:spPr>
                <a:xfrm>
                  <a:off x="11280597" y="1424763"/>
                  <a:ext cx="247680" cy="20448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17" name="Freihand 16">
                  <a:extLst>
                    <a:ext uri="{FF2B5EF4-FFF2-40B4-BE49-F238E27FC236}">
                      <a16:creationId xmlns:a16="http://schemas.microsoft.com/office/drawing/2014/main" id="{1328C262-0C0F-48DE-93A9-CD9B78399D91}"/>
                    </a:ext>
                  </a:extLst>
                </p14:cNvPr>
                <p14:cNvContentPartPr/>
                <p14:nvPr/>
              </p14:nvContentPartPr>
              <p14:xfrm>
                <a:off x="9324717" y="2153763"/>
                <a:ext cx="100080" cy="6840"/>
              </p14:xfrm>
            </p:contentPart>
          </mc:Choice>
          <mc:Fallback>
            <p:pic>
              <p:nvPicPr>
                <p:cNvPr id="17" name="Freihand 16">
                  <a:extLst>
                    <a:ext uri="{FF2B5EF4-FFF2-40B4-BE49-F238E27FC236}">
                      <a16:creationId xmlns:a16="http://schemas.microsoft.com/office/drawing/2014/main" id="{1328C262-0C0F-48DE-93A9-CD9B78399D91}"/>
                    </a:ext>
                  </a:extLst>
                </p:cNvPr>
                <p:cNvPicPr/>
                <p:nvPr/>
              </p:nvPicPr>
              <p:blipFill>
                <a:blip r:embed="rId37"/>
                <a:stretch>
                  <a:fillRect/>
                </a:stretch>
              </p:blipFill>
              <p:spPr>
                <a:xfrm>
                  <a:off x="9316077" y="2144763"/>
                  <a:ext cx="117720" cy="2448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18" name="Freihand 17">
                  <a:extLst>
                    <a:ext uri="{FF2B5EF4-FFF2-40B4-BE49-F238E27FC236}">
                      <a16:creationId xmlns:a16="http://schemas.microsoft.com/office/drawing/2014/main" id="{AC60FA3C-1BA7-451E-B29F-C4FBC1F348F2}"/>
                    </a:ext>
                  </a:extLst>
                </p14:cNvPr>
                <p14:cNvContentPartPr/>
                <p14:nvPr/>
              </p14:nvContentPartPr>
              <p14:xfrm>
                <a:off x="9734037" y="2110923"/>
                <a:ext cx="516600" cy="35280"/>
              </p14:xfrm>
            </p:contentPart>
          </mc:Choice>
          <mc:Fallback>
            <p:pic>
              <p:nvPicPr>
                <p:cNvPr id="18" name="Freihand 17">
                  <a:extLst>
                    <a:ext uri="{FF2B5EF4-FFF2-40B4-BE49-F238E27FC236}">
                      <a16:creationId xmlns:a16="http://schemas.microsoft.com/office/drawing/2014/main" id="{AC60FA3C-1BA7-451E-B29F-C4FBC1F348F2}"/>
                    </a:ext>
                  </a:extLst>
                </p:cNvPr>
                <p:cNvPicPr/>
                <p:nvPr/>
              </p:nvPicPr>
              <p:blipFill>
                <a:blip r:embed="rId39"/>
                <a:stretch>
                  <a:fillRect/>
                </a:stretch>
              </p:blipFill>
              <p:spPr>
                <a:xfrm>
                  <a:off x="9725397" y="2102283"/>
                  <a:ext cx="534240" cy="5292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19" name="Freihand 18">
                  <a:extLst>
                    <a:ext uri="{FF2B5EF4-FFF2-40B4-BE49-F238E27FC236}">
                      <a16:creationId xmlns:a16="http://schemas.microsoft.com/office/drawing/2014/main" id="{4AF8C53D-2DC7-4630-9D82-D682A5C5091C}"/>
                    </a:ext>
                  </a:extLst>
                </p14:cNvPr>
                <p14:cNvContentPartPr/>
                <p14:nvPr/>
              </p14:nvContentPartPr>
              <p14:xfrm>
                <a:off x="10437117" y="2101923"/>
                <a:ext cx="34560" cy="128160"/>
              </p14:xfrm>
            </p:contentPart>
          </mc:Choice>
          <mc:Fallback>
            <p:pic>
              <p:nvPicPr>
                <p:cNvPr id="19" name="Freihand 18">
                  <a:extLst>
                    <a:ext uri="{FF2B5EF4-FFF2-40B4-BE49-F238E27FC236}">
                      <a16:creationId xmlns:a16="http://schemas.microsoft.com/office/drawing/2014/main" id="{4AF8C53D-2DC7-4630-9D82-D682A5C5091C}"/>
                    </a:ext>
                  </a:extLst>
                </p:cNvPr>
                <p:cNvPicPr/>
                <p:nvPr/>
              </p:nvPicPr>
              <p:blipFill>
                <a:blip r:embed="rId41"/>
                <a:stretch>
                  <a:fillRect/>
                </a:stretch>
              </p:blipFill>
              <p:spPr>
                <a:xfrm>
                  <a:off x="10428117" y="2092923"/>
                  <a:ext cx="52200" cy="14580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0" name="Freihand 19">
                  <a:extLst>
                    <a:ext uri="{FF2B5EF4-FFF2-40B4-BE49-F238E27FC236}">
                      <a16:creationId xmlns:a16="http://schemas.microsoft.com/office/drawing/2014/main" id="{D1E727E7-79F3-4CEF-B713-B61C8787592F}"/>
                    </a:ext>
                  </a:extLst>
                </p14:cNvPr>
                <p14:cNvContentPartPr/>
                <p14:nvPr/>
              </p14:nvContentPartPr>
              <p14:xfrm>
                <a:off x="10377717" y="2644083"/>
                <a:ext cx="54360" cy="604800"/>
              </p14:xfrm>
            </p:contentPart>
          </mc:Choice>
          <mc:Fallback>
            <p:pic>
              <p:nvPicPr>
                <p:cNvPr id="20" name="Freihand 19">
                  <a:extLst>
                    <a:ext uri="{FF2B5EF4-FFF2-40B4-BE49-F238E27FC236}">
                      <a16:creationId xmlns:a16="http://schemas.microsoft.com/office/drawing/2014/main" id="{D1E727E7-79F3-4CEF-B713-B61C8787592F}"/>
                    </a:ext>
                  </a:extLst>
                </p:cNvPr>
                <p:cNvPicPr/>
                <p:nvPr/>
              </p:nvPicPr>
              <p:blipFill>
                <a:blip r:embed="rId43"/>
                <a:stretch>
                  <a:fillRect/>
                </a:stretch>
              </p:blipFill>
              <p:spPr>
                <a:xfrm>
                  <a:off x="10368717" y="2635083"/>
                  <a:ext cx="72000" cy="62244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2" name="Freihand 21">
                  <a:extLst>
                    <a:ext uri="{FF2B5EF4-FFF2-40B4-BE49-F238E27FC236}">
                      <a16:creationId xmlns:a16="http://schemas.microsoft.com/office/drawing/2014/main" id="{C4134F39-BF26-4275-B99F-983443BB1647}"/>
                    </a:ext>
                  </a:extLst>
                </p14:cNvPr>
                <p14:cNvContentPartPr/>
                <p14:nvPr/>
              </p14:nvContentPartPr>
              <p14:xfrm>
                <a:off x="10272237" y="3465243"/>
                <a:ext cx="141120" cy="232560"/>
              </p14:xfrm>
            </p:contentPart>
          </mc:Choice>
          <mc:Fallback>
            <p:pic>
              <p:nvPicPr>
                <p:cNvPr id="22" name="Freihand 21">
                  <a:extLst>
                    <a:ext uri="{FF2B5EF4-FFF2-40B4-BE49-F238E27FC236}">
                      <a16:creationId xmlns:a16="http://schemas.microsoft.com/office/drawing/2014/main" id="{C4134F39-BF26-4275-B99F-983443BB1647}"/>
                    </a:ext>
                  </a:extLst>
                </p:cNvPr>
                <p:cNvPicPr/>
                <p:nvPr/>
              </p:nvPicPr>
              <p:blipFill>
                <a:blip r:embed="rId45"/>
                <a:stretch>
                  <a:fillRect/>
                </a:stretch>
              </p:blipFill>
              <p:spPr>
                <a:xfrm>
                  <a:off x="10263237" y="3456603"/>
                  <a:ext cx="158760" cy="25020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3" name="Freihand 22">
                  <a:extLst>
                    <a:ext uri="{FF2B5EF4-FFF2-40B4-BE49-F238E27FC236}">
                      <a16:creationId xmlns:a16="http://schemas.microsoft.com/office/drawing/2014/main" id="{F5B243B0-CAA3-434B-849B-D2EE7B96C4C6}"/>
                    </a:ext>
                  </a:extLst>
                </p14:cNvPr>
                <p14:cNvContentPartPr/>
                <p14:nvPr/>
              </p14:nvContentPartPr>
              <p14:xfrm>
                <a:off x="10303917" y="3527163"/>
                <a:ext cx="146160" cy="87120"/>
              </p14:xfrm>
            </p:contentPart>
          </mc:Choice>
          <mc:Fallback>
            <p:pic>
              <p:nvPicPr>
                <p:cNvPr id="23" name="Freihand 22">
                  <a:extLst>
                    <a:ext uri="{FF2B5EF4-FFF2-40B4-BE49-F238E27FC236}">
                      <a16:creationId xmlns:a16="http://schemas.microsoft.com/office/drawing/2014/main" id="{F5B243B0-CAA3-434B-849B-D2EE7B96C4C6}"/>
                    </a:ext>
                  </a:extLst>
                </p:cNvPr>
                <p:cNvPicPr/>
                <p:nvPr/>
              </p:nvPicPr>
              <p:blipFill>
                <a:blip r:embed="rId47"/>
                <a:stretch>
                  <a:fillRect/>
                </a:stretch>
              </p:blipFill>
              <p:spPr>
                <a:xfrm>
                  <a:off x="10294917" y="3518163"/>
                  <a:ext cx="163800" cy="10476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24" name="Freihand 23">
                  <a:extLst>
                    <a:ext uri="{FF2B5EF4-FFF2-40B4-BE49-F238E27FC236}">
                      <a16:creationId xmlns:a16="http://schemas.microsoft.com/office/drawing/2014/main" id="{AA82AA03-1863-47FD-98D9-7242274F2F54}"/>
                    </a:ext>
                  </a:extLst>
                </p14:cNvPr>
                <p14:cNvContentPartPr/>
                <p14:nvPr/>
              </p14:nvContentPartPr>
              <p14:xfrm>
                <a:off x="10456917" y="3356523"/>
                <a:ext cx="77040" cy="132840"/>
              </p14:xfrm>
            </p:contentPart>
          </mc:Choice>
          <mc:Fallback>
            <p:pic>
              <p:nvPicPr>
                <p:cNvPr id="24" name="Freihand 23">
                  <a:extLst>
                    <a:ext uri="{FF2B5EF4-FFF2-40B4-BE49-F238E27FC236}">
                      <a16:creationId xmlns:a16="http://schemas.microsoft.com/office/drawing/2014/main" id="{AA82AA03-1863-47FD-98D9-7242274F2F54}"/>
                    </a:ext>
                  </a:extLst>
                </p:cNvPr>
                <p:cNvPicPr/>
                <p:nvPr/>
              </p:nvPicPr>
              <p:blipFill>
                <a:blip r:embed="rId49"/>
                <a:stretch>
                  <a:fillRect/>
                </a:stretch>
              </p:blipFill>
              <p:spPr>
                <a:xfrm>
                  <a:off x="10447917" y="3347523"/>
                  <a:ext cx="94680" cy="15048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25" name="Freihand 24">
                  <a:extLst>
                    <a:ext uri="{FF2B5EF4-FFF2-40B4-BE49-F238E27FC236}">
                      <a16:creationId xmlns:a16="http://schemas.microsoft.com/office/drawing/2014/main" id="{39A72B62-82E5-468A-9861-DBEC15DF55D5}"/>
                    </a:ext>
                  </a:extLst>
                </p14:cNvPr>
                <p14:cNvContentPartPr/>
                <p14:nvPr/>
              </p14:nvContentPartPr>
              <p14:xfrm>
                <a:off x="10438197" y="3402963"/>
                <a:ext cx="185400" cy="89280"/>
              </p14:xfrm>
            </p:contentPart>
          </mc:Choice>
          <mc:Fallback>
            <p:pic>
              <p:nvPicPr>
                <p:cNvPr id="25" name="Freihand 24">
                  <a:extLst>
                    <a:ext uri="{FF2B5EF4-FFF2-40B4-BE49-F238E27FC236}">
                      <a16:creationId xmlns:a16="http://schemas.microsoft.com/office/drawing/2014/main" id="{39A72B62-82E5-468A-9861-DBEC15DF55D5}"/>
                    </a:ext>
                  </a:extLst>
                </p:cNvPr>
                <p:cNvPicPr/>
                <p:nvPr/>
              </p:nvPicPr>
              <p:blipFill>
                <a:blip r:embed="rId51"/>
                <a:stretch>
                  <a:fillRect/>
                </a:stretch>
              </p:blipFill>
              <p:spPr>
                <a:xfrm>
                  <a:off x="10429557" y="3394323"/>
                  <a:ext cx="20304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26" name="Freihand 25">
                  <a:extLst>
                    <a:ext uri="{FF2B5EF4-FFF2-40B4-BE49-F238E27FC236}">
                      <a16:creationId xmlns:a16="http://schemas.microsoft.com/office/drawing/2014/main" id="{A8D09F21-A80D-4C6E-A3E1-67790D496EFE}"/>
                    </a:ext>
                  </a:extLst>
                </p14:cNvPr>
                <p14:cNvContentPartPr/>
                <p14:nvPr/>
              </p14:nvContentPartPr>
              <p14:xfrm>
                <a:off x="8889837" y="2052243"/>
                <a:ext cx="163800" cy="279000"/>
              </p14:xfrm>
            </p:contentPart>
          </mc:Choice>
          <mc:Fallback>
            <p:pic>
              <p:nvPicPr>
                <p:cNvPr id="26" name="Freihand 25">
                  <a:extLst>
                    <a:ext uri="{FF2B5EF4-FFF2-40B4-BE49-F238E27FC236}">
                      <a16:creationId xmlns:a16="http://schemas.microsoft.com/office/drawing/2014/main" id="{A8D09F21-A80D-4C6E-A3E1-67790D496EFE}"/>
                    </a:ext>
                  </a:extLst>
                </p:cNvPr>
                <p:cNvPicPr/>
                <p:nvPr/>
              </p:nvPicPr>
              <p:blipFill>
                <a:blip r:embed="rId53"/>
                <a:stretch>
                  <a:fillRect/>
                </a:stretch>
              </p:blipFill>
              <p:spPr>
                <a:xfrm>
                  <a:off x="8880837" y="2043603"/>
                  <a:ext cx="181440" cy="29664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27" name="Freihand 26">
                  <a:extLst>
                    <a:ext uri="{FF2B5EF4-FFF2-40B4-BE49-F238E27FC236}">
                      <a16:creationId xmlns:a16="http://schemas.microsoft.com/office/drawing/2014/main" id="{A8A3E9FA-C25B-4A99-9CA5-086AA3EEC6BA}"/>
                    </a:ext>
                  </a:extLst>
                </p14:cNvPr>
                <p14:cNvContentPartPr/>
                <p14:nvPr/>
              </p14:nvContentPartPr>
              <p14:xfrm>
                <a:off x="9022317" y="1915443"/>
                <a:ext cx="196200" cy="154800"/>
              </p14:xfrm>
            </p:contentPart>
          </mc:Choice>
          <mc:Fallback>
            <p:pic>
              <p:nvPicPr>
                <p:cNvPr id="27" name="Freihand 26">
                  <a:extLst>
                    <a:ext uri="{FF2B5EF4-FFF2-40B4-BE49-F238E27FC236}">
                      <a16:creationId xmlns:a16="http://schemas.microsoft.com/office/drawing/2014/main" id="{A8A3E9FA-C25B-4A99-9CA5-086AA3EEC6BA}"/>
                    </a:ext>
                  </a:extLst>
                </p:cNvPr>
                <p:cNvPicPr/>
                <p:nvPr/>
              </p:nvPicPr>
              <p:blipFill>
                <a:blip r:embed="rId55"/>
                <a:stretch>
                  <a:fillRect/>
                </a:stretch>
              </p:blipFill>
              <p:spPr>
                <a:xfrm>
                  <a:off x="9013317" y="1906443"/>
                  <a:ext cx="213840" cy="17244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3" name="Freihand 32">
                  <a:extLst>
                    <a:ext uri="{FF2B5EF4-FFF2-40B4-BE49-F238E27FC236}">
                      <a16:creationId xmlns:a16="http://schemas.microsoft.com/office/drawing/2014/main" id="{F8567C91-30F6-432A-B782-18085E9AA6D9}"/>
                    </a:ext>
                  </a:extLst>
                </p14:cNvPr>
                <p14:cNvContentPartPr/>
                <p14:nvPr/>
              </p14:nvContentPartPr>
              <p14:xfrm>
                <a:off x="9270717" y="1737963"/>
                <a:ext cx="94680" cy="10440"/>
              </p14:xfrm>
            </p:contentPart>
          </mc:Choice>
          <mc:Fallback>
            <p:pic>
              <p:nvPicPr>
                <p:cNvPr id="33" name="Freihand 32">
                  <a:extLst>
                    <a:ext uri="{FF2B5EF4-FFF2-40B4-BE49-F238E27FC236}">
                      <a16:creationId xmlns:a16="http://schemas.microsoft.com/office/drawing/2014/main" id="{F8567C91-30F6-432A-B782-18085E9AA6D9}"/>
                    </a:ext>
                  </a:extLst>
                </p:cNvPr>
                <p:cNvPicPr/>
                <p:nvPr/>
              </p:nvPicPr>
              <p:blipFill>
                <a:blip r:embed="rId57"/>
                <a:stretch>
                  <a:fillRect/>
                </a:stretch>
              </p:blipFill>
              <p:spPr>
                <a:xfrm>
                  <a:off x="9261717" y="1728963"/>
                  <a:ext cx="112320" cy="2808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34" name="Freihand 33">
                  <a:extLst>
                    <a:ext uri="{FF2B5EF4-FFF2-40B4-BE49-F238E27FC236}">
                      <a16:creationId xmlns:a16="http://schemas.microsoft.com/office/drawing/2014/main" id="{4A7F8BFE-8277-4F0E-8ADA-50FB46B5FB8B}"/>
                    </a:ext>
                  </a:extLst>
                </p14:cNvPr>
                <p14:cNvContentPartPr/>
                <p14:nvPr/>
              </p14:nvContentPartPr>
              <p14:xfrm>
                <a:off x="9542157" y="1692243"/>
                <a:ext cx="1204920" cy="37800"/>
              </p14:xfrm>
            </p:contentPart>
          </mc:Choice>
          <mc:Fallback>
            <p:pic>
              <p:nvPicPr>
                <p:cNvPr id="34" name="Freihand 33">
                  <a:extLst>
                    <a:ext uri="{FF2B5EF4-FFF2-40B4-BE49-F238E27FC236}">
                      <a16:creationId xmlns:a16="http://schemas.microsoft.com/office/drawing/2014/main" id="{4A7F8BFE-8277-4F0E-8ADA-50FB46B5FB8B}"/>
                    </a:ext>
                  </a:extLst>
                </p:cNvPr>
                <p:cNvPicPr/>
                <p:nvPr/>
              </p:nvPicPr>
              <p:blipFill>
                <a:blip r:embed="rId59"/>
                <a:stretch>
                  <a:fillRect/>
                </a:stretch>
              </p:blipFill>
              <p:spPr>
                <a:xfrm>
                  <a:off x="9533157" y="1683603"/>
                  <a:ext cx="1222560" cy="5544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6" name="Freihand 35">
                  <a:extLst>
                    <a:ext uri="{FF2B5EF4-FFF2-40B4-BE49-F238E27FC236}">
                      <a16:creationId xmlns:a16="http://schemas.microsoft.com/office/drawing/2014/main" id="{1B039EF0-8FFB-487C-A0B6-2C8291902D71}"/>
                    </a:ext>
                  </a:extLst>
                </p14:cNvPr>
                <p14:cNvContentPartPr/>
                <p14:nvPr/>
              </p14:nvContentPartPr>
              <p14:xfrm>
                <a:off x="9293757" y="2549763"/>
                <a:ext cx="312480" cy="27000"/>
              </p14:xfrm>
            </p:contentPart>
          </mc:Choice>
          <mc:Fallback>
            <p:pic>
              <p:nvPicPr>
                <p:cNvPr id="36" name="Freihand 35">
                  <a:extLst>
                    <a:ext uri="{FF2B5EF4-FFF2-40B4-BE49-F238E27FC236}">
                      <a16:creationId xmlns:a16="http://schemas.microsoft.com/office/drawing/2014/main" id="{1B039EF0-8FFB-487C-A0B6-2C8291902D71}"/>
                    </a:ext>
                  </a:extLst>
                </p:cNvPr>
                <p:cNvPicPr/>
                <p:nvPr/>
              </p:nvPicPr>
              <p:blipFill>
                <a:blip r:embed="rId61"/>
                <a:stretch>
                  <a:fillRect/>
                </a:stretch>
              </p:blipFill>
              <p:spPr>
                <a:xfrm>
                  <a:off x="9285117" y="2541123"/>
                  <a:ext cx="330120" cy="4464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37" name="Freihand 36">
                  <a:extLst>
                    <a:ext uri="{FF2B5EF4-FFF2-40B4-BE49-F238E27FC236}">
                      <a16:creationId xmlns:a16="http://schemas.microsoft.com/office/drawing/2014/main" id="{DB7FA4D5-3DA1-4B27-A840-919D8F56B7F6}"/>
                    </a:ext>
                  </a:extLst>
                </p14:cNvPr>
                <p14:cNvContentPartPr/>
                <p14:nvPr/>
              </p14:nvContentPartPr>
              <p14:xfrm>
                <a:off x="9962997" y="2613123"/>
                <a:ext cx="679680" cy="35280"/>
              </p14:xfrm>
            </p:contentPart>
          </mc:Choice>
          <mc:Fallback>
            <p:pic>
              <p:nvPicPr>
                <p:cNvPr id="37" name="Freihand 36">
                  <a:extLst>
                    <a:ext uri="{FF2B5EF4-FFF2-40B4-BE49-F238E27FC236}">
                      <a16:creationId xmlns:a16="http://schemas.microsoft.com/office/drawing/2014/main" id="{DB7FA4D5-3DA1-4B27-A840-919D8F56B7F6}"/>
                    </a:ext>
                  </a:extLst>
                </p:cNvPr>
                <p:cNvPicPr/>
                <p:nvPr/>
              </p:nvPicPr>
              <p:blipFill>
                <a:blip r:embed="rId63"/>
                <a:stretch>
                  <a:fillRect/>
                </a:stretch>
              </p:blipFill>
              <p:spPr>
                <a:xfrm>
                  <a:off x="9954357" y="2604123"/>
                  <a:ext cx="697320" cy="5292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39" name="Freihand 38">
                  <a:extLst>
                    <a:ext uri="{FF2B5EF4-FFF2-40B4-BE49-F238E27FC236}">
                      <a16:creationId xmlns:a16="http://schemas.microsoft.com/office/drawing/2014/main" id="{F8A01C52-2322-4208-BDF3-D5933DC96D52}"/>
                    </a:ext>
                  </a:extLst>
                </p14:cNvPr>
                <p14:cNvContentPartPr/>
                <p14:nvPr/>
              </p14:nvContentPartPr>
              <p14:xfrm>
                <a:off x="8920437" y="1811043"/>
                <a:ext cx="19440" cy="171000"/>
              </p14:xfrm>
            </p:contentPart>
          </mc:Choice>
          <mc:Fallback>
            <p:pic>
              <p:nvPicPr>
                <p:cNvPr id="39" name="Freihand 38">
                  <a:extLst>
                    <a:ext uri="{FF2B5EF4-FFF2-40B4-BE49-F238E27FC236}">
                      <a16:creationId xmlns:a16="http://schemas.microsoft.com/office/drawing/2014/main" id="{F8A01C52-2322-4208-BDF3-D5933DC96D52}"/>
                    </a:ext>
                  </a:extLst>
                </p:cNvPr>
                <p:cNvPicPr/>
                <p:nvPr/>
              </p:nvPicPr>
              <p:blipFill>
                <a:blip r:embed="rId65"/>
                <a:stretch>
                  <a:fillRect/>
                </a:stretch>
              </p:blipFill>
              <p:spPr>
                <a:xfrm>
                  <a:off x="8911437" y="1802043"/>
                  <a:ext cx="37080" cy="18864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40" name="Freihand 39">
                  <a:extLst>
                    <a:ext uri="{FF2B5EF4-FFF2-40B4-BE49-F238E27FC236}">
                      <a16:creationId xmlns:a16="http://schemas.microsoft.com/office/drawing/2014/main" id="{BB6494EE-B341-4A42-9357-AC4E8462D444}"/>
                    </a:ext>
                  </a:extLst>
                </p14:cNvPr>
                <p14:cNvContentPartPr/>
                <p14:nvPr/>
              </p14:nvContentPartPr>
              <p14:xfrm>
                <a:off x="8879037" y="1921563"/>
                <a:ext cx="86040" cy="167040"/>
              </p14:xfrm>
            </p:contentPart>
          </mc:Choice>
          <mc:Fallback>
            <p:pic>
              <p:nvPicPr>
                <p:cNvPr id="40" name="Freihand 39">
                  <a:extLst>
                    <a:ext uri="{FF2B5EF4-FFF2-40B4-BE49-F238E27FC236}">
                      <a16:creationId xmlns:a16="http://schemas.microsoft.com/office/drawing/2014/main" id="{BB6494EE-B341-4A42-9357-AC4E8462D444}"/>
                    </a:ext>
                  </a:extLst>
                </p:cNvPr>
                <p:cNvPicPr/>
                <p:nvPr/>
              </p:nvPicPr>
              <p:blipFill>
                <a:blip r:embed="rId67"/>
                <a:stretch>
                  <a:fillRect/>
                </a:stretch>
              </p:blipFill>
              <p:spPr>
                <a:xfrm>
                  <a:off x="8870037" y="1912563"/>
                  <a:ext cx="103680" cy="18468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41" name="Freihand 40">
                  <a:extLst>
                    <a:ext uri="{FF2B5EF4-FFF2-40B4-BE49-F238E27FC236}">
                      <a16:creationId xmlns:a16="http://schemas.microsoft.com/office/drawing/2014/main" id="{D1F04D13-7F63-4400-89DE-FE41DD79B7DD}"/>
                    </a:ext>
                  </a:extLst>
                </p14:cNvPr>
                <p14:cNvContentPartPr/>
                <p14:nvPr/>
              </p14:nvContentPartPr>
              <p14:xfrm>
                <a:off x="8967597" y="2326563"/>
                <a:ext cx="6480" cy="133200"/>
              </p14:xfrm>
            </p:contentPart>
          </mc:Choice>
          <mc:Fallback>
            <p:pic>
              <p:nvPicPr>
                <p:cNvPr id="41" name="Freihand 40">
                  <a:extLst>
                    <a:ext uri="{FF2B5EF4-FFF2-40B4-BE49-F238E27FC236}">
                      <a16:creationId xmlns:a16="http://schemas.microsoft.com/office/drawing/2014/main" id="{D1F04D13-7F63-4400-89DE-FE41DD79B7DD}"/>
                    </a:ext>
                  </a:extLst>
                </p:cNvPr>
                <p:cNvPicPr/>
                <p:nvPr/>
              </p:nvPicPr>
              <p:blipFill>
                <a:blip r:embed="rId69"/>
                <a:stretch>
                  <a:fillRect/>
                </a:stretch>
              </p:blipFill>
              <p:spPr>
                <a:xfrm>
                  <a:off x="8958957" y="2317563"/>
                  <a:ext cx="24120" cy="15084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42" name="Freihand 41">
                  <a:extLst>
                    <a:ext uri="{FF2B5EF4-FFF2-40B4-BE49-F238E27FC236}">
                      <a16:creationId xmlns:a16="http://schemas.microsoft.com/office/drawing/2014/main" id="{91635506-246A-4FE2-AAA2-7B0D9AAB6F8D}"/>
                    </a:ext>
                  </a:extLst>
                </p14:cNvPr>
                <p14:cNvContentPartPr/>
                <p14:nvPr/>
              </p14:nvContentPartPr>
              <p14:xfrm>
                <a:off x="8908197" y="2245563"/>
                <a:ext cx="97560" cy="140040"/>
              </p14:xfrm>
            </p:contentPart>
          </mc:Choice>
          <mc:Fallback>
            <p:pic>
              <p:nvPicPr>
                <p:cNvPr id="42" name="Freihand 41">
                  <a:extLst>
                    <a:ext uri="{FF2B5EF4-FFF2-40B4-BE49-F238E27FC236}">
                      <a16:creationId xmlns:a16="http://schemas.microsoft.com/office/drawing/2014/main" id="{91635506-246A-4FE2-AAA2-7B0D9AAB6F8D}"/>
                    </a:ext>
                  </a:extLst>
                </p:cNvPr>
                <p:cNvPicPr/>
                <p:nvPr/>
              </p:nvPicPr>
              <p:blipFill>
                <a:blip r:embed="rId71"/>
                <a:stretch>
                  <a:fillRect/>
                </a:stretch>
              </p:blipFill>
              <p:spPr>
                <a:xfrm>
                  <a:off x="8899557" y="2236923"/>
                  <a:ext cx="115200" cy="15768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45" name="Freihand 44">
                  <a:extLst>
                    <a:ext uri="{FF2B5EF4-FFF2-40B4-BE49-F238E27FC236}">
                      <a16:creationId xmlns:a16="http://schemas.microsoft.com/office/drawing/2014/main" id="{311B94D9-BCFC-47F6-B6C8-D7CB917621B6}"/>
                    </a:ext>
                  </a:extLst>
                </p14:cNvPr>
                <p14:cNvContentPartPr/>
                <p14:nvPr/>
              </p14:nvContentPartPr>
              <p14:xfrm>
                <a:off x="753837" y="4588443"/>
                <a:ext cx="594360" cy="99000"/>
              </p14:xfrm>
            </p:contentPart>
          </mc:Choice>
          <mc:Fallback>
            <p:pic>
              <p:nvPicPr>
                <p:cNvPr id="45" name="Freihand 44">
                  <a:extLst>
                    <a:ext uri="{FF2B5EF4-FFF2-40B4-BE49-F238E27FC236}">
                      <a16:creationId xmlns:a16="http://schemas.microsoft.com/office/drawing/2014/main" id="{311B94D9-BCFC-47F6-B6C8-D7CB917621B6}"/>
                    </a:ext>
                  </a:extLst>
                </p:cNvPr>
                <p:cNvPicPr/>
                <p:nvPr/>
              </p:nvPicPr>
              <p:blipFill>
                <a:blip r:embed="rId73"/>
                <a:stretch>
                  <a:fillRect/>
                </a:stretch>
              </p:blipFill>
              <p:spPr>
                <a:xfrm>
                  <a:off x="745197" y="4579443"/>
                  <a:ext cx="61200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6" name="Freihand 45">
                  <a:extLst>
                    <a:ext uri="{FF2B5EF4-FFF2-40B4-BE49-F238E27FC236}">
                      <a16:creationId xmlns:a16="http://schemas.microsoft.com/office/drawing/2014/main" id="{A597063F-6906-462A-92D3-5F69715BFB3C}"/>
                    </a:ext>
                  </a:extLst>
                </p14:cNvPr>
                <p14:cNvContentPartPr/>
                <p14:nvPr/>
              </p14:nvContentPartPr>
              <p14:xfrm>
                <a:off x="267477" y="4548843"/>
                <a:ext cx="3606840" cy="1780200"/>
              </p14:xfrm>
            </p:contentPart>
          </mc:Choice>
          <mc:Fallback>
            <p:pic>
              <p:nvPicPr>
                <p:cNvPr id="46" name="Freihand 45">
                  <a:extLst>
                    <a:ext uri="{FF2B5EF4-FFF2-40B4-BE49-F238E27FC236}">
                      <a16:creationId xmlns:a16="http://schemas.microsoft.com/office/drawing/2014/main" id="{A597063F-6906-462A-92D3-5F69715BFB3C}"/>
                    </a:ext>
                  </a:extLst>
                </p:cNvPr>
                <p:cNvPicPr/>
                <p:nvPr/>
              </p:nvPicPr>
              <p:blipFill>
                <a:blip r:embed="rId75"/>
                <a:stretch>
                  <a:fillRect/>
                </a:stretch>
              </p:blipFill>
              <p:spPr>
                <a:xfrm>
                  <a:off x="258477" y="4540203"/>
                  <a:ext cx="3624480" cy="179784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48" name="Freihand 47">
                  <a:extLst>
                    <a:ext uri="{FF2B5EF4-FFF2-40B4-BE49-F238E27FC236}">
                      <a16:creationId xmlns:a16="http://schemas.microsoft.com/office/drawing/2014/main" id="{95ED3619-F0F6-4CF4-A833-4B7DEA2CAD90}"/>
                    </a:ext>
                  </a:extLst>
                </p14:cNvPr>
                <p14:cNvContentPartPr/>
                <p14:nvPr/>
              </p14:nvContentPartPr>
              <p14:xfrm>
                <a:off x="3979077" y="416403"/>
                <a:ext cx="360" cy="360"/>
              </p14:xfrm>
            </p:contentPart>
          </mc:Choice>
          <mc:Fallback>
            <p:pic>
              <p:nvPicPr>
                <p:cNvPr id="48" name="Freihand 47">
                  <a:extLst>
                    <a:ext uri="{FF2B5EF4-FFF2-40B4-BE49-F238E27FC236}">
                      <a16:creationId xmlns:a16="http://schemas.microsoft.com/office/drawing/2014/main" id="{95ED3619-F0F6-4CF4-A833-4B7DEA2CAD90}"/>
                    </a:ext>
                  </a:extLst>
                </p:cNvPr>
                <p:cNvPicPr/>
                <p:nvPr/>
              </p:nvPicPr>
              <p:blipFill>
                <a:blip r:embed="rId77"/>
                <a:stretch>
                  <a:fillRect/>
                </a:stretch>
              </p:blipFill>
              <p:spPr>
                <a:xfrm>
                  <a:off x="3970437" y="40740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9" name="Freihand 48">
                  <a:extLst>
                    <a:ext uri="{FF2B5EF4-FFF2-40B4-BE49-F238E27FC236}">
                      <a16:creationId xmlns:a16="http://schemas.microsoft.com/office/drawing/2014/main" id="{3E3FC05B-35D6-4A19-807D-30D11B439EBD}"/>
                    </a:ext>
                  </a:extLst>
                </p14:cNvPr>
                <p14:cNvContentPartPr/>
                <p14:nvPr/>
              </p14:nvContentPartPr>
              <p14:xfrm>
                <a:off x="346317" y="262683"/>
                <a:ext cx="5696280" cy="4146480"/>
              </p14:xfrm>
            </p:contentPart>
          </mc:Choice>
          <mc:Fallback>
            <p:pic>
              <p:nvPicPr>
                <p:cNvPr id="49" name="Freihand 48">
                  <a:extLst>
                    <a:ext uri="{FF2B5EF4-FFF2-40B4-BE49-F238E27FC236}">
                      <a16:creationId xmlns:a16="http://schemas.microsoft.com/office/drawing/2014/main" id="{3E3FC05B-35D6-4A19-807D-30D11B439EBD}"/>
                    </a:ext>
                  </a:extLst>
                </p:cNvPr>
                <p:cNvPicPr/>
                <p:nvPr/>
              </p:nvPicPr>
              <p:blipFill>
                <a:blip r:embed="rId79"/>
                <a:stretch>
                  <a:fillRect/>
                </a:stretch>
              </p:blipFill>
              <p:spPr>
                <a:xfrm>
                  <a:off x="337677" y="254043"/>
                  <a:ext cx="5713920" cy="4164120"/>
                </a:xfrm>
                <a:prstGeom prst="rect">
                  <a:avLst/>
                </a:prstGeom>
              </p:spPr>
            </p:pic>
          </mc:Fallback>
        </mc:AlternateContent>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02E7E72F-D89D-4A25-AA2F-9D56AF233EB1}"/>
                  </a:ext>
                </a:extLst>
              </p14:cNvPr>
              <p14:cNvContentPartPr/>
              <p14:nvPr/>
            </p14:nvContentPartPr>
            <p14:xfrm>
              <a:off x="2187717" y="1838043"/>
              <a:ext cx="5468040" cy="90720"/>
            </p14:xfrm>
          </p:contentPart>
        </mc:Choice>
        <mc:Fallback>
          <p:pic>
            <p:nvPicPr>
              <p:cNvPr id="2" name="Freihand 1">
                <a:extLst>
                  <a:ext uri="{FF2B5EF4-FFF2-40B4-BE49-F238E27FC236}">
                    <a16:creationId xmlns:a16="http://schemas.microsoft.com/office/drawing/2014/main" id="{02E7E72F-D89D-4A25-AA2F-9D56AF233EB1}"/>
                  </a:ext>
                </a:extLst>
              </p:cNvPr>
              <p:cNvPicPr/>
              <p:nvPr/>
            </p:nvPicPr>
            <p:blipFill>
              <a:blip r:embed="rId4"/>
              <a:stretch>
                <a:fillRect/>
              </a:stretch>
            </p:blipFill>
            <p:spPr>
              <a:xfrm>
                <a:off x="2179077" y="1829403"/>
                <a:ext cx="5485680" cy="108360"/>
              </a:xfrm>
              <a:prstGeom prst="rect">
                <a:avLst/>
              </a:prstGeom>
            </p:spPr>
          </p:pic>
        </mc:Fallback>
      </mc:AlternateContent>
      <p:grpSp>
        <p:nvGrpSpPr>
          <p:cNvPr id="10" name="Gruppieren 9">
            <a:extLst>
              <a:ext uri="{FF2B5EF4-FFF2-40B4-BE49-F238E27FC236}">
                <a16:creationId xmlns:a16="http://schemas.microsoft.com/office/drawing/2014/main" id="{44E4CDEB-F84C-4181-AB86-E1450E2EEC5A}"/>
              </a:ext>
            </a:extLst>
          </p:cNvPr>
          <p:cNvGrpSpPr/>
          <p:nvPr/>
        </p:nvGrpSpPr>
        <p:grpSpPr>
          <a:xfrm>
            <a:off x="2156757" y="2215683"/>
            <a:ext cx="6507000" cy="759600"/>
            <a:chOff x="2156757" y="2215683"/>
            <a:chExt cx="6507000" cy="759600"/>
          </a:xfrm>
        </p:grpSpPr>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6CE761EC-43A0-4CAD-8417-38D115228279}"/>
                    </a:ext>
                  </a:extLst>
                </p14:cNvPr>
                <p14:cNvContentPartPr/>
                <p14:nvPr/>
              </p14:nvContentPartPr>
              <p14:xfrm>
                <a:off x="2173317" y="2472363"/>
                <a:ext cx="6490440" cy="120600"/>
              </p14:xfrm>
            </p:contentPart>
          </mc:Choice>
          <mc:Fallback>
            <p:pic>
              <p:nvPicPr>
                <p:cNvPr id="3" name="Freihand 2">
                  <a:extLst>
                    <a:ext uri="{FF2B5EF4-FFF2-40B4-BE49-F238E27FC236}">
                      <a16:creationId xmlns:a16="http://schemas.microsoft.com/office/drawing/2014/main" id="{6CE761EC-43A0-4CAD-8417-38D115228279}"/>
                    </a:ext>
                  </a:extLst>
                </p:cNvPr>
                <p:cNvPicPr/>
                <p:nvPr/>
              </p:nvPicPr>
              <p:blipFill>
                <a:blip r:embed="rId6"/>
                <a:stretch>
                  <a:fillRect/>
                </a:stretch>
              </p:blipFill>
              <p:spPr>
                <a:xfrm>
                  <a:off x="2164677" y="2463723"/>
                  <a:ext cx="6508080" cy="1382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4C9384CD-46EC-4EF1-B155-64668941277B}"/>
                    </a:ext>
                  </a:extLst>
                </p14:cNvPr>
                <p14:cNvContentPartPr/>
                <p14:nvPr/>
              </p14:nvContentPartPr>
              <p14:xfrm>
                <a:off x="2156757" y="2844243"/>
                <a:ext cx="2923920" cy="84600"/>
              </p14:xfrm>
            </p:contentPart>
          </mc:Choice>
          <mc:Fallback>
            <p:pic>
              <p:nvPicPr>
                <p:cNvPr id="4" name="Freihand 3">
                  <a:extLst>
                    <a:ext uri="{FF2B5EF4-FFF2-40B4-BE49-F238E27FC236}">
                      <a16:creationId xmlns:a16="http://schemas.microsoft.com/office/drawing/2014/main" id="{4C9384CD-46EC-4EF1-B155-64668941277B}"/>
                    </a:ext>
                  </a:extLst>
                </p:cNvPr>
                <p:cNvPicPr/>
                <p:nvPr/>
              </p:nvPicPr>
              <p:blipFill>
                <a:blip r:embed="rId8"/>
                <a:stretch>
                  <a:fillRect/>
                </a:stretch>
              </p:blipFill>
              <p:spPr>
                <a:xfrm>
                  <a:off x="2147757" y="2835243"/>
                  <a:ext cx="2941560" cy="1022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8" name="Freihand 7">
                  <a:extLst>
                    <a:ext uri="{FF2B5EF4-FFF2-40B4-BE49-F238E27FC236}">
                      <a16:creationId xmlns:a16="http://schemas.microsoft.com/office/drawing/2014/main" id="{CCBC4A84-4E59-4953-AEA0-84F65B44D7E1}"/>
                    </a:ext>
                  </a:extLst>
                </p14:cNvPr>
                <p14:cNvContentPartPr/>
                <p14:nvPr/>
              </p14:nvContentPartPr>
              <p14:xfrm>
                <a:off x="6073197" y="2317923"/>
                <a:ext cx="360" cy="360"/>
              </p14:xfrm>
            </p:contentPart>
          </mc:Choice>
          <mc:Fallback>
            <p:pic>
              <p:nvPicPr>
                <p:cNvPr id="8" name="Freihand 7">
                  <a:extLst>
                    <a:ext uri="{FF2B5EF4-FFF2-40B4-BE49-F238E27FC236}">
                      <a16:creationId xmlns:a16="http://schemas.microsoft.com/office/drawing/2014/main" id="{CCBC4A84-4E59-4953-AEA0-84F65B44D7E1}"/>
                    </a:ext>
                  </a:extLst>
                </p:cNvPr>
                <p:cNvPicPr/>
                <p:nvPr/>
              </p:nvPicPr>
              <p:blipFill>
                <a:blip r:embed="rId10"/>
                <a:stretch>
                  <a:fillRect/>
                </a:stretch>
              </p:blipFill>
              <p:spPr>
                <a:xfrm>
                  <a:off x="6064197" y="230928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BFB3B3B4-F335-48AD-96E6-B3EB52CBD676}"/>
                    </a:ext>
                  </a:extLst>
                </p14:cNvPr>
                <p14:cNvContentPartPr/>
                <p14:nvPr/>
              </p14:nvContentPartPr>
              <p14:xfrm>
                <a:off x="4679997" y="2215683"/>
                <a:ext cx="2442240" cy="759600"/>
              </p14:xfrm>
            </p:contentPart>
          </mc:Choice>
          <mc:Fallback>
            <p:pic>
              <p:nvPicPr>
                <p:cNvPr id="9" name="Freihand 8">
                  <a:extLst>
                    <a:ext uri="{FF2B5EF4-FFF2-40B4-BE49-F238E27FC236}">
                      <a16:creationId xmlns:a16="http://schemas.microsoft.com/office/drawing/2014/main" id="{BFB3B3B4-F335-48AD-96E6-B3EB52CBD676}"/>
                    </a:ext>
                  </a:extLst>
                </p:cNvPr>
                <p:cNvPicPr/>
                <p:nvPr/>
              </p:nvPicPr>
              <p:blipFill>
                <a:blip r:embed="rId12"/>
                <a:stretch>
                  <a:fillRect/>
                </a:stretch>
              </p:blipFill>
              <p:spPr>
                <a:xfrm>
                  <a:off x="4670997" y="2207043"/>
                  <a:ext cx="2459880" cy="777240"/>
                </a:xfrm>
                <a:prstGeom prst="rect">
                  <a:avLst/>
                </a:prstGeom>
              </p:spPr>
            </p:pic>
          </mc:Fallback>
        </mc:AlternateContent>
      </p:grpSp>
      <p:grpSp>
        <p:nvGrpSpPr>
          <p:cNvPr id="13" name="Gruppieren 12">
            <a:extLst>
              <a:ext uri="{FF2B5EF4-FFF2-40B4-BE49-F238E27FC236}">
                <a16:creationId xmlns:a16="http://schemas.microsoft.com/office/drawing/2014/main" id="{478F0B74-43D8-469A-83C7-C3ECC5E99078}"/>
              </a:ext>
            </a:extLst>
          </p:cNvPr>
          <p:cNvGrpSpPr/>
          <p:nvPr/>
        </p:nvGrpSpPr>
        <p:grpSpPr>
          <a:xfrm>
            <a:off x="2250357" y="3459483"/>
            <a:ext cx="6529320" cy="101520"/>
            <a:chOff x="2250357" y="3459483"/>
            <a:chExt cx="6529320" cy="101520"/>
          </a:xfrm>
        </p:grpSpPr>
        <mc:AlternateContent xmlns:mc="http://schemas.openxmlformats.org/markup-compatibility/2006">
          <mc:Choice xmlns:p14="http://schemas.microsoft.com/office/powerpoint/2010/main" Requires="p14">
            <p:contentPart p14:bwMode="auto" r:id="rId13">
              <p14:nvContentPartPr>
                <p14:cNvPr id="11" name="Freihand 10">
                  <a:extLst>
                    <a:ext uri="{FF2B5EF4-FFF2-40B4-BE49-F238E27FC236}">
                      <a16:creationId xmlns:a16="http://schemas.microsoft.com/office/drawing/2014/main" id="{EB5BE423-365A-443F-83AE-5628D663FDEA}"/>
                    </a:ext>
                  </a:extLst>
                </p14:cNvPr>
                <p14:cNvContentPartPr/>
                <p14:nvPr/>
              </p14:nvContentPartPr>
              <p14:xfrm>
                <a:off x="2303997" y="3507723"/>
                <a:ext cx="360" cy="360"/>
              </p14:xfrm>
            </p:contentPart>
          </mc:Choice>
          <mc:Fallback>
            <p:pic>
              <p:nvPicPr>
                <p:cNvPr id="11" name="Freihand 10">
                  <a:extLst>
                    <a:ext uri="{FF2B5EF4-FFF2-40B4-BE49-F238E27FC236}">
                      <a16:creationId xmlns:a16="http://schemas.microsoft.com/office/drawing/2014/main" id="{EB5BE423-365A-443F-83AE-5628D663FDEA}"/>
                    </a:ext>
                  </a:extLst>
                </p:cNvPr>
                <p:cNvPicPr/>
                <p:nvPr/>
              </p:nvPicPr>
              <p:blipFill>
                <a:blip r:embed="rId10"/>
                <a:stretch>
                  <a:fillRect/>
                </a:stretch>
              </p:blipFill>
              <p:spPr>
                <a:xfrm>
                  <a:off x="2294997" y="349872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2" name="Freihand 11">
                  <a:extLst>
                    <a:ext uri="{FF2B5EF4-FFF2-40B4-BE49-F238E27FC236}">
                      <a16:creationId xmlns:a16="http://schemas.microsoft.com/office/drawing/2014/main" id="{A1D49E56-48A9-4330-8837-1490C4805B84}"/>
                    </a:ext>
                  </a:extLst>
                </p14:cNvPr>
                <p14:cNvContentPartPr/>
                <p14:nvPr/>
              </p14:nvContentPartPr>
              <p14:xfrm>
                <a:off x="2250357" y="3459483"/>
                <a:ext cx="6529320" cy="101520"/>
              </p14:xfrm>
            </p:contentPart>
          </mc:Choice>
          <mc:Fallback>
            <p:pic>
              <p:nvPicPr>
                <p:cNvPr id="12" name="Freihand 11">
                  <a:extLst>
                    <a:ext uri="{FF2B5EF4-FFF2-40B4-BE49-F238E27FC236}">
                      <a16:creationId xmlns:a16="http://schemas.microsoft.com/office/drawing/2014/main" id="{A1D49E56-48A9-4330-8837-1490C4805B84}"/>
                    </a:ext>
                  </a:extLst>
                </p:cNvPr>
                <p:cNvPicPr/>
                <p:nvPr/>
              </p:nvPicPr>
              <p:blipFill>
                <a:blip r:embed="rId15"/>
                <a:stretch>
                  <a:fillRect/>
                </a:stretch>
              </p:blipFill>
              <p:spPr>
                <a:xfrm>
                  <a:off x="2241717" y="3450483"/>
                  <a:ext cx="6546960" cy="1191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6">
            <p14:nvContentPartPr>
              <p14:cNvPr id="14" name="Freihand 13">
                <a:extLst>
                  <a:ext uri="{FF2B5EF4-FFF2-40B4-BE49-F238E27FC236}">
                    <a16:creationId xmlns:a16="http://schemas.microsoft.com/office/drawing/2014/main" id="{997833C7-66B1-46E5-8A4F-E1878B3CE61E}"/>
                  </a:ext>
                </a:extLst>
              </p14:cNvPr>
              <p14:cNvContentPartPr/>
              <p14:nvPr/>
            </p14:nvContentPartPr>
            <p14:xfrm>
              <a:off x="2285997" y="3996603"/>
              <a:ext cx="3978360" cy="158040"/>
            </p14:xfrm>
          </p:contentPart>
        </mc:Choice>
        <mc:Fallback>
          <p:pic>
            <p:nvPicPr>
              <p:cNvPr id="14" name="Freihand 13">
                <a:extLst>
                  <a:ext uri="{FF2B5EF4-FFF2-40B4-BE49-F238E27FC236}">
                    <a16:creationId xmlns:a16="http://schemas.microsoft.com/office/drawing/2014/main" id="{997833C7-66B1-46E5-8A4F-E1878B3CE61E}"/>
                  </a:ext>
                </a:extLst>
              </p:cNvPr>
              <p:cNvPicPr/>
              <p:nvPr/>
            </p:nvPicPr>
            <p:blipFill>
              <a:blip r:embed="rId17"/>
              <a:stretch>
                <a:fillRect/>
              </a:stretch>
            </p:blipFill>
            <p:spPr>
              <a:xfrm>
                <a:off x="2277357" y="3987603"/>
                <a:ext cx="3996000" cy="17568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5" name="Freihand 14">
                <a:extLst>
                  <a:ext uri="{FF2B5EF4-FFF2-40B4-BE49-F238E27FC236}">
                    <a16:creationId xmlns:a16="http://schemas.microsoft.com/office/drawing/2014/main" id="{EF552CF3-64C1-434B-B714-918520E70BB5}"/>
                  </a:ext>
                </a:extLst>
              </p14:cNvPr>
              <p14:cNvContentPartPr/>
              <p14:nvPr/>
            </p14:nvContentPartPr>
            <p14:xfrm>
              <a:off x="2113917" y="4357323"/>
              <a:ext cx="3363480" cy="221040"/>
            </p14:xfrm>
          </p:contentPart>
        </mc:Choice>
        <mc:Fallback>
          <p:pic>
            <p:nvPicPr>
              <p:cNvPr id="15" name="Freihand 14">
                <a:extLst>
                  <a:ext uri="{FF2B5EF4-FFF2-40B4-BE49-F238E27FC236}">
                    <a16:creationId xmlns:a16="http://schemas.microsoft.com/office/drawing/2014/main" id="{EF552CF3-64C1-434B-B714-918520E70BB5}"/>
                  </a:ext>
                </a:extLst>
              </p:cNvPr>
              <p:cNvPicPr/>
              <p:nvPr/>
            </p:nvPicPr>
            <p:blipFill>
              <a:blip r:embed="rId19"/>
              <a:stretch>
                <a:fillRect/>
              </a:stretch>
            </p:blipFill>
            <p:spPr>
              <a:xfrm>
                <a:off x="2104917" y="4348323"/>
                <a:ext cx="3381120" cy="238680"/>
              </a:xfrm>
              <a:prstGeom prst="rect">
                <a:avLst/>
              </a:prstGeom>
            </p:spPr>
          </p:pic>
        </mc:Fallback>
      </mc:AlternateContent>
      <p:grpSp>
        <p:nvGrpSpPr>
          <p:cNvPr id="18" name="Gruppieren 17">
            <a:extLst>
              <a:ext uri="{FF2B5EF4-FFF2-40B4-BE49-F238E27FC236}">
                <a16:creationId xmlns:a16="http://schemas.microsoft.com/office/drawing/2014/main" id="{117F5916-8DB8-42AC-94F1-4F0B42C8E33A}"/>
              </a:ext>
            </a:extLst>
          </p:cNvPr>
          <p:cNvGrpSpPr/>
          <p:nvPr/>
        </p:nvGrpSpPr>
        <p:grpSpPr>
          <a:xfrm>
            <a:off x="2341437" y="5349843"/>
            <a:ext cx="5505480" cy="83520"/>
            <a:chOff x="2341437" y="5349843"/>
            <a:chExt cx="5505480" cy="83520"/>
          </a:xfrm>
        </p:grpSpPr>
        <mc:AlternateContent xmlns:mc="http://schemas.openxmlformats.org/markup-compatibility/2006">
          <mc:Choice xmlns:p14="http://schemas.microsoft.com/office/powerpoint/2010/main" Requires="p14">
            <p:contentPart p14:bwMode="auto" r:id="rId20">
              <p14:nvContentPartPr>
                <p14:cNvPr id="16" name="Freihand 15">
                  <a:extLst>
                    <a:ext uri="{FF2B5EF4-FFF2-40B4-BE49-F238E27FC236}">
                      <a16:creationId xmlns:a16="http://schemas.microsoft.com/office/drawing/2014/main" id="{B3EC1E2E-04BF-4C67-95BA-C1593D7CE3EC}"/>
                    </a:ext>
                  </a:extLst>
                </p14:cNvPr>
                <p14:cNvContentPartPr/>
                <p14:nvPr/>
              </p14:nvContentPartPr>
              <p14:xfrm>
                <a:off x="2341437" y="5358843"/>
                <a:ext cx="360" cy="360"/>
              </p14:xfrm>
            </p:contentPart>
          </mc:Choice>
          <mc:Fallback>
            <p:pic>
              <p:nvPicPr>
                <p:cNvPr id="16" name="Freihand 15">
                  <a:extLst>
                    <a:ext uri="{FF2B5EF4-FFF2-40B4-BE49-F238E27FC236}">
                      <a16:creationId xmlns:a16="http://schemas.microsoft.com/office/drawing/2014/main" id="{B3EC1E2E-04BF-4C67-95BA-C1593D7CE3EC}"/>
                    </a:ext>
                  </a:extLst>
                </p:cNvPr>
                <p:cNvPicPr/>
                <p:nvPr/>
              </p:nvPicPr>
              <p:blipFill>
                <a:blip r:embed="rId10"/>
                <a:stretch>
                  <a:fillRect/>
                </a:stretch>
              </p:blipFill>
              <p:spPr>
                <a:xfrm>
                  <a:off x="2332797" y="5349843"/>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7" name="Freihand 16">
                  <a:extLst>
                    <a:ext uri="{FF2B5EF4-FFF2-40B4-BE49-F238E27FC236}">
                      <a16:creationId xmlns:a16="http://schemas.microsoft.com/office/drawing/2014/main" id="{AACA2FB4-8850-4B50-A225-56438157B719}"/>
                    </a:ext>
                  </a:extLst>
                </p14:cNvPr>
                <p14:cNvContentPartPr/>
                <p14:nvPr/>
              </p14:nvContentPartPr>
              <p14:xfrm>
                <a:off x="2435037" y="5349843"/>
                <a:ext cx="5411880" cy="83520"/>
              </p14:xfrm>
            </p:contentPart>
          </mc:Choice>
          <mc:Fallback>
            <p:pic>
              <p:nvPicPr>
                <p:cNvPr id="17" name="Freihand 16">
                  <a:extLst>
                    <a:ext uri="{FF2B5EF4-FFF2-40B4-BE49-F238E27FC236}">
                      <a16:creationId xmlns:a16="http://schemas.microsoft.com/office/drawing/2014/main" id="{AACA2FB4-8850-4B50-A225-56438157B719}"/>
                    </a:ext>
                  </a:extLst>
                </p:cNvPr>
                <p:cNvPicPr/>
                <p:nvPr/>
              </p:nvPicPr>
              <p:blipFill>
                <a:blip r:embed="rId22"/>
                <a:stretch>
                  <a:fillRect/>
                </a:stretch>
              </p:blipFill>
              <p:spPr>
                <a:xfrm>
                  <a:off x="2426397" y="5341203"/>
                  <a:ext cx="5429520" cy="101160"/>
                </a:xfrm>
                <a:prstGeom prst="rect">
                  <a:avLst/>
                </a:prstGeom>
              </p:spPr>
            </p:pic>
          </mc:Fallback>
        </mc:AlternateContent>
      </p:grpSp>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1750</Words>
  <Application>Microsoft Office PowerPoint</Application>
  <PresentationFormat>Breitbild</PresentationFormat>
  <Paragraphs>359</Paragraphs>
  <Slides>26</Slides>
  <Notes>22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74</cp:revision>
  <cp:lastPrinted>2022-03-02T20:18:27Z</cp:lastPrinted>
  <dcterms:created xsi:type="dcterms:W3CDTF">2022-03-01T20:52:11Z</dcterms:created>
  <dcterms:modified xsi:type="dcterms:W3CDTF">2023-09-28T07:36:57Z</dcterms:modified>
</cp:coreProperties>
</file>