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notesSlides/notesSlide3.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4.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5.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6.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7.xml" ContentType="application/vnd.openxmlformats-officedocument.presentationml.notesSlide+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8.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9.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notesSlides/notesSlide10.xml" ContentType="application/vnd.openxmlformats-officedocument.presentationml.notesSlide+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notesSlides/notesSlide11.xml" ContentType="application/vnd.openxmlformats-officedocument.presentationml.notesSlide+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notesSlides/notesSlide12.xml" ContentType="application/vnd.openxmlformats-officedocument.presentationml.notesSlide+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notesSlides/notesSlide15.xml" ContentType="application/vnd.openxmlformats-officedocument.presentationml.notesSlide+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notesSlides/notesSlide16.xml" ContentType="application/vnd.openxmlformats-officedocument.presentationml.notesSlide+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notesSlides/notesSlide17.xml" ContentType="application/vnd.openxmlformats-officedocument.presentationml.notesSlide+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notesSlides/notesSlide18.xml" ContentType="application/vnd.openxmlformats-officedocument.presentationml.notesSlide+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1333" r:id="rId3"/>
    <p:sldId id="1334" r:id="rId4"/>
    <p:sldId id="1335" r:id="rId5"/>
    <p:sldId id="1336" r:id="rId6"/>
    <p:sldId id="1337" r:id="rId7"/>
    <p:sldId id="1338" r:id="rId8"/>
    <p:sldId id="1339" r:id="rId9"/>
    <p:sldId id="1340" r:id="rId10"/>
    <p:sldId id="1341" r:id="rId11"/>
    <p:sldId id="1342" r:id="rId12"/>
    <p:sldId id="1343" r:id="rId13"/>
    <p:sldId id="1344" r:id="rId14"/>
    <p:sldId id="1345" r:id="rId15"/>
    <p:sldId id="1346" r:id="rId16"/>
    <p:sldId id="1347" r:id="rId17"/>
    <p:sldId id="1348" r:id="rId18"/>
    <p:sldId id="1349" r:id="rId19"/>
    <p:sldId id="1350" r:id="rId20"/>
    <p:sldId id="1351" r:id="rId21"/>
    <p:sldId id="1427" r:id="rId22"/>
    <p:sldId id="1352" r:id="rId23"/>
    <p:sldId id="1354" r:id="rId24"/>
    <p:sldId id="1355" r:id="rId25"/>
    <p:sldId id="1356" r:id="rId26"/>
    <p:sldId id="1358" r:id="rId27"/>
    <p:sldId id="1428" r:id="rId28"/>
    <p:sldId id="1359" r:id="rId29"/>
    <p:sldId id="1368"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17.900"/>
    </inkml:context>
    <inkml:brush xml:id="br0">
      <inkml:brushProperty name="width" value="0.035" units="cm"/>
      <inkml:brushProperty name="height" value="0.035" units="cm"/>
    </inkml:brush>
  </inkml:definitions>
  <inkml:trace contextRef="#ctx0" brushRef="#br0">0 304 14363,'4'-3'88,"-1"-1"1,1 1-1,0 0 0,0 1 0,0-1 0,1 1 1,-1-1-1,1 2 0,-1-1 0,1 0 1,7-1-1,3-2-25,35-14-142,101-32-17,-132 46 162,0 2-1,1 0 0,-1 1 1,1 1-1,-1 1 0,27 2 0,14 5 183,531 44 801,-247-54-637,512-69 0,-268 20-363,3 39-7,636-64 359,-1162 67-389,-23 3 58,0 2-1,72 1 1,-113 4-36,0 0-1,1 0 1,-1 0-1,1 0 1,-1 1-1,0-1 1,1 0-1,-1 1 1,0-1-1,1 1 1,-1-1-1,0 1 1,0 0-1,2 1 1,-3-2-31,1 0 0,-1 1 1,0-1-1,0 0 0,1 1 1,-1-1-1,0 1 0,0-1 1,0 0-1,0 1 1,0-1-1,0 1 0,0-1 1,0 1-1,0-1 0,0 0 1,0 1-1,0-1 0,0 1 1,0-1-1,0 1 0,0-1 1,0 0-1,0 1 0,0-1 1,-1 1-1,1-1 0,0 0 1,-1 1-1,0 1 68,-1 0 0,1 0 1,-1-1-1,0 1 0,1-1 0,-1 1 0,0-1 1,0 1-1,0-1 0,0 0 0,-1 0 0,1 0 0,0 0 1,0-1-1,-4 2 0,1-2-8,0 0 0,-1 0 1,1 0-1,-1 0 0,1-1 0,0 0 0,-9-2 0,-32-8 117</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1.894"/>
    </inkml:context>
    <inkml:brush xml:id="br0">
      <inkml:brushProperty name="width" value="0.025" units="cm"/>
      <inkml:brushProperty name="height" value="0.025" units="cm"/>
    </inkml:brush>
  </inkml:definitions>
  <inkml:trace contextRef="#ctx0" brushRef="#br0">39 279 5862,'0'0'5770,"-8"4"-4793,-23 12-256,42-15 2357,12-7-2163,298-129 441,-309 131-1347,48-21 29,-56 24-31,-1-1 1,0 1-1,0-1 0,1 0 0,-2 0 0,1-1 0,0 1 1,0 0-1,-1-1 0,1 0 0,-1 1 0,0-1 0,0 0 1,2-4-1,-28 8-215,5 5 222,0 1 1,1 1-1,-30 18 1,-22 9 492,47-26-376,1 2-1,-1 0 1,2 1-1,0 2 1,0 0-1,1 1 1,1 1-1,-29 30 1,43-33-225,18-15 253,18-12 326,95-56-54,135-69-248,-254 136-178,-4 2-23,-1 1 0,0-1 0,0 0 0,0 0 0,0 0 0,0 0 0,0 0 0,0-1 0,0 1 0,0-1 0,0 1 0,-1-1 0,1 1 0,0-1 0,1-3 0,-37 3-148,19 3 165,0 1 0,0 0-1,0 1 1,0 1 0,0 0-1,1 1 1,-20 9 0,-96 56 94,105-56-101,-39 25 430,129-62-123,104-50-390,53-27-4981,-180 77 1245,-11 1-1405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2.332"/>
    </inkml:context>
    <inkml:brush xml:id="br0">
      <inkml:brushProperty name="width" value="0.025" units="cm"/>
      <inkml:brushProperty name="height" value="0.025" units="cm"/>
    </inkml:brush>
  </inkml:definitions>
  <inkml:trace contextRef="#ctx0" brushRef="#br0">0 87 11691,'0'0'8120,"14"1"-7111,24 1-632,0-1 1,-1-1 0,50-8-1,226-74-94,-404 151-101,65-51-40,1 3 1,0 0-1,-21 25 1,38-38-234,1 0 1,0 1 0,1 0 0,0 0 0,0 1-1,1 0 1,0 0 0,1 0 0,0 0-1,1 1 1,0-1 0,-2 18 0,6-15-3951,8-10-4853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195"/>
    </inkml:context>
    <inkml:brush xml:id="br0">
      <inkml:brushProperty name="width" value="0.025" units="cm"/>
      <inkml:brushProperty name="height" value="0.025" units="cm"/>
    </inkml:brush>
  </inkml:definitions>
  <inkml:trace contextRef="#ctx0" brushRef="#br0">4 0 4965,'0'0'6758,"-3"47"-5541,3-29-352,0 3-352,0 5-193,0 1-224,0 7 0,0-1-32,0 2 64,5 1 64,-2-2-128,-1 1-32,2-6-608,-3 0-1634,-1-4-1858,4 2-3715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525"/>
    </inkml:context>
    <inkml:brush xml:id="br0">
      <inkml:brushProperty name="width" value="0.025" units="cm"/>
      <inkml:brushProperty name="height" value="0.025" units="cm"/>
    </inkml:brush>
  </inkml:definitions>
  <inkml:trace contextRef="#ctx0" brushRef="#br0">60 1 6246,'0'0'3395,"0"60"-1857,0-27 383,0 2-1408,0-1-449,0 1 0,0-2-192,-5-2-1346,1-6-511,-1-4-1635</inkml:trace>
  <inkml:trace contextRef="#ctx0" brushRef="#br0" timeOffset="1">7 706 5349,'0'46'5926,"0"-2"-5382,0-5 962,-2-7-513,2-7-929,-3-4-32,3-5-513,0-3-320,-2 0-256,2 0 609,0 4 448,0 4 0,0 2 0,0 6 64,0 3-96,0 3-1505,0 3-2051,0 2-1537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9.887"/>
    </inkml:context>
    <inkml:brush xml:id="br0">
      <inkml:brushProperty name="width" value="0.025" units="cm"/>
      <inkml:brushProperty name="height" value="0.025" units="cm"/>
    </inkml:brush>
  </inkml:definitions>
  <inkml:trace contextRef="#ctx0" brushRef="#br0">49 1 2402,'0'37'3716,"0"-3"-1858,-4-4-737,4 0-929,-5-7-1377,5-1-3107</inkml:trace>
  <inkml:trace contextRef="#ctx0" brushRef="#br0" timeOffset="1">1 680 5125,'0'0'5829,"0"67"-4996,0-44-737,0 3-288,0 1-1794,0 0-5221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6.537"/>
    </inkml:context>
    <inkml:brush xml:id="br0">
      <inkml:brushProperty name="width" value="0.025" units="cm"/>
      <inkml:brushProperty name="height" value="0.025" units="cm"/>
    </inkml:brush>
  </inkml:definitions>
  <inkml:trace contextRef="#ctx0" brushRef="#br0">32 561 5926,'-3'9'4585,"-2"1"-3406,1-3-198,0 0 0,1 0 0,0 1 0,0-1 0,1 1 0,0-1 0,-1 9 0,17-20 1774,5-14-1797,-1-1 0,-1 0 0,-1-1 1,17-26-1,2-3-459,71-93-352,93-167 0,-185 290-171,-14 18 20,0 1 0,0 0 1,0 0-1,0 0 0,0 0 1,0 0-1,0 0 0,1 0 0,-1 0 1,0 0-1,0 0 0,0-1 0,0 1 1,0 0-1,0 0 0,1 0 1,-1 0-1,0 0 0,0 0 0,0 0 1,0 0-1,0 0 0,1 0 1,-1 0-1,0 0 0,0 0 0,0 0 1,0 0-1,0 0 0,1 0 1,-1 1-1,0-1 0,0 0 0,0 0 1,0 0-1,0 0 0,0 0 0,1 0 1,-1 0-1,0 0 0,0 0 1,0 1-1,0-1 0,0 0 0,0 0 1,0 0-1,0 0 0,0 0 1,0 0-1,0 1 0,0-1 0,1 0 1,-1 0-1,0 0 0,0 0 0,0 1 1,-3 39-156,-29 114 429,20-108-208,2 0 0,2 0 0,-2 69 0,10-108-317,0 7 425,0 0 0,1 0 1,3 15-1,9 2-1221,-12-29 719,0 0 0,1-1-1,-1 1 1,1-1 0,-1 1 0,1-1 0,0 1 0,-1-1 0,1 0 0,0 0 0,0 0 0,0 0 0,2 1 0,-19-14-14483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6.897"/>
    </inkml:context>
    <inkml:brush xml:id="br0">
      <inkml:brushProperty name="width" value="0.025" units="cm"/>
      <inkml:brushProperty name="height" value="0.025" units="cm"/>
    </inkml:brush>
  </inkml:definitions>
  <inkml:trace contextRef="#ctx0" brushRef="#br0">1 79 6566,'0'0'18418,"67"10"-17650,-23-10-543,6 0-129,10-9-737,2-9-2146,2-9-1505,-4-8-3779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228"/>
    </inkml:context>
    <inkml:brush xml:id="br0">
      <inkml:brushProperty name="width" value="0.025" units="cm"/>
      <inkml:brushProperty name="height" value="0.025" units="cm"/>
    </inkml:brush>
  </inkml:definitions>
  <inkml:trace contextRef="#ctx0" brushRef="#br0">361 36 7751,'0'0'10303,"-9"-6"-7681,3 0-2136,3 4-382,1 0-1,0 0 1,-1 0-1,1 0 1,-1 0-1,0 0 1,1 1-1,-1-1 1,0 1-1,0 0 1,0 0-1,0 0 1,0 0-1,-1 0 0,1 1 1,0-1-1,0 1 1,0 0-1,0 0 1,-1 0-1,1 1 1,-6 0-1,-8 6 76,0 1-1,0 1 0,1 0 0,1 1 1,-1 0-1,1 1 0,1 1 1,0 1-1,1 0 0,1 1 1,0 0-1,0 0 0,2 2 0,-14 22 1,23-35-179,-1-1-1,1 1 1,0-1 0,0 1 0,0-1 0,0 1 0,0 0-1,0 0 1,1-1 0,-1 1 0,1 0 0,0 0 0,0 0-1,0 0 1,0 0 0,1-1 0,-1 1 0,1 0 0,-1 0-1,1 0 1,0-1 0,0 1 0,0 0 0,1-1 0,-1 1-1,1-1 1,-1 0 0,5 5 0,-1-3 4,0-1 1,1 1-1,0-1 1,0 0-1,0-1 0,0 1 1,1-1-1,-1 0 1,0-1-1,1 0 0,9 1 1,29 2-223,40 6-290,-79-9 491,0 0 0,1 1 0,-1 0 0,0 0 0,0 0 0,-1 1 0,1 0 0,-1 0 0,1 1 0,5 4 0,-9-6 57,-1-1 1,0 1-1,0-1 0,0 1 0,0-1 1,0 1-1,0-1 0,0 1 0,0 0 1,-1 0-1,1-1 0,-1 1 0,1 0 1,-1 0-1,0 0 0,0 0 0,0-1 1,0 1-1,0 0 0,0 0 1,0 0-1,0 0 0,-1 0 0,1-1 1,-1 1-1,1 0 0,-1 0 0,0-1 1,0 1-1,0 0 0,0-1 0,0 1 1,0-1-1,0 0 0,0 1 0,-1-1 1,1 0-1,-3 2 0,-6 7 492,0-1 0,-1 0-1,-22 13 1,30-19-471,-31 18 893,-54 26-1,74-41-1057,0 0-1,0-1 1,0-1 0,-1 0 0,1-1 0,-1 0-1,-19 0 1,34-3-4,-1 0 0,1 0-1,0 0 1,-1-1 0,1 1-1,-1 0 1,1 0 0,-1 0-1,1 0 1,0-1 0,-1 1-1,1 0 1,0-1 0,-1 1-1,1 0 1,0-1 0,-1 1-1,1 0 1,0-1 0,-1 1-1,1 0 1,0-1 0,0 1-1,0-1 1,-1 1 0,1 0-1,0-1 1,0 1 0,0-1-1,0 1 1,0-1 0,0 1-1,0-1 1,0 1 0,0-1-1,0 1 1,0 0 0,0-1-1,0 1 1,0-1 0,0 1-1,1-1 1,-1 1 0,0 0-1,0-1 1,0 1 0,1-1-1,11-24-4775,10-4-2019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587"/>
    </inkml:context>
    <inkml:brush xml:id="br0">
      <inkml:brushProperty name="width" value="0.025" units="cm"/>
      <inkml:brushProperty name="height" value="0.025" units="cm"/>
    </inkml:brush>
  </inkml:definitions>
  <inkml:trace contextRef="#ctx0" brushRef="#br0">0 43 9705,'0'0'14766,"66"13"-13613,-33-13-320,1-2-192,1-3-257,-1 1-256,0-1-96,-6-2-769,-7-4-2914,-3-10-7207</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7.981"/>
    </inkml:context>
    <inkml:brush xml:id="br0">
      <inkml:brushProperty name="width" value="0.025" units="cm"/>
      <inkml:brushProperty name="height" value="0.025" units="cm"/>
    </inkml:brush>
  </inkml:definitions>
  <inkml:trace contextRef="#ctx0" brushRef="#br0">167 0 4612,'0'0'15145,"-1"10"-13906,-5 29-231,-2-1-1,-2 0 1,-2 0 0,-30 68-1,2-4-184,32-80-612,0-1-22,1-1 0,0 1 0,2 1 0,0-1 0,-2 40 1,6-60-190,2 0 1,-1 0-1,0-1 0,0 1 1,0 0-1,0 0 1,0 0-1,1 0 0,-1-1 1,0 1-1,1 0 1,-1 0-1,1 0 1,-1-1-1,0 1 0,1 0 1,0-1-1,-1 1 1,1 0-1,-1-1 0,1 1 1,0-1-1,0 1 1,-1-1-1,1 1 1,0-1-1,1 1 0,29 2-463,32-18-2069,20-21-3227,-30 4-1876,-17 3-923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03.547"/>
    </inkml:context>
    <inkml:brush xml:id="br0">
      <inkml:brushProperty name="width" value="0.035" units="cm"/>
      <inkml:brushProperty name="height" value="0.035" units="cm"/>
    </inkml:brush>
  </inkml:definitions>
  <inkml:trace contextRef="#ctx0" brushRef="#br0">4 353 14067,'-3'-2'803,"6"-4"-333,19-13-223,30-16-401,-36 26 69,0 2 1,1 0-1,0 0 1,0 2-1,1 0 1,25-4 0,-18 7-6,0 0-1,1 2 1,-1 1 0,28 3 0,413 43 453,-268-29 153,-65-9-229,1-6-1,-1-5 1,226-34 0,-240 18-250,974-122 82,-489 123 112,-37 2 199,-60-16-163,1 33-67,-321 6-183,0-8 1,191-25-1,-264 10 8,134-13 552,-209 26-408,1 2 1,-1 2 0,0 1-1,50 11 1,-74-11-197,1 1 0,-1 1 0,0 1 1,0 0-1,-1 0 0,0 2 0,0 0 1,-1 0-1,1 1 0,-2 1 0,0 0 0,17 19 1,-4 6-137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8.690"/>
    </inkml:context>
    <inkml:brush xml:id="br0">
      <inkml:brushProperty name="width" value="0.025" units="cm"/>
      <inkml:brushProperty name="height" value="0.025" units="cm"/>
    </inkml:brush>
  </inkml:definitions>
  <inkml:trace contextRef="#ctx0" brushRef="#br0">123 53 13325,'0'0'3400,"-7"-2"-501,2 1-2652,3 0-104,-1 0 1,0 0 0,0 0-1,1 0 1,-1 1-1,0-1 1,0 1 0,0 0-1,0 0 1,0 0-1,0 0 1,0 0 0,1 0-1,-1 1 1,0 0-1,0-1 1,0 1-1,1 0 1,-1 1 0,0-1-1,1 0 1,-1 1-1,1-1 1,0 1 0,-1 0-1,1 0 1,0 0-1,0 0 1,0 0 0,0 0-1,-2 4 1,0 1-33,1 0-1,-1 0 1,1 0 0,1 1-1,0-1 1,0 1 0,0 0 0,1-1-1,-1 16 1,2-21-99,0 0 0,0 0-1,0 1 1,0-1 0,1 0 0,-1 1-1,1-1 1,-1 0 0,1 0 0,0 0 0,0 0-1,0 0 1,0 0 0,0 0 0,1 0-1,-1 0 1,0 0 0,1 0 0,0-1-1,-1 1 1,1-1 0,0 1 0,0-1 0,0 0-1,0 0 1,0 1 0,0-1 0,0-1-1,0 1 1,0 0 0,0 0 0,1-1 0,-1 1-1,0-1 1,0 0 0,4 0 0,3 0 11,0 0 1,-1 0 0,1-1-1,-1 0 1,1-1 0,-1 0-1,1 0 1,-1-1 0,0 0-1,0 0 1,0-1 0,-1 0-1,11-7 1,-6 2-78,0-1 0,0-1-1,-1 1 1,-1-2 0,0 1 0,14-23 0,-38 103 700,14-68-638,1 0 0,-1-1 0,1 1 0,-1-1 0,1 1 0,-1-1 0,1 1 0,-1-1 0,1 1 1,0-1-1,-1 1 0,1-1 0,0 0 0,-1 1 0,1-1 0,0 0 0,-1 0 0,1 0 1,0 1-1,0-1 0,-1 0 0,1 0 0,0 0 0,0 0 0,-1 0 0,1 0 0,0 0 1,0-1-1,-1 1 0,1 0 0,0 0 0,-1 0 0,1-1 0,0 1 0,0 0 0,-1-1 1,2 0-1,29-11 185,2-7-440,47-35 0,-48 31-1222,45-26 0,-77 49 1453,0 0 0,1-1 0,-1 1 0,1 0-1,-1-1 1,1 1 0,-1 0 0,1 0 0,-1-1 0,1 1 0,-1 0 0,1 0 0,-1 0 0,1 0 0,-1-1 0,1 1 0,-1 0 0,1 0 0,-1 0 0,1 0 0,0 0 0,-1 1-1,1-1 1,-1 0 0,1 0 0,-1 0 0,1 0 0,-1 0 0,1 1 0,-1-1 0,1 0 0,0 1 0,0 16-524,-1-8 232,2-10 247,1 1 0,-1-1-1,0 1 1,0-1-1,0 1 1,0-1-1,1 0 1,-1 0-1,0 0 1,-1 0-1,1-1 1,2-1-1,-3 3-67,0-1 77,1 0 0,-1 0 0,1 1 0,-1-1 0,1 1 1,0-1-1,-1 1 0,1 0 0,-1-1 0,1 1 0,0 0 0,-1 0 1,1 0-1,0 0 0,-1 1 0,1-1 0,-1 0 0,1 1 1,-1-1-1,1 1 0,0-1 0,2 2 0,-2 0 35,1 0 0,-1 0 0,0 1 1,0-1-1,0 0 0,0 1 0,-1-1 0,1 1 0,0-1 0,-1 1 0,2 4 0,1 5 88,0 1 0,-1-1 0,0 1 0,1 21 0,-1 5 1142,-2-1 0,-8 73 1,5-92-828,-2 0-1,0-1 1,-1 1 0,-1-1 0,-1 0-1,-1 0 1,-16 28 0,23-43-374,0-1-1,-1 0 1,1 0 0,-1 1-1,1-1 1,-1 0 0,0-1 0,0 1-1,0 0 1,0 0 0,0-1-1,0 1 1,-1-1 0,1 0 0,0 1-1,-1-1 1,-3 1 0,5-2 4,-1 0 0,1 0-1,-1 0 1,0-1 0,1 1 0,-1 0 0,1-1 0,-1 1 0,1 0 0,-1-1 0,1 0 0,-1 1 0,1-1 0,0 0 0,-1 0-1,1 0 1,0 0 0,0 0 0,-1 0 0,-1-3 0,-1-2-15,-1 0-1,1 0 0,1-1 1,-1 1-1,1-1 1,0 0-1,1 0 0,0 0 1,0-1-1,-2-9 1,2 3-160,1-1 0,0 1 0,0-1 0,2 1 0,0-1 0,0 1 0,6-23 0,-4 29 136,0-1-1,1 1 1,0-1 0,0 1-1,1 0 1,0 0 0,0 1-1,1 0 1,0 0 0,0 0 0,0 0-1,15-10 1,-6 7-47,0 0 0,34-14 1,-33 16-1751,0 0 0,26-19 0,-14 4-4800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9.488"/>
    </inkml:context>
    <inkml:brush xml:id="br0">
      <inkml:brushProperty name="width" value="0.025" units="cm"/>
      <inkml:brushProperty name="height" value="0.025" units="cm"/>
    </inkml:brush>
  </inkml:definitions>
  <inkml:trace contextRef="#ctx0" brushRef="#br0">61 0 4869,'0'0'13484,"-2"12"-12165,-11 69 1097,3 0-1,1 93 1,5-76-1022,-19 122 1,26-248-355,-1 5-1176,1 1-1,5-23 0,4 7-902,24-56 0,-31 81 838,2 1-1,-1 0 0,2 0 1,-1 1-1,2 0 1,-1 0-1,1 1 1,13-11-1,-22 21 203,0 0-1,0 0 0,0 0 1,0-1-1,1 1 0,-1 0 1,0 0-1,0 0 0,0-1 0,0 1 1,1 0-1,-1 0 0,0 0 1,0 0-1,0 0 0,1 0 1,-1-1-1,0 1 0,0 0 1,0 0-1,1 0 0,-1 0 1,0 0-1,0 0 0,1 0 0,-1 0 1,0 0-1,0 0 0,1 0 1,-1 0-1,0 0 0,0 0 1,0 0-1,1 0 0,-1 0 1,0 0-1,0 1 0,1-1 1,-1 0-1,0 0 0,0 0 0,0 0 1,0 0-1,1 1 0,-1 12 38,-9 16 87,-3-11-36,9-14-47,1-1 0,-1 1-1,1 0 1,-1 0-1,1 1 1,0-1 0,1 0-1,-3 9 1,18-18 17,4-8-240,0-2 1,-1 0 0,0-1-1,-1-1 1,-1 0 0,15-24-1,10-9-590,-38 51 1171,-3 9-261,-4 12 48,1-14-32,1 0-1,0 0 1,0 1 0,1-1 0,0 1 0,1-1-1,0 1 1,0 0 0,1-1 0,1 17 0,0-24-135,0 0 1,0 0-1,-1 0 1,1 0-1,0 0 1,0 0 0,0-1-1,0 1 1,0 0-1,0 0 1,1-1-1,-1 1 1,0-1-1,0 1 1,0-1-1,1 0 1,-1 1-1,0-1 1,0 0 0,1 0-1,-1 0 1,0 0-1,0 0 1,1 0-1,-1 0 1,0 0-1,1 0 1,-1-1-1,0 1 1,0 0 0,3-2-1,37-15 182,-30 8-567,-1 0-1,0-1 1,-1 0 0,15-20-1,-16 19 42,-8 35 559,-4-7 44,-2 0-59,2 1-1,1-1 1,0 1-1,-1 20 1,4-37-228,0 0-1,0-1 1,0 1 0,0-1-1,0 1 1,0-1 0,0 1-1,0-1 1,0 1 0,0-1-1,0 1 1,0-1 0,0 1-1,0-1 1,0 1 0,0-1-1,1 1 1,-1-1 0,0 1-1,0-1 1,1 1 0,-1-1-1,0 1 1,1-1-1,-1 0 1,1 1 0,-1-1-1,0 0 1,1 1 0,-1-1-1,1 0 1,-1 1 0,1-1-1,-1 0 1,1 0 0,-1 0-1,1 1 1,-1-1 0,1 0-1,-1 0 1,1 0 0,-1 0-1,1 0 1,-1 0 0,1 0-1,-1 0 1,1 0 0,-1 0-1,1-1 1,0 1 0,-1 0-1,1 0 1,-1 0 0,0 0-1,1-1 1,-1 1 0,1 0-1,-1-1 1,1 1 0,-1 0-1,0-1 1,1 1 0,-1 0-1,1-1 1,-1 1-1,0-1 1,1 0 0,27-31-3247,-24 22 1202,0 0-1,0 0 1,-1 0 0,3-21 0,0-14-6435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19.878"/>
    </inkml:context>
    <inkml:brush xml:id="br0">
      <inkml:brushProperty name="width" value="0.025" units="cm"/>
      <inkml:brushProperty name="height" value="0.025" units="cm"/>
    </inkml:brush>
  </inkml:definitions>
  <inkml:trace contextRef="#ctx0" brushRef="#br0">8 0 4869,'0'0'11995,"-2"8"-11595,1-6-388,0 0 0,0 0-1,1 0 1,-1 0 0,1 0 0,-1 0-1,1 0 1,-1 0 0,1 0-1,0 0 1,0 0 0,0 0-1,0 0 1,0 0 0,1 0 0,-1 0-1,1 0 1,-1 0 0,1 0-1,0 0 1,0-1 0,-1 1-1,1 0 1,1 0 0,-1 0 0,0-1-1,0 1 1,1-1 0,-1 1-1,0-1 1,1 0 0,0 1-1,-1-1 1,1 0 0,0 0-1,0 0 1,-1 0 0,1 0 0,0-1-1,0 1 1,0 0 0,0-1-1,0 1 1,0-1 0,0 0-1,3 0 1,14 3-703,0-2-1,29-1 0,-26 0 1091,-22 0-302,0 0 1,0 0-1,0 0 0,1 0 1,-1 0-1,0 0 1,0 0-1,1 0 0,-1 0 1,0 0-1,0 0 0,0 0 1,1 0-1,-1 0 1,0 1-1,0-1 0,0 0 1,1 0-1,-1 0 1,0 0-1,0 0 0,0 0 1,0 0-1,0 1 0,1-1 1,-1 0-1,0 0 1,0 0-1,0 0 0,0 1 1,0-1-1,0 0 0,0 0 1,1 0-1,-1 1 1,0-1-1,0 0 0,0 0 1,0 0-1,0 1 1,0-1-1,0 0 0,0 1 1,-6 12 2366,-17 15-509,19-24-1504,1 0-368,1-1 0,-1 1 0,1-1 0,0 1 0,0 0 0,0 0 0,1 0 0,-1 0 0,1 0 0,0 0 0,0 0-1,0 0 1,1 0 0,-1 1 0,1-1 0,0 0 0,1 0 0,-1 1 0,0-1 0,2 4 0,-1-4-110,1-1 0,-1 0 0,1 0 0,0 0 0,0 0 0,0 0 0,0 0 0,0-1 0,0 1 0,1-1 0,-1 1 0,1-1 0,0 0 0,0 0 1,0 0-1,0 0 0,0-1 0,0 1 0,0-1 0,1 0 0,-1 0 0,0 0 0,1 0 0,3 0 0,22 0-733,-24-1 604,1 0-1,-1 0 1,0 0-1,0 1 0,0-1 1,0 1-1,9 3 0,-13-3 219,-1 0 0,1-1-1,-1 1 1,1 0 0,-1-1-1,1 1 1,-1 0-1,0 0 1,0-1 0,1 1-1,-1 0 1,0 0 0,0-1-1,0 1 1,0 0 0,0 0-1,0 0 1,0-1 0,0 1-1,0 0 1,0 0-1,0 0 1,0-1 0,-1 1-1,1 0 1,0 0 0,-1-1-1,1 1 1,0 0 0,-1-1-1,1 1 1,-1 0-1,1-1 1,-1 1 0,1-1-1,-1 1 1,0 0 0,-22 24 1080,23-25-1130,-21 18 452,-1-1 1,-46 28-1,55-40-1613,14-11-3097,16-18-4463,-16 22 8405,22-24-9433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1.443"/>
    </inkml:context>
    <inkml:brush xml:id="br0">
      <inkml:brushProperty name="width" value="0.025" units="cm"/>
      <inkml:brushProperty name="height" value="0.025" units="cm"/>
    </inkml:brush>
  </inkml:definitions>
  <inkml:trace contextRef="#ctx0" brushRef="#br0">36 23 7175,'-1'1'141,"1"-1"0,-1 1 0,0-1 0,0 1-1,0 0 1,1-1 0,-1 1 0,1 0 0,-1 0 0,0 0 0,1-1 0,-1 1 0,1 0 0,0 0 0,-1 0 0,1 0 0,0 0 0,-1 0 0,1 0 0,0 1 0,0-2-92,0 1 0,0-1 0,1 0 0,-1 1 0,0-1 0,1 0 0,-1 1 0,0-1 0,0 0 0,1 0 0,-1 1 0,0-1 0,1 0 0,-1 0 0,1 0 0,-1 0 0,0 1 0,1-1 0,-1 0 0,1 0 0,-1 0 0,0 0 0,1 0 0,-1 0 0,1 0 0,-1 0 0,0 0 0,1 0 0,-1 0 0,1 0 0,-1-1 0,2 1 167,-1 0-1,1-1 0,-1 1 1,0 0-1,1-1 0,-1 0 1,0 1-1,1-1 0,-1 0 1,0 0-1,0 0 0,1 0 1,-1 0-1,0 0 0,1-1 1,4-18 4958,-10 8-1575,-5 21-2636,-5 24-710,5 35 957,4 0 0,5 111 0,1-121-1012,14 146 407,-14-195-473,1-102 1815,1 70-2444,-2 1 1,-1-1 0,0 0 0,-7-40 0,6 60 460,1 1 0,-1 0 0,0-1 0,0 1 0,0 0 0,0 0 0,0-1 0,-1 1 0,1 0 1,-1 0-1,1 1 0,-1-1 0,1 0 0,-5-3 0,6 5 29,-1 0 0,1 0 0,0 0 0,-1 0 1,1-1-1,0 1 0,-1 0 0,1 0 0,0 0 0,-1 0 0,1 0 1,0 0-1,-1 0 0,1 0 0,-1 0 0,1 0 0,0 0 0,-1 0 1,1 0-1,0 0 0,-1 0 0,1 1 0,0-1 0,-1 0 0,1 0 1,0 0-1,-1 0 0,1 1 0,0-1 0,0 0 0,-1 0 0,1 1 0,-5 21-65,5-20 83,1 0 0,-1 0 0,1 0 0,0 0 0,0 0 0,0 0 0,0-1 0,0 1 0,0 0 0,0 0 0,1-1 0,-1 1 0,0-1 0,1 0 1,0 1-1,-1-1 0,1 0 0,0 0 0,-1 0 0,1 0 0,0 0 0,0 0 0,0 0 0,0-1 0,0 1 0,0-1 0,0 1 0,0-1 0,0 0 0,0 0 0,4 0 0,9 1 67,1 0 0,27-3 0,-34 0-87,-1 0 1,1 0-1,-1-1 0,0 0 0,0-1 1,0 0-1,0 0 0,0-1 0,-1 0 1,0 0-1,0-1 0,0 0 0,-1 0 1,0 0-1,0-1 0,-1 0 1,0 0-1,0-1 0,0 1 0,-1-1 1,6-14-1,-57 108 703,43-76-601,1 0 0,0 0-1,1 0 1,0 1 0,0-1 0,1 0 0,0 1 0,1-1 0,1 13 0,0-21-79,-1-1 1,1 1-1,-1-1 1,1 1 0,0-1-1,0 0 1,-1 1-1,1-1 1,0 0-1,0 0 1,1 0 0,-1 0-1,0 0 1,0 0-1,0 0 1,1 0-1,-1 0 1,0 0 0,1-1-1,-1 1 1,1 0-1,-1-1 1,1 1-1,-1-1 1,1 0 0,-1 0-1,1 1 1,-1-1-1,1 0 1,0 0-1,-1 0 1,1-1 0,-1 1-1,1 0 1,-1-1-1,3 0 1,3 0-68,0-1 0,-1 0 1,1 0-1,-1-1 0,1 1 1,-1-1-1,7-5 0,-5 1-355,0 0-1,0 0 1,0-1-1,-1 1 0,-1-2 1,1 1-1,-1-1 1,-1 0-1,8-15 1,-8 11-1730,0 0 0,0 0 1,4-27-1,-3 3-4449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1.785"/>
    </inkml:context>
    <inkml:brush xml:id="br0">
      <inkml:brushProperty name="width" value="0.025" units="cm"/>
      <inkml:brushProperty name="height" value="0.025" units="cm"/>
    </inkml:brush>
  </inkml:definitions>
  <inkml:trace contextRef="#ctx0" brushRef="#br0">80 1 7175,'0'0'13068,"-57"29"-11178,43-11-705,9 2-416,1-2-225,4-1-352,11-2-63,10-3-129,2-7-2018,2-5-2691,1 0-6085</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145"/>
    </inkml:context>
    <inkml:brush xml:id="br0">
      <inkml:brushProperty name="width" value="0.025" units="cm"/>
      <inkml:brushProperty name="height" value="0.025" units="cm"/>
    </inkml:brush>
  </inkml:definitions>
  <inkml:trace contextRef="#ctx0" brushRef="#br0">196 0 9097,'-2'9'8050,"-3"13"-6484,2-1 0,0 1 0,1 32-1,2-26-955,2 0 0,9 48 0,-6-54-394,-1 0-1,-1 1 1,-1-1 0,-1 35 0,-1-50-56,-1 0 1,0 0 0,0-1-1,0 1 1,-1 0 0,0-1-1,-1 1 1,1-1 0,-1 0-1,0 0 1,-1 0 0,1 0-1,-1-1 1,0 1 0,-1-1-1,1 0 1,-1 0 0,0-1-1,-8 6 1,11-8-76,0 0 0,0-1 0,0 1 0,-1-1 0,1 0 0,-1 0 0,1 1 0,-1-2 0,1 1 0,-1 0 1,0 0-1,1-1 0,-1 0 0,0 1 0,0-1 0,1 0 0,-1 0 0,0-1 0,1 1 0,-1 0 0,0-1 0,1 0 0,-4-1 0,2 0-24,1 0-1,0-1 1,-1 0-1,1 1 1,0-1 0,0-1-1,1 1 1,-1 0-1,1 0 1,-1-1-1,1 0 1,0 1 0,-2-7-1,-3-10-79,0 0-1,2 0 1,0 0-1,-3-38 1,7 45-87,-1-7-210,0-1 0,1 1-1,4-40 1,-2 55 276,0 0 0,0 0-1,0 1 1,0-1-1,1 1 1,0-1-1,0 1 1,0-1-1,0 1 1,1 0-1,-1 0 1,1 0 0,0 0-1,1 1 1,-1-1-1,0 1 1,1 0-1,0 0 1,0 0-1,0 0 1,0 1 0,6-3-1,64-16-3502,-36 12-825,-3-1-3170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618"/>
    </inkml:context>
    <inkml:brush xml:id="br0">
      <inkml:brushProperty name="width" value="0.025" units="cm"/>
      <inkml:brushProperty name="height" value="0.025" units="cm"/>
    </inkml:brush>
  </inkml:definitions>
  <inkml:trace contextRef="#ctx0" brushRef="#br0">324 0 16400,'0'0'4980,"-10"3"-4398,-16 8-389,2 0 0,0 1 0,0 2-1,1 0 1,1 2 0,-37 32 0,-41 28 187,90-72-886,9-10-1709,10-16-2557,-8 19 4455,16-29-5924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2.995"/>
    </inkml:context>
    <inkml:brush xml:id="br0">
      <inkml:brushProperty name="width" value="0.025" units="cm"/>
      <inkml:brushProperty name="height" value="0.025" units="cm"/>
    </inkml:brush>
  </inkml:definitions>
  <inkml:trace contextRef="#ctx0" brushRef="#br0">259 0 12075,'0'0'5115,"-9"13"-3978,-216 352 3838,220-356-4861,2-5-67,1 0 0,-1 0-1,1 0 1,0 0 0,1 1 0,-1-1 0,1 0-1,0 1 1,-1 7 0,2-12-44,0 1 0,1 0 0,-1-1 0,0 1 1,1-1-1,-1 0 0,0 1 0,1-1 0,-1 1 0,1-1 0,-1 1 0,0-1 1,1 0-1,-1 1 0,1-1 0,0 0 0,-1 0 0,1 1 0,-1-1 1,1 0-1,-1 0 0,1 0 0,-1 0 0,1 0 0,0 0 0,-1 0 0,1 0 1,-1 0-1,2 0 0,24 0 156,-18 0-118,195-11 95,-115 5-806,-38-1-1673,-18-3-2430,-1-5-5925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06.793"/>
    </inkml:context>
    <inkml:brush xml:id="br0">
      <inkml:brushProperty name="width" value="0.025" units="cm"/>
      <inkml:brushProperty name="height" value="0.025" units="cm"/>
    </inkml:brush>
  </inkml:definitions>
  <inkml:trace contextRef="#ctx0" brushRef="#br0">1 0 19795,'0'0'3555,"37"55"-3010,-23-22-225,5 5-192,-1 2-96,0-3 0,-2-2-32,-4-6-256,1-7-129,-8-7 225,-2-7-160,-1-6-1025,-9-15-19507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07.235"/>
    </inkml:context>
    <inkml:brush xml:id="br0">
      <inkml:brushProperty name="width" value="0.025" units="cm"/>
      <inkml:brushProperty name="height" value="0.025" units="cm"/>
    </inkml:brush>
  </inkml:definitions>
  <inkml:trace contextRef="#ctx0" brushRef="#br0">1 515 2274,'0'0'23083,"8"-10"-21999,1-2-998,-1-1 0,0 0 0,-1-1 0,0 0 0,-1 0 0,-1 0 0,0-1 0,-1 1 0,3-18-1,17-210 562,-19 156-567,-5 86-77,-1-1 1,1 0 0,0 1 0,0-1-1,0 0 1,0 0 0,0 1 0,0-1-1,0 0 1,0 1 0,0-1 0,0 0-1,0 1 1,1-1 0,-1 0 0,0 1-1,0-1 1,1 0 0,-1 1 0,0-1-1,1 1 1,-1-1 0,1 1 0,-1-1-1,1 0 1,-1 1 0,1 0 0,-1-1-1,1 1 1,-1-1 0,1 1 0,-1 0-1,1-1 1,0 1 0,-1 0 0,1 0-1,0-1 1,-1 1 0,1 0 0,0 0-1,-1 0 1,1 0 0,0 0 0,0 0-1,-1 0 1,1 0 0,0 0 0,-1 0-1,1 0 1,0 1 0,-1-1 0,1 0-1,0 0 1,-1 1 0,1-1 0,-1 0-1,1 1 1,0-1 0,0 1-1,41 35-156,-28-22 220,8 4-177,1-1 0,1 0 0,1-2 0,0-1 0,1-2 0,0 0 1,1-1-1,0-2 0,49 11 0,-57-15-3590,-8-2-3427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11.024"/>
    </inkml:context>
    <inkml:brush xml:id="br0">
      <inkml:brushProperty name="width" value="0.035" units="cm"/>
      <inkml:brushProperty name="height" value="0.035" units="cm"/>
    </inkml:brush>
  </inkml:definitions>
  <inkml:trace contextRef="#ctx0" brushRef="#br0">15 285 13755,'-15'-1'1060,"20"-1"-624,23 0-252,86-4-133,-66 2 16,55 3-1,-19 10 120,141 33 0,-108-17-38,167 24-49,2-12 0,1-13 0,1-12-1,439-38 1,-48-53-46,-98 9 167,434-20 305,-293 28-330,-68-32-189,-447 59-20,-186 30 33,-14 4 4,0-1 0,0 1 0,0 0 0,1 1 1,7 0-1,-26 7-179,-11 1 466,15-8-293,1 0-1,0 0 0,-1 0 0,1 0 0,-8-2 0,-14-5-39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6.587"/>
    </inkml:context>
    <inkml:brush xml:id="br0">
      <inkml:brushProperty name="width" value="0.025" units="cm"/>
      <inkml:brushProperty name="height" value="0.025" units="cm"/>
    </inkml:brush>
  </inkml:definitions>
  <inkml:trace contextRef="#ctx0" brushRef="#br0">8 52 3555,'0'0'9300,"-1"-8"-6893,-1-1-1449,-2-8-42,4-1 4796,26 35-1937,38 31-2884,123 69 1,-175-110-871,0 1 1,-1 0 0,0 1 0,11 10 0,15 13 87,-36-31-130,-12-26 192,-44-28-405,-64-47 0,108 91 120,9 7 108,-1 0 1,1 0-1,0 0 0,-1 1 0,1-1 1,-1 1-1,1 0 0,-1-1 1,0 1-1,1 0 0,-1 1 0,0-1 1,-3 0-1,5 3-17,1 0 1,-1 0-1,1 0 1,-1 0-1,1 0 0,0 0 1,0 0-1,0 0 1,0 0-1,1 0 0,-1 0 1,1 4-1,2-1 13,0 0 0,0 1 0,0-1 0,1-1 0,-1 1 0,1 0-1,0-1 1,1 0 0,-1 0 0,1 0 0,7 4 0,65 37 112,-51-32 24,-2 1-3,-10-5-81,1-1-1,0 0 0,30 10 0,-45-18 7,-4 0-106,0 0-1,0-1 0,0 1 1,0-1-1,0 1 0,0-1 0,0-1 1,1 1-1,-1 0 0,0-1 0,1 0 1,-1 0-1,-5-4 0,-1 1-459,-40-20-3681,2-1-4830,24 10-276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7.140"/>
    </inkml:context>
    <inkml:brush xml:id="br0">
      <inkml:brushProperty name="width" value="0.025" units="cm"/>
      <inkml:brushProperty name="height" value="0.025" units="cm"/>
    </inkml:brush>
  </inkml:definitions>
  <inkml:trace contextRef="#ctx0" brushRef="#br0">145 305 6150,'0'0'19165,"2"-7"-18050,0-1-978,-2-1 0,1 1-1,-1 0 1,0 0 0,-1-1-1,0 1 1,0 0 0,-1 0-1,0 0 1,-1 0 0,1 0-1,-1 0 1,-1 1 0,-8-14-1,0-3 124,-1 1 0,-1 1 0,-2 0-1,0 1 1,-29-29 0,42 49 71,46 14-567,-33-9 238,0-1 0,0 0 0,1 0 0,-1-1 0,22 2 0,155-1-376,-183-2 68,13-3-1689,-7-4-2190,-4-11-5264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0.129"/>
    </inkml:context>
    <inkml:brush xml:id="br0">
      <inkml:brushProperty name="width" value="0.025" units="cm"/>
      <inkml:brushProperty name="height" value="0.025" units="cm"/>
    </inkml:brush>
  </inkml:definitions>
  <inkml:trace contextRef="#ctx0" brushRef="#br0">0 29 11275,'8'1'870,"53"9"179,116 4 1,73-15-2913,-181-1 2006,239-21-5477,-60 1 4239,-82 21 8362,167 5-8462,-266-5-386,-5 1-517</inkml:trace>
  <inkml:trace contextRef="#ctx0" brushRef="#br0" timeOffset="1">2074 1 10186,'0'0'6053,"50"25"-4707,-36-20-65,6-3-609,4-1-543,5-1-610,3 0-3298,1-14-5286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9.388"/>
    </inkml:context>
    <inkml:brush xml:id="br0">
      <inkml:brushProperty name="width" value="0.025" units="cm"/>
      <inkml:brushProperty name="height" value="0.025" units="cm"/>
    </inkml:brush>
  </inkml:definitions>
  <inkml:trace contextRef="#ctx0" brushRef="#br0">1 114 6374,'0'0'10890,"70"16"-10505,-34-23-257,12-6-96,5 0-352,7-4-802,0 0-703,2 1-513,-5 2 352,-8 1 416,-3 4-224,-9-1-2305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9.767"/>
    </inkml:context>
    <inkml:brush xml:id="br0">
      <inkml:brushProperty name="width" value="0.025" units="cm"/>
      <inkml:brushProperty name="height" value="0.025" units="cm"/>
    </inkml:brush>
  </inkml:definitions>
  <inkml:trace contextRef="#ctx0" brushRef="#br0">0 1 5509,'0'0'10346,"58"18"-9834,-27-13-319,4 1-161,6-1-417,8 0-2081,2-4-513,8-1-544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1.181"/>
    </inkml:context>
    <inkml:brush xml:id="br0">
      <inkml:brushProperty name="width" value="0.025" units="cm"/>
      <inkml:brushProperty name="height" value="0.025" units="cm"/>
    </inkml:brush>
  </inkml:definitions>
  <inkml:trace contextRef="#ctx0" brushRef="#br0">20 0 5926,'0'0'10687,"-1"11"-9934,-7 57 1165,4 0 0,4 74 0,-5 93 800,4-229-641,0-10-790,1-26-391,5-47-987,0 46 196,27-132-772,-27 144 435,1 1-1,1-1 1,0 1-1,1 1 1,1 0 0,16-23-1,-23 36 221,0 1-1,0 0 1,1 0 0,0 1-1,-1-1 1,1 0-1,0 1 1,0-1-1,1 1 1,-1 0 0,0 0-1,1 1 1,-1-1-1,1 1 1,-1-1-1,1 1 1,0 0 0,0 1-1,0-1 1,-1 0-1,1 1 1,0 0-1,0 0 1,0 0 0,0 1-1,0-1 1,-1 1-1,8 2 1,-7-1 1,0 0 1,0 0-1,0 0 1,0 0-1,-1 1 1,1 0-1,-1 0 0,1 0 1,-1 0-1,0 0 1,0 1-1,-1 0 1,1-1-1,-1 1 0,1 0 1,-1 0-1,0 0 1,-1 0-1,1 1 1,-1-1-1,0 0 1,0 1-1,1 8 0,-2-7 27,0 0 0,0 0-1,-1 1 1,0-1-1,0 0 1,-1 0 0,1 0-1,-1 0 1,-1 0-1,1-1 1,-1 1-1,0-1 1,0 1 0,-1-1-1,1 0 1,-1 0-1,0-1 1,0 1 0,-1-1-1,0 0 1,1 0-1,-1 0 1,-7 3 0,3-1 89,0-1 0,-1 0 0,0-1 0,1 0 0,-1 0 0,-1-1 0,1 0 0,0-1 0,-1 0 0,1-1 1,-1 0-1,-19-1 0,28 0-138,0 0 1,1 0-1,-1-1 1,0 1-1,1-1 1,-1 1-1,0-1 1,1 1-1,-1-1 1,1 0 0,-1 0-1,1 0 1,0 0-1,-1 0 1,1 0-1,0 0 1,-1 0-1,1-1 1,0 1-1,0 0 1,0-1-1,0 1 1,1-1-1,-1 1 1,0-1 0,0 1-1,1-1 1,-1 0-1,1 1 1,-1-3-1,1 2-227,0 0 0,0 0 0,0 0-1,0 0 1,0 0 0,0 0 0,1 0 0,-1 0 0,1 0-1,-1 0 1,1 0 0,0 1 0,0-1 0,0 0-1,0 0 1,0 1 0,0-1 0,0 0 0,1 1 0,-1-1-1,0 1 1,1 0 0,-1-1 0,3 0 0,22-12-4887,4 3-1307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1.539"/>
    </inkml:context>
    <inkml:brush xml:id="br0">
      <inkml:brushProperty name="width" value="0.025" units="cm"/>
      <inkml:brushProperty name="height" value="0.025" units="cm"/>
    </inkml:brush>
  </inkml:definitions>
  <inkml:trace contextRef="#ctx0" brushRef="#br0">0 58 13645,'0'0'6102,"12"-9"-4917,-1 0-888,-7 5-197,1 1-1,-1-1 1,1 1 0,0-1 0,0 2-1,0-1 1,0 0 0,1 1 0,-1 0 0,1 0-1,-1 1 1,1-1 0,0 1 0,6 0 0,0 0 270,-2 0-165,1 0 1,-1 1-1,0 1 1,21 2-1,-29-2-171,-1-1-1,1 0 0,-1 1 1,1-1-1,-1 1 0,0-1 0,1 1 1,-1 0-1,0-1 0,1 1 1,-1 0-1,0 0 0,0 0 1,0 0-1,0 0 0,0 0 0,0 0 1,0 1-1,0-1 0,0 0 1,-1 0-1,1 1 0,0-1 0,-1 0 1,1 1-1,-1-1 0,1 1 1,-1-1-1,0 1 0,0-1 0,0 1 1,0-1-1,0 1 0,0-1 1,0 1-1,0-1 0,0 1 0,-1-1 1,1 0-1,-1 1 0,1-1 1,-2 3-1,-1 2 180,0 1 1,-1-1-1,1 0 1,-1-1 0,-1 1-1,1-1 1,-1 1-1,0-1 1,-8 6-1,-60 43 713,54-40-715,5-6-72,10-6-106,1 0-1,-1 1 1,0-1 0,1 1-1,0 0 1,-1 0-1,1 0 1,0 0-1,-4 6 1,7-9-38,1 0 0,-1 1 1,0-1-1,0 1 0,0-1 0,0 1 1,0-1-1,0 0 0,0 1 1,0-1-1,1 0 0,-1 1 0,0-1 1,0 0-1,1 1 0,-1-1 1,0 0-1,0 1 0,1-1 0,-1 0 1,0 1-1,1-1 0,-1 0 1,0 0-1,1 0 0,-1 1 1,1-1-1,-1 0 0,0 0 0,1 0 1,-1 0-1,1 0 0,-1 0 1,0 0-1,1 0 0,-1 0 0,1 0 1,-1 0-1,1 0 0,22 2-65,-22-2 72,116 0-1897,-41-13-6641,-15-7-7249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25.031"/>
    </inkml:context>
    <inkml:brush xml:id="br0">
      <inkml:brushProperty name="width" value="0.025" units="cm"/>
      <inkml:brushProperty name="height" value="0.025" units="cm"/>
    </inkml:brush>
  </inkml:definitions>
  <inkml:trace contextRef="#ctx0" brushRef="#br0">7 64 4869,'0'0'13751,"0"8"-13142,0-5-529,0-1-17,0 0 0,0 0 0,0 0 0,-1 0 0,2 0 0,-1 0 0,0 0 0,0 0 0,1 0 0,-1 0 0,1 0 0,-1 0-1,1 0 1,0 0 0,0 0 0,0-1 0,0 1 0,0 0 0,0-1 0,1 1 0,-1 0 0,1-1 0,-1 0 0,1 1 0,-1-1-1,1 0 1,0 0 0,-1 0 0,1 0 0,0 0 0,0 0 0,0 0 0,0-1 0,0 1 0,0-1 0,0 1 0,2-1 0,-3 0 27,-1 0 1,1 0-1,-1 0 1,1-1-1,-1 1 1,1 0 0,-1-1-1,1 1 1,-1 0-1,1-1 1,-1 1 0,1-1-1,-1 1 1,0 0-1,1-1 1,-1 1-1,0-1 1,1 1 0,-1-1-1,0 1 1,0-1-1,1 0 1,-1 1 0,0-1-1,0 1 1,0-1-1,0 1 1,0-1-1,0 0 1,0 1 0,0-1-1,0 1 1,0-1-1,0 0 1,0 1 0,0-1-1,-1 1 1,1-2-1,0 1-75,0 0 0,-1 0 0,1 0 0,0 0 0,0 0 0,-1 1 0,1-1 0,-1 0 0,1 0-1,-1 0 1,1 0 0,-1 0 0,0 1 0,1-1 0,-1 0 0,0 0 0,0 1 0,1-1 0,-1 1 0,0-1 0,0 1-1,0-1 1,0 1 0,0-1 0,0 1 0,0 0 0,-1-1 0,1 1-15,-1 0 1,1 0-1,-1 0 0,1 1 1,0-1-1,-1 0 0,1 1 1,-1-1-1,1 1 1,-1-1-1,1 1 0,0 0 1,0 0-1,-1-1 0,1 1 1,0 0-1,0 0 1,0 0-1,0 0 0,0 0 1,0 1-1,0-1 0,0 0 1,0 0-1,1 1 0,-1-1 1,0 0-1,1 1 1,-1 2-1,-1-1-15,1 1-1,1-1 1,-1 1 0,0-1 0,1 1 0,0-1-1,0 1 1,0 0 0,0-1 0,1 1 0,-1-1-1,2 5 1,-2-7 15,0-1 1,0 0-1,0 0 0,0 1 1,0-1-1,0 0 0,1 1 1,-1-1-1,0 0 0,0 0 1,0 0-1,0 1 0,0-1 1,0 0-1,1 0 1,-1 1-1,0-1 0,0 0 1,0 0-1,1 0 0,-1 0 1,0 1-1,0-1 0,1 0 1,-1 0-1,0 0 0,0 0 1,1 0-1,-1 0 0,0 0 1,0 0-1,1 0 0,-1 0 1,0 0-1,0 0 0,1 0 1,-1 0-1,0 0 0,0 0 1,1 0-1,-1 0 0,0 0 1,1 0-1,11-12 222,3-15 171,-12 21-299,-1-1 0,0 1 0,-1 0 0,1 0 0,-1-1 0,-1 1 0,1-1 0,-1 1 0,0-1 0,-1 1 0,1-1 0,-3-7 1,3 14-87,0 0 1,-1-1 0,1 1 0,0-1 0,0 1-1,-1 0 1,1-1 0,0 1 0,-1 0 0,1-1-1,0 1 1,-1 0 0,1-1 0,-1 1 0,1 0-1,0 0 1,-1 0 0,1-1 0,-1 1 0,1 0-1,-1 0 1,1 0 0,-1 0 0,1 0 0,-1 0-1,1 0 1,-1 0 0,1 0 0,0 0 0,-1 0-1,1 0 1,-1 0 0,1 0 0,-1 0 0,1 1-1,-1-1 1,1 0 0,-1 0 0,1 0 0,0 1-1,-1-1 1,1 0 0,0 1 0,-1-1 0,1 0 0,0 1-1,-1-1 1,1 0 0,0 1 0,-1 0 0,-11 22-26,10-14 19,0 0 0,0-1 0,1 1 0,0 1 0,1-1 0,0 0 0,0 0-1,1 0 1,0 0 0,4 11 0,-5-19 2,0-1 1,1 1-1,-1-1 0,0 1 0,1-1 0,-1 1 0,1-1 0,-1 1 0,1-1 1,-1 1-1,1-1 0,-1 0 0,1 1 0,-1-1 0,1 0 0,-1 0 0,1 1 1,-1-1-1,1 0 0,0 0 0,-1 0 0,1 0 0,0 0 0,-1 0 1,1 1-1,-1-2 0,1 1 0,0 0 0,-1 0 0,1 0 0,-1 0 0,1 0 1,0 0-1,-1-1 0,1 1 0,-1 0 0,1 0 0,-1-1 0,1 1 1,0 0-1,-1-1 0,0 1 0,1-1 0,-1 1 0,1-1 0,-1 1 0,1-1 1,-1 1-1,0-1 0,1 1 0,-1-1 0,0 0 0,19-30 471,-15 21-382,-1 1 0,1 0 0,-2-1 0,1 0 0,-1 0 0,-1 1 0,0-1 0,0 0 0,-1 0 0,0 0 0,-3-17 0,2 27-92,1-1 0,-1 0-1,1 0 1,-1 0 0,1 1 0,-1-1-1,0 0 1,0 1 0,1-1 0,-1 0 0,0 1-1,0-1 1,0 1 0,0 0 0,1-1-1,-1 1 1,0-1 0,0 1 0,0 0 0,0 0-1,0 0 1,0 0 0,0 0 0,0-1-1,0 2 1,0-1 0,0 0 0,0 0 0,0 0-1,0 0 1,0 1 0,0-1 0,0 0-1,0 1 1,1-1 0,-1 1 0,0-1 0,0 1-1,0-1 1,1 1 0,-1-1 0,0 1-1,0 0 1,1 0 0,-1-1 0,1 1 0,-1 0-1,1 0 1,-1 0 0,1 0 0,-1-1-1,1 1 1,0 0 0,-1 1 0,-2 11-35,0 0 1,1 0-1,1 0 1,0 1 0,2 17-1,-1-18 10,-1-12-12,1 0-1,0 0 0,0 0 0,0 0 0,0 0 0,0 0 0,0 0 0,0 0 0,0 0 0,0 1 0,0-1 0,1 0 0,-1 0 0,0 0 0,1 0 0,-1-1 0,1 1 0,-1 0 0,1 0 0,-1 0 0,1 0 0,0 0 0,-1-1 0,1 1 0,0 0 0,0 0 0,0-1 0,-1 1 0,1-1 0,0 1 0,0-1 0,0 1 0,0-1 0,0 1 0,0-1 0,0 0 0,0 0 0,0 1 0,0-1 0,2 0 0,-1-1-260,0 1-1,0-1 1,-1 1-1,1-1 1,0 0-1,-1 0 0,1 0 1,0 0-1,-1 0 1,1 0-1,-1 0 1,0 0-1,1 0 1,-1-1-1,0 1 0,0-1 1,0 1-1,0-1 1,0 1-1,0-1 1,0 0-1,1-2 1,7-28-7065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3.912"/>
    </inkml:context>
    <inkml:brush xml:id="br0">
      <inkml:brushProperty name="width" value="0.025" units="cm"/>
      <inkml:brushProperty name="height" value="0.025" units="cm"/>
    </inkml:brush>
  </inkml:definitions>
  <inkml:trace contextRef="#ctx0" brushRef="#br0">141 1 9865,'0'0'13293,"0"9"-12322,0-1-814,0 0-1,-1 1 1,0-1-1,0 0 1,-1 0-1,0 0 1,0 0-1,-7 15 1,-40 66 1051,-1 4-331,46-83-827,0 0 0,0 0 0,1 0-1,1 0 1,0 1 0,0-1-1,0 16 1,2-25-100,0-1 0,0 0-1,0 1 1,0-1 0,0 0 0,0 1-1,0-1 1,0 0 0,0 1 0,0-1-1,0 0 1,0 1 0,0-1 0,0 0-1,1 1 1,-1-1 0,0 0 0,0 1-1,0-1 1,1 0 0,-1 0 0,0 1-1,0-1 1,0 0 0,1 0 0,-1 1-1,0-1 1,1 0 0,-1 0 0,0 0-1,1 1 1,-1-1 0,0 0 0,1 0-1,-1 0 1,0 0 0,1 0 0,-1 0-1,0 0 1,1 0 0,-1 0 0,0 0-1,1 0 1,-1 0 0,0 0 0,1 0-1,-1 0 1,0 0 0,1 0 0,-1-1-1,0 1 1,1 0 0,-1 0 0,0 0-1,1 0 1,-1-1 0,1 1 0,17-16-3095,-15 11 1844,0-1 0,0 0 0,0 0 0,-1-1 0,0 1 0,2-12 0,1-18-5052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241"/>
    </inkml:context>
    <inkml:brush xml:id="br0">
      <inkml:brushProperty name="width" value="0.025" units="cm"/>
      <inkml:brushProperty name="height" value="0.025" units="cm"/>
    </inkml:brush>
  </inkml:definitions>
  <inkml:trace contextRef="#ctx0" brushRef="#br0">96 1 9161,'0'0'10474,"15"72"-8873,-15-39-352,1 4-416,5 3-609,3-2-192,-2 1-416,3-6-993,1-4-930,-2-8-223,-4-8 544,0-8 1346,-6-22-8553</inkml:trace>
  <inkml:trace contextRef="#ctx0" brushRef="#br0" timeOffset="1">1 161 12364,'0'0'5157,"62"-9"-4965,-29 0-128,6-2-513,0-8-4099,0-4-8232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4.811"/>
    </inkml:context>
    <inkml:brush xml:id="br0">
      <inkml:brushProperty name="width" value="0.035" units="cm"/>
      <inkml:brushProperty name="height" value="0.035" units="cm"/>
    </inkml:brush>
  </inkml:definitions>
  <inkml:trace contextRef="#ctx0" brushRef="#br0">61 257 14675,'-7'-4'222,"1"-1"0,0 0 0,0 0 0,0-1 0,0 0 0,-7-9 0,12 13-185,0 0-1,-1 0 1,1 0 0,0-1-1,0 1 1,0 0 0,1-1-1,-1 1 1,0 0 0,1-1-1,0 1 1,-1-1 0,1 1-1,0-1 1,0 1 0,1-1-1,-1 1 1,0-1 0,1 1-1,0 0 1,-1-1 0,1 1-1,0 0 1,0-1 0,2-1-1,0-2 37,0 1 1,1 0-1,-1 0 0,1 0 0,1 1 0,-1-1 0,1 1 0,-1 0 0,1 0 1,1 1-1,-1-1 0,0 1 0,7-2 0,-4 1 3,1 1 0,0 1-1,1-1 1,-1 2 0,0-1 0,1 1-1,17 1 1,-3 1 3,1 2-1,-1 1 1,0 2 0,0 0-1,41 16 1,35 22 168,-59-25 152,1-1 1,73 20-1,-100-35-288,0 0 0,0-1-1,0-1 1,0 0 0,0-1 0,1-1-1,-1 0 1,0-1 0,0 0 0,0-1-1,-1-1 1,16-6 0,8-6 67,38-20 0,-64 29-327,-1 1 0,0-1 0,-1-1 0,0 0 0,0-1 0,0 0 0,11-14 0,-19 20 98,-1 1 0,1-1 0,0 1 0,-1-1 0,0 0 0,0 0 1,0 1-1,0-1 0,0 0 0,0 0 0,-1 0 0,1 0 0,-1 0 1,0 0-1,0 0 0,0 0 0,0 0 0,-1 0 0,1 0 0,-1 0 1,-2-6-1,-8-11-431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597"/>
    </inkml:context>
    <inkml:brush xml:id="br0">
      <inkml:brushProperty name="width" value="0.025" units="cm"/>
      <inkml:brushProperty name="height" value="0.025" units="cm"/>
    </inkml:brush>
  </inkml:definitions>
  <inkml:trace contextRef="#ctx0" brushRef="#br0">186 0 15855,'0'0'7169,"-10"4"-6245,-2 1-797,0 0 0,0 1 0,1 0 0,0 1 1,-10 8-1,17-12-123,0 0 0,0 0 0,0 1 1,0-1-1,1 1 0,0 0 0,0 0 1,0 0-1,0 1 0,0-1 0,1 0 1,0 1-1,0 0 0,0 0 0,1-1 1,0 1-1,0 0 0,-1 8 0,2-11-6,1-1 0,-1 1 0,1-1 0,-1 1 0,1-1 0,0 0 0,0 1 0,-1-1 0,1 0 0,0 0 0,0 0 0,1 1 0,-1-1 0,0 0 0,0 0 0,0-1 0,1 1 0,-1 0 0,0 0 0,1-1 0,-1 1 0,0 0 0,1-1 0,-1 0 0,1 1 0,-1-1 0,1 0 0,2 0 0,54 7-503,-44-6 204,68 7 18,-82-8 300,0 0-1,1 0 1,-1 0 0,1 0 0,-1 0 0,0 0 0,1 0-1,-1 0 1,1 1 0,-1-1 0,0 0 0,1 0 0,-1 0-1,0 0 1,1 1 0,-1-1 0,0 0 0,1 0 0,-1 1-1,0-1 1,1 0 0,-1 1 0,0-1 0,0 0-1,1 1 1,-1-1 0,0 0 0,0 1 0,0-1 0,0 0-1,1 1 1,-1-1 0,0 1 0,0-1 0,0 1 0,-9 12 608,-18 9 119,17-16-674,-9 7 152,0-1-1,-1 0 0,0-2 1,0-1-1,-1 0 1,0-1-1,-25 5 1,46-13-243,-1 0 1,1 0-1,0 0 1,-1 0 0,1 0-1,0 0 1,-1 0 0,1 0-1,-1 0 1,1 0-1,0 0 1,-1 0 0,1 0-1,-1 0 1,1 0-1,0 0 1,-1-1 0,1 1-1,0 0 1,-1 0 0,1 0-1,0 0 1,-1-1-1,1 1 1,0 0 0,-1 0-1,1-1 1,0 1-1,0 0 1,-1-1 0,1 1-1,0 0 1,0-1 0,0 1-1,-1 0 1,1-1-1,0 1 1,0-1 0,4-18-2023,15-17-3725,4-1-1332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4.925"/>
    </inkml:context>
    <inkml:brush xml:id="br0">
      <inkml:brushProperty name="width" value="0.025" units="cm"/>
      <inkml:brushProperty name="height" value="0.025" units="cm"/>
    </inkml:brush>
  </inkml:definitions>
  <inkml:trace contextRef="#ctx0" brushRef="#br0">16 0 18001,'0'0'2082,"-7"58"1089,3-19-865,-1 0-929,5 1-512,0-4-512,4-3-289,6-4-64,-1-9-1025,7-5-2082,-2-7-3011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26.759"/>
    </inkml:context>
    <inkml:brush xml:id="br0">
      <inkml:brushProperty name="width" value="0.025" units="cm"/>
      <inkml:brushProperty name="height" value="0.025" units="cm"/>
    </inkml:brush>
  </inkml:definitions>
  <inkml:trace contextRef="#ctx0" brushRef="#br0">773 158 3587,'-11'-3'427,"-12"-4"403,-20-8-377,-2 3 1,1 1-1,-58-6 1,87 16-321,1 0 1,-1 1-1,1 1 0,-1 0 1,1 1-1,-1 1 1,1 0-1,0 0 0,0 2 1,0 0-1,1 0 1,-1 1-1,1 1 1,1 0-1,-13 10 0,1 3 216,1 0-1,2 2 1,0 0 0,1 2-1,2 0 1,0 1-1,1 1 1,2 0-1,1 1 1,1 1-1,1 0 1,1 1 0,2 0-1,1 0 1,1 1-1,-3 40 1,5-21-169,2 0 1,2 0-1,3 0 1,1 0-1,3 0 1,2 0-1,1-1 0,3 0 1,26 64-1,-31-92-100,2-1 0,0-1-1,1 0 1,1 0-1,0-1 1,1 0 0,1-1-1,19 19 1,-25-29 39,0 0 0,0-1 0,1 1 0,0-1 0,-1-1 0,2 1 0,-1-1 1,0-1-1,1 0 0,0 0 0,0 0 0,0-1 0,0-1 0,0 1 0,0-1 0,0-1 0,0 0 0,0 0 1,1-1-1,-1 0 0,9-3 0,-1-1 37,-1-1 0,1 0 1,-1-2-1,0 0 0,-1 0 1,0-1-1,0-1 0,-1-1 0,14-13 1,112-121 564,-136 141-704,44-52 63,-2-2 1,-3-1 0,-2-3 0,38-78 0,-61 102-78,-2 0 0,-1-1 0,-2 0 0,-1-1 0,-3-1 1,-1 0-1,-2 0 0,2-81 0,-9 104-29,0-1 1,-2 0-1,0 1 0,-1-1 0,0 1 0,-2 0 1,0 1-1,-1-1 0,-1 1 0,-1 0 1,0 1-1,-20-27 0,22 34-115,-1 0 0,0 1 0,0 0-1,-1 1 1,1 0 0,-2 0 0,1 1 0,-1 0 0,0 1-1,0 0 1,-1 0 0,1 1 0,-1 0 0,0 1-1,0 1 1,0-1 0,0 2 0,-1-1 0,1 2 0,-1 0-1,1 0 1,-13 2 0,11 0-1336,1 1 0,-1 1 0,1 0 0,-1 0 0,-20 11 0,-7 7-8671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1.669"/>
    </inkml:context>
    <inkml:brush xml:id="br0">
      <inkml:brushProperty name="width" value="0.025" units="cm"/>
      <inkml:brushProperty name="height" value="0.025" units="cm"/>
    </inkml:brush>
  </inkml:definitions>
  <inkml:trace contextRef="#ctx0" brushRef="#br0">75 105 4708,'0'0'5211,"9"-9"-2446,-1-2-2174,3-2 1016,1-1 0,0 2 0,0 0 1,24-17-1,-36 28-1519,0 1 1,0 0 0,1-1-1,-1 1 1,0 0 0,0 0-1,1-1 1,-1 1-1,0 0 1,1 0 0,-1 0-1,0 0 1,1-1 0,-1 1-1,1 0 1,-1 0-1,0 0 1,1 0 0,-1 0-1,0 0 1,1 0 0,-1 0-1,1 0 1,-1 0-1,0 0 1,1 0 0,-1 0-1,0 0 1,1 0 0,-1 1-1,1-1 1,-1 0-1,0 0 1,1 0 0,-1 1-1,0-1 1,0 0 0,1 0-1,0 1 1,-2 18 1189,-13 22-517,-63 87-70,47-84-898,-33 69 0,59-102-3466,13-24-1689,-6 8 5189,16-22-6452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046"/>
    </inkml:context>
    <inkml:brush xml:id="br0">
      <inkml:brushProperty name="width" value="0.025" units="cm"/>
      <inkml:brushProperty name="height" value="0.025" units="cm"/>
    </inkml:brush>
  </inkml:definitions>
  <inkml:trace contextRef="#ctx0" brushRef="#br0">140 0 8552,'0'0'12860,"0"10"-11071,-1 45 366,4 111 125,-2-148-2256,1 0-1,1-1 1,1 1-1,1-1 0,0 0 1,1 0-1,10 19 1,-4-21-1443,-8-22-2582,-4 4 3546,0 0 1,0 0-1,-1 0 0,1 0 1,-1 0-1,0 1 1,0-1-1,0 0 0,0 0 1,-2-3-1,-4-4 19,0 1 1,-1 0-1,0 1 0,-1 0 1,0 0-1,0 1 0,-16-10 0,-40-20 2718,22 14 2365,78 22-559,-8-1-3900,-12 2-131,64-2-2242,-26-6-4890,-14-2-3239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387"/>
    </inkml:context>
    <inkml:brush xml:id="br0">
      <inkml:brushProperty name="width" value="0.025" units="cm"/>
      <inkml:brushProperty name="height" value="0.025" units="cm"/>
    </inkml:brush>
  </inkml:definitions>
  <inkml:trace contextRef="#ctx0" brushRef="#br0">52 0 16111,'0'0'4773,"-30"47"-2948,19-17-479,2 7-321,7 1-353,2-3-383,0 0-193,2-5-96,7-3-224,-2-6-609,-2-4-513,-3-4-191,-2-6-737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2.723"/>
    </inkml:context>
    <inkml:brush xml:id="br0">
      <inkml:brushProperty name="width" value="0.025" units="cm"/>
      <inkml:brushProperty name="height" value="0.025" units="cm"/>
    </inkml:brush>
  </inkml:definitions>
  <inkml:trace contextRef="#ctx0" brushRef="#br0">37 86 7623,'-5'-9'3198,"-1"1"-1935,-13-26 1552,12 5 2898,9 28-5482,0 0 0,1 0 0,-1 1 0,0-1 1,0 0-1,1 1 0,-1 0 0,0-1 0,1 1 1,-1 0-1,1 0 0,-1 0 0,0 1 1,1-1-1,3 1 0,-6-1-215,37 7 411,0 1 0,0 2 0,-1 1 0,66 31 0,-93-38-423,0 1-1,-1 0 1,0 1-1,0 0 0,0 0 1,0 0-1,-1 1 1,0 0-1,-1 1 1,1 0-1,-1 0 0,-1 0 1,0 0-1,4 10 1,-6-12 60,-1-1 0,0 0 0,0 1 0,-1 0 0,1-1 1,-1 1-1,-1 0 0,1 0 0,-1 0 0,0-1 0,0 1 0,-1 0 1,0 0-1,0 0 0,0-1 0,0 1 0,-1-1 0,0 1 0,-1-1 0,1 1 1,-1-1-1,0 0 0,0 0 0,0-1 0,-5 6 0,0-2 145,-1-1-1,0 0 1,-1 0-1,1-1 0,-1 0 1,0-1-1,0 0 0,-1-1 1,0 0-1,0 0 1,0-1-1,0-1 0,0 0 1,0 0-1,-1-1 1,1-1-1,-17 0 0,22-1-247,0 1-1,0-1 1,0 0 0,0-1-1,0 1 1,0-1-1,0 0 1,1-1-1,-1 1 1,1-1-1,-1 0 1,1-1 0,0 1-1,-6-6 1,7 5-248,1 0 0,0 0 0,1 0 0,-1-1 0,1 1 0,0-1 0,0 1 0,0-1 0,1 1 0,-1-1 0,1 0 0,0 0 0,0 0 0,1 0 0,0 0 0,0 0 0,0 0 0,0 0 1,1 0-1,1-5 0,7-16-5367,11 5-2989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3.083"/>
    </inkml:context>
    <inkml:brush xml:id="br0">
      <inkml:brushProperty name="width" value="0.025" units="cm"/>
      <inkml:brushProperty name="height" value="0.025" units="cm"/>
    </inkml:brush>
  </inkml:definitions>
  <inkml:trace contextRef="#ctx0" brushRef="#br0">1 0 20435,'0'0'3139,"0"71"-768,0-34-1090,0 10-160,0 2-513,0 0-544,5-3 1,4-4-482,2-12-2113,3-13-4069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36.436"/>
    </inkml:context>
    <inkml:brush xml:id="br0">
      <inkml:brushProperty name="width" value="0.025" units="cm"/>
      <inkml:brushProperty name="height" value="0.025" units="cm"/>
    </inkml:brush>
  </inkml:definitions>
  <inkml:trace contextRef="#ctx0" brushRef="#br0">1392 83 5189,'-9'-5'3112,"-13"-7"-2797,0 2-1,0 1 1,-1 0-1,0 2 1,0 0-1,-28-3 1,10 4 143,-1 1 1,1 3-1,-44 2 1,65 2-321,-1 1 0,1 1 0,0 1-1,0 1 1,0 0 0,1 1 0,-34 19 0,-124 85-267,122-74 175,1-1-226,-24 15 915,-135 115 0,192-147-663,1 1 1,1 1-1,1 1 1,0 1-1,2 0 1,1 1-1,1 1 1,1 0-1,1 1 0,-14 45 1,18-39-53,2-1-1,1 1 1,1 0-1,2-1 1,1 2 0,2-1-1,1 0 1,2-1 0,0 1-1,3-1 1,0 1 0,24 58-1,-24-71-61,1-1-1,1 0 0,1-1 1,1 0-1,0-1 0,1 0 1,0 0-1,2-2 0,0 1 1,0-2-1,1 0 0,1 0 1,0-2-1,1 0 0,0-1 1,0 0-1,1-2 0,1 0 1,-1-1-1,1-1 0,37 8 1,-12-10 180,0-1 0,0-2 0,0-1 0,0-3 0,71-14 0,213-65 1137,-319 79-1232,61-16 165,-1-4-1,-1-3 1,109-58 0,-153 70-128,0-1 1,-1-1-1,-1-1 0,0-1 0,-2-1 0,0-1 0,-1 0 1,-1-2-1,-1 0 0,-1-1 0,-1-1 0,21-43 0,-26 42 42,0-1 0,-1 0-1,-2-1 1,-1 0-1,-1 0 1,-1 0-1,-1 0 1,-2-1 0,0 1-1,-7-53 1,3 62-60,-1-1 1,-1 1 0,0 0-1,-2 1 1,0-1 0,0 1-1,-2 1 1,0-1 0,-1 2-1,0-1 1,-2 1-1,0 1 1,0 0 0,-1 0-1,-1 2 1,-29-22 0,21 19-328,-1 2 0,-1 0 0,0 2 0,-1 0 0,-48-13 0,-131-15-2473,170 34 2400,-18-6-2385,11-5-1686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230"/>
    </inkml:context>
    <inkml:brush xml:id="br0">
      <inkml:brushProperty name="width" value="0.025" units="cm"/>
      <inkml:brushProperty name="height" value="0.025" units="cm"/>
    </inkml:brush>
  </inkml:definitions>
  <inkml:trace contextRef="#ctx0" brushRef="#br0">420 118 3171,'0'0'5397,"6"-8"-2920,9-13-1624,-3 3 2253,1 0 0,1 1 0,19-18 0,-33 35-3073,0 0 0,0 0 0,0 0 0,0 0 0,0 0 1,0 0-1,0 0 0,0 0 0,0 1 0,0-1 0,0 0 0,0 0 1,0 0-1,0 0 0,0 0 0,0 0 0,0 0 0,0 0 1,0 0-1,0 0 0,0 0 0,0 0 0,0 0 0,0 0 0,1 0 1,-1 0-1,0 0 0,0 0 0,0 0 0,0 0 0,0 0 1,0 0-1,0 0 0,0 0 0,0 0 0,0 0 0,0 0 0,1 0 1,-1 0-1,0 0 0,0 0 0,0 0 0,0 0 0,0 0 0,0 0 1,0 0-1,0 0 0,0 0 0,0 0 0,0 0 0,0 0 1,0 0-1,0 0 0,1 0 0,-6 12 470,-11 15-117,-455 565 1760,450-567-2177,18-22-671,3-5-304,26-38-3771,-19 28 4054,51-80-8182,-25 41 3140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327"/>
    </inkml:context>
    <inkml:brush xml:id="br0">
      <inkml:brushProperty name="width" value="0.035" units="cm"/>
      <inkml:brushProperty name="height" value="0.035" units="cm"/>
    </inkml:brush>
  </inkml:definitions>
  <inkml:trace contextRef="#ctx0" brushRef="#br0">0 0 15819,'11'1'388,"-1"1"-1,1 0 0,-1 1 1,0 0-1,0 1 1,0-1-1,0 2 0,0 0 1,-1 0-1,15 11 0,-13-7-146,1 1 0,-1 1 0,-1 0-1,0 1 1,0-1 0,13 25 0,-7-7-71,-2 1 0,-1 0 0,-2 1 0,0 0 0,-3 1 0,7 41 0,-7-32-90,-3 1 0,-2 0 0,-1 0 0,-2 0 0,-2 0 0,-14 79 0,16-120-108,-12 34-477,12-34 489,0 0 0,-1 0 0,1 0 0,0 0 0,-1-1 0,1 1 0,-1 0 0,1 0 0,-1 0 0,1-1 0,-1 1 0,1 0 0,-1-1 0,0 1 0,0 0 0,1-1 0,-1 1 0,0-1 0,0 1 0,0-1-1,1 1 1,-1-1 0,0 0 0,0 1 0,0-1 0,0 0 0,0 0 0,0 0 0,0 0 0,0 0 0,0 0 0,1 0 0,-1 0 0,-2 0 0,-13-13-337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574"/>
    </inkml:context>
    <inkml:brush xml:id="br0">
      <inkml:brushProperty name="width" value="0.025" units="cm"/>
      <inkml:brushProperty name="height" value="0.025" units="cm"/>
    </inkml:brush>
  </inkml:definitions>
  <inkml:trace contextRef="#ctx0" brushRef="#br0">6 0 11883,'0'0'11120,"4"10"-10282,3 9-630,-2 1 1,-1-1-1,0 1 0,-2 1 0,0-1 0,-1 0 1,-2 21-1,0 52-117,3 107 90,-1-189-126,1 0-1,0-1 1,1 1-1,4 10 1,3 13-1060,-6-1-3713,-5-33 4239,0 1 1,0 0 0,-1 0 0,1-1 0,0 1 0,-1-1 0,1 1 0,0-1 0,-1 0 0,1 1 0,0-1-1,-1 0 1,1 0 0,-1 0 0,1 0 0,0 0 0,-1 0 0,1-1 0,-3 1 0,-2-1-1507,-23 1-6285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0.963"/>
    </inkml:context>
    <inkml:brush xml:id="br0">
      <inkml:brushProperty name="width" value="0.025" units="cm"/>
      <inkml:brushProperty name="height" value="0.025" units="cm"/>
    </inkml:brush>
  </inkml:definitions>
  <inkml:trace contextRef="#ctx0" brushRef="#br0">89 8 7911,'-10'-1'1463,"3"0"-886,-35-5 993,16 10 2946,22 2-1955,14-1-1066,12 1 187,260-8 4488,-7 0-9243,-174 5-5474,-56-3 998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1.294"/>
    </inkml:context>
    <inkml:brush xml:id="br0">
      <inkml:brushProperty name="width" value="0.025" units="cm"/>
      <inkml:brushProperty name="height" value="0.025" units="cm"/>
    </inkml:brush>
  </inkml:definitions>
  <inkml:trace contextRef="#ctx0" brushRef="#br0">113 88 17360,'0'0'2008,"0"9"-1026,0 19-370,-2 0 1,0 0 0,-2-1-1,-14 52 1,-47 111-247,43-131 759,97-271 3389,19-111-5457,-118 403 795,17-60 92,0 0 0,1 1 0,1-1 0,2 1 0,-1 0 0,2 0 0,1 0 1,2 29-1,-1-48 67,1 1 0,-1-1 0,1 0 0,-1 0 0,1 0 0,0 0 1,0 1-1,0-1 0,0-1 0,0 1 0,1 0 0,-1 0 0,0 0 0,1 0 0,-1-1 1,1 1-1,0-1 0,0 1 0,-1-1 0,4 2 0,-1-2 38,0 1-1,0-1 1,0 0-1,0 0 1,0 0-1,0 0 1,1-1-1,-1 1 1,0-1 0,6-1-1,3 0 90,0-1 0,0-1 1,-1 0-1,1-1 0,-1 0 0,15-8 1,6-5-90,0-2 0,-2-2 0,0-1 1,-2-1-1,-1-1 0,0-2 0,-2-1 0,42-56 1,-86 122-218,0 1 1,-15 54 0,26-70 277,1 0 0,0 0 1,2 1-1,-2 43 0,6-56-316,1-1 0,0 0 1,1 1-1,0-1 0,4 14 0,-3-18-456,-1 0 0,1-1 0,1 1 1,-1-1-1,1 1 0,0-1 0,0 0 0,11 10 0,3 2-5637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2.109"/>
    </inkml:context>
    <inkml:brush xml:id="br0">
      <inkml:brushProperty name="width" value="0.025" units="cm"/>
      <inkml:brushProperty name="height" value="0.025" units="cm"/>
    </inkml:brush>
  </inkml:definitions>
  <inkml:trace contextRef="#ctx0" brushRef="#br0">109 67 4452,'0'0'16170,"-2"-8"-13901,-1 2-1577,2 3-480,0 1 0,0-1-1,0 1 1,0-1 0,0 1 0,1-1-1,-1 1 1,1-1 0,0 1 0,0-1-1,0 0 1,0 1 0,0-5 0,1 6-169,-1 0 1,1 0-1,-1 0 0,1 1 1,0-1-1,-1 0 0,1 1 1,0-1-1,-1 0 0,1 1 1,0-1-1,0 1 0,0-1 1,-1 1-1,1 0 1,0-1-1,0 1 0,0 0 1,0-1-1,0 1 0,0 0 1,0 0-1,-1 0 0,1 0 1,2 0-1,31 0-14,-22 1 32,21 1-49,0 1 1,-1 2-1,0 1 1,0 1-1,46 18 1,-76-25-15,0 1 0,-1-1 0,1 1 0,0-1 0,-1 1 1,1 0-1,-1 0 0,1 0 0,-1 0 0,1 0 0,-1 0 1,0 0-1,1 0 0,-1 0 0,0 1 0,0-1 0,0 0 1,0 1-1,0-1 0,0 1 0,0-1 0,0 1 0,0 2 1,-1-2 17,0-1 0,-1 1 0,1 0 0,-1 0 0,1-1 0,-1 1 0,0 0 0,0-1 0,1 1 0,-1-1 0,0 1 0,0-1 1,-1 1-1,1-1 0,0 0 0,0 1 0,-1-1 0,1 0 0,-1 0 0,1 0 0,-1 0 0,-2 1 0,-40 23 721,-1-2 0,-96 34-1,81-34-135,-61 31 0,121-54-627,0 0 0,0 0 0,0 0 0,1 0 0,-1 0 0,0 0 1,0 0-1,0 0 0,0 0 0,0 0 0,0 0 0,1 0 1,-1 0-1,0 1 0,0-1 0,0 0 0,0 0 0,0 0 0,0 0 1,0 0-1,0 0 0,0 0 0,1 0 0,-1 0 0,0 0 1,0 1-1,0-1 0,0 0 0,0 0 0,0 0 0,0 0 1,0 0-1,0 0 0,0 0 0,0 1 0,0-1 0,0 0 0,0 0 1,0 0-1,0 0 0,0 0 0,0 0 0,0 1 0,0-1 1,0 0-1,0 0 0,0 0 0,0 0 0,0 0 0,0 0 0,0 0 1,0 1-1,0-1 0,0 0 0,-1 0 0,1 0 0,0 0 1,0 0-1,0 0 0,0 0 0,0 0 0,0 1 0,21 1-1247,28-2-2936,-13-8-1487,3-4-2856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1:12.466"/>
    </inkml:context>
    <inkml:brush xml:id="br0">
      <inkml:brushProperty name="width" value="0.025" units="cm"/>
      <inkml:brushProperty name="height" value="0.025" units="cm"/>
    </inkml:brush>
  </inkml:definitions>
  <inkml:trace contextRef="#ctx0" brushRef="#br0">86 84 17969,'0'0'7906,"-9"11"-7874,-3 6 0,1 0 0,0 0 0,-9 24 0,16-32 47,0-1 0,1 1 0,0 0 1,1 0-1,0 1 0,0-1 0,1 0 1,0 1-1,1-1 0,0 0 0,1 12 1,0-19-14,0 1 0,0-1 1,-1 0-1,2 0 0,-1 0 1,0 0-1,0 0 1,0 0-1,1 0 0,-1-1 1,1 1-1,0 0 1,-1-1-1,1 1 0,0-1 1,0 0-1,0 1 1,0-1-1,0 0 0,0 0 1,0 0-1,1-1 1,-1 1-1,0 0 0,0-1 1,1 0-1,2 1 0,9 0 327,0 0-1,0 0 0,20-3 1,-24 1-239,3 0-33,0 0 0,0-1 0,-1-1 0,1-1 0,-1 1 0,0-2 1,0 0-1,0 0 0,-1-1 0,1 0 0,-2-1 0,20-15 0,-22 15-85,-1 0 0,0-1 0,0 0 0,0 0-1,-1 0 1,0 0 0,-1-1 0,0 0 0,0-1-1,-1 1 1,0-1 0,-1 0 0,0 1 0,0-2-1,-1 1 1,1-15 0,-3 21-88,0 0 0,0-1 0,0 1 0,0 0 0,-1 0 0,1 0 0,-1 0 0,-1 0 0,1 0 0,0 0 0,-1 0-1,0 0 1,0 0 0,0 1 0,0-1 0,0 1 0,-1-1 0,0 1 0,0 0 0,0 0 0,0 0 0,0 1 0,0-1 0,-1 1 0,1-1 0,-1 1 0,0 0 0,1 1 0,-1-1 0,0 1 0,0-1 0,-7 0 0,2 0-550,-1 0 1,1 1-1,-1 0 1,1 1-1,-1 0 1,-9 1 0,9 0-956,0 1 0,0 0 0,0 1 1,0 0-1,-11 5 0,-18 10-11378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26.994"/>
    </inkml:context>
    <inkml:brush xml:id="br0">
      <inkml:brushProperty name="width" value="0.025" units="cm"/>
      <inkml:brushProperty name="height" value="0.025" units="cm"/>
    </inkml:brush>
  </inkml:definitions>
  <inkml:trace contextRef="#ctx0" brushRef="#br0">42 39 7944,'0'0'2813,"-8"1"-1719,-26 3-581,87 6 1873,212-2 339,360-11-2439,-107-30-409,-254 12-7602,-206 17 983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3.499"/>
    </inkml:context>
    <inkml:brush xml:id="br0">
      <inkml:brushProperty name="width" value="0.025" units="cm"/>
      <inkml:brushProperty name="height" value="0.025" units="cm"/>
    </inkml:brush>
  </inkml:definitions>
  <inkml:trace contextRef="#ctx0" brushRef="#br0">65 0 3587,'0'0'7047,"-9"0"-3492,-24 0-1363,11 0 4003,58 2-5661,-1 2 1,0 1-1,40 12 0,34 5-2050,-89-19-384,1-1 1,-1-1-1,28-1 1,-23-6-2714,-5-7-1312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3.842"/>
    </inkml:context>
    <inkml:brush xml:id="br0">
      <inkml:brushProperty name="width" value="0.025" units="cm"/>
      <inkml:brushProperty name="height" value="0.025" units="cm"/>
    </inkml:brush>
  </inkml:definitions>
  <inkml:trace contextRef="#ctx0" brushRef="#br0">109 1 13613,'0'0'6924,"10"3"-5942,3 2-792,0 1 0,-1 0 0,1 0 0,16 12 0,-24-15-182,-1 1 0,0-1 0,0 1 0,0-1 0,-1 1 0,1 0 0,-1 0 0,0 1 0,0-1 0,0 1 0,-1-1 0,0 1 0,0 0 0,0 0 0,0 0 0,-1 0 0,2 10 0,-3-8 33,0 1-1,0-1 0,0 1 0,-1-1 0,-1 1 0,1-1 0,-1 1 0,0-1 0,-1 0 1,0 0-1,0 0 0,0 0 0,-1-1 0,0 0 0,-10 13 0,-5 2 109,-1-1-1,-1 0 0,-24 17 0,25-21-2166,0 1 0,0 1-1,-18 22 1,31-31-5237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5.601"/>
    </inkml:context>
    <inkml:brush xml:id="br0">
      <inkml:brushProperty name="width" value="0.025" units="cm"/>
      <inkml:brushProperty name="height" value="0.025" units="cm"/>
    </inkml:brush>
  </inkml:definitions>
  <inkml:trace contextRef="#ctx0" brushRef="#br0">125 169 6598,'0'0'8504,"1"-10"-6176,0 5-1731,0 2-419,0 1 0,0-1 0,-1 1 0,1-1 0,-1 1 0,0-1 0,0 0 1,0 1-1,0-1 0,0 0 0,0 1 0,-1-1 0,1 1 0,-1-1 0,0 1 0,-2-5 1,2 5-114,0 1 1,0 0 0,0 0 0,0 0 0,0 0-1,-1 0 1,1 0 0,0 0 0,-1 1 0,1-1-1,0 0 1,-1 1 0,1-1 0,-1 1-1,1-1 1,-1 1 0,1 0 0,-1 0 0,1 0-1,-1 0 1,0 0 0,1 0 0,-1 0 0,1 0-1,-1 0 1,1 1 0,-1-1 0,1 1 0,-1-1-1,1 1 1,0 0 0,-1-1 0,1 1 0,0 0-1,-1 0 1,1 0 0,0 0 0,0 0 0,0 0-1,-1 2 1,-5 3-60,0 0 0,1 0 0,0 1 0,1 0 0,-7 9 0,8-9 11,1 0 1,0-1-1,0 1 0,0 0 1,1 0-1,0 1 0,0-1 1,1 0-1,-1 1 0,2-1 1,-1 15-1,2-21-6,-1 0 0,1 0 1,-1 0-1,1 0 0,0-1 0,-1 1 0,1 0 0,-1-1 1,1 1-1,0 0 0,0-1 0,-1 1 0,1-1 0,0 1 1,0-1-1,0 0 0,0 1 0,0-1 0,0 0 1,-1 1-1,1-1 0,0 0 0,0 0 0,0 0 0,0 0 1,0 0-1,0 0 0,0 0 0,2 0 0,28-5 642,-19 0-426,-1 0 0,1-1-1,-1 0 1,0 0 0,0-2 0,-1 1 0,16-15 0,-8 4-95,0 0-1,28-39 1,-40 50-93,-1-1-1,0 1 1,0-1 0,-1 0 0,0 0 0,-1-1-1,1 1 1,-2-1 0,1 1 0,1-13 0,-4 21-47,0 0-1,0 0 1,0-1 0,-1 1 0,1 0-1,0 0 1,0 0 0,0 0 0,0 0-1,-1-1 1,1 1 0,0 0 0,0 0-1,0 0 1,-1 0 0,1 0 0,0 0-1,0 0 1,-1 0 0,1 0 0,0 0-1,0-1 1,0 1 0,-1 0 0,1 0-1,0 1 1,0-1 0,-1 0 0,1 0-1,0 0 1,0 0 0,-1 0 0,1 0 0,0 0-1,0 0 1,0 0 0,-1 0 0,1 1-1,0-1 1,0 0 0,0 0 0,0 0-1,-1 0 1,1 0 0,0 1 0,0-1-1,0 0 1,0 0 0,0 0 0,-1 1-1,1-1 1,0 0 0,0 0 0,0 1-1,-12 10-119,3 1 113,1 0 0,0 1 1,1 0-1,1 0 0,0 0 0,1 1 0,0 0 1,1 0-1,0 0 0,1 0 0,1 1 1,-1 20-1,4-34 21,-1 1 1,1-1-1,-1 1 1,1-1 0,0 1-1,-1-1 1,1 0-1,0 1 1,0-1-1,0 0 1,0 0-1,0 0 1,0 0 0,0 0-1,1 0 1,-1 0-1,0 0 1,0 0-1,1 0 1,-1-1-1,1 1 1,-1-1 0,1 1-1,-1-1 1,1 1-1,-1-1 1,1 0-1,-1 0 1,1 0-1,-1 0 1,1 0 0,-1 0-1,1 0 1,-1 0-1,3-1 1,4 1 72,0-1 0,0 0 0,0-1 0,-1 1 0,15-6 0,-11 1-13,0 0 0,0-1 0,0 0 0,-1-1 0,0 0 0,9-10 0,11-9 16,-40 61-680,6-26 590,1 0-1,1 0 0,-1 0 0,1 1 1,1-1-1,0 1 0,0-1 0,0 1 1,1 0-1,1 10 0,0-17 26,0-1 0,0 1 0,0-1 0,0 0 0,0 1 0,0-1 0,0 0 0,0 0 0,0 1 0,1-1 0,-1 0 0,0 0 0,1 0 0,-1-1 0,1 1 0,-1 0 0,1 0 0,-1-1 0,1 1 0,0-1 0,-1 0 0,1 1 0,-1-1 0,1 0 0,0 0 0,0 0 0,3 0 0,48-5 901,-41 1-814,-1 1 1,1-2-1,-1 0 1,0 0-1,-1-1 1,1 0-1,-1-1 1,0 0-1,15-15 1,-19 17-81,-1 0 0,1-1 1,-1 0-1,0 0 0,-1 0 0,0-1 1,1 0-1,-2 0 0,1 0 0,-1 0 0,0 0 1,-1 0-1,0-1 0,0 0 0,0 1 1,0-9-1,-2 15-32,0 0 0,0 1 0,0-1-1,0 0 1,0 1 0,0-1 0,0 1 0,-1-1 0,1 0 0,0 1-1,0-1 1,0 1 0,-1-1 0,1 0 0,0 1 0,0-1-1,-1 1 1,1-1 0,-1 1 0,1-1 0,0 1 0,-1-1 0,1 1-1,-1 0 1,1-1 0,-1 1 0,1 0 0,-1-1 0,1 1 0,-1 0-1,0 0 1,1-1 0,-1 1 0,1 0 0,-1 0 0,0 0 0,1 0-1,-1 0 1,0 0 0,1 0 0,-1 0 0,1 0 0,-1 0 0,0 0-1,1 0 1,-1 0 0,1 1 0,-1-1 0,0 0 0,1 0 0,-1 1-1,1-1 1,-1 0 0,1 1 0,-1-1 0,0 1 0,-3 1-24,1 0 0,-1 0 0,1 0 0,-1 1-1,1 0 1,0 0 0,-4 4 0,5-5 24,0 0-1,0 0 1,0 0-1,1 1 1,-1-1-1,1 0 1,0 1-1,0-1 1,0 1-1,0 0 1,0-1-1,0 1 1,1 0-1,-1-1 1,1 1-1,0 0 1,0 0-1,0-1 1,0 1-1,0 0 1,2 5-1,-1-6-41,1 0 0,-1-1 0,1 1-1,-1 0 1,1 0 0,0-1 0,0 1 0,0-1 0,0 0-1,0 1 1,0-1 0,0 0 0,1 0 0,-1-1 0,0 1-1,1 0 1,-1-1 0,0 1 0,1-1 0,-1 0 0,1 0-1,-1 0 1,1 0 0,2 0 0,-3 0-271,1 0 0,0 0 0,-1 0 0,1 0 0,-1 0 1,1 0-1,-1-1 0,1 1 0,-1-1 0,1 0 0,-1 1 0,1-1 0,-1 0 0,0-1 0,1 1 1,-1 0-1,0-1 0,0 1 0,0-1 0,0 0 0,0 1 0,-1-1 0,1 0 0,0 0 1,-1 0-1,2-3 0,7-20-7132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5.946"/>
    </inkml:context>
    <inkml:brush xml:id="br0">
      <inkml:brushProperty name="width" value="0.025" units="cm"/>
      <inkml:brushProperty name="height" value="0.025" units="cm"/>
    </inkml:brush>
  </inkml:definitions>
  <inkml:trace contextRef="#ctx0" brushRef="#br0">0 0 16207,'0'0'5221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5.947"/>
    </inkml:context>
    <inkml:brush xml:id="br0">
      <inkml:brushProperty name="width" value="0.035" units="cm"/>
      <inkml:brushProperty name="height" value="0.035" units="cm"/>
    </inkml:brush>
  </inkml:definitions>
  <inkml:trace contextRef="#ctx0" brushRef="#br0">1 208 17532,'18'34'1657,"1"0"0,31 39 0,-38-58-1427,0 0 0,1 0 0,1-1 0,1-1 0,0-1 0,21 15 0,-33-25-205,0 0-1,1 0 1,-1 0-1,0 0 1,1-1-1,0 1 1,-1-1-1,1 0 1,0 0-1,0 0 1,0 0-1,0-1 1,0 0-1,0 0 1,-1 0-1,1 0 1,0 0-1,0-1 1,0 0-1,0 0 1,0 0-1,-1 0 1,1-1-1,0 1 1,-1-1-1,1 0 1,-1 0-1,6-5 1,-1-1-1,0 0 0,0-1 0,-1 0 1,-1 0-1,1 0 0,-2-1 0,1 0 0,6-20 0,26-90-213,-35 110 156,27-128-584,-15 62-104,-11 65 117,-1 14 382,1 14 132,-4-15 59,3 10-4,75 387 2108,-74-384-1984,66 229 963,19-8-794,-83-222-333,-4-10-45,0 1 1,0 0 0,0 0 0,1-1 0,0 0-1,0 1 1,0-1 0,6 6 0,-9-10 100,-1-1 0,1 1 1,0 0-1,0 0 1,1 0-1,-1 0 0,0-1 1,0 1-1,0 0 0,0 0 1,0 0-1,0 0 0,0 0 1,0-1-1,0 1 1,0 0-1,0 0 0,0 0 1,0 0-1,1 0 0,-1-1 1,0 1-1,0 0 1,0 0-1,0 0 0,0 0 1,0 0-1,1 0 0,-1 0 1,0 0-1,0 0 1,0 0-1,0 0 0,1 0 1,-1-1-1,0 1 0,0 0 1,0 0-1,0 0 1,1 0-1,-1 0 0,0 0 1,0 1-1,0-1 0,0 0 1,1 0-1,-1 0 1,0 0-1,0 0 0,0 0 1,0 0-1,0 0 0,1 0 1,-1 0-1,0 0 1,0 1-1,0-1 0,0 0 1,0 0-1,0 0 0,0 0 1,1 0-1,-1 0 1,0 1-1,-3-17-211,-12-20-275,-14-21-143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7.361"/>
    </inkml:context>
    <inkml:brush xml:id="br0">
      <inkml:brushProperty name="width" value="0.025" units="cm"/>
      <inkml:brushProperty name="height" value="0.025" units="cm"/>
    </inkml:brush>
  </inkml:definitions>
  <inkml:trace contextRef="#ctx0" brushRef="#br0">103 19 13901,'0'0'8648,"-4"9"-8071,-18 42-509,1 1 0,4 1 0,-21 101 0,37-152-351,5-23-859,40-169-6048,-33 126 7364,-1 0 3820,-13 85-3632,0 1-213,0 0 0,1 1 0,2 30 0,1-47-103,-1-1 0,1 1 0,0-1 0,0 0 0,0 1 0,1-1 0,0 0 1,0 0-1,0 0 0,1 0 0,0-1 0,-1 1 0,2-1 0,-1 1 0,0-1 0,1 0 0,0 0 0,0-1 0,7 6 0,-9-7 138,1-1 0,0 1-1,0-1 1,0 1 0,1-1-1,-1 0 1,0 0 0,0 0-1,1-1 1,-1 1 0,0-1-1,1 1 1,-1-1 0,1 0-1,-1-1 1,0 1 0,1-1-1,-1 1 1,5-3 0,-2 1 20,0-1 1,0 0 0,-1 0 0,1 0 0,-1-1 0,0 0 0,0 0 0,0 0 0,7-10 0,-3 4-47,-2 0 1,1-1 0,-1 0-1,-1 0 1,0 0-1,-1-1 1,0 0-1,-1 0 1,6-23 0,-9 31-128,-1-1 0,1 1 1,-1 0-1,0 0 0,0 0 0,-1 0 1,1 0-1,-1 0 0,-2-8 1,2 11-50,1 0 1,-1 0 0,0 0 0,1 0 0,-1 1 0,0-1 0,0 0 0,0 0 0,1 0-1,-1 1 1,0-1 0,0 0 0,0 1 0,0-1 0,-1 1 0,1-1 0,0 1 0,0 0-1,0-1 1,0 1 0,0 0 0,-1 0 0,1 0 0,0 0 0,0 0 0,0 0-1,0 0 1,-1 0 0,1 0 0,0 0 0,0 1 0,0-1 0,0 1 0,0-1 0,0 1-1,-2 0 1,1 0-172,0 0 0,1 0 0,-1 0 0,0 0 0,1 0 0,-1 0 0,1 1 0,0-1 0,-1 1 0,1-1 0,0 1 0,0-1 0,-1 1 0,1 0 0,1-1 0,-1 1 0,0 0 0,0 0 0,1 0 0,-1 0 0,1-1 0,-1 4 0,-1 26-9728,2-20 1968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7.939"/>
    </inkml:context>
    <inkml:brush xml:id="br0">
      <inkml:brushProperty name="width" value="0.025" units="cm"/>
      <inkml:brushProperty name="height" value="0.025" units="cm"/>
    </inkml:brush>
  </inkml:definitions>
  <inkml:trace contextRef="#ctx0" brushRef="#br0">116 1 7847,'0'0'13896,"-11"4"-13132,9-3-745,-10 4 143,0 0 1,1 1 0,-15 9 0,22-13-155,2 0 0,-1 0 0,0 0 1,0 1-1,0-1 0,1 1 0,0 0 1,-1-1-1,1 1 0,0 0 0,0 0 1,1 1-1,-1-1 0,1 0 0,-1 0 1,1 1-1,0-1 0,0 1 1,1-1-1,-1 5 0,1-7 4,1 0 0,0 0-1,-1 0 1,1 0 0,0 0-1,0 0 1,0 0 0,0-1 0,0 1-1,0 0 1,0 0 0,0-1-1,0 1 1,0-1 0,0 1-1,0-1 1,0 1 0,1-1 0,-1 0-1,0 1 1,0-1 0,0 0-1,1 0 1,-1 0 0,0 0 0,0 0-1,1 0 1,1-1 0,42-2 790,25-20-377,-58 18-432,-1 1 1,1 0-1,0 0 1,0 1-1,0 1 1,18-2 0,-29 4 10,0 0 0,0 0 0,-1 1 0,1-1 0,0 0 0,-1 0 1,1 1-1,0-1 0,0 0 0,-1 1 0,1-1 0,-1 1 1,1-1-1,0 1 0,-1-1 0,1 1 0,-1 0 0,1-1 1,-1 1-1,0-1 0,1 1 0,-1 0 0,0-1 0,1 1 1,-1 0-1,0 0 0,0-1 0,1 1 0,-1 0 0,0 0 0,0-1 1,0 1-1,0 0 0,0 0 0,0-1 0,0 1 0,0 0 1,-1 1-1,-6 39 760,4-21-452,30-28 665,20-20-357,29-13-574,-70 38-83,0 1 0,1-1-1,-1 1 1,1 1 0,0 0 0,-1-1-1,1 2 1,0-1 0,0 1-1,7 1 1,-13-1 35,1 1 0,-1-1 0,1 1 0,-1-1 0,1 1 0,-1 0-1,1 0 1,-1 0 0,0 0 0,0 0 0,1 0 0,-1 0 0,0 0 0,0 0 0,0 1-1,0-1 1,0 0 0,0 1 0,-1-1 0,1 0 0,0 1 0,-1-1 0,1 1 0,-1 0 0,0-1-1,1 1 1,-1-1 0,0 1 0,0 3 0,0-4 25,0 1 0,0-1 0,0 1 0,0-1 0,1 1 0,-1-1 0,0 0 0,1 1 0,-1-1 0,1 1 0,-1-1 0,1 0 0,0 1 0,-1-1 0,1 0 0,0 0 0,0 1 0,0-1 0,0 0 0,0 0 0,0 0 0,0 0 0,1 0 0,-1-1 0,0 1 0,0 0 0,1 0 0,-1-1 0,1 1 0,-1-1 0,0 1 0,1-1 0,-1 0 0,4 1 0,3-2 94,1-1-1,0 1 0,-1-2 0,1 1 1,-1-1-1,0 0 0,1-1 0,-2 0 1,1 0-1,9-7 0,-10 6-157,1 0 0,0 1 0,-1 0 0,1 0 0,1 1 0,-1 0 0,0 0 0,1 1 0,0 0 0,11-1 0,-19 3 28,-1 1 1,1-1 0,0 1-1,-1-1 1,1 1 0,0-1-1,-1 1 1,1-1-1,-1 1 1,1-1 0,0 1-1,-1 0 1,1-1 0,-1 1-1,0 0 1,1 0 0,-1-1-1,0 1 1,1 0 0,-1 0-1,0-1 1,0 1 0,0 0-1,0 0 1,1 0-1,-1-1 1,0 1 0,0 0-1,-1 1 1,1 36 276,-1-26-366,15-10-1994,15-8-5870,-17-2-10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8.429"/>
    </inkml:context>
    <inkml:brush xml:id="br0">
      <inkml:brushProperty name="width" value="0.025" units="cm"/>
      <inkml:brushProperty name="height" value="0.025" units="cm"/>
    </inkml:brush>
  </inkml:definitions>
  <inkml:trace contextRef="#ctx0" brushRef="#br0">35 1 13068,'0'0'12375,"-4"11"-11558,1-1-759,-4 13 513,1 0 0,1 0 1,-4 43-1,9-66-568,0 1 1,0 0-1,0-1 0,0 1 0,0 0 1,0-1-1,0 1 0,1 0 0,-1-1 1,0 1-1,0 0 0,1-1 0,-1 1 1,0-1-1,1 1 0,-1 0 0,0-1 1,1 1-1,-1-1 0,1 1 0,-1-1 1,1 1-1,-1-1 0,1 0 0,0 1 1,-1-1-1,1 0 0,0 1 0,0-1 1,25 0 241,24-18-38,-16-7-333,15-9 183,-46 33-67,-1-1 0,1 1 0,1 0 0,-1 0 0,0 0 0,0 0 0,0 0 0,0 1 0,1-1 0,-1 1 0,0 0 0,1 0 0,-1 0 0,4 1 0,28 18 80,-31-17-81,-1 1 0,1-1-1,0 1 1,0-1 0,0 0 0,0 0-1,0-1 1,0 1 0,6 0-1,-5-1-217,23 4-681,-28-5 771,1 0-1,-1 0 1,1 0-1,-1 1 1,1-1 0,-1 0-1,0 0 1,1 1-1,-1-1 1,1 0-1,-1 0 1,0 1-1,1-1 1,-1 1-1,1-1 1,-1 0 0,0 1-1,0-1 1,1 1-1,-1-1 1,0 0-1,0 1 1,1-1-1,-1 1 1,0-1 0,0 1-1,0-1 1,0 1-1,0-1 1,0 1-1,0-1 1,0 1-1,0-1 1,0 1 0,0-1-1,0 1 1,0-1-1,0 1 1,0-1-1,-1 1 1,1-1-1,0 1 1,0-1-1,0 1 1,-1 0 0,-8 1-7810,1-2 1030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8.774"/>
    </inkml:context>
    <inkml:brush xml:id="br0">
      <inkml:brushProperty name="width" value="0.025" units="cm"/>
      <inkml:brushProperty name="height" value="0.025" units="cm"/>
    </inkml:brush>
  </inkml:definitions>
  <inkml:trace contextRef="#ctx0" brushRef="#br0">0 1 4356,'0'0'19250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29.491"/>
    </inkml:context>
    <inkml:brush xml:id="br0">
      <inkml:brushProperty name="width" value="0.025" units="cm"/>
      <inkml:brushProperty name="height" value="0.025" units="cm"/>
    </inkml:brush>
  </inkml:definitions>
  <inkml:trace contextRef="#ctx0" brushRef="#br0">139 175 3491,'0'0'13352,"-9"2"-10950,0-1-2202,-1 2 0,0-1 0,0 1 0,1 1 0,-1 0 0,1 0 0,0 1 0,0 0 0,1 0 0,-1 1 0,1 0 0,-11 12 0,21-14-118,10-5 68,11-4 344,30-29 57,-44 27-472,1 0-1,-1 1 0,19-9 1,-28 16-83,1-1 1,0 0 0,-1 0 0,1 1-1,-1-1 1,1 1 0,0-1 0,-1 0-1,1 1 1,-1-1 0,1 1 0,-1-1-1,1 1 1,-1 0 0,0-1 0,1 1 0,-1-1-1,0 1 1,1 0 0,-1-1 0,0 1-1,0 0 1,0-1 0,1 1 0,-1 0-1,0-1 1,0 1 0,0 0 0,0-1-1,0 1 1,0 0 0,0-1 0,-1 1 0,1 0-1,0 0 1,0 41-116,0-33 141,0-3 14,-1 0-25,1 1-1,0 0 1,1-1 0,-1 1 0,1-1-1,1 0 1,2 10 0,-3-14-2,0 0 1,1-1-1,-1 1 1,0 0-1,1 0 1,0-1-1,-1 1 1,1-1-1,0 1 1,0-1-1,0 0 1,-1 0-1,1 0 1,1 0-1,-1 0 1,0 0-1,0-1 0,0 1 1,0 0-1,0-1 1,1 0-1,-1 0 1,0 1-1,0-1 1,4-1-1,4 0 221,1 0 0,-1-1 0,0 0 1,0 0-1,0-1 0,0-1 0,0 0 0,-1 0 0,1 0 0,-1-2 0,0 1 0,12-10 0,3-4 95,-1-1 1,-1 0-1,21-26 0,-33 35-221,-1-1-1,0 1 0,0-2 1,-1 1-1,-1-1 1,0 0-1,-1-1 0,-1 1 1,0-1-1,5-22 0,-10 35-104,1 1-1,-1-1 0,0 1 0,0-1 0,0 1 0,0-1 0,0 1 0,0-1 0,0 1 1,0-1-1,0 1 0,0-1 0,0 1 0,0-1 0,0 1 0,0-1 0,-1 1 0,1-1 1,0 1-1,0-1 0,0 1 0,-1-1 0,1 1 0,0 0 0,-1-1 0,1 1 0,0-1 1,-1 1-1,1 0 0,-1 0 0,1-1 0,0 1 0,-1 0 0,1-1 0,-1 1 0,1 0 1,-1 0-1,1 0 0,-1 0 0,1 0 0,-1-1 0,1 1 0,-1 0 0,1 0 0,-1 0 0,1 0 1,-1 0-1,1 0 0,-1 1 0,1-1 0,-1 0 0,1 0 0,-1 0 0,1 0 0,-1 1 1,0-1-1,-28 14-152,9 1 79,1 0 0,-19 20 0,33-30 51,0 0 0,1 1 0,-1 0 1,1-1-1,0 1 0,0 1 0,1-1 1,0 0-1,0 1 0,0 0 1,1 0-1,-1 7 0,3-13 20,0 1 1,0 0-1,0-1 0,1 1 0,-1 0 1,0-1-1,1 1 0,0 0 0,-1-1 1,1 1-1,0-1 0,0 1 0,0-1 1,0 1-1,0-1 0,0 0 0,0 1 1,1-1-1,-1 0 0,0 0 0,1 0 1,-1 0-1,1 0 0,-1 0 0,1-1 1,-1 1-1,1 0 0,-1-1 0,1 1 1,0-1-1,2 1 0,61 10 106,-57-10-100,12 1-3,0-1-1,0 0 1,39-5-1,-53 3 19,-1 1-1,0-1 0,1 0 0,-1-1 1,0 0-1,0 1 0,0-1 1,0-1-1,0 1 0,-1-1 1,1 0-1,-1 0 0,1 0 1,-1-1-1,0 1 0,-1-1 0,1 0 1,0 0-1,4-8 0,-8 11-9,1 1 0,-1-1 0,1 0-1,-1 1 1,1-1 0,-1 0-1,1 1 1,-1-1 0,0 0 0,1 0-1,-1 1 1,0-1 0,0 0-1,0 0 1,0 1 0,0-1 0,0 0-1,0 0 1,0 0 0,0 1 0,0-1-1,0 0 1,0 0 0,0 0-1,0 1 1,-1-1 0,1 0 0,0 0-1,-1 1 1,1-1 0,-1 0 0,1 1-1,-1-1 1,1 0 0,-1 1-1,1-1 1,-1 1 0,1-1 0,-1 1-1,0-1 1,1 1 0,-1 0-1,0-1 1,1 1 0,-1-1 0,0 1-1,0 0 1,1 0 0,-1 0 0,0-1-1,0 1 1,0 0 0,1 0-1,-1 0 1,0 0 0,0 0 0,0 0-1,0 1 1,-5-1-16,0 0-1,1 1 0,-1 0 1,0 0-1,1 0 1,-1 1-1,-6 2 1,6 1-21,-1-1 1,0 1-1,1 0 1,0 0-1,0 0 1,1 1-1,0 0 1,0 0 0,0 1-1,0-1 1,1 1-1,-4 9 1,6-14 19,1 1 1,0-1 0,-1 1-1,1 0 1,0-1-1,0 1 1,1 0-1,-1-1 1,0 1 0,1 0-1,0 0 1,-1 0-1,1 0 1,0-1-1,1 1 1,-1 0 0,0 0-1,1 0 1,0-1-1,-1 1 1,1 0 0,0 0-1,1-1 1,-1 1-1,0-1 1,1 1-1,-1-1 1,1 0 0,0 1-1,0-1 1,0 0-1,0 0 1,0 0 0,0-1-1,0 1 1,5 2-1,5 1-221,-1-1 0,1 0-1,1-1 1,-1 0 0,0-1 0,1 0-1,0-1 1,14-1 0,58-6-7025,-23-9-4605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0.811"/>
    </inkml:context>
    <inkml:brush xml:id="br0">
      <inkml:brushProperty name="width" value="0.025" units="cm"/>
      <inkml:brushProperty name="height" value="0.025" units="cm"/>
    </inkml:brush>
  </inkml:definitions>
  <inkml:trace contextRef="#ctx0" brushRef="#br0">372 29 3587,'0'-1'687,"0"0"0,0 0-1,0 0 1,0 0-1,-1 0 1,1 0-1,0 0 1,0 0-1,-1 0 1,1 0 0,-1 1-1,1-1 1,-1 0-1,1 0 1,-1 0-1,0 1 1,1-1 0,-1 0-1,0 0 1,1 1-1,-3-2 1,-22-6 3136,-30 8-3410,44 3-370,0 0-1,0 0 1,0 1-1,1 0 1,-1 1-1,1 1 1,1-1-1,-1 2 1,1-1-1,0 1 1,0 0-1,-10 12 1,1 0 216,0 1 0,1 0 0,2 2-1,-17 27 1,26-38-151,0 1-1,0 0 1,1 1 0,1-1-1,0 1 1,-2 14-1,5-24-96,0 0 1,1 0-1,-1 0 0,1 0 1,0 0-1,0 0 0,0 0 1,0 0-1,1 0 0,-1 0 1,1 0-1,0 0 0,0 0 1,0-1-1,0 1 0,0 0 1,0 0-1,1-1 0,-1 1 1,1-1-1,0 0 0,0 1 1,0-1-1,0 0 0,0 0 1,1 0-1,-1 0 0,0 0 1,1-1-1,-1 1 0,1-1 1,4 2-1,5 0 36,0 0-1,0-1 1,0-1 0,0 0 0,0-1 0,0 0-1,1 0 1,-1-1 0,0-1 0,0 0 0,0-1-1,-1 0 1,18-8 0,-22 9 29,1-1 0,-1 0-1,0-1 1,0 1 0,-1-1 0,1-1-1,-1 1 1,0-1 0,0 0 0,0 0 0,-1-1-1,0 0 1,0 0 0,0 0 0,-1 0-1,0-1 1,0 0 0,-1 0 0,0 0 0,0 0-1,4-15 1,-7 21-59,0 0-1,0 0 1,1 0 0,-1 0-1,0 0 1,0 0 0,0 0-1,0 0 1,0 0 0,-1 0 0,1 0-1,0 0 1,0 0 0,-1 1-1,1-1 1,0 0 0,-1 0-1,1 0 1,-1 0 0,1 1-1,-1-1 1,0 0 0,1 0-1,-1 1 1,0-1 0,1 0-1,-1 1 1,-1-1 0,0 0-22,0 0 0,0 0 0,-1 1 0,1 0 0,0-1 0,0 1 0,0 0 0,0 0 0,-1 0 0,1 0 0,0 0 0,-3 1 0,-1 0-33,0 1 0,0-1-1,0 1 1,1 0 0,-1 1 0,0 0-1,1 0 1,-8 4 0,11-4 38,-1 0 0,0-1 0,1 1 0,-1 0 1,1 0-1,0 0 0,0 1 0,-2 4 0,4-8 3,0 1 0,0 0 0,0-1 0,-1 1 0,1 0 0,0-1 0,0 1 1,0-1-1,1 1 0,-1 0 0,0-1 0,0 1 0,0 0 0,0-1 0,1 1 0,-1 0 0,0-1 0,0 1 0,1-1 0,-1 1 0,0-1 0,1 1 0,-1-1 0,1 1 0,-1-1 1,1 1-1,-1-1 0,1 1 0,-1-1 0,1 0 0,-1 1 0,1-1 0,0 0 0,-1 0 0,1 1 0,-1-1 0,1 0 0,0 0 0,-1 0 0,1 0 0,0 0 0,-1 0 0,1 0 1,0 0-1,-1 0 0,1 0 0,0 0 0,-1 0 0,1 0 0,0-1 0,0 1 0,25-2 7,0-1 0,-1-2 1,0 0-1,1-2 0,-2 0 0,29-14 0,11-2-919,-83 57 103,12-24 462,-23 39 840,22-13-6387,9-33 1166,4-2-1825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1.279"/>
    </inkml:context>
    <inkml:brush xml:id="br0">
      <inkml:brushProperty name="width" value="0.025" units="cm"/>
      <inkml:brushProperty name="height" value="0.025" units="cm"/>
    </inkml:brush>
  </inkml:definitions>
  <inkml:trace contextRef="#ctx0" brushRef="#br0">1 253 4708,'0'0'20361,"10"4"-20046,-5-2-301,0 0 1,0-1-1,1 1 0,-1-1 1,0 0-1,0-1 0,1 1 1,-1-1-1,0 0 0,0-1 0,1 1 1,-1-1-1,0 0 0,0 0 1,0-1-1,1 1 0,-2-1 1,1 0-1,0-1 0,0 1 1,5-5-1,41-33 162,-48 38-156,-1-1-1,1 1 0,-1-1 1,0 0-1,0 0 0,0 0 1,0-1-1,0 1 0,-1 0 1,1-1-1,-1 1 0,0-1 1,0 1-1,-1-1 0,2-4 1,-2 7-18,0 1 0,0 0-1,0-1 1,0 1 0,0 0 0,0 0 0,-1-1 0,1 1 0,0 0 0,0-1 0,0 1 0,0 0 0,0 0-1,0-1 1,0 1 0,-1 0 0,1 0 0,0-1 0,0 1 0,0 0 0,-1 0 0,1 0 0,0-1 0,0 1-1,-1 0 1,1 0 0,0 0 0,0 0 0,-1 0 0,1 0 0,0-1 0,0 1 0,-1 0 0,1 0 0,0 0-1,0 0 1,-1 0 0,0 0 0,-15 4-77,-12 12-95,9 1 115,1 1 0,-21 25 0,34-36 86,-1 1 0,1-1 0,1 1 0,-1-1 0,1 1 0,1 0 0,0 1 0,0-1 0,0 1 0,-1 10 0,4-18-21,0 0-1,0 0 0,0 1 1,0-1-1,1 0 1,-1 1-1,0-1 0,1 0 1,-1 0-1,1 1 1,-1-1-1,1 0 0,0 0 1,0 0-1,-1 0 1,1 0-1,0 0 0,0 0 1,0 0-1,0 0 1,0 0-1,0-1 0,0 1 1,0 0-1,0-1 1,1 1-1,-1-1 0,0 1 1,0-1-1,0 1 1,1-1-1,-1 0 1,0 0-1,1 1 0,-1-1 1,0 0-1,1 0 1,1-1-1,7 2 94,0-1 0,1-1-1,-1 0 1,10-2 0,-3-1-52,-1-1 1,0-1-1,0-1 1,0 0-1,-1 0 1,0-2-1,0 0 1,21-18-1,-3 0 6,0-3 1,34-40-1,-56 58-37,0 0 4,0 0 0,0-1 0,-1 0 1,0 0-1,-2-2 0,1 1 0,9-24 1,-18 38-25,0-1 1,0 1 0,0 0 0,0-1-1,0 1 1,0-1 0,0 1 0,0-1-1,0 1 1,0 0 0,0-1-1,0 1 1,0-1 0,0 1 0,0 0-1,0-1 1,0 1 0,-1-1 0,1 1-1,0 0 1,0-1 0,0 1-1,-1 0 1,1-1 0,0 1 0,0 0-1,-1-1 1,1 1 0,0 0 0,-1 0-1,1-1 1,0 1 0,-1 0-1,1 0 1,-1 0 0,1 0 0,0-1-1,-1 1 1,1 0 0,-1 0 0,1 0-1,0 0 1,-1 0 0,1 0-1,-1 0 1,1 0 0,0 0 0,-1 0-1,1 0 1,-1 0 0,1 1 0,-1-1-1,1 0 1,0 0 0,-1 0-1,1 0 1,0 1 0,-1-1 0,-27 10-124,10-1 85,1 1 0,1 0 1,0 1-1,-27 24 1,37-30 31,0 0 0,0 1 1,1 0-1,0 0 0,0 0 1,1 1-1,0-1 1,0 1-1,0 0 0,1 1 1,0-1-1,0 0 1,1 1-1,-3 15 0,5-21-134,0 0-1,0 0 0,0 0 0,0 1 1,0-1-1,1 0 0,-1 0 0,0 1 1,1-1-1,0 0 0,0 0 1,-1 0-1,1 0 0,1 0 0,-1 0 1,0 0-1,0 0 0,1-1 0,-1 1 1,1 0-1,-1-1 0,1 1 0,0-1 1,-1 0-1,1 1 0,0-1 0,0 0 1,0 0-1,0 0 0,0 0 0,0-1 1,4 2-1,25 5-4909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2.161"/>
    </inkml:context>
    <inkml:brush xml:id="br0">
      <inkml:brushProperty name="width" value="0.025" units="cm"/>
      <inkml:brushProperty name="height" value="0.025" units="cm"/>
    </inkml:brush>
  </inkml:definitions>
  <inkml:trace contextRef="#ctx0" brushRef="#br0">39 0 16335,'-1'1'5859,"-10"9"-5183,7-4-581,1 1 1,-1-1 0,1 1-1,1 0 1,-1 0 0,1 0-1,1 0 1,-1 0 0,1 0-1,0 0 1,1 1 0,0 13-1,1-20-79,0 1 0,0-1 0,0 0 0,0 0 0,0 0-1,0 0 1,1 0 0,-1 0 0,0 0 0,1-1 0,-1 1-1,0 0 1,1-1 0,-1 1 0,1-1 0,-1 1 0,1-1-1,-1 0 1,1 1 0,-1-1 0,1 0 0,-1 0 0,1 0-1,0 0 1,-1-1 0,1 1 0,-1 0 0,1-1 0,1 0-1,49-10 1160,12-15-430,-48 18-724,1 1 1,-1 0 0,1 1 0,0 1 0,27-4 0,-42 9-7,-1 0 0,1 1 0,-1-1 0,1 0 1,0 1-1,-1-1 0,1 1 0,-1-1 1,1 1-1,-1 0 0,1 0 0,-1-1 1,0 1-1,1 0 0,-1 0 0,0 1 1,0-1-1,0 0 0,0 0 0,0 1 1,0-1-1,0 0 0,0 1 0,0-1 1,0 1-1,-1-1 0,1 1 0,-1-1 0,1 1 1,-1-1-1,0 1 0,1 0 0,-1-1 1,0 1-1,0 3 0,1 11 261,0 1 1,-3 30-1,0-23-452,2-6-579,0-6-2830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3.039"/>
    </inkml:context>
    <inkml:brush xml:id="br0">
      <inkml:brushProperty name="width" value="0.025" units="cm"/>
      <inkml:brushProperty name="height" value="0.025" units="cm"/>
    </inkml:brush>
  </inkml:definitions>
  <inkml:trace contextRef="#ctx0" brushRef="#br0">110 198 12908,'0'0'10031,"-10"-6"-9326,5 3-631,1 1-38,1 0-1,-1 0 0,1 1 0,-1-1 0,1 1 0,-1 0 0,0 0 1,-5-1-1,7 2-35,0 0 1,0 1 0,0-1 0,0 0 0,0 1-1,0-1 1,0 1 0,0 0 0,1-1 0,-1 1 0,0 0-1,1 0 1,-1 0 0,0 1 0,1-1 0,-1 0-1,1 0 1,0 1 0,-1-1 0,1 1 0,0-1-1,0 1 1,0 0 0,-2 3 0,1-1-15,0 0 0,0 0 0,0 0 0,1 0 0,0 0 0,-1 0 0,1 1 0,1-1 1,-1 1-1,1-1 0,-1 8 0,2-10 19,-1-1 0,0 0 1,0 0-1,1 0 0,-1 1 0,1-1 1,-1 0-1,1 0 0,0 0 0,-1 0 1,1 0-1,0 0 0,0 0 0,-1 0 1,1 0-1,0 0 0,0-1 0,0 1 1,0 0-1,0-1 0,0 1 0,0 0 1,1-1-1,-1 1 0,0-1 0,0 0 1,0 1-1,0-1 0,1 0 0,-1 0 1,0 0-1,0 0 0,1 0 0,-1 0 1,0 0-1,0 0 0,1 0 0,-1-1 1,0 1-1,0 0 0,0-1 0,0 1 1,1-1-1,0 0 0,14-6 184,0-1 0,-1-1 0,0 0-1,0-1 1,-1-1 0,-1 0 0,1-1 0,13-15-1,-10 10-98,-1 2 180,0-1 1,-1 0 0,-1-1 0,-1 0 0,0-1 0,-1-1 0,11-23 0,-57 86-1024,27-33 755,-1 2 11,0 0 0,1 0 0,0 1 0,1 0 1,0 0-1,1 0 0,1 1 0,1 0 0,-3 17 1,6-30-9,0 0 0,1-1 0,-1 1 0,1 0 1,-1-1-1,1 1 0,-1-1 0,1 1 0,0-1 0,0 1 1,0-1-1,0 1 0,0-1 0,0 0 0,0 1 0,0-1 1,1 0-1,-1 0 0,0 0 0,1 0 0,-1 0 0,1 0 1,-1-1-1,1 1 0,-1 0 0,1-1 0,0 1 1,-1-1-1,1 1 0,0-1 0,-1 0 0,1 0 0,0 0 1,3 0-1,32-2-1707,-6-5-3787,-5-5-2374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3.840"/>
    </inkml:context>
    <inkml:brush xml:id="br0">
      <inkml:brushProperty name="width" value="0.025" units="cm"/>
      <inkml:brushProperty name="height" value="0.025" units="cm"/>
    </inkml:brush>
  </inkml:definitions>
  <inkml:trace contextRef="#ctx0" brushRef="#br0">30 1 9097,'0'0'11851,"-6"7"-11045,4-3-722,-1 0 10,0 0 0,0 1-1,1-1 1,0 1-1,-1-1 1,2 1 0,-3 7-1,4-11-81,0 0 0,0 1 0,0-1 0,0 0 0,0 1 0,0-1 0,0 0 0,1 1 0,-1-1 0,0 0 0,1 0 0,-1 1 0,1-1 0,0 0 0,-1 0 0,1 0 0,0 0 0,0 1 0,0-1 0,0-1 0,0 1 0,0 0 0,0 0 0,0 0 0,0 0 0,0-1 0,0 1 0,0 0 0,1-1 0,-1 1 0,0-1 0,0 0 0,1 1 0,-1-1 0,0 0 0,1 0 0,-1 1 0,0-1 0,3-1 0,7 2 105,0 0-1,-1-1 1,1 0-1,0-1 1,-1 0-1,1-1 1,-1 0-1,1-1 1,-1 0-1,18-9 1,7 0 59,-34 11-143,0 1 1,0 0 0,-1-1-1,1 1 1,0-1 0,0 1-1,0 0 1,0-1 0,0 1-1,0 0 1,0 0 0,0 0-1,0 0 1,0 0 0,0 0-1,0 0 1,-1 0 0,1 0-1,0 1 1,0-1 0,0 0-1,0 0 1,0 1 0,0-1-1,0 1 1,-1-1 0,1 1-1,0-1 1,0 1 0,0-1-1,0 2 1,1 27 577,-1 4 167,0-32-762,0 0 0,-1 0 1,1-1-1,0 1 0,0 0 0,0 0 1,0-1-1,0 1 0,0-1 0,0 1 1,0-1-1,0 1 0,0-1 0,0 0 1,1 1-1,-1-1 0,0 0 0,0 0 1,0 0-1,0 0 0,1 0 1,-1 0-1,0 0 0,2-1 0,31-5 662,35-27-159,-60 27-544,0 1 0,1-1 0,0 2-1,1-1 1,-1 2 0,0-1 0,1 1 0,17-2 0,-27 5 16,0 1 0,0-1 0,0 1 0,0 0 0,0-1 0,0 1 0,-1 0 0,1-1 0,0 1 0,0 0 0,0 0 0,-1 0 0,1-1 0,-1 1 0,1 0 0,0 0 0,-1 0 0,1 0 0,-1 0 0,0 0 1,1 1-1,-1-1 0,0 0 0,0 0 0,0 0 0,0 0 0,0 0 0,0 0 0,0 0 0,0 2 0,-1 49 152,1-38-232,0-14 61,0 1 0,0-1 1,0 1-1,1-1 0,-1 1 0,0-1 0,1 1 1,-1-1-1,0 0 0,0 1 0,1-1 1,-1 0-1,1 1 0,-1-1 0,0 0 0,1 1 1,-1-1-1,1 0 0,-1 0 0,1 1 0,-1-1 1,1 0-1,-1 0 0,1 0 0,-1 0 0,1 0 1,-1 0-1,1 0 0,-1 0 0,1 0 1,-1 0-1,1 0 0,-1 0 0,1 0 0,-1 0 1,1 0-1,-1 0 0,1-1 0,-1 1 0,1 0 1,-1 0-1,0-1 0,1 1 0,24-12-4648,-10-4-860,-1-5-2397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255"/>
    </inkml:context>
    <inkml:brush xml:id="br0">
      <inkml:brushProperty name="width" value="0.035" units="cm"/>
      <inkml:brushProperty name="height" value="0.035" units="cm"/>
    </inkml:brush>
  </inkml:definitions>
  <inkml:trace contextRef="#ctx0" brushRef="#br0">160 16 13619,'0'0'85,"1"-1"-1,-1 0 1,0 1 0,0-1 0,0 1 0,0-1-1,0 1 1,-1-1 0,1 1 0,0-1-1,0 0 1,0 1 0,0-1 0,0 1 0,-1-1-1,1 1 1,0-1 0,-1 1 0,1-1 0,0 1-1,-1 0 1,1-1 0,0 1 0,-1-1-1,1 1 1,-1 0 0,1-1 0,-1 1 0,1 0-1,-1-1 1,1 1 0,-1 0 0,1 0-1,-1 0 1,1 0 0,-1-1 0,0 1 0,-1 0 118,-1 1 1,1-1 0,0 0-1,0 1 1,0 0 0,-1-1-1,1 1 1,0 0 0,-4 2-1,-3 3 234,-1 0 1,1 1-1,-10 8 0,10-5-296,0 0 0,0 0 0,1 1 0,1 0 0,-9 15 0,13-21-127,1 0 0,0 0-1,0 0 1,0 0-1,0 1 1,1-1 0,-1 0-1,2 1 1,-1-1-1,0 1 1,1-1 0,0 1-1,0 0 1,1-1-1,1 9 1,-1-13-14,0 1-1,0-1 1,-1 1 0,1-1-1,0 1 1,0-1 0,0 0-1,1 0 1,-1 1 0,0-1-1,0 0 1,1 0 0,-1 0-1,0 0 1,1 0 0,-1-1-1,1 1 1,0 0 0,-1-1-1,1 1 1,-1-1 0,1 0-1,0 1 1,-1-1 0,1 0-1,0 0 1,-1 0 0,1 0-1,0 0 1,-1 0 0,1-1-1,0 1 1,1-1 0,9-2-12,0 0 1,-1 0-1,17-8 1,-20 8 20,8-4-5,-11 4 4,-1 0 0,1 1 0,0 0 0,0 1 1,0-1-1,0 1 0,0-1 0,1 2 0,-1-1 0,0 0 0,7 1 0,-11 1 3,0-1-1,0 1 0,0 0 1,0-1-1,0 1 1,-1 0-1,1 0 0,0-1 1,0 1-1,-1 0 1,1 0-1,-1 0 0,1 0 1,0 0-1,-1 0 1,0 0-1,1 0 0,-1 0 1,0 0-1,1 0 0,-1 0 1,0 1-1,0-1 1,0 0-1,0 0 0,0 0 1,0 0-1,0 0 1,-1 0-1,1 0 0,0 0 1,0 1-1,-1 0 0,-1 5 75,0 1 0,0-1 0,-6 12-1,0-3 134,-1 1 0,-20 26 0,24-36-194,0-1 1,-1 1 0,0-2 0,0 1-1,0 0 1,-1-1 0,0-1 0,-11 8 0,17-12-90,-1 1 1,1 0 0,0-1-1,-1 1 1,1-1-1,0 0 1,-1 1 0,1-1-1,0 0 1,-1 0-1,1 0 1,-1 0 0,1 0-1,-1 0 1,1 0 0,0 0-1,-1-1 1,1 1-1,0 0 1,-1-1 0,1 1-1,0-1 1,-1 0 0,1 1-1,0-1 1,0 0-1,0 0 1,0 0 0,0 0-1,-2-2 1,1 1-18,0-1 0,0 0 1,1 0-1,-1 0 0,1-1 0,0 1 1,0 0-1,0 0 0,0-1 0,0 1 1,0-6-1,3-21-569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4.326"/>
    </inkml:context>
    <inkml:brush xml:id="br0">
      <inkml:brushProperty name="width" value="0.025" units="cm"/>
      <inkml:brushProperty name="height" value="0.025" units="cm"/>
    </inkml:brush>
  </inkml:definitions>
  <inkml:trace contextRef="#ctx0" brushRef="#br0">8 88 14926,'0'0'9775,"11"1"-8953,-2-1-750,0 0 0,-1-1 1,1 0-1,0 0 0,0-1 1,9-3-1,-15 5-56,0-1-1,0 0 1,-1 0 0,1 0-1,0 0 1,-1-1 0,1 1-1,-1-1 1,0 0 0,1 1 0,-1-1-1,0 0 1,0 0 0,0 0-1,0 0 1,-1-1 0,1 1-1,-1-1 1,1 1 0,-1-1-1,0 1 1,0-1 0,0 0-1,0 1 1,0-1 0,-1 0-1,1 0 1,-1-3 0,0 5-15,1 1 0,-1-1 0,0 0 0,-1 1-1,1-1 1,0 0 0,0 1 0,0-1 0,0 0 0,0 1 0,-1-1 0,1 0 0,0 1 0,-1-1 0,1 1 0,0-1 0,-1 0 0,1 1 0,-1-1 0,1 1 0,0-1 0,-1 1 0,1 0-1,-1-1 1,0 1 0,1-1 0,-1 1 0,1 0 0,-1 0 0,0-1 0,1 1 0,-1 0 0,-1 0 0,-27 4-146,21-1 89,0 0-1,0 1 1,1 0-1,-14 9 1,-14 27-8,33-38 76,1-1 0,0 1 0,-1 0 0,1 0 1,0 0-1,0 0 0,0 0 0,1 0 0,-1 0 0,1 0 0,-1 1 0,1-1 1,-1 0-1,1 0 0,0 0 0,0 1 0,0-1 0,1 0 0,-1 0 0,0 1 0,2 1 1,-2-2 0,1-1 0,0 0 0,0 0 0,0 0 1,0-1-1,0 1 0,1 0 0,-1 0 0,0-1 1,0 1-1,0 0 0,1-1 0,-1 1 0,0-1 1,1 0-1,-1 1 0,0-1 0,1 0 1,1 0-1,32 1 151,-26-1-112,13-2-54,-1 0 1,0-1-1,42-13 0,-41 10-118,0 1 1,0 1-1,26-2 0,-48 6 125,1 0-1,0 1 0,-1-1 1,1 1-1,0-1 0,-1 1 1,1-1-1,-1 1 0,1-1 1,-1 1-1,1-1 0,-1 1 0,1 0 1,-1-1-1,0 1 0,1 0 1,-1-1-1,0 1 0,1 0 1,-1-1-1,0 1 0,0 0 1,0 0-1,0-1 0,0 1 1,0 0-1,0 0 0,0-1 1,0 1-1,0 0 0,0 0 1,0-1-1,0 1 0,-1 0 1,1 0-1,0-1 0,-1 2 1,1 19 572,0-20-560,0-1-1,1 1 1,-1-1-1,0 0 1,0 1-1,0-1 1,0 1-1,1-1 1,-1 1-1,0-1 1,1 1-1,-1-1 1,0 0-1,1 1 1,-1-1-1,0 0 1,1 1-1,-1-1 1,1 0-1,-1 1 1,1-1-1,-1 0 1,0 0-1,1 0 1,-1 1-1,1-1 1,-1 0-1,1 0 1,-1 0-1,1 0 1,-1 0-1,2 0 1,19-2 292,0 0 1,0-2-1,0 0 1,0-1-1,32-14 0,-29 10-878,1 2-1,0 0 1,37-5-1,-62 12 564,1 0 1,-1 0-1,1 0 0,-1 0 0,1 0 1,-1 0-1,1 0 0,-1 0 1,1 0-1,-1 0 0,1 0 0,-1 0 1,0 0-1,1 1 0,-1-1 1,1 0-1,-1 0 0,1 0 1,-1 1-1,0-1 0,1 0 0,-1 1 1,0-1-1,1 0 0,-1 1 1,0-1-1,1 0 0,-1 1 0,0-1 1,0 1-1,1-1 0,-1 0 1,0 1-1,0-1 0,0 1 0,0-1 1,0 1-1,1-1 0,-1 1 1,0-1-1,0 1 0,0-1 0,0 1 1,0-1-1,-1 0 0,1 1 1,0-1-1,0 1 0,0-1 0,0 1 1,0-1-1,-1 1 0,1-1 1,-15 35 144,7-16-4273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5.340"/>
    </inkml:context>
    <inkml:brush xml:id="br0">
      <inkml:brushProperty name="width" value="0.025" units="cm"/>
      <inkml:brushProperty name="height" value="0.025" units="cm"/>
    </inkml:brush>
  </inkml:definitions>
  <inkml:trace contextRef="#ctx0" brushRef="#br0">147 55 13741,'0'0'9273,"-8"-2"-7656,-62-7-920,68 8-704,-1 1 0,0 0 0,0 0 0,0 0 0,0 0 0,1 0 0,-1 0 0,0 1-1,0-1 1,1 1 0,-1 0 0,0 0 0,1 0 0,-1 0 0,0 1 0,1-1 0,0 1 0,-1-1-1,1 1 1,0 0 0,0 0 0,0 0 0,0 0 0,0 0 0,-3 5 0,5-6-9,0-1 1,0 1 0,-1 0 0,1 0-1,0 0 1,0 0 0,0 0-1,0 0 1,0 0 0,1 0-1,-1 0 1,0 0 0,0 0-1,0 0 1,1 0 0,-1 0-1,1 0 1,-1 0 0,1 0 0,-1-1-1,1 1 1,-1 0 0,1 0-1,0 0 1,-1-1 0,1 1-1,0 0 1,0-1 0,-1 1-1,1-1 1,0 1 0,0-1-1,0 1 1,0-1 0,1 1 0,41 12-670,-28-9 576,-2 0 44,0 1 1,0 0-1,0 1 1,-1 1 0,0 0-1,0 0 1,-1 1-1,0 1 1,0 0 0,-1 0-1,15 17 1,-22-21 48,1 0 0,-1 0 0,0 0 0,0 1 0,0-1 1,-1 1-1,0-1 0,0 1 0,0 0 0,-1 0 0,0 0 0,0 0 0,0 0 0,-1 0 1,0 0-1,0 0 0,-1 0 0,0 0 0,0 0 0,0-1 0,0 1 0,-1 0 1,0 0-1,0-1 0,-1 1 0,0-1 0,0 1 0,-6 8 0,-1 0 477,-1-1 0,0 0 0,-26 23-1,32-31-170,-1 0-1,0-1 0,0 1 0,0-1 0,-1-1 0,0 1 0,1-1 0,-1 0 0,0-1 0,0 0 0,-14 3 0,20-5-259,0 0 0,0 0 0,0-1 0,0 1 0,0 0 0,0 0 0,0-1 0,0 1 0,0 0 0,0-1-1,0 1 1,0-1 0,0 1 0,0-1 0,1 1 0,-1-1 0,0 0 0,0 0 0,1 1 0,-1-1 0,0 0 0,1 0 0,-1 0 0,1 1 0,-1-1 0,1 0 0,-1 0 0,1 0-1,-1 0 1,1 0 0,0 0 0,0 0 0,0 0 0,-1-2 0,-1-42 55,2 34-124,1 1-13,0 0 0,1 0-1,0 0 1,1 0-1,0 0 1,0 0-1,1 1 1,1 0-1,-1 0 1,1 0-1,1 0 1,0 1-1,0 0 1,14-14 0,10-9-64,2 3 0,42-31 1,-53 43 53,12-8-67,-21 16 65,1-1 0,-1 0 0,0-1 0,-1 0 0,0-1 0,16-21 0,-27 31 63,1 1 0,-1-1-1,1 0 1,-1 1 0,1-1 0,-1 0 0,1 1-1,-1-1 1,1 0 0,-1 0 0,0 0-1,0 0 1,1 1 0,-1-1 0,0 0 0,0 0-1,0 0 1,0 0 0,0 0 0,0 1 0,0-1-1,0 0 1,-1 0 0,1 0 0,0 0-1,0 0 1,-1 1 0,1-1 0,0 0 0,-1 0-1,1 1 1,-1-1 0,1 0 0,-2-1 0,0 1-7,0 0 0,-1 0 0,1 0 0,0 1 0,-1-1 1,1 1-1,-1-1 0,1 1 0,-1 0 0,1 0 0,-1 0 1,-2 0-1,-6 1-9,0 1 0,0 0 0,0 0 0,-20 7 0,-18 22-5,47-30 21,0 1 0,0 0 0,0 0-1,0 0 1,0 0 0,0 0 0,0 1 0,1-1-1,-1 0 1,1 1 0,0-1 0,-1 1 0,1 0 0,0-1-1,1 1 1,-1 0 0,0 3 0,1-5 6,0 1 1,1-1 0,-1 0-1,1 0 1,-1 0 0,1 0-1,0 0 1,-1 0 0,1 0-1,0-1 1,0 1 0,-1 0-1,1 0 1,0 0 0,0-1-1,0 1 1,0-1 0,0 1-1,0-1 1,0 1 0,0-1-1,0 1 1,1-1-1,-1 0 1,0 1 0,0-1-1,0 0 1,0 0 0,0 0-1,1 0 1,0 0 0,49 0 310,-40-1-247,10-1-4,0-1 1,0-1 0,37-12 0,-39 10-33,0 0-1,0 2 1,0 0 0,31-1 0,-49 5-25,-1 1 1,1 0-1,0-1 1,-1 1-1,1 0 1,0 0-1,-1-1 1,1 1 0,-1 0-1,1 0 1,-1 0-1,0 0 1,1 0-1,-1 0 1,0 0-1,0 0 1,1 0-1,-1 0 1,0 0-1,0 0 1,0 0-1,0 0 1,0 0-1,-1 0 1,1 0 0,0 0-1,-1 1 1,-3 32 398,0-14-183,2-15-188,1 0 1,0 0-1,0 0 0,0 0 0,1 1 1,0 9-1,0-14-9,1 0 0,-1 0 0,1 1 0,-1-1 0,1 0 0,-1 0 0,1 0 0,0 0 1,-1 0-1,1 0 0,0 0 0,0 0 0,0 0 0,0-1 0,0 1 0,0 0 0,0 0 0,0-1 0,0 1 0,0-1 0,0 1 0,0-1 1,0 1-1,1-1 0,-1 0 0,0 1 0,0-1 0,0 0 0,1 0 0,-1 0 0,0 0 0,0 0 0,3-1 0,11 1 153,0-2-1,0 1 0,0-2 0,0 0 0,0-1 0,23-9 1,-18 4-726,0-1 0,0 0 0,34-26 0,-50 33-1862,-7 8 214,-1-2 787,1 1 0,0 0-1,0 0 1,1 0 0,-1 0 0,1 0-1,-3 8 1,2 4-5426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5.915"/>
    </inkml:context>
    <inkml:brush xml:id="br0">
      <inkml:brushProperty name="width" value="0.025" units="cm"/>
      <inkml:brushProperty name="height" value="0.025" units="cm"/>
    </inkml:brush>
  </inkml:definitions>
  <inkml:trace contextRef="#ctx0" brushRef="#br0">1 301 14221,'0'0'9241,"12"-3"-7709,5-1-1260,-1 0-1,0-2 1,0 0-1,0-1 1,21-13-1,-31 17-248,-1 0 0,1 0 0,-1-1-1,0 1 1,0-1 0,-1 0 0,1-1-1,-1 1 1,0-1 0,0 0 0,-1 0 0,1 0-1,-1-1 1,0 1 0,0-1 0,-1 1-1,0-1 1,0 0 0,0 0 0,-1 0 0,2-9-1,-3 15-28,0-1 0,0 1 0,0-1 0,0 1 0,0 0 0,0-1 0,0 1 0,0 0 0,0-1 0,0 1 0,0 0 0,-1-1 0,1 1 0,0 0 0,0-1 0,0 1 0,0 0 0,0-1 0,-1 1 0,1 0 0,0-1 0,0 1 0,0 0 0,-1 0 0,1-1 0,0 1 0,-1 0 0,1 0 0,0 0 0,0-1 0,-1 1 0,1 0 0,0 0 0,-1 0 0,1 0 0,0 0 0,-1 0 0,1 0 0,-1-1-1,1 1 1,0 0 0,-1 0 0,1 0 0,-1 1 0,-20 9-213,-15 21 47,27-21 147,7-8 41,0 0 0,0 0 0,0 1 0,0-1 0,0 1 0,0 0 0,1 0 0,-1-1 0,1 1-1,0 0 1,0 0 0,0 0 0,0 1 0,-1 3 0,4-6 0,-1 0 1,0 0 0,1 0-1,-1-1 1,1 1-1,-1 0 1,1-1-1,-1 1 1,1-1-1,0 1 1,-1-1 0,1 0-1,-1 0 1,1 0-1,0 0 1,-1 0-1,1 0 1,0 0-1,-1 0 1,3-1 0,2 0 62,220-12-2641,-226 13 2586,1 0 1,-1 0 0,1-1 0,-1 1 0,1 0-1,0 0 1,-1 0 0,1 0 0,-1 0 0,1 0-1,-1 0 1,1 0 0,-1 0 0,1 0 0,0 0-1,-1 0 1,1 1 0,-1-1 0,1 0 0,-1 0-1,1 1 1,-1-1 0,1 0 0,-1 0 0,1 1-1,-1-1 1,0 1 0,1-1 0,-1 0 0,1 1-1,-1-1 1,0 1 0,1-1 0,-1 1 0,0-1-1,0 1 1,1-1 0,-1 1 0,0-1 0,0 1-1,0-1 1,0 1 0,0-1 0,0 1 0,0 0-1,0-1 1,0 1 731,0-36 1817,-2-13-2342,1 32-532,0 1 0,0-1 0,2 1 0,0-1 0,4-18 1,-4 32-139,0 0 1,1 0-1,-1 0 0,1 0 1,-1 0-1,1 1 1,0-1-1,-1 1 1,1-1-1,0 1 1,0 0-1,0-1 1,0 1-1,0 0 0,0 0 1,1 1-1,-1-1 1,0 0-1,0 1 1,1-1-1,-1 1 1,0 0-1,5 0 1,2-1-1865,14-3-4579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6.245"/>
    </inkml:context>
    <inkml:brush xml:id="br0">
      <inkml:brushProperty name="width" value="0.025" units="cm"/>
      <inkml:brushProperty name="height" value="0.025" units="cm"/>
    </inkml:brush>
  </inkml:definitions>
  <inkml:trace contextRef="#ctx0" brushRef="#br0">109 0 15022,'0'0'5680,"-10"9"-4340,1 0-814,-1 1 0,1-1 1,1 2-1,0-1 0,0 1 0,1 0 0,1 1 0,-9 20 0,11-22-317,1 0 0,0 0-1,0 0 1,1 0 0,0 0 0,1 1-1,1-1 1,0 17 0,0-24-191,1-1-1,-1 1 1,1 0 0,0-1 0,0 1 0,0 0-1,0-1 1,0 1 0,0-1 0,1 0 0,0 1 0,-1-1-1,1 0 1,0 0 0,0 0 0,0 0 0,0 0-1,0 0 1,1-1 0,-1 1 0,0-1 0,1 1-1,-1-1 1,1 0 0,-1 0 0,1 0 0,0-1 0,0 1-1,-1 0 1,1-1 0,0 0 0,0 0 0,-1 0-1,1 0 1,5-1 0,-1 0-14,0 0 0,0 0 0,0-1 0,-1 0 0,1-1 0,0 0-1,-1 0 1,0 0 0,1 0 0,-2-1 0,1 0 0,0-1 0,-1 1 0,6-7 0,41-25-623,-50 35 480,-17 33 64,10-23 133,1-4-50,0 0 1,1-1-1,0 2 0,0-1 0,0 0 0,1 1 1,-1-1-1,2 1 0,-1-1 0,0 1 1,1 0-1,0 0 0,0 0 0,1 7 0,3-13-377,0 1-1,0-1 0,0 1 0,0-1 0,1 0 0,-1 0 0,0 0 0,0-1 0,5 0 0,15-8-4691,4-4-2904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6.574"/>
    </inkml:context>
    <inkml:brush xml:id="br0">
      <inkml:brushProperty name="width" value="0.025" units="cm"/>
      <inkml:brushProperty name="height" value="0.025" units="cm"/>
    </inkml:brush>
  </inkml:definitions>
  <inkml:trace contextRef="#ctx0" brushRef="#br0">121 21 19090,'0'0'2354,"-9"2"-736,0-1-1111,0 1 0,1 1-1,-1 0 1,1 0 0,-1 0 0,-10 7 0,17-9-424,-1 1 0,1-1 0,-1 1 0,1-1 0,-1 1 0,1 0 0,0 0 0,0 0 0,0 0 0,0 1 0,0-1 0,0 0 0,1 1 0,-1-1 0,1 1 0,0 0 0,0-1 0,0 1 0,0 0 0,0 0 0,0 0 0,1 0 0,-1 0 0,1 0 0,0-1 0,0 1 0,1 6 0,-1-8-70,1 1 0,0 0 0,0-1 0,0 1 0,0-1-1,0 0 1,0 1 0,1-1 0,-1 0 0,0 1 0,1-1 0,-1 0 0,1 0 0,-1 0-1,1 0 1,-1-1 0,1 1 0,0 0 0,-1-1 0,1 1 0,0-1 0,0 1 0,-1-1 0,1 0-1,0 0 1,0 0 0,0 0 0,-1 0 0,1 0 0,0 0 0,0-1 0,-1 1 0,1-1 0,2 0-1,2 0 22,0 0 1,0-1-1,0 0 0,0 0 0,0 0 0,0-1 0,0 1 0,9-8 0,-10 6-10,-1-1-1,1-1 1,-1 1-1,0-1 1,0 1-1,0-1 1,-1 0-1,0 0 1,3-11-1,-5 16-29,0-1 0,-1 1 0,1-1-1,-1 1 1,0-1 0,1 1 0,-1-1-1,0 1 1,0-1 0,0 1 0,0-1-1,0 1 1,0-1 0,-1 1 0,1 0 0,0-1-1,-1 1 1,1-1 0,-1 1 0,0 0-1,1-1 1,-1 1 0,0 0 0,0-1-1,0 1 1,1 0 0,-1 0 0,-1 0-1,1 0 1,0 0 0,0 0 0,0 0 0,0 0-1,-1 1 1,1-1 0,0 0 0,-1 1-1,1-1 1,-1 1 0,1-1 0,-1 1-1,1 0 1,0 0 0,-1-1 0,1 1-1,-1 0 1,-1 1 0,-1-2-218,1 1 0,-1 0 0,1 0 0,0 0 0,-1 0 0,1 1 0,-1 0-1,1-1 1,-6 3 0,-14 13-6968,13-8-2433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37.560"/>
    </inkml:context>
    <inkml:brush xml:id="br0">
      <inkml:brushProperty name="width" value="0.025" units="cm"/>
      <inkml:brushProperty name="height" value="0.025" units="cm"/>
    </inkml:brush>
  </inkml:definitions>
  <inkml:trace contextRef="#ctx0" brushRef="#br0">20 1 4965,'0'0'18535,"-1"10"-17964,-6 44 219,-5 79 870,12-131-1640,0-1 0,0 1 0,0 0 0,1 0 0,-1-1 0,0 1 0,1 0 0,-1-1 0,1 1 0,-1-1 0,1 1 0,0-1 0,0 1 0,0-1 0,0 1 0,0-1 0,0 0 0,0 1 0,0-1 0,0 0 0,1 0 0,-1 0 0,0 0 0,1 0-1,-1 0 1,3 1 0,0-1 42,1 1-1,0-1 0,0 0 1,0 0-1,0-1 0,0 1 1,-1-1-1,1 0 0,6-1 1,8-1 69,0-2 0,-1 0-1,34-12 1,31-18 29,-82 39-230,0 0-1,0 0 0,0 0 0,-1 0 1,1 1-1,-1-1 0,-1 7 0,1-8 50,0-3 28,0 0 1,0 0-1,0 0 0,0 0 0,0 0 0,1 0 0,-1 0 0,0 0 0,1 0 0,-1 0 1,1 0-1,-1 0 0,1 0 0,-1 0 0,1 0 0,0-1 0,-1 1 0,1 0 0,0 0 1,0-1-1,-1 1 0,1-1 0,0 1 0,0 0 0,0-1 0,0 0 0,1 1 0,2 0 49,0 1 0,0-2-1,0 1 1,0 0 0,0-1 0,-1 0-1,8 0 1,2-1 87,-1-1 1,1 0-1,-1-1 0,13-4 1,59-33 12,-63 29-354,0 0 0,43-14 0,-63 25 157,-1 0 0,0 0 0,1 0 0,-1 0 0,1 0 0,-1 0 0,0 0 0,1 1-1,-1-1 1,0 0 0,1 0 0,-1 0 0,0 1 0,1-1 0,-1 0 0,0 1 0,1-1 0,-1 0 0,0 0 0,0 1 0,1-1 0,-1 1 0,0-1 0,0 0 0,0 1 0,0-1 0,1 0 0,-1 1 0,0-1 0,0 1 0,0-1 0,0 0 0,0 1 0,0-1 0,0 1-1,0-1 1,0 1 0,1 30-56,4 8 483,2-31-372,2-1 0,-1 0-1,1 0 1,0 0-1,0-1 1,1-1 0,0 1-1,19 6 1,15 10-484,-33-16 236,-1 0 0,1 1-1,-1 1 1,0 0 0,-1 0-1,0 1 1,0 0 0,11 16-1,-17-20 250,0 1-1,0-1 1,-1 0-1,0 1 1,0 0-1,0-1 1,-1 1-1,1 0 1,-1 0-1,-1 0 1,1 0-1,-1 0 1,0 0-1,-1 0 1,1 0-1,-1 0 1,0-1-1,-1 1 1,1 0-1,-4 6 1,1-1 228,-1-1 1,0 1 0,0-1-1,-1 0 1,-1-1-1,0 1 1,0-1 0,-1-1-1,0 1 1,0-2-1,-1 1 1,0-1 0,-1 0-1,1-1 1,-1 0-1,0 0 1,-1-1-1,0-1 1,1 1 0,-1-2-1,-1 0 1,1 0-1,0-1 1,-1 0 0,1-1-1,-21 0 1,29-2-223,1 0 1,-1 1 0,0-1 0,1 0-1,-1 0 1,1-1 0,-1 1-1,1 0 1,0-1 0,0 0-1,0 1 1,0-1 0,0 0-1,0 0 1,0 0 0,0 0 0,1 0-1,-1-1 1,1 1 0,-1-1-1,1 1 1,0-1 0,0 1-1,0-1 1,0 1 0,1-1 0,-1-4-1,-2-8 57,1-1-1,0 0 1,2-22-1,0 34-76,0-8-115,0 0 0,2-1-1,-1 1 1,2 0 0,-1 0 0,2 0 0,0 0-1,0 0 1,1 1 0,0-1 0,1 1-1,0 1 1,1-1 0,0 1 0,1 0 0,0 1-1,1 0 1,12-11 0,1 4-339,0 0-1,1 1 1,0 2-1,1 0 1,0 1-1,1 2 1,38-11 0,-11 5-3279,-2-1-1697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3.657"/>
    </inkml:context>
    <inkml:brush xml:id="br0">
      <inkml:brushProperty name="width" value="0.025" units="cm"/>
      <inkml:brushProperty name="height" value="0.025" units="cm"/>
    </inkml:brush>
  </inkml:definitions>
  <inkml:trace contextRef="#ctx0" brushRef="#br0">52 9 10378,'-1'-9'12141,"-9"30"-10198,-10 35-3028,14-36 1163,2-1 1,0 1-1,1-1 1,1 1 0,0 0-1,4 39 1,-2-57-25,0-1 1,1 1 0,-1-1 0,1 0 0,0 0 0,-1 1-1,1-1 1,0 0 0,0 0 0,-1 0 0,1 0 0,0 1 0,0-1-1,0-1 1,0 1 0,1 0 0,-1 0 0,0 0 0,0-1-1,0 1 1,1 0 0,-1-1 0,0 1 0,1-1 0,-1 0-1,1 1 1,-1-1 0,0 0 0,1 0 0,-1 0 0,1 0-1,-1 0 1,0 0 0,1 0 0,-1 0 0,1-1 0,0 0-1,4 1 131,-1-1-1,1-1 0,-1 1 0,0-1 1,0 0-1,0 0 0,0 0 1,7-5-1,3-5-35,0 0 0,-1-1 0,24-28 0,-33 35-121,0 0 0,-1 0 1,0 0-1,0-1 0,-1 1 1,0-1-1,0 0 1,0 0-1,-1 0 0,0 0 1,-1-1-1,1 1 0,-1-8 1,-1 14-32,0 0 0,0 1 0,0-1 0,0 1 1,0-1-1,0 0 0,0 1 0,0-1 0,0 1 0,0-1 1,-1 0-1,1 1 0,0-1 0,0 1 0,-1-1 0,1 1 1,0-1-1,-1 1 0,1-1 0,0 1 0,-1-1 0,1 1 1,-1 0-1,1-1 0,-1 1 0,1 0 0,-1-1 0,1 1 1,-1 0-1,1-1 0,-1 1 0,1 0 0,-1 0 0,0 0 1,1 0-1,-1 0 0,1 0 0,-1-1 0,0 1 0,1 1 1,-1-1-1,1 0 0,-1 0 0,0 0 0,1 0 1,-1 0-1,1 0 0,-1 1 0,1-1 0,-2 1 0,0-1-24,0 1 0,0 0-1,0 0 1,0 0-1,0 0 1,0 1-1,0-1 1,1 1-1,-1-1 1,0 1 0,1-1-1,-1 1 1,-1 2-1,2-3 23,0 1-1,0 0 0,0-1 1,0 1-1,0 0 1,1-1-1,-1 1 0,0 0 1,1 0-1,0 0 1,-1 0-1,1 0 0,0 0 1,0 0-1,0-1 1,0 1-1,0 0 0,0 0 1,1 0-1,-1 0 0,1 0 1,-1 0-1,1 0 1,1 2-1,-1-3 12,1 1 1,0-1-1,0 0 0,-1 1 0,1-1 1,0 0-1,0 0 0,1 0 0,-1 0 1,0 0-1,0-1 0,0 1 1,0-1-1,1 1 0,-1-1 0,0 0 1,3 0-1,8 0 37,-1-1 0,1 0-1,-1 0 1,1-2 0,-1 1 0,18-8 0,-15 4 2,0 0 1,25-17-1,-36 20-26,1 0-1,-1 0 1,0 0-1,-1-1 1,1 1-1,0-1 1,-1 0-1,0 0 0,0 0 1,0 0-1,0 0 1,-1-1-1,3-5 1,-5 10-18,0 0 0,0 0 0,0-1 0,0 1 0,0 0 0,0 0 0,0 0 0,0 0 0,0-1 0,0 1 0,0 0 0,0 0 0,0 0 0,0 0 0,0-1 0,0 1 1,0 0-1,0 0 0,0 0 0,0-1 0,0 1 0,0 0 0,0 0 0,0 0 0,0 0 0,0 0 0,-1-1 0,1 1 0,0 0 0,0 0 0,0 0 0,0 0 0,0 0 1,0 0-1,-1-1 0,1 1 0,0 0 0,0 0 0,0 0 0,0 0 0,-1 0 0,1 0 0,0 0 0,0 0 0,0 0 0,0 0 0,-1 0 0,1 0 0,0 0 0,0 0 0,-1 0 1,-13 4-97,-13 9-111,-31 37 98,54-47 106,1 0-1,0 0 1,0 1-1,0-1 1,1 1 0,-1 0-1,1 0 1,0 0-1,0 0 1,0 0-1,0 0 1,1 1 0,0-1-1,-1 7 1,2-10 6,0 0-1,1 0 1,-1-1 0,1 1-1,-1 0 1,1-1 0,-1 1 0,1 0-1,-1-1 1,1 1 0,0 0 0,-1-1-1,1 1 1,0-1 0,-1 0-1,1 1 1,0-1 0,0 1 0,-1-1-1,1 0 1,0 0 0,0 1-1,0-1 1,0 0 0,-1 0 0,1 0-1,0 0 1,0 0 0,0 0 0,1 0-1,37 0 177,-26-1-144,48-1-30,-40 0-20,1 1 0,-1 1 0,1 1 0,-1 1 1,1 0-1,35 10 0,-53-10 152,-1-4 2384,-4-7-2310,0-16-272,-2 1 0,0-1 0,-11-36 0,14 60-1125,7 1-3386,17 0-3313,0 3-246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4.315"/>
    </inkml:context>
    <inkml:brush xml:id="br0">
      <inkml:brushProperty name="width" value="0.025" units="cm"/>
      <inkml:brushProperty name="height" value="0.025" units="cm"/>
    </inkml:brush>
  </inkml:definitions>
  <inkml:trace contextRef="#ctx0" brushRef="#br0">161 6 19026,'-8'2'1911,"-5"3"-1307,0 0 0,0 1-1,0 1 1,1 0 0,-15 11-1,22-15-538,0 1 0,1-1 0,-1 1 0,1 0-1,0 0 1,0 1 0,0-1 0,1 1 0,0-1-1,0 1 1,0 0 0,0 1 0,1-1-1,-1 0 1,2 1 0,-1-1 0,-1 9 0,3-12-70,0 0 1,0-1-1,1 1 1,-1-1-1,1 1 1,-1-1-1,1 1 1,0-1-1,-1 0 1,1 1-1,0-1 1,0 0-1,0 1 1,0-1-1,0 0 1,0 0-1,0 0 1,1 0-1,-1 0 1,0 0-1,1 0 1,-1 0-1,0-1 1,1 1-1,-1 0 1,1-1-1,-1 0 1,1 1-1,-1-1 1,1 0-1,0 1 1,-1-1-1,3 0 1,66 1-911,-53-1 237,23-7-1025,-34 6 1590,-1-1-1,1 1 0,0 0 0,-1 1 1,1-1-1,0 1 0,-1 0 0,1 0 1,6 2-1,-11 1 301,-1 0 0,1 0 0,-1 0-1,0 0 1,0 0 0,-1 0 0,1 0 0,0 0 0,-1 0-1,-1 5 1,-8 13 60,0 0 0,-1 0 0,-2-1-1,0 0 1,-1-1 0,0-1 0,-2 0-1,-25 22 1,41-39-223,-1-1-1,0 1 1,1 0-1,-1 0 1,0 0-1,0 0 1,0-1-1,1 1 1,-1 0-1,0-1 1,0 1-1,0 0 1,0-1-1,0 0 1,0 1 0,-1-1-1,1 0 1,0 1-1,0-1 1,0 0-1,0 0 1,0 0-1,0 0 1,-2 0-1,2-1-4,1 0 0,-1 0-1,1 0 1,-1 0 0,1 0 0,0 0-1,0-1 1,0 1 0,-1 0-1,1 0 1,0 0 0,0 0-1,1 0 1,-1-1 0,0 1 0,0 0-1,0 0 1,1-2 0,21-58-87,-2 22-249,2 2 0,2 0 0,1 2 1,1 0-1,56-55 0,-82 91 328,0-1 0,0 0 0,0 1 0,0-1 0,0 0 0,0 1 0,0-1 0,0 0 0,0 1 0,0-1 0,1 0 0,-1 1 0,0-1 0,0 0 0,0 1 0,0-1 0,1 0 0,-1 1 0,0-1 0,0 0 0,1 0 0,-1 1 0,0-1 0,0 0 0,1 0 0,-1 0 0,0 1 1,1-1-1,-1 0 0,0 0 0,0 0 0,1 0 0,-1 0 0,1 1 0,-1-1 0,0 0 0,1 0 0,-1 0 0,0 0 0,1 0 0,-1 0 0,0 0 0,1 0 0,-1 0 0,0-1 0,1 1 0,-1 0 0,0 0 0,1 0 0,-1 0 0,0 0 0,1-1 0,-1 1 0,0 0 0,1 0 0,-1-1 0,-11 48 778,6-27-599,4-19-179,1 1 1,0 0-1,-1 0 1,1 0 0,0 0-1,0 0 1,0-1-1,0 1 1,1 0-1,-1 0 1,0 0-1,1 0 1,-1-1-1,1 1 1,0 0-1,-1-1 1,1 1-1,0 0 1,0-1-1,0 1 1,0-1-1,1 1 1,-1-1-1,0 0 1,1 1-1,2 1 1,-2-2 5,-1-1 0,1 0 0,0 0 0,0 1 0,0-1 0,0 0 0,-1 0 0,1-1 1,0 1-1,0 0 0,0-1 0,0 1 0,-1-1 0,1 1 0,0-1 0,-1 0 0,1 0 0,0 0 0,-1 0 0,1 0 0,-1 0 1,1 0-1,-1 0 0,0 0 0,0-1 0,1 1 0,-1-1 0,1-1 0,4-5 266,0 0 0,0 0-1,-1 0 1,-1-1 0,1 0 0,-1 0-1,3-12 1,-5 18-259,-1 0 0,0-1 0,-1 1 0,1 0 1,-1 0-1,1 0 0,-1-1 0,0 1 0,0 0 0,0 0 0,-1-1 0,1 1 0,-1 0 0,0 0 0,0 0 0,0 0 0,0 0 1,0 0-1,-1 0 0,1 0 0,-1 0 0,0 0 0,0 1 0,0-1 0,-3-3 0,4 6-1161,6 0-171,0 1 0,0 0 0,-1 0-1,1 0 1,0 1 0,7 3 0,16 4-3223,2-4-759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5.015"/>
    </inkml:context>
    <inkml:brush xml:id="br0">
      <inkml:brushProperty name="width" value="0.025" units="cm"/>
      <inkml:brushProperty name="height" value="0.025" units="cm"/>
    </inkml:brush>
  </inkml:definitions>
  <inkml:trace contextRef="#ctx0" brushRef="#br0">110 201 10154,'0'0'12620,"-9"3"-11094,-2 0-1096,1 1 0,0 0 0,-18 10 0,26-12-338,-1-1 1,0 1-1,0 0 0,1 0 0,-1 0 0,1 0 0,-1 0 1,1 1-1,0-1 0,0 1 0,0-1 0,0 1 0,1 0 1,-1 0-1,1-1 0,0 1 0,-1 1 0,1-1 0,1 0 1,-1 0-1,0 4 0,1-6-81,1 0 0,0-1-1,0 1 1,0-1 0,0 1 0,-1 0 0,1-1 0,0 0 0,0 1-1,0-1 1,0 1 0,0-1 0,0 0 0,0 0 0,0 0 0,0 1-1,0-1 1,1 0 0,-1 0 0,0-1 0,0 1 0,1 0 0,30-2 251,-24 1-308,0-1 0,-1 0 0,0-1 0,1 0 0,-1 0 0,0 0 0,13-10 0,29-11-216,-49 24 262,0 0 1,0-1-1,0 1 0,0 0 0,1 0 0,-1 0 0,0 0 0,0 0 0,0 0 0,0 0 0,1 0 0,-1 0 0,0 0 0,0 0 0,0 0 0,0 0 0,1 0 0,-1 0 1,0 0-1,0 0 0,0 0 0,0 0 0,1 1 0,-1-1 0,0 0 0,0 0 0,0 0 0,0 0 0,0 0 0,1 0 0,-1 0 0,0 1 0,0-1 0,0 0 0,0 0 1,0 0-1,0 0 0,0 0 0,0 1 0,0-1 0,0 0 0,1 0 0,-1 0 0,0 0 0,0 1 0,0-1 0,0 0 0,0 0 0,0 0 0,0 0 0,0 1 0,-4 14 17,-9 14 108,-2-2 21,1-1-116,0 0 0,2 0 0,-14 44 0,26-63-406,9-20 386,9-22 180,8-17-42,1 0 0,3 2-1,2 1 1,2 2 0,65-71-1,-92 111-173,29-26-19,-35 31 31,1 1 1,0 0-1,0 0 1,0-1-1,0 1 1,0 1-1,0-1 1,0 0-1,0 0 1,0 1-1,0-1 1,0 1-1,0 0 1,0 0-1,1 0 1,-1 0-1,4 0 1,-5 1-2,0 0 1,0-1-1,0 1 1,0 0-1,-1 0 1,1 0 0,0 0-1,0 0 1,-1 0-1,1 0 1,-1 0-1,1 0 1,-1 0 0,1 0-1,-1 0 1,0 1-1,1-1 1,-1 0-1,0 0 1,0 0 0,0 1-1,0-1 1,0 0-1,0 2 1,-2 31-7,2-32 18,-2 8 34,-1-1 1,0 1-1,0-1 0,-1 0 0,0 0 0,0 0 0,-1 0 1,0-1-1,-1 1 0,-7 8 0,-5 8 128,27-26-1172,41-6 127,-48 7 879,-1-1-1,1 1 1,-1 0-1,1 0 0,-1 0 1,1 0-1,0 0 1,-1 0-1,1 0 1,-1 0-1,1 1 1,-1-1-1,1 0 1,-1 1-1,0 0 1,1-1-1,-1 1 0,1 0 1,-1 0-1,0 0 1,0-1-1,1 1 1,-1 1-1,2 1 1,-3 0 52,1 0 1,-1 0 0,1 0 0,-1 0 0,0 1 0,0-1-1,0 0 1,-1 0 0,1 0 0,-1 0 0,1 0 0,-1 0-1,0 0 1,-1 0 0,1 0 0,-3 5 0,0-2 122,-1 1 0,1-1 0,-1 0 0,-1-1 0,1 1 0,-12 8 0,6-6 206,0-1-1,-1 0 1,1 0-1,-1-1 1,-1-1-1,1 0 1,-25 6-1,35-11-396,1 1 1,-1-1-1,1 1 1,-1-1-1,1 0 1,-1 0-1,1 0 0,-1 0 1,1 0-1,-1 0 1,1 0-1,-1 0 1,1 0-1,-1-1 1,1 1-1,-1-1 0,1 1 1,-1-1-1,1 0 1,0 1-1,-1-1 1,1 0-1,0 0 0,0 0 1,-2-1-1,3 0-374,-1 0-1,1 1 1,0-1-1,0 1 1,0-1-1,0 0 1,0 1-1,1-1 1,-1 1-1,0-1 1,1 1-1,-1-1 1,1 0-1,0 1 1,-1 0-1,1-1 1,0 1-1,0-1 1,0 1-1,0 0 1,0 0-1,0 0 1,3-3-1,11-13-8917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6.158"/>
    </inkml:context>
    <inkml:brush xml:id="br0">
      <inkml:brushProperty name="width" value="0.025" units="cm"/>
      <inkml:brushProperty name="height" value="0.025" units="cm"/>
    </inkml:brush>
  </inkml:definitions>
  <inkml:trace contextRef="#ctx0" brushRef="#br0">25 341 6919,'-15'4'9051,"7"-7"-3432,8 2-5398,0 0 0,-1 0 0,1 0-1,0 0 1,0 0 0,0 0 0,0 0 0,0 0-1,0 0 1,0 0 0,0 0 0,1 0 0,-1 0-1,0 0 1,0 0 0,1 0 0,0-1 0,25-44-118,55-71 2641,-82 118-2751,-6 9-26,0 0 0,0 0-1,1 0 1,1 1 0,0 0 0,0 1-1,1-1 1,0 1 0,1 0 0,0 0-1,-1 17 1,4-28 32,0 0 0,1 0 0,-1 0-1,1 0 1,-1-1 0,1 1 0,-1 0 0,1 0-1,-1-1 1,1 1 0,0 0 0,-1-1-1,1 1 1,0 0 0,0-1 0,-1 1 0,1-1-1,0 1 1,0-1 0,0 0 0,0 1 0,0-1-1,0 0 1,-1 0 0,1 0 0,0 1 0,0-1-1,0 0 1,0 0 0,0 0 0,0 0-1,0-1 1,0 1 0,1 0 0,39-6 177,-28 1-165,-1 0 0,1 0 0,-1-1 0,0-1 1,-1 0-1,1 0 0,-1-1 0,12-12 0,-2 1-322,-1-2 0,31-42 0,-41 53-50,-7 16-227,-3-6 583,0 1 0,0 0 1,0-1-1,0 1 1,0 0-1,0-1 0,1 1 1,-1 0-1,0-1 0,0 1 1,1 0-1,-1-1 1,0 1-1,1-1 0,-1 1 1,0-1-1,1 1 1,-1 0-1,1-1 0,-1 0 1,1 1-1,-1-1 1,1 1-1,-1-1 0,1 0 1,0 1-1,-1-1 1,1 0-1,-1 1 0,1-1 1,0 0-1,-1 0 1,1 0-1,1 0 0,7-1 46,0 0 0,-1-1 0,1 0 0,0 0 0,-1-1 0,0 0-1,0-1 1,0 0 0,0 0 0,0-1 0,-1 0 0,13-10-1,-10 6-20,0 1 0,-1-1 0,-1 0 0,1-1 0,-2 0 0,1 0 0,-1 0 0,8-18-1,-14 24-287,-6 8 92,-14 23 29,-24 42 157,29-41 261,-16 53 0,26-69-221,1 1 0,0-1-1,1 1 1,0-1-1,1 1 1,1 0 0,1 15-1,0-25-42,0 1 0,0-1 0,1 1 0,-1-1 0,1 1-1,0-1 1,-1 0 0,2 0 0,-1 0 0,0 0 0,1 0 0,-1 0 0,1-1-1,0 1 1,0-1 0,0 1 0,4 1 0,-5-2 13,1-1 1,-1 1 0,1-1-1,-1 1 1,1-1-1,0 0 1,0 0 0,0 0-1,0-1 1,-1 1-1,1-1 1,0 1-1,0-1 1,0 0 0,0 0-1,0-1 1,0 1-1,0 0 1,0-1 0,0 0-1,5-1 1,-7 0-7,0 1 1,0 0 0,0 0-1,-1-1 1,1 1-1,0 0 1,-1-1 0,1 1-1,0-1 1,-1 1-1,0 0 1,1-1 0,-1 1-1,0-1 1,0 0 0,0 1-1,0-1 1,0 1-1,0-1 1,0 1 0,-1-3-1,-7-33 236,-2 14-460,0 1-1,-1 0 1,-2 1 0,0 0-1,-1 1 1,-1 0 0,-1 2-1,0 0 1,-33-28 0,27 28 389,36 23 233,24 11-171,2-5-209,-1-2 0,2-2 0,-1-2 0,1-1 1,42-2-1,-80-2-243,27-4-1676,-29 4 1548,0-1 1,-1 1-1,1-1 0,0 1 0,0-1 1,-1 0-1,1 1 0,0-1 0,-1 0 1,1 0-1,-1 1 0,1-1 0,-1 0 1,1 0-1,-1 0 0,1 0 0,-1 1 1,0-1-1,1-2 0,0-11-8224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28.975"/>
    </inkml:context>
    <inkml:brush xml:id="br0">
      <inkml:brushProperty name="width" value="0.035" units="cm"/>
      <inkml:brushProperty name="height" value="0.035" units="cm"/>
    </inkml:brush>
  </inkml:definitions>
  <inkml:trace contextRef="#ctx0" brushRef="#br0">114 36 14179,'0'-3'288,"0"0"0,1 0 0,-1 0 0,0 0 0,-1 0 0,1 0 1,-2-6-1,2 9-251,0 0 1,0-1 0,0 1-1,0 0 1,-1-1-1,1 1 1,0 0 0,0 0-1,0-1 1,0 1 0,-1 0-1,1 0 1,0-1-1,0 1 1,0 0 0,-1 0-1,1 0 1,0-1 0,0 1-1,-1 0 1,1 0-1,0 0 1,-1 0 0,1 0-1,0 0 1,0 0 0,-1 0-1,1-1 1,0 1-1,-1 0 1,0 1 41,0-1 1,0 1-1,0-1 0,0 1 1,0-1-1,0 1 0,0 0 1,0-1-1,1 1 0,-1 0 1,0 0-1,0-1 0,1 1 1,-2 1-1,-3 8 245,-1-1 1,1 1-1,0 0 0,1 0 0,0 1 1,1-1-1,-4 20 0,1-8 29,-8 39 52,2 0-1,3 1 1,3 0-1,2 0 1,3 0-1,13 112 1,-8-146-314,2-1 1,0 1 0,2-1-1,14 33 1,-18-51-138,0-1 0,0 1 0,1-1 0,-1-1-1,2 1 1,-1-1 0,1 1 0,0-2 0,1 1 0,0-1 0,0 0 0,0 0 0,1-1 0,-1 0-1,1 0 1,16 6 0,-19-9-40,0-1 0,1 0-1,-1 0 1,1 0 0,-1-1 0,1 1-1,-1-1 1,1-1 0,-1 1 0,1-1-1,6-1 1,-2-1 11,-1 0 0,1-1 0,-1 0 1,0 0-1,11-7 0,23-19-369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6.506"/>
    </inkml:context>
    <inkml:brush xml:id="br0">
      <inkml:brushProperty name="width" value="0.025" units="cm"/>
      <inkml:brushProperty name="height" value="0.025" units="cm"/>
    </inkml:brush>
  </inkml:definitions>
  <inkml:trace contextRef="#ctx0" brushRef="#br0">0 7 14830,'0'0'8936,"58"2"-6597,-26-2-1923,9 0-352,3 0-833,-3 0-2338,-2-9-3299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8.660"/>
    </inkml:context>
    <inkml:brush xml:id="br0">
      <inkml:brushProperty name="width" value="0.025" units="cm"/>
      <inkml:brushProperty name="height" value="0.025" units="cm"/>
    </inkml:brush>
  </inkml:definitions>
  <inkml:trace contextRef="#ctx0" brushRef="#br0">108 31 14798,'8'-16'2371,"-1"2"3801,-11 24-3360,-34 61-1785,30-60-987,1 1-1,0 0 1,1 0 0,0 0 0,1 1 0,0 0 0,1 0-1,0 0 1,-2 22 0,6-34-46,0 0-1,1 0 1,-1 0 0,1 0 0,-1 0-1,1 0 1,-1-1 0,1 1-1,-1 0 1,1 0 0,0 0 0,-1-1-1,1 1 1,0 0 0,-1-1-1,1 1 1,0-1 0,0 1-1,0-1 1,0 1 0,0-1 0,0 0-1,0 1 1,0-1 0,-1 0-1,1 0 1,0 0 0,0 1-1,0-1 1,0 0 0,2-1 0,44 2-217,-24-2-154,-20 2 365,-1-1 0,1 1 0,-1-1 0,1 1 0,0 0 0,-1 0 0,0 0 0,1 0 0,-1 0 0,1 0 0,-1 1 0,0-1 0,0 1 0,0 0 0,0-1 0,0 1 0,0 0 0,-1 0 0,1 1 0,0-1-1,-1 0 1,0 0 0,1 1 0,-1-1 0,0 1 0,0-1 0,-1 1 0,1-1 0,0 1 0,-1-1 0,0 1 0,1 0 0,-1-1 0,0 1 0,0 0 0,-1-1 0,1 1 0,-1 0 0,0 2 0,0 1 121,0 0 0,0 0 1,-1 0-1,0 0 0,0 0 1,0-1-1,-1 1 1,0-1-1,0 1 0,0-1 1,-1 0-1,0 0 0,1-1 1,-2 1-1,1-1 0,-6 5 1,7-7-45,0 0 1,0-1 0,0 1-1,0-1 1,0 1-1,0-1 1,0 0 0,0 0-1,-1 0 1,1-1 0,0 1-1,-1-1 1,1 0-1,0 0 1,-1 0 0,1 0-1,0 0 1,-1-1 0,1 0-1,0 1 1,-1-1-1,1-1 1,0 1 0,0 0-1,0-1 1,-4-2 0,5 2-313,-1-1 0,0 1 0,1-1 0,0 0 0,0 0 1,0 0-1,0 0 0,0 0 0,1-1 0,-1 1 0,1 0 1,0-1-1,0 1 0,0-1 0,0 1 0,1-1 0,-1 0 1,1 1-1,0-1 0,0 0 0,1 1 0,-1-1 0,1 1 1,0-5-1,1 5-588,-1-1-1,0 0 1,1 1 0,0-1 0,-1 1-1,1 0 1,1 0 0,-1 0 0,0 0-1,1 0 1,0 0 0,5-4 0,14-11-8988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117"/>
    </inkml:context>
    <inkml:brush xml:id="br0">
      <inkml:brushProperty name="width" value="0.025" units="cm"/>
      <inkml:brushProperty name="height" value="0.025" units="cm"/>
    </inkml:brush>
  </inkml:definitions>
  <inkml:trace contextRef="#ctx0" brushRef="#br0">0 141 14670,'0'0'3176,"11"2"27,-1 0-2807,1-1 0,-1 1 0,0-2 0,1 1 0,-1-1-1,1-1 1,-1 0 0,1-1 0,-1 0 0,0 0 0,0-1 0,19-8-1,-18 5-340,-1 0 0,0-1 0,16-14-1,-23 18-25,0 1 0,-1-1-1,1 0 1,-1-1 0,1 1-1,-1 0 1,0-1 0,0 1 0,-1-1-1,1 1 1,-1-1 0,0 0-1,0 0 1,0 1 0,0-7-1,-1 9 3,0 0 0,0-1 0,0 1-1,-1 0 1,1 0 0,0 0-1,-1-1 1,1 1 0,-1 0 0,0 0-1,1 0 1,-1 0 0,0 0-1,0 0 1,1 0 0,-1 0 0,0 0-1,0 0 1,0 1 0,0-1-1,0 0 1,0 1 0,-1-1 0,1 1-1,0-1 1,0 1 0,0-1 0,0 1-1,-1 0 1,1-1 0,0 1-1,0 0 1,-1 0 0,1 0 0,0 0-1,0 0 1,-1 0 0,1 1-1,-2-1 1,-2 0-20,1 1-1,-1-1 1,0 1-1,0 0 1,0 0 0,0 1-1,0 0 1,1-1-1,-6 5 1,5-3-13,0 0-1,1 0 1,-1 1-1,1-1 1,0 1-1,1 1 1,-1-1-1,1 0 1,-1 1 0,1 0-1,1-1 1,-1 1-1,1 0 1,-1 1-1,2-1 1,-1 0-1,0 1 1,1-1 0,0 1-1,0-1 1,1 1-1,0-1 1,0 9-1,1-12 5,0 0-1,-1-1 0,1 1 0,0-1 0,0 1 1,0-1-1,0 0 0,1 1 0,-1-1 1,0 0-1,0 0 0,1 0 0,-1 0 0,1 0 1,-1 0-1,1 0 0,-1-1 0,1 1 1,0 0-1,-1-1 0,1 1 0,0-1 0,-1 0 1,1 1-1,3-1 0,51 0 171,-45-1-130,-1 1-65,0-2-1,0 0 1,0 0 0,0 0 0,-1-2-1,1 1 1,-1-1 0,0 0 0,0-1-1,12-8 1,-15 9 22,0 0-1,0-1 1,0 0-1,-1 0 1,0-1-1,0 1 1,0-1-1,0 0 1,-1 0 0,0-1-1,-1 1 1,1-1-1,-1 0 1,3-12-1,-8 12 152,-8 12-129,-9 11-42,15-10 70,-1 0-1,1 1 1,0-1 0,1 1 0,0 0 0,0-1-1,0 1 1,1 1 0,0-1 0,0 0 0,1 1-1,-1-1 1,1 15 0,1-21-42,0-1 0,0 1-1,0 0 1,1 0 0,-1 0 0,0-1-1,0 1 1,1 0 0,-1 0 0,0-1 0,1 1-1,-1 0 1,0-1 0,1 1 0,-1 0-1,1-1 1,-1 1 0,1-1 0,-1 1 0,1-1-1,0 1 1,-1-1 0,1 1 0,0-1-1,-1 0 1,1 1 0,0-1 0,1 1 0,28 1-389,-25-3-158,1 1-1,-2-1 1,1 0-1,0-1 1,0 1-1,0-1 1,-1 0 0,1 0-1,8-6 1,6-17-6341,-4-6-5371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462"/>
    </inkml:context>
    <inkml:brush xml:id="br0">
      <inkml:brushProperty name="width" value="0.025" units="cm"/>
      <inkml:brushProperty name="height" value="0.025" units="cm"/>
    </inkml:brush>
  </inkml:definitions>
  <inkml:trace contextRef="#ctx0" brushRef="#br0">15 0 19859,'0'0'8103,"-14"48"-20146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49.825"/>
    </inkml:context>
    <inkml:brush xml:id="br0">
      <inkml:brushProperty name="width" value="0.025" units="cm"/>
      <inkml:brushProperty name="height" value="0.025" units="cm"/>
    </inkml:brush>
  </inkml:definitions>
  <inkml:trace contextRef="#ctx0" brushRef="#br0">2 0 19346,'0'0'1436,"0"8"214,0 8-644,-2 42 1872,2-54-2754,0 0-1,1 0 0,-1 0 1,1 0-1,0 0 1,0 0-1,0-1 0,0 1 1,1 0-1,-1 0 1,4 4-1,-3-7-113,0 1 0,1-1 0,-1 0 0,0 0 0,1 0 0,-1 0 0,1 0 0,-1 0 0,1-1 0,-1 1 0,1-1 0,0 1 0,-1-1 0,1 0 0,-1 0 1,1-1-1,0 1 0,-1 0 0,1-1 0,2 0 0,52-16 329,-8-5-203,-36 15-142,0 1 0,1 0 1,0 1-1,0 0 0,0 1 1,1 1-1,23-3 1,-37 6 5,-1 0 1,1 0 0,-1 0 0,1 0 0,-1 0-1,1 0 1,-1 0 0,1 1 0,-1-1-1,1 0 1,-1 0 0,1 0 0,-1 0 0,0 1-1,1-1 1,-1 0 0,1 1 0,-1-1 0,0 0-1,1 1 1,-1-1 0,0 0 0,1 1-1,-1-1 1,0 1 0,1-1 0,-1 1 0,0-1-1,0 0 1,0 1 0,0-1 0,1 1 0,-1 0-1,-3 22 401,-15 20-236,27-45-8302,36-22-1423,-22 8 4057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173"/>
    </inkml:context>
    <inkml:brush xml:id="br0">
      <inkml:brushProperty name="width" value="0.025" units="cm"/>
      <inkml:brushProperty name="height" value="0.025" units="cm"/>
    </inkml:brush>
  </inkml:definitions>
  <inkml:trace contextRef="#ctx0" brushRef="#br0">163 1 4740,'0'0'14313,"-9"0"-11879,-4 3-1881,1-1 0,0 1 1,-1 1-1,-20 9 0,28-11-392,1 0 0,-1 0 0,1 0 0,-1 1 0,1 0 0,0 0 0,0 0 0,0 0 0,0 0 0,1 1 0,-1 0 0,1 0 0,0 0 0,0 0 0,1 0 0,-1 0 0,-2 8 0,4-11-142,1 0 0,0 0 1,0-1-1,0 1 0,0 0 0,0 0 0,0-1 1,0 1-1,0 0 0,0 0 0,0-1 0,1 1 1,-1 0-1,0 0 0,0-1 0,1 1 1,-1 0-1,0-1 0,1 1 0,-1-1 0,1 1 1,-1 0-1,1-1 0,-1 1 0,1-1 0,-1 1 1,1-1-1,0 1 0,-1-1 0,1 0 0,1 1 1,31 7 752,36-11 147,-60 1-864,1 0 0,-1-1 0,0 0 0,0-1 0,0 0 0,0 0 0,10-8 0,-17 11-44,0 0-1,0-1 0,0 1 1,0-1-1,0 0 0,-1 1 1,1-1-1,-1 0 0,1 0 1,-1 0-1,0 0 0,1-1 1,-1 1-1,1-4 0,-2 5-34,0-1 0,0 1 0,0-1 0,0 1 0,0-1 0,-1 0-1,1 1 1,0-1 0,-1 1 0,1-1 0,-1 1 0,0 0 0,1-1 0,-1 1-1,0 0 1,0-1 0,0 1 0,0 0 0,0 0 0,0 0 0,0 0 0,-1 0 0,1 0-1,0 0 1,-3-1 0,-10-5-369,9 6-2173,24 8-13618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518"/>
    </inkml:context>
    <inkml:brush xml:id="br0">
      <inkml:brushProperty name="width" value="0.025" units="cm"/>
      <inkml:brushProperty name="height" value="0.025" units="cm"/>
    </inkml:brush>
  </inkml:definitions>
  <inkml:trace contextRef="#ctx0" brushRef="#br0">105 276 11403,'0'0'8958,"-8"-2"-7928,4 1-911,0 1 0,0-1-1,0 1 1,0 0 0,0 1 0,-1-1 0,1 1 0,0 0-1,0 0 1,0 0 0,0 0 0,0 1 0,-6 3 0,8-4-17,-1 1 0,1-1 1,0 1-1,0-1 1,0 1-1,0 0 1,0 0-1,0 0 1,1 0-1,-1 0 0,0 0 1,1 1-1,0-1 1,-1 0-1,1 1 1,0-1-1,1 1 1,-1 0-1,0-1 1,1 1-1,-1 0 0,1-1 1,0 1-1,0 0 1,0-1-1,0 1 1,1 3-1,-1-5-78,1 0 1,0 1-1,0-1 0,0 0 0,0 0 1,0 0-1,0 0 0,0 0 0,0 0 1,0 0-1,0 0 0,1-1 0,-1 1 1,0 0-1,1-1 0,-1 1 0,0-1 1,1 1-1,-1-1 0,1 0 0,-1 1 1,1-1-1,-1 0 0,0 0 0,1 0 1,2-1-1,41-1 512,-33 0-496,-1-1 1,0-1-1,0 0 1,0-1 0,0 0-1,-1 0 1,0-1 0,0-1-1,0 1 1,14-14-1,-5 2 4,0 0-1,-1-2 0,26-35 0,-38 45-6,0 1 0,-1-1 0,0 0 0,0 0 1,-1 0-1,-1-1 0,0 0 0,0 1 0,2-23 0,-5 30-21,0 1 0,0-1-1,0 0 1,0 1 0,-1-1 0,1 0-1,-1 1 1,1-1 0,-1 1 0,0-1-1,0 1 1,0-1 0,-1 1 0,1 0-1,0 0 1,-1-1 0,0 1 0,-2-2-1,1 2-13,0 0-1,0 0 0,-1 1 1,1-1-1,0 1 0,-1 0 0,1 0 1,0 0-1,-1 0 0,1 1 1,-1 0-1,0-1 0,1 1 1,-1 1-1,1-1 0,-1 0 1,-6 2-1,1 0 13,-1 1-1,1 0 1,0 0 0,-1 1 0,2 0 0,-1 1-1,0 0 1,1 0 0,0 1 0,0 0 0,0 0-1,1 0 1,0 1 0,0 1 0,1-1 0,0 1-1,0 0 1,1 0 0,0 1 0,1 0-1,-1 0 1,2 0 0,-5 14 0,8-20-16,0-1 0,0 1-1,0 0 1,1-1 0,-1 1 0,1-1 0,0 1 0,-1 0 0,1-1-1,0 0 1,1 1 0,-1-1 0,0 1 0,1-1 0,-1 0 0,1 0-1,0 0 1,-1 0 0,1 0 0,0 0 0,0-1 0,0 1 0,1 0-1,-1-1 1,0 0 0,1 1 0,-1-1 0,4 1 0,10 5-367,1-1 0,0 0 0,19 3 0,-22-5-405,21 4-1483,14 5-2025,-15-1-2098,-13-3-3239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0.907"/>
    </inkml:context>
    <inkml:brush xml:id="br0">
      <inkml:brushProperty name="width" value="0.025" units="cm"/>
      <inkml:brushProperty name="height" value="0.025" units="cm"/>
    </inkml:brush>
  </inkml:definitions>
  <inkml:trace contextRef="#ctx0" brushRef="#br0">21 0 7976,'0'0'6080,"-3"11"-2311,-15 56 1511,18-67-5220,0 1 0,0 0 1,1 0-1,-1-1 1,0 1-1,0 0 0,0-1 1,1 1-1,-1 0 1,0-1-1,1 1 1,-1 0-1,0-1 0,1 1 1,-1 0-1,1-1 1,-1 1-1,1-1 1,-1 1-1,1-1 0,-1 1 1,1-1-1,0 0 1,-1 1-1,1-1 0,0 0 1,-1 1-1,1-1 1,0 0-1,-1 0 1,1 0-1,0 1 0,0-1 1,-1 0-1,1 0 1,0 0-1,0 0 1,-1 0-1,1-1 0,0 1 1,-1 0-1,1 0 1,1-1-1,37-5 698,-20-1-619,0-1-1,0 0 1,21-15 0,28-12-694,-72 77-1052,-1-27 1602,1-1 0,1 1-1,1 0 1,-1 21 0,2-35-29,1 0 0,0 0 0,1-1 0,-1 1 0,0 0 0,0 0 0,0-1 0,0 1 0,1 0 0,-1 0 0,0-1 0,0 1 0,1 0 0,-1-1 0,1 1 0,-1 0 0,1-1 0,-1 1 0,1-1 0,-1 1 0,1-1 0,-1 1 0,1-1 0,0 1 0,-1-1 0,1 0 0,0 1 0,-1-1 0,1 0 1,0 1-1,-1-1 0,1 0 0,0 0 0,0 0 0,-1 0 0,1 0 0,0 0 0,1 0 0,0 0-522,1 0 0,0 0 0,-1-1 0,1 1 0,-1-1 0,1 0 0,-1 0 0,1 0 0,-1 0 0,1 0 0,2-2 0,19-17-9833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1.459"/>
    </inkml:context>
    <inkml:brush xml:id="br0">
      <inkml:brushProperty name="width" value="0.025" units="cm"/>
      <inkml:brushProperty name="height" value="0.025" units="cm"/>
    </inkml:brush>
  </inkml:definitions>
  <inkml:trace contextRef="#ctx0" brushRef="#br0">28 0 10314,'0'0'12193,"-5"10"-11355,-15 29-358,20-38-470,-1 0 0,1-1-1,0 1 1,-1 0 0,1 0-1,0 0 1,0-1 0,-1 1-1,1 0 1,0 0 0,0 0-1,0-1 1,0 1 0,0 0-1,0 0 1,0 0 0,0 0-1,1-1 1,-1 1 0,0 0 0,0 0-1,1 0 1,-1-1 0,0 1-1,1 0 1,-1-1 0,1 1-1,-1 0 1,1-1 0,-1 1-1,1 0 1,0-1 0,-1 1-1,1-1 1,0 1 0,-1-1-1,1 1 1,0-1 0,0 0-1,-1 1 1,1-1 0,0 0 0,0 0-1,0 0 1,-1 1 0,1-1-1,1 0 1,41 1 561,-38-1-395,10-3 8,0 0-1,0-1 1,-1 0 0,1-1-1,-1-1 1,0 0 0,-1-1-1,1-1 1,23-17-1,-59 115-220,21-86-477,-5 25-192,9-17-6968,6-11-2677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2.291"/>
    </inkml:context>
    <inkml:brush xml:id="br0">
      <inkml:brushProperty name="width" value="0.025" units="cm"/>
      <inkml:brushProperty name="height" value="0.025" units="cm"/>
    </inkml:brush>
  </inkml:definitions>
  <inkml:trace contextRef="#ctx0" brushRef="#br0">73 46 12908,'0'0'11243,"4"-8"-8830,-4 7-2261,9-26 1161,-13 17-681,-14 16-193,12-3-458,0 1 1,0 1 0,1-1 0,0 1 0,0 0 0,-7 10 0,10-13 2,0 0 0,0 0-1,1 1 1,-1-1-1,1 1 1,-1-1 0,1 1-1,0-1 1,0 1 0,0 0-1,0 0 1,1-1-1,-1 1 1,1 0 0,0 0-1,0 0 1,0 0 0,0 0-1,1 3 1,-1-5 15,1-1 0,0 1 0,0 0 0,0-1 0,0 1 1,1 0-1,-1-1 0,0 1 0,0-1 0,0 0 0,0 1 1,0-1-1,1 0 0,-1 0 0,0 0 0,0 0 0,1 0 0,-1 0 1,0 0-1,0 0 0,0 0 0,2-1 0,29-5 192,7-16-69,-35 18-183,1 1-1,-1 0 1,0 0-1,1 1 1,0 0 0,-1-1-1,1 1 1,0 1 0,0-1-1,0 1 1,10-2 0,-14 4 24,0-1 1,0 1 0,0-1 0,-1 1-1,1 0 1,-1 0 0,1-1-1,0 1 1,-1 0 0,1 0 0,-1-1-1,1 1 1,-1 0 0,0 0 0,1 0-1,-1 0 1,0 0 0,0 0-1,0 0 1,1 0 0,-1 0 0,0 0-1,0 0 1,-1 1 0,3 30-109,-2-29 129,-1 9 38,4 20-45,-2-30 35,0-1 0,-1 0 0,1 0 0,0 0-1,0 0 1,0-1 0,-1 1 0,1 0 0,0 0 0,0 0 0,0-1 0,1 1 0,-1-1 0,0 1-1,0-1 1,0 1 0,0-1 0,0 1 0,1-1 0,-1 0 0,0 0 0,0 0 0,1 0 0,-1 0-1,0 0 1,2 0 0,10-1 116,1-1-1,-1 0 1,0-1-1,0 0 1,-1-1-1,1-1 1,-1 0-1,0 0 1,21-14-1,-14 9-96,1 0-1,30-11 1,-49 21-50,0 0 0,-1 0 0,1 0 1,-1 1-1,1-1 0,0 0 0,-1 0 0,1 0 0,-1 0 1,1 1-1,0-1 0,-1 0 0,1 0 0,-1 1 0,1-1 1,-1 0-1,1 1 0,-1-1 0,1 1 0,-1-1 1,0 1-1,1-1 0,-1 1 0,1-1 0,-1 1 0,0-1 1,0 1-1,1-1 0,-1 1 0,0 0 0,0-1 0,0 1 1,0-1-1,1 1 0,-1 0 0,0-1 0,0 1 0,0 0 1,0-1-1,-1 1 0,1-1 0,0 1 0,0 0 0,0-1 1,-1 2-1,-3 46 54,1-24-133,3-24 96,0 0-1,0 1 1,0-1-1,0 1 1,0-1-1,0 1 1,0-1-1,0 0 1,0 1 0,0-1-1,1 1 1,-1-1-1,0 0 1,0 1-1,0-1 1,1 0-1,-1 1 1,0-1-1,1 0 1,-1 1 0,0-1-1,1 0 1,-1 1-1,0-1 1,1 0-1,-1 0 1,0 0-1,1 1 1,-1-1-1,1 0 1,-1 0 0,0 0-1,1 0 1,0 0-1,20-3 52,18-14-887,10-17-3380,-16 9-2022,-7 3-2889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011"/>
    </inkml:context>
    <inkml:brush xml:id="br0">
      <inkml:brushProperty name="width" value="0.035" units="cm"/>
      <inkml:brushProperty name="height" value="0.035" units="cm"/>
    </inkml:brush>
  </inkml:definitions>
  <inkml:trace contextRef="#ctx0" brushRef="#br0">1 0 15531,'5'26'3819,"-1"24"-2577,11 114 529,6-1 0,66 244 1,-79-380-1626,19 44 1,-19-57-76,-4-15-34,-3-7 7,-3-14-23,-1 0-1,0 0 1,-14-41 0,7 25-7,-6-21 23,-41-178 47,45 175-56,-7-115-1,19 166-27,-1 1 0,2 0 0,-1-1-1,2 1 1,-1 0 0,4-12-1,-4 19-1,1 0-1,-1 0 0,0 0 1,1 0-1,0 0 0,-1 0 1,1 1-1,0-1 0,1 0 0,-1 1 1,0 0-1,1-1 0,-1 1 1,1 0-1,0 0 0,-1 1 1,1-1-1,0 1 0,0-1 0,0 1 1,0 0-1,6-2 0,4 1-2,0 1-1,0 0 0,0 0 0,0 2 0,0-1 0,-1 2 1,1-1-1,0 2 0,0 0 0,-1 0 0,0 1 0,0 1 1,0 0-1,0 0 0,-1 2 0,1-1 0,-2 1 0,19 16 1,-26-21 13,-1 1 1,1-1-1,-1 1 1,0 0-1,0 0 1,0 0-1,0 1 1,-1-1-1,1 0 1,-1 1-1,0-1 1,0 1 0,0-1-1,0 1 1,-1-1-1,1 1 1,-1 0-1,0-1 1,0 1-1,0 0 1,-1-1-1,1 1 1,-1 0-1,0-1 1,0 1-1,0-1 1,0 1-1,-1-1 1,0 0-1,1 0 1,-4 5-1,-2 2 66,-1 1 0,0-1-1,-1 0 1,0-1-1,0 1 1,-1-2 0,-15 11-1,-67 39 469,81-53-560,0 1 0,0-2 0,-1 1 0,0-2 0,1 1 0,-21 2 0,31-6-25,0 0 0,-1 0 1,1 0-1,0 0 0,0 0 0,0 0 0,-1 0 0,1 0 0,0 0 0,0-1 1,0 1-1,0-1 0,-1 1 0,1 0 0,0-1 0,-1 0 0,2 0-11,-1 1 0,1-1 0,0 1 0,-1-1-1,1 1 1,0-1 0,-1 1 0,1-1 0,0 1 0,0-1 0,0 1-1,-1-1 1,1 0 0,0 1 0,0-1 0,0 1 0,0-1-1,0 0 1,0 1 0,0-1 0,0 1 0,1-2 0,0-1-113,0-1 0,0 1 0,1 0 1,-1 0-1,1 0 0,0 0 0,0 0 1,5-5-1,16-15-501,6-1-231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2.977"/>
    </inkml:context>
    <inkml:brush xml:id="br0">
      <inkml:brushProperty name="width" value="0.025" units="cm"/>
      <inkml:brushProperty name="height" value="0.025" units="cm"/>
    </inkml:brush>
  </inkml:definitions>
  <inkml:trace contextRef="#ctx0" brushRef="#br0">155 8 9865,'0'0'12786,"-1"5"-14228,0 2 1344,0 1 0,1-1-1,0 1 1,0 0 0,1-1-1,0 1 1,2 9 0,4 34 356,-7-30-32,0-1 0,-2 0-1,0 0 1,-1 0 0,-2 0 0,-9 28 0,10-35 220,-1-1 1,-1 1-1,0-2 1,-1 1-1,-1-1 0,1 0 1,-2 0-1,1-1 1,-1 0-1,-19 15 0,27-24-381,0 0-1,0 0 0,0 0 0,0 0 0,0 0 0,0 0 1,0-1-1,0 1 0,0-1 0,0 1 0,-1 0 0,1-1 1,0 0-1,0 1 0,-1-1 0,1 0 0,0 0 0,-1 0 1,1 0-1,0 0 0,0 0 0,-1 0 0,-1 0 0,2-1-21,0 0 0,0 0 0,0 0 0,1 0 0,-1 0-1,0 0 1,1 0 0,-1 0 0,0 0 0,1 0 0,-1 0-1,1 0 1,0 0 0,-1-1 0,1 1 0,0 0 0,0 0-1,0-1 1,0-1 0,0-8-73,0 1 0,1-1 1,0 0-1,4-16 0,1 7-350,1 0 1,1 0-1,0 1 1,2 0-1,0 0 1,1 1-1,1 1 1,15-18-1,3 1 141,1 1 1,61-48-1,-72 62 347,-20 19-105,-1 0 1,1 0-1,0 0 0,0 0 1,0 0-1,0 0 1,0 0-1,0 0 1,0 0-1,0 0 0,-1 0 1,1 0-1,0 0 1,0 0-1,0 0 1,0 0-1,0 0 0,0 0 1,0 0-1,0 0 1,0-1-1,-1 1 1,1 0-1,0 0 0,0 0 1,0 0-1,0 0 1,0 0-1,0 0 1,0 0-1,0 0 1,0 0-1,0 0 0,0 0 1,0-1-1,0 1 1,-1 0-1,1 0 1,0 0-1,0 0 0,0 0 1,0 0-1,0 0 1,0 0-1,0-1 1,0 1-1,0 0 0,0 0 1,0 0-1,0 0 1,0 0-1,0 0 1,0 0-1,1 0 0,-1 0 1,0-1-1,0 1 1,0 0-1,0 0 1,-4 2 32,0 0 0,0 0 0,0 0 0,0 1 1,0-1-1,1 1 0,-6 5 0,2-1-15,4-4 14,0-1 0,0 1 0,0 0 0,0 0 0,1 0 0,-1 0 0,1 0 0,0 0 0,0 1 0,0-1 0,0 1 0,1-1 0,-1 1 0,1 0 0,0-1 0,0 1 0,-1 7 0,3-10-19,0 0-1,0 0 0,0 0 0,0 0 0,0 0 1,0 0-1,0 0 0,1 0 0,-1 0 0,0 0 1,0-1-1,1 1 0,-1-1 0,0 1 0,1-1 1,-1 1-1,1-1 0,-1 0 0,0 0 0,1 0 1,-1 0-1,1 0 0,-1 0 0,1 0 0,1 0 1,47-1 186,-44 0-191,11-1 14,0-1 0,-1-1 0,1 0 1,32-14-1,-29 10 41,0 1 1,27-5 0,-47 12-45,1 0 0,-1 0 0,0 0 1,1 0-1,-1 0 0,0 0 0,1 0 1,-1 0-1,0 0 0,1 0 0,-1 1 1,0-1-1,1 0 0,-1 0 0,0 0 1,0 1-1,1-1 0,-1 0 0,0 0 1,0 1-1,1-1 0,-1 0 0,0 0 1,0 1-1,0-1 0,0 0 0,1 1 1,-1-1-1,0 0 0,0 1 0,0-1 1,0 0-1,0 1 0,0-1 0,0 0 0,0 1 1,0-1-1,0 0 0,0 1 0,0-1 1,0 0-1,0 1 0,0-1 0,0 0 1,-1 0-1,1 1 0,0-1 0,0 0 1,0 1-1,0-1 0,-1 0 0,1 0 1,0 1-1,0-1 0,-1 1 0,1-1-4,-1 0 0,1 1-1,0-1 1,0 0 0,0 1 0,-1-1-1,1 0 1,0 1 0,0-1-1,0 1 1,0-1 0,0 1 0,-1-1-1,1 0 1,0 1 0,0-1-1,0 1 1,0-1 0,0 1 0,1-1-1,-1 1 1,0-1 0,0 0-1,0 1 1,0-1 0,0 1 0,1-1-1,-1 0 1,0 1 0,0-1-1,0 0 1,1 1 0,-1-1 0,0 0-1,1 1 1,-1-1 0,0 0-1,1 1 1,-1-1 0,0 0-1,1 0 1,0 1 0,8-2 152,0 0 0,0 0 1,0-1-1,0 0 0,0 0 0,-1-1 0,1-1 1,-1 1-1,10-6 0,-9 4-541,-1 1 0,1 0 0,0 1 0,0 0 0,0 0 1,1 1-1,18-2 0,-27 8-336,0 1 0,0-1 0,-1 1 1,1 0-1,-1-1 0,0 1 0,-1 5 1,1-6-1007,0-3 1327,0-1 174,0 1 1,0-1-1,-1 0 0,1 1 1,0-1-1,0 1 1,0-1-1,0 0 1,1 1-1,-1-1 1,0 1-1,0-1 0,0 0 1,0 1-1,0-1 1,0 1-1,1-1 1,-1 0-1,0 1 0,0-1 1,0 0-1,1 1 1,-1-1-1,0 0 1,1 1-1,-1-1 1,0 0-1,0 0 0,1 0 1,-1 1-1,1-1 1,-1 0-1,0 0 1,1 0-1,0 1 0,11-1-4822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3.542"/>
    </inkml:context>
    <inkml:brush xml:id="br0">
      <inkml:brushProperty name="width" value="0.025" units="cm"/>
      <inkml:brushProperty name="height" value="0.025" units="cm"/>
    </inkml:brush>
  </inkml:definitions>
  <inkml:trace contextRef="#ctx0" brushRef="#br0">98 1 13229,'0'0'8941,"-8"2"-8204,-2 1-404,1 1-1,0-1 1,1 2 0,-14 7-1,20-11-253,0 0 0,0 0-1,0 1 1,0-1-1,1 0 1,-1 1 0,0-1-1,0 1 1,1 0-1,-1-1 1,1 1 0,0 0-1,-1 0 1,1 0-1,0 0 1,0 0 0,0 0-1,0 0 1,1 1-1,-1-1 1,1 0-1,-1 0 1,1 1 0,0-1-1,0 0 1,0 1-1,0-1 1,0 0 0,0 0-1,1 4 1,1-5-51,0 1 0,-1-1 1,1 1-1,0-1 0,0 0 0,0 0 1,0 0-1,0 0 0,0 0 0,1 0 1,-1-1-1,0 1 0,0-1 0,1 1 1,-1-1-1,0 0 0,0 0 0,1 0 1,3-1-1,48-2 122,-42 0-253,0 0 0,0-1-1,-1 0 1,15-7 0,-14 5 197,0 1 0,0 1 1,23-6-1,-35 10-72,-1 1 0,1-1-1,0 1 1,0-1-1,-1 1 1,1-1 0,0 1-1,0-1 1,0 1-1,0-1 1,0 1 0,-1-1-1,1 1 1,0-1-1,0 1 1,0 0-1,1-1 1,-1 1 0,0-1-1,0 1 1,0-1-1,0 1 1,0-1 0,1 1-1,-1-1 1,0 1-1,0-1 1,1 1 0,-1-1-1,0 1 1,1-1-1,-1 1 1,1-1 0,-1 0-1,0 1 1,1-1-1,-1 0 1,1 1-1,-1-1 1,1 0 0,-1 0-1,1 1 1,-1-1-1,2 0 1,15 1 21,1-2 0,0 0 1,0 0-1,0-2 0,34-9 0,-31 7-513,0 0-1,0 1 1,32 0-1,-52 4 469,-1-1 0,0 1 0,0 0 1,1 0-1,-1 0 0,0 1 0,0-1 0,1 0 0,-1 0 0,0 0 0,0 0 0,1 0 1,-1 0-1,0 0 0,0 0 0,1 0 0,-1 1 0,0-1 0,0 0 0,0 0 0,1 0 1,-1 1-1,0-1 0,0 0 0,0 0 0,0 0 0,1 1 0,-1-1 0,0 0 0,0 0 0,0 1 1,0-1-1,0 0 0,0 0 0,0 1 0,0-1 0,0 0 0,0 0 0,0 1 0,0-1 1,0 0-1,0 0 0,0 1 0,0-1 0,0 0 0,0 0 0,0 1 0,0-1 0,0 0 1,-1 1-1,-7 16 298,3-4 225,35-14-41,54-14-1273,-61 9 128,1 2 0,0 1 0,25-1-1,-48 3 750,0 1-1,0 0 1,0 0 0,0 0-1,0 0 1,0 0-1,1 0 1,-1 0-1,0 0 1,0 0-1,0 0 1,0 1 0,0-1-1,0 0 1,0 1-1,0-1 1,0 1-1,0-1 1,-1 1-1,1-1 1,0 1 0,0 0-1,0-1 1,0 1-1,-1 0 1,1 0-1,0 0 1,-1 0-1,1-1 1,-1 1-1,1 0 1,-1 0 0,1 0-1,-1 0 1,0 0-1,1 0 1,-1 0-1,0 0 1,0 0-1,0 0 1,0 1 0,0 0-1,48-2-3622,-35-1-166,-1 1-2109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4.059"/>
    </inkml:context>
    <inkml:brush xml:id="br0">
      <inkml:brushProperty name="width" value="0.025" units="cm"/>
      <inkml:brushProperty name="height" value="0.025" units="cm"/>
    </inkml:brush>
  </inkml:definitions>
  <inkml:trace contextRef="#ctx0" brushRef="#br0">0 1 13004,'0'0'12844,"4"6"-11803,11 22-293,-11-14-420,-4-14-344,0 0 0,0 0 0,0 1-1,0-1 1,0 0 0,0 0 0,0 0 0,0 0 0,1 1 0,-1-1 0,0 0 0,0 0 0,0 0 0,0 0 0,0 1 0,0-1 0,0 0 0,1 0-1,-1 0 1,0 0 0,0 0 0,0 0 0,0 1 0,1-1 0,-1 0 0,0 0 0,0 0 0,0 0 0,0 0 0,1 0 0,-1 0 0,0 0-1,0 0 1,0 0 0,1 0 0,-1 0 0,0 0 0,0 0 0,0 0 0,1 0 0,-1 0 0,0 0 0,0 0 0,0 0 0,0 0 0,1-1 0,-1 1-1,0 0 1,0 0 0,1 0 0,6 0 22,-1-1-98,-1 1 1,1-1-1,-1-1 0,1 1 1,-1-1-1,8-3 0,-9 3 129,0 0 1,0 1-1,0 0 0,0-1 0,1 1 0,-1 0 0,0 1 0,0-1 0,1 1 0,-1 0 0,0 0 0,7 1 0,-10-1 6,-1 0 0,1 1 0,-1-1 0,0 0 0,1 0 0,-1 0 0,0 1 0,1-1 0,-1 0 0,0 0 0,1 1 0,-1-1 0,0 0 0,0 1 0,1-1 0,-1 0 0,0 1 0,0-1 0,1 0 0,-1 1 0,0-1 0,0 1 0,0-1 0,0 0 0,0 1 0,0-1 0,0 1 0,0-1 0,0 0 0,0 1 0,0-1 0,0 1 0,0-1 1,0 1-1,0-1 0,0 0 0,0 1 0,0-1 0,0 0 0,-1 2 0,1-2-19,0 0 0,-1 1 1,1-1-1,0 1 1,0-1-1,0 1 1,0-1-1,0 0 0,0 1 1,0-1-1,0 1 1,0-1-1,0 1 0,0-1 1,0 1-1,0-1 1,0 1-1,0-1 1,0 0-1,0 1 0,1-1 1,-1 1-1,0-1 1,0 1-1,1-1 1,-1 0-1,0 1 0,0-1 1,1 0-1,-1 1 1,0-1-1,1 0 0,-1 1 1,1-1-1,-1 0 1,0 0-1,1 0 1,-1 1-1,1-1 0,-1 0 1,1 0-1,-1 0 1,0 0-1,1 0 1,-1 0-1,1 0 0,-1 0 1,1 0-1,-1 0 1,1 0-1,-1 0 0,1 0 1,-1 0-1,1 0 1,16-1-349,0-1 1,28-7-1,-33 6-107,-1 1 0,1 0 0,0 0-1,0 1 1,0 0 0,0 1 0,22 3 0,-33-2 424,1 0 0,-1 0 1,0 0-1,-1 0 0,1 1 0,0-1 1,0 0-1,0 0 0,-1 1 1,1-1-1,0 0 0,-1 1 1,0-1-1,1 0 0,-1 1 1,0-1-1,1 1 0,-1-1 1,0 1-1,0-1 0,0 1 1,-1-1-1,1 0 0,0 1 0,0-1 1,-1 3-1,0 5-955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4.824"/>
    </inkml:context>
    <inkml:brush xml:id="br0">
      <inkml:brushProperty name="width" value="0.025" units="cm"/>
      <inkml:brushProperty name="height" value="0.025" units="cm"/>
    </inkml:brush>
  </inkml:definitions>
  <inkml:trace contextRef="#ctx0" brushRef="#br0">0 194 9641,'0'0'11211,"11"-3"-9599,10-3-1041,1-1 0,-1-2 0,-1 0 0,20-12 0,-32 16-497,1 1-1,-2-1 1,1-1 0,0 0-1,-1 0 1,0 0 0,-1-1-1,0 0 1,0-1 0,0 1-1,-1-1 1,0 0 0,7-14-1,-11 21-75,-1 0 0,1 0-1,-1 1 1,0-1-1,1 0 1,-1 0 0,1 0-1,-1 1 1,0-1 0,0 0-1,0 0 1,1 0-1,-1 0 1,0 0 0,0 0-1,0 1 1,0-1 0,0 0-1,-1 0 1,1 0 0,0 0-1,0 0 1,-1 1-1,1-1 1,0 0 0,-1 0-1,1 0 1,-1 1 0,1-1-1,-1 0 1,1 0 0,-1 1-1,1-1 1,-1 1-1,0-1 1,1 0 0,-1 1-1,0-1 1,0 1 0,1 0-1,-1-1 1,0 1-1,0 0 1,0-1 0,1 1-1,-1 0 1,0 0 0,0-1-1,0 1 1,0 0 0,0 0-1,0 0 1,1 0-1,-1 1 1,0-1 0,0 0-1,0 0 1,0 0 0,0 1-1,0-1 1,-7 2-39,1 0 1,1 0 0,-1 1-1,0-1 1,1 2 0,-8 3-1,4 0 8,1 0 0,0 1-1,0-1 1,0 2 0,-8 11 0,14-17 27,0 1 0,0 0 0,0 1 0,1-1 0,-1 0 0,1 1 0,0-1 1,1 1-1,-1 0 0,1-1 0,0 1 0,0 0 0,0 0 0,1 0 0,0 5 1,0-8 19,0 0 0,1-1 0,-1 1 0,1 0 1,0-1-1,0 1 0,0-1 0,-1 1 0,1-1 1,1 1-1,-1-1 0,0 0 0,0 1 1,0-1-1,1 0 0,-1 0 0,1 0 0,-1 0 1,0 0-1,1 0 0,0-1 0,-1 1 0,1 0 1,0-1-1,-1 1 0,1-1 0,0 0 0,3 1 1,59 2 640,-50-3-521,37-3 13,0-3-1,0-2 1,0-1 0,-1-4 0,68-25 0,-124 42-42,1 0 0,-1 0 1,1 0-1,0 1 1,0 0-1,0 0 1,1 0-1,0 0 0,0 1 1,0 0-1,1 0 1,-1 0-1,1 0 1,1 1-1,-3 8 0,4-14-101,1 0-1,0-1 1,0 1-1,0 0 0,0 0 1,0 0-1,0-1 1,0 1-1,0 0 0,0 0 1,1-1-1,-1 1 0,0 0 1,0-1-1,1 1 1,-1 0-1,1-1 0,-1 1 1,0 0-1,1-1 1,-1 1-1,1 0 0,-1-1 1,1 1-1,0-1 0,-1 1 1,1-1-1,1 1 1,26 5 286,31-13 64,6-17-1867,-25 2-4320,-21 9-2965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5.809"/>
    </inkml:context>
    <inkml:brush xml:id="br0">
      <inkml:brushProperty name="width" value="0.025" units="cm"/>
      <inkml:brushProperty name="height" value="0.025" units="cm"/>
    </inkml:brush>
  </inkml:definitions>
  <inkml:trace contextRef="#ctx0" brushRef="#br0">140 0 18161,'-3'10'598,"-49"128"2457,25-72-1033,-27 102 1,54-167-2014,-1-1 0,1 1 0,0 0 0,-1-1 0,1 1 0,0 0 0,0-1 0,-1 1 0,1 0 0,0-1 0,0 1 0,0 0 0,0 0 0,0-1 0,0 1-1,0 0 1,0-1 0,0 1 0,0 0 0,1-1 0,-1 1 0,0 0 0,0-1 0,1 1 0,-1 0 0,0-1 0,1 1 0,-1-1 0,2 2 0,15-13 378,19-35-34,-18 19-227,-2-1 1,0-1-1,-2 0 0,-1 0 1,15-54-1,-32 99 126,2-10-242,0 1 1,1 0-1,0-1 0,0 1 0,0 0 0,1 0 0,0 9 1,1-14-8,0 1 1,-1-1-1,1 0 1,0 0-1,0 0 1,0 0-1,0 0 0,0 0 1,1 0-1,-1 0 1,0 0-1,1 0 1,0-1-1,-1 1 1,1 0-1,0-1 1,0 0-1,0 1 1,0-1-1,0 0 1,0 0-1,0 0 1,0 0-1,0-1 1,1 1-1,-1 0 0,0-1 1,1 0-1,3 1 1,7 0 160,0 0-1,0 0 1,1-1 0,-1-1 0,0 0-1,1-1 1,-1-1 0,18-5-1,-24 6-110,-1 0 0,0 0 0,0-1 0,-1 1 0,1-1 0,-1-1-1,1 1 1,-1-1 0,0 0 0,0 0 0,-1-1 0,1 1-1,-1-1 1,0 0 0,0 0 0,0 0 0,-1-1 0,0 1-1,5-12 1,-8 16-50,1 0-1,-1 0 1,0 0-1,1 0 0,-1 0 1,0 0-1,1 0 1,-1 0-1,0 0 0,0 0 1,0 0-1,0 0 1,0 0-1,0 0 0,0 0 1,0 0-1,-1 0 1,1 0-1,0 0 0,-1-2 1,0 3-17,0 0 0,1 0 1,-1 0-1,1 0 0,-1 0 0,0 0 1,1 0-1,-1 0 0,0 0 1,1 0-1,-1 0 0,1 0 0,-1 0 1,0 0-1,1 1 0,-1-1 0,1 0 1,-1 0-1,1 1 0,-1-1 1,1 0-1,-1 1 0,0 0 0,-32 30-310,28-24 374,0-1-1,1 1 0,0 0 1,1 1-1,-1-1 1,1 0-1,1 1 1,-1 0-1,1 0 1,1-1-1,-1 1 1,1 0-1,1 0 1,0 13-1,0-20-36,0 0 1,1 0-1,-1 0 0,0 0 0,1 0 1,-1 0-1,1 0 0,-1 0 0,1 0 1,0 0-1,-1 0 0,1 0 0,0 0 1,0-1-1,0 1 0,-1 0 0,1-1 1,0 1-1,0 0 0,0-1 0,0 1 1,0-1-1,0 1 0,0-1 0,2 1 1,34 0 267,-29-2-297,-1-1 0,1 0 0,-1 0-1,1 0 1,-1-1 0,14-7 0,-15 5-390,0 0 0,0-1 1,-1 1-1,0-1 0,0-1 1,0 1-1,-1-1 0,0 1 1,0-1-1,-1-1 0,1 1 1,-2 0-1,1-1 0,2-10 1,-2-3-1880,0-1 0,-1 1 0,-1-42-1,-1 61 2205,0-1 0,0 1 0,-1 0 0,1-1 0,0 1 0,-1 0 0,0 0 0,1-1 0,-1 1 0,0 0 0,0 0 0,0 0 0,-2-3 0,2 4 142,1 0 1,-1 1 0,0-1-1,1 1 1,-1 0-1,1-1 1,-1 1-1,0-1 1,0 1-1,1 0 1,-1-1-1,0 1 1,1 0 0,-1 0-1,0 0 1,0 0-1,1 0 1,-1 0-1,0 0 1,0 0-1,0 0 1,1 0 0,-1 0-1,0 0 1,0 0-1,-1 1 1,0 0 24,0 1 0,0-1 0,0 0 0,0 1 1,0 0-1,0 0 0,0-1 0,1 1 0,-1 0 0,1 0 1,-1 1-1,1-1 0,0 0 0,0 0 0,0 1 0,0-1 1,0 0-1,0 1 0,1-1 0,-1 1 0,1-1 0,-1 5 1,1-3-447,-1 14-610,2-8-3615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196"/>
    </inkml:context>
    <inkml:brush xml:id="br0">
      <inkml:brushProperty name="width" value="0.025" units="cm"/>
      <inkml:brushProperty name="height" value="0.025" units="cm"/>
    </inkml:brush>
  </inkml:definitions>
  <inkml:trace contextRef="#ctx0" brushRef="#br0">259 0 20724,'0'0'6881,"-5"9"-6518,-14 22-187,-2-1 0,-2-2 0,0 0 1,-2-1-1,-39 32 0,4-2-438,59-56 615,-8 7-3539,4-18-6312,2-8 209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527"/>
    </inkml:context>
    <inkml:brush xml:id="br0">
      <inkml:brushProperty name="width" value="0.025" units="cm"/>
      <inkml:brushProperty name="height" value="0.025" units="cm"/>
    </inkml:brush>
  </inkml:definitions>
  <inkml:trace contextRef="#ctx0" brushRef="#br0">1 0 13677,'0'0'9000,"53"51"-7206,-28-30-705,3 1-320,6-2-449,-2-1-320,-2-2-801,-4-5-2850,-4-4-3107,-3-6-4869</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6.857"/>
    </inkml:context>
    <inkml:brush xml:id="br0">
      <inkml:brushProperty name="width" value="0.025" units="cm"/>
      <inkml:brushProperty name="height" value="0.025" units="cm"/>
    </inkml:brush>
  </inkml:definitions>
  <inkml:trace contextRef="#ctx0" brushRef="#br0">24 56 17392,'0'0'6583,"-6"8"-5729,3-3-762,1-2-29,0-1 0,1 0 0,-1 1-1,1-1 1,0 1 0,-1 0 0,1-1 0,0 1 0,0 4 0,1-6-32,0 0 1,0 0-1,1 0 0,-1 0 0,0 0 1,1 0-1,-1 0 0,1 0 0,-1 0 1,1 0-1,0 0 0,-1 0 0,1 0 1,0 0-1,-1-1 0,1 1 0,0 0 1,0 0-1,0-1 0,0 1 0,0-1 1,0 1-1,0-1 0,0 1 0,0-1 1,0 0-1,0 1 0,0-1 0,0 0 1,0 0-1,0 0 0,0 0 0,0 0 1,2 0-1,4 1 76,0 0-1,-1 0 1,1-1-1,0 0 1,-1 0 0,1-1-1,0 0 1,-1 0 0,1-1-1,-1 1 1,0-1 0,1-1-1,11-5 1,-15 6-82,1-1-1,-1 1 1,0-1 0,0 0-1,0 0 1,0 0 0,0 0-1,0-1 1,-1 1 0,0-1-1,1 1 1,-1-1 0,-1 0-1,1 0 1,-1 0 0,1 0-1,-1 0 1,0 0 0,0 0-1,-1-1 1,0 1 0,1-7-1,-1 10-45,0 1 0,-1-1 0,1 0 0,0 0 0,0 1 0,0-1 0,0 0 0,-1 1 0,1-1 0,0 0 0,-1 1 0,1-1 0,0 1 0,-1-1-1,1 1 1,-1-1 0,1 0 0,-1 1 0,1 0 0,-1-1 0,1 1 0,-1-1 0,1 1 0,-1 0 0,0-1 0,1 1 0,-1 0 0,0-1 0,1 1 0,-1 0-1,0 0 1,1 0 0,-1 0 0,0 0 0,0 0 0,1 0 0,-1 0 0,0 0 0,1 0 0,-1 0 0,-1 1 0,-1-1-37,0 1 0,0-1 0,0 1 1,0 0-1,0 0 0,0 0 0,0 1 0,1-1 1,-4 3-1,-5 5 6,0 0 0,1 1 0,-16 20 0,23-26 99,0-1-1,0 1 0,1-1 0,-1 1 0,1 0 0,0 0 0,0 0 0,1 0 0,-1 1 1,1-1-1,0 0 0,0 1 0,0-1 0,1 1 0,0-1 0,0 7 0,0-10-25,1 0 0,-1 1 0,1-1 0,0 0 0,0 0 0,-1 0 0,1 0 0,0 0 0,0 0 0,0 0 0,0-1-1,0 1 1,0 0 0,1 0 0,-1-1 0,0 1 0,0-1 0,0 1 0,1-1 0,-1 1 0,0-1 0,0 0 0,1 0 0,-1 1-1,0-1 1,3 0 0,43 0 359,-33-1-300,9-1-104,-1-1-1,1 0 1,-1-2 0,36-13-1,-28 9-10,51-10 0,-81 19 40,0 0 1,1 0-1,-1 0 0,0 0 0,1 0 0,-1 0 1,0 0-1,1 0 0,-1 0 0,0 0 1,1 0-1,-1 0 0,0 0 0,1 0 1,-1 0-1,0 1 0,0-1 0,1 0 0,-1 0 1,0 0-1,1 0 0,-1 1 0,0-1 1,0 0-1,0 0 0,1 0 0,-1 1 1,0-1-1,0 0 0,0 0 0,1 1 0,-1-1 1,0 0-1,0 1 0,0-1 0,0 0 1,0 1-1,0-1 0,0 0 0,0 1 1,0-1-1,0 0 0,0 0 0,0 1 0,0-1 1,0 0-1,0 1 0,0-1 0,0 0 1,0 1-1,0-1 0,0 0 0,0 1 1,-1-1-1,1 0 0,0 0 0,0 1 0,0-1 1,0 0-1,-1 1 0,-14 25 228,9-16-96,5-7-92,0-1 0,0 0 0,0 0 0,1 0 1,-1 0-1,1 1 0,0-1 0,-1 0 0,1 1 1,0-1-1,0 0 0,0 1 0,1-1 0,-1 0 1,1 0-1,-1 1 0,1-1 0,0 0 0,0 3 0,0-5-94,0 1 0,-1 0-1,1 0 1,0 0-1,-1-1 1,1 1 0,0 0-1,0-1 1,0 1-1,0 0 1,-1-1 0,1 1-1,0-1 1,0 1-1,0-1 1,0 0 0,2 1-1,-1-1-414,0 0 0,0 0-1,0 0 1,0 0 0,1 0-1,-1-1 1,0 1 0,0 0-1,0-1 1,0 0 0,3-1-1,10-8-8711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7.481"/>
    </inkml:context>
    <inkml:brush xml:id="br0">
      <inkml:brushProperty name="width" value="0.025" units="cm"/>
      <inkml:brushProperty name="height" value="0.025" units="cm"/>
    </inkml:brush>
  </inkml:definitions>
  <inkml:trace contextRef="#ctx0" brushRef="#br0">22 1 6278,'0'0'16127,"0"9"-15620,-21 399 2579,21-350-7362,0-76-11104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7.828"/>
    </inkml:context>
    <inkml:brush xml:id="br0">
      <inkml:brushProperty name="width" value="0.025" units="cm"/>
      <inkml:brushProperty name="height" value="0.025" units="cm"/>
    </inkml:brush>
  </inkml:definitions>
  <inkml:trace contextRef="#ctx0" brushRef="#br0">6 214 5573,'-2'-21'1982,"0"4"-100,1 0 0,0 0 0,2 1 0,4-33 0,-4 45-1667,0 0-1,0 0 1,0 1 0,0-1 0,1 1-1,-1-1 1,1 1 0,0-1-1,0 1 1,1 0 0,-1 0-1,1 0 1,-1 0 0,1 0-1,0 1 1,0-1 0,0 1-1,0 0 1,0 0 0,1 0 0,-1 0-1,1 1 1,-1-1 0,1 1-1,0 0 1,0 0 0,3-1-1,5 1-96,0 0 0,-1 0-1,1 1 1,0 1 0,0 0-1,-1 1 1,1 0-1,-1 0 1,1 1 0,13 6-1,-21-7-114,0-1-1,1 1 0,-1 0 0,0 0 1,0 0-1,-1 1 0,1-1 0,0 1 1,-1 0-1,0 0 0,0 0 0,1 0 1,-2 1-1,1-1 0,0 1 0,-1 0 0,0 0 1,0 0-1,0 0 0,0 0 0,0 0 1,-1 0-1,0 1 0,0-1 0,0 1 1,-1-1-1,1 0 0,-1 1 0,0 6 1,-1-6 31,-1 0 1,1 0 0,-1 0 0,0 0-1,0 0 1,0-1 0,0 1 0,-1-1-1,0 1 1,0-1 0,-5 5 0,-46 43 67,29-30-93,4-4-48,14-12-112,1-1 1,-1 1-1,1 0 1,0 1-1,0-1 0,1 1 1,-9 15-1,15-22-116,1 1-1,-1-1 1,0 1-1,0-1 1,1 0-1,-1 0 1,0 1-1,1-1 0,-1 0 1,0 0-1,1 0 1,-1 0-1,0-1 1,1 1-1,-1 0 1,2-1-1,31-11-4563,3-5-1917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0.514"/>
    </inkml:context>
    <inkml:brush xml:id="br0">
      <inkml:brushProperty name="width" value="0.035" units="cm"/>
      <inkml:brushProperty name="height" value="0.035" units="cm"/>
    </inkml:brush>
  </inkml:definitions>
  <inkml:trace contextRef="#ctx0" brushRef="#br0">47 88 15411,'2'-31'1709,"4"-26"1330,-6 58-3004,0-1 0,0 0-1,0 0 1,0 0 0,0 0 0,0 0 0,0 1 0,0-1-1,0 0 1,0 0 0,1 0 0,-1 0 0,0 0-1,0 1 1,0-1 0,0 0 0,0 0 0,0 0 0,1 0-1,-1 0 1,0 0 0,0 0 0,0 0 0,0 1-1,0-1 1,1 0 0,-1 0 0,0 0 0,0 0 0,0 0-1,0 0 1,1 0 0,-1 0 0,0 0 0,0 0-1,0 0 1,0 0 0,1 0 0,-1 0 0,0 0 0,0 0-1,0-1 1,0 1 0,1 0 0,-1 0 0,0 0-1,0 0 1,0 0 0,0 0 0,0 0 0,0 0 0,1-1-1,-1 1 1,0 0 0,0 0 0,0 0 0,0 0-1,0 0 1,0-1 0,0 1 0,0 0 0,0 0 0,0 0-1,0 0 1,1-1 0,7 18 794,-7-15-705,109 215 2088,33 76-1271,-137-277-896,0 1 0,-1 0 0,-1 1-1,0-1 1,-1 1 0,-1-1 0,-1 1 0,-1 0 0,-1 23-1,-1-31-65,0 1 0,0-1 0,-1 0 0,0 0 0,-1 0 0,0 0-1,0-1 1,-1 0 0,0 0 0,-1 0 0,0 0 0,0-1 0,-1 0 0,0 0-1,-1-1 1,1 0 0,-10 7 0,7-8-147,0 1 1,-1-2-1,1 1 1,-1-1-1,0-1 1,-1 0-1,1-1 0,-1 0 1,1 0-1,-1-2 1,0 1-1,0-1 1,0-1-1,0 0 1,0-1-1,-16-3 0,-19-11-449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8.332"/>
    </inkml:context>
    <inkml:brush xml:id="br0">
      <inkml:brushProperty name="width" value="0.025" units="cm"/>
      <inkml:brushProperty name="height" value="0.025" units="cm"/>
    </inkml:brush>
  </inkml:definitions>
  <inkml:trace contextRef="#ctx0" brushRef="#br0">56 60 11435,'0'0'4425,"-1"8"-239,-51 138 3170,51-146-7347,1 1 0,0-1 0,0 0 0,0 1 0,-1-1 0,1 1 0,0-1 0,0 0 0,0 1 0,0-1 0,0 1 0,0-1 0,0 0 0,0 1 0,0-1 0,0 1 0,0-1 0,0 0 1,0 1-1,0-1 0,0 1 0,1-1 0,-1 0 0,0 1 0,0-1 0,0 0 0,1 1 0,-1-1 0,0 0 0,0 1 0,1-1 0,-1 0 0,0 1 0,0-1 0,1 0 0,14-5 285,13-20-251,-22 15-323,-1-1 0,0 0 0,-1 0 0,0 0 0,0-1 1,-1 1-1,-1-1 0,0 0 0,-1 0 0,0 0 0,-1 0 0,0 0 0,-3-15 1,3 27 269,0 0 1,0 0 0,-1 0 0,1 0 0,0 0 0,-1 0 0,1 0 0,0 0 0,-1 0 0,1 0 0,0 0 0,0 0 0,-1 0 0,1 0 0,0 0 0,-1 0 0,1 0 0,0 0 0,0 1 0,-1-1 0,1 0 0,0 0 0,-1 0 0,1 0 0,0 1 0,0-1 0,0 0 0,-1 0 0,1 0-1,0 1 1,0-1 0,0 0 0,-1 0 0,1 1 0,0-1 0,0 0 0,0 1 0,0-1 0,0 0 0,0 0 0,0 1 0,0-1 0,0 0 0,0 1 0,0-1 0,0 0 0,0 1 0,-8 16 58,6-9 86,0 1 0,0-1 0,1 1 0,1 0 0,-1-1 0,1 1 0,3 15 0,-3-22-84,1 1 1,0-1 0,-1 1 0,1-1 0,1 0-1,-1 0 1,0 0 0,0 1 0,1-1 0,-1 0-1,1-1 1,0 1 0,-1 0 0,1 0 0,0-1-1,0 1 1,0-1 0,0 1 0,1-1 0,-1 0-1,0 0 1,0 0 0,1 0 0,-1-1 0,1 1-1,-1 0 1,0-1 0,1 0 0,-1 0 0,5 0-1,3 0 11,1-1-1,0 0 1,-1-1-1,1-1 1,-1 0-1,0 0 1,0 0-1,0-2 1,0 1-1,-1-1 1,1-1-1,-1 1 1,-1-2-1,1 1 1,-1-1-1,0 0 1,-1-1-1,1 0 1,-2 0 0,1-1-1,-1 1 1,8-17-1,-8 10-379,-10 14-277,-16 23 237,15-15 422,1 1-1,-1 0 1,1 0-1,1 0 0,0 0 1,0 1-1,0-1 0,1 1 1,0-1-1,1 1 0,0 0 1,0 0-1,1 0 0,1 14 1,0-21-46,0-1 1,0 1 0,0 0 0,0-1-1,1 1 1,-1-1 0,0 1 0,1-1-1,-1 0 1,1 0 0,-1 0-1,1 1 1,0-1 0,-1-1 0,1 1-1,0 0 1,0 0 0,-1-1 0,1 1-1,0-1 1,0 1 0,0-1 0,0 0-1,0 0 1,0 0 0,0 0-1,0 0 1,-1 0 0,1 0 0,3-2-1,3 2 44,0-1 0,0-1 0,0 0 0,0 0 0,0-1 0,8-3 0,-1-3-144,-1 0 1,0-1-1,0-1 1,-1 0-1,-1-1 0,0 0 1,0-1-1,-2 0 1,1-1-1,-2 0 0,0-1 1,0 0-1,6-17 1,-16 29 5,-8 11 170,-9 16 149,10-12-219,1 0 1,0 0-1,1 1 0,0 0 1,1 0-1,1 0 0,0 1 0,1 0 1,0 0-1,-1 23 0,4-36-131,0-1 1,0 1-1,0-1 1,0 1-1,0 0 0,0-1 1,0 1-1,0-1 0,1 1 1,-1-1-1,0 1 1,0-1-1,1 1 0,-1-1 1,0 1-1,1-1 0,-1 0 1,0 1-1,1-1 1,-1 1-1,1-1 0,-1 0 1,0 1-1,1-1 0,-1 0 1,1 0-1,-1 1 1,1-1-1,-1 0 0,1 0 1,-1 0-1,1 0 0,0 0 1,-1 0-1,1 1 1,-1-1-1,1 0 0,-1 0 1,1-1-1,-1 1 0,1 0 1,0 0-1,15-9-7138,-6-10-3709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8.705"/>
    </inkml:context>
    <inkml:brush xml:id="br0">
      <inkml:brushProperty name="width" value="0.025" units="cm"/>
      <inkml:brushProperty name="height" value="0.025" units="cm"/>
    </inkml:brush>
  </inkml:definitions>
  <inkml:trace contextRef="#ctx0" brushRef="#br0">0 1 15439,'0'0'1286,"8"8"-2412,8 7 116,2-1-1,0 0 1,0-2 0,35 18 0,10-2 2452,-68-24 5683,-11 6-3492,-13 14-3491,28-23-166,0 0 0,1 0 0,-1 0-1,0 0 1,0 1 0,0-1 0,1 0 0,-1 0 0,0 1 0,1-1 0,0 0-1,-1 1 1,1-1 0,0 1 0,-1-1 0,1 1 0,0-1 0,0 0 0,0 1-1,0-1 1,1 1 0,-1-1 0,0 1 0,1-1 0,-1 0 0,0 1 0,1-1-1,0 0 1,-1 1 0,1-1 0,0 0 0,0 0 0,0 0 0,-1 1 0,1-1-1,0 0 1,0 0 0,1 0 0,-1-1 0,0 1 0,2 1 0,60 38-926,-43-28 864,-1 0 1,31 25-1,-50-37 198,1 1 0,0-1-1,-1 1 1,1-1 0,-1 1 0,1-1 0,0 1-1,-1 0 1,1-1 0,-1 1 0,1 0-1,-1-1 1,0 1 0,1 0 0,-1-1-1,0 1 1,1 0 0,-1 0 0,0-1-1,0 1 1,0 0 0,0 0 0,0 0-1,0 0 1,0-1 0,0 1 0,0 0-1,0 0 1,0 0 0,0-1 0,-1 1-1,1 1 1,-2-1 76,1 1-1,-1-1 0,1 1 1,-1-1-1,1 0 1,-1 0-1,0 0 0,0 0 1,1 0-1,-1 0 1,0-1-1,-3 2 0,-60 8 1446,59-9-1732,0-1 1,0 1-1,0-2 0,1 1 0,-12-3 1,15 3-210,1-1 1,-1 1 0,0-1-1,1 0 1,-1 1-1,1-1 1,-1 0-1,1 0 1,0 0 0,-1-1-1,1 1 1,0 0-1,0 0 1,0-1-1,-1 1 1,1-1 0,1 1-1,-1-1 1,0 1-1,0-1 1,1 1 0,-1-1-1,0-2 1,-2-23-8811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3:59.178"/>
    </inkml:context>
    <inkml:brush xml:id="br0">
      <inkml:brushProperty name="width" value="0.025" units="cm"/>
      <inkml:brushProperty name="height" value="0.025" units="cm"/>
    </inkml:brush>
  </inkml:definitions>
  <inkml:trace contextRef="#ctx0" brushRef="#br0">45 46 15855,'0'0'7468,"9"1"-5946,-8-1-1488,45-2 1289,-44 2-1295,1-1 0,-1 1 0,0-1-1,0 0 1,1 0 0,-1 1 0,0-1-1,0-1 1,0 1 0,0 0-1,0 0 1,0-1 0,-1 1 0,1-1-1,0 0 1,-1 1 0,1-1 0,-1 0-1,0 0 1,1 0 0,-1 0 0,0 0-1,1-3 1,-2 5-29,-1-1 0,1 1 0,0-1 0,0 1-1,-1-1 1,1 1 0,0-1 0,-1 1 0,1-1 0,0 1 0,-1-1-1,1 1 1,0-1 0,-1 1 0,1 0 0,-1-1 0,1 1 0,-1 0 0,1 0-1,-1-1 1,1 1 0,-1 0 0,1 0 0,-1 0 0,0-1 0,1 1-1,-1 0 1,1 0 0,-1 0 0,1 0 0,-1 0 0,0 0 0,1 0 0,-1 0-1,1 1 1,-1-1 0,1 0 0,-1 0 0,1 0 0,-1 1 0,1-1 0,-2 1-1,-28 5-125,23-2 110,1-1-1,-1 1 1,1 0 0,0 1 0,0 0-1,0 0 1,1 0 0,0 0 0,0 1-1,-5 7 1,7-9 24,1 0 0,-1 0-1,1 0 1,-1 0 0,1 1 0,0-1-1,1 1 1,-1-1 0,1 1 0,0 0 0,0 0-1,0 0 1,1-1 0,0 1 0,0 0-1,1 9 1,0-12 7,0 0 0,0 0 1,1 0-1,-1 0 0,1 0 0,-1 0 0,1-1 0,0 1 0,-1-1 1,1 1-1,0-1 0,0 1 0,0-1 0,0 0 0,0 0 0,1 0 1,-1 0-1,0-1 0,0 1 0,1-1 0,-1 1 0,0-1 0,1 0 1,-1 1-1,0-1 0,1-1 0,4 1 0,6-1 27,1 0 0,-1 0 1,21-6-1,-10 0-363,-1-2 0,1 0 0,27-17 0,-28 14 283,0 1 1,40-13-1,-60 23 989,-13 17 555,7-12-1379,-1 0 0,0 1 0,1-1 0,0 1 0,0 0 0,0 0 0,1 0 0,0 0 0,0 1 0,0-1 0,0 0 0,1 1 0,0-1 0,0 10 0,1-14-118,0 0 1,1-1-1,-1 1 0,1 0 0,0-1 0,-1 1 1,1 0-1,0-1 0,-1 1 0,1-1 0,0 1 1,0-1-1,-1 1 0,1-1 0,0 0 0,0 1 0,0-1 1,-1 0-1,1 0 0,0 1 0,0-1 0,0 0 1,0 0-1,0 0 0,0 0 0,-1 0 0,1 0 1,0-1-1,2 1 0,30-4-62,34-14-1409,-50 12 614,0 1-1,1 1 0,-1 1 0,33-3 0,-45 12-439,-6-3-2493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027"/>
    </inkml:context>
    <inkml:brush xml:id="br0">
      <inkml:brushProperty name="width" value="0.025" units="cm"/>
      <inkml:brushProperty name="height" value="0.025" units="cm"/>
    </inkml:brush>
  </inkml:definitions>
  <inkml:trace contextRef="#ctx0" brushRef="#br0">66 44 19603,'0'0'1911,"-1"11"-876,-36 138 1735,13-60-2513,23-87-276,0 0-1,1 0 1,0 0-1,-1 0 1,1 0-1,0 0 1,0 0-1,0 0 1,0 0-1,0 0 0,0 0 1,1 3-1,0-5 14,-1 0-1,0 1 0,0-1 0,1 0 0,-1 1 1,0-1-1,0 0 0,1 0 0,-1 1 0,0-1 0,1 0 1,-1 0-1,0 1 0,1-1 0,-1 0 0,0 0 1,1 0-1,-1 0 0,1 0 0,-1 0 0,0 1 0,1-1 1,-1 0-1,1 0 0,-1 0 0,0 0 0,1 0 1,-1 0-1,1-1 0,-1 1 0,0 0 0,1 0 0,-1 0 1,1 0-1,3-2 20,-1 0 0,0 0 0,1 0 1,-1-1-1,0 1 0,0-1 0,0 0 1,-1 1-1,1-1 0,3-6 0,9-17 45,-1 0 1,-1-1-1,-2-1 0,16-55 1,7-20-47,-41 161-246,4-47 296,1 1 1,0-1 0,0 0 0,2 1 0,-1 11 0,1-21-44,0 1 1,0-1 0,0 0-1,1 1 1,-1-1-1,1 0 1,-1 1-1,1-1 1,0 0-1,0 0 1,-1 0-1,2 1 1,-1-1-1,0 0 1,0 0-1,1-1 1,-1 1-1,1 0 1,-1 0-1,1-1 1,0 1-1,0-1 1,0 1-1,0-1 1,0 0-1,0 0 1,0 0-1,0 0 1,0 0-1,5 1 1,2-1 54,1-1 0,0 1 0,-1-2 1,1 1-1,-1-1 0,1-1 0,-1 0 0,1 0 1,-1-1-1,0 0 0,11-5 0,-14 5-78,0 0 0,0 0-1,0-1 1,0 0 0,0 0-1,-1 0 1,1 0 0,-1-1-1,-1 0 1,1 0 0,0-1-1,-1 1 1,0-1 0,-1 0-1,1 0 1,3-9 0,-43 67-2335,21-25 237,-17 47 0,28-61 441,0 0 0,1-1 1,-2 23-1,4-9-4564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358"/>
    </inkml:context>
    <inkml:brush xml:id="br0">
      <inkml:brushProperty name="width" value="0.025" units="cm"/>
      <inkml:brushProperty name="height" value="0.025" units="cm"/>
    </inkml:brush>
  </inkml:definitions>
  <inkml:trace contextRef="#ctx0" brushRef="#br0">1 73 15086,'0'0'7463,"60"0"-5829,-7 0 320,23-7-801,13-3-320,6 0-257,8 1-384,3 2-192,-7 3-128,-12 2-1121,-15 2-513,-17 0 33,-21 0-642,-22-3-63,-12-4-1089,-7-7-4901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0.875"/>
    </inkml:context>
    <inkml:brush xml:id="br0">
      <inkml:brushProperty name="width" value="0.025" units="cm"/>
      <inkml:brushProperty name="height" value="0.025" units="cm"/>
    </inkml:brush>
  </inkml:definitions>
  <inkml:trace contextRef="#ctx0" brushRef="#br0">180 102 18706,'0'8'3336,"-6"115"1945,2-86-5096,-2-1 0,-1 0 1,-16 49-1,22-83-256,0 0-1,1 0 1,-1 1-1,0-1 1,0 0 0,0 0-1,-1 0 1,1 0-1,0 0 1,-1 0 0,1 0-1,-1-1 1,0 1-1,0 0 1,1-1 0,-1 1-1,0-1 1,0 0-1,-1 0 1,1 0 0,0 0-1,0 0 1,0 0-1,-1 0 1,-3 0 0,3-1-148,1-1 1,-1 1-1,1-1 1,0 1-1,-1-1 1,1 0-1,0 0 1,-1 0-1,1 0 1,0 0-1,0-1 1,0 1-1,0-1 1,0 1-1,0-1 1,1 0-1,-1 1 1,0-1-1,1 0 0,-1 0 1,1 0-1,0-1 1,0 1-1,-2-4 1,-4-10-171,1 0 1,0-1-1,1 0 1,1 0-1,0 0 0,2 0 1,0 0-1,0-1 1,2 1-1,0 0 1,3-20-1,-1 28 618,-1 0-1,1 0 1,0 0 0,1 0 0,0 0-1,1 0 1,-1 1 0,2 0 0,-1-1-1,1 2 1,0-1 0,1 1-1,0-1 1,0 1 0,0 1 0,1-1-1,0 1 1,1 1 0,-1-1 0,1 1-1,0 1 1,10-6 0,0 4 269,0-1 0,1 2 0,0 1-1,0 0 1,29-2 0,-35 5-411,0 1 0,0 0-1,-1 1 1,1 0 0,0 1-1,0 0 1,-1 1 0,0 1-1,14 5 1,-24-8-59,1 0-1,-1 0 1,0 0 0,1 0-1,-1 0 1,0 0 0,0 0-1,0 1 1,0-1 0,0 1-1,0 0 1,-1-1 0,1 1-1,-1 0 1,1 0 0,-1 0-1,1 0 1,-1 0 0,0 1-1,0-1 1,0 0 0,0 1-1,-1-1 1,1 0 0,-1 1-1,1-1 1,-1 1 0,0-1-1,0 1 1,0-1 0,0 1-1,0-1 1,-1 4 0,-1-1 120,0 0 0,-1 0 0,1-1 0,-1 1 0,0-1 0,0 1 0,-1-1 0,1 0-1,-1 0 1,0 0 0,0-1 0,0 1 0,0-1 0,-6 3 0,-6 4-37,0-1-1,-1 0 0,-1-1 0,1-1 0,-1-1 0,0-1 1,-1 0-1,1-1 0,-1-1 0,-26 1 0,43-3-242,-1-1 0,0 0 0,1-1-1,-1 1 1,1 0 0,-1-1 0,1 1 0,-1-1-1,0 0 1,-2-1 0,4 1-190,0 0 0,0 1 0,0-1 0,0 0 0,0 0 0,1 0 0,-1 0 0,0 0-1,1-1 1,-1 1 0,0 0 0,1 0 0,0 0 0,-1 0 0,1-1 0,0 1 0,0 0 0,-1 0 0,1-1 0,0 1 0,0 0 0,1-2 0,-1-21-9432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1.418"/>
    </inkml:context>
    <inkml:brush xml:id="br0">
      <inkml:brushProperty name="width" value="0.025" units="cm"/>
      <inkml:brushProperty name="height" value="0.025" units="cm"/>
    </inkml:brush>
  </inkml:definitions>
  <inkml:trace contextRef="#ctx0" brushRef="#br0">104 1 16207,'0'0'5670,"-34"77"-5574,11-31 512,7 5-287,2-4-65,0-6-256,12-7-673,2-8-1088,2-4-1282,8-10-1794,-4-8-800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01.796"/>
    </inkml:context>
    <inkml:brush xml:id="br0">
      <inkml:brushProperty name="width" value="0.025" units="cm"/>
      <inkml:brushProperty name="height" value="0.025" units="cm"/>
    </inkml:brush>
  </inkml:definitions>
  <inkml:trace contextRef="#ctx0" brushRef="#br0">0 304 12684,'0'0'7719,"12"-4"-5946,14-6-1165,-1-1 0,0-2 0,-1 0 0,0-2 1,-1-1-1,-1 0 0,-1-2 0,0 0 0,-1-1 1,-1-2-1,-1 0 0,-1 0 0,23-37 0,-35 45-556,2-4 120,-7 17-194,0 0 1,0 0-1,0 1 1,0-1-1,0 0 1,0 0-1,0 0 1,0 0 0,0 0-1,0 0 1,0 0-1,0 1 1,0-1-1,0 0 1,0 0-1,0 0 1,0 0-1,1 0 1,-1 0 0,0 0-1,0 0 1,0 1-1,0-1 1,0 0-1,0 0 1,0 0-1,0 0 1,1 0-1,-1 0 1,0 0-1,0 0 1,0 0 0,0 0-1,0 0 1,0 0-1,1 0 1,-1 0-1,0 0 1,0 0-1,0 0 1,0 0-1,0 0 1,1 20-536,0 0 1,0 0-1,2 0 0,8 31 1,-8-41 6,1 0 0,0 1 0,1-1 0,6 9 0,-7-12-508,1 0 1,0 0 0,1-1-1,-1 0 1,1 0 0,7 5-1,27 14-11129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2.893"/>
    </inkml:context>
    <inkml:brush xml:id="br0">
      <inkml:brushProperty name="width" value="0.025" units="cm"/>
      <inkml:brushProperty name="height" value="0.025" units="cm"/>
    </inkml:brush>
  </inkml:definitions>
  <inkml:trace contextRef="#ctx0" brushRef="#br0">1 0 14318,'0'0'11562,"56"1"-11401,-6 9-97,5-3-449,1 0-1504,-6-6-1635,0-1-3042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3.256"/>
    </inkml:context>
    <inkml:brush xml:id="br0">
      <inkml:brushProperty name="width" value="0.025" units="cm"/>
      <inkml:brushProperty name="height" value="0.025" units="cm"/>
    </inkml:brush>
  </inkml:definitions>
  <inkml:trace contextRef="#ctx0" brushRef="#br0">151 0 17713,'0'0'2530,"12"9"-1494,11 6-560,-4-3-310,0 0-1,-1 1 0,-1 2 0,31 30 0,-45-42-159,-1 0-1,1 0 1,0 0-1,-1 0 0,0 1 1,0-1-1,0 1 0,0 0 1,0-1-1,-1 1 0,0 0 1,0 0-1,0 0 0,0 0 1,0 0-1,-1 0 0,0 1 1,0-1-1,0 0 0,0 0 1,-1 0-1,1 0 0,-1 0 1,0 0-1,0 0 0,-1 0 1,1 0-1,-1-1 0,0 1 1,0 0-1,0-1 0,0 1 1,-1-1-1,0 0 0,-3 4 1,-17 16-30,-2-2 1,0 0 0,0-2 0,-2-1 0,-1 0 0,0-3 0,-1 0-1,-38 13 1,45-23-2955,14-4-4149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1.137"/>
    </inkml:context>
    <inkml:brush xml:id="br0">
      <inkml:brushProperty name="width" value="0.035" units="cm"/>
      <inkml:brushProperty name="height" value="0.035" units="cm"/>
    </inkml:brush>
  </inkml:definitions>
  <inkml:trace contextRef="#ctx0" brushRef="#br0">31 0 19916,'27'127'2928,"-3"-13"-2038,35 70-282,-47-154-561,1-1 1,2-1 0,1 0-1,19 26 1,-17-37-5,-10-17-11,-7-13 2,-3 4-25,0 0-1,-1 0 1,0 0 0,0 1-1,-10-17 1,-29-43-110,25 43 44,2 0-64,-1 0 0,-2 2 0,0 0 0,-1 1 0,-23-20 0,40 40 95,0 0-1,0 1 1,1-1-1,-2 1 1,1 0-1,0 0 1,0 0-1,0 0 1,0 0-1,-1 0 1,1 0-1,0 1 1,-5-1-1,6 1 19,1 0-1,0 0 0,-1 0 0,1 0 1,-1 0-1,1 0 0,-1 1 1,1-1-1,-1 0 0,1 0 1,-1 1-1,1-1 0,0 0 1,-1 1-1,1-1 0,0 0 1,-1 1-1,1-1 0,0 0 0,-1 1 1,1-1-1,0 1 0,-1 0 1,0 20-116,1-14 112,1 1 0,1-1 0,0 0 0,0 0 0,0 0-1,1 0 1,-1 0 0,2 0 0,-1-1 0,1 1 0,0-1-1,0 0 1,1 0 0,0-1 0,0 1 0,0-1 0,1 0-1,-1-1 1,9 6 0,-3-4 11,0 0 0,1 0 0,0-1 0,0-1 1,1 0-1,-1-1 0,1 0 0,-1-1 0,1 0 0,16 0 0,-6-1 11,0-1 1,-1-1-1,1-2 1,43-8-1,-101 12-1492,-85 19-3352,84-13 3688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3.695"/>
    </inkml:context>
    <inkml:brush xml:id="br0">
      <inkml:brushProperty name="width" value="0.025" units="cm"/>
      <inkml:brushProperty name="height" value="0.025" units="cm"/>
    </inkml:brush>
  </inkml:definitions>
  <inkml:trace contextRef="#ctx0" brushRef="#br0">158 1 19699,'0'0'742,"0"10"560,-2 17-463,-2 1 0,-1-1-1,-1-1 1,-1 1 0,-16 40-1,-3-8-741,-44 78 1,68-134-57,0 0 1,0 0 0,1 1 0,-1-1 0,1 1 0,0-1-1,0 1 1,-1 5 0,2-8-10,0 0 0,0-1-1,0 1 1,1 0 0,-1 0 0,0 0 0,1-1 0,-1 1-1,0 0 1,1 0 0,-1-1 0,1 1 0,-1 0 0,1-1-1,-1 1 1,1-1 0,0 1 0,-1 0 0,1-1-1,0 0 1,-1 1 0,1-1 0,0 1 0,0-1 0,-1 0-1,1 1 1,0-1 0,0 0 0,0 0 0,-1 0-1,1 1 1,0-1 0,0 0 0,0 0 0,0 0 0,-1-1-1,1 1 1,1 0 0,36 0 247,-1 0-1,0-3 1,-1-1 0,52-13-1,-13-7-3249,-4-11-3752,-35 11-1424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4.194"/>
    </inkml:context>
    <inkml:brush xml:id="br0">
      <inkml:brushProperty name="width" value="0.025" units="cm"/>
      <inkml:brushProperty name="height" value="0.025" units="cm"/>
    </inkml:brush>
  </inkml:definitions>
  <inkml:trace contextRef="#ctx0" brushRef="#br0">207 61 19122,'0'0'1105,"-7"13"363,-73 128 1967,-39 98-2380,171-358 2101,-11 18-3562,36-132-1,-84 267 95,-3 67 0,10-99 317,0 0 1,1 0 0,-1 0 0,0 0-1,0 0 1,1 0 0,-1 0 0,1 0-1,0 0 1,0 0 0,0 0 0,0-1-1,0 1 1,0 0 0,0-1 0,0 1-1,1-1 1,-1 1 0,0-1 0,1 1-1,2 1 1,0-1 22,-1-1 0,0 0 0,0 1 0,1-1 0,-1 0 0,1-1 0,-1 1 0,1-1 0,0 1 0,-1-1 0,6-1 0,0 1 26,1-1 1,-1-1-1,0 0 0,0 0 0,0-1 0,0 0 1,0-1-1,14-8 0,-7 1-4,-1-2 0,0 0 0,-1 0 0,-1-1 0,0-1 0,-1-1 0,14-20 0,-28 54-455,-8 14 471,-26 51 1,20-49 42,-16 49-1,28-72-165,2 0 0,-1 0 1,1 0-1,1 0 0,0 0 0,1 0 0,0 1 0,1-1 0,1 12 0,-1-22-157,-1 1-1,1 0 1,-1 0 0,1 0 0,-1-1 0,1 1 0,0 0 0,0-1 0,0 1-1,0 0 1,0-1 0,0 0 0,2 3 0,14 4-4828,12-6-5619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4.978"/>
    </inkml:context>
    <inkml:brush xml:id="br0">
      <inkml:brushProperty name="width" value="0.025" units="cm"/>
      <inkml:brushProperty name="height" value="0.025" units="cm"/>
    </inkml:brush>
  </inkml:definitions>
  <inkml:trace contextRef="#ctx0" brushRef="#br0">29 0 14125,'0'0'7629,"-3"12"-6524,-1 4-728,-2 8 104,1 0 0,1-1 0,1 1-1,0 35 1,3-58-468,0 0-1,0 0 0,0 0 1,0 0-1,1 0 0,-1 0 1,0 0-1,1 0 1,-1 0-1,0 0 0,1-1 1,-1 1-1,1 0 0,-1 0 1,1 0-1,0-1 1,-1 1-1,1 0 0,0 0 1,0-1-1,-1 1 0,1-1 1,0 1-1,0-1 1,0 1-1,1 0 0,0-1 65,1 1 0,-1-1-1,1 0 1,-1 0 0,1 0-1,-1 0 1,1 0-1,-1 0 1,0-1 0,5 0-1,2-2 208,1 0-1,-1-1 1,0 0-1,13-8 1,138-103 239,-159 115-529,0-1 0,0 0 0,-1 1-1,1-1 1,0 1 0,0-1 0,0 1 0,0-1 0,0 1 0,-1 0 0,1-1 0,0 1 0,0 0-1,0 0 1,0 0 0,0 0 0,0 0 0,0 0 0,0 0 0,0 0 0,0 0 0,0 0 0,0 0-1,0 1 1,0-1 0,1 1 0,-1 0 6,0 0 0,-1 0 0,1 0 0,-1 1 0,1-1 0,-1 0 1,1 0-1,-1 0 0,0 1 0,0-1 0,0 0 0,1 0 0,-1 1 0,0-1 0,0 0 0,-1 0 0,1 2 0,-17 62 196,15-59-169,-9 22-9,8-23-97,1 1 0,0-1 0,0 1 0,0 0 0,1 0 0,-1 0 0,1 7 0,4-14-510,0 1 0,0-1 0,0 0 0,0 0 1,0 0-1,0-1 0,-1 1 0,1-1 0,3-2 0,17-14-4946,1-5-4838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5.431"/>
    </inkml:context>
    <inkml:brush xml:id="br0">
      <inkml:brushProperty name="width" value="0.025" units="cm"/>
      <inkml:brushProperty name="height" value="0.025" units="cm"/>
    </inkml:brush>
  </inkml:definitions>
  <inkml:trace contextRef="#ctx0" brushRef="#br0">112 2 16303,'0'0'2387,"-10"5"-81,7-3-2241,-53 34 2523,52-33-2453,1 0 0,-1 0 0,1 1 0,0-1-1,-1 1 1,2 0 0,-1 0 0,0 0 0,1 0 0,0 1 0,0-1 0,0 1 0,0-1-1,-1 6 1,3-9-138,0 0 0,0-1 0,0 1 0,0 0 0,0 0 0,0 0 0,0-1 0,0 1 0,0 0 0,0 0 0,1-1 0,-1 1 0,0 0 0,0 0 1,1-1-1,-1 1 0,0 0 0,1-1 0,-1 1 0,1 0 0,-1-1 0,1 1 0,-1-1 0,1 1 0,0-1 0,-1 1 0,1-1 0,0 1 0,-1-1 0,1 0 0,1 1 0,31 3-143,-25-4 66,-1-1-1,1 0 0,0-1 0,-1 0 1,1 0-1,10-5 0,-8 0 8,0 0 0,-1 0 1,1-1-1,11-12 0,-18 16 96,0 1 0,0-1-1,0 1 1,0-1 0,-1 0 0,1 0 0,-1-1 0,0 1 0,0 0 0,-1-1-1,1 1 1,-1-1 0,0 1 0,0-6 0,-1 10-7,-1 0 1,1-1 0,0 1-1,-1 0 1,1 0-1,-1 0 1,1-1 0,-1 1-1,1 0 1,-1 0 0,1 0-1,-1 0 1,1 0-1,-1 0 1,1 0 0,-1 0-1,1 0 1,-1 0-1,1 0 1,-1 0 0,1 1-1,-1-1 1,1 0-1,-1 0 1,1 0 0,-1 1-1,1-1 1,-1 0 0,1 0-1,0 1 1,-1-1-1,1 0 1,-1 1 0,-16 10 155,-32 44 648,46-52-795,1 0-1,-1 0 0,1 0 0,0 0 1,0 1-1,1-1 0,-1 1 0,1-1 1,0 1-1,0 0 0,0 0 0,0-1 1,0 1-1,1 0 0,0 0 0,0 6 1,1-9-86,-1 0 0,1 0 0,0 0 1,0 0-1,0 0 0,0 0 0,0-1 0,0 1 1,0 0-1,0-1 0,1 1 0,-1-1 0,0 1 1,0-1-1,0 1 0,1-1 0,-1 0 1,0 0-1,0 1 0,1-1 0,-1 0 0,0 0 1,1 0-1,-1-1 0,0 1 0,0 0 0,1 0 1,-1-1-1,0 1 0,1-1 0,3 0-1035,0 0 0,-1 0-1,1-1 1,0 1-1,-1-1 1,0 0 0,5-3-1,9-11-9008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5.761"/>
    </inkml:context>
    <inkml:brush xml:id="br0">
      <inkml:brushProperty name="width" value="0.025" units="cm"/>
      <inkml:brushProperty name="height" value="0.025" units="cm"/>
    </inkml:brush>
  </inkml:definitions>
  <inkml:trace contextRef="#ctx0" brushRef="#br0">100 262 9705,'0'0'9759,"-9"1"-8265,5-1-1465,0 0-1,0 1 0,0-1 0,1 1 0,-1 0 0,0 0 0,1 0 0,-1 0 0,0 1 1,1-1-1,0 1 0,-1 0 0,1 0 0,0 0 0,0 1 0,0-1 0,0 1 0,0 0 0,1-1 1,-1 1-1,1 0 0,0 1 0,0-1 0,0 0 0,0 1 0,1-1 0,-1 1 0,1-1 1,0 1-1,0 0 0,0-1 0,0 1 0,0 5 0,1-7 14,0 0 0,0 1-1,0-1 1,0 0 0,0 0 0,0 0 0,0 0-1,1 0 1,-1 0 0,1 1 0,-1-1 0,1 0-1,0 0 1,0-1 0,0 1 0,0 0 0,0 0-1,0 0 1,1-1 0,-1 1 0,0 0 0,1-1-1,1 2 1,0-1 36,1-1 0,-1 1 0,0-1 0,1 0 0,-1 0 0,0 0 0,1 0 0,-1 0 0,1-1 0,-1 0 0,1 0 0,6 0-1,3-2 127,0 0-1,1 0 0,-1-2 0,-1 1 0,1-2 0,17-7 0,-9 0-78,-1 0 1,0-1-1,0-1 0,-2-1 1,0-1-1,0 0 0,17-22 0,-26 27-20,0-1 0,-1 0-1,0 0 1,-1 0-1,0-1 1,-1 0-1,0 0 1,-1 0 0,-1-1-1,0 0 1,0 0-1,-2 0 1,2-15-1,-4 27-102,0 1 0,0-1 0,0 1 0,0-1 0,0 0 0,0 1 0,-1-1 0,1 1 0,0-1 0,-1 0 0,1 1 0,-1-1 0,0 1 0,1-1 0,-1 1 0,0 0 0,0-1 0,0 1 0,0 0-1,0 0 1,0-1 0,0 1 0,-1 0 0,1 0 0,0 0 0,-1 0 0,1 1 0,0-1 0,-1 0 0,1 0 0,-1 1 0,0-1 0,1 1 0,-1 0 0,1-1 0,-1 1 0,0 0 0,1 0 0,-1 0 0,1 0 0,-1 0 0,0 0 0,1 0 0,-1 1-1,1-1 1,-3 2 0,-5-1 1,1 2-1,0-1 1,0 1-1,1 0 1,-1 1-1,1 0 1,-14 9-1,18-11-1,-71 62 298,69-59-274,0 0 0,1 0 0,0 1 0,0-1 0,0 1-1,0 0 1,1 0 0,0 0 0,0 1 0,1-1 0,-4 14-1,6-19-21,0 0 0,0 1 0,1-1 0,-1 1 0,0-1 0,0 0 0,1 1 0,-1-1 0,1 0 0,-1 0 0,1 1-1,-1-1 1,1 0 0,0 0 0,0 0 0,-1 0 0,1 0 0,0 0 0,0 0 0,0 0 0,0 0 0,0 0 0,0 0 0,1-1 0,-1 1-1,0 0 1,0-1 0,1 1 0,1 0 0,46 12 91,-36-11-137,10 3-447,-7-3 97,-1 2 0,1 0-1,-1 1 1,16 6 0,-28-9 134,0-1 0,-1 1 0,1-1 0,0 1 0,0 0 1,-1 0-1,1 0 0,-1 0 0,1 1 0,-1-1 0,0 1 0,0-1 0,0 1 0,-1 0 1,1 0-1,0 0 0,-1 0 0,0 0 0,0 0 0,0 0 0,0 0 0,0 0 0,-1 0 1,1 1-1,-1 3 0,-2 7-5395,-6-3-7179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7.278"/>
    </inkml:context>
    <inkml:brush xml:id="br0">
      <inkml:brushProperty name="width" value="0.025" units="cm"/>
      <inkml:brushProperty name="height" value="0.025" units="cm"/>
    </inkml:brush>
  </inkml:definitions>
  <inkml:trace contextRef="#ctx0" brushRef="#br0">63 13 8488,'0'-1'319,"0"1"0,0 0 0,0-1 0,1 1 0,-1-1 1,0 1-1,0-1 0,-1 1 0,1-1 0,0 1 0,0 0 0,0-1 0,0 1 0,0-1 0,0 1 0,0-1 0,-1 1 1,1 0-1,0-1 0,0 1 0,-1 0 0,1-1 0,0 1 0,-1 0 0,1-1 0,0 1 0,-1 0 0,1-1 0,0 1 1,-1 0-1,1 0 0,0 0 0,-1-1 0,0 1 0,-15 7 2377,-12 21-2803,26-25 136,1-1 1,0 1-1,-1 0 1,1 0-1,0 0 1,0-1-1,0 1 0,1 0 1,-1 0-1,1 0 1,0 1-1,-1-1 1,1 0-1,1 3 0,-1-4 20,1-1-1,0 0 0,-1 0 0,1 1 0,0-1 0,0 0 0,-1 0 0,1 0 0,0 0 0,0 0 1,0 0-1,0 0 0,1 0 0,-1 0 0,0-1 0,0 1 0,0 0 0,1-1 0,-1 1 0,0-1 1,1 1-1,-1-1 0,0 0 0,1 1 0,-1-1 0,1 0 0,-1 0 0,1 0 0,-1 0 0,3-1 1,7 0 125,1 0 0,-1-1 0,0 0 0,0-1 0,0-1 0,-1 1 1,1-2-1,-1 1 0,19-13 0,5 0-58,-34 17-124,0 0 1,0 0-1,1 0 0,-1 0 0,0 0 0,0 0 0,1 1 0,-1-1 0,0 0 0,0 0 1,1 0-1,-1 1 0,0-1 0,0 0 0,0 0 0,1 0 0,-1 1 0,0-1 0,0 0 1,0 1-1,0-1 0,0 0 0,0 0 0,0 1 0,1-1 0,-1 0 0,0 1 0,0-1 1,0 0-1,0 1 0,0-1 0,0 0 0,0 0 0,-1 1 0,1-1 0,0 0 1,0 1-1,0-1 0,0 0 0,0 0 0,0 1 0,0-1 0,-1 1 0,-2 16 67,-19 79 902,22-95-926,0 0 0,0 0 0,1 0 0,-1 0 0,0 0 0,1 0 0,-1 0 0,1 0 0,-1 0 0,1 0 0,-1 0 0,1 0 0,0 0 0,-1-1 0,1 1 0,0 0-1,0 0 1,0-1 0,-1 1 0,1 0 0,0-1 0,0 1 0,0-1 0,0 1 0,0-1 0,0 0 0,0 1 0,0-1 0,0 0 0,0 0 0,0 0 0,0 0 0,1 0 0,-1 0 0,0 0 0,2 0 0,46-3 1335,-31-2-1252,1-1 1,-1 0-1,0-2 0,33-18 1,19-7-76,-70 32-52,0 1 0,1 0 0,-1-1-1,1 1 1,-1 0 0,1-1 0,-1 1 0,1 0-1,-1 0 1,1 0 0,-1-1 0,1 1 0,-1 0 0,1 0-1,0 0 1,-1 0 0,1 0 0,-1 0 0,1 0 0,-1 0-1,1 0 1,-1 0 0,1 0 0,-1 1 0,1-1-1,0 0 1,-1 0 0,1 0 0,-1 1 0,1-1 0,-1 0-1,0 1 1,1-1 0,-1 0 0,1 1 0,-1-1 0,0 1-1,1-1 1,-1 0 0,0 1 0,1-1 0,-1 1 0,0-1-1,0 1 1,1-1 0,-1 1 0,0 0 0,0-1-1,0 1 1,0-1 0,0 1 0,0-1 0,0 1 0,0-1-1,0 1 1,0 0 0,0-1 0,0 1 0,0-1 0,0 1-1,-13 46 74,6-23-118,7-24 28,1 1-1,-1-1 1,1 1-1,-1-1 0,1 1 1,-1-1-1,1 0 1,0 1-1,-1-1 1,1 0-1,-1 0 1,1 1-1,0-1 0,-1 0 1,1 0-1,0 0 1,-1 0-1,1 0 1,0 0-1,-1 0 0,1 0 1,0 0-1,-1 0 1,1 0-1,0 0 1,-1-1-1,1 1 1,0 0-1,-1 0 0,1-1 1,-1 1-1,1-1 1,0 1-1,-1 0 1,1-1-1,0 0 1,26-13-1335,-9-1-2275,-1-1 1,22-26-1,-8 6-3570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7.878"/>
    </inkml:context>
    <inkml:brush xml:id="br0">
      <inkml:brushProperty name="width" value="0.025" units="cm"/>
      <inkml:brushProperty name="height" value="0.025" units="cm"/>
    </inkml:brush>
  </inkml:definitions>
  <inkml:trace contextRef="#ctx0" brushRef="#br0">186 0 14253,'0'0'8206,"-12"10"-6477,-4 1-1299,1 2-1,1 0 1,0 1-1,1 0 1,1 1-1,0 0 1,1 1 0,0 1-1,1-1 1,1 2-1,1-1 1,-8 27-1,11-25-384,2 1 0,1 0 0,-1 35 0,3-47-56,0 0 1,1 1-1,0-1 1,0 0-1,1 1 1,0-1-1,0 0 1,1 0-1,0-1 1,0 1-1,7 10 1,-6-61-855,-4 26 571,1 5-34,0 0 1,-1 0-1,-1 1 0,0-1 0,-1 0 0,0 0 1,-1 1-1,0 0 0,-6-15 0,9 31 1184,12 8-505,-1-7-187,0-1 1,1-1 0,-1 0-1,1-1 1,0 0 0,0 0-1,0-2 1,22 2 0,-18-3-131,-1 0 1,0 0 0,1-2-1,-1 0 1,0 0-1,23-8 1,-33 8-6,-2 2-10,-1-1-1,1 0 1,-1 1-1,1-1 1,-1 0-1,0 0 0,1 0 1,-1-1-1,0 1 1,0 0-1,0-1 1,0 0-1,0 1 1,0-1-1,0 0 0,-1 0 1,1 0-1,-1 0 1,1 0-1,0-3 1,-20 9 66,13-1-49,0 0 0,0 0 0,0 0 0,1 1 0,-1 0 0,1 0 0,0 0 0,0 0 0,0 0 0,1 1 0,-1 0 0,1 0-1,0 0 1,0 0 0,1 0 0,0 1 0,0-1 0,-2 10 0,4-14-20,0 0-1,0 0 1,0 0-1,0 0 1,0 0 0,0 0-1,1 0 1,-1 0-1,0-1 1,0 1-1,1 0 1,-1 0-1,1 0 1,-1 0 0,1 0-1,-1-1 1,1 1-1,0 0 1,-1 0-1,1-1 1,0 1-1,0-1 1,-1 1-1,1 0 1,0-1 0,0 0-1,0 1 1,0-1-1,0 1 1,0-1-1,0 0 1,0 0-1,-1 1 1,1-1 0,0 0-1,2 0 1,43 1 522,-37-2-403,19-2-138,-1-1-1,0-2 0,0-1 0,-1-1 1,1-1-1,26-14 0,25-8-551,-105 65 1062,16-21-327,5-7-54,-1 1-1,1 0 1,1 1-1,-1-1 1,1 1 0,0 0-1,1 1 1,0-1-1,-3 11 1,7-19-151,0 1 0,0-1 0,0 1 0,0 0 0,0-1 0,0 1 0,0-1 0,0 1 0,0-1 0,0 1-1,0-1 1,0 1 0,0-1 0,1 1 0,-1-1 0,0 0 0,0 1 0,1-1 0,-1 1 0,0-1 0,1 1 0,-1-1 0,0 0 0,1 1 0,-1-1 0,1 0 0,-1 1 0,0-1 0,1 0 0,-1 0 0,1 0 0,-1 1 0,1-1 0,-1 0 0,1 0 0,-1 0 0,1 0 0,-1 0 0,1 0 0,-1 0 0,1 0 0,-1 0 0,1 0 0,0 0 0,25-3-3750,-3-6-2845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8.891"/>
    </inkml:context>
    <inkml:brush xml:id="br0">
      <inkml:brushProperty name="width" value="0.025" units="cm"/>
      <inkml:brushProperty name="height" value="0.025" units="cm"/>
    </inkml:brush>
  </inkml:definitions>
  <inkml:trace contextRef="#ctx0" brushRef="#br0">128 0 9001,'-4'11'13194,"0"5"-9687,-5 15-5049,4-18 3230,-30 64-77,18-42-1475,1 0 0,-20 72-1,36-106-128,-1 0 0,1 1 0,0-1-1,0 0 1,0 1 0,0-1 0,0 1-1,0-1 1,0 0 0,1 1 0,-1-1-1,0 1 1,1-1 0,-1 0 0,1 0-1,0 1 1,-1-1 0,1 0 0,0 0-1,0 0 1,-1 0 0,1 1 0,0-1-1,0 0 1,0-1 0,1 1 0,-1 0-1,0 0 1,0 0 0,0-1 0,1 1-1,-1-1 1,0 1 0,0-1 0,1 1-1,1 0 1,7 1 122,1 0 0,-1 0 0,1-1 0,11 0 0,-2 0 49,15 3-303,81 4 359,-101-8-1455,0 0-1,29-6 1,-17-5-3178,-5-7-2845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9.453"/>
    </inkml:context>
    <inkml:brush xml:id="br0">
      <inkml:brushProperty name="width" value="0.025" units="cm"/>
      <inkml:brushProperty name="height" value="0.025" units="cm"/>
    </inkml:brush>
  </inkml:definitions>
  <inkml:trace contextRef="#ctx0" brushRef="#br0">202 40 17360,'0'0'3865,"-9"11"-2445,-26 35-375,2 2-1,3 1 0,2 1 0,-38 93 0,84-148 387,-10-1-1377,-1-1 0,1 0 0,-1 0 0,-1-1-1,1 0 1,-2 0 0,1 0 0,8-18 0,0-3-275,14-43 0,-17 40-169,-1 0 0,-2 0 1,5-42-1,-12 74 385,-1 0 1,0 0-1,0 0 1,0-1-1,0 1 1,0 0-1,1 0 0,-1 0 1,0-1-1,0 1 1,0 0-1,0 0 1,0-1-1,0 1 0,0 0 1,0 0-1,0-1 1,0 1-1,0 0 1,0 0-1,0 0 0,0-1 1,0 1-1,0 0 1,0 0-1,0-1 1,0 1-1,0 0 0,0 0 1,-1 0-1,1-1 1,0 1-1,0 0 1,0 0-1,0 0 0,0-1 1,-1 1-1,1 0 1,0 0-1,0 0 1,0 0-1,-1-1 1,1 1-1,0 0 0,0 0 1,0 0-1,-1 0 1,1 0-1,0 0 1,0 0-1,-1 0 0,1 0 1,0 0-1,0 0 1,0 0-1,-1 0 1,1 0-1,-14 14-184,-11 27 211,21-32 54,0 0 1,0 0 0,1 0 0,1 1 0,-1-1 0,-1 17 0,4-24-48,0 0 0,0 0 0,0 0 0,0 0 0,0 0 1,0 0-1,1 0 0,-1 0 0,1 0 0,-1 0 1,1 0-1,0 0 0,-1 0 0,1-1 0,0 1 1,0 0-1,1-1 0,-1 1 0,0-1 0,0 1 0,1-1 1,-1 1-1,1-1 0,-1 0 0,1 0 0,0 0 1,0 0-1,-1 0 0,1 0 0,0 0 0,0 0 0,0-1 1,0 1-1,0-1 0,0 0 0,0 1 0,0-1 1,3 0-1,4 0 49,-1-1 0,1 1-1,0-1 1,-1-1 0,1 0 0,-1 0 0,0-1 0,1 0 0,-1 0 0,-1-1 0,1 0 0,0 0 0,-1-1-1,0 0 1,0 0 0,0-1 0,9-10 0,5-7-108,-2 0 0,0-1-1,26-45 1,-73 144-995,-27 64 1179,49-121-81,1-1 1,1 2-1,1-1 0,0 0 1,2 1-1,-1 19 0,2-37-114,1 0-1,-1 0 1,0-1-1,0 1 1,0 0-1,0 0 1,1 0-1,-1 0 1,0 0-1,1 0 1,-1-1-1,1 1 1,-1 0-1,1 0 1,-1-1-1,1 1 1,-1 0-1,1-1 1,0 1-1,-1 0 1,1-1-1,0 1 1,0-1-1,0 1 1,-1-1-1,1 0 0,0 1 1,0-1-1,0 0 1,0 1-1,0-1 1,-1 0-1,1 0 1,0 0-1,0 0 1,0 0-1,0 0 1,0 0-1,0 0 1,0 0-1,0-1 1,0 1-1,-1 0 1,1 0-1,0-1 1,0 1-1,0-1 1,1 0-1,1 0-722,1-1 1,0 1-1,0-1 0,-1 0 0,1-1 0,-1 1 0,0 0 0,1-1 1,-1 0-1,3-4 0,15-24-7794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9.848"/>
    </inkml:context>
    <inkml:brush xml:id="br0">
      <inkml:brushProperty name="width" value="0.025" units="cm"/>
      <inkml:brushProperty name="height" value="0.025" units="cm"/>
    </inkml:brush>
  </inkml:definitions>
  <inkml:trace contextRef="#ctx0" brushRef="#br0">55 0 20724,'0'0'7687,"-3"52"-6630,-4-14-224,-4 8-353,1 5-352,-1 0-96,4 0-224,2-5-2018,5-8-3299,0-12-8392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048"/>
    </inkml:context>
    <inkml:brush xml:id="br0">
      <inkml:brushProperty name="width" value="0.035" units="cm"/>
      <inkml:brushProperty name="height" value="0.035" units="cm"/>
    </inkml:brush>
  </inkml:definitions>
  <inkml:trace contextRef="#ctx0" brushRef="#br0">93 218 12355,'0'0'167,"1"-1"0,-1 1 0,0-1 0,0 1 0,0 0 0,1-1 0,-1 1 0,0-1 0,1 1 0,-1 0 0,0-1 0,1 1 0,-1 0 0,0-1 0,1 1 0,-1 0 0,1 0 0,-1-1 0,0 1 0,1 0 0,-1 0 0,1 0 0,-1 0 0,1 0 0,-1-1 0,1 1 0,0 0 0,16-2 2229,-13 2-1911,31-4 314,-1-2 0,1-1 0,-1-1 0,0-2-1,48-22 1,-23 4-381,109-73 0,-196 107-386,-198 81-1,-92 41 42,293-115-38,17-8-29,16-7-7,163-72 2,-82 33-6,-53 26-8,21-10-89,86-50 0,-127 62 6,-16 13 94,1 0-1,-1 0 1,0 0 0,0 0-1,0-1 1,0 1 0,0 0-1,0 0 1,0 0-1,0 0 1,0 0 0,0 0-1,0 0 1,0-1 0,1 1-1,-1 0 1,0 0-1,0 0 1,0 0 0,0 0-1,0-1 1,0 1-1,0 0 1,0 0 0,0 0-1,-1 0 1,1 0 0,0 0-1,0-1 1,0 1-1,0 0 1,0 0 0,0 0-1,0 0 1,0 0 0,0 0-1,0 0 1,0-1-1,0 1 1,0 0 0,-1 0-1,1 0 1,0 0 0,0 0-1,0 0 1,0 0-1,0 0 1,0 0 0,-1 0-1,1 0 1,0 0 0,0 0-1,0 0 1,0 0-1,0 0 1,-3 0-10,0 0-1,0 0 1,0 0 0,1 1 0,-1 0-1,0-1 1,0 1 0,1 0-1,-6 3 1,-131 77-16,101-56 127,-2-1-1,-1-2 0,-66 25 0,69-39-27,36-8-78,1 0 1,0 0-1,0 0 0,-1 0 1,1 0-1,0-1 0,0 1 1,0 0-1,-1 0 1,1-1-1,0 1 0,-2-2 1,3 2-5,0 0-1,-1-1 1,1 1 0,0 0-1,-1-1 1,1 1 0,0-1 0,0 1-1,-1-1 1,1 1 0,0-1-1,0 1 1,0-1 0,0 1 0,0-1-1,0 1 1,-1-1 0,1 1-1,0-1 1,0 1 0,1-1 0,-1 1-1,0-1 1,0 1 0,0-1-1,0 1 1,0-1 0,0 1 0,1 0-1,-1-2 1,3-2-83,-1 0 0,1 0-1,0 0 1,0 0 0,0 0 0,0 1 0,1-1-1,-1 1 1,1 0 0,0 0 0,0 0 0,0 1-1,1-1 1,5-1 0,11-6-660,37-11 0,-57 21 726,48-15-778,0 3 1,55-6-1,-36 11 40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0.677"/>
    </inkml:context>
    <inkml:brush xml:id="br0">
      <inkml:brushProperty name="width" value="0.025" units="cm"/>
      <inkml:brushProperty name="height" value="0.025" units="cm"/>
    </inkml:brush>
  </inkml:definitions>
  <inkml:trace contextRef="#ctx0" brushRef="#br0">1 0 7431,'0'0'13068,"55"47"-11146,-6-37-32,13-2-321,11-2-832,5-5-545,-4 0-128,-1-1-64,-11 0-544,-9 0-897,-14-1-1122,-20-7-1216,-5-2-1891,-14-5-5733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1.008"/>
    </inkml:context>
    <inkml:brush xml:id="br0">
      <inkml:brushProperty name="width" value="0.025" units="cm"/>
      <inkml:brushProperty name="height" value="0.025" units="cm"/>
    </inkml:brush>
  </inkml:definitions>
  <inkml:trace contextRef="#ctx0" brushRef="#br0">49 1 17809,'0'0'576,"53"9"1058,-20-2 256,6 2-737,-3 1-128,-5 3-513,-11 3-352,-4 4-128,-16 7 65,0 7 95,-27 8-64,-6 5 32,-10 4-64,-5 0-64,4-1 0,5-7-1473,11-12-2851,14-12-6374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2.121"/>
    </inkml:context>
    <inkml:brush xml:id="br0">
      <inkml:brushProperty name="width" value="0.025" units="cm"/>
      <inkml:brushProperty name="height" value="0.025" units="cm"/>
    </inkml:brush>
  </inkml:definitions>
  <inkml:trace contextRef="#ctx0" brushRef="#br0">4 0 3812,'0'0'21503,"0"9"-20617,-2 109 1154,1-49-4607,1-37-2893,0-3-4056,0-42 3687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2.609"/>
    </inkml:context>
    <inkml:brush xml:id="br0">
      <inkml:brushProperty name="width" value="0.025" units="cm"/>
      <inkml:brushProperty name="height" value="0.025" units="cm"/>
    </inkml:brush>
  </inkml:definitions>
  <inkml:trace contextRef="#ctx0" brushRef="#br0">9 1 13741,'0'0'9652,"-2"9"-9588,1-1-9,-1-3-147,1 1 0,0-1 0,0 1 0,1 0 0,-1-1 0,2 12 0,-1-15-62,1 1 1,0-1-1,0 0 1,-1 1-1,1-1 1,0 0-1,1 0 0,-1 0 1,0 0-1,1 0 1,-1 0-1,1 0 0,0 0 1,-1 0-1,1-1 1,0 1-1,0-1 1,0 1-1,0-1 0,1 0 1,-1 0-1,4 2 1,5 0-1327,1 1 1,0-2 0,0 1 0,0-2 0,17 1-1,37 7-3685,-28 6 6698,-37-14-1309,-1-1 0,1 1 0,0-1 0,0 1 0,-1 0 0,1-1 0,-1 1 0,1-1 0,-1 1 0,1 0 0,-1 0 0,1-1 0,-1 1 0,1 0 0,-1 0 0,0-1 0,0 1 0,1 0 0,-1 0 0,0 0 0,0 0 0,0-1 0,0 1 0,0 0 0,0 0 0,0 0 0,0 0 0,0 0 0,0-1 0,0 1 0,-1 0 0,1 0 0,0 0-1,-1-1 1,1 1 0,-1 0 0,1 0 0,-1-1 0,1 1 0,-1 0 0,1-1 0,-1 1 0,1 0 0,-1-1 0,0 1 0,-35 27 3954,33-26-3973,-116 67 3606,190-83-4910,-52 11 714,-1 0 0,32 0 1,-46 2 374,1 1 1,-1 0-1,0 1 1,1-1-1,-1 1 1,1 0 0,-1 0-1,0 0 1,0 0-1,0 1 1,0 0-1,0-1 1,0 2-1,0-1 1,0 0 0,-1 1-1,5 3 1,-7-4 6,0-1 0,1 1 0,-1-1 0,0 1 0,0 0 0,0 0 0,0-1 0,-1 1 0,1 0 0,0 0 0,-1 0 1,1 0-1,-1 0 0,0 0 0,0 0 0,1 0 0,-1 0 0,-1 0 0,1 0 0,0 0 0,0 0 0,-2 3 0,1-2 73,-1 1 0,1-1-1,-1 0 1,-1 0 0,1 0-1,0 0 1,-1 0-1,1 0 1,-1 0 0,0-1-1,-3 3 1,-6 3 354,0 0-1,0-2 1,0 1-1,-1-2 1,-19 7-1,16-7-214,1-1-1,-1-1 0,0-1 0,0 0 0,-28 0 1,44-2-283,-1 0 1,1 0-1,0 0 1,-1 0-1,1 0 1,0 0-1,-1 0 1,1-1-1,0 1 1,-1 0-1,1 0 1,-1 0-1,1 0 1,0-1-1,-1 1 1,1 0-1,0 0 1,0 0-1,-1-1 1,1 1-1,0 0 1,0-1-1,-1 1 1,1 0-1,0 0 1,0-1-1,0 1 1,-1-1-1,1 1 1,0 0-1,0-1 1,0 1-1,0 0 1,0-1-1,0 1 1,0 0-1,0-1 1,0 1-1,0-1 1,0 1-1,0 0 1,0-1-1,0 1 1,0 0 0,0-1-1,0 1 1,0-1-1,1 1 1,-1 0-1,0-1 1,11-17-5463,9-1-2455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3.379"/>
    </inkml:context>
    <inkml:brush xml:id="br0">
      <inkml:brushProperty name="width" value="0.025" units="cm"/>
      <inkml:brushProperty name="height" value="0.025" units="cm"/>
    </inkml:brush>
  </inkml:definitions>
  <inkml:trace contextRef="#ctx0" brushRef="#br0">91 0 7815,'0'0'10805,"-6"13"-10207,-7 15 41,2-1-1,1 2 1,2-1-1,-8 42 1,7-2 268,2 0 1,5 127-1,12-151-745,-10-43-202,0 0 1,0 0-1,0 0 0,0 0 1,1 1-1,-1-1 0,0 0 0,1 0 1,-1 0-1,1 0 0,-1 0 1,1-1-1,-1 1 0,1 0 0,-1 0 1,1 0-1,0 0 0,0 0 1,-1-1-1,1 1 0,0 0 1,0-1-1,0 1 0,0-1 0,0 1 1,0-1-1,0 1 0,0-1 1,0 0-1,0 1 0,0-1 0,0 0 1,0 0-1,2 0 0,-2-3-510,0-1 1,0 0-1,-1 0 0,1 0 0,-1 0 0,0 1 0,0-1 0,0 0 1,-1 0-1,1 0 0,-1 0 0,-1-5 0,-16-25-5237,-7-2-2012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3.705"/>
    </inkml:context>
    <inkml:brush xml:id="br0">
      <inkml:brushProperty name="width" value="0.025" units="cm"/>
      <inkml:brushProperty name="height" value="0.025" units="cm"/>
    </inkml:brush>
  </inkml:definitions>
  <inkml:trace contextRef="#ctx0" brushRef="#br0">0 39 8296,'0'0'15663,"57"-19"-14414,-7 23-673,12-3-512,0-1-416,-1-7-4132,-6-10-5606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223"/>
    </inkml:context>
    <inkml:brush xml:id="br0">
      <inkml:brushProperty name="width" value="0.025" units="cm"/>
      <inkml:brushProperty name="height" value="0.025" units="cm"/>
    </inkml:brush>
  </inkml:definitions>
  <inkml:trace contextRef="#ctx0" brushRef="#br0">0 286 5605,'0'0'12674,"12"-7"-10672,16-11-1207,-1-1 0,-1-2 1,-1 0-1,41-45 1,-60 60-679,1-1 0,-2 0 0,1 0 0,-1 0 0,0-1 0,0 0 0,-1 0 0,0 0 0,0-1 0,-1 1 0,0-1 0,2-16 0,-5 25-106,0 0 0,0-1 0,0 1 0,0 0 0,0-1 0,0 1 0,0 0 0,0 0 0,0-1 0,0 1 0,0 0 0,0-1 0,0 1 0,-1 0 0,1 0 0,0-1 0,0 1 0,0 0 0,-1 0 0,1-1 0,0 1 0,0 0 0,0 0 0,-1 0 0,1-1 0,0 1 0,0 0 0,-1 0 0,1 0 0,0 0 0,-1 0 0,1 0 0,0 0 0,-1-1 0,1 1 0,0 0 0,-1 0-1,-16 4 103,-13 12-168,20-8 32,0-1 1,0 2-1,1-1 0,0 2 0,1-1 1,0 1-1,0 0 0,1 0 0,1 1 0,0 0 1,0 1-1,1-1 0,0 1 0,-6 24 1,11-35 19,0 1 0,0-1 0,0 1 1,-1 0-1,1-1 0,1 1 0,-1-1 1,0 1-1,0-1 0,1 1 0,-1-1 1,1 1-1,-1-1 0,1 1 0,-1-1 1,1 1-1,0-1 0,0 0 0,0 1 1,0-1-1,0 0 0,2 2 0,-1-1 8,1 0 1,0-1-1,-1 1 0,1-1 0,0 0 1,0 0-1,0 0 0,0 0 0,0 0 1,6 0-1,6 0 55,1 0 0,-1-1 1,26-4-1,-38 3-50,19-2 13,-1-2-1,30-10 1,-31 8-142,1 1 0,39-5 1,-60 11 105,0 0-1,1 0 1,-1-1 0,0 1 0,0 0-1,1 0 1,-1 0 0,0 0 0,0 0 0,1 0-1,-1 0 1,0 0 0,1 0 0,-1 1-1,0-1 1,0 0 0,1 0 0,-1 0-1,0 0 1,0 0 0,1 0 0,-1 1 0,0-1-1,0 0 1,0 0 0,1 0 0,-1 0-1,0 1 1,0-1 0,0 0 0,0 0 0,1 1-1,-1-1 1,0 0 0,0 0 0,0 1-1,0-1 1,0 0 0,0 0 0,0 1-1,0-1 1,-5 16-136,-17 18 431,19-30-217,-12 13 759,15-17-782,0 0 1,-1 0-1,1 0 1,0 0-1,0 0 1,0 1-1,0-1 1,-1 0-1,1 0 1,0 0-1,0 0 1,0 0-1,0 0 1,0 0-1,-1 0 1,1 0-1,0 0 1,0 0-1,0 0 1,0 0 0,-1 0-1,1-1 1,0 1-1,0 0 1,0 0-1,0 0 1,-1 0-1,1 0 1,0 0-1,0 0 1,0 0-1,0 0 1,0-1-1,0 1 1,0 0-1,-1 0 1,1 0-1,0 0 1,0 0-1,0-1 1,0 1-1,0 0 1,0 0-1,0 0 1,0 0 0,0-1-1,0 1 1,0 0-1,0 0 1,0 0-1,0 0 1,0-1-1,6-40 1558,4 3-1318,15-39 1,2 21-2315,8 9-7189,-21 33 418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582"/>
    </inkml:context>
    <inkml:brush xml:id="br0">
      <inkml:brushProperty name="width" value="0.025" units="cm"/>
      <inkml:brushProperty name="height" value="0.025" units="cm"/>
    </inkml:brush>
  </inkml:definitions>
  <inkml:trace contextRef="#ctx0" brushRef="#br0">65 1 15983,'0'0'5008,"-8"11"-3717,1 0-836,0 1 0,0 0 0,1 0 0,1 0 0,0 1 0,1 0 0,0 0 0,-2 14 0,4-15-292,0 0 0,1 0 0,1 0 0,0-1 0,2 23 0,-1-31-163,-1 0 0,1-1-1,0 1 1,0-1 0,0 1 0,0-1 0,0 1-1,1-1 1,-1 0 0,1 0 0,0 0 0,-1 0-1,1 0 1,0 0 0,0 0 0,0 0 0,0-1-1,1 1 1,-1-1 0,0 1 0,1-1 0,-1 0-1,1 0 1,-1 0 0,1 0 0,-1-1 0,1 1-1,0-1 1,-1 0 0,1 1 0,4-1 0,51-4-243,-48 2 107,0 1-1,0 0 0,0 1 1,0 0-1,12 2 0,-21-1 148,0-1 0,0 1 0,0 0 0,0 0 0,0 1 0,-1-1 0,1 0 0,0 0 0,0 0 0,-1 0 0,1 1 0,-1-1-1,1 0 1,-1 1 0,0-1 0,0 0 0,1 1 0,-1-1 0,0 0 0,0 1 0,0-1 0,0 1 0,-1 1 0,-2 35 671,-13 7 174,13-38-797,0 0 0,0 1 0,0-1 1,1 0-1,0 1 0,-1 14 1,16-31-2922,-3-10-1905,0-6-3710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4.945"/>
    </inkml:context>
    <inkml:brush xml:id="br0">
      <inkml:brushProperty name="width" value="0.025" units="cm"/>
      <inkml:brushProperty name="height" value="0.025" units="cm"/>
    </inkml:brush>
  </inkml:definitions>
  <inkml:trace contextRef="#ctx0" brushRef="#br0">96 60 17969,'0'0'4847,"-9"0"-3875,-1 0-880,6 0-36,-1 0-1,1 0 1,-1 0 0,0 1 0,1-1 0,-1 1 0,-6 2-1,9-1-42,0-1-1,0 0 1,0 0-1,0 1 1,0-1-1,0 1 1,1-1-1,-1 1 1,1 0-1,-1 0 1,1 0-1,-1 0 1,1 0-1,0 0 1,0 0-1,0 0 1,0 0-1,1 0 1,-1 1-1,0 3 1,0-4 4,0 1 0,1-1 0,-1 0 0,1 1 0,0-1 0,0 1 0,0-1 0,0 0 0,0 1 0,0-1 0,1 1 0,-1-1 0,1 0 0,0 0 0,-1 1 0,1-1 0,0 0 0,0 0 0,0 0 0,1 0 0,-1 0 0,1 0 0,-1 0 0,1 0 0,-1 0 0,5 2 0,-3-2 72,0 0-1,0-1 1,1 0-1,-1 0 1,1 0-1,-1 0 1,1 0-1,-1-1 1,1 1-1,-1-1 0,1 0 1,-1 0-1,1-1 1,0 1-1,-1-1 1,1 1-1,-1-1 1,6-2-1,-2-1-56,1 0-1,-1-1 0,0 0 0,-1 0 1,1 0-1,-1-1 0,0 1 1,0-2-1,-1 1 0,0 0 1,0-1-1,0 0 0,-1-1 1,0 1-1,-1-1 0,1 1 0,-1-1 1,-1 0-1,1 0 0,-2 0 1,3-16-1,-4 23-34,0 1 0,0-1 0,0 1 0,0-1 0,0 0 0,0 1 1,0-1-1,0 1 0,0-1 0,0 0 0,-1 1 0,1-1 0,0 1 0,0-1 0,-1 1 0,1-1 0,0 1 1,0-1-1,-1 1 0,1-1 0,-1 1 0,1-1 0,0 1 0,-1 0 0,1-1 0,-1 1 0,1 0 0,-1-1 1,1 1-1,-1 0 0,0-1 0,-20 6-216,17-3 168,0 0 0,0 0 1,1 1-1,-1 0 0,1 0 0,-1 0 1,1 0-1,-4 5 0,6-7-60,0 0 1,0 0-1,0 0 0,1 1 0,-1-1 0,0 0 1,1 1-1,-1-1 0,1 1 0,-1-1 0,1 1 1,0-1-1,0 0 0,0 1 0,-1-1 0,1 1 1,1-1-1,-1 1 0,0-1 0,0 1 1,0-1-1,1 3 0,0-3-87,0 0 0,0 0 0,0 0 0,0-1 1,0 1-1,0 0 0,0 0 0,1-1 0,-1 1 0,0-1 0,0 1 1,0-1-1,1 1 0,-1-1 0,0 0 0,0 0 0,1 0 0,-1 1 0,3-2 1,3 1-680,-1 0 1,1-1 0,0 0 0,-1 0-1,1-1 1,-1 0 0,0 0 0,1 0 0,5-4-1,24-16-4642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5.462"/>
    </inkml:context>
    <inkml:brush xml:id="br0">
      <inkml:brushProperty name="width" value="0.025" units="cm"/>
      <inkml:brushProperty name="height" value="0.025" units="cm"/>
    </inkml:brush>
  </inkml:definitions>
  <inkml:trace contextRef="#ctx0" brushRef="#br0">227 0 13933,'0'0'8750,"-6"11"-7661,-23 54 897,-27 89 0,46-118-1860,1 0 0,1 1 0,2 0 0,-1 59 0,7-96-125,-1 1 1,1-1-1,0 0 1,0 0 0,0 1-1,0-1 1,0 0 0,0 0-1,0 1 1,0-1-1,1 0 1,-1 0 0,0 1-1,0-1 1,0 0 0,0 0-1,0 1 1,0-1-1,0 0 1,1 0 0,-1 1-1,0-1 1,0 0 0,0 0-1,0 0 1,1 1 0,-1-1-1,0 0 1,0 0-1,1 0 1,-1 0 0,0 0-1,0 1 1,1-1 0,-1 0-1,0 0 1,0 0-1,1 0 1,-1 0 0,0 0-1,0 0 1,1 0 0,-1 0-1,0 0 1,0 0 0,1 0-1,-1 0 1,0 0-1,1 0 1,-1 0 0,0-1-1,0 1 1,1 0 0,-1 0-1,0 0 1,0 0-1,0 0 1,1-1 0,-1 1-1,0 0 1,0 0 0,0 0-1,1-1 1,-1 1 0,13-16-386,-11-27-29,-3 37-678,-1 0 0,1 0 1,-1 1-1,0-1 0,0 1 0,-1-1 1,0 1-1,-3-6 0,-35-37-7939,10 19 10017,4 3 9220,32 25-6097,16-3-2740,0 0-984,172-9 1253,-161 12-3165,-32 1 1334,1 0 1,-1 0-1,0 0 0,0 0 1,0 0-1,1 0 1,-1 0-1,0 0 1,0 0-1,1 0 1,-1 0-1,0 0 1,0 0-1,0 0 1,1-1-1,-1 1 1,0 0-1,0 0 1,0 0-1,1 0 1,-1 0-1,0 0 0,0 0 1,0-1-1,0 1 1,1 0-1,-1 0 1,0 0-1,0 0 1,0-1-1,0 1 1,0 0-1,0 0 1,1 0-1,-1-1 1,0 1-1,0 0 1,0 0-1,0 0 1,0-1-1,0 1 0,0 0 1,0 0-1,0 0 1,0-1-1,0 1 1,0 0-1,0-1 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2.547"/>
    </inkml:context>
    <inkml:brush xml:id="br0">
      <inkml:brushProperty name="width" value="0.035" units="cm"/>
      <inkml:brushProperty name="height" value="0.035" units="cm"/>
    </inkml:brush>
  </inkml:definitions>
  <inkml:trace contextRef="#ctx0" brushRef="#br0">0 3 16852,'2'-3'1935,"2"8"-1200,5 10-254,-8-13-248,116 247 1661,-79-163-1722,-6-18-80,36 88-416,-60-128-984,-8-28 1278,0 0 1,0 0-1,-1 0 0,1 1 1,0-1-1,0 0 1,0 0-1,0 0 1,0 0-1,0 1 1,0-1-1,0 0 1,0 0-1,0 0 1,0 0-1,0 0 1,-1 1-1,1-1 1,0 0-1,0 0 1,0 0-1,0 0 1,0 0-1,0 0 0,-1 0 1,1 0-1,0 1 1,0-1-1,0 0 1,0 0-1,-1 0 1,1 0-1,0 0 1,0 0-1,0 0 1,0 0-1,-1 0 1,1 0-1,0 0 1,0 0-1,-16-8-661,-3-4 19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6.203"/>
    </inkml:context>
    <inkml:brush xml:id="br0">
      <inkml:brushProperty name="width" value="0.025" units="cm"/>
      <inkml:brushProperty name="height" value="0.025" units="cm"/>
    </inkml:brush>
  </inkml:definitions>
  <inkml:trace contextRef="#ctx0" brushRef="#br0">31 1 12236,'0'0'10655,"2"12"-9417,1 13-755,-1 1-1,-1-1 0,-1 1 0,-1-1 1,-6 36-1,-5-18-143,8-31-264,0 1 0,1 0 1,0 1-1,-1 22 0,4-36-63,0 1 0,0-1 0,0 1 0,1-1 1,-1 0-1,0 1 0,0-1 0,1 0 0,-1 1 0,0-1 0,1 0 0,-1 1 0,0-1 0,1 0 0,-1 0 0,0 1 0,1-1 0,-1 0 0,0 0 0,1 0 1,-1 0-1,1 1 0,-1-1 0,1 0 0,-1 0 0,0 0 0,1 0 0,-1 0 0,1 0 0,-1 0 0,1 0 0,-1 0 0,0 0 0,1-1 0,-1 1 0,1 0 0,26-5 297,-4 3-402,-22 5 72,1 1 0,-1-1-1,0 1 1,0 0 0,0 0-1,0 0 1,-1 0 0,0 0 0,0 0-1,0-1 1,0 1 0,0 0-1,-2 5 1,2 2 90,-6 52 288,8-64-440,-1 1 0,1-1 0,-1 1 0,1-1 0,-1 0 0,0 0 0,1 1 0,-1-1 0,0 0 0,0 0-1,1 0 1,-1-1 0,0 1 0,0 0 0,1-2 0,21-48-8522,-13 18-1437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6.580"/>
    </inkml:context>
    <inkml:brush xml:id="br0">
      <inkml:brushProperty name="width" value="0.025" units="cm"/>
      <inkml:brushProperty name="height" value="0.025" units="cm"/>
    </inkml:brush>
  </inkml:definitions>
  <inkml:trace contextRef="#ctx0" brushRef="#br0">1 1 18257,'0'0'8648,"26"53"-8776,-13-41-1665,-3-3-2499,-1-8-4357</inkml:trace>
  <inkml:trace contextRef="#ctx0" brushRef="#br0" timeOffset="1">102 96 13325,'0'0'2178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7.739"/>
    </inkml:context>
    <inkml:brush xml:id="br0">
      <inkml:brushProperty name="width" value="0.025" units="cm"/>
      <inkml:brushProperty name="height" value="0.025" units="cm"/>
    </inkml:brush>
  </inkml:definitions>
  <inkml:trace contextRef="#ctx0" brushRef="#br0">32 90 13036,'0'0'10197,"-6"11"-9984,-16 35-37,21-45-167,1 0 0,-1 0 0,1 0 0,0 0 0,-1 0 0,1 0 1,0 0-1,0 0 0,-1 0 0,1 0 0,0 0 0,0 1 0,0-1 0,0 0 0,0 0 0,1 0 0,-1 0 0,0 0 0,0 0 0,1 0 0,-1 0 0,1 0 0,-1 0 0,1 0 0,-1 0 0,1 0 0,0 0 0,0 1 0,1-1 34,0 0 0,1 0 0,-1 1 0,0-1-1,0-1 1,0 1 0,1 0 0,-1-1 0,0 1 0,1-1 0,-1 1 0,4-1 0,3 0 166,1 0 1,-1-1-1,1 0 1,-1-1-1,12-2 1,-10-1-83,0 0 0,0 0 1,-1-1-1,0 0 0,0-1 0,-1 0 0,14-13 0,53-63 373,-63 66-261,-16 25-234,-1-1-1,1 1 1,0-1 0,0 1-1,-1 9 1,0-2 5,-2 6-3,0 1 1,-2 30-1,7-47-5,0 0 1,1 0-1,-1 0 1,1 0-1,1 0 1,-1 0-1,1 0 1,-1 0-1,1 0 1,1 0-1,-1 0 0,1 0 1,0 0-1,0 0 1,0-1-1,5 7 1,-5-9 16,0 0 1,0-1-1,0 1 0,0-1 1,0 1-1,0-1 1,0 0-1,1 0 1,-1 0-1,0 0 0,1 0 1,-1 0-1,1-1 1,-1 1-1,1-1 1,-1 0-1,1 0 0,-1 0 1,1 0-1,-1 0 1,1 0-1,-1-1 1,1 1-1,-1-1 1,1 0-1,-1 1 0,1-1 1,-1 0-1,0-1 1,0 1-1,0 0 1,1-1-1,2-2 0,3-3 62,0 1-1,0-1 0,-1-1 0,0 0 1,-1 0-1,1 0 0,4-9 0,-2 3-61,-2 0-1,1-1 1,-2 0-1,0 0 1,-1 0-1,0 0 0,-1-1 1,-1 0-1,0 0 1,0-25-1,-6 37-77,-4 12 48,-5 12 33,11-18-14,0 1 0,0-1-1,0 0 1,0 1 0,1-1-1,-1 0 1,1 1 0,-1-1-1,1 1 1,0-1 0,0 1-1,0-1 1,1 1 0,-1-1 0,0 1-1,1-1 1,0 0 0,0 1-1,-1-1 1,1 0 0,0 0-1,1 1 1,-1-1 0,0 0 0,1 0-1,-1 0 1,1 0 0,0-1-1,-1 1 1,1 0 0,0-1-1,4 3 1,0-2 10,0 1 0,0-2 0,0 1-1,0-1 1,1 0 0,-1 0 0,1-1 0,-1 0 0,0 0-1,1 0 1,-1-1 0,7-1 0,-2-1-35,1-1 0,-1 0 0,0-1 0,0 0-1,-1-1 1,1 0 0,-1-1 0,0 0 0,-1 0 0,0-1 0,0 0 0,-1-1 0,0 0 0,10-14 0,-52 67-336,22-30 342,1 1-1,-14 23 1,22-32 51,1-1 0,-1 0-1,1 1 1,0 0 0,1-1 0,-1 1-1,1 0 1,0 0 0,1 0 0,-1 0 0,2 11-1,-1-16-26,1 0 0,-1 1 0,1-1-1,-1 0 1,1 0 0,0 0 0,-1 0-1,1 0 1,0 0 0,0 0-1,0 0 1,0-1 0,0 1 0,0 0-1,0 0 1,0-1 0,0 1 0,0 0-1,0-1 1,0 0 0,0 1 0,1-1-1,-1 1 1,0-1 0,0 0-1,0 0 1,1 0 0,-1 0 0,0 0-1,0 0 1,1 0 0,1-1 0,44-7 111,-36 3-131,0-1 0,0 0 0,-1 0 0,0-1 0,0-1 0,-1 0 0,0 0 0,0 0 0,8-11 0,-11 12-15,-1 0 0,0 0 0,0 0 0,0-1 0,-1 1 0,0-1 0,-1 0 0,0 0-1,0 0 1,0-1 0,-1 1 0,-1-1 0,2-11 0,-3 20 20,0-1 0,0 1 0,0 0 0,0-1-1,0 1 1,0-1 0,0 1 0,0-1 0,0 1 0,0 0 0,0-1 0,0 1 0,0-1 0,-1 1-1,1 0 1,0-1 0,0 1 0,0 0 0,-1-1 0,1 1 0,0 0 0,-1-1 0,1 1 0,0 0 0,0 0-1,-1-1 1,1 1 0,0 0 0,-1 0 0,1-1 0,-1 1 0,1 0 0,0 0 0,-1 0 0,-16 4-72,-12 20 45,24-18 67,0 1 0,1 1 1,0-1-1,0 1 0,1-1 0,0 1 1,0 0-1,1 0 0,0 1 0,-2 13 1,4-19-20,0 0 1,-1 1 0,1-1 0,1 0 0,-1 0 0,0 0-1,1 0 1,0 0 0,-1 0 0,1 0 0,0 0 0,1 0-1,-1 0 1,1 0 0,-1 0 0,1-1 0,0 1 0,0-1-1,0 1 1,0-1 0,0 0 0,0 1 0,1-1 0,-1-1-1,1 1 1,0 0 0,-1 0 0,1-1 0,0 0 0,6 2-1,5 1-160,1-1-1,0-1 1,0 0-1,-1-1 0,28-2 1,-28 1-547,-13 0 415,1 0 1,0 0-1,-1 0 1,1 0 0,0 0-1,-1 0 1,1 0-1,0-1 1,-1 1-1,1-1 1,-1 1-1,1-1 1,-1 0-1,1 1 1,-1-1-1,1 0 1,-1 0-1,0 0 1,1 0-1,-1 0 1,0 0-1,0-1 1,2-1-1,5-19-5385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8.099"/>
    </inkml:context>
    <inkml:brush xml:id="br0">
      <inkml:brushProperty name="width" value="0.025" units="cm"/>
      <inkml:brushProperty name="height" value="0.025" units="cm"/>
    </inkml:brush>
  </inkml:definitions>
  <inkml:trace contextRef="#ctx0" brushRef="#br0">1 0 15375,'0'0'9096,"11"46"-9224,24-33-1890,4 1-2114,-2-1-4964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38.727"/>
    </inkml:context>
    <inkml:brush xml:id="br0">
      <inkml:brushProperty name="width" value="0.025" units="cm"/>
      <inkml:brushProperty name="height" value="0.025" units="cm"/>
    </inkml:brush>
  </inkml:definitions>
  <inkml:trace contextRef="#ctx0" brushRef="#br0">170 146 12236,'-12'5'3667,"-10"6"-1692,1 1-1,-25 18 1,40-26-1618,1 0 1,-1 0 0,1 1 0,0 0 0,0 0-1,1 0 1,-1 1 0,1-1 0,0 1 0,1 0 0,-1 0-1,1 0 1,1 1 0,-5 12 0,7-18-341,0 1 0,-1 0 1,1 0-1,0-1 0,0 1 0,1 0 1,-1-1-1,0 1 0,1 0 1,-1-1-1,1 1 0,-1 0 0,1-1 1,0 1-1,-1-1 0,1 1 1,0-1-1,0 1 0,0-1 0,0 0 1,0 0-1,1 1 0,-1-1 1,0 0-1,1 0 0,-1 0 0,1 0 1,-1 0-1,1-1 0,-1 1 1,1 0-1,-1-1 0,1 1 0,0-1 1,-1 1-1,1-1 0,0 0 0,-1 0 1,1 0-1,0 0 0,2 0 1,6 0 8,0 0 1,0 0 0,0-1-1,0-1 1,19-5 0,-14 2-13,0-2 0,0 0 0,-1 0 0,0-2 0,0 1 0,-1-2 0,0 0 0,-1 0 0,0-2 1,0 1-1,13-19 0,-8 7-40,-1 1 1,-1-2-1,-1 0 1,-1-1-1,17-47 1,-26 58 38,-7 11-15,-4 9-9,-12 13 49,1 2 0,0 0 0,1 1 0,2 0 1,0 2-1,-13 28 0,26-48-33,0 1 1,0-1 0,0 0-1,1 1 1,0-1-1,0 1 1,0 0 0,0-1-1,1 1 1,0 0-1,0-1 1,0 1-1,0 0 1,1-1 0,-1 1-1,1-1 1,1 1-1,1 6 1,0-8-5,-1 1 0,1-1 0,0 1 0,0-1 0,0 0 1,0 0-1,1-1 0,-1 1 0,1-1 0,-1 1 0,1-1 0,0 0 0,0-1 0,0 1 0,0 0 1,0-1-1,1 0 0,-1 0 0,6 0 0,5 1-235,-1 0 0,1-1-1,-1-1 1,1-1 0,-1 0 0,1 0 0,-1-2 0,1 0-1,-1 0 1,24-10 0,-31 10 212,0 0 1,0-1-1,1 0 0,-2 0 1,1 0-1,-1-1 0,1 0 0,-1 0 1,0-1-1,-1 0 0,0 0 1,0 0-1,0 0 0,0-1 0,-1 0 1,0 0-1,-1 0 0,0 0 1,0-1-1,0 1 0,1-9 0,-4 15 65,1 0 0,-1 0 0,0-1-1,0 1 1,0 0 0,0 0 0,0 0-1,0 0 1,0 0 0,0 0 0,0 0-1,0 0 1,-1 0 0,1 0-1,0 0 1,-1 0 0,1 0 0,-1 0-1,1 0 1,-1 0 0,1 0 0,-1 0-1,0 1 1,1-1 0,-1 0 0,0 0-1,0 1 1,-1-2 0,0 1 20,-1 0 0,1 0 1,-1 0-1,0 1 0,1-1 0,-1 1 1,0-1-1,1 1 0,-1 0 0,0 0 1,-3 1-1,-5 0 84,0 1 0,0 0 0,1 1 0,-19 7 0,12-2 114,1 0-1,-28 19 1,41-25-222,0 0-1,0 0 0,0 0 1,1 0-1,-1 0 1,1 1-1,-1-1 0,1 1 1,0-1-1,0 1 1,0 0-1,0 0 0,0 0 1,1 0-1,-1 0 0,1 1 1,0-1-1,0 0 1,0 1-1,1-1 0,-1 1 1,1 5-1,0-8-36,0 0-1,1 0 1,-1 0 0,1 0-1,-1 0 1,1 0 0,-1-1-1,1 1 1,0 0-1,-1 0 1,1-1 0,0 1-1,0 0 1,-1-1 0,1 1-1,0-1 1,0 1-1,0-1 1,0 1 0,0-1-1,0 0 1,0 1 0,0-1-1,0 0 1,0 0-1,2 0 1,32 1 60,-25-1-34,21-2-361,0-1 0,0-2 0,43-12 1,-44 9 343,0 2 0,0 1 0,45-2 0,-75 7 34,1 1 0,-1-1 0,1 1 0,-1 0 1,1-1-1,-1 1 0,0 0 0,1 0 0,-1-1 0,0 1 0,0 0 0,1 0 0,-1 0 0,0-1 0,0 1 0,0 0 1,0 0-1,0 0 0,0-1 0,0 1 0,0 0 0,-1 0 0,1 0 0,0-1 0,0 1 0,-1 0 0,1 1 0,-7 23 412,7-23-423,-1 0 0,0 0 0,1 1-1,-1-1 1,1 0 0,-1 0 0,1 0 0,0 0 0,0 0-1,0 1 1,0-1 0,1 0 0,-1 0 0,1 3 0,0-4-16,-1 0 1,1 0 0,-1 0 0,1-1 0,0 1 0,0 0 0,-1 0 0,1 0 0,0 0-1,0-1 1,0 1 0,0 0 0,0-1 0,0 1 0,0-1 0,0 1 0,0-1 0,0 0-1,0 1 1,1-1 0,5 1 18,1-1 0,-1 0 1,0 0-1,0 0 0,0-1 0,1 0 0,8-3 0,25-6-90,-4 1-426,1 1 0,0 2 0,75-3-1,-113 9 533,1 0 0,0 1 0,0-1 0,0 0 0,0 1-1,-1-1 1,1 0 0,0 1 0,0-1 0,-1 1 0,1-1 0,0 1-1,-1 0 1,1-1 0,-1 1 0,1 0 0,0-1 0,-1 1 0,0 0-1,1 0 1,-1-1 0,1 1 0,-1 0 0,0 0 0,0 0 0,1-1-1,-1 1 1,0 0 0,0 0 0,0 0 0,0 0 0,0 0-1,0 0 1,0-1 0,0 1 0,0 0 0,-1 0 0,1 0 0,0 0-1,-1 1 1,1 6 327,2-8-330,1 1 0,-1 0 0,1-1 0,-1 0 0,1 1 0,-1-1 0,1 0 0,0 0 0,-1-1 0,5 0 0,15-4-32,-1-1 1,26-11 0,-35 12-150,-1 0 0,1 0 0,0 2 0,1-1 0,-1 1 0,0 1 0,1 0 0,0 1 0,-1 1 0,1 0 0,17 2 0,-29-2 125,1 1 0,-1 0 0,1 0 0,-1-1 0,1 1 0,-1 0 0,0 0 0,0 0 0,1 0 0,-1 1 0,0-1 0,0 0 0,0 1 0,0-1 0,-1 0 1,1 1-1,0-1 0,0 1 0,-1-1 0,1 1 0,-1-1 0,1 1 0,-1-1 0,0 3 0,1-2-118,-1 0 0,0-1 0,1 1 0,-1 0 0,1 0 0,0-1 0,0 1 0,-1-1 0,1 1 0,0 0 0,0-1 0,1 0 0,-1 1 0,0-1 0,2 2 0,-2-3-207,0 1-1,1-1 1,-1 0-1,0 1 1,1-1-1,-1 0 1,1 0-1,-1 0 1,0 0-1,1 0 1,-1 0-1,1 0 1,-1 0 0,0 0-1,1-1 1,1 0-1,19-9-8476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3.346"/>
    </inkml:context>
    <inkml:brush xml:id="br0">
      <inkml:brushProperty name="width" value="0.025" units="cm"/>
      <inkml:brushProperty name="height" value="0.025" units="cm"/>
    </inkml:brush>
  </inkml:definitions>
  <inkml:trace contextRef="#ctx0" brushRef="#br0">1 341 256,'24'1'16088,"9"-7"-7961,-15 1-6741,-1-1 0,27-14 1,-29 12-1948,0-1 0,0 0 0,-1 0 1,-1-2-1,18-16 0,-3-10 2452,-27 35-1887,0-1-1,0 1 0,0 0 1,0 0-1,0-1 1,0 1-1,-1 0 0,1-1 1,-1 1-1,0 0 0,1-1 1,-1 1-1,0-1 0,0 1 1,-1-5-1,0 6-2,1 0 0,-1 0 0,1 0 0,-1 0-1,0 0 1,1-1 0,-1 1 0,0 1 0,0-1 0,0 0-1,0 0 1,0 0 0,0 0 0,0 1 0,0-1 0,0 0-1,0 1 1,0-1 0,-1 1 0,1-1 0,-2 0 0,-2 1-5,1-1-1,-1 1 1,0 0 0,1 0 0,-1 0 0,0 0 0,1 1 0,-1 0 0,1 0 0,-1 0-1,1 0 1,-1 1 0,1 0 0,-7 3 0,1 2-6,0 0 0,1 1 0,0 0 0,0 0-1,0 1 1,1 0 0,-12 17 0,17-21 6,-1 1-1,1-1 0,0 1 1,0-1-1,0 1 0,1 0 1,0 0-1,0 0 0,0 0 1,1 0-1,0 0 0,0 1 1,1-1-1,0 0 0,0 0 1,1 12-1,0-16 4,1-1 1,-1 1-1,0 0 0,0-1 1,1 1-1,-1-1 0,1 1 1,-1-1-1,1 0 1,-1 1-1,1-1 0,0 0 1,0 0-1,0 0 0,-1-1 1,1 1-1,0 0 1,0-1-1,0 1 0,0-1 1,0 0-1,0 1 0,1-1 1,-1 0-1,0 0 1,0 0-1,2-1 0,60-7 46,-42 1-98,0-1 0,-1-1 0,0-1 1,-1-1-1,22-15 0,34-17-170,-76 43 221,0 0-1,1 0 1,-1 0-1,0 0 1,1 1-1,-1-1 1,0 0-1,1 0 1,-1 1-1,0-1 1,0 0-1,1 1 1,-1-1-1,0 0 1,0 1-1,1-1 1,-1 0-1,0 1 1,0-1-1,0 0 1,0 1-1,0-1 1,0 0-1,0 1 1,0-1-1,1 1 1,-1-1-1,-1 0 1,1 1-1,0-1 1,0 1-1,0-1 1,0 0-1,0 1 1,0-1-1,0 0 1,0 1-1,-1-1 1,1 0-1,0 1 1,-4 20-93,-3-4 183,5-14-39,0 0 0,0 1 0,1-1 0,-1 1 0,1-1 0,0 1 1,0 0-1,0-1 0,1 1 0,-1 0 0,1 0 0,0 5 0,1-9-6,0 1 0,0 0 1,0-1-1,0 1 0,-1-1 0,1 1 0,0-1 1,0 1-1,0-1 0,1 0 0,-1 0 1,0 1-1,0-1 0,0 0 0,0 0 1,0 0-1,0 0 0,0 0 0,0 0 0,0 0 1,2-1-1,24-4 228,-13-1-390,1 0 0,-1-1 0,0-1-1,-1 0 1,0-1 0,0-1 0,13-12-1,23-16-2017,1 19-2336,-37 10 3858,0-1 0,-1-1 0,-1 0-1,0 0 1,0-1 0,12-19 0,-6 4 2317,-2-1 0,16-34 1,-77 150-191,24-47-83,-22 56-1,40-85-1319,0 0 0,0 1 1,1 0-1,1 0 0,0-1 0,1 1 0,0 1 0,1-1 1,1 16-1,0-28-129,-1 0 0,0 0 0,1 0 0,-1 0 0,1 0-1,-1 0 1,1 0 0,0 0 0,-1 0 0,1 0 0,0 0 0,-1 0 0,1-1 0,0 1 0,0 0 0,0-1 0,0 1 0,0 0 0,0-1 0,0 1 0,0-1-1,0 1 1,0-1 0,0 0 0,0 1 0,0-1 0,0 0 0,0 0 0,1 0 0,-1 0 0,0 0 0,0 0 0,0 0 0,0 0 0,0 0 0,0-1 0,1 1-1,-1 0 1,0-1 0,0 1 0,0-1 0,0 1 0,0-1 0,0 1 0,0-1 0,0 0 0,-1 0 0,1 1 0,0-1 0,0 0 0,-1 0 0,1 0 0,0 0-1,-1 0 1,1 0 0,-1 0 0,1 0 0,-1 0 0,1 0 0,-1 0 0,0-1 0,2-5-155,-1 0-1,0 0 1,-1 0-1,1-1 1,-2 1 0,1 0-1,-1 0 1,0 0-1,0 0 1,-1 0-1,0 0 1,0 1 0,-4-9-1,2 7 362,1 0-1,-2 1 0,1 0 1,-1 0-1,0 0 1,0 0-1,-1 1 0,0 0 1,0 0-1,-13-9 1,18 15 385,30 0 790,28 2-854,-30-1-1441,50-2 0,-27-11-3339,-44 10 2975,1-1-1,-1 0 0,1 0 1,-1-1-1,7-5 0,16-15-4579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3.690"/>
    </inkml:context>
    <inkml:brush xml:id="br0">
      <inkml:brushProperty name="width" value="0.025" units="cm"/>
      <inkml:brushProperty name="height" value="0.025" units="cm"/>
    </inkml:brush>
  </inkml:definitions>
  <inkml:trace contextRef="#ctx0" brushRef="#br0">140 1 9801,'0'0'12076,"-9"5"-10400,-2 4-1220,0-1 1,1 2-1,0-1 1,1 1-1,0 1 1,1-1-1,0 2 0,0-1 1,2 1-1,-1 0 1,-7 22-1,9-20-269,1 0 0,1 0 0,0 0 0,1 1-1,0 0 1,1-1 0,1 18 0,1-30-252,-1-1 0,0 1 1,1-1-1,-1 1 0,1-1 0,-1 1 1,1-1-1,0 1 0,-1-1 1,1 1-1,0-1 0,0 0 0,0 1 1,0-1-1,0 0 0,1 0 0,-1 0 1,0 0-1,0 0 0,1 0 0,-1 0 1,1 0-1,-1-1 0,0 1 0,1-1 1,-1 1-1,1-1 0,0 1 1,-1-1-1,1 0 0,-1 0 0,1 1 1,0-1-1,-1 0 0,1-1 0,-1 1 1,1 0-1,1-1 0,34-6-5505,-10-7-4085,-9-2-494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4.113"/>
    </inkml:context>
    <inkml:brush xml:id="br0">
      <inkml:brushProperty name="width" value="0.025" units="cm"/>
      <inkml:brushProperty name="height" value="0.025" units="cm"/>
    </inkml:brush>
  </inkml:definitions>
  <inkml:trace contextRef="#ctx0" brushRef="#br0">68 0 13325,'0'0'9251,"-9"11"-7142,2-4-1743,2-2-151,0 0 0,1 0 0,-1 0 0,1 1-1,0-1 1,0 1 0,1 0 0,0 0 0,0 0-1,0 0 1,1 1 0,0-1 0,-2 12 0,4-18-219,0 1 1,0 0 0,0-1-1,0 1 1,1 0 0,-1-1 0,0 1-1,0-1 1,1 1 0,-1-1-1,1 1 1,-1-1 0,0 1 0,1-1-1,-1 1 1,1-1 0,-1 1 0,1-1-1,-1 1 1,1-1 0,-1 0-1,1 0 1,0 1 0,-1-1 0,1 0-1,-1 0 1,2 1 0,27 3-310,26-11-953,-46 3 911,1 0 0,-1-1 0,0 0 0,0 0 0,13-12 0,25-13 232,-46 29 215,0 1 1,0 0-1,-1 0 0,1 0 1,0 0-1,0 0 0,0 0 1,-1 1-1,1-1 1,0 0-1,0 0 0,0 0 1,-1 1-1,1-1 1,0 0-1,-1 1 0,1-1 1,0 1-1,-1-1 0,1 1 1,0-1-1,-1 1 1,2 1-1,19 9 211,-1-11-194,-1-1 1,38-7 0,23 0-2254,-79 8 2129,0 0 0,0 1 0,0-1 0,0 1 0,0-1 1,0 1-1,-1-1 0,1 1 0,0 0 0,0-1 0,-1 1 1,1 0-1,0 0 0,-1-1 0,1 1 0,-1 0 0,1 0 1,-1 0-1,1 0 0,-1 0 0,0 0 0,1 0 0,-1 0 1,0 0-1,0 0 0,0 0 0,1 0 0,-1 0 0,0 0 1,-1 0-1,1 2 0,-1 39 489,0-38-415,-10 95 1313,-28 110 0,36-196-1293,-1-1 0,-1 1 1,0-1-1,-1 0 0,0 0 0,-14 19 0,17-26 4,-1 0 0,1 0-1,-1-1 1,-1 1-1,1-1 1,-1 0 0,1 0-1,-1-1 1,0 1 0,0-1-1,-1 0 1,1-1 0,-1 1-1,1-1 1,-1 0 0,-11 2-1,16-3-64,0-1 0,-1 0 0,1 0 0,0 0 0,0-1 0,0 1 0,0 0 0,0 0 0,0-1 0,0 1 0,-1 0-1,1-1 1,0 1 0,0-1 0,0 1 0,0-1 0,1 0 0,-1 0 0,0 1 0,0-1 0,0 0 0,0 0 0,1 0 0,-1 0 0,0 0-1,0-1 1,-1-2 5,1 0-1,-1 0 0,1 0 0,0 0 1,0 0-1,0 0 0,0-7 1,1-4-125,0 0 1,1 1-1,5-25 1,-1 22-19,0 0 1,2 0 0,0 1 0,0 0-1,2 0 1,0 1 0,0 0 0,13-14-1,-6 10-151,-1 1 0,2 1-1,1 0 1,0 2 0,31-22-1,6 7-2754,-9 6-6135,-28 13-1035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5.184"/>
    </inkml:context>
    <inkml:brush xml:id="br0">
      <inkml:brushProperty name="width" value="0.025" units="cm"/>
      <inkml:brushProperty name="height" value="0.025" units="cm"/>
    </inkml:brush>
  </inkml:definitions>
  <inkml:trace contextRef="#ctx0" brushRef="#br0">169 186 11339,'0'0'10506,"-10"-2"-9086,4 1-1298,0 0 1,0 1 0,0 0 0,0 0 0,1 0-1,-1 1 1,0 0 0,0 0 0,0 0 0,1 1-1,-1 0 1,1 0 0,-1 1 0,1-1-1,0 1 1,0 0 0,0 0 0,0 1 0,1 0-1,-1 0 1,1 0 0,0 0 0,-7 10-1,-11 23-96,21-37-23,1 1-1,0 0 1,-1-1 0,1 1-1,0 0 1,0 0 0,0-1-1,0 1 1,-1 0-1,1-1 1,0 1 0,0 0-1,0 0 1,1-1 0,-1 1-1,0 0 1,0 0 0,0-1-1,0 1 1,1 0-1,-1-1 1,0 1 0,1 0-1,-1-1 1,1 1 0,-1 0-1,0-1 1,1 1 0,-1-1-1,1 1 1,0-1-1,-1 1 1,1-1 0,-1 1-1,1-1 1,0 0 0,-1 1-1,1-1 1,0 0 0,-1 0-1,1 1 1,0-1 0,0 0-1,-1 0 1,1 0-1,0 0 1,0 0 0,-1 0-1,1 0 1,1 0 0,10-1 61,0-1 0,0 1 0,-1-2 0,1 0 0,-1 0 0,1-1 0,-1-1 1,0 1-1,-1-2 0,1 0 0,-1 0 0,11-9 0,9-8 21,-1-1 0,41-44 1,-54 50-19,0 0 0,-2-1 0,0-1 1,17-33-1,-51 92-373,-32 76 124,47-101 209,0 0 1,2 1 0,-1-1 0,2 1 0,0 0 0,0 25-1,2-38 1,0 0 0,0 0 0,1 0 0,-1-1 0,1 1 0,-1 0 0,1 0 0,0-1 0,0 1-1,-1-1 1,1 1 0,0 0 0,1-1 0,-1 0 0,0 1 0,0-1 0,0 0 0,1 1 0,-1-1 0,1 0-1,-1 0 1,1 0 0,-1 0 0,1-1 0,0 1 0,-1 0 0,1-1 0,0 1 0,0-1 0,-1 1 0,1-1 0,0 0-1,0 0 1,0 0 0,0 0 0,-1 0 0,1 0 0,0 0 0,3-2 0,4 1 96,0 0 0,0-1 0,0 0 1,0-1-1,0 0 0,14-7 0,-11 3-81,-1 0 0,1-1 0,-1 0-1,-1-1 1,18-18 0,-25 24-36,0-1 0,0 0 0,0 1 1,0-1-1,0 0 0,-1-1 0,0 1 0,0 0 1,0-1-1,0 1 0,-1-1 0,1 0 0,-1 1 0,0-1 1,-1 0-1,1 0 0,-1 0 0,0 1 0,-1-10 1,0 12-14,1 1 0,-1 0 0,0-1 0,1 1 0,-1 0 0,0-1 0,0 1 1,0 0-1,0 0 0,0 0 0,0 0 0,0-1 0,0 2 0,-1-1 0,1 0 0,0 0 1,-1 0-1,1 1 0,0-1 0,-1 0 0,1 1 0,-1-1 0,1 1 0,-1 0 1,1 0-1,-1-1 0,1 1 0,-1 0 0,1 0 0,-1 0 0,1 1 0,-1-1 0,1 0 1,-1 0-1,1 1 0,-1-1 0,1 1 0,-1-1 0,-1 2 0,-4 0-18,0 1 0,1 0-1,-1 0 1,1 0 0,0 1-1,-11 8 1,9-6 76,1 0 0,1 0 0,-1 1 0,1 0 0,0 0 0,0 1 0,1 0 0,0-1 0,1 2 0,0-1 0,-4 10 0,8-17-37,0-1 0,0 1-1,-1 0 1,1 0 0,0-1-1,0 1 1,0 0 0,0 0-1,1 0 1,-1-1 0,0 1-1,0 0 1,0 0 0,1-1-1,-1 1 1,0 0 0,1-1-1,-1 1 1,0 0 0,1-1-1,-1 1 1,1 0 0,-1-1-1,1 1 1,0-1 0,-1 1-1,1-1 1,-1 1 0,1-1-1,0 0 1,-1 1 0,1-1-1,0 0 1,0 1 0,-1-1-1,1 0 1,0 0-1,0 0 1,-1 0 0,2 0-1,38 1 150,-28-2-85,7-1-75,-1 0 1,0-2-1,0 0 0,26-9 1,27-7-475,-79 27 25,-21 15 368,28-21 87,0-1 0,-1 1 1,1 0-1,0 0 0,-1-1 0,1 1 0,-1-1 0,1 1 0,-1-1 0,1 1 0,-1-1 0,1 0 0,-1 0 0,1 0 0,-1 0 1,0 0-1,1 0 0,-1 0 0,1-1 0,-3 0 0,4 0 8,-1 1 1,1-1 0,0 0-1,-1 0 1,1 0 0,0 0-1,0 0 1,0 0-1,0 1 1,-1-1 0,1 0-1,0 0 1,1 0-1,-1 0 1,0 0 0,0 0-1,0 0 1,0 0-1,1 1 1,-1-1 0,0 0-1,1 0 1,-1 0-1,1 0 1,-1 1 0,2-2-1,10-22-34,-8 19 20,0-1 0,0 0 0,1 1 0,-1-1 0,1 1 0,8-6 0,-11 10-84,-1-1-1,1 2 0,0-1 1,-1 0-1,1 0 0,0 0 0,0 1 1,0-1-1,-1 1 0,1 0 1,0-1-1,0 1 0,0 0 1,0 0-1,0 0 0,-1 0 1,1 0-1,0 1 0,0-1 0,0 1 1,0-1-1,-1 1 0,1-1 1,0 1-1,0 0 0,-1 0 1,1 0-1,1 1 0,3 1-1007,1 0 0,0 0 0,0-1 0,0 0-1,0 0 1,0-1 0,0 0 0,0 0 0,0 0 0,1-1 0,6-1-1,19 1-8071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035"/>
    </inkml:context>
    <inkml:brush xml:id="br0">
      <inkml:brushProperty name="width" value="0.025" units="cm"/>
      <inkml:brushProperty name="height" value="0.025" units="cm"/>
    </inkml:brush>
  </inkml:definitions>
  <inkml:trace contextRef="#ctx0" brushRef="#br0">279 4 13901,'0'0'10826,"-4"9"-9293,-3 8-1290,-1-1 1,-1 0 0,-1 0 0,0-1 0,-16 17 0,-72 74 1472,3-4-897,84-85-1356,17-16-765,25-23-1738,3-15-2049,52-73 1,-33 31 4835,-3-1 3920,-36 58-1800,-40 66 1782,-41 93 0,57-112-3853,1 0-1,1 0 1,1 1-1,1 0 1,2 0 0,-2 43-1,3-99-8220,-3-1 4272,-7-8 3334,-10-21 4330,8 21-741,15 38-2569,-1 0 0,1 1 0,0-1 0,-1 0 0,1 1 0,0-1 0,0 0 0,0 0 0,0 1 0,-1-1 0,1 0-1,0 0 1,0 0 0,1 1 0,-1-1 0,0 0 0,0 0 0,0 1 0,0-1 0,1 0 0,-1 0 0,0 1 0,1-1 0,-1 0 0,0 1 0,1-1 0,-1 0 0,1 1-1,0-2 1,1 1-54,0 0 0,0 1 0,0-1-1,-1 0 1,1 1 0,0-1-1,0 1 1,0-1 0,0 1 0,0 0-1,0 0 1,2 0 0,71 12-1122,-56-8 1365,3-1-1889,0 0-1,1-1 0,-1-1 1,1-1-1,-1-1 0,43-8 1,-55 7 1091,0-1-1,0 0 1,-1-1 0,1 0 0,-1-1 0,0 0 0,0 0-1,-1 0 1,11-10 0,-12 9 879,-1 0-1,-1 0 0,1-1 1,-1 0-1,0 0 1,0 0-1,5-12 1,-9 16-65,1 1 1,-1-1 0,0 1 0,0-1-1,0 0 1,0 0 0,-1 0 0,1 1-1,-1-1 1,0 0 0,1 0 0,-1 0 0,0 0-1,-1 0 1,0-4 0,0 5-245,0 1 1,0 0 0,0-1-1,0 1 1,0 0-1,0 0 1,-1 0 0,1 0-1,0 0 1,-1 0-1,1 0 1,-1 0 0,1 0-1,-1 1 1,1-1-1,-1 1 1,1-1 0,-1 1-1,0-1 1,1 1-1,-1 0 1,0 0 0,1 0-1,-1 0 1,0 0-1,1 0 1,-3 1 0,-3 0-41,0 0 0,0 1 0,0 0 0,0 0 0,0 1 0,0 0 0,1 0 0,-1 0 0,1 1 0,0 0 0,0 0 0,1 1 0,-8 6 0,9-7-78,-1 0 0,1 1 0,0 0 0,0-1 0,0 1 0,0 1 0,1-1 1,0 0-1,0 1 0,1 0 0,-1-1 0,1 1 0,0 0 0,1 0 0,-2 12 0,3-16-38,0 0 0,1 0 0,-1-1 1,1 1-1,0 0 0,-1-1 0,1 1 0,0 0 1,0-1-1,0 1 0,0-1 0,0 0 0,1 1 1,-1-1-1,0 0 0,0 0 0,1 1 1,-1-1-1,1 0 0,-1 0 0,1-1 0,0 1 1,-1 0-1,1-1 0,0 1 0,3 0 0,56 12-24,-44-10-131,17 2-215,-23-4 205,1 0 1,-1 0-1,0 2 1,0-1-1,0 1 1,0 1 0,0 0-1,0 1 1,14 8-1,-25-13 181,1 1 0,0 0-1,0-1 1,-1 1 0,1 0 0,0 0-1,-1 0 1,1-1 0,-1 1 0,1 0 0,-1 0-1,1 0 1,-1 0 0,0 0 0,1 0-1,-1 0 1,0 0 0,0 0 0,0 0-1,0 0 1,0 0 0,0 0 0,0 0-1,0 0 1,0 0 0,0 0 0,0 0-1,-1 0 1,1 0 0,0 0 0,-1-1 0,1 1-1,-1 0 1,1 0 0,-1 0 0,1 0-1,-1 0 1,0-1 0,1 1 0,-1 0-1,0-1 1,0 1 0,1 0 0,-1-1-1,0 1 1,0-1 0,-2 1 0,-44 23 911,46-23-930,-23 7 175,0 0 0,-49 9 1,21-13-2561,36-6-3144,7-9-5038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3.016"/>
    </inkml:context>
    <inkml:brush xml:id="br0">
      <inkml:brushProperty name="width" value="0.035" units="cm"/>
      <inkml:brushProperty name="height" value="0.035" units="cm"/>
    </inkml:brush>
  </inkml:definitions>
  <inkml:trace contextRef="#ctx0" brushRef="#br0">1 217 11530,'6'0'4060,"14"-9"-2491,24-13-537,-38 19-936,196-96 2140,-148 76-1765,103-30 0,-149 51-466,-6 1-13,0 0 0,0 0 1,1 1-1,-1-1 0,0 1 0,1-1 1,-1 1-1,1 0 0,-1 0 0,0 0 1,1 0-1,-1 0 0,0 1 1,4 0-1,-6-1-7,0 1 1,1-1-1,-1 1 0,0-1 1,0 1-1,0-1 0,0 0 1,0 1-1,0-1 1,0 1-1,0-1 0,0 1 1,0-1-1,0 0 0,0 1 1,0-1-1,0 1 1,0-1-1,-1 1 0,1-1 1,0 0-1,0 1 0,0-1 1,-1 0-1,1 1 0,0-1 1,0 0-1,-1 1 1,1-1-1,0 0 0,-1 1 1,1-1-1,0 0 0,-1 0 1,1 1-1,-1-1 0,0 0 1,-19 15-857,16-13 576,-26 24-321,13-8 284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411"/>
    </inkml:context>
    <inkml:brush xml:id="br0">
      <inkml:brushProperty name="width" value="0.025" units="cm"/>
      <inkml:brushProperty name="height" value="0.025" units="cm"/>
    </inkml:brush>
  </inkml:definitions>
  <inkml:trace contextRef="#ctx0" brushRef="#br0">0 20 10410,'0'1'10794,"8"1"-8744,16-2 416,15 0-1409,9 1 64,12-1-768,6 0-321,1 0-513,0 0-1441,-8-8-1985,-10-7-3172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6.742"/>
    </inkml:context>
    <inkml:brush xml:id="br0">
      <inkml:brushProperty name="width" value="0.025" units="cm"/>
      <inkml:brushProperty name="height" value="0.025" units="cm"/>
    </inkml:brush>
  </inkml:definitions>
  <inkml:trace contextRef="#ctx0" brushRef="#br0">163 1 15471,'0'0'5728,"-9"7"-4185,0 2-1159,0 0 0,0 0 1,1 1-1,0 0 0,1 1 1,0 0-1,1 0 0,-9 21 1,6-10-99,-3 5 92,0 0 1,2 1 0,1 0-1,2 1 1,0 0-1,-3 42 1,10-70-349,0 0-1,0 1 1,1-1 0,-1 0 0,0 0-1,0 1 1,1-1 0,-1 0-1,1 0 1,-1 0 0,1 0 0,0 0-1,-1 0 1,1 0 0,0 0 0,0 0-1,0 0 1,0 0 0,0 0-1,0-1 1,0 1 0,0 0 0,0-1-1,0 1 1,0 0 0,0-1 0,0 0-1,0 1 1,1-1 0,-1 0-1,0 1 1,0-1 0,1 0 0,-1 0-1,0 0 1,0 0 0,1 0 0,-1 0-1,0-1 1,2 1 0,5-1 114,0-1 1,0 1 0,-1-1 0,1-1-1,12-5 1,1-3-115,-1-2-1,-1 0 1,0-1-1,-1-1 1,-1 0-1,0-2 1,-1 0 0,-1-1-1,0 0 1,-2-1-1,0-1 1,-1 0-1,-1 0 1,13-35-1,-57 76-4518,-36 43-4944,43-44 3187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7.980"/>
    </inkml:context>
    <inkml:brush xml:id="br0">
      <inkml:brushProperty name="width" value="0.025" units="cm"/>
      <inkml:brushProperty name="height" value="0.025" units="cm"/>
    </inkml:brush>
  </inkml:definitions>
  <inkml:trace contextRef="#ctx0" brushRef="#br0">0 285 4708,'0'0'18642,"12"5"-16613,-5-3-1735,-3 0-192,-1 0-1,1 0 1,0-1-1,0 0 0,0 0 1,0 0-1,1 0 0,-1-1 1,0 1-1,0-1 0,0 0 1,1-1-1,-1 1 1,0-1-1,0 1 0,0-1 1,0 0-1,7-3 0,15-11 153,0 0 0,46-37-1,-59 41-219,-1-1 0,1 1 0,-2-2 0,0 0 0,0 0 0,14-25 0,-41 58-253,5-8 277,0 2-1,0-1 1,2 1 0,0 1 0,-13 26 0,22-40-29,-1 0 0,1 0 0,-1 0 0,1 0 1,-1 0-1,1 0 0,0 0 0,-1 0 0,1 0 0,0 0 0,0 0 0,0 0 1,0 0-1,0 0 0,0 0 0,0 0 0,0 0 0,0 0 0,1 0 1,-1 0-1,0 0 0,1 0 0,-1 0 0,1 0 0,-1 0 0,1 0 0,-1-1 1,1 1-1,-1 0 0,1 0 0,0 0 0,0-1 0,-1 1 0,3 1 1,1-1 90,0-1 0,-1 1 1,1-1-1,0 0 1,0 1-1,0-2 0,0 1 1,5-1-1,-1-1-79,0 0 0,0 0 1,1-1-1,-2 1 0,1-2 0,0 1 0,-1-1 0,1-1 1,-1 1-1,0-1 0,9-9 0,10-10-161,31-37 1,-48 51 67,11-16-144,-15 19 12,-13 18-13,-15 19 130,-26 38 43,45-63 51,1 1 0,0 0 0,0 0 1,1 0-1,0 1 0,0-1 1,0 0-1,1 1 0,0 0 0,0 6 1,1-12-22,0 0 0,0 0 0,0 0 0,0 0 1,0 0-1,1 0 0,-1-1 0,0 1 0,0 0 0,1 0 1,-1 0-1,1 0 0,-1-1 0,1 1 0,-1 0 0,1 0 1,-1-1-1,1 1 0,0 0 0,-1-1 0,1 1 0,0-1 1,0 1-1,-1-1 0,1 1 0,0-1 0,1 1 0,31 2 135,-25-4-121,1 0 0,0-1 0,-1 0 0,0-1-1,12-4 1,84-56-98,-68 39 58,46-22 1,-81 45 9,0 1 1,-1-1 0,1 1 0,0-1 0,-1 1-1,1-1 1,0 1 0,0 0 0,0-1-1,0 1 1,-1 0 0,1 0 0,0 0-1,0 0 1,0 0 0,0 0 0,0 0 0,-1 0-1,1 0 1,0 0 0,0 0 0,0 1-1,0-1 1,-1 0 0,2 1 0,-2 0 5,1-1 0,-1 1 0,0 0 0,0 0 0,0 0 0,1 0-1,-1-1 1,0 1 0,0 0 0,0 0 0,0 0 0,-1 0 0,1 0 0,0-1 0,0 1 0,0 0 0,-1 0 0,1 0 0,-1 1 0,-22 39 26,2-17 14,16-19 17,-1 1-1,1 0 0,0 0 0,0 0 0,0 0 0,1 1 0,0 0 0,0 0 0,1 0 0,0 0 1,-3 12-1,25-32 1288,-6-2-1314,0-1 1,-1 0 0,20-33-1,-27 40-28,0 0 0,-1-1 0,1 0 0,-2 0 0,1-1 0,-2 1-1,1-1 1,-1 1 0,0-12 0,28 15 2,-1 0-299,0 2 0,0 1 0,35 0 0,-63 4 290,0 0-1,0 0 0,0 0 1,0 0-1,0 0 1,0 0-1,0 0 1,0 0-1,0 0 1,0 1-1,0-1 0,0 0 1,0 1-1,0-1 1,0 1-1,0-1 1,0 1-1,-1-1 0,1 1 1,0 0-1,0-1 1,-1 1-1,1 0 1,0 0-1,-1-1 0,1 1 1,-1 0-1,2 1 1,-2 0 7,0 0-1,0 1 1,1-1 0,-1 0 0,0 0 0,-1 0 0,1 0 0,0 0-1,-1 1 1,1-1 0,-1 0 0,0 0 0,0 2 0,-6 11 73,-1-1 0,-18 27 0,19-31-46,5-8-18,1 1-1,0-1 1,-1 0 0,1 0 0,0 1-1,0-1 1,1 0 0,-1 1 0,0-1-1,1 1 1,-1-1 0,1 5 0,0-6 9,0 0-1,1 0 1,-1 0 0,1-1 0,-1 1 0,0 0 0,1 0 0,0 0 0,-1-1 0,1 1 0,-1 0 0,1 0 0,0-1 0,-1 1 0,1-1 0,0 1 0,0-1 0,0 1 0,0-1 0,-1 1-1,1-1 1,0 0 0,0 1 0,0-1 0,0 0 0,0 0 0,0 0 0,0 1 0,0-1 0,0 0 0,0 0 0,0-1 0,0 1 0,1 0 0,8-1 4,1-1 0,-1 0 0,1 0 0,-1-1 0,0 0 0,0-1 0,-1 0 0,1-1 0,-1 0 0,13-8 0,0-2-65,-1-1 1,-1 0 0,20-21-1,-37 34 50,0 1-1,-1-1 0,1 0 0,-1 0 0,0 0 0,1 0 0,-1 0 0,0-1 0,-1 1 1,1 0-1,-1-1 0,2-6 0,-3 9-3,0 1 0,0 0 0,0-1 0,0 1 0,0 0 0,0-1 0,0 1 0,0 0 0,0-1 0,0 1 0,-1 0 0,1 0 0,0-1 0,0 1 0,0 0 0,-1 0 0,1-1 0,0 1 0,0 0 0,-1 0 0,1-1 0,0 1 0,0 0 0,-1 0 0,1 0 0,0 0 0,-1-1 0,1 1 0,0 0-1,-1 0 1,1 0 0,0 0 0,-1 0 0,1 0 0,0 0 0,-1 0 0,1 0 0,0 0 0,-1 0 0,1 0 0,0 0 0,-1 0 0,1 0 0,0 0 0,-1 1 0,1-1 0,0 0 0,0 0 0,-1 0 0,1 0 0,0 1 0,0-1 0,-1 0 0,1 0 0,-1 1 0,-17 11-8,17-10 10,-1-1 0,1 1 0,0-1-1,0 1 1,0 0 0,0-1 0,0 1 0,1 0 0,-1 0 0,0-1 0,1 1 0,0 0 0,-1 0 0,1 0-1,0 0 1,0 0 0,0 0 0,0 0 0,0-1 0,0 1 0,1 0 0,-1 0 0,2 3 0,-1-3 6,1 0 1,-1 0-1,1 0 1,0-1 0,0 1-1,-1-1 1,1 0 0,0 1-1,0-1 1,1 0-1,-1 0 1,0 0 0,0 0-1,0-1 1,1 1 0,2 0-1,12 1 52,0 0-1,0-1 1,34-2-1,-51 1-60,14-1 0,1-1 0,0-1 0,-1 0 0,0-1 0,0-1 0,20-9 0,-29 12 0,1 0 0,0-1 0,-1 0 0,0-1 0,0 1 0,0-1 0,0 0 0,-1 0 0,1 0 0,-1-1 0,0 1 0,0-1 0,-1 0 0,1 0 0,-1-1 0,0 1 0,-1-1 0,3-5 0,-5 10-1,1 0 1,-1 0-1,0 0 1,0 0-1,1 0 1,-1 1-1,0-1 1,0 0-1,0 0 1,0 0-1,0 0 1,0 0-1,-1 0 1,1 0-1,0 0 1,0 0-1,-1 0 1,1 0-1,0 1 0,-1-1 1,1 0-1,-1 0 1,1 0-1,-1 0 1,0 1-1,1-1 1,-1 0-1,0 1 1,1-1-1,-1 1 1,0-1-1,-1 0 1,-1 0-3,1 0-1,-1 0 1,0 1 0,0 0 0,0-1 0,0 1 0,0 0 0,0 0 0,1 0 0,-1 1-1,-3 0 1,-4 1-4,0 0-1,1 1 0,-1 0 0,1 1 0,-18 9 1,21-9 10,0 1 1,1 0 0,-1 0-1,1 0 1,0 0-1,0 1 1,1 0 0,0 0-1,0 0 1,0 1 0,1-1-1,0 1 1,0 0 0,-2 10-1,4-13-1,0 0 0,0 1 0,1-1 0,0 1 0,0-1-1,0 1 1,0-1 0,1 1 0,0-1 0,-1 0 0,2 1 0,-1-1 0,0 0-1,1 0 1,0 0 0,0 0 0,0 0 0,1 0 0,-1 0 0,1-1 0,0 1-1,0-1 1,0 0 0,6 5 0,-1-2-405,-1 0-1,1-1 1,0-1-1,0 1 1,0-1 0,1 0-1,15 4 1,-9-5-1617,-1 0 1,1-1-1,0 0 1,17-2-1,21 0-16077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143"/>
    </inkml:context>
    <inkml:brush xml:id="br0">
      <inkml:brushProperty name="width" value="0.025" units="cm"/>
      <inkml:brushProperty name="height" value="0.025" units="cm"/>
    </inkml:brush>
  </inkml:definitions>
  <inkml:trace contextRef="#ctx0" brushRef="#br0">183 208 14990,'-1'-2'340,"-1"0"-1,1 1 1,-1-1-1,1 1 1,-1-1-1,0 1 1,1-1 0,-1 1-1,0 0 1,0 0-1,0 0 1,0 0-1,0 0 1,0 1-1,0-1 1,0 1-1,0-1 1,-4 0 0,2 1-113,0 0 1,-1 1 0,1-1 0,0 1 0,-1 0-1,1 0 1,0 0 0,-8 3 0,3 0-199,1 0 1,0 1 0,0 0-1,0 0 1,0 1 0,1 0-1,-13 14 1,17-17-30,1 0-1,-1 0 1,1 0 0,0 0-1,0 1 1,0-1 0,1 1-1,-1 0 1,1-1 0,-2 7-1,3-9 4,0-1 0,0 1 0,0-1 0,0 1 1,0 0-1,0-1 0,0 1 0,0-1 0,1 1 0,-1-1 0,0 1 0,0-1 0,0 1 0,1-1 0,-1 1 0,0-1 0,1 1 0,-1-1 0,0 1 0,1-1 0,-1 0 0,0 1 0,1-1 0,-1 0 0,1 1 0,-1-1 1,2 1-1,0-1 15,0 1 0,0-1 1,0 0-1,0 1 0,0-1 1,0 0-1,0 0 1,0 0-1,0-1 0,0 1 1,0-1-1,2 0 0,9-3 78,0-1 0,0 0-1,-1-1 1,1 0-1,-1-1 1,-1-1-1,1 0 1,18-18 0,-15 12-42,-1 0 0,-1 0 0,0-2 0,-1 0 0,17-29 1,-23 35 205,0-1 0,-1 0 0,0 0 1,-1 0-1,0-1 0,-1 1 0,3-22 1,-6 33-257,0 1 0,-1-1 0,1 0 1,0 0-1,0 0 0,0 0 0,0 1 1,0-1-1,0 0 0,0 0 1,0 0-1,-1 0 0,1 0 0,0 1 1,0-1-1,0 0 0,0 0 1,-1 0-1,1 0 0,0 0 0,0 0 1,0 0-1,0 0 0,-1 0 1,1 0-1,0 0 0,0 0 0,0 0 1,-1 0-1,1 0 0,0 0 1,0 0-1,0 0 0,0 0 0,-1 0 1,1 0-1,0 0 0,0 0 0,0 0 1,-1 0-1,1 0 0,0 0 1,0 0-1,0-1 0,0 1 0,0 0 1,-1 0-1,1 0 0,0 0 1,0 0-1,0-1 0,0 1 0,0 0 1,0 0-1,0 0 0,0 0 1,-1-1-1,1 1 0,0 0 0,0 0 1,0 0-1,0 0 0,0-1 1,0 1-1,-10 13-106,3 4 90,1-1 0,0 1 1,1 0-1,1 0 0,1 0 1,0 1-1,2-1 0,-1 1 1,2-1-1,2 19 1,-2-34 36,1 0 1,-1 0 0,1 0 0,-1 0-1,1 0 1,0 0 0,0 0 0,0 0 0,0-1-1,0 1 1,0 0 0,0-1 0,0 1 0,1 0-1,-1-1 1,1 0 0,-1 1 0,1-1-1,0 0 1,0 0 0,1 1 0,2 0 32,0 0 0,0 0 0,-1-1 0,1 1 0,0-1 0,0-1 0,0 1 1,8-1-1,-1 0 8,0-1 0,0 0 0,0-1 0,-1 0 1,1-1-1,21-8 0,-22 6-88,1-1-1,-1-1 1,0 0-1,11-9 1,-18 13 14,-1 0 0,1-1 0,-1 1 0,1-1 0,-1 0 0,0 0 0,-1 0 0,1 0 0,-1-1 0,0 1 0,0-1 0,0 1 0,2-9 0,-4 12 4,0 1 0,1-1 0,-1 1 0,0-1 0,0 1 0,0-1 0,1 1 0,-1-1 0,0 1 0,0-1 0,0 1 0,0-1 0,0 1 0,0-1 0,0 0 0,0 1 0,0-1 0,0 1 0,-1-1 0,1 1 0,0-1 0,0 1 0,0-1 0,-1 1 0,1-1 0,0 1 0,-1 0 0,1-1 0,0 1 0,-1-1 0,1 1 0,0 0 0,-1-1 0,1 1 0,-1 0 0,1-1 0,-1 1 0,1 0 1,-1 0-1,1-1 0,-1 1 0,1 0 0,-1 0 0,1 0 0,-1 0 0,1 0 0,-1 0 0,1 0 0,-1 0 0,1 0 0,-1 0 0,1 0 0,-1 0 0,1 0 0,-1 0 0,1 0 0,-1 1 0,1-1 0,-1 0 0,1 0 0,-1 1 0,1-1 0,-2 1 0,-1 0-21,0 1 1,1-1-1,-1 1 0,0 0 0,0 0 1,1 0-1,-1 0 0,1 1 1,-3 3-1,2-2 34,1 0 0,0 0 0,0 1-1,0-1 1,0 1 0,1-1 0,-1 1 0,1-1 0,1 1-1,-1 0 1,1-1 0,0 1 0,0 7 0,0-10 15,1 0 0,0 0 0,-1 0 0,1 0 0,0 0 0,0 0 0,0 0 0,0 0 0,0 0 0,1-1 0,-1 1 0,0 0 0,1-1 0,-1 1 0,1-1 0,0 1 0,0-1 0,-1 0 0,1 0 0,0 0 0,0 0 0,0 0 0,0 0 0,0-1 0,0 1 0,0-1 0,1 1 0,-1-1 0,0 0 0,0 1 0,3-2 0,9 2 95,0-1 1,0-1 0,0 0 0,0-1 0,-1 0 0,1-1 0,20-8 0,-28 9-116,0 0 0,0 0 0,0-1-1,-1 0 1,1 0 0,-1-1 0,0 1 0,0-1-1,0 0 1,-1 0 0,1-1 0,-1 1 0,0-1-1,0 0 1,-1 0 0,1 0 0,-1-1 0,0 1-1,2-9 1,-4 13-17,0-1 0,-1 1 0,1 0 0,-1-1 0,0 1 0,1 0 0,-1-1 0,0 1-1,0 0 1,0-1 0,0 1 0,0 0 0,0-1 0,0 1 0,0 0 0,-1-1 0,1 1 0,-1 0 0,1-1 0,-1 1 0,1 0 0,-1 0-1,0-1 1,1 1 0,-1 0 0,0 0 0,0 0 0,0 0 0,0 0 0,0 0 0,0 0 0,0 0 0,0 1 0,0-1 0,0 0 0,-1 1-1,1-1 1,0 1 0,0-1 0,-1 1 0,0-1 0,-1 1-5,0 0 0,1-1 1,-1 2-1,0-1 0,1 0 0,-1 0 0,0 1 0,1-1 1,-1 1-1,1 0 0,-1 0 0,1 0 0,0 0 0,-1 0 1,1 1-1,0-1 0,0 1 0,-1-1 0,1 1 0,-2 3 1,1-3 12,1 1 0,-1 0 0,1 0 1,0 0-1,0 0 0,1 0 1,-1 0-1,1 0 0,-1 1 1,1-1-1,0 1 0,0-1 0,1 1 1,-1-1-1,1 1 0,-1-1 1,1 1-1,0 0 0,0-1 0,1 1 1,-1-1-1,3 7 0,-2-7 9,1 0-1,-1 0 1,1 0-1,0 0 1,0-1-1,0 1 1,0-1-1,0 1 1,1-1-1,-1 0 1,1 0-1,0 0 1,-1 0-1,1-1 0,0 1 1,0-1-1,0 1 1,0-1-1,0 0 1,1 0-1,-1-1 1,0 1-1,0 0 1,5-1-1,-7 0-25,55 1-2138,-52-2 1575,-1 0 0,1 0 0,0 0 0,-1 0 0,1 0 0,-1-1 0,0 0 0,4-2 0,20-17-6152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474"/>
    </inkml:context>
    <inkml:brush xml:id="br0">
      <inkml:brushProperty name="width" value="0.025" units="cm"/>
      <inkml:brushProperty name="height" value="0.025" units="cm"/>
    </inkml:brush>
  </inkml:definitions>
  <inkml:trace contextRef="#ctx0" brushRef="#br0">1 1 17617,'0'0'5221,"21"48"-9225,2-41-4740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49.848"/>
    </inkml:context>
    <inkml:brush xml:id="br0">
      <inkml:brushProperty name="width" value="0.025" units="cm"/>
      <inkml:brushProperty name="height" value="0.025" units="cm"/>
    </inkml:brush>
  </inkml:definitions>
  <inkml:trace contextRef="#ctx0" brushRef="#br0">68 1 8040,'0'0'14637,"-34"58"-13580,29-21-32,-2 3-576,3 2-353,3 1-32,1-7-64,0-5 0,1-4-320,5-5-962,-6-7-159,0-4-481,-7-8-1409,-9-3-3651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0.212"/>
    </inkml:context>
    <inkml:brush xml:id="br0">
      <inkml:brushProperty name="width" value="0.025" units="cm"/>
      <inkml:brushProperty name="height" value="0.025" units="cm"/>
    </inkml:brush>
  </inkml:definitions>
  <inkml:trace contextRef="#ctx0" brushRef="#br0">0 68 14990,'0'0'6145,"12"-9"-4095,-6 6-1860,1-3 8,1 0 0,0 1-1,0 1 1,0-1 0,1 1-1,-1 1 1,1-1 0,0 2-1,0-1 1,15-1 0,23-2 347,1 3 1,-1 2-1,1 2 1,57 8-1,-99-7-553,0-1 0,0 1 0,1 0 0,-1 0-1,0 1 1,0-1 0,-1 1 0,1 1 0,-1-1 0,1 1-1,-1 0 1,6 6 0,-10-8 9,1-1-1,-1 1 1,0 0-1,1 0 1,-1 0-1,0 1 1,0-1 0,-1 0-1,1 0 1,0 1-1,-1-1 1,1 0 0,-1 1-1,0-1 1,1 0-1,-1 1 1,0-1-1,-1 0 1,1 1 0,0-1-1,-1 1 1,1-1-1,-1 0 1,0 0 0,0 1-1,0-1 1,0 0-1,0 0 1,0 0-1,0 0 1,-1 0 0,1 0-1,-1-1 1,0 1-1,-2 2 1,-7 7 28,-1-1 0,0 0 0,-1-1 0,0 0 0,0-1 0,-1-1 0,0 0 0,0-1 0,-16 5 0,0-2-14,-1 0 1,0-2 0,-45 4-1,68-10-4157,20-2 278,24-2-3707,-1-2-1873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0.690"/>
    </inkml:context>
    <inkml:brush xml:id="br0">
      <inkml:brushProperty name="width" value="0.025" units="cm"/>
      <inkml:brushProperty name="height" value="0.025" units="cm"/>
    </inkml:brush>
  </inkml:definitions>
  <inkml:trace contextRef="#ctx0" brushRef="#br0">66 23 14189,'0'0'8275,"-4"10"-6086,-4 8-1581,-2 2 234,1 1-1,1 1 1,1-1 0,1 1 0,-7 45-1,13-66-828,0 1 0,0-1 0,1 1 0,-1-1 0,0 0 0,1 1 0,-1-1 0,1 0 0,-1 0 0,1 1 0,0-1 0,0 0 0,-1 0 0,1 0 0,0 0 0,0 0 0,0 0 0,0 0 0,0 0 0,1 0 0,-1-1 0,0 1 0,0 0 0,0-1 0,1 1 0,-1-1 0,0 1 0,1-1 0,-1 0 0,0 1 0,1-1 0,-1 0-1,1 0 1,-1 0 0,0 0 0,1 0 0,-1 0 0,0 0 0,1-1 0,-1 1 0,3-1 0,0 0 7,0 0 0,-1 1-1,1-1 1,0-1 0,-1 1-1,1 0 1,-1-1 0,1 0-1,-1 0 1,0 0 0,0 0-1,0 0 1,0-1 0,0 0-1,3-3 1,-2-3-174,0 1 0,-1-1 0,0 1 0,0-1 0,-1 0 0,-1 0 0,0 0 0,0 0 0,0-1 0,-1 1 0,0 0 0,-3-14 0,3 23 142,0-1 1,0 1-1,0-1 0,1 1 0,-1-1 1,0 1-1,0 0 0,0-1 1,0 1-1,0-1 0,0 1 0,-1 0 1,1-1-1,0 1 0,0-1 1,0 1-1,0-1 0,0 1 0,-1 0 1,1-1-1,0 1 0,0 0 1,0-1-1,-1 1 0,1 0 1,0-1-1,-1 1 0,1 0 0,0 0 1,-1-1-1,1 1 0,0 0 1,-1 0-1,1-1 0,0 1 0,-1 0 1,1 0-1,-1 0 0,1 0 1,-1 0-1,1 0 0,0 0 0,-1 0 1,1 0-1,-1 0 0,1 0 1,-1 0-1,1 0 0,0 0 0,-1 0 1,1 0-1,-1 0 0,1 0 1,0 1-1,-1-1 0,1 0 1,0 0-1,-1 0 0,1 1 0,0-1 1,-1 0-1,1 1 0,-1-1 1,1 1 7,0-1 0,-1 1 0,1-1 0,0 1 0,0-1 1,-1 1-1,1-1 0,0 1 0,0-1 0,0 1 0,0-1 0,0 1 1,0 0-1,0-1 0,0 1 0,0-1 0,0 1 0,0-1 0,0 1 1,0-1-1,0 1 0,0 0 0,0-1 0,1 1 0,-1-1 0,0 1 1,0-1-1,1 1 0,-1-1 0,0 0 0,1 1 0,-1-1 1,1 1-1,-1-1 0,0 0 0,1 1 0,-1-1 0,1 0 0,-1 1 1,1-1-1,-1 0 0,1 0 0,-1 1 0,1-1 0,0 0 0,-1 0 1,1 0-1,10 2 43,0 0 0,0-1 0,1 0 0,-1-1 0,0 0 1,0-1-1,0 0 0,0-1 0,0 0 0,0-1 0,0 0 0,-1 0 1,1-2-1,-1 1 0,0-1 0,0 0 0,-1-1 0,1-1 1,-1 1-1,-1-1 0,1-1 0,-1 1 0,11-15 0,-15 12 26,-12 10-49,-11 11-75,12-4 67,0 1 0,0 0 0,0 1 0,1-1 0,1 1 1,-6 11-1,9-15 28,-1 1 0,1-1-1,0 0 1,0 1 0,0 0 0,1-1 0,0 1 0,0 0-1,1-1 1,0 1 0,-1 0 0,3 11 0,-1-15-19,0 0-1,1 0 1,-1 0 0,0 0 0,1-1 0,0 1-1,-1 0 1,1-1 0,0 0 0,0 1 0,0-1-1,0 0 1,0 0 0,0 0 0,0 0 0,0 0-1,1 0 1,-1-1 0,0 1 0,0-1 0,1 0-1,-1 0 1,0 1 0,0-1 0,1-1 0,-1 1-1,4-1 1,5 1 42,0-1-1,0 0 1,0-1 0,16-5-1,-12 1-61,0-1-1,-1 0 1,1-1 0,-2-1-1,1-1 1,-1 0-1,-1 0 1,0-1 0,0-1-1,19-25 1,-23 23-71,-13 15-102,-17 21 4,16-14 178,0 0-1,0 1 1,0-1 0,1 1 0,1 1-1,0-1 1,0 1 0,1-1-1,0 1 1,0 0 0,1 0-1,0 1 1,1-1 0,0 20-1,2-29-99,-1 0 0,0 0-1,1 0 1,-1 0 0,0 0-1,1 0 1,-1 0-1,1 0 1,-1 0 0,1 0-1,0 0 1,-1-1-1,1 1 1,0 0 0,-1-1-1,1 1 1,0 0-1,0-1 1,0 1 0,0-1-1,0 1 1,0-1-1,0 1 1,-1-1 0,1 0-1,0 1 1,0-1-1,0 0 1,1 0 0,-1 0-1,0 0 1,0 0-1,0 0 1,0 0 0,0 0-1,0 0 1,0-1-1,0 1 1,0 0 0,1-1-1,1 0-545,0 0 0,0 0 0,0 0-1,0 0 1,-1-1 0,1 1 0,0-1 0,-1 1-1,1-1 1,-1 0 0,1 0 0,2-4 0,9-18-10486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036"/>
    </inkml:context>
    <inkml:brush xml:id="br0">
      <inkml:brushProperty name="width" value="0.025" units="cm"/>
      <inkml:brushProperty name="height" value="0.025" units="cm"/>
    </inkml:brush>
  </inkml:definitions>
  <inkml:trace contextRef="#ctx0" brushRef="#br0">1 1 15599,'0'0'7207,"54"51"-9578,-31-45-1504,6-2-3172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411"/>
    </inkml:context>
    <inkml:brush xml:id="br0">
      <inkml:brushProperty name="width" value="0.025" units="cm"/>
      <inkml:brushProperty name="height" value="0.025" units="cm"/>
    </inkml:brush>
  </inkml:definitions>
  <inkml:trace contextRef="#ctx0" brushRef="#br0">157 1 9545,'0'0'9481,"-7"6"-7164,-42 25-288,31-20-746,1 0 1,0 1 0,-22 19 0,38-31-1282,1 0 0,-1 1 0,1-1 1,-1 0-1,1 1 0,-1-1 0,1 1 0,-1-1 0,1 0 1,-1 1-1,1-1 0,0 1 0,-1-1 0,1 1 0,0-1 1,-1 1-1,1 0 0,0-1 0,0 1 0,-1-1 0,1 1 0,0 0 1,0-1-1,0 1 0,0 0 0,0-1 0,0 1 0,0-1 1,0 1-1,0 0 0,0-1 0,0 1 0,1 0 0,-1-1 1,0 1-1,0-1 0,0 1 0,1-1 0,-1 1 0,0 0 1,1-1-1,-1 1 0,1-1 0,-1 0 0,1 1 0,-1-1 0,0 1 1,1-1-1,0 1 0,-1-1 0,1 0 0,-1 0 0,1 1 1,-1-1-1,1 0 0,0 0 0,-1 0 0,1 1 0,-1-1 1,1 0-1,0 0 0,-1 0 0,1 0 0,0 0 0,-1 0 1,1 0-1,-1 0 0,2-1 0,56 0-935,-48 0 617,48-5-1736,-39 3 1552,-1 0-1,1 2 1,-1 0-1,1 1 0,23 4 1,-41-4 505,0 0 0,0 0 0,0 0 0,0 0 0,0 1 1,0-1-1,0 0 0,-1 0 0,1 1 0,0-1 0,0 1 0,0-1 0,0 1 0,-1-1 1,1 1-1,0-1 0,-1 1 0,1 0 0,0-1 0,-1 1 0,1 0 0,-1-1 1,1 1-1,-1 0 0,1 0 0,-1 0 0,0 0 0,1-1 0,-1 1 0,0 0 0,0 0 1,1 0-1,-1 0 0,0 0 0,0 0 0,0 0 0,0 0 0,0 0 0,-1-1 0,1 1 1,0 0-1,0 0 0,0 0 0,-1 0 0,1 0 0,-1 0 0,1-1 0,0 1 1,-2 1-1,0 3 264,-1-1 1,0 0 0,0 0-1,0-1 1,0 1-1,-1-1 1,-6 6 0,1-1 137,-1-1 1,0-1 0,0 1-1,-1-2 1,1 1 0,-1-1-1,-1-1 1,1 0 0,0-1-1,-22 4 1,32-7-537,0 0-1,1-1 1,-1 1-1,0 0 1,1-1 0,-1 1-1,0 0 1,1-1-1,-1 1 1,1-1 0,-1 1-1,1-1 1,-1 0-1,1 1 1,-1-1 0,1 1-1,0-1 1,-1 0-1,1 1 1,0-1 0,0 0-1,-1 1 1,1-1-1,0 0 1,0 0 0,0 1-1,0-1 1,0 0-1,0 0 1,0 1 0,0-1-1,0 0 1,0 1-1,0-1 1,0 0 0,1 0-1,-1 0 1,1-5-1488,-1-16-5403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4.804"/>
    </inkml:context>
    <inkml:brush xml:id="br0">
      <inkml:brushProperty name="width" value="0.035" units="cm"/>
      <inkml:brushProperty name="height" value="0.035" units="cm"/>
    </inkml:brush>
  </inkml:definitions>
  <inkml:trace contextRef="#ctx0" brushRef="#br0">16 1 15723,'-4'13'220,"0"0"-1,2 0 1,0 0-1,0 1 1,1-1-1,1 1 1,0 0-1,1-1 1,1 1-1,0-1 0,0 0 1,1 1-1,1-1 1,1-1-1,10 24 1,-14-34-207,0 0 0,1 1 1,-1-1-1,1 0 0,0 0 0,-1 0 1,1 0-1,0 0 0,0 0 0,0-1 1,1 1-1,-1-1 0,0 1 0,1-1 1,4 2-1,-5-2 4,0-1-1,0 0 1,0 0-1,0 0 1,0 0-1,0 0 1,0 0-1,0 0 1,0-1-1,0 1 1,0-1-1,0 1 1,0-1-1,0 0 1,0 0 0,2-1-1,1-2 25,0 0 0,0 0 0,0 0 0,-1 0 0,0-1 0,0 0 0,0 0 0,0 0 0,-1 0 1,0-1-1,0 1 0,2-8 0,5-16 300,6-32 0,-5 19 174,-8 36-187,0 11-142,13 70 384,8 28-180,-22-97-372,5 19 108,20 44-1,-25-64-101,1 1-1,0-1 1,0 0-1,0 0 1,0 0-1,1 0 0,0-1 1,0 1-1,1-1 1,-1 0-1,1-1 1,0 1-1,10 5 0,-13-8-3,1 0-1,0 0 1,-1 0-1,1 0 1,0-1-1,0 1 0,0-1 1,-1 0-1,1 0 1,0 0-1,0 0 1,0-1-1,-1 1 0,1-1 1,0 1-1,-1-1 1,4-1-1,-1-1 15,0 1-1,-1-1 0,0 0 1,1 0-1,-1 0 1,0-1-1,0 0 1,5-6-1,0-2 56,0-1 1,-1 0-1,-1-1 1,0 1-1,7-20 0,-6 11 51,0 1 0,-2-1 0,-1 0 0,-1-1 0,3-38 0,-8 45-65,0 18 2,1 1-73,0 0 0,0 0-1,0 0 1,0 0 0,1 1-1,-1-1 1,2 4 0,3 9-23,-4-11-17,1 0 0,-1 0 0,1 0 1,0 0-1,0 0 0,1 0 0,4 6 0,-7-11 22,0 0-1,0 0 0,0 0 1,0 0-1,0 1 0,0-1 0,0 0 1,0 0-1,1 0 0,-1 0 1,0 0-1,0 0 0,0 0 1,0 0-1,0 0 0,0 0 0,0 0 1,0 0-1,0 0 0,0 0 1,1 0-1,-1 0 0,0 0 0,0 0 1,0 0-1,0 0 0,0 0 1,0 0-1,0 0 0,0 0 0,0 0 1,0 0-1,0 0 0,1 0 1,-1-1-1,0 1 0,0 0 1,0 0-1,0 0 0,0 0 0,0 0 1,0 0-1,0 0 0,0 0 1,0 0-1,0 0 0,0 0 0,0 0 1,0-1-1,0 1 0,0 0 1,0 0-1,0 0 0,0 0 0,0 0 1,0 0-1,0 0 0,0 0 1,0 0-1,0-1 0,1-9-395,-4-10 185,-6-9-48,-1-5-86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1.772"/>
    </inkml:context>
    <inkml:brush xml:id="br0">
      <inkml:brushProperty name="width" value="0.025" units="cm"/>
      <inkml:brushProperty name="height" value="0.025" units="cm"/>
    </inkml:brush>
  </inkml:definitions>
  <inkml:trace contextRef="#ctx0" brushRef="#br0">26 171 22613,'0'0'9182,"8"-5"-8851,10-3-254,75-42-170,-87 46 39,0 1-1,-1-1 0,1 0 0,-1-1 0,0 1 0,0-1 0,-1 0 0,1 0 0,-1 0 0,0-1 0,-1 0 0,0 1 1,5-11-1,-8 15 52,0 0 0,0 0-1,1 0 1,-1 0 0,0 0 0,0 0 0,0 0 0,0 0 0,0 0 0,0 0 0,-1 0 0,1 0 0,0 0 0,-1 0 0,1 0 0,0 0 0,-1 0-1,1 0 1,-1 1 0,1-1 0,-1 0 0,0 0 0,1 0 0,-1 1 0,0-1 0,1 0 0,-1 1 0,0-1 0,0 0 0,0 1 0,0-1 0,0 1 0,0-1-1,1 1 1,-1 0 0,0-1 0,0 1 0,0 0 0,0 0 0,0 0 0,0 0 0,-1 0 0,1 0 0,0 0 0,0 0 0,-1 0 0,-4 0-15,0 0 1,-1 1-1,1 0 0,0 0 1,0 0-1,-9 3 1,6 1 6,0 0 0,0 1 0,0-1 1,1 2-1,0-1 0,0 1 1,0 0-1,1 1 0,0 0 0,-7 11 1,9-14 42,1 1 0,0 1 1,0-1-1,1 0 1,0 1-1,0 0 0,1 0 1,-1 0-1,1 0 1,1 0-1,-1 0 0,1 1 1,1-1-1,-1 0 1,2 11-1,0-15-17,0 0-1,0 0 1,1 1 0,-1-1-1,1 0 1,0-1 0,0 1-1,0 0 1,0 0 0,0-1-1,1 0 1,-1 1-1,1-1 1,-1 0 0,1 0-1,0 0 1,0 0 0,0-1-1,0 1 1,0-1 0,0 0-1,1 0 1,-1 0-1,0 0 1,1-1 0,2 1-1,15 2-570,0 0 0,-1-2 0,23-1-1,-31 0-394,32-2-4121,-3-8-2855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2.112"/>
    </inkml:context>
    <inkml:brush xml:id="br0">
      <inkml:brushProperty name="width" value="0.025" units="cm"/>
      <inkml:brushProperty name="height" value="0.025" units="cm"/>
    </inkml:brush>
  </inkml:definitions>
  <inkml:trace contextRef="#ctx0" brushRef="#br0">69 0 8680,'0'0'13293,"6"55"-11660,-6-15-191,-6 9-770,1 2-383,0 0-129,5-3-64,0-4-64,0-6-32,0-7-417,0-7-928,-2-7-416,-9-10-930,-10-7-2338,-4-3-3587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2.454"/>
    </inkml:context>
    <inkml:brush xml:id="br0">
      <inkml:brushProperty name="width" value="0.025" units="cm"/>
      <inkml:brushProperty name="height" value="0.025" units="cm"/>
    </inkml:brush>
  </inkml:definitions>
  <inkml:trace contextRef="#ctx0" brushRef="#br0">0 117 12876,'11'-10'2830,"-2"-1"-2259,1 2 1,0-1-1,1 2 1,0-1 0,0 1-1,1 1 1,0 0 0,0 1-1,1 0 1,0 1 0,14-4-1,-5 4-219,0 2-1,1 1 0,-1 0 0,0 2 0,33 3 1,-42-1-215,0 0 0,0 1 0,0 0 0,-1 0 0,1 2 0,-1 0 0,0 0 0,0 1-1,0 0 1,15 12 0,-24-16-134,-1 0-1,1 1 1,0-1-1,-1 1 0,0-1 1,0 1-1,0 0 0,0-1 1,0 1-1,0 0 1,-1 0-1,1 1 0,0 3 1,-1-5 6,-1 0 0,0 0 0,0-1-1,0 1 1,0 0 0,0 0 0,-1-1 0,1 1 0,-1 0 0,1-1 0,-1 1 0,1 0 0,-1-1 0,0 1 0,0-1-1,0 1 1,1-1 0,-2 0 0,1 1 0,0-1 0,0 0 0,0 0 0,-1 1 0,1-1 0,0 0 0,-1 0-1,-2 1 1,-24 12 164,-2 0-1,1-2 0,-2-1 0,0-2 0,-49 10 1,24-6-2653,59-13-1770,18 0-2743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032"/>
    </inkml:context>
    <inkml:brush xml:id="br0">
      <inkml:brushProperty name="width" value="0.025" units="cm"/>
      <inkml:brushProperty name="height" value="0.025" units="cm"/>
    </inkml:brush>
  </inkml:definitions>
  <inkml:trace contextRef="#ctx0" brushRef="#br0">0 267 6182,'0'0'18172,"9"-5"-16800,16-10-868,-1-1 1,-1-1 0,39-37 0,60-77 364,-121 129-860,22-24 148,-27 36-149,-15 34-70,10-16-173,1 0 0,1 0 0,2 1 0,1-1 0,-1 50 1,5-75 108,0-1 1,0 0 0,1 0 0,-1 0 0,0 0 0,1 0 0,-1 0 0,1 0 0,-1 0 0,1 0 0,0 0 0,0 0 0,0-1 0,0 1 0,0 0 0,0 0 0,1-1 0,-1 1 0,1-1 0,-1 1 0,1-1 0,-1 0-1,4 2 1,-4-2-284,1 0 1,0-1-1,0 1 0,0-1 0,0 0 0,0 1 0,0-1 0,0 0 0,0 0 0,0 0 0,0 0 0,0-1 0,0 1 0,0 0 0,-1-1 1,1 0-1,3-1 0,19-13-9051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375"/>
    </inkml:context>
    <inkml:brush xml:id="br0">
      <inkml:brushProperty name="width" value="0.025" units="cm"/>
      <inkml:brushProperty name="height" value="0.025" units="cm"/>
    </inkml:brush>
  </inkml:definitions>
  <inkml:trace contextRef="#ctx0" brushRef="#br0">24 20 12043,'0'0'9214,"10"-5"-7318,-9 5-1870,3-2 143,0-1-1,1 2 1,-1-1 0,1 0 0,0 1 0,-1 0 0,1 0-1,0 0 1,0 1 0,0 0 0,0-1 0,-1 2-1,1-1 1,0 1 0,0-1 0,0 1 0,-1 1 0,1-1-1,0 1 1,4 2 0,31 15 164,-1 3-1,53 39 1,-91-61-339,0 1-1,-1-1 0,1 0 1,0 1-1,-1-1 1,1 1-1,0-1 0,-1 1 1,1-1-1,-1 1 0,1 0 1,-1-1-1,1 1 1,-1-1-1,1 1 0,-1 0 1,0 0-1,1-1 0,-1 1 1,0 0-1,0 0 1,1-1-1,-1 1 0,0 0 1,0 0-1,0-1 1,0 1-1,0 0 0,0 0 1,0 0-1,0-1 0,-1 1 1,1 0-1,0 0 1,0-1-1,0 1 0,-1 0 1,1 0-1,-1-1 0,1 1 1,0 0-1,-1-1 1,1 1-1,-1-1 0,1 1 1,-1 0-1,0-1 1,1 1-1,-1-1 0,0 0 1,1 1-1,-1-1 0,0 1 1,1-1-1,-3 1 1,-53 17 21,37-13 20,-13 6 223,0 1 1,0 2-1,1 1 0,-46 30 1,75-43-373,0-1 1,0 0-1,0 1 1,0 0 0,0-1-1,1 1 1,-1 0-1,1 0 1,-1 0-1,1 0 1,0 0 0,-1 0-1,1 0 1,0 1-1,1-1 1,-1 0-1,0 1 1,1-1-1,-1 4 1,2-3-4462,8-3-3214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3.920"/>
    </inkml:context>
    <inkml:brush xml:id="br0">
      <inkml:brushProperty name="width" value="0.025" units="cm"/>
      <inkml:brushProperty name="height" value="0.025" units="cm"/>
    </inkml:brush>
  </inkml:definitions>
  <inkml:trace contextRef="#ctx0" brushRef="#br0">38 1 7591,'0'0'16208,"14"59"-15023,-14-21-321,0 2-575,0 0-193,0-1-96,0-2 32,-2-3-256,-3-2-1378,-6-8-1185,-1-8-1697,-9-5-4612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4.268"/>
    </inkml:context>
    <inkml:brush xml:id="br0">
      <inkml:brushProperty name="width" value="0.025" units="cm"/>
      <inkml:brushProperty name="height" value="0.025" units="cm"/>
    </inkml:brush>
  </inkml:definitions>
  <inkml:trace contextRef="#ctx0" brushRef="#br0">0 146 9417,'8'-11'5248,"3"-6"-3551,2 1 1,19-21 0,-26 31-1308,0 0 0,1 1 0,-1-1 1,1 1-1,1 1 0,-1-1 0,1 1 0,0 1 0,-1-1 0,11-2 0,-3 3-206,0 0 0,0 1 0,1 1 0,-1 0 0,0 1 0,18 2 0,-26-2-142,0 1 0,0 0 0,0 1 0,0 0 0,-1 0 0,1 0 0,-1 1 0,1 0 0,-1 0 0,0 0 0,0 1 0,0 0 0,-1 0 0,1 1 0,5 6 0,-9-9-22,-1 0 0,0-1 0,1 1 0,-1 0 0,0 0 0,0 0 0,-1 0 0,1 0 0,0 0 0,-1 1 0,1-1 0,-1 0 0,1 0 0,-1 0 0,0 1 0,0-1 0,0 0 0,-1 0 0,1 0 0,0 1 0,-1-1 0,1 0 0,-1 0 1,0 0-1,0 0 0,0 0 0,0 0 0,0 0 0,0 0 0,0-1 0,-1 1 0,1 0 0,0 0 0,-1-1 0,0 1 0,-3 2 0,-7 5 187,0 0 0,0-1 1,-1 0-1,-17 8 0,19-10-127,-34 15 173,32-16-261,-1 1 0,2 0 0,-1 1 0,1 1 0,0-1 1,0 2-1,1 0 0,-12 12 0,22-20-212,0 1 0,0-1 1,0 0-1,0 1 0,0-1 0,1 1 1,-1-1-1,1 1 0,-1 0 0,1-1 0,-1 1 1,1 0-1,0 1 0,0-2-7,0-1 0,0 1 0,0-1 0,0 1 0,1 0 0,-1-1 0,0 1-1,0-1 1,1 1 0,-1-1 0,0 0 0,1 1 0,-1-1 0,0 1 0,1-1 0,-1 0 0,1 1 0,-1-1 0,1 0 0,-1 1-1,1-1 1,-1 0 0,1 0 0,-1 1 0,1-1 0,-1 0 0,1 0 0,-1 0 0,1 0 0,0 0 0,27 2-7744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54.630"/>
    </inkml:context>
    <inkml:brush xml:id="br0">
      <inkml:brushProperty name="width" value="0.025" units="cm"/>
      <inkml:brushProperty name="height" value="0.025" units="cm"/>
    </inkml:brush>
  </inkml:definitions>
  <inkml:trace contextRef="#ctx0" brushRef="#br0">137 1 17296,'0'0'2739,"-8"8"-353,-11 11-1140,0 1-1,-22 33 1,35-44-1079,0 0-1,0 0 0,1 1 1,0 0-1,1 0 1,0 0-1,1 1 1,0-1-1,0 1 1,-1 15-1,4-25-160,0 1 1,0-1-1,0 0 0,0 0 0,0 1 0,0-1 1,0 0-1,0 0 0,0 1 0,1-1 1,-1 0-1,1 0 0,-1 1 0,1-1 0,-1 0 1,1 0-1,0 0 0,-1 0 0,1 0 0,0 0 1,0 0-1,0 0 0,0 0 0,0-1 1,0 1-1,1 1 0,0-2 19,0 1 1,0 0-1,1-1 0,-1 0 1,0 1-1,0-1 0,1 0 1,-1 0-1,0 0 0,0-1 1,1 1-1,-1 0 0,3-2 1,4-1 43,0 0 1,0-1-1,-1 1 1,0-2-1,1 1 1,7-8-1,-8 6-49,-1 0-1,-1-1 1,1 0 0,-1 0-1,-1-1 1,1 0-1,-1 0 1,-1 0-1,1 0 1,-1-1 0,3-9-1,-6 15-5,-1 1-1,1-1 0,0 1 0,-1-1 0,1 0 1,-1 1-1,0-1 0,0 0 0,0 0 0,0 1 1,-1-1-1,1 0 0,-1 1 0,0-1 0,1 1 1,-1-1-1,0 0 0,-1 1 0,1 0 1,0-1-1,-1 1 0,1 0 0,-1 0 0,0 0 1,1 0-1,-1 0 0,0 0 0,0 0 0,-1 0 1,1 1-1,0-1 0,0 1 0,-1 0 1,1 0-1,-1 0 0,1 0 0,-1 0 0,0 0 1,1 1-1,-1-1 0,-4 0 0,-2 0 104,-1-1 0,1 1 0,-1 0 0,0 1-1,-11 1 1,18-1-286,0 1 0,0 0-1,0-1 1,1 1-1,-1 0 1,0 0 0,0 0-1,1 1 1,-5 1 0,6-2-262,0 0 1,0 0-1,0 0 1,0 0 0,0 1-1,0-1 1,0 0-1,0 0 1,1 0 0,-1 1-1,0-1 1,1 0 0,-1 1-1,1-1 1,0 0-1,-1 1 1,1-1 0,0 1-1,0-1 1,0 3-1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09.799"/>
    </inkml:context>
    <inkml:brush xml:id="br0">
      <inkml:brushProperty name="width" value="0.025" units="cm"/>
      <inkml:brushProperty name="height" value="0.025" units="cm"/>
    </inkml:brush>
  </inkml:definitions>
  <inkml:trace contextRef="#ctx0" brushRef="#br0">449 246 2659,'0'0'106,"7"-5"332,128-92 3913,-121 84-4174,33-31-513,-44 42 519,-1-1-1,0 0 1,1 0-1,-1 0 1,0 0-1,-1 0 1,1 0 0,0-1-1,-1 1 1,0-1-1,0 1 1,0-1-1,1-6 1,-2 8-36,-1 1-1,1 0 1,-1 0 0,1 0 0,-1-1 0,1 1 0,-1 0-1,0 0 1,1 0 0,-1 0 0,0 0 0,0 0 0,0 0-1,0 0 1,0 0 0,0 1 0,0-1 0,0 0 0,0 0 0,0 1-1,0-1 1,-1 1 0,1-1 0,0 1 0,0 0 0,-1-1-1,-1 1 1,-42-8 1473,38 8-1201,-23-3-23,-1 2 0,0 2 0,1 0 1,-1 2-1,1 2 0,-40 10 1,47-9-283,1 1 1,-1 1 0,1 1-1,1 1 1,-1 1 0,2 1-1,0 1 1,-32 26 0,40-26-88,0 1 1,1 0-1,0 0 1,1 1 0,1 1-1,1-1 1,0 1-1,1 1 1,0 0-1,1 0 1,1 0-1,1 0 1,1 1-1,0-1 1,1 1-1,1 0 1,1 0-1,3 33 1,-2-42-23,0 0-1,1 0 1,0 0 0,1 0 0,0 0-1,0-1 1,1 1 0,0-1 0,0 0-1,1 0 1,0-1 0,0 1 0,1-1-1,0 0 1,0 0 0,13 10 0,-9-10-2,0-1 1,0 0 0,0 0-1,1-1 1,-1 0 0,1-1-1,1 0 1,-1-1-1,0 0 1,1-1 0,0-1-1,19 1 1,-7-2 120,0-2 1,-1-1-1,1-1 0,-1 0 1,0-2-1,0-1 0,0-1 1,-1-1-1,0 0 0,-1-2 1,0-1-1,28-20 0,-23 13 85,0-2-1,-2 0 0,0-2 1,-1 0-1,-2-2 0,0 0 1,-2-2-1,26-45 0,-37 56-57,0 1-1,-2-1 1,0 0-1,0-1 0,-2 1 1,0-1-1,-1 0 0,-1 0 1,1-18-1,-3 30-135,0 0 1,0 0-1,-1 1 0,0-1 1,1 0-1,-2 0 0,1 1 1,0-1-1,-1 0 0,0 1 1,0-1-1,0 1 0,-1 0 1,1 0-1,-1 0 0,0 0 1,0 0-1,-1 1 0,1-1 1,-1 1-1,1 0 0,-1 0 1,0 0-1,0 0 0,-1 1 0,1 0 1,-1 0-1,1 0 0,-1 0 1,1 1-1,-1-1 0,0 1 1,0 1-1,1-1 0,-8 0 1,-7 0-16,0 1 1,-1 0 0,1 2 0,0 0-1,-1 1 1,1 1 0,-34 11 0,5 4-1675,-78 42 0,108-54-2036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2.520"/>
    </inkml:context>
    <inkml:brush xml:id="br0">
      <inkml:brushProperty name="width" value="0.025" units="cm"/>
      <inkml:brushProperty name="height" value="0.025" units="cm"/>
    </inkml:brush>
  </inkml:definitions>
  <inkml:trace contextRef="#ctx0" brushRef="#br0">3 0 8456,'0'0'11995,"-2"8"-11557,2-4-402,-1 0-1,1 1 1,0-1-1,1 0 0,-1 0 1,1 1-1,0-1 1,0 0-1,0 0 1,0 0-1,1 0 1,0 0-1,0 0 1,0 0-1,4 5 1,51 65 173,-34-47-94,198 235 298,60 75-127,-221-260-388,102 123 986,-123-156-513,2-2 0,62 49 0,-123-110 183,1 0 0,-22-30 1,-3-2-5896,37 45 851,1 5-1692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390"/>
    </inkml:context>
    <inkml:brush xml:id="br0">
      <inkml:brushProperty name="width" value="0.035" units="cm"/>
      <inkml:brushProperty name="height" value="0.035" units="cm"/>
    </inkml:brush>
  </inkml:definitions>
  <inkml:trace contextRef="#ctx0" brushRef="#br0">9 161 17084,'4'1'223,"1"0"0,-1-1 1,0 0-1,0 0 1,0 0-1,0 0 0,1 0 1,-1-1-1,0 0 0,0 0 1,0 0-1,0 0 1,0-1-1,0 0 0,-1 1 1,1-1-1,0-1 0,-1 1 1,5-4-1,-5 4-104,0 0 1,0-1-1,-1 1 0,1-1 1,-1 1-1,1-1 0,-1 0 1,0 0-1,0 0 0,0 0 1,0 0-1,-1 0 0,0-1 0,1 1 1,-1 0-1,0-1 0,0 1 1,-1-1-1,1 1 0,-1-1 1,0 0-1,0 1 0,0-4 1,-1 5-99,1 0 0,-1 1 0,1-1 1,-1 0-1,0 1 0,1-1 0,-1 1 1,0 0-1,0-1 0,0 1 1,0 0-1,0-1 0,-1 1 0,1 0 1,0 0-1,-1 0 0,1 0 1,0 0-1,-1 0 0,1 1 0,-1-1 1,0 0-1,1 1 0,-1-1 1,1 1-1,-1-1 0,0 1 0,0 0 1,1 0-1,-1 0 0,0 0 0,-3 0 1,2 1-17,-1-1 1,1 0-1,0 1 0,-1 0 1,1 0-1,-1 0 0,1 0 1,0 1-1,0-1 0,0 1 1,0 0-1,0 0 1,0 0-1,0 0 0,-3 3 1,2 0-5,1 1 0,-1-1-1,1 0 1,0 1 0,1 0 0,0 0 0,-1 0 0,2 0 0,-1 0 0,1 0 0,0 0 0,0 1-1,1-1 1,-1 0 0,1 1 0,1-1 0,-1 0 0,1 0 0,1 1 0,-1-1 0,1 0 0,0 0 0,0 0-1,0 0 1,1-1 0,0 1 0,6 8 0,-7-12-1,-1-1 1,1 1-1,0-1 0,-1 1 1,1-1-1,0 1 0,0-1 0,0 0 1,0 0-1,0 0 0,0 0 1,0-1-1,0 1 0,1 0 1,-1-1-1,0 0 0,0 1 0,1-1 1,-1 0-1,0 0 0,0 0 1,1 0-1,-1-1 0,0 1 1,0-1-1,1 1 0,-1-1 0,0 0 1,0 0-1,0 0 0,0 0 1,0 0-1,0 0 0,0 0 1,2-3-1,7-4 0,-1-2 1,0 1 0,0-1-1,12-17 1,-15 18-3,2-2 8,-3 3-2,1-1-1,0 1 1,15-13-1,-21 20-2,0 0-1,-1 0 0,1 0 0,0 1 0,0-1 1,0 0-1,1 1 0,-1-1 0,0 0 1,0 1-1,0 0 0,0-1 0,0 1 0,1-1 1,-1 1-1,0 0 0,0 0 0,1 0 1,-1 0-1,0 0 0,0 0 0,1 0 0,-1 0 1,0 1-1,0-1 0,0 0 0,1 1 1,-1-1-1,0 1 0,0-1 0,0 1 0,0 0 1,0-1-1,0 1 0,0 0 0,0 0 1,0-1-1,0 1 0,0 0 0,1 2 0,3 7 39,1 0 0,-1 0 0,-1 1 0,0 0 0,0 0 0,1 12 0,-1-9 61,0 0 1,10 23-1,-13-36-88,-1 0 1,1 0-1,-1 0 1,1 0 0,-1 0-1,1 0 1,0 0-1,-1-1 1,1 1-1,0 0 1,0 0-1,0-1 1,-1 1-1,1 0 1,0-1 0,0 1-1,0-1 1,0 1-1,2 0 1,-3-1-4,1 0 1,0 0-1,0 0 1,0-1-1,0 1 0,0 0 1,-1 0-1,1 0 1,0-1-1,0 1 1,0 0-1,-1-1 1,1 1-1,0-1 1,0 1-1,-1-1 1,1 1-1,-1-1 1,2 0-1,2-4 38,1-1-1,-1 0 1,-1 0-1,7-11 1,-8 13-28,24-49 96,-17 32-149,1 1 1,1 0-1,0 0 0,2 1 0,0 0 0,17-17 1,-28 34 21,-1 1 0,1-1 0,-1 1 0,1 0 1,0 0-1,-1-1 0,1 1 0,0 0 0,0 1 1,0-1-1,0 0 0,0 0 0,0 1 0,0-1 0,0 1 1,3-1-1,-3 2 3,0-1 1,0 1-1,-1-1 1,1 1-1,0 0 1,-1-1-1,1 1 1,-1 0-1,1 0 0,-1 0 1,0 0-1,1 0 1,-1 1-1,0-1 1,1 0-1,-1 1 1,0-1-1,0 1 1,0-1-1,1 3 1,7 15 34,0 1 1,-1 0 0,10 38 0,6 15 283,-24-71-292,1 0-1,-1 0 1,1-1 0,0 1-1,0 0 1,0 0 0,0-1-1,0 1 1,0-1 0,1 1 0,-1-1-1,0 1 1,1-1 0,-1 0-1,1 0 1,3 2 0,-4-3-14,0 0 0,0 0 0,0 0 0,0 0 1,0 0-1,0 0 0,0-1 0,0 1 0,0 0 1,0-1-1,0 1 0,0-1 0,0 1 0,0-1 1,0 1-1,0-1 0,0 0 0,0 1 0,-1-1 1,1 0-1,0 0 0,0 1 0,-1-1 0,1 0 1,-1 0-1,1 0 0,-1 0 0,1 0 0,-1 0 1,1-2-1,33-82-2577,-31 83 2150,4 5-154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2.880"/>
    </inkml:context>
    <inkml:brush xml:id="br0">
      <inkml:brushProperty name="width" value="0.025" units="cm"/>
      <inkml:brushProperty name="height" value="0.025" units="cm"/>
    </inkml:brush>
  </inkml:definitions>
  <inkml:trace contextRef="#ctx0" brushRef="#br0">1 532 8072,'0'0'6005,"8"7"-4216,13 11-453,1-1 1,40 23-1,-55-36-1102,0 0 1,0 0-1,0-1 0,1 0 0,0 0 0,0-1 1,0 0-1,0 0 0,0-1 0,0 0 0,0 0 1,0-1-1,0 0 0,0-1 0,11-1 0,-16 0-131,0 1-1,-1-1 0,1 1 1,-1-1-1,1 0 1,-1 0-1,0 0 0,0 0 1,0-1-1,0 1 0,0 0 1,0-1-1,0 1 0,-1-1 1,0 0-1,1 0 0,-1 1 1,0-1-1,0 0 1,-1 0-1,1 0 0,0-3 1,8-75 1929,-9 68-1844,8-114 787,2-43-2945,-8 56-5485,-4 36-2971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4.742"/>
    </inkml:context>
    <inkml:brush xml:id="br0">
      <inkml:brushProperty name="width" value="0.025" units="cm"/>
      <inkml:brushProperty name="height" value="0.025" units="cm"/>
    </inkml:brush>
  </inkml:definitions>
  <inkml:trace contextRef="#ctx0" brushRef="#br0">1 0 15471,'0'0'6000,"1"9"-4415,1 1-1317,0 1 0,1-1 0,0 0 0,1-1-1,0 1 1,0-1 0,1 1 0,6 8 0,58 71 1242,-16-23-2859,-43-52-272,-1 0 1,14 28-1,-15-13-7192,-7-18 3586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5.184"/>
    </inkml:context>
    <inkml:brush xml:id="br0">
      <inkml:brushProperty name="width" value="0.025" units="cm"/>
      <inkml:brushProperty name="height" value="0.025" units="cm"/>
    </inkml:brush>
  </inkml:definitions>
  <inkml:trace contextRef="#ctx0" brushRef="#br0">23 390 7976,'0'0'7911,"-5"9"-6806,-11 30 64,15-37-995,1 1 0,0-1-1,-1 0 1,1 1 0,0-1-1,0 0 1,0 1 0,0-1 0,1 0-1,-1 1 1,1-1 0,-1 0 0,1 1-1,0-1 1,0 0 0,0 0-1,0 0 1,0 0 0,1 0 0,-1 0-1,1 0 1,-1 0 0,1-1-1,-1 1 1,5 2 0,-3-1 166,1 0 0,0 0 0,0 0 1,0-1-1,0 1 0,0-1 0,0 0 0,1 0 0,-1-1 1,8 2-1,-11-3-276,0 0 0,0 0 0,0 0 1,0 0-1,1 0 0,-1-1 0,0 1 1,0 0-1,0-1 0,0 1 0,0-1 0,0 1 1,0-1-1,0 0 0,0 1 0,0-1 1,-1 0-1,1 0 0,0 1 0,0-1 1,-1 0-1,1 0 0,0 0 0,-1 0 0,1 0 1,-1 0-1,1 0 0,0-2 0,9-35 627,-8 28-495,6-32 0,-3 1 1,-2-1-1,-1 0 0,-2 0 1,-2 0-1,-2 0 0,-2 0 1,-17-65-1,23 107-195,0-1 0,0 1 0,0-1 0,0 1 0,0-1 0,0 1 0,0-1 0,0 1 0,0-1-1,0 1 1,0-1 0,1 1 0,-1-1 0,0 1 0,0-1 0,1 1 0,-1-1 0,0 1 0,1 0 0,-1-1 0,0 1 0,1-1 0,-1 1 0,1 0 0,-1-1 0,0 1 0,1 0 0,-1 0 0,1-1 0,-1 1-1,1 0 1,-1 0 0,1 0 0,-1 0 0,1 0 0,-1-1 0,1 1 0,-1 0 0,1 0 0,0 0 0,-1 0 0,1 1 0,-1-1 0,1 0 0,-1 0 0,2 0 0,36 6-113,-25-4 94,16 2-629,1 1 0,52 18 0,-66-17-651,1 1 0,-2 1 0,24 14 0,-6-1-5124,-4-2-6902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8.872"/>
    </inkml:context>
    <inkml:brush xml:id="br0">
      <inkml:brushProperty name="width" value="0.025" units="cm"/>
      <inkml:brushProperty name="height" value="0.025" units="cm"/>
    </inkml:brush>
  </inkml:definitions>
  <inkml:trace contextRef="#ctx0" brushRef="#br0">71 50 4516,'0'0'10672,"1"-9"-8494,6-25-406,-3 27 295,-1 12-1490,0 9-183,-2 18 78,-2 0 1,-1-1-1,-2 1 1,-1-1-1,-1 0 1,-2 0-1,-13 35 1,-18 80-132,36-127-1764,3-15-2986,3-14-970,5-12-2756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9.291"/>
    </inkml:context>
    <inkml:brush xml:id="br0">
      <inkml:brushProperty name="width" value="0.025" units="cm"/>
      <inkml:brushProperty name="height" value="0.025" units="cm"/>
    </inkml:brush>
  </inkml:definitions>
  <inkml:trace contextRef="#ctx0" brushRef="#br0">0 96 10570,'0'0'3539,"4"-10"-1494,-1 0-1356,10-23 643,-2 8 2882,-11 24-4125,0 1 1,0 0-1,1-1 0,-1 1 1,0 0-1,0-1 0,1 1 1,-1 0-1,0 0 0,1-1 0,-1 1 1,0 0-1,1 0 0,-1 0 1,1-1-1,-1 1 0,0 0 0,1 0 1,-1 0-1,0 0 0,1 0 1,-1 0-1,1 0 0,-1 0 1,0 0-1,1 0 0,-1 0 0,1 0 1,-1 0-1,0 0 0,1 0 1,-1 0-1,1 1 0,-1-1 0,0 0 1,1 0-1,-1 0 0,0 1 1,1-1-1,10 2 157,-7-18 1013,-5 27-12186,-3 5 5471,3-14 5335,1-1 1,0 0-1,-1 0 1,1 0-1,-1 0 1,1 0-1,-1 0 1,1 0-1,-1 0 0,0 0 1,1 0-1,-1-1 1,0 1-1,0 0 1,1 0-1,-1-1 1,0 1-1,0 0 1,0-1-1,0 1 1,0-1-1,0 1 0,0-1 1,0 0-1,-2 1 1,-1-1-3473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4:59.744"/>
    </inkml:context>
    <inkml:brush xml:id="br0">
      <inkml:brushProperty name="width" value="0.025" units="cm"/>
      <inkml:brushProperty name="height" value="0.025" units="cm"/>
    </inkml:brush>
  </inkml:definitions>
  <inkml:trace contextRef="#ctx0" brushRef="#br0">1 77 9449,'0'0'14889,"9"1"-13373,14 1-913,1-1 0,-1-1 0,1-1 0,36-6 0,101-27-2335,-145 30 1175,0-1-2099,1-11-5707,-12 2 1322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0.293"/>
    </inkml:context>
    <inkml:brush xml:id="br0">
      <inkml:brushProperty name="width" value="0.025" units="cm"/>
      <inkml:brushProperty name="height" value="0.025" units="cm"/>
    </inkml:brush>
  </inkml:definitions>
  <inkml:trace contextRef="#ctx0" brushRef="#br0">72 97 8392,'0'0'14889,"3"13"-13677,-1-2-1077,-1-1 0,0 1 0,0 0 0,-1 0 1,0-1-1,-1 1 0,0 0 0,-5 17 1,1-11-56,-59 231 1617,64-247-1667,-1 0 0,1-1 0,0 1 0,-1 0 0,1 0 0,0 0-1,0-1 1,0 1 0,0 0 0,0 0 0,0 0 0,0 0 0,0-1-1,0 1 1,0 0 0,0 0 0,0 0 0,1 0 0,-1-1 0,0 1 0,0 0-1,2 1 1,11-11 452,14-27 26,-10 9-495,-1 0 0,-2 0 0,-1-2 0,-1 1 0,-1-2 0,-2 1 0,-1-2 0,-1 1 1,-1-1-1,1-42 0,-8 83-121,0 1 1,-1-1 0,0 1-1,-6 15 1,-5 31 105,12-55 1,1 0 0,0 0 1,0 1-1,-1-1 0,1 0 1,1 0-1,-1 0 1,0 1-1,0-1 0,1 0 1,-1 0-1,1 0 1,0 0-1,0 0 0,0 0 1,0 0-1,0 0 0,0 0 1,0 0-1,0-1 1,1 1-1,-1 0 0,1-1 1,0 1-1,-1-1 1,1 1-1,0-1 0,2 2 1,0-2 10,0 0 1,0-1-1,0 1 1,0-1-1,0 1 0,0-1 1,0 0-1,0-1 1,0 1-1,0-1 1,0 1-1,0-1 1,0-1-1,0 1 1,4-3-1,10-4 18,0-1 0,-1-1 1,0 0-1,-1-2 0,0 0 0,-1 0 0,23-26 0,86-112-450,-112 134 267,-27 57-302,5-10 524,-5 2-12,-48 123 1286,56-134-1142,0-1 0,2 1-1,1 1 1,0-1 0,0 31 0,4-52-249,0-1-1,0 1 1,-1 0-1,1 0 1,0 0-1,0 0 1,0-1 0,0 1-1,0 0 1,0 0-1,0 0 1,1 0-1,-1-1 1,0 1 0,0 0-1,1 0 1,-1 0-1,0-1 1,1 1-1,-1 0 1,1-1-1,-1 1 1,1 0 0,-1-1-1,1 1 1,-1 0-1,1-1 1,0 1-1,-1-1 1,1 1-1,0-1 1,0 0 0,-1 1-1,1-1 1,0 1-1,0-1 1,-1 0-1,1 0 1,0 0-1,0 1 1,0-1 0,0 0-1,-1 0 1,1 0-1,0 0 1,0 0-1,0-1 1,0 1-1,-1 0 1,1 0 0,0 0-1,0-1 1,1 0-1,1 0-802,0-1 0,0 0 0,0 1 0,0-1 0,0-1-1,0 1 1,0 0 0,-1-1 0,1 1 0,-1-1 0,4-5-1,9-25-12433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00.625"/>
    </inkml:context>
    <inkml:brush xml:id="br0">
      <inkml:brushProperty name="width" value="0.025" units="cm"/>
      <inkml:brushProperty name="height" value="0.025" units="cm"/>
    </inkml:brush>
  </inkml:definitions>
  <inkml:trace contextRef="#ctx0" brushRef="#br0">89 1 20467,'0'0'5349,"-39"68"-4260,21-26-32,3 8-448,4 1-353,6-2-224,5 0 32,0-6-448,5-5-2403,11-10-3779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7.599"/>
    </inkml:context>
    <inkml:brush xml:id="br0">
      <inkml:brushProperty name="width" value="0.025" units="cm"/>
      <inkml:brushProperty name="height" value="0.025" units="cm"/>
    </inkml:brush>
  </inkml:definitions>
  <inkml:trace contextRef="#ctx0" brushRef="#br0">29 0 9353,'0'0'10388,"3"10"-9784,1-1-397,-1 1 1,-1 0-1,0-1 1,0 1-1,-1 0 1,0 0-1,-1 0 1,0 0-1,0 0 1,-1 0-1,-1-1 1,1 1-1,-2 0 1,1 0 0,-8 16-1,2-9 196,5-13-251,1 1-1,-1 0 1,1 0 0,0 0 0,1 0-1,-1 0 1,1 0 0,0 0 0,0 1-1,0-1 1,1 0 0,0 11 0,1-15-92,0 0 0,-1 0-1,1 0 1,0 0 0,0 0 0,0 0 0,0 0 0,0 0 0,0 0 0,0-1 0,1 1 0,-1 0 0,0-1 0,0 1 0,1 0 0,-1-1 0,0 0 0,0 1 0,1-1 0,-1 0 0,1 0 0,-1 0 0,0 1 0,1-2-1,0 1 1,45 0 978,-37-1-874,15-2-143,-1 0 1,0-2-1,0-1 0,44-16 1,-2-5-7059,-46 18 284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8.167"/>
    </inkml:context>
    <inkml:brush xml:id="br0">
      <inkml:brushProperty name="width" value="0.025" units="cm"/>
      <inkml:brushProperty name="height" value="0.025" units="cm"/>
    </inkml:brush>
  </inkml:definitions>
  <inkml:trace contextRef="#ctx0" brushRef="#br0">73 76 19186,'0'0'3278,"-8"8"-2616,1-1-502,1 1 0,1 1 0,-1-1 0,1 1 1,0 0-1,1 0 0,0 0 0,1 1 0,0-1 0,0 1 1,1 0-1,0 0 0,0 10 0,-6 128 2066,8-147-1980,0-4 37,13-176-38,-2 71-1942,-11 100 1337,0 6-136,4 50 273,-3-45 216,-1 0 0,0 0 1,1 0-1,0 0 1,0 0-1,0 0 1,0 0-1,0 0 1,1 0-1,-1-1 0,1 1 1,0-1-1,-1 1 1,1-1-1,0 1 1,4 2-1,-3-4 32,0 1 0,1 0 0,-1-1 0,1 0 0,-1 1 0,1-1 0,0-1 0,-1 1 0,1-1 0,0 1 0,0-1 0,0 0 0,-1 0-1,1-1 1,0 1 0,6-3 0,-4 1 10,0 0 0,0-1 0,0 0 0,0 0 0,0 0 0,-1-1 0,0 0 0,10-9 0,-1-2-12,-1-1 0,0 0 0,-2 0-1,0-1 1,11-22 0,-11 19-151,-14 40 56,0-11 143,-6 33 279,1 2 0,3-1-1,-2 62 1,7-103-349,0 0 0,0 1 1,1-1-1,-1 0 0,0 1 0,1-1 0,-1 0 1,1 0-1,0 0 0,0 1 0,0-1 0,0 0 0,0 0 1,0 0-1,1 0 0,-1-1 0,0 1 0,1 0 0,0 0 1,-1-1-1,4 3 0,-3-4-127,-1 1 0,0-1 0,1 1 0,-1-1 0,0 0 0,1 0 0,-1 0 0,0 0 0,1 0 0,-1 0 0,1 0 0,-1-1 0,0 1 0,1 0 0,-1-1 0,0 1 0,0-1 0,1 1 0,-1-1 0,0 0 0,0 1 0,0-1 0,0 0 0,1 0 0,-1 0 0,0 0 0,-1 0 0,1 0 0,0 0 0,0 0 0,0 0 0,-1-1 0,1 1 0,0 0 0,-1 0 0,1-1 0,-1-1 0,14-30-5164,0-7-3380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5.968"/>
    </inkml:context>
    <inkml:brush xml:id="br0">
      <inkml:brushProperty name="width" value="0.035" units="cm"/>
      <inkml:brushProperty name="height" value="0.035" units="cm"/>
    </inkml:brush>
  </inkml:definitions>
  <inkml:trace contextRef="#ctx0" brushRef="#br0">0 91 18980,'12'77'2764,"-9"-53"-2300,1 1 0,0-1 1,2 0-1,1-1 0,12 29 0,-19-51-446,1 1 0,0 0 0,0 0 1,0-1-1,0 1 0,0-1 0,0 1 0,0-1 0,0 1 0,1-1 0,-1 0 0,1 1 0,-1-1 0,1 0 0,-1 0 0,1 0 0,0 0 0,-1-1 0,1 1 1,0 0-1,3 0 0,-3-1-4,0 0-1,0 0 1,1-1 0,-1 1 0,0-1 0,0 1 0,0-1 0,0 0-1,0 0 1,0 0 0,0 0 0,0 0 0,0 0 0,0 0 0,2-3 0,7-7 13,-1 0 1,0 0 0,-1-1 0,10-17-1,-16 25-23,51-88 40,-29 49-51,37-51 0,-62 94 7,5-6-4,0 0 0,0 0-1,0 0 1,11-7 0,-15 12 2,0 0 0,0 0 1,1 0-1,-1 0 0,0 1 1,1-1-1,-1 0 0,0 1 1,1-1-1,-1 1 0,1 0 1,-1-1-1,1 1 0,-1 0 1,1 0-1,-1 0 0,1 0 1,-1 0-1,1 0 1,-1 0-1,1 1 0,-1-1 1,1 1-1,-1-1 0,1 1 1,-1-1-1,0 1 0,1 0 1,-1-1-1,0 1 0,3 2 1,-1 1 3,0-1 1,0 1-1,0-1 1,-1 1-1,1 0 1,-1 0-1,0 1 0,0-1 1,2 7-1,10 46 69,-9-33-41,7 29-389,10 102-1,-22-150 230,2 1-68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28.526"/>
    </inkml:context>
    <inkml:brush xml:id="br0">
      <inkml:brushProperty name="width" value="0.025" units="cm"/>
      <inkml:brushProperty name="height" value="0.025" units="cm"/>
    </inkml:brush>
  </inkml:definitions>
  <inkml:trace contextRef="#ctx0" brushRef="#br0">53 1 11499,'0'0'5664,"-4"11"-3742,-6 14-660,1 1 0,1 0 0,1 1 0,2 0 0,0 0 1,0 29-1,5-55-1258,0 1 0,1-1 1,-1 0-1,0 0 0,1 1 1,-1-1-1,1 0 0,0 1 1,-1-1-1,1 0 0,0 0 1,0 0-1,0 0 1,-1 0-1,1 0 0,0 0 1,0 0-1,1 0 0,-1 0 1,0-1-1,0 1 0,0 0 1,0-1-1,1 1 0,-1-1 1,0 1-1,1-1 0,-1 0 1,0 1-1,1-1 0,-1 0 1,0 0-1,1 0 0,-1 0 1,0 0-1,1 0 0,-1-1 1,3 1-1,1-1-131,1 0 0,-1 0 1,1 0-1,-1-1 0,1 1 0,-1-1 1,0-1-1,8-4 0,-4 0-572,0-1 0,-1-1 1,0 1-1,0-1 0,-1-1 0,0 1 0,-1-1 0,0-1 0,-1 1 1,5-13-1,12-36-1551,-13 25 5477,-22 88-1246,9-42-1913,0 0 1,1 1-1,0-1 0,1 1 1,1-1-1,0 1 1,0 0-1,2 0 0,-1-1 1,5 21-1,8-15-4098,5-10-6231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057"/>
    </inkml:context>
    <inkml:brush xml:id="br0">
      <inkml:brushProperty name="width" value="0.025" units="cm"/>
      <inkml:brushProperty name="height" value="0.025" units="cm"/>
    </inkml:brush>
  </inkml:definitions>
  <inkml:trace contextRef="#ctx0" brushRef="#br0">1 1 6246,'0'0'7879,"0"48"-7206,0-34-64,3 4-33,3 5-224,1-1-223,2 0-97,-2 4 0,0 2 0,2-1-801,-4 1-769,0-2-800,-3-2-64,0-2-1954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430"/>
    </inkml:context>
    <inkml:brush xml:id="br0">
      <inkml:brushProperty name="width" value="0.025" units="cm"/>
      <inkml:brushProperty name="height" value="0.025" units="cm"/>
    </inkml:brush>
  </inkml:definitions>
  <inkml:trace contextRef="#ctx0" brushRef="#br0">1 0 3716,'0'0'6181,"0"53"-4931,0-41-161,0 3-641,0 2-384,0 5-64,0 3-737,0 0-896,9 0-1666</inkml:trace>
  <inkml:trace contextRef="#ctx0" brushRef="#br0" timeOffset="1">24 476 11243,'0'0'832,"-13"55"33,8-34 929,3-6-1314,2-1-319,0-3-129,0 0-1186,0-1-1088,2 5-448,-2 4-2723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2.773"/>
    </inkml:context>
    <inkml:brush xml:id="br0">
      <inkml:brushProperty name="width" value="0.025" units="cm"/>
      <inkml:brushProperty name="height" value="0.025" units="cm"/>
    </inkml:brush>
  </inkml:definitions>
  <inkml:trace contextRef="#ctx0" brushRef="#br0">90 0 2242</inkml:trace>
  <inkml:trace contextRef="#ctx0" brushRef="#br0" timeOffset="1">67 253 2242,'0'0'865,"-7"63"-481,4-33-192,-1-1-800</inkml:trace>
  <inkml:trace contextRef="#ctx0" brushRef="#br0" timeOffset="2">53 815 3716,'0'0'2530,"-10"51"-320,1-25-705,3 2-576,5 1-544,-3-2-353,1 2-289,-1-3-415,2-1-289,-1 1 32,1-2 577,2 2 352,0-1 0,-5 1-513,1 0-3042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3.149"/>
    </inkml:context>
    <inkml:brush xml:id="br0">
      <inkml:brushProperty name="width" value="0.025" units="cm"/>
      <inkml:brushProperty name="height" value="0.025" units="cm"/>
    </inkml:brush>
  </inkml:definitions>
  <inkml:trace contextRef="#ctx0" brushRef="#br0">0 1 6694,'0'0'2307,"0"63"-1795,0-35-480,0 0-737,0-7-2241,0-2-802</inkml:trace>
  <inkml:trace contextRef="#ctx0" brushRef="#br0" timeOffset="1">11 266 2851,'0'0'2210,"0"49"-865,0-22 353,0 1-65,0 1-31,0 1-97,0 0-128,0 1-1120,0-5-289,2-4-1218,-1-7-1056,-1-6-1697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4.389"/>
    </inkml:context>
    <inkml:brush xml:id="br0">
      <inkml:brushProperty name="width" value="0.025" units="cm"/>
      <inkml:brushProperty name="height" value="0.025" units="cm"/>
    </inkml:brush>
  </inkml:definitions>
  <inkml:trace contextRef="#ctx0" brushRef="#br0">118 1 5990,'0'0'5893,"0"89"-5604,-9-44-193,5 0 32,-1-4-128,0-3-769,-4-5-544,7-5 256,-2-3 640,4-4 417,0 0 128,0 0 33,0-1-1,0 2-128,0 3-32,4 3-865,-4 4-2818</inkml:trace>
  <inkml:trace contextRef="#ctx0" brushRef="#br0" timeOffset="1">75 699 5765,'-3'47'2947,"-3"2"-1089,1 0-1025,1-3-705,-1-5-96,5-5-224,-2-8-481,-7-5-736,6-5-1762</inkml:trace>
  <inkml:trace contextRef="#ctx0" brushRef="#br0" timeOffset="2">4 1216 7495,'0'0'2466,"0"72"-672,0-38 480,0 0-1441,0-4-513,0-4-192,0 1-63,0-4-354,0 1-319,0-2-129,0 0-384,0 3-1025,-3 1-2210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108"/>
    </inkml:context>
    <inkml:brush xml:id="br0">
      <inkml:brushProperty name="width" value="0.025" units="cm"/>
      <inkml:brushProperty name="height" value="0.025" units="cm"/>
    </inkml:brush>
  </inkml:definitions>
  <inkml:trace contextRef="#ctx0" brushRef="#br0">10 1 4965,'0'0'5221,"-4"51"-4645,-1-27 994,5 5-161,0 7-768,0 8 191,0 7-31,0 7-192,0 8-321,0 6-160,0 1-96,2-2 0,1-5-160,-3-12-1698,0-14-2850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468"/>
    </inkml:context>
    <inkml:brush xml:id="br0">
      <inkml:brushProperty name="width" value="0.025" units="cm"/>
      <inkml:brushProperty name="height" value="0.025" units="cm"/>
    </inkml:brush>
  </inkml:definitions>
  <inkml:trace contextRef="#ctx0" brushRef="#br0">35 1 14830,'0'29'20,"0"30"1178,-10 83 0,-8-58-3310,16-78 814,0 1 0,1 0-1,0 0 1,1 1 0,0 11-1,12 70 1308,-6-53-353,1 8 342,19 194-188,-26-207-2751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7.406"/>
    </inkml:context>
    <inkml:brush xml:id="br0">
      <inkml:brushProperty name="width" value="0.025" units="cm"/>
      <inkml:brushProperty name="height" value="0.025" units="cm"/>
    </inkml:brush>
  </inkml:definitions>
  <inkml:trace contextRef="#ctx0" brushRef="#br0">230 0 10762,'0'0'7207,"-33"63"-6534,10-21-129,-2 7-127,-7 6-193,2 2-96,0-6-96,10-8 0,5-10 32,2-10 192,8-12-160,1-11-64,4-22-2466,6-7-2274,2-13-2275</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7.738"/>
    </inkml:context>
    <inkml:brush xml:id="br0">
      <inkml:brushProperty name="width" value="0.025" units="cm"/>
      <inkml:brushProperty name="height" value="0.025" units="cm"/>
    </inkml:brush>
  </inkml:definitions>
  <inkml:trace contextRef="#ctx0" brushRef="#br0">0 0 12204,'0'0'6694,"2"53"-5157,-2-19-416,-2 6-224,2 2-352,0-1-385,2 1-128,7-2 32,-2-4-32,7-4 0,-7-7-192,0-4-353,-2-8-640,4-5-1441,-9-4-2371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6.515"/>
    </inkml:context>
    <inkml:brush xml:id="br0">
      <inkml:brushProperty name="width" value="0.035" units="cm"/>
      <inkml:brushProperty name="height" value="0.035" units="cm"/>
    </inkml:brush>
  </inkml:definitions>
  <inkml:trace contextRef="#ctx0" brushRef="#br0">3 43 15587,'-1'-9'888,"0"-18"135,1 20-32,2 12 954,37 133 1118,91 315-1899,-140-465-1917,0-1 1,0 1-1,-17-14 0,21 20 492,-37-37-556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112"/>
    </inkml:context>
    <inkml:brush xml:id="br0">
      <inkml:brushProperty name="width" value="0.025" units="cm"/>
      <inkml:brushProperty name="height" value="0.025" units="cm"/>
    </inkml:brush>
  </inkml:definitions>
  <inkml:trace contextRef="#ctx0" brushRef="#br0">1 338 8552,'0'0'12652,"78"4"-12107,-34-4-385,7-1-64,4-13-897,-3-7-2050,-3-4-3042,-1-2-6471</inkml:trace>
  <inkml:trace contextRef="#ctx0" brushRef="#br0" timeOffset="1">548 0 14189,'0'0'7624,"0"73"-7208,0-31-288,0 3-96,0 5 0,0 1 32,0 0-64,0-3-544,0-6-577,0-9-1442,-5-12-2433,-1-12-930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458"/>
    </inkml:context>
    <inkml:brush xml:id="br0">
      <inkml:brushProperty name="width" value="0.025" units="cm"/>
      <inkml:brushProperty name="height" value="0.025" units="cm"/>
    </inkml:brush>
  </inkml:definitions>
  <inkml:trace contextRef="#ctx0" brushRef="#br0">0 66 11499,'0'0'5744,"12"-7"-4388,9-3-1022,0 1 1,0 2-1,1-1 0,0 2 1,0 1-1,1 1 0,26-1 0,-31 4-231,1-1-32,-1 1-1,1 1 1,0 0 0,34 7-1,-49-7-48,0 1 0,0 0 0,0 1 0,0-1 0,-1 1 0,1 0 1,0-1-1,-1 2 0,1-1 0,-1 0 0,0 1 0,0-1 0,0 1 0,0 0 0,0 0 0,0 1 0,-1-1 0,1 0 0,-1 1 0,0-1 0,0 1 0,-1 0 0,1 0 0,-1 0 0,0 0 0,0 0 0,0 0 0,0 4 0,0 5 190,0 0 1,-2 0-1,1 0 1,-2 0-1,0 0 0,0 0 1,-1 0-1,-1-1 1,0 1-1,-1-1 0,0 0 1,-1 0-1,0-1 1,-1 0-1,-12 16 1,7-11-75,-2 0 0,0 0 1,-1-1-1,0-1 1,-1-1-1,-1 0 1,0-1-1,-1-1 1,-19 10-1,28-17-182,-1-1 1,1 1-1,-1-1 1,0-1-1,-13 2 1,21-3-203,-1-1 0,1 1 0,-1-1 0,1 0 0,-1 0 0,1 0 0,-1 0 0,1 0 0,-1-1 0,1 1 0,-1-1 0,1 0 0,0 0 0,-1 0 0,1 0 0,0 0 0,0 0 0,0 0 0,-1-1 0,1 1 0,1-1 0,-1 0 0,0 1 0,0-1 0,1 0 0,-3-2 0,-6-28-5813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18.817"/>
    </inkml:context>
    <inkml:brush xml:id="br0">
      <inkml:brushProperty name="width" value="0.025" units="cm"/>
      <inkml:brushProperty name="height" value="0.025" units="cm"/>
    </inkml:brush>
  </inkml:definitions>
  <inkml:trace contextRef="#ctx0" brushRef="#br0">1 1 7303,'0'0'13549,"23"63"-12268,-18-15-128,-2 11-96,3 2-609,-3 1-351,13-9-226,2-13-2433,8-20-4517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5.810"/>
    </inkml:context>
    <inkml:brush xml:id="br0">
      <inkml:brushProperty name="width" value="0.025" units="cm"/>
      <inkml:brushProperty name="height" value="0.025" units="cm"/>
    </inkml:brush>
  </inkml:definitions>
  <inkml:trace contextRef="#ctx0" brushRef="#br0">71 1 3555,'-5'100'8176,"-8"-3"-3946,-29 96-3797,39-178-1995,0 1 1,-1 29-1,7 28 161,6-28 1526,15 52-1,1-2-3068,-14-41-441</inkml:trace>
  <inkml:trace contextRef="#ctx0" brushRef="#br0" timeOffset="1">92 1059 7111,'0'57'3747,"0"-7"-576,0-4-1345,0-11-1185,0-5-577,0-5-481,0-1-928,0 1 288,0 7 801,0 1 64,0 6-1,5-1 193,-3-4-64,3-3-2370,-3-12-4549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9.828"/>
    </inkml:context>
    <inkml:brush xml:id="br0">
      <inkml:brushProperty name="width" value="0.025" units="cm"/>
      <inkml:brushProperty name="height" value="0.025" units="cm"/>
    </inkml:brush>
  </inkml:definitions>
  <inkml:trace contextRef="#ctx0" brushRef="#br0">32 1 10602,'0'0'7698,"-4"10"-5611,1-5-2067,-1 4 455,-1 1 0,2 0 0,-1-1-1,-3 21 1,6-26-353,1-1 0,-1 0-1,1 1 1,0-1 0,0 1 0,1-1-1,-1 0 1,1 1 0,0-1 0,0 0-1,0 0 1,0 1 0,0-1 0,0 0-1,1 0 1,0 0 0,0 0 0,0-1-1,0 1 1,0 0 0,0-1 0,4 4 0,2-1-91,-1 1 0,1-2 1,1 1-1,-1-1 1,0 0-1,1-1 1,0 0-1,0 0 0,0-1 1,0 0-1,0-1 1,0 1-1,1-2 1,13 0-1,-14 0-470,0-1 0,0-1-1,0 1 1,0-2 0,0 1-1,12-6 1,-15 6-498,0-2 1,0 1-1,0 0 1,0-1-1,-1 0 1,0 0-1,0-1 1,0 0-1,5-6 1,26-41-8069,-21 30 20914,-53 103-7284,13-31-2859,3 1 1,-30 98-1,50-143-2040,-1 8-617,4-6-2855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0.173"/>
    </inkml:context>
    <inkml:brush xml:id="br0">
      <inkml:brushProperty name="width" value="0.025" units="cm"/>
      <inkml:brushProperty name="height" value="0.025" units="cm"/>
    </inkml:brush>
  </inkml:definitions>
  <inkml:trace contextRef="#ctx0" brushRef="#br0">1 241 18321,'0'0'7180,"11"-10"-6405,18-15-512,24-19-98,-3-1 0,59-70 0,-105 114-293,-3 8 86,-5 12 41,-10 22 31,8-24-157,0 1 0,1-1 0,0 2 0,2-1 0,-3 31 0,6-48-117,0 0 0,0 1 0,0-1 0,0 1 0,0-1 0,0 0 0,0 1 0,0-1 0,0 1-1,1-1 1,-1 0 0,1 1 0,-1-1 0,1 0 0,-1 0 0,1 1 0,0-1 0,0 0 0,-1 0 0,1 0-1,0 0 1,0 0 0,0 0 0,0 0 0,0 0 0,1 0 0,-1 0 0,1 0 0,20 4-9296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6.864"/>
    </inkml:context>
    <inkml:brush xml:id="br0">
      <inkml:brushProperty name="width" value="0.025" units="cm"/>
      <inkml:brushProperty name="height" value="0.025" units="cm"/>
    </inkml:brush>
  </inkml:definitions>
  <inkml:trace contextRef="#ctx0" brushRef="#br0">1 32 12620,'0'0'5701,"79"32"-4612,-26-32-160,15 0-448,4-3-353,-1-6-64,1 0-64,-4-2-929,-15 1-1537,-14-1-1826,-20 1-673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7.192"/>
    </inkml:context>
    <inkml:brush xml:id="br0">
      <inkml:brushProperty name="width" value="0.025" units="cm"/>
      <inkml:brushProperty name="height" value="0.025" units="cm"/>
    </inkml:brush>
  </inkml:definitions>
  <inkml:trace contextRef="#ctx0" brushRef="#br0">19 6 13581,'0'0'3870,"14"-1"-2797,13-2-645,1 1 0,-1 2 1,1 1-1,43 7 0,-53-4-333,0 0 1,0 1-1,-1 1 1,1 0-1,23 14 0,-38-19-93,0 1 0,0 0-1,0 0 1,0 1 0,0-1-1,0 1 1,-1-1 0,1 1-1,-1 0 1,0 0-1,0 0 1,0 0 0,0 1-1,0-1 1,-1 0 0,1 1-1,-1-1 1,0 1 0,0-1-1,-1 1 1,1 0-1,-1-1 1,1 1 0,-1 0-1,0-1 1,-1 1 0,1 0-1,0-1 1,-1 1 0,0 0-1,0-1 1,0 1 0,-1-1-1,-2 6 1,-5 9 162,-1 0 0,0-1 0,-1 0 0,-1-1 0,-26 27 0,-81 69 499,86-83-597,-64 60-405,57-52-5098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4.648"/>
    </inkml:context>
    <inkml:brush xml:id="br0">
      <inkml:brushProperty name="width" value="0.025" units="cm"/>
      <inkml:brushProperty name="height" value="0.025" units="cm"/>
    </inkml:brush>
  </inkml:definitions>
  <inkml:trace contextRef="#ctx0" brushRef="#br0">328 21 10922,'0'0'9690,"-7"-5"-7336,4 3-2249,0 0 0,-1 0 0,1 0 0,0 1 0,0 0 0,-1-1 0,1 1-1,-1 1 1,1-1 0,-1 0 0,1 1 0,-1 0 0,0-1 0,-4 2 0,1 0 1,0 0-1,0 1 1,1 0 0,-1 0-1,0 1 1,1 0 0,-1 0-1,-6 5 1,-5 3 78,1 1 0,0 0 0,0 1 0,1 1 0,1 1 0,1 0 0,-18 23 0,26-29-155,0 0 0,0 0 1,1 1-1,0 0 0,1 0 1,0 0-1,0 0 0,1 0 0,0 1 1,1 0-1,0-1 0,1 1 1,0 0-1,1 0 0,0 0 0,2 11 1,-2-20-28,1 0-1,-1 0 1,1 0 0,0 0 0,-1 0 0,1 0 0,0-1 0,0 1 0,0 0 0,1 0-1,-1-1 1,0 1 0,1 0 0,-1-1 0,1 1 0,-1-1 0,1 0 0,0 0-1,2 2 1,1-1 32,-1 0 0,1 0 0,-1-1 0,1 1 0,0-1-1,0 0 1,-1-1 0,8 1 0,-1-1 37,0 0 1,-1-1-1,1 0 0,0-1 1,0 0-1,-1-1 0,13-4 1,-22 6-66,64-32 133,-62 31-127,-1 1-1,1-1 0,-1 0 0,1 1 0,-1-1 0,0 0 0,0 0 0,0-1 0,0 1 0,0 0 0,0-1 0,0 1 0,-1-1 1,0 0-1,1 1 0,-1-1 0,0 0 0,0 0 0,-1 0 0,1 0 0,0-4 0,-1 6-6,-1 0 0,1 0 0,0 0 0,-1 0-1,1 0 1,-1 0 0,0 0 0,1 0 0,-1 0 0,0 0-1,0 0 1,1 0 0,-1 1 0,0-1 0,0 0-1,0 0 1,0 1 0,0-1 0,0 1 0,0-1 0,0 1-1,0-1 1,-1 1 0,1 0 0,0-1 0,0 1 0,-2 0-1,-37-4 25,34 4-27,1 0 4,-17-1-7,1 0-1,-30 5 1,46-4-2,-1 1-1,1 0 1,0 0-1,0 1 1,0 0-1,0-1 1,0 2-1,0-1 1,1 0-1,-1 1 1,1 0-1,0 0 1,0 0-1,0 1 1,-5 5-1,8-9 6,1 0 0,-1 1 0,1-1 0,-1 1 0,1 0 0,-1-1 0,1 1 0,-1-1 0,1 1 0,0 0 0,-1-1 0,1 1 0,0 0-1,-1 0 1,1-1 0,0 1 0,0 0 0,0-1 0,0 1 0,0 0 0,0 0 0,0-1 0,0 1 0,0 0 0,0 0 0,0-1 0,0 1 0,1 0 0,-1 0 0,0-1 0,0 1-1,1 0 1,-1-1 0,0 1 0,1 0 0,1 1 2,0-1 0,0 0 0,0 0 0,0 0 0,1 0 0,-1-1 0,0 1 0,0 0 0,1-1 0,-1 1 0,4-1 0,67-2 99,-72 2-99,28-4 10,-1-2 0,1-1 0,27-11 0,-28 8-25,0 2-1,0 1 1,31-4-1,-59 11 8,0 0 1,1 0-1,-1 0 0,1 0 0,-1 0 0,0 0 1,1 0-1,-1 0 0,1 0 0,-1 0 0,0 0 1,1 0-1,-1 0 0,1 1 0,-1-1 0,0 0 1,1 0-1,-1 0 0,0 0 0,1 1 1,-1-1-1,0 0 0,1 0 0,-1 1 0,0-1 1,1 0-1,-1 1 0,0-1 0,0 0 0,0 1 1,1-1-1,-1 0 0,0 1 0,0-1 0,0 1 1,-2 17-44,-18 23 153,18-38-77,-29 43 203,23-35-223,0 0 0,0 0-1,1 1 1,1 0 0,0 0 0,-7 23 0,13-35-59,0 0 0,0 0 1,0 1-1,0-1 0,-1 0 1,1 0-1,0 0 0,0 0 1,0 1-1,0-1 0,0 0 1,0 0-1,0 0 0,0 0 1,0 0-1,0 1 0,0-1 1,0 0-1,0 0 0,0 0 1,0 0-1,0 1 0,0-1 1,1 0-1,-1 0 0,0 0 1,0 0-1,0 0 0,0 1 1,0-1-1,0 0 0,0 0 1,0 0-1,1 0 0,-1 0 1,0 0-1,0 0 0,0 1 1,0-1-1,0 0 0,0 0 1,1 0-1,-1 0 0,0 0 1,0 0-1,0 0 0,0 0 1,1 0-1,-1 0 0,0 0 1,0 0-1,0 0 0,0 0 1,1 0-1,12-7-1777,12-12-1088,1-9-1703,-1-5-2012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5.108"/>
    </inkml:context>
    <inkml:brush xml:id="br0">
      <inkml:brushProperty name="width" value="0.025" units="cm"/>
      <inkml:brushProperty name="height" value="0.025" units="cm"/>
    </inkml:brush>
  </inkml:definitions>
  <inkml:trace contextRef="#ctx0" brushRef="#br0">17 251 13741,'0'0'3972,"-2"8"-422,1-2-2932,-10 45 2238,10-50-2742,1 1-1,0-1 1,-1 0-1,1 1 1,0-1-1,0 1 1,0-1-1,0 1 1,0-1-1,0 1 1,1-1-1,-1 1 1,0-1-1,1 1 1,-1-1-1,1 0 1,0 1-1,-1-1 1,1 0-1,0 1 1,0-1-1,0 0 1,-1 0 0,1 0-1,1 0 1,-1 0-1,0 0 1,0 0-1,0 0 1,2 1-1,7-1 15,0 0 0,0 0 0,0-1-1,0 0 1,0-1 0,0 0 0,0 0 0,0-1 0,0-1 0,-1 1-1,1-2 1,13-6 0,-12 6-114,-1-1 1,0-1-1,0 1 1,-1-2-1,1 1 0,-1-1 1,-1-1-1,1 0 1,-1 0-1,12-17 0,-19 23-8,1 1-1,-1-1 1,0 0-1,-1 0 1,1 0-1,0 1 0,0-1 1,-1 0-1,1 0 1,-1 0-1,0 0 1,1 0-1,-1-3 0,0 4-6,-1 1 0,1-1-1,0 0 1,0 0 0,0 1-1,-1-1 1,1 0 0,0 1-1,-1-1 1,1 0-1,-1 1 1,1-1 0,-1 1-1,1-1 1,-1 0 0,1 1-1,-1-1 1,1 1 0,-1-1-1,0 1 1,1 0-1,-1-1 1,-1 1 0,-1-1-6,1 0 0,-1 1 0,1 0 0,-1 0-1,0 0 1,1 0 0,-1 0 0,0 0 0,1 1 0,-1-1 0,1 1 0,-1-1 0,1 1 0,-1 0 0,1 0 0,-1 1 0,1-1 0,-3 2 0,-2 2 3,0-1 0,0 2 0,0-1 0,1 1 1,0 0-1,0 0 0,1 1 0,-1-1 0,1 1 1,1 0-1,-1 1 0,1-1 0,1 1 0,-1 0 1,1 0-1,1 0 0,0 0 0,0 1 0,0-1 0,0 9 1,2-16 3,0 0 0,0 0 1,1-1-1,-1 1 1,0 0-1,0 0 1,1-1-1,-1 1 0,0 0 1,1-1-1,-1 1 1,0 0-1,1-1 1,-1 1-1,1 0 0,0-1 1,-1 1-1,1-1 1,-1 1-1,1-1 0,0 0 1,-1 1-1,1-1 1,0 1-1,-1-1 1,1 0-1,1 1 0,28 1 52,29-15 120,-34 1-139,1-1 1,-1-1 0,-1-1 0,-1-2 0,0 0-1,-1-2 1,-1 0 0,-1-1 0,-1-1 0,0-1-1,-2-1 1,0 0 0,-2-1 0,16-33 0,-29 52-29,0-1 0,0 1 1,0-1-1,0 0 0,-1 0 1,1-11-1,-2 16-5,0 1 0,0 0 0,0 0 0,0-1 0,0 1 0,0 0 0,0 0 0,0-1 0,-1 1-1,1 0 1,0 0 0,0 0 0,0-1 0,-1 1 0,1 0 0,0 0 0,0 0 0,0 0 0,-1-1 0,1 1 0,0 0 0,0 0 0,-1 0 0,1 0 0,0 0 0,-1 0-1,1 0 1,0 0 0,0 0 0,-1 0 0,1 0 0,0 0 0,0 0 0,-1 0 0,1 0 0,0 0 0,-1 0 0,1 0 0,0 0 0,0 0 0,-1 0 0,1 0 0,0 1-1,0-1 1,-1 0 0,-12 6 14,-11 13 20,2 1 1,0 1 0,1 1 0,2 1-1,-26 39 1,34-49-15,0 1 0,2 1 1,0 0-1,0 0 0,2 0 1,0 1-1,0 0 0,2 1 0,-8 31 1,13-46-57,0 0 0,0 0 1,0-1-1,0 1 0,0 0 1,1 0-1,-1-1 0,0 1 1,1 0-1,-1-1 0,1 1 0,0-1 1,-1 1-1,1-1 0,0 1 1,0-1-1,0 1 0,0-1 1,0 0-1,0 1 0,3 1 0,-1-1-89,0 0 0,0 0 0,0-1 0,0 1 0,1-1 0,-1 0 0,0 0 0,1 0 0,-1 0 0,5 0 0,6 0-734,-1-1 1,1 0-1,0-1 0,20-3 1,-18-1-815,1 1 1,-1-2-1,0 0 1,17-9-1,-28 12 1179,47-23-5469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080"/>
    </inkml:context>
    <inkml:brush xml:id="br0">
      <inkml:brushProperty name="width" value="0.035" units="cm"/>
      <inkml:brushProperty name="height" value="0.035" units="cm"/>
    </inkml:brush>
  </inkml:definitions>
  <inkml:trace contextRef="#ctx0" brushRef="#br0">0 336 14539,'1'-10'272,"1"1"0,0-1 0,0 1 0,0 0 0,1-1-1,1 1 1,0 1 0,0-1 0,0 0 0,1 1 0,0 0 0,1 0 0,0 1 0,11-11 0,8-7 727,1 2 0,47-33 0,-46 37-380,39-21 0,-57 35-532,1 0 1,0 1-1,0 0 0,1 1 1,-1 0-1,1 1 0,20-3 1,-28 5-79,0 0 1,-1 0 0,1 0-1,0 0 1,-1 0-1,1 1 1,-1 0 0,1-1-1,0 1 1,-1 0 0,1 0-1,-1 0 1,0 0-1,1 1 1,-1-1 0,0 1-1,0-1 1,0 1 0,0 0-1,3 3 1,-2-1 4,-1 0 1,0 0-1,0 0 1,0 0-1,0 1 1,-1-1-1,1 1 1,-1-1 0,0 1-1,0 9 1,-1 6 45,0 1 0,-2 0 0,0-1 0,-6 24 1,-7 21 64,-3-1 1,-38 91 0,41-130 437,6-14-230,15-27-256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5.468"/>
    </inkml:context>
    <inkml:brush xml:id="br0">
      <inkml:brushProperty name="width" value="0.025" units="cm"/>
      <inkml:brushProperty name="height" value="0.025" units="cm"/>
    </inkml:brush>
  </inkml:definitions>
  <inkml:trace contextRef="#ctx0" brushRef="#br0">285 219 13677,'0'0'7682,"-13"-4"-5440,6 3-1999,2-1-99,0 0-1,0 1 1,0-1-1,-1 2 0,1-1 1,-1 0-1,1 1 0,0 0 1,-1 0-1,1 1 0,0-1 1,-1 1-1,1 0 1,0 1-1,0-1 0,-1 1 1,-5 3-1,-10 7 609,-1 0 0,-32 27 0,47-34-658,2-1-1,-1 2 0,0-1 1,1 1-1,0 0 1,0 0-1,1 0 0,0 1 1,0 0-1,0 0 0,1 0 1,-5 14-1,8-20-92,0 0 1,0-1-1,0 1 1,-1 0-1,1 0 0,0 0 1,0 0-1,0 0 1,1 0-1,-1 0 1,0 0-1,0 0 0,0 0 1,1 0-1,-1-1 1,0 1-1,1 0 1,-1 0-1,1 0 0,-1-1 1,1 1-1,-1 0 1,1 0-1,0-1 1,-1 1-1,1 0 0,1 0 1,27 8 47,-17-9-27,0 0-1,0-1 1,18-2 0,-10-2-47,-1-1-1,0 0 1,0-1-1,0-2 1,-1 0 0,0 0-1,-1-2 1,0 0-1,24-21 1,-10 5-97,0-2 0,-2-1 0,40-54 0,-60 73 52,2-3 4,-1 0 1,0 0-1,-2-1 0,1 0 0,7-20 1,-16 35 64,0 0 1,0 0-1,0 0 1,1-1-1,-1 1 0,0 0 1,0 0-1,0-1 1,0 1-1,0 0 1,0 0-1,0-1 1,0 1-1,0 0 1,0 0-1,0-1 1,0 1-1,0 0 1,0 0-1,0-1 0,0 1 1,0 0-1,0 0 1,0-1-1,0 1 1,0 0-1,0 0 1,0-1-1,0 1 1,-1 0-1,1 0 1,0 0-1,0-1 1,0 1-1,0 0 1,-1 0-1,1 0 0,0-1 1,0 1-1,0 0 1,-1 0-1,1 0 1,0 0-1,0 0 1,0 0-1,-1 0 1,1-1-1,-1 1 1,-12 5 31,-11 15 148,1 2-1,1 0 1,1 1-1,1 1 1,-24 37-1,42-58-155,-16 23 205,1 0-1,-19 36 0,31-51-338,1 1-1,-1-1 1,2 1 0,0-1-1,0 1 1,1 0 0,0 1-1,0 21 1,2-33-105,0 1 0,0-1 0,0 0 0,0 0-1,0 1 1,0-1 0,0 0 0,0 0 0,1 1 0,-1-1 0,0 0-1,1 0 1,-1 0 0,1 1 0,-1-1 0,1 0 0,0 0 0,-1 0 0,1 0-1,0 0 1,0 0 0,0 0 0,0 0 0,0-1 0,0 1 0,0 0-1,0 0 1,0-1 0,0 1 0,0-1 0,0 1 0,0-1 0,1 1 0,-1-1-1,0 0 1,3 1 0,20 0-10829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6.176"/>
    </inkml:context>
    <inkml:brush xml:id="br0">
      <inkml:brushProperty name="width" value="0.025" units="cm"/>
      <inkml:brushProperty name="height" value="0.025" units="cm"/>
    </inkml:brush>
  </inkml:definitions>
  <inkml:trace contextRef="#ctx0" brushRef="#br0">82 7 19218,'0'0'3203,"-9"13"-411,3-7-2506,-34 50 1215,36-50-1360,1 0-1,-1 0 1,2 0-1,-1 1 1,1-1-1,0 1 1,0 0-1,0-1 1,0 15 0,2-20-127,0 0 0,1 1 0,-1-1 0,0 0 0,1 0 0,-1 1 0,1-1 0,-1 0 0,1 0 0,0 0 0,-1 0 0,1 0 0,0 0 0,0 0 0,0 0 0,0 0 0,0 0 0,0 0 0,0-1 0,0 1 0,0 0 0,0-1 0,0 1 0,1-1 0,-1 1 0,0-1 0,0 1 0,1-1 0,-1 0 0,0 0 0,0 0 0,1 0 0,-1 0 0,0 0 0,1 0 0,-1 0 0,0 0 0,3-1 1,54-11 382,-22-3-278,-1-1 0,0-1 0,58-41-1,0 0 0,-91 57-114,-1 0 0,1 0-1,-1 0 1,1 1 0,-1-1 0,1 0-1,-1 1 1,1-1 0,0 1 0,-1-1-1,1 1 1,0 0 0,0 0 0,1 0-1,-2 0 3,-1 0 0,0 1 0,1-1-1,-1 0 1,0 1 0,1-1-1,-1 0 1,0 1 0,0-1-1,0 0 1,1 1 0,-1-1 0,0 1-1,0-1 1,0 1 0,0-1-1,0 0 1,0 1 0,0-1 0,0 1-1,0-1 1,0 1 0,0-1-1,0 0 1,0 1 0,0-1 0,0 1-1,0-1 1,-1 1 0,1-1-1,0 0 1,-1 1 0,-23 45 368,1-12-255,9-15-99,2 0 0,0 1 0,1 0 0,-11 29 0,22-48-18,0-1 1,0 0-1,-1 1 0,1-1 0,0 1 1,0-1-1,0 1 0,0-1 0,0 0 1,0 1-1,0-1 0,0 1 0,0-1 1,0 1-1,0-1 0,0 1 0,0-1 1,1 0-1,-1 1 0,0-1 0,0 1 1,0-1-1,1 0 0,-1 1 0,0-1 1,0 0-1,1 1 0,-1-1 0,0 0 1,1 1-1,-1-1 0,0 0 0,1 0 1,-1 1-1,0-1 0,1 0 0,-1 0 1,1 0-1,-1 0 0,1 1 0,-1-1 1,0 0-1,1 0 0,-1 0 0,1 0 1,-1 0-1,1 0 0,-1 0 0,0 0 1,1 0-1,-1 0 0,1-1 0,-1 1 1,1 0-1,-1 0 0,0 0 0,1 0 1,-1-1-1,0 1 0,1 0 0,-1 0 1,1-1-1,-1 1 0,18-9 60,0 0-1,-1-1 0,0-1 0,-1 0 0,26-24 1,12-8-29,-43 36-37,-3 0-27,0 1 0,1 0 0,0 0 0,0 1 0,0 0 0,1 1 0,-1 0 0,21-5 0,-29 9 29,-1 0 0,0-1 0,0 1 0,0 0 0,1 0 0,-1 0 0,0 0 0,0 1 1,1-1-1,-1 0 0,0 0 0,0 0 0,0 0 0,1 0 0,-1 0 0,0 0 0,0 0 0,0 0 0,1 0 1,-1 1-1,0-1 0,0 0 0,0 0 0,0 0 0,1 0 0,-1 1 0,0-1 0,0 0 0,0 0 0,0 0 1,0 1-1,0-1 0,0 0 0,1 0 0,-1 0 0,0 1 0,0-1 0,0 0 0,0 0 0,0 1 0,0-1 1,0 0-1,-4 15-64,-9 12 6,-18 17 231,14-21 37,1 1 0,-16 31 0,62-72-261,-5-1-1092,-7 9-4234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7.212"/>
    </inkml:context>
    <inkml:brush xml:id="br0">
      <inkml:brushProperty name="width" value="0.025" units="cm"/>
      <inkml:brushProperty name="height" value="0.025" units="cm"/>
    </inkml:brush>
  </inkml:definitions>
  <inkml:trace contextRef="#ctx0" brushRef="#br0">0 121 12620,'0'0'13431,"9"4"-11648,-6-2-1650,1 0 0,0 0-1,0-1 1,-1 1 0,1-1-1,1 0 1,-1 0-1,0 0 1,0 0 0,0-1-1,0 1 1,0-1 0,1 0-1,-1-1 1,0 1 0,0-1-1,0 0 1,0 0-1,0 0 1,0 0 0,0-1-1,0 0 1,0 1 0,-1-1-1,6-4 1,41-39 57,-47 42-186,0-1-1,0 1 1,-1-1-1,1 0 0,-1 1 1,0-1-1,0 0 1,0-1-1,-1 1 1,1 0-1,-1 0 0,1-7 1,-2 10-10,0 0-1,0 0 1,0 1 0,-1-1 0,1 0-1,0 0 1,0 1 0,0-1 0,-1 0-1,1 0 1,0 1 0,-1-1-1,1 0 1,0 1 0,-1-1 0,1 1-1,-1-1 1,1 1 0,-1-1 0,0 1-1,1-1 1,-1 1 0,1-1 0,-1 1-1,0-1 1,1 1 0,-1 0 0,0 0-1,0-1 1,1 1 0,-1 0 0,0 0-1,0 0 1,1 0 0,-1 0 0,0 0-1,0 0 1,1 0 0,-1 0 0,0 0-1,0 0 1,1 0 0,-1 0 0,-1 1-1,-36 12-597,28-6 583,1 1-1,-1 0 1,2 0 0,-1 1 0,1 0 0,0 0 0,1 1 0,0 0 0,0 0 0,1 1 0,1-1 0,0 2 0,0-1 0,1 0 0,0 1-1,1 0 1,1 0 0,-2 13 0,4-23 22,0 0 0,0-1-1,0 1 1,0 0 0,1 0-1,-1 0 1,0 0 0,1-1-1,0 1 1,-1 0 0,1 0-1,0-1 1,0 1 0,0 0-1,0-1 1,0 1 0,0-1 0,0 0-1,1 1 1,-1-1 0,1 0-1,-1 0 1,1 1 0,-1-1-1,3 1 1,0-1 6,1 1 1,-1-1-1,1 0 0,-1 0 1,1 0-1,0 0 0,-1-1 1,1 0-1,9-1 0,7-1 11,-1-2-1,0-1 0,32-10 0,160-78-98,-181 78 93,-31 15-8,0 1 0,0-1 0,0 0 0,0 0 0,0 1 0,0-1 1,0 0-1,0 0 0,0 1 0,0-1 0,0 0 0,0 0 0,0 1 0,0-1 0,0 0 0,0 1 0,0-1 0,0 0 0,0 0 0,0 1 1,0-1-1,1 0 0,-1 0 0,0 0 0,0 1 0,0-1 0,0 0 0,1 0 0,-1 0 0,0 1 0,0-1 0,1 0 0,-1 0 0,0 0 0,0 0 1,1 0-1,-1 0 0,0 0 0,0 1 0,1-1 0,-1 0 0,0 0 0,0 0 0,1 0 0,-1 0 0,0 0 0,0 0 0,1 0 0,-1 0 1,0 0-1,0 0 0,1-1 0,-26 39 224,1 0-10,23-37-203,0 0 1,0 0-1,1 0 0,-1 0 1,1 0-1,-1 1 0,1-1 1,-1 0-1,1 0 0,0 1 1,0-1-1,-1 0 0,1 1 1,0-1-1,0 0 0,0 1 1,1-1-1,-1 0 0,0 0 1,0 1-1,1-1 0,-1 0 1,1 0-1,-1 1 0,1-1 1,1 2-1,-1-2-3,1-1 1,-1 1-1,1-1 0,-1 1 1,1-1-1,0 1 1,-1-1-1,1 0 0,0 0 1,-1 0-1,1 0 0,0 0 1,-1 0-1,1-1 0,-1 1 1,1 0-1,2-2 0,11-3 14,0 0-1,0-2 0,16-8 0,125-84-2130,-145 91 1690,-12 9 406,0-1 0,1 1 0,-1-1 0,1 1 0,-1-1 0,1 1 0,-1 0-1,1-1 1,-1 1 0,1 0 0,-1-1 0,1 1 0,0 0 0,-1-1 0,1 1 0,0 0 0,0 0 0,0 0 0,0-1 0,0 1 0,-1 0 0,1 0 0,1-1 0,-1 1-1,0 0 1,0 0 0,0 0 0,0-1 0,0 1 0,1 0 0,-1 0 0,0-1 0,1 1 0,-1 0 0,0-1 0,1 1 0,-1 0 0,1-1 0,-1 1 0,1 0 0,0-1 0,-1 1-1,1-1 1,0 1 0,-1-1 0,1 0 0,0 1 0,-1-1 0,1 0 0,0 1 0,0-1 0,-1 0 0,1 0 0,0 0 0,0 1 0,-1-1 0,1 0 0,0 0 0,0 0-1,0 0 1,-1-1 0,1 1 0,0 0 0,0 0 0,0-1 0,6 0 7,-1-1 0,1 0 1,-1 0-1,0-1 0,0 0 0,0 0 0,-1 0 0,1-1 1,4-4-1,-5 4-173,0 0 1,0 1-1,1 0 1,-1 0-1,0 0 1,1 0-1,0 1 1,0 0-1,0 0 1,8-1-1,-14 3 136,0 0 0,0 0 0,1 1 0,-1-1 1,0 0-1,1 0 0,-1 0 0,0 0 0,0 1 0,1-1 0,-1 0 0,0 0 0,0 1 0,0-1 0,1 0 0,-1 0 0,0 1 0,0-1 0,0 0 1,0 1-1,0-1 0,1 0 0,-1 0 0,0 1 0,0-1 0,0 0 0,0 1 0,0-1 0,0 0 0,0 1 0,0-1 0,0 0 0,0 1 0,0-1 0,0 0 1,-1 1-1,1-1 0,0 0 0,0 1 0,0-1 0,-5 16-30,-40 73 106,30-63 380,2 1-1,-12 32 0,3 37 605,17-67-944,-1 0 0,-16 46-1,19-69-66,1 0 0,-1 1-1,-1-1 1,1 0-1,-1 0 1,0-1 0,0 1-1,0-1 1,-1 0 0,0 0-1,0 0 1,0-1-1,-1 0 1,1 0 0,-1 0-1,-7 3 1,11-6 35,1 0 0,-1 0 0,0 0 0,0 0 0,0 0 0,1-1 1,-1 1-1,0 0 0,0-1 0,0 0 0,0 1 0,0-1 0,0 0 0,0 0 0,0 0 0,0 0 1,0-1-1,0 1 0,0 0 0,0-1 0,0 0 0,0 1 0,0-1 0,0 0 0,1 0 0,-1 0 1,0 0-1,0 0 0,1 0 0,-1-1 0,1 1 0,-1 0 0,1-1 0,0 1 0,0-1 0,-1 0 1,1 1-1,0-1 0,0 0 0,1 0 0,-1 0 0,0 0 0,0 1 0,1-1 0,0 0 0,-1 0 1,1 0-1,0 0 0,0-4 0,-1-6 14,0 1 0,1 0 0,1 0 0,0 0 0,0-1 1,1 1-1,7-21 0,-3 17-99,1 0 1,0 1 0,1-1-1,1 2 1,0-1 0,1 1-1,0 1 1,1-1 0,0 2-1,1 0 1,0 0 0,17-11 0,16-5 51,0 1 0,72-30 0,-72 37-8,-1-2-1,73-49 0,-114 68-6,1-2 0,0 1 0,-1 0 0,0-1-1,0 0 1,0 1 0,3-6 0,-5 8 7,-1 0 1,0 1-1,1-1 1,-1 0-1,0 1 1,1-1-1,-1 0 1,0 1-1,0-1 1,1 0-1,-1 1 1,0-1-1,0 0 1,0 0-1,0 1 1,0-1-1,0 0 1,0 0 0,0 1-1,0-1 1,-1 0-1,1 0 1,0 1-1,0-1 1,-1 0-1,1 1 1,0-1-1,-1 0 1,1 1-1,-1-1 1,1 1-1,-1-1 1,1 1-1,-1-1 1,1 1-1,-1-1 1,1 1-1,-1-1 1,0 1-1,1 0 1,-1-1-1,0 1 1,1 0-1,-1-1 1,0 1-1,1 0 1,-1 0-1,0 0 1,0 0-1,1 0 1,-1 0-1,-1 0 1,-8-1 44,1 0 1,-1 1-1,0 1 1,1-1-1,-1 1 1,1 1-1,-1 0 1,1 0-1,-1 1 1,-15 7 0,22-9-29,-1 1 1,1 0 0,0-1 0,-1 1 0,1 0 0,0 0-1,0 1 1,0-1 0,1 1 0,-1-1 0,1 1 0,-1 0 0,1 0-1,0 0 1,0 0 0,0 0 0,0 1 0,1-1 0,0 1 0,-1-1-1,1 1 1,0-1 0,0 1 0,1 0 0,-1-1 0,1 1-1,0 0 1,0 0 0,0-1 0,1 1 0,0 5 0,1-5-32,-1 0 0,1-1 0,0 0 0,0 1 0,0-1 0,1 0 0,-1 0 0,1 0 0,0 0 0,-1-1 0,1 1 0,1-1 0,-1 0 0,0 1 0,0-1 0,1-1 0,-1 1 0,6 1 0,3 2-612,1 0 0,-1-1 0,1-1 0,17 2 1,14-2-4616,5-3-4517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8.112"/>
    </inkml:context>
    <inkml:brush xml:id="br0">
      <inkml:brushProperty name="width" value="0.025" units="cm"/>
      <inkml:brushProperty name="height" value="0.025" units="cm"/>
    </inkml:brush>
  </inkml:definitions>
  <inkml:trace contextRef="#ctx0" brushRef="#br0">171 164 4516,'0'0'7116,"1"-8"-3950,2-24-993,-2 32-2088,-1-1 1,0 0-1,0 1 0,0-1 1,0 0-1,0 1 1,0-1-1,0 0 1,0 1-1,-1-1 0,1 1 1,0-1-1,0 0 1,0 1-1,-1-1 0,1 1 1,0-1-1,-1 0 1,1 1-1,0-1 1,-1 1-1,1-1 0,-1 1 1,1-1-1,-1 1 1,1 0-1,-1-1 1,1 1-1,-1 0 0,1-1 1,-1 1-1,0 0 1,1 0-1,-1-1 1,1 1-1,-1 0 0,0 0 1,1 0-1,-1 0 1,0 0-1,1 0 0,-1 0 1,0 0-1,1 0 1,-1 0-1,0 0 1,1 0-1,-1 1 0,0-1 1,-31 14 597,20-4-591,1 0 1,1 1 0,0 1 0,1 0 0,0 0-1,0 1 1,2 0 0,-1 0 0,2 0-1,0 1 1,0 0 0,1 1 0,1-1-1,1 1 1,-4 26 0,7-39-73,0 0 0,0-1 0,0 1 0,0 0 0,0 0 0,0 0 0,1-1 0,-1 1 0,1 0 0,-1 0 0,1-1 0,-1 1 0,1 0 1,0-1-1,0 1 0,0-1 0,0 1 0,0-1 0,0 1 0,1-1 0,-1 0 0,0 1 0,1-1 0,-1 0 0,1 0 0,-1 0 0,1 0 0,-1 0 0,1-1 0,0 1 0,-1 0 0,1-1 1,0 1-1,0-1 0,-1 0 0,1 1 0,0-1 0,0 0 0,0 0 0,-1 0 0,1 0 0,0-1 0,0 1 0,0 0 0,-1-1 0,4 0 0,6-2 129,0 0 0,0-1 0,0 0 1,0 0-1,-1-1 0,13-8 0,8-8-29,-2 0 1,-1-2-1,51-52 1,-68 63-88,0 0 0,-1-1 1,0 0-1,-1-1 0,0 0 0,-1-1 0,-1 1 1,-1-2-1,0 1 0,0-1 0,3-18 1,-9 32-17,1 1 1,-1-1 0,0 0 0,1 0 0,-1 1 0,0-1 0,0 0-1,0 0 1,0 0 0,0 0 0,-1 1 0,1-1 0,-1 0 0,1 0 0,-1 1-1,-1-4 1,1 5-10,1 0-1,-1-1 1,0 1 0,1 0-1,-1 0 1,0 0-1,1 0 1,-1 0 0,0 0-1,1 1 1,-1-1-1,0 0 1,1 0-1,-1 0 1,0 1 0,1-1-1,-1 0 1,1 1-1,-1-1 1,0 0-1,1 1 1,-1-1 0,1 1-1,-1-1 1,1 1-1,-1-1 1,0 2 0,-37 49 266,29-35-169,1 0 1,1 0 0,1 1 0,-5 18 0,8-28 14,2 0 0,-1 0 0,1 1 1,0-1-1,1 0 0,0 0 1,0 1-1,0-1 0,1 0 0,0 0 1,0 1-1,5 12 0,22 20 268,-3-5-1759,-19-2-2739,-6-24-438,0-4-3150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9.294"/>
    </inkml:context>
    <inkml:brush xml:id="br0">
      <inkml:brushProperty name="width" value="0.025" units="cm"/>
      <inkml:brushProperty name="height" value="0.025" units="cm"/>
    </inkml:brush>
  </inkml:definitions>
  <inkml:trace contextRef="#ctx0" brushRef="#br0">168 395 14830,'0'0'5301,"1"-8"-3368,1-25-529,-3 32-1361,1 0 0,0 0 1,-1 0-1,1 0 0,0 0 1,-1 0-1,0 0 0,1 0 1,-1 0-1,0 0 0,1 0 1,-1 1-1,0-1 0,0 0 1,0 1-1,1-1 0,-1 0 1,0 1-1,0-1 1,0 1-1,0-1 0,0 1 1,0-1-1,0 1 0,0 0 1,0 0-1,-1 0 0,1-1 1,0 1-1,0 0 0,0 0 1,0 0-1,0 1 0,0-1 1,-2 0-1,-35 8-119,30-2 74,0 0 0,0 0 1,1 1-1,0 0 1,1 0-1,-1 0 0,1 1 1,1 0-1,-1 0 1,1 1-1,1 0 0,0 0 1,0 0-1,1 0 1,0 0-1,0 1 0,1-1 1,0 1-1,0 18 1,2-26 6,0-1 1,0 1 0,0-1 0,1 1-1,-1-1 1,1 0 0,-1 1 0,1-1 0,0 0-1,-1 0 1,1 1 0,0-1 0,0 0 0,0 0-1,0 0 1,0 0 0,0 0 0,0 0-1,0 0 1,0 0 0,1 0 0,-1-1 0,3 2-1,-1-1 5,1 0 0,0 0 0,0 0 0,0 0 0,-1-1-1,1 0 1,0 0 0,8 0 0,-2-2-36,-1 1 1,1-1-1,-1 0 1,0-1-1,1-1 0,13-6 1,-12 3-68,0 0 1,-1 0 0,0-1 0,-1-1 0,14-15 0,-19 20 80,-1 0 1,0 0-1,0-1 1,0 1-1,0-1 1,-1 1-1,0-1 1,0 0-1,0 0 1,-1 0-1,1 0 1,-1-1-1,0 1 1,-1 0-1,1-11 1,-1 16 12,-1 0 1,1-1-1,0 1 1,0-1-1,0 1 1,0 0-1,-1-1 0,1 1 1,0 0-1,0-1 1,-1 1-1,1 0 1,0 0-1,-1-1 1,1 1-1,0 0 0,-1 0 1,1-1-1,0 1 1,-1 0-1,1 0 1,-1 0-1,1 0 1,0-1-1,-1 1 0,1 0 1,-1 0-1,1 0 1,0 0-1,-1 0 1,1 0-1,-1 0 0,1 0 1,0 0-1,-1 1 1,1-1-1,-1 0 1,1 0-1,0 0 1,-1 0-1,1 0 0,-1 1 1,1-1-1,-18 9-27,12-4 95,1 1-1,1-1 1,-1 1-1,1 0 1,0 0-1,0 1 0,0-1 1,1 1-1,0 0 1,1-1-1,0 1 1,0 1-1,0-1 1,1 0-1,-1 0 1,1 12-1,1-18-54,0 0 0,0 0 0,0 0 0,1 0 0,-1 0 0,0 0 0,0 0 0,0 0 0,1 0 0,-1 0 0,1-1 0,-1 1 0,1 0 0,-1 0 0,1 0 0,-1-1 1,1 1-1,-1 0 0,1-1 0,0 1 0,0 0 0,-1-1 0,1 1 0,0-1 0,0 1 0,0-1 0,-1 1 0,2-1 0,34 3 287,-25-5-245,-1 0 0,1-1 0,0 0 0,14-6 0,110-67-259,-116 65 59,-18 10 133,-1 1 0,0 0 1,0 0-1,0 0 0,1-1 0,-1 1 1,0 0-1,0 0 0,1 0 1,-1 0-1,0 0 0,0-1 0,1 1 1,-1 0-1,0 0 0,1 0 1,-1 0-1,0 0 0,0 0 0,1 0 1,-1 0-1,0 0 0,1 0 1,-1 0-1,0 0 0,0 0 0,1 0 1,-1 0-1,0 1 0,1-1 1,-1 0-1,0 0 0,0 0 0,1 0 1,-1 0-1,0 1 0,0-1 1,0 0-1,1 0 0,-1 0 0,0 1 1,0-1-1,0 0 0,1 1 1,-1 17-8,-13 31 573,11-40-418,1-7-104,0 1 1,1-1-1,-1 0 1,1 1 0,0-1-1,0 1 1,0-1-1,0 1 1,0-1-1,1 4 1,-1-5-6,0 0 0,0-1 0,1 1 0,-1 0 0,0-1 0,1 1-1,-1 0 1,1-1 0,-1 1 0,1-1 0,-1 1 0,1-1 0,-1 1 0,1-1 0,-1 1 0,1-1 0,0 1 0,-1-1 0,1 0 0,0 1 0,-1-1 0,1 0 0,1 1 0,1-1 37,1 0 0,-1-1 1,0 1-1,1 0 0,-1-1 0,0 0 1,1 0-1,-1 0 0,0 0 1,0 0-1,0-1 0,0 1 0,6-5 1,15-11-122,1-2 1,-2 0-1,-1-2 1,33-37-1,-68 89-659,10-27 742,1 1 0,0-1 0,0 1 0,0 0 0,0-1 0,1 1 0,0 0 0,0 0 0,0 0 0,1 0 1,-1 0-1,1 0 0,1 9 0,0-13-19,-1 0 0,1-1 0,0 1 0,0 0 0,0-1 0,0 1 0,-1 0 0,1-1 0,0 1 0,0-1-1,0 1 1,0-1 0,0 0 0,0 1 0,0-1 0,1 0 0,-1 0 0,0 0 0,0 0 0,0 0 0,0 0 0,0 0 0,2 0 0,26-4 137,-18 1-305,0-1 1,0 0-1,-1-1 0,0-1 1,0 1-1,0-2 0,-1 1 1,1-1-1,12-14 0,9-10-1788,30-40-1,-51 59 1464,-38 81 2257,23-60-1579,2-5-31,0 0-1,1 0 1,-1 1-1,1-1 1,0 0 0,0 1-1,1-1 1,-1 1 0,1-1-1,0 1 1,0 0-1,1 0 1,-1 0 0,1-1-1,0 1 1,0 0-1,1 5 1,0-9-144,0 0-1,0 0 1,0 0-1,0-1 1,0 1-1,0 0 1,0 0-1,0 0 1,0-1-1,0 1 1,0 0 0,1-1-1,-1 1 1,0-1-1,0 0 1,1 1-1,-1-1 1,0 0-1,1 0 1,-1 0-1,0 0 1,0 0-1,1 0 1,-1 0 0,0 0-1,1 0 1,-1-1-1,0 1 1,0 0-1,2-2 1,40-14 266,-28 5-326,0-1 0,-1 0 0,0-1 0,-1 0 1,0-1-1,-1-1 0,17-27 0,60-123-1150,-67 122 839,-11 18 243,-10 23 191,-4 5 48,-23 37 198,15-21-264,1 1 0,1 0 0,1 0-1,0 1 1,2 0 0,0 1-1,2 0 1,-3 28 0,5-36-132,1 0 0,1 0 0,1 1 0,0-1 0,0 0 0,2 0 0,0 0 0,0-1 0,1 1 0,1-1 0,0 0 1,1 0-1,0 0 0,15 20 0,-21-77 1900,-4-5-1745,-2-61-1424,6 36-4115,0 73 5327,0 0 0,0 0 0,1-1 0,-1 1 1,0 0-1,0 0 0,1 0 0,-1 0 0,1-1 0,-1 1 0,1 0 1,-1 0-1,1 0 0,0 0 0,0 0 0,-1 0 0,1 0 1,0 1-1,0-1 0,0 0 0,0 0 0,0 1 0,0-1 1,0 0-1,0 1 0,0-1 0,1 1 0,-1-1 0,1 1 1,45-4-776,-42 4 912,-1 0 0,0 0-1,1 0 1,-1 0-1,1 0 1,-1-1 0,0 0-1,1 0 1,-1 0-1,0-1 1,0 1 0,5-4-1,-3 0 168,-1 0-1,0-1 0,-1 1 1,1-1-1,-1 0 1,-1-1-1,1 1 0,-1-1 1,3-7-1,19-69-290,-1 5-3480,-10 48 272,1 4-1254</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29.700"/>
    </inkml:context>
    <inkml:brush xml:id="br0">
      <inkml:brushProperty name="width" value="0.025" units="cm"/>
      <inkml:brushProperty name="height" value="0.025" units="cm"/>
    </inkml:brush>
  </inkml:definitions>
  <inkml:trace contextRef="#ctx0" brushRef="#br0">260 15 6342,'0'0'294,"-1"0"1,0-1-1,1 1 0,-1 0 1,0 0-1,1 0 0,-1-1 1,1 1-1,-1 0 0,0-1 1,1 1-1,-1 0 0,1-1 1,-1 1-1,1-1 0,-1 1 1,1-1-1,0 1 0,-1-1 1,1 1-1,-1-1 0,1 1 1,-1-2-1,-3-2 2217,-3 15-1836,-15 40 2190,3 2 1,-21 92-1,32-107-2280,2 1 0,2-1-1,1 1 1,5 68 0,-2-104-588,0-1 0,0 0 0,0 1 0,0-1 0,1 0 0,-1 1 0,1-1 0,0 0-1,0 0 1,0 0 0,0 1 0,0-1 0,0 0 0,0 0 0,1-1 0,-1 1 0,1 0 0,-1 0 0,1-1 0,3 4 0,-4-5-53,-1 0 0,0 0 1,0 0-1,1-1 0,-1 1 1,0 0-1,1 0 0,-1 0 0,0 0 1,0 0-1,1 0 0,-1 0 1,0-1-1,0 1 0,1 0 0,-1 0 1,0 0-1,0 0 0,0-1 1,1 1-1,-1 0 0,0 0 0,0-1 1,0 1-1,0 0 0,0 0 1,1-1-1,-1 1 0,0 0 0,0 0 1,0-1-1,0 1 0,0 0 1,0-1-1,0 1 0,0 0 0,0 0 1,0-1-1,0 1 0,0 0 1,0-1-1,0 1 0,0 0 0,-1-1 1,1-13-1164,-1 6 900,-1 1 0,0 0 0,-1 0 1,1 0-1,-1 0 0,0 1 0,-1-1 0,-7-10 1,-44-52 525,17 24 389,27 31-74,8 12-243,1-1 0,-1 1 1,1-1-1,0 0 0,0 0 0,0 0 0,0 0 1,0 0-1,1 0 0,-1-1 0,1 1 1,0-1-1,0 1 0,0 0 0,1-1 0,-1-4 1,2 6-184,1 0 1,0 0-1,0 0 1,0 1-1,0-1 1,0 1-1,0 0 1,1-1-1,-1 1 1,0 0-1,1 0 1,-1 0 0,1 1-1,-1-1 1,0 0-1,1 1 1,0 0-1,-1 0 1,5 0-1,-1-1 18,88-9 143,-66 8-1029,-2 0 1,1-2-1,43-12 1,-68 16 361,0-1-1,0 1 1,0-1 0,0 0 0,0 0-1,-1 0 1,1 0 0,0 0-1,0 0 1,-1 0 0,1-1-1,-1 1 1,1-1 0,-1 1 0,0-1-1,1 1 1,-1-1 0,0 0-1,0 0 1,1-2 0,3-22-9194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043"/>
    </inkml:context>
    <inkml:brush xml:id="br0">
      <inkml:brushProperty name="width" value="0.025" units="cm"/>
      <inkml:brushProperty name="height" value="0.025" units="cm"/>
    </inkml:brush>
  </inkml:definitions>
  <inkml:trace contextRef="#ctx0" brushRef="#br0">49 25 12588,'0'0'9737,"-48"-25"-5957,57 25-3908,10 0-1314,6 0-2690,3 0-9064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418"/>
    </inkml:context>
    <inkml:brush xml:id="br0">
      <inkml:brushProperty name="width" value="0.025" units="cm"/>
      <inkml:brushProperty name="height" value="0.025" units="cm"/>
    </inkml:brush>
  </inkml:definitions>
  <inkml:trace contextRef="#ctx0" brushRef="#br0">281 56 10698,'0'0'6993,"-3"-7"-4847,3 4-1998,-1 0 0,0 1 0,0 0 0,0-1 0,0 1 0,0-1 0,-1 1 0,1 0-1,-1 0 1,1 0 0,-1 0 0,0 0 0,0 0 0,-3-2 0,2 2-9,-1 0 1,0 1-1,0-1 1,0 1-1,0 0 0,0 0 1,0 0-1,-1 1 1,1-1-1,0 1 1,-5 0-1,-4 0-5,-12-1 468,-48 6 0,67-4-497,1 0 0,-1 0 0,0 0 0,1 1 1,-1 0-1,1 0 0,-1 0 0,1 1 0,0 0 0,0 0 0,0 0 0,0 0 1,1 1-1,-5 4 0,8-8-101,1 1 0,-1-1 0,1 1 0,-1-1 0,1 1 0,-1-1 0,1 1 0,0-1 1,-1 1-1,1-1 0,0 1 0,-1 0 0,1-1 0,0 1 0,0-1 0,-1 1 0,1 0 0,0-1 0,0 1 0,0 0 1,0-1-1,0 1 0,0 0 0,0-1 0,0 1 0,0 0 0,0-1 0,0 1 0,0 0 0,1-1 0,-1 1 0,0 0 0,0-1 1,1 1-1,-1-1 0,0 1 0,1-1 0,-1 1 0,1-1 0,-1 1 0,1-1 0,-1 1 0,1-1 0,-1 1 0,1-1 0,-1 0 1,1 1-1,-1-1 0,1 0 0,0 1 0,-1-1 0,1 0 0,0 0 0,-1 0 0,1 0 0,0 1 0,0-1 0,47 5-83,-39-4 87,22 0-161,-1 1 56,51 8 0,-75-9 93,0 0 1,0 0 0,0 1 0,0 0 0,-1 0 0,1 1 0,0 0-1,-1 0 1,0 0 0,0 0 0,0 1 0,0 0 0,0 0-1,5 7 1,-8-9 4,-1 0 0,1 0 0,-1 0 0,0 1 0,0-1 0,0 0 0,0 0 1,0 1-1,-1-1 0,1 1 0,-1-1 0,0 0 0,1 1 0,-1-1 0,0 1 0,0-1 0,-1 1 0,1-1 0,-1 5 0,-1-3 74,0 1 1,0-1-1,0 0 0,0 0 1,-1 0-1,0 0 1,0 0-1,0 0 0,-6 5 1,-4 2 360,0-1 1,-1 0 0,0-1-1,-25 12 1,33-17-300,0 0 0,-1-1 1,1 0-1,-1 0 0,0-1 0,0 0 1,0 0-1,0-1 0,0 0 1,0 0-1,0 0 0,0-1 0,-14-1 1,21 1-143,-1 0 1,0-1-1,0 1 1,1 0 0,-1-1-1,0 1 1,1 0-1,-1-1 1,0 1-1,1-1 1,-1 1 0,1-1-1,-1 1 1,0-1-1,1 1 1,0-1-1,-1 0 1,1 1 0,-1-1-1,1 0 1,0 1-1,-1-1 1,1 0 0,0 0-1,0 1 1,0-1-1,-1 0 1,1-1-1,8-23-1073,-4 18 517,0 1-1,0 0 1,1 0 0,0 0-1,7-6 1,6-2-2372,1 0 1,40-21-1,0 5-4514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0.778"/>
    </inkml:context>
    <inkml:brush xml:id="br0">
      <inkml:brushProperty name="width" value="0.025" units="cm"/>
      <inkml:brushProperty name="height" value="0.025" units="cm"/>
    </inkml:brush>
  </inkml:definitions>
  <inkml:trace contextRef="#ctx0" brushRef="#br0">56 1 13933,'0'0'3817,"-3"11"-176,-42 103 2317,38-78-4620,7-35-1324,0 0 0,0 0 0,0 0 0,1 0 0,-1 0 0,0-1 0,1 1-1,-1 0 1,0 0 0,1 0 0,-1-1 0,1 1 0,-1 0 0,1-1 0,0 1-1,-1 0 1,1-1 0,0 1 0,-1-1 0,1 1 0,0-1 0,0 1 0,-1-1-1,1 1 1,0-1 0,0 0 0,0 1 0,0-1 0,-1 0 0,1 0 0,0 0 0,0 0-1,0 0 1,0 0 0,0 0 0,1 0 0,12-2 32,0 0 0,0-1 0,0 0 0,0-2 0,0 1 1,-1-1-1,0-1 0,0-1 0,13-8 0,-14 7-47,-1 1 0,2 1 0,-1 0-1,0 1 1,1 0 0,0 1 0,0 1 0,1 0 0,-1 0 0,26 0-1,-38 3 8,0 1 0,0-1-1,0 1 1,0 0 0,0-1-1,-1 1 1,1 0 0,0 0-1,0 0 1,-1 0 0,1-1-1,-1 1 1,1 0-1,-1 0 1,1 0 0,-1 0-1,1 0 1,-1 0 0,0 1-1,0-1 1,1 0 0,-1 0-1,0 0 1,0 0 0,0 0-1,0 0 1,-1 2 0,1 40 347,-1-33-315,1-9-38,0-1 0,0 0 0,0 1 0,0-1 0,0 1 0,1-1 0,-1 0 0,0 1 0,0-1 0,0 0 0,0 1-1,0-1 1,0 0 0,1 1 0,-1-1 0,0 0 0,0 1 0,0-1 0,1 0 0,-1 1 0,0-1 0,0 0 0,1 0 0,-1 1 0,0-1 0,1 0-1,-1 0 1,0 0 0,1 0 0,-1 1 0,0-1 0,1 0 0,-1 0 0,1 0 0,0 0 0,17-3-106,15-15-458,33-42-3945,-31 12-2124,-20 20 35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1.245"/>
    </inkml:context>
    <inkml:brush xml:id="br0">
      <inkml:brushProperty name="width" value="0.025" units="cm"/>
      <inkml:brushProperty name="height" value="0.025" units="cm"/>
    </inkml:brush>
  </inkml:definitions>
  <inkml:trace contextRef="#ctx0" brushRef="#br0">39 0 16015,'0'0'8905,"-2"12"-8959,-3 103-3547,1 4-4018,-8-43 6262,8-62 2200,0 1 1,1 0-1,1-1 1,1 1-1,0 0 1,1 16-1,0-30-739,0 0 1,0 1-1,0-1 0,0 0 0,0 0 1,0 0-1,0 0 0,1 0 0,-1 0 0,1 0 1,-1-1-1,0 1 0,1 0 0,-1 0 0,1 0 1,0 0-1,-1 0 0,1-1 0,0 1 1,-1 0-1,1 0 0,0-1 0,0 1 0,0-1 1,0 1-1,0-1 0,0 1 0,-1-1 1,1 1-1,0-1 0,0 0 0,0 0 0,0 1 1,0-1-1,0 0 0,1 0 0,-1 0 0,0 0 1,0 0-1,1-1 0,1 1 71,-1-1 1,1 0-1,-1 1 1,0-1-1,0 0 0,1 0 1,-1-1-1,0 1 0,0 0 1,0-1-1,0 1 0,0-1 1,-1 0-1,1 0 1,3-3-1,51-101 1308,-46 82-1423,2 0-1,1 1 1,0 1-1,2-1 1,1 2 0,32-35-1,-48 56-45,1-1 0,-1 1-1,0-1 1,1 1 0,-1-1-1,0 1 1,1 0 0,-1-1-1,1 1 1,-1 0-1,0-1 1,1 1 0,-1 0-1,1-1 1,-1 1 0,1 0-1,-1 0 1,1 0 0,0 0-1,-1-1 1,1 1 0,-1 0-1,1 0 1,-1 0 0,1 0-1,-1 0 1,1 0-1,0 0 1,-1 0 0,1 1-1,-1-1 1,1 0 0,-1 0-1,1 0 1,-1 1 0,1-1-1,3 23-735,-14 33-3022,-1-28-291,-24 45-1,-7 14 1381,38-77 2811,1 0 1,0 1 0,0-1-1,1 1 1,0 0-1,0 16 1,2-26-146,0 0 1,0-1 0,0 1-1,0 0 1,0 0-1,0-1 1,0 1-1,0 0 1,0-1-1,1 1 1,-1 0 0,0 0-1,0-1 1,1 1-1,-1 0 1,0-1-1,1 1 1,-1-1-1,1 1 1,-1 0 0,1-1-1,-1 1 1,1-1-1,-1 1 1,1-1-1,0 0 1,-1 1-1,1-1 1,0 1 0,-1-1-1,2 0 1,26-4 187,-20 1-109,-1-1 0,1 0 0,-1-1 0,13-9 0,-9 4-134,-1-1 0,0-1 0,-1 0-1,0 0 1,-1-1 0,0 0 0,10-23-1,13-57-3252,-21 52-125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7.579"/>
    </inkml:context>
    <inkml:brush xml:id="br0">
      <inkml:brushProperty name="width" value="0.035" units="cm"/>
      <inkml:brushProperty name="height" value="0.035" units="cm"/>
    </inkml:brush>
  </inkml:definitions>
  <inkml:trace contextRef="#ctx0" brushRef="#br0">1 243 16315,'21'157'3379,"2"2"41,-21-150-3160,0 0-1,1 0 0,0 0 1,6 10-1,-8-17-222,-1-1-1,1 0 1,0 1-1,0-1 1,0 0 0,0 0-1,0 0 1,0 0-1,0 0 1,0 0-1,0 0 1,1 0 0,-1 0-1,0-1 1,2 2-1,-2-2-18,0 0 1,0 0-1,0 0 0,0 0 0,0 0 1,0 0-1,0-1 0,0 1 0,0 0 1,0 0-1,0-1 0,0 1 0,0-1 1,0 1-1,0-1 0,0 1 0,0-1 1,-1 0-1,1 1 0,0-1 0,0 0 1,-1 1-1,1-1 0,0 0 1,0-1-1,4-6 8,0 0 1,0 0 0,-1 0-1,0-1 1,-1 1 0,0-1-1,0 0 1,0 0 0,0-10-1,9-88 65,-12 105-89,1-5 1,3-91 69,-3 82-77,-2 0 1,0 0-1,-7-29 1,8 45 3,0-1 0,0 1 0,0-1 1,0 1-1,0 0 0,0-1 0,0 1 0,0 0 0,-1-1 1,1 1-1,0 0 0,0-1 0,0 1 0,0 0 1,-1 0-1,1-1 0,0 1 0,0 0 0,0-1 0,-1 1 1,1 0-1,0 0 0,-1 0 0,1-1 0,0 1 0,0 0 1,-1 0-1,1 0 0,-1-1 0,-4 11-23,4 6 15,1-1 1,0 0 0,1 0-1,1 1 1,0-1 0,5 18 0,33 90 42,-36-113-23,0 0 1,0 0-1,2-1 1,-1 0-1,1 0 1,0-1 0,14 16-1,-18-22-5,0 0-1,0 0 0,1-1 1,-1 1-1,0 0 1,1-1-1,-1 1 1,0-1-1,1 0 0,0 0 1,-1 0-1,1 0 1,0-1-1,0 1 1,-1-1-1,1 1 0,0-1 1,0 0-1,0 0 1,-1 0-1,1 0 1,0-1-1,0 1 0,0-1 1,-1 0-1,1 0 1,0 0-1,-1 0 1,1 0-1,-1 0 1,1-1-1,-1 1 0,0-1 1,3-3-1,3-1 14,-1-2-1,0 1 1,0-1-1,-1 0 0,0-1 1,-1 1-1,0-1 1,8-19-1,-2 0 47,13-52-1,-16 48-5,7-65-1,-18 149-55,1 0-1,3 0 0,8 52 1,-8-101 3,0 1 0,-1-1 0,1 0 0,1 0 0,-1 1 0,0-1 0,1 0 0,-1 0 0,1-1 0,3 5 0,-4-6-5,-1-1 1,0 0 0,1 1 0,-1-1 0,1 0 0,-1 1 0,1-1-1,-1 0 1,1 1 0,-1-1 0,1 0 0,0 0 0,-1 0-1,1 0 1,-1 1 0,1-1 0,0 0 0,-1 0 0,1 0 0,-1 0-1,1 0 1,0 0 0,0-1 0,0 1 1,0-1 0,0 0 0,1 1-1,-1-1 1,0 0 0,0 0 0,0 0 0,0 0 0,0 0 0,0 0 0,0 0-1,0 0 1,-1 0 0,2-2 0,9-18 0,-1 0-1,-1 0 1,-1-1-1,10-39 1,9-28-185,-26 87 174,-1 1 1,1 0 0,-1 0 0,1 0-1,-1-1 1,1 1 0,0 0 0,-1 0-1,1 0 1,0 0 0,0 0 0,2-1-1,-3 2 4,0-1 0,1 1 0,-1 0 0,0 0-1,0 0 1,1 0 0,-1 0 0,0 0 0,1 0 0,-1 1-1,0-1 1,0 0 0,1 0 0,-1 0 0,0 0 0,0 0-1,1 0 1,-1 0 0,0 1 0,0-1 0,1 0 0,-1 0-1,0 0 1,0 0 0,0 1 0,0-1 0,1 0 0,-1 0 0,0 1-1,0-1 1,0 0 0,0 0 0,0 1 0,1-1 0,8 35-151,-1 29-1012,0 87 0,-10-147-1337,-2-11 1681,-5-18 68,0-17-468</inkml:trace>
  <inkml:trace contextRef="#ctx0" brushRef="#br0" timeOffset="1">481 0 19628,'-3'2'1761,"3"7"-1265,3 0-216,3 0 688,0-2-720,5-2 256,-1-1-408,4-2-160,4-1-72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1.606"/>
    </inkml:context>
    <inkml:brush xml:id="br0">
      <inkml:brushProperty name="width" value="0.025" units="cm"/>
      <inkml:brushProperty name="height" value="0.025" units="cm"/>
    </inkml:brush>
  </inkml:definitions>
  <inkml:trace contextRef="#ctx0" brushRef="#br0">191 1 7175,'0'0'11285,"-1"9"-11103,-27 140 362,2-15 244,23-122-1215,1-1 1,1 1-1,0 0 0,1 0 1,1 17-1,-5-42-194,0 0 0,-1 0 0,-1 1 0,0 0 0,-12-18 1,-45-52 5063,45 60-2140,17 22-2136,1-1 0,-1 1 0,1-1-1,0 1 1,-1 0 0,1-1 0,0 1-1,-1-1 1,1 1 0,0-1 0,-1 0-1,1 1 1,0-1 0,0 1 0,0-1-1,0 1 1,-1-1 0,1 0 0,0 1-1,0-1 1,0 1 0,0-1 0,0 0-1,0 1 1,1-1 0,-1 1 0,0-1-1,0 1 1,0-1 0,1 0 0,-1 1-1,0-1 1,21-8 1823,44 9-2239,-50 0 671,20 0-514,53-1-3889,-45-4-2334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2.518"/>
    </inkml:context>
    <inkml:brush xml:id="br0">
      <inkml:brushProperty name="width" value="0.025" units="cm"/>
      <inkml:brushProperty name="height" value="0.025" units="cm"/>
    </inkml:brush>
  </inkml:definitions>
  <inkml:trace contextRef="#ctx0" brushRef="#br0">218 175 6951,'-10'-4'4404,"-2"-1"-3402,-1 1 0,1 1 0,-1 0 0,1 1 1,-1 0-1,0 1 0,-19 0 0,28 1-928,1 0 0,-1 0-1,1 0 1,-1 1 0,1-1 0,-1 1 0,1 0-1,0-1 1,-1 2 0,1-1 0,0 0-1,0 1 1,0-1 0,0 1 0,0 0 0,0 0-1,0 0 1,0 1 0,1-1 0,-1 1-1,1-1 1,0 1 0,0 0 0,0 0 0,0 0-1,0 0 1,1 0 0,-1 0 0,1 0-1,0 0 1,0 1 0,0-1 0,0 1 0,1-1-1,-1 0 1,1 1 0,0 3 0,0-5-70,1-1 0,0 0 1,-1 1-1,1-1 1,-1 0-1,1 0 0,0 1 1,0-1-1,0 0 1,0 0-1,0 0 0,0 0 1,0 0-1,0 0 1,0 0-1,1 0 0,-1-1 1,0 1-1,0 0 0,1-1 1,-1 1-1,0-1 1,1 1-1,-1-1 0,1 0 1,-1 0-1,1 0 1,-1 1-1,0-1 0,1 0 1,-1-1-1,1 1 1,2-1-1,55-5 717,-40 0-506,0 0 1,-1-2 0,0 0-1,0-1 1,-1 0-1,28-21 1,-18 9 302,0-1 1,47-51-1,-67 66-348,-1 0 0,-1 0 0,1 0 0,-1-1 0,6-14 0,-30 35-277,7-1 160,1 1 0,1 0 0,0 1 0,0 0 0,1 0 0,1 1 0,1 0 0,0 1 0,1 0 0,0 0 0,2 0 0,-6 34 0,10-48-21,0 0 1,0 0-1,0 0 1,0 0 0,0 0-1,0 0 1,1-1 0,-1 1-1,1 0 1,-1 0-1,1 0 1,0 0 0,0 0-1,0-1 1,0 1-1,0 0 1,0-1 0,0 1-1,0-1 1,1 1 0,-1-1-1,1 0 1,-1 0-1,1 1 1,-1-1 0,1 0-1,0 0 1,0 0 0,-1-1-1,1 1 1,0 0-1,0-1 1,0 1 0,0-1-1,0 0 1,0 1-1,0-1 1,0 0 0,0 0-1,2-1 1,6 1 64,0 0 0,0-1 1,0-1-1,0 1 0,0-2 0,16-5 0,-3-1-9,0-2 0,-1 0 0,29-21-1,-41 25-102,0 0 0,0-1 0,0-1-1,-1 0 1,0 0 0,-1 0 0,0-1-1,9-16 1,-13 11-263,-14 14 8,-16 17-4,18-8 272,0 0 1,1 1-1,0 0 0,0 1 0,1-1 1,0 1-1,1 0 0,-8 19 1,12-27 16,0 1 1,0-1-1,0 1 1,0-1-1,1 1 1,-1 0-1,1-1 1,0 1-1,-1 0 1,1 0-1,0-1 1,1 1-1,-1 0 1,0 0-1,1-1 1,-1 1-1,1 0 1,0-1-1,0 1 0,0-1 1,0 1-1,1-1 1,-1 1-1,1-1 1,-1 0-1,1 0 1,0 0-1,0 0 1,0 0-1,0 0 1,0 0-1,0-1 1,0 1-1,1-1 1,-1 1-1,0-1 1,1 0-1,-1 0 1,1 0-1,0 0 1,4 0-1,7 2 25,1-1-1,-1-1 1,0 0 0,1-1-1,-1 0 1,1-1 0,-1-1-1,1 0 1,-1-1 0,0-1-1,0 0 1,-1-1 0,1 0-1,-1-1 1,0-1 0,0 0-1,-1 0 1,0-2 0,-1 1-1,20-19 1,-28 24-31,-1 0 0,0 1 0,0-1 0,0 0 0,0 0 0,-1 0 0,1 0 0,-1-1 0,1 1 0,-1 0 0,0-1 0,0 1 0,0-8 0,-1 10-10,0 0 0,0-1 1,-1 1-1,1 0 0,0 0 1,-1-1-1,1 1 0,-1 0 1,0 0-1,1-1 0,-1 1 1,0 0-1,1 0 0,-1 0 1,0 0-1,0 0 0,0 0 1,0 0-1,0 1 0,0-1 1,0 0-1,-1 0 1,1 1-1,0-1 0,0 1 1,0-1-1,-1 1 0,1-1 1,0 1-1,-1 0 0,1 0 1,0-1-1,-1 1 0,1 0 1,0 0-1,-3 1 0,-3-1 7,0 1 0,-1 0 0,1 0 0,0 0 0,0 1 0,0 0 0,0 1 0,1-1 0,-1 1 0,1 1 0,-1-1 0,1 1 0,0 0 0,0 0 0,1 1 0,-1 0 0,1 0 0,0 0 0,0 1 0,1-1 0,0 1 1,0 0-1,0 1 0,1-1 0,-1 1 0,2-1 0,-1 1 0,1 0 0,0 0 0,0 0 0,-1 11 0,4-16 1,-1 1 0,1-1 0,-1 0 0,1 1 0,0-1 0,0 0 0,-1 0 0,2 1 1,-1-1-1,0 0 0,0 0 0,1 0 0,-1-1 0,1 1 0,0 0 0,-1 0 1,1-1-1,0 1 0,0-1 0,0 0 0,0 1 0,0-1 0,0 0 0,1 0 0,-1 0 1,0-1-1,0 1 0,1 0 0,-1-1 0,0 0 0,1 1 0,2-1 0,8 2-512,-1-1 0,1 0-1,-1-1 1,1 0 0,13-3-1,-23 3-165,0-1 1,0 0-1,0 0 0,0 0 0,0 0 1,0 0-1,0-1 0,0 1 0,0-1 1,0 0-1,-1 1 0,1-1 0,-1-1 1,0 1-1,1 0 0,3-5 0,12-25-11046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2.861"/>
    </inkml:context>
    <inkml:brush xml:id="br0">
      <inkml:brushProperty name="width" value="0.025" units="cm"/>
      <inkml:brushProperty name="height" value="0.025" units="cm"/>
    </inkml:brush>
  </inkml:definitions>
  <inkml:trace contextRef="#ctx0" brushRef="#br0">45 5 20371,'0'0'4260,"-44"-5"-3907,44 18-321,0-2-1474,10-3-3618,6-4-11436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3.347"/>
    </inkml:context>
    <inkml:brush xml:id="br0">
      <inkml:brushProperty name="width" value="0.025" units="cm"/>
      <inkml:brushProperty name="height" value="0.025" units="cm"/>
    </inkml:brush>
  </inkml:definitions>
  <inkml:trace contextRef="#ctx0" brushRef="#br0">28 44 16047,'0'0'4447,"1"8"-2552,0 18-930,-2-1 0,-1 1 0,-9 49 1,4-40-713,-2 64 0,12-94 18,5-14 17,5-17 77,2-23-287,-2 0 1,-3-1 0,7-69-1,-15 114-247,2 13 63,6 23 21,-5-17 66,-3-9 20,0-1 0,0 0 0,0 0-1,1 1 1,0-2 0,0 1 0,0 0-1,0-1 1,0 1 0,1-1 0,-1 0-1,1 0 1,0 0 0,0-1-1,0 1 1,0-1 0,9 4 0,-4-4 5,-1 0 1,0 0 0,1-1 0,-1 0-1,1 0 1,-1-1 0,1 0 0,-1 0 0,16-3-1,-14 1 7,1 0-1,0-1 1,-1 0-1,1-1 1,-1 0-1,0 0 1,0-1-1,-1 0 1,0-1-1,0 0 1,0-1-1,0 0 1,-1 0 0,0 0-1,-1-1 1,9-12-1,-15 18 10,1 0 0,-1-1 0,0 1 0,0 0 0,0-1 0,0 1 0,-1-1 0,1 0 0,-1 1 1,1-1-1,-1 0 0,0-2 0,0 4 5,0 0 0,0 0 0,-1-1 0,1 1 0,0 0 0,-1 0 0,1 0 0,-1 0 0,1 0 0,-1 0 0,1 0 0,-1 0 0,0 1 0,1-1 0,-1 0 0,0 0 0,0 0 0,0 1 0,0-1 0,-1-1 0,0 2-11,-1-1 1,1 0-1,0 1 1,-1-1-1,1 1 1,-1 0-1,1-1 1,-1 1-1,1 0 1,-1 1-1,1-1 0,-1 0 1,1 1-1,-1 0 1,1-1-1,0 1 1,-1 0-1,1 0 1,0 0-1,0 0 1,0 1-1,-1-1 1,-2 3-1,-6 7 6,0 0 0,0 0 0,1 1 0,0 0 0,1 0 0,0 1 0,2 0 0,-1 1 0,1 0 0,1 0 0,1 1 1,0-1-1,1 1 0,0 0 0,-2 27 0,5-41-24,1 1 1,0 0-1,0 0 1,1 0-1,-1-1 1,0 1-1,0 0 1,1 0 0,-1-1-1,1 1 1,0 0-1,-1-1 1,1 1-1,0-1 1,0 1-1,0-1 1,0 1-1,0-1 1,0 0 0,1 1-1,-1-1 1,2 1-1,1 0-24,-1 0 0,1 0 0,-1-1 0,1 1 1,-1-1-1,1 0 0,0 0 0,0 0 0,7 0 0,4-1-415,1 0 0,-1-1-1,0 0 1,21-6 0,-18 3-1118,0-2 0,0 0 0,27-14 0,15-16-6079,-16 4-695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3.940"/>
    </inkml:context>
    <inkml:brush xml:id="br0">
      <inkml:brushProperty name="width" value="0.025" units="cm"/>
      <inkml:brushProperty name="height" value="0.025" units="cm"/>
    </inkml:brush>
  </inkml:definitions>
  <inkml:trace contextRef="#ctx0" brushRef="#br0">215 195 11851,'-8'1'4789,"-2"1"-4101,0 0 1,0 1-1,1 0 1,-1 0 0,1 1-1,0 0 1,0 1-1,1 0 1,-1 0-1,-8 8 1,5-4-256,1 0 0,1 1 1,-1 0-1,2 1 0,-1 0 0,1 0 0,-9 16 1,18-26-403,-1 0 0,0 1 1,0-1-1,1 0 1,-1 0-1,0 1 1,1-1-1,0 0 1,-1 1-1,1-1 1,0 1-1,-1-1 1,1 1-1,0-1 1,0 0-1,0 1 0,1-1 1,-1 1-1,1 2 1,-1-4-23,1 1 1,-1 0-1,1-1 1,0 1-1,-1 0 1,1-1-1,0 1 1,0-1-1,0 1 1,-1-1-1,1 0 1,0 1-1,0-1 0,0 0 1,0 1-1,0-1 1,0 0-1,-1 0 1,1 0-1,0 0 1,0 0-1,1 0 1,5-1 17,0 0 1,0 0 0,0 0-1,0-1 1,-1 0 0,12-5 0,5-6-71,0-1 1,-1-1 0,-1 0 0,0-2 0,-1-1 0,-1 0 0,-1-1 0,19-25-1,-45 55 44,0 0 0,1 1-1,1 0 1,0 0-1,0 0 1,2 1-1,-1-1 1,1 1-1,-2 18 1,6-30 18,0 0 0,0 0 0,0 0 0,0 0 0,0 0 0,0 0 0,0 0 0,0 0 0,1 1 0,-1-1 0,0 0 0,1 0 0,-1 0 0,1-1 0,-1 1 0,1 0 1,-1 0-1,1 0 0,0 0 0,0 0 0,-1-1 0,1 1 0,0 0 0,0 0 0,0-1 0,1 1 0,0 0 6,1 0 0,-1 0 1,0-1-1,1 1 0,-1-1 0,1 0 0,-1 1 1,1-1-1,-1 0 0,1-1 0,2 1 0,4-2 53,0 0-1,0 0 1,0-1-1,-1 0 1,12-6-1,6-7-51,-1-1 0,-1-1 1,0-1-1,-2-1 0,0-1 0,-2-1 0,0-1 1,-1 0-1,-2-1 0,29-53 0,-43 73-74,-1-1-1,0 1 0,0-1 1,-1 0-1,0 0 0,1 1 1,-1-1-1,0-10 1,-1 15 42,0-1 0,0 1 0,0 0 0,0-1 0,0 1 0,0 0 0,0 0 0,0-1 0,0 1 0,-1 0 0,1-1 0,0 1 0,0 0 0,0 0 0,0-1 0,-1 1 0,1 0 0,0 0 0,0 0 0,0-1 0,-1 1 0,1 0 0,0 0 0,0 0 0,-1-1 0,1 1 0,0 0 0,-1 0 0,1 0 0,0 0 0,0 0 0,-1 0 0,1 0 0,0 0 0,-1 0 0,1 0 0,0 0 0,-1 0 0,1 0 0,0 0 0,0 0 0,-1 0 0,1 0 0,-1 0 0,-13 5-114,5 1 107,1 1 1,-1 0-1,2 0 0,-1 0 1,1 1-1,0 0 1,-7 11-1,-41 68 231,49-76-131,0 1-1,0 1 0,1-1 1,-3 15-1,6-21-60,1 0-1,0 0 0,0 0 1,0 0-1,1 0 1,0 0-1,0 0 0,0 0 1,1 0-1,0 0 1,3 9-1,-3-13-18,0 0 0,1 0 0,-1 0-1,1 0 1,0 0 0,-1 0 0,1 0 0,0 0 0,0-1 0,0 1 0,1-1-1,-1 0 1,0 1 0,0-1 0,1 0 0,-1 0 0,1 0 0,-1-1-1,1 1 1,-1-1 0,1 1 0,-1-1 0,4 0 0,65-1 161,-64 1-159,7-2-19,0 0 1,-1 0 0,1-2 0,-1 1 0,0-2-1,0 0 1,0 0 0,-1-2 0,1 1 0,-2-1 0,1-1-1,-1 0 1,0-1 0,0 0 0,-1-1 0,-1 0-1,14-18 1,-22 27 11,0 0 1,0-1-1,0 1 0,0 0 1,0-1-1,-1 1 0,1-1 0,-1 0 1,1 1-1,-1-1 0,1 1 0,-1-1 1,0 0-1,0 1 0,0-1 1,0 0-1,0 1 0,0-1 0,0 0 1,-1-2-1,0 3 3,1 0 1,-1 0-1,0 0 1,0 0-1,0 1 1,0-1-1,0 0 0,0 0 1,0 1-1,0-1 1,0 1-1,0-1 1,0 1-1,0-1 1,-1 1-1,1-1 0,0 1 1,0 0-1,0 0 1,-1 0-1,0 0 1,-5 0 21,1 0 0,-1 0 0,1 1 0,0 0 0,-1 0 0,1 1 0,0 0 0,0 0 0,-7 3 0,3 1 36,1 0-1,0 1 1,1 0 0,0 0 0,0 1 0,0 0-1,1 0 1,-10 16 0,15-21-46,0 1 0,0-1 0,0 1 0,1 0 0,-1 0 1,1 0-1,0 0 0,0 0 0,0 0 0,0 0 0,1 7 0,0-9-31,0 0-1,1 1 0,-1-1 1,1 1-1,0-1 1,0 0-1,-1 0 0,2 1 1,-1-1-1,0 0 0,0 0 1,1 0-1,-1 0 0,1 0 1,-1 0-1,1-1 1,0 1-1,0 0 0,0-1 1,0 0-1,2 2 0,6 2-647,0-1 0,0 1 0,1-2 1,-1 0-1,1 0 0,0-1 0,-1 0 0,1-1 0,22 0 0,26 0-4890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8.679"/>
    </inkml:context>
    <inkml:brush xml:id="br0">
      <inkml:brushProperty name="width" value="0.025" units="cm"/>
      <inkml:brushProperty name="height" value="0.025" units="cm"/>
    </inkml:brush>
  </inkml:definitions>
  <inkml:trace contextRef="#ctx0" brushRef="#br0">0 178 12684,'0'0'1975,"7"-11"422,4-6-1359,1 0-1,1 0 1,25-25 0,-30 34-780,1 0 0,-1 1 0,1 0 0,1 0 0,-1 1 0,1 0 1,1 0-1,-1 1 0,20-6 0,-29 11-251,-1-1 1,1 1 0,0 0-1,0 0 1,0-1 0,-1 1-1,1 0 1,0 0-1,0 0 1,0 0 0,0 0-1,0 0 1,-1 0-1,1 0 1,0 0 0,0 1-1,0-1 1,-1 0-1,1 1 1,0-1 0,0 0-1,0 1 1,-1-1 0,1 1-1,0-1 1,-1 1-1,1-1 1,0 1 0,-1-1-1,1 1 1,-1 0-1,1-1 1,-1 1 0,1 0-1,-1 0 1,0-1-1,1 1 1,-1 0 0,0 0-1,1 0 1,-1-1 0,0 1-1,0 0 1,0 0-1,0 0 1,0 0 0,0-1-1,0 1 1,0 0-1,0 0 1,0 0 0,0 0-1,-1-1 1,1 1-1,0 0 1,-1 0 0,0 1-1,-18 48 748,-8-3-393,17-30-340,0 0 1,0 1 0,2 0 0,0 0 0,1 1 0,1 0-1,-7 38 1,13-56-24,0 0-1,-1 0 1,1 0-1,1 0 1,-1 1-1,0-1 1,0 0-1,0 0 1,0 0-1,1 0 1,-1 0-1,1 0 1,-1 0-1,1 0 1,-1 1-1,1-2 1,-1 1-1,1 0 1,0 0-1,0 0 1,-1 0-1,1 0 1,0 0-1,0-1 1,0 1-1,0 0 1,0-1-1,0 1 1,0-1-1,2 1 1,1 0 17,0 0 0,0 0 1,0-1-1,1 1 0,-1-1 1,0 0-1,0-1 0,0 1 0,5-2 1,6-1 42,0-1 0,0-1-1,0 0 1,14-8 0,-2-1 6,-1-3-1,39-29 0,-54 37-29,1-1 1,-2-1-1,1 0 0,-1 0 1,-1-1-1,0 0 0,9-16 0,-26 42-88,0 0 1,2 1-1,0 0 0,0 1 0,1-1 0,1 1 0,1 0 0,0 0 0,1 0 0,0 29 0,2-43 89,0 0 0,0 0-1,1 1 1,-1-1-1,1 0 1,-1 0-1,1 0 1,0 0-1,0 0 1,-1 0-1,2 0 1,-1 0 0,0 0-1,0 0 1,0-1-1,1 1 1,-1 0-1,1-1 1,0 1-1,-1-1 1,1 0-1,0 1 1,0-1 0,0 0-1,0 0 1,0 0-1,0 0 1,0-1-1,0 1 1,0-1-1,0 1 1,0-1 0,0 1-1,1-1 1,-1 0-1,0 0 1,3-1-1,1 1 178,1-1 0,-1 0 1,0 0-1,0-1 0,0 0 0,-1 0 0,1 0 0,0-1 0,-1 0 0,1 0 0,-1 0 1,7-6-1,-1-2-66,0 0 0,0-1 1,-2 0-1,1-1 0,-1 0 1,8-15-1,-14 21-133,1 0 0,-1 0 1,0 0-1,0 0 0,-1 0 0,0-1 0,0 1 0,-1-1 1,0 0-1,-1 1 0,1-1 0,-1 0 0,-1 1 0,-1-12 1,2 18-30,0 1 1,0 0 0,0-1 0,0 1 0,0-1 0,0 1 0,0 0 0,-1-1 0,1 1 0,0 0 0,0-1-1,0 1 1,-1 0 0,1-1 0,0 1 0,0 0 0,-1-1 0,1 1 0,0 0 0,0 0 0,-1-1 0,1 1-1,0 0 1,-1 0 0,1 0 0,0 0 0,-1-1 0,1 1 0,0 0 0,-1 0 0,1 0 0,-1 0 0,1 0-1,0 0 1,-1 0 0,1 0 0,-1 0 0,1 0 0,0 0 0,-1 0 0,1 0 0,0 0 0,-1 0 0,1 1-1,-1-1 1,1 0 0,0 0 0,-1 0 0,1 1 0,-13 15-419,12-13 424,1-1-1,-1 1 1,1 0-1,-1-1 1,1 1-1,0 0 1,0-1-1,0 1 1,0 0-1,0 0 1,1-1-1,-1 1 1,1-1-1,0 1 0,0 0 1,0-1-1,0 1 1,0-1-1,0 0 1,1 1-1,-1-1 1,1 0-1,0 0 1,0 0-1,-1 0 1,1 0-1,1 0 1,-1-1-1,4 3 0,-3-2 18,0-1 1,1 0-1,-1 0 0,1-1 0,-1 1 0,1-1 0,0 1 0,-1-1 0,1 0 0,-1-1 0,1 1 0,0-1 0,-1 1 0,1-1 0,-1 0 0,1 0 0,-1-1 0,0 1 0,1-1 0,-1 1 0,0-1 0,4-4 0,0 2-108,0-1 1,-1 0-1,0-1 0,0 1 1,0-1-1,-1 0 0,0-1 1,6-9-1,-16 27 57,1 0 0,0 1 0,1-1-1,0 1 1,0-1 0,2 1 0,-1 0 0,2 0-1,-1 0 1,4 21 0,-3-31 57,0-1 0,1 1 0,-1-1 0,1 1 0,0 0-1,-1-1 1,1 1 0,0-1 0,0 0 0,0 1 0,0-1 0,0 0 0,0 1 0,1-1 0,-1 0-1,0 0 1,1 0 0,-1 0 0,0 0 0,1 0 0,-1-1 0,1 1 0,2 1 0,0-2 43,0 1 0,-1-1 0,1 0 0,0 0 0,-1 0 1,1 0-1,0-1 0,-1 0 0,1 1 0,5-3 0,5-3 100,-1 0 0,0 0-1,0-1 1,16-12 0,-11 6-131,0-1 0,-1-1 0,16-19 1,-27 28-47,-1 0 1,0-1-1,0 1 1,0-1 0,-1-1-1,0 1 1,0-1-1,-1 1 1,0-1-1,0 0 1,2-12 0,-5 20 12,0-1 0,0 1 0,0-1 0,0 1 0,0-1 0,0 1 1,0-1-1,0 1 0,0-1 0,0 1 0,-1-1 0,1 1 0,0-1 1,0 1-1,0-1 0,-1 1 0,1-1 0,0 1 0,-1 0 0,1-1 1,0 1-1,-1-1 0,1 1 0,0 0 0,-1-1 0,1 1 0,-1 0 1,1 0-1,0-1 0,-1 1 0,1 0 0,-1 0 0,1 0 1,-1-1-1,1 1 0,-1 0 0,1 0 0,-1 0 0,1 0 0,-1 0 1,1 0-1,-1 0 0,1 0 0,-1 0 0,1 0 0,-1 1 0,1-1 1,-1 0-1,1 0 0,-1 0 0,1 0 0,-1 1 0,1-1 0,-1 0 1,1 1-1,-1-1 0,-28 18-45,24-14 86,1 1 0,-1 0 0,1 1 0,1-1 0,-1 1 0,1 0 0,0-1 0,0 1 0,1 1 0,-1-1 0,1 0 0,1 1 0,-1-1 0,1 1 0,0-1 1,1 1-1,0 0 0,0-1 0,0 1 0,2 8 0,-1-13-25,1 1 1,-1-1-1,1 0 1,0 0-1,0 0 1,0 0-1,0 0 1,0 0-1,0 0 1,0-1-1,1 1 1,-1-1-1,0 0 1,1 0-1,-1 0 1,1 0-1,0 0 1,-1 0-1,1-1 1,0 1-1,-1-1 1,1 0-1,0 0 1,4 0-1,3 1-389,1-1 0,-1-1-1,0 0 1,0 0 0,14-4-1,-18 3-526,-1 0-1,1-1 1,-1 1-1,0-1 1,0-1-1,-1 1 1,1-1-1,-1 1 1,1-1-1,4-7 0,17-21-11263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007"/>
    </inkml:context>
    <inkml:brush xml:id="br0">
      <inkml:brushProperty name="width" value="0.025" units="cm"/>
      <inkml:brushProperty name="height" value="0.025" units="cm"/>
    </inkml:brush>
  </inkml:definitions>
  <inkml:trace contextRef="#ctx0" brushRef="#br0">56 1 18770,'0'0'3939,"-55"33"-3074,55-16-640,0 3-258,16-3-287,12 0-1025,4-3-1986,3 2-3267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459"/>
    </inkml:context>
    <inkml:brush xml:id="br0">
      <inkml:brushProperty name="width" value="0.025" units="cm"/>
      <inkml:brushProperty name="height" value="0.025" units="cm"/>
    </inkml:brush>
  </inkml:definitions>
  <inkml:trace contextRef="#ctx0" brushRef="#br0">92 180 16239,'0'0'6193,"-8"4"-5878,-41 31 772,45-32-856,1 0-1,0 0 1,1 0 0,-1 0 0,0 1-1,1-1 1,0 1 0,0-1 0,0 1-1,0 0 1,0 0 0,1 0 0,0 0-1,-2 7 1,3-10-210,0-1-1,1 1 0,-1 0 1,0-1-1,0 1 1,0 0-1,1-1 1,-1 1-1,0-1 1,1 1-1,-1-1 1,0 1-1,1-1 0,-1 1 1,1-1-1,-1 1 1,1-1-1,-1 1 1,1-1-1,-1 0 1,1 1-1,-1-1 0,1 0 1,0 0-1,-1 1 1,1-1-1,-1 0 1,1 0-1,0 0 1,-1 0-1,1 0 0,0 1 1,-1-1-1,1-1 1,0 1-1,-1 0 1,1 0-1,0 0 1,-1 0-1,1 0 0,-1 0 1,1-1-1,0 1 1,-1 0-1,1-1 1,0 0-1,35-14 1138,-9-3-967,-1-1-1,-1-1 1,32-33-1,-43 39-161,-1-1 0,0 0 1,-2-1-1,0-1 0,0 0 0,14-32 1,-21 28-30,-16 30-174,-17 29-53,26-32 207,-12 19-38,-21 51 0,33-69 52,0 0 0,1 0 0,0 0 0,0 0 0,1 1 1,0-1-1,0 0 0,1 1 0,0-1 0,0 1 0,1-1 0,0 0 0,2 9 0,-2-14 9,0 1 0,1-1 0,0 0 0,-1 0 0,1 1 0,0-1 0,0-1 0,0 1 0,0 0 0,1 0 0,-1-1 0,0 1 0,1-1 0,-1 0 0,1 0 0,-1 0 0,1 0 0,-1 0 0,1 0 0,0-1 0,0 1 0,-1-1 0,6 0 0,69 0 47,-72 0-65,2-1-44,1 0 0,-1 0 0,0 0 0,0-1 0,0-1 0,-1 1 0,1-1 0,0 0 0,-1 0 0,0-1-1,8-5 1,-10 6 77,-1 0 0,1 0 0,-1 0 0,0 0-1,0-1 1,0 1 0,-1-1 0,1 1 0,-1-1 0,0 0-1,0 0 1,-1 0 0,1 0 0,-1-1 0,1 1 0,-1 0-1,-1-1 1,1 1 0,0-6 0,-1 9-7,-1 1 1,1-1-1,0 0 1,-1 0-1,1 1 0,0-1 1,-1 0-1,1 1 1,-1-1-1,1 0 0,-1 1 1,1-1-1,-1 0 1,1 1-1,-1-1 0,0 1 1,1-1-1,-1 1 1,0 0-1,1-1 1,-1 1-1,0 0 0,0-1 1,1 1-1,-1 0 1,0 0-1,0 0 0,0-1 1,1 1-1,-1 0 1,0 0-1,0 0 0,0 0 1,0 1-1,1-1 1,-1 0-1,0 0 1,0 0-1,1 1 0,-1-1 1,0 0-1,-1 1 1,-34 15-103,32-13 72,1 0 0,-1 1 0,1-1 0,1 1 0,-1-1 0,0 1 0,1 0 0,0 0-1,-1 0 1,-1 6 0,4-8-19,0-1 0,-1 0 1,1 1-1,0-1 0,0 1 0,0-1 0,0 0 0,0 1 0,0-1 0,1 1 0,-1-1 0,0 1 1,1-1-1,-1 0 0,1 1 0,-1-1 0,1 0 0,0 0 0,0 1 0,-1-1 0,1 0 1,0 0-1,0 0 0,0 0 0,0 0 0,0 0 0,0 0 0,1 0 0,-1-1 0,0 1 0,0 0 1,1-1-1,-1 1 0,0-1 0,1 1 0,1 0 0,14 5 17,1 0-1,0-1 1,0 0 0,0-2-1,0 0 1,0-1 0,1-1-1,-1-1 1,27-2 0,-42 1 71,0 1 1,0-1 0,-1 0 0,1 0 0,0 0-1,-1 0 1,1 0 0,-1 0 0,1-1-1,-1 1 1,0-1 0,0 0 0,0 0 0,1 0-1,-2 0 1,1 0 0,0 0 0,0 0 0,-1 0-1,1-1 1,-1 1 0,0-1 0,1 1-1,-1-1 1,-1 0 0,1 1 0,0-1 0,0 0-1,-1-5 1,1 0 128,-1 0 0,0 0 0,-1 0 0,0 0 0,0 0 0,-1 0-1,0 1 1,-5-15 0,8 21-301,1 0-1,0 0 0,-1 0 1,1 1-1,0-1 0,0 1 1,-1-1-1,1 1 0,0 0 1,0-1-1,0 1 0,0 0 1,0 0-1,0 0 0,-1 1 1,4 0-1,-1-1-242,14 0-923,47-1-7727,-13-2-6573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39.989"/>
    </inkml:context>
    <inkml:brush xml:id="br0">
      <inkml:brushProperty name="width" value="0.025" units="cm"/>
      <inkml:brushProperty name="height" value="0.025" units="cm"/>
    </inkml:brush>
  </inkml:definitions>
  <inkml:trace contextRef="#ctx0" brushRef="#br0">0 328 15855,'0'0'10068,"8"-4"-9529,1-1-470,6-2-102,0-1 1,0-1-1,-1 0 1,0-1-1,-1 0 0,0-1 1,16-17-1,-78 70-426,36-28 527,1 2 0,1 0 0,-16 28-1,23-36-31,0 1 0,1-1 0,0 1 0,0 0 0,0 1 0,1-1-1,1 0 1,0 0 0,0 15 0,1-23-23,0 1 0,0-1 0,1 1 1,-1-1-1,1 0 0,-1 1 0,1-1 0,0 1 0,-1-1 0,1 0 0,0 1 1,0-1-1,0 0 0,0 0 0,0 0 0,0 0 0,0 0 0,1 0 1,-1 0-1,0 0 0,0 0 0,1-1 0,-1 1 0,1 0 0,-1-1 0,0 1 1,1-1-1,-1 1 0,1-1 0,-1 0 0,1 0 0,0 0 0,-1 0 1,1 0-1,-1 0 0,1 0 0,-1 0 0,1-1 0,1 1 0,6-2 74,0 1 0,0-1 0,0 0 0,0-1 0,14-6-1,2-4-306,0-1 0,-1-1 0,-1-1 0,0-1 0,-1-1 0,31-33 0,-34 30-1094,-1-1 0,0-1 1,-2-1-1,-1 0 1,-1-1-1,18-41 1,-8 1-3967,-1 6-875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0.743"/>
    </inkml:context>
    <inkml:brush xml:id="br0">
      <inkml:brushProperty name="width" value="0.025" units="cm"/>
      <inkml:brushProperty name="height" value="0.025" units="cm"/>
    </inkml:brush>
  </inkml:definitions>
  <inkml:trace contextRef="#ctx0" brushRef="#br0">203 0 3683,'-2'2'8998,"-4"5"-4377,-34 47-1861,12-9-1442,2 1 1,2 2 0,-19 52 0,36-80-1186,1 0 0,0 0 1,2 0-1,0 0 1,1 1-1,1-1 0,1 1 1,1 0-1,1 0 1,6 38-1,3-30-126,-10-28-9,0-1 0,0 1 0,1 0 0,-1 0 0,1 0 0,-1-1 0,1 1 1,-1 0-1,1 0 0,-1-1 0,1 1 0,-1 0 0,1-1 0,0 1 0,-1-1 0,1 1 0,0-1 0,0 1 0,-1-1 0,1 0 0,0 1 0,0-1 0,0 0 0,0 0 0,-1 1 0,1-1 0,0 0 0,0 0 1,0 0-1,1 0 0,0-4 55,-1 0 0,0-1 0,0 1 1,0 0-1,-1-1 0,1 1 0,-1-1 1,0-6-1,0 3-15,1-192-395,-1 198 354,0 0 0,0 0 0,1 0 0,-1 0 0,1 0 0,-1 0 0,1 1 0,0-1 0,0 0 0,0 0 0,0 0 0,0 0 0,0 1 0,0-1 0,1 1 0,-1-1 0,0 1 0,1-1 0,-1 1 0,1 0 0,2-2 0,0 1-11,1 0-1,-1 0 0,1 0 0,0 0 0,0 1 0,0 0 1,0 0-1,8-1 0,-2 1-9,1 1 0,-1 0 0,1 1 1,-1 0-1,1 1 0,-1 0 0,13 4 0,-20-4 48,0 0-1,1 0 1,-1 1-1,0-1 0,0 1 1,-1 0-1,1 0 1,0 1-1,-1-1 1,0 1-1,0-1 1,0 1-1,0 0 1,-1 0-1,1 0 1,-1 1-1,0-1 1,0 0-1,-1 1 1,1-1-1,0 8 1,-1-6 10,0 0 1,0 1 0,0-1 0,-1 1-1,-1-1 1,1 0 0,-1 1 0,0-1 0,0 0-1,-1 1 1,1-1 0,-1 0 0,-1 0 0,1 0-1,-6 8 1,-44 54 531,79-102-982,1 0-1,1 2 1,2 1-1,45-34 1,-49 50 273,-27 15 139,1 0 1,-1 0-1,0 0 1,1 0-1,-1 0 1,1 0-1,-1 0 1,0 0-1,1 0 1,-1 1-1,0-1 0,1 0 1,-1 0-1,0 0 1,1 1-1,-1-1 1,0 0-1,0 0 1,1 0-1,-1 1 1,0-1-1,0 0 0,1 1 1,-1-1-1,0 0 1,0 1-1,0-1 1,0 0-1,1 1 1,-1-1-1,0 0 1,0 1-1,0-1 1,0 0-1,0 1 0,0-1 1,0 1-1,0 7 36,-1-1-1,0 1 0,-1 0 0,1-1 0,-4 8 1,-1 11 565,6-23-538,-2 7 232,0 1 0,1-1 1,1 1-1,0 17 0,1-26-255,-1 0-1,0 0 1,1 1-1,-1-1 1,1 0 0,-1 0-1,1 0 1,0 0-1,0 0 1,0 0-1,0 0 1,1 0 0,-1 0-1,0 0 1,1 0-1,-1-1 1,1 1-1,0-1 1,0 1-1,-1-1 1,1 1 0,0-1-1,0 0 1,0 0-1,0 0 1,1 0-1,-1-1 1,3 2 0,5-1-60,0-1 0,0 0 0,0 0 1,-1-1-1,1 0 0,0-1 0,0 0 1,-1-1-1,1 0 0,-1 0 1,0-1-1,0 0 0,0-1 0,-1 0 1,1 0-1,-1-1 0,0 0 1,-1 0-1,1-1 0,-1 0 0,-1 0 1,1-1-1,-1 1 0,-1-1 0,1-1 1,5-11-1,-11 19 19,1 0 0,-1 0 0,1 0 1,-1 0-1,1-1 0,-1 1 0,0 0 0,0 0 0,0-1 1,1 1-1,-1 0 0,0 0 0,-1-1 0,1 1 1,0 0-1,0 0 0,0-1 0,-1 1 0,1 0 0,-1 0 1,0-2-1,0 2 1,0 0 1,1 1-1,-1-1 0,0 1 1,0 0-1,0-1 1,0 1-1,0 0 0,1-1 1,-1 1-1,0 0 1,0 0-1,0 0 1,0 0-1,0 0 0,0 0 1,0 0-1,0 0 1,0 0-1,0 0 0,-1 1 1,-2 0 22,1 0 0,0 0 0,0 0 0,0 0-1,0 1 1,0 0 0,0-1 0,0 1 0,1 0 0,-1 0 0,1 1 0,-1-1 0,1 0 0,0 1 0,-4 5-1,5-6 18,0 0 0,0 0 0,0 1 0,0-1 0,0 1 0,0-1 0,1 1 0,-1-1 0,1 1 0,0-1 0,-1 1 0,1 0 0,0-1 0,1 1 0,-1-1 0,0 1 0,2 3 0,-1-5-13,-1 1 1,1-1 0,0 0 0,0 0 0,0 1 0,0-1 0,0 0 0,1 0 0,-1 0 0,0 0 0,0 0 0,1 0 0,-1-1 0,1 1 0,-1 0 0,0-1 0,1 1 0,-1-1 0,1 1 0,-1-1-1,3 0 1,1 1 41,0-1-1,0 0 1,1 0-1,-1-1 0,0 1 1,0-1-1,0-1 1,0 1-1,0-1 0,-1 1 1,1-1-1,0-1 1,-1 1-1,1-1 0,-1 1 1,6-6-1,0-1-4,0-1 1,-1 0-1,0-1 0,0 0 0,9-17 0,-15 23-153,0-1 0,0 0 1,0 0-1,-1 0 0,0 0 0,0-1 0,0 1 0,-1-1 0,0 1 0,0-1 0,-1 1 0,0-1 1,0-8-1,-1 14-40,1 0 0,-1-1 0,0 1-1,0 0 1,1 0 0,-1 0 0,0 0 0,0 0 0,0 0 0,0 0 0,0 0 0,0 0 0,0 0 0,0 1 0,-1-1 0,1 0 0,0 1 0,0-1 0,-2 0 0,-11-1-3805,6 10-6370,7 2-321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079"/>
    </inkml:context>
    <inkml:brush xml:id="br0">
      <inkml:brushProperty name="width" value="0.035" units="cm"/>
      <inkml:brushProperty name="height" value="0.035" units="cm"/>
    </inkml:brush>
  </inkml:definitions>
  <inkml:trace contextRef="#ctx0" brushRef="#br0">17 1 18828,'1'4'284,"0"0"0,-1 0 0,0 1 0,1-1 0,-1 0 0,-1 0 0,1 1 0,-1-1 0,1 0 0,-1 0 0,0 0 0,-1 0 0,-2 6 0,2-5-67,1 0 0,-1 0 1,1 0-1,0 0 0,0 0 0,0 0 0,1 1 0,0 4 1,0-9-233,1 0-1,-1 0 1,1 1 0,-1-1 0,1 0 0,0 0 0,-1 0 0,1-1 0,0 1 0,0 0-1,0 0 1,0 0 0,0-1 0,0 1 0,0 0 0,0-1 0,0 1 0,0-1 0,0 1-1,0-1 1,1 1 0,-1-1 0,0 0 0,0 0 0,0 0 0,1 0 0,1 0 0,41 2-366,-36-2 318,-4 0 36,12-1-47,-1 1 0,1 1 0,0 1 0,-1 0 0,22 6 0,-33-7 92,0 1 0,-1-1 0,1 1 0,0 0 0,-1 0 0,0 0 0,1 1-1,-1-1 1,0 1 0,0-1 0,-1 1 0,1 0 0,0 0 0,-1 0 0,0 1 0,0-1 0,0 1 0,0-1 0,0 1 0,-1 0 0,1-1-1,-1 1 1,0 0 0,0 0 0,-1 0 0,1 7 0,-1-3 73,0 1 0,0-1 0,-1 0 0,-1 1 0,1-1 0,-1 0 0,0 0 0,-1 0-1,0 0 1,-1 0 0,1-1 0,-1 0 0,-1 1 0,1-1 0,-1-1 0,0 1 0,-1-1 0,-11 11 0,14-14-215,-1 0 0,0 0 0,0 0 0,0-1 1,0 1-1,0-1 0,-1 0 0,1 0 0,-1 0 1,1-1-1,-1 1 0,0-1 0,1 0 0,-1-1 1,0 1-1,0-1 0,0 0 0,0 0 0,1 0 1,-1-1-1,0 0 0,0 0 0,0 0 0,1 0 1,-1-1-1,1 0 0,-1 0 0,1 0 0,0 0 0,0-1 1,0 0-1,0 0 0,-5-4 0,-14-16-799</inkml:trace>
  <inkml:trace contextRef="#ctx0" brushRef="#br0" timeOffset="1">371 235 18332,'0'1'72,"0"0"1,0 0-1,1 0 0,-1 0 1,0 0-1,0 0 1,1 0-1,-1 0 0,1 0 1,-1 0-1,1 0 0,-1 0 1,1-1-1,-1 1 1,1 0-1,0 0 0,-1-1 1,1 1-1,0 0 0,0-1 1,-1 1-1,1 0 1,0-1-1,0 1 0,0-1 1,0 0-1,0 1 0,0-1 1,0 0-1,0 1 1,0-1-1,0 0 0,0 0 1,0 0-1,0 0 0,0 0 1,0 0-1,0 0 1,0 0-1,0-1 0,0 1 1,0 0-1,0 0 0,0-1 1,0 1-1,0-1 1,1 0-1,4-3 164,1 0 0,-1 0 1,0 0-1,0-1 0,0 0 0,-1 0 1,0-1-1,0 1 0,0-1 0,0 0 1,4-10-1,-5 10-139,-1 0-1,0 0 1,0 0-1,-1 0 1,0 0 0,0-1-1,0 1 1,-1-1-1,0 1 1,0-1 0,-1 1-1,0-1 1,0-8 0,-1 13-81,1 0 0,-1 0 0,1 0 1,-1 0-1,0 0 0,1 0 1,-1 0-1,0 0 0,0 0 1,-1 0-1,1 1 0,0-1 0,0 0 1,-1 1-1,1-1 0,-1 1 1,0 0-1,1-1 0,-1 1 1,0 0-1,0 0 0,0 0 1,0 0-1,1 1 0,-1-1 0,-1 0 1,1 1-1,0-1 0,0 1 1,-3 0-1,2-1-10,-1 1 0,1 0 0,-1 1 1,1-1-1,-1 1 0,1 0 0,-1-1 0,1 1 0,0 1 0,0-1 1,-1 0-1,1 1 0,0 0 0,0 0 0,0 0 0,0 0 1,-3 4-1,-1 2 15,1-1 0,0 2 0,1-1 0,0 1 0,0 0 0,1 0 0,0 0 0,1 1 0,0-1 0,0 1 0,1 0 0,0 0 0,1 0 0,-1 16 0,2-13 18,0-1 1,1 1-1,1-1 1,-1 0-1,2 0 1,0 0 0,0 0-1,1 0 1,1 0-1,0-1 1,9 16-1,-11-23-69,0 0 0,0 0 0,0 0-1,0 0 1,1-1 0,-1 0 0,1 1 0,0-1-1,0-1 1,0 1 0,0 0 0,1-1 0,-1 0-1,1 0 1,0 0 0,-1-1 0,1 0 0,0 0 0,0 0-1,0 0 1,-1-1 0,1 1 0,0-1 0,0-1-1,6 0 1,-4 0-57,-1-1 1,1 0-1,-1 0 0,1 0 1,-1-1-1,0 0 0,0 0 0,0-1 1,0 1-1,-1-1 0,1-1 1,-1 1-1,0-1 0,-1 0 0,1 0 1,-1 0-1,7-12 0,14-36-425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1.088"/>
    </inkml:context>
    <inkml:brush xml:id="br0">
      <inkml:brushProperty name="width" value="0.025" units="cm"/>
      <inkml:brushProperty name="height" value="0.025" units="cm"/>
    </inkml:brush>
  </inkml:definitions>
  <inkml:trace contextRef="#ctx0" brushRef="#br0">194 1 17489,'-9'0'3587,"-2"0"-3099,0 2 1,0 0-1,-1 0 0,1 1 1,1 0-1,-1 1 1,0 0-1,1 0 0,-17 11 1,23-13-406,0 0 0,0 1 0,0-1 0,1 1 0,-1 0 0,1 0 0,-1 1 0,1-1 0,0 0 0,0 1 0,1 0 0,-1 0 0,1 0 0,0 0 0,0 0 0,0 0 1,0 1-1,1-1 0,-1 1 0,1-1 0,1 1 0,-1-1 0,0 1 0,1 0 0,0-1 0,0 1 0,1 0 0,0 5 0,0-9-74,0 1 0,0 0-1,0-1 1,0 1 0,0-1-1,1 0 1,-1 1 0,0-1 0,1 0-1,-1 0 1,1 0 0,-1 0-1,1 0 1,0 0 0,-1 0 0,1 0-1,0-1 1,0 1 0,-1 0-1,1-1 1,0 0 0,0 1 0,0-1-1,0 0 1,0 0 0,-1 0-1,5-1 1,2 1-3,1-1-1,-1 0 1,1 0 0,15-4-1,-7-3-82,0-1-1,0 0 0,0-1 0,-1-1 0,-1 0 0,0-1 0,0-1 1,-2 0-1,1-1 0,-2-1 0,14-19 0,-76 90 41,40-41 127,2-1-1,0 1 1,0 1 0,1-1-1,1 1 1,1 1 0,1-1-1,0 1 1,-3 31 0,6-47-131,1 1 0,0-1 0,0 1 0,0 0 0,0-1 0,0 1 0,0-1 1,0 1-1,1 0 0,-1-1 0,1 1 0,-1-1 0,1 1 0,-1-1 0,1 1 0,0-1 1,0 0-1,0 1 0,-1-1 0,1 0 0,1 1 0,-1-1 0,0 0 0,0 0 0,0 0 0,1 0 1,-1 0-1,0 0 0,1-1 0,2 2 0,-1-1-528,0-1-1,0 1 1,0-1-1,0 0 1,1 0 0,-1 0-1,0 0 1,0-1 0,0 1-1,0-1 1,0 0-1,0 0 1,0 0 0,0 0-1,3-3 1,24-16-11437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1.435"/>
    </inkml:context>
    <inkml:brush xml:id="br0">
      <inkml:brushProperty name="width" value="0.025" units="cm"/>
      <inkml:brushProperty name="height" value="0.025" units="cm"/>
    </inkml:brush>
  </inkml:definitions>
  <inkml:trace contextRef="#ctx0" brushRef="#br0">192 3 17521,'0'0'7682,"-12"0"-4421,-11 0-2516,6-2-362,0 1-1,0 2 1,0-1-1,0 2 0,0 0 1,-29 8-1,45-9-399,1-1-1,0 0 0,-1 0 1,1 0-1,0 0 0,-1 0 1,1 0-1,-1 1 1,1-1-1,0 0 0,-1 0 1,1 0-1,0 1 1,0-1-1,-1 0 0,1 1 1,0-1-1,-1 0 0,1 0 1,0 1-1,0-1 1,0 0-1,-1 1 0,1-1 1,0 1-1,0-1 1,0 0-1,0 1 0,0-1 1,0 1-1,0-1 0,0 0 1,0 1-1,0-1 1,0 1-1,0-1 0,0 0 1,0 1-1,0-1 0,0 1 1,0-1-1,0 0 1,0 1-1,1-1 0,-1 0 1,0 1-1,0-1 1,1 0-1,-1 1 0,0-1 1,0 0-1,1 1 0,-1-1 1,0 0-1,1 0 1,-1 0-1,0 1 0,1-1 1,-1 0-1,0 0 1,1 0-1,-1 0 0,1 1 1,-1-1-1,0 0 0,1 0 1,-1 0-1,1 0 1,32 12-1195,-30-11 1194,89 25-1658,-55-17 1537,0 2 0,-1 1 0,43 21 1,-77-32 220,0-1 0,-1 1 1,1 0-1,0 0 0,0 0 1,-1 0-1,1 1 0,-1-1 0,1 0 1,-1 1-1,1-1 0,-1 1 1,0 0-1,0-1 0,0 1 1,0 0-1,2 3 0,-3-4-19,0 0 0,0 0 0,0 0 0,-1 0 0,1 0 0,0 0 0,0 0-1,-1 0 1,1 0 0,-1 0 0,1 0 0,-1 0 0,1 0 0,-1 0 0,1 0 0,-1-1 0,0 1 0,1 0-1,-1 0 1,0-1 0,0 1 0,0 0 0,-1 0 0,-7 5 253,-1-1 0,0-1 0,0 0 1,-19 6-1,27-10-329,-29 10 415,0-3 0,-34 5 0,50-10-1076,1-1 0,-1-1 0,-26-2 0,20-6-6495,11-8-8318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7.946"/>
    </inkml:context>
    <inkml:brush xml:id="br0">
      <inkml:brushProperty name="width" value="0.025" units="cm"/>
      <inkml:brushProperty name="height" value="0.025" units="cm"/>
    </inkml:brush>
  </inkml:definitions>
  <inkml:trace contextRef="#ctx0" brushRef="#br0">0 1 15855,'0'0'8584,"53"13"-7143,-9-13-736,8 0-481,10 0-192,3 0-32,1 0-512,-8 0-994,-1 0-736,-18 0-961,-13-2-4196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8.290"/>
    </inkml:context>
    <inkml:brush xml:id="br0">
      <inkml:brushProperty name="width" value="0.025" units="cm"/>
      <inkml:brushProperty name="height" value="0.025" units="cm"/>
    </inkml:brush>
  </inkml:definitions>
  <inkml:trace contextRef="#ctx0" brushRef="#br0">131 2 14542,'0'0'1676,"11"-1"-486,-1 1-855,-1 0-1,0 0 0,0 1 0,0 0 1,1 1-1,-1 0 0,13 4 0,-18-4-252,-1-1 0,1 1 0,-1 0 0,0 0 0,0 0 0,0 1 0,0-1 0,0 1 0,0-1 0,-1 1 0,1 0 0,-1 0 0,0 0 0,1 1 0,-2-1 0,1 0 0,0 1-1,-1-1 1,1 1 0,-1-1 0,0 1 0,0 0 0,-1 0 0,1-1 0,-1 6 0,0 2-9,0 1-1,-1-1 1,0 1-1,-1-1 1,-1 0-1,0 0 1,0 0-1,-1 0 1,-1-1-1,1 1 1,-2-1-1,1 0 1,-9 10 0,-13 17 46,-63 66 0,45-56-81,27-26-239,-14 15-316,10-15-4808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8.768"/>
    </inkml:context>
    <inkml:brush xml:id="br0">
      <inkml:brushProperty name="width" value="0.025" units="cm"/>
      <inkml:brushProperty name="height" value="0.025" units="cm"/>
    </inkml:brush>
  </inkml:definitions>
  <inkml:trace contextRef="#ctx0" brushRef="#br0">171 1 16592,'0'0'8984,"0"14"-7788,-1 8-947,-2 1 1,0 0-1,-1-1 1,-2 0-1,0 0 0,-10 22 1,-36 66-141,30-64-102,-34 92-1,56-137-4,0-1-1,-1 1 0,1 0 0,0 0 0,0-1 0,0 1 1,-1 0-1,1 0 0,0-1 0,0 1 0,0 0 0,0 0 1,0 0-1,0-1 0,1 1 0,-1 0 0,0 0 0,0-1 1,1 1-1,-1 0 0,0 0 0,1-1 0,-1 1 0,0 0 1,1-1-1,-1 1 0,1 0 0,-1-1 0,2 2 0,0-2 8,-1 1 0,1-1 0,0 1 0,-1-1 0,1 1 0,0-1 0,0 0 0,-1 0-1,1 0 1,0 0 0,0 0 0,0 0 0,1-1 0,68-20 217,-54 16-238,13-3-223,1 2 0,0 1 0,1 1 1,40 1-1,-21 1-4260,-28-2-678,-4-8-3166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49.286"/>
    </inkml:context>
    <inkml:brush xml:id="br0">
      <inkml:brushProperty name="width" value="0.025" units="cm"/>
      <inkml:brushProperty name="height" value="0.025" units="cm"/>
    </inkml:brush>
  </inkml:definitions>
  <inkml:trace contextRef="#ctx0" brushRef="#br0">140 10 14350,'0'0'3982,"-7"12"-2925,-19 39 136,2 1-1,3 1 1,1 1-1,-21 101 1,78-204 1081,-17 8-2390,24-70 1,-39 94 12,0-1 1,-1 1-1,-1 0 1,0-1-1,-1 0 1,-1 0-1,-2-21 0,1 38 100,0 1-1,0 0 0,0 0 1,0-1-1,-1 1 0,1 0 1,0 0-1,0-1 0,0 1 1,0 0-1,0 0 0,-1 0 1,1 0-1,0-1 0,0 1 1,0 0-1,-1 0 0,1 0 0,0 0 1,0 0-1,0-1 0,-1 1 1,1 0-1,0 0 0,0 0 1,-1 0-1,1 0 0,0 0 1,0 0-1,-1 0 0,1 0 1,0 0-1,0 0 0,-1 0 0,1 0 1,0 0-1,0 0 0,-1 0 1,1 0-1,0 1 0,0-1 1,-1 0-1,1 0 0,0 0 1,0 0-1,0 0 0,-1 0 1,1 1-1,0-1 0,0 0 1,0 0-1,0 0 0,-1 1 0,1-1 1,0 0-1,0 0 0,0 1 1,0-1-1,0 0 0,0 0 1,0 0-1,0 1 0,0-1 1,0 0-1,0 0 0,0 1 1,-12 15-108,10-10 124,-1 0 1,1 0-1,0 0 1,1 1-1,0-1 0,0 0 1,0 1-1,0-1 1,1 0-1,0 1 1,1-1-1,1 9 0,-1-12 12,0 0-1,0 0 0,0 0 0,0 0 0,0 0 0,1-1 0,0 1 0,-1 0 0,1-1 0,0 0 0,0 1 0,0-1 0,1 0 1,-1 0-1,0 0 0,1 0 0,0-1 0,-1 1 0,1-1 0,0 1 0,0-1 0,0 0 0,-1 0 0,1 0 0,0 0 0,0-1 1,5 1-1,3 0 53,0-1 0,0 1 1,0-2-1,0 0 1,0 0-1,-1-1 1,1 0-1,0-1 1,-1 0-1,1-1 0,-1 0 1,0-1-1,0 0 1,11-8-1,-9 5-50,-1 0 0,0-1 0,-1 0 0,0-1 0,0 0 0,-1-1-1,0 0 1,-1 0 0,0-1 0,10-21 0,-14 22-41,-9 14-111,-10 18 8,2 1 111,2 0 0,0 1 0,2 1 0,0-1 1,2 1-1,0 1 0,2 0 0,1-1 0,1 1 1,0 46-1,3-68-223,0 0 0,0 0 0,1 0 0,-1 0 0,1 0 0,0 0 0,-1 0 0,2 0 0,-1 0 0,0 0 1,0-1-1,1 1 0,0 0 0,-1-1 0,1 1 0,3 3 0,13 2-5857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088"/>
    </inkml:context>
    <inkml:brush xml:id="br0">
      <inkml:brushProperty name="width" value="0.025" units="cm"/>
      <inkml:brushProperty name="height" value="0.025" units="cm"/>
    </inkml:brush>
  </inkml:definitions>
  <inkml:trace contextRef="#ctx0" brushRef="#br0">177 63 13453,'0'0'2941,"4"-9"-127,12-28-567,-16 37-2199,0 0 0,0-1 1,1 1-1,-1 0 0,0-1 0,0 1 1,0-1-1,0 1 0,1-1 0,-1 1 1,0-1-1,0 1 0,0 0 0,0-1 1,0 1-1,0-1 0,0 1 0,0-1 1,0 1-1,0-1 0,0 1 0,-1 0 0,1-1 1,0 1-1,0-1 0,0 1 0,-1-1 1,1 1-1,0 0 0,0-1 0,-1 1 1,1 0-1,0-1 0,-1 1 0,1 0 1,0-1-1,-1 1 0,1 0 0,0 0 1,-1-1-1,1 1 0,-1 0 0,1 0 0,-1 0 1,1 0-1,0 0 0,-1-1 0,1 1 1,-1 0-1,1 0 0,-1 0 0,1 0 1,-1 0-1,-22 5 534,7 2-482,1 1 1,0 1-1,0 0 0,1 1 1,0 1-1,0 0 1,2 1-1,-1 0 0,-14 20 1,26-32-101,1 0 1,0 1-1,-1-1 1,1 0-1,0 1 1,-1-1-1,1 0 1,0 1 0,0-1-1,-1 0 1,1 1-1,0-1 1,0 1-1,0-1 1,0 0-1,0 1 1,-1-1 0,1 1-1,0-1 1,0 1-1,0-1 1,0 1-1,0-1 1,0 0-1,0 1 1,1-1 0,-1 1-1,0-1 1,0 1-1,0-1 1,0 0-1,0 1 1,1-1-1,-1 1 1,0-1-1,0 0 1,1 1 0,-1-1-1,23 7 120,43-7 85,-49 0-247,-10 0 36,1 1 0,-1-1 0,0 2 0,0-1 0,0 1 0,0 0 0,13 6 0,-18-8 22,-1 1 0,0 0 0,1-1 0,-1 1 1,1 0-1,-1 0 0,0 0 0,0 0 0,0 0 0,1 0 0,-1 0 0,0 1 1,0-1-1,-1 0 0,1 0 0,0 1 0,0-1 0,-1 1 0,1-1 1,0 1-1,-1-1 0,1 1 0,-1-1 0,0 1 0,0-1 0,0 1 1,1-1-1,-1 1 0,-1 0 0,1-1 0,0 1 0,0-1 0,-1 1 0,1-1 1,0 1-1,-1-1 0,0 1 0,1-1 0,-1 1 0,0-1 0,0 0 1,1 1-1,-3 1 0,-1 1 43,0 0 0,0 0 0,0-1 0,0 1 0,-1-1 0,1 0 1,-1 0-1,0 0 0,0-1 0,0 1 0,0-1 0,-1-1 0,1 1 0,-6 0 0,-6 2 8,1-1 0,-1-1-1,-23 0 1,38-2-63,1 0-1,-1 0 1,0 0 0,1 0 0,-1 0-1,0 0 1,1-1 0,-1 1 0,0-1 0,1 1-1,-1-1 1,1 1 0,-1-1 0,1 0-1,-3-1 1,4 1-48,-1 0 0,1 1 1,-1-1-1,1 1 0,0-1 0,0 0 0,-1 1 0,1-1 1,0 0-1,0 1 0,-1-1 0,1 0 0,0 1 0,0-1 1,0 0-1,0 1 0,0-1 0,0 0 0,0 0 0,0 1 1,1-1-1,-1 0 0,0 1 0,1-2 0,1-2-251,-1 1 0,1 0-1,1 0 1,-1 0 0,0 0 0,1 0-1,-1 0 1,1 1 0,0-1 0,0 1-1,0 0 1,4-2 0,10-5-2501,1 0 1,31-9-1,1 3-2675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526"/>
    </inkml:context>
    <inkml:brush xml:id="br0">
      <inkml:brushProperty name="width" value="0.025" units="cm"/>
      <inkml:brushProperty name="height" value="0.025" units="cm"/>
    </inkml:brush>
  </inkml:definitions>
  <inkml:trace contextRef="#ctx0" brushRef="#br0">96 144 9065,'0'0'13831,"-11"9"-13532,1-2-214,1 0 0,1 1 0,-1 0 0,1 0 0,-7 11 0,12-15 6,0 1 0,0-1-1,1 1 1,-1 0-1,1 0 1,0-1-1,0 2 1,1-1 0,-1 0-1,1 0 1,1 0-1,-1 1 1,1-1 0,-1 0-1,1 0 1,2 9-1,-2-12-66,1 1 0,0-1 0,0 0-1,1 1 1,-1-1 0,0 0 0,1 0-1,-1 0 1,1 0 0,-1 0 0,1-1-1,0 1 1,0 0 0,0-1 0,0 1-1,0-1 1,0 0 0,0 0 0,1 0-1,-1 0 1,0 0 0,1 0 0,-1 0-1,0-1 1,1 1 0,-1-1 0,1 0 0,3 0-1,7 1 48,0-1-1,0 0 0,-1-1 1,18-3-1,-16 1-27,0-1-1,-1 0 0,1-1 1,-1-1-1,0 0 1,-1-1-1,0 0 0,0-1 1,0 0-1,-1-1 1,0 0-1,15-18 0,-18 20-26,-2-1-1,1 0 1,-1 0-1,-1-1 0,1 1 1,-2-1-1,1-1 0,-1 1 1,0-1-1,-1 1 1,0-1-1,-1 0 0,0 0 1,0 0-1,-1 0 1,-1-1-1,1 1 0,-3-13 1,2 21-21,0 0 0,-1-1 0,1 1 0,-1 0 0,0 0 0,0 0 0,0 0 0,0-1 1,0 1-1,0 1 0,-1-1 0,1 0 0,0 0 0,-1 0 0,0 1 0,1-1 0,-1 0 0,0 1 1,0 0-1,0-1 0,0 1 0,0 0 0,0 0 0,0 0 0,0 1 0,0-1 0,-1 0 0,1 1 1,0-1-1,-1 1 0,1 0 0,0 0 0,-1 0 0,1 0 0,0 0 0,-1 0 0,1 1 0,0-1 1,0 1-1,-4 0 0,-3 2-14,0-1 1,-1 1-1,1 1 0,1 0 1,-1 0-1,0 1 1,1 0-1,-11 8 0,17-11 26,-37 35 18,37-35-14,0 0-1,0 0 1,1-1-1,-1 1 0,1 0 1,0 1-1,-1-1 1,1 0-1,0 0 0,0 0 1,0 1-1,1-1 1,-1 0-1,0 1 0,1-1 1,0 1-1,-1-1 0,1 4 1,1-5-1,0 0 1,0-1-1,-1 1 1,1 0 0,0 0-1,0-1 1,0 1-1,0-1 1,0 1-1,0-1 1,1 1-1,-1-1 1,0 0-1,0 0 1,0 1-1,0-1 1,0 0 0,0 0-1,1 0 1,-1 0-1,1 0 1,35-1 79,-27 0-60,47-1-14,-39 0-228,0 1 0,-1 1-1,1 0 1,0 1 0,0 1 0,-1 1 0,19 5 0,-33-7 199,0 0 0,0 0 1,0 1-1,-1-1 0,1 1 1,0 0-1,-1-1 0,1 1 1,-1 0-1,1 1 0,-1-1 0,0 0 1,0 1-1,0-1 0,0 1 1,-1 0-1,1 0 0,-1-1 1,1 1-1,-1 0 0,0 0 1,0 0-1,0 0 0,-1 1 1,1-1-1,-1 0 0,0 4 1,0 6 136,-2 0 0,0 0 1,0 0-1,-1 0 0,-7 17 0,-4 28 121,14-58-297,0 0 0,1 0-1,-1 0 1,1 0 0,-1 1 0,0-1 0,1 0 0,-1 0-1,0 0 1,1 0 0,-1-1 0,1 1 0,-1 0 0,0 0-1,1 0 1,-1 0 0,0 0 0,1 0 0,-1-1 0,0 1-1,1 0 1,-1 0 0,0 0 0,1-1 0,-1 1 0,0 0-1,0 0 1,1-1 0,-1 1 0,0 0 0,0-1 0,0 1-1,1 0 1,-1-1 0,0 1 0,0 0 0,0-1 0,0 0-1,16-15-3085,1-9-2996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0.869"/>
    </inkml:context>
    <inkml:brush xml:id="br0">
      <inkml:brushProperty name="width" value="0.025" units="cm"/>
      <inkml:brushProperty name="height" value="0.025" units="cm"/>
    </inkml:brush>
  </inkml:definitions>
  <inkml:trace contextRef="#ctx0" brushRef="#br0">112 1 12780,'0'0'4004,"-44"56"-481,21-28-704,3-3-865,3-2-1314,9-7-544,8-6-96,2-8-1185,16-2-1697,7-8-1410,-6-12-4869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1.227"/>
    </inkml:context>
    <inkml:brush xml:id="br0">
      <inkml:brushProperty name="width" value="0.025" units="cm"/>
      <inkml:brushProperty name="height" value="0.025" units="cm"/>
    </inkml:brush>
  </inkml:definitions>
  <inkml:trace contextRef="#ctx0" brushRef="#br0">5 392 12588,'0'0'6539,"-1"9"-4857,-2 27-620,3-35-1018,0 0 0,0 0-1,0 0 1,0 0-1,0 0 1,1 0-1,-1-1 1,0 1 0,1 0-1,-1 0 1,0 0-1,1 0 1,-1-1 0,1 1-1,-1 0 1,1-1-1,0 1 1,-1 0 0,1-1-1,0 1 1,-1-1-1,1 1 1,0 0-1,0-1 1,-1 0 0,1 1-1,0-1 1,0 0-1,0 1 1,0-1 0,1 0-1,29 2 389,-25-2-310,10-1-59,-1 0 0,1 0 0,-1-2 0,1 0 0,15-5 0,-24 6-49,0-1 0,0 0-1,0 0 1,0 0-1,0-1 1,-1 0 0,0 0-1,0-1 1,0 0-1,0 0 1,-1 0-1,8-10 1,-6-3 362,-18 17 286,-23 17-152,24-6-394,-1 0 0,2 0 0,0 1 0,0 1 0,-14 23 0,20-30-61,-1 1 0,1 0 1,1 0-1,-1 0 0,1 0 0,0 1 1,1-1-1,0 0 0,-1 1 1,2-1-1,-1 1 0,1 0 0,0-1 1,1 1-1,1 7 0,-1-10-28,1-1-1,0 0 1,0 0-1,0 0 1,0 0-1,0 0 1,1-1-1,-1 1 1,1-1-1,-1 1 0,1-1 1,0 0-1,0 0 1,0 0-1,1-1 1,-1 1-1,0-1 1,1 0-1,-1 1 1,1-2-1,-1 1 1,1 0-1,-1-1 0,1 1 1,6-1-1,-5 0-198,1 1-1,0-1 0,-1 0 1,1-1-1,-1 1 0,1-1 1,-1 0-1,1-1 0,-1 1 1,0-1-1,1 0 0,-1 0 1,0-1-1,0 1 0,-1-1 1,6-4-1,8-18-3713,-3-7-1917</inkml:trace>
  <inkml:trace contextRef="#ctx0" brushRef="#br0" timeOffset="1">166 9 17104,'0'0'5605,"-49"-8"-3074,49 19-1826,0 7-449,11-1-192,12 3-96,-2-7-3075,2-5-4612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8.677"/>
    </inkml:context>
    <inkml:brush xml:id="br0">
      <inkml:brushProperty name="width" value="0.035" units="cm"/>
      <inkml:brushProperty name="height" value="0.035" units="cm"/>
    </inkml:brush>
  </inkml:definitions>
  <inkml:trace contextRef="#ctx0" brushRef="#br0">218 12 17964,'-3'-2'118,"-1"1"0,1-1 0,-1 1-1,1 0 1,-1-1 0,0 1 0,1 1 0,-1-1 0,0 1 0,0-1 0,0 1 0,0 0 0,1 1-1,-1-1 1,0 1 0,0-1 0,0 1 0,1 0 0,-6 2 0,0 1 17,1 0 1,-1 0 0,1 0-1,0 1 1,0 1 0,-12 10-1,-22 26 267,39-38-340,0 0 1,0 0-1,0 0 1,1 0-1,-1 1 1,1-1-1,0 1 1,1 0 0,-3 7-1,4-11-56,0-1-1,0 0 1,0 1-1,0-1 1,0 0-1,0 1 1,0-1-1,1 0 1,-1 0-1,0 1 1,0-1-1,0 0 1,0 0-1,0 1 1,1-1-1,-1 0 1,0 0-1,0 1 1,1-1-1,-1 0 1,0 0-1,0 0 1,1 0-1,-1 1 1,0-1-1,0 0 1,1 0-1,-1 0 1,0 0 0,0 0-1,1 0 1,-1 0-1,0 0 1,1 0-1,-1 0 1,0 0-1,1 0 1,-1 0-1,0 0 1,0 0-1,1 0 1,-1 0-1,0 0 1,1 0-1,-1 0 1,0 0-1,0-1 1,1 1-1,-1 0 1,0 0-1,24-8 21,-16 4-2,5 1-23,0 1 0,0 0 0,0 1 0,1 0 1,-1 1-1,0 0 0,0 1 0,1 1 0,-1 0 0,0 1 1,19 7-1,-23-7 0,0 0 0,-1 1 1,1 1-1,-1-1 1,0 1-1,0 1 0,11 9 1,-15-11 10,0 0 1,0 1-1,0-1 1,-1 1 0,0 0-1,0 0 1,0 0-1,-1 0 1,1 0 0,-1 0-1,0 1 1,-1 0 0,2 5-1,-3-4 49,1 0 0,-1 1 0,-1-1 0,0 0 0,0 0 1,0 0-1,-1 0 0,1 0 0,-2 0 0,1-1 0,-1 1 0,0 0 0,-1-1 0,1 0 0,-1 0 0,0 0 0,-1 0 0,1-1 0,-1 0 0,0 0 0,-1 0 0,-6 4 0,6-3-28,-1-1-1,-1 0 1,1 0-1,-1-1 0,0 0 1,0 0-1,0 0 0,0-1 1,-1-1-1,1 0 1,-1 0-1,1 0 0,-1-1 1,0 0-1,0-1 1,0 0-1,-13-2 0,19 1-24,-1 0 0,0 0 0,1 0-1,0 0 1,-1-1 0,1 0 0,0 0-1,0 0 1,0 0 0,0 0 0,0 0-1,0-1 1,1 0 0,-1 1 0,1-1 0,0 0-1,0 0 1,0 0 0,0 0 0,0-1-1,-1-3 1,0-2-2,0 0 1,1 0-1,0-1 0,0 1 1,1-1-1,0 1 0,1-11 1,2-46-153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1.774"/>
    </inkml:context>
    <inkml:brush xml:id="br0">
      <inkml:brushProperty name="width" value="0.025" units="cm"/>
      <inkml:brushProperty name="height" value="0.025" units="cm"/>
    </inkml:brush>
  </inkml:definitions>
  <inkml:trace contextRef="#ctx0" brushRef="#br0">76 0 9385,'0'0'11590,"4"9"-9978,-2-4-1393,0 0 1,-1 0-1,0 1 1,0-1-1,0 1 1,0-1 0,-1 1-1,0 0 1,0-1-1,-1 1 1,0-1-1,1 1 1,-3 5-1,-4 13 466,-20 42-1,21-52-634,-1-1 1,2 1-1,0 0 0,1 0 1,0 0-1,1 1 0,0 0 1,0 26-1,3-39-48,1-1 0,-1 0 1,1 1-1,0-1 0,-1 0 0,1 1 0,0-1 0,0 0 1,0 0-1,0 0 0,0 0 0,0 0 0,0 0 0,0 0 1,0 0-1,0-1 0,1 1 0,-1 0 0,0-1 1,1 1-1,-1-1 0,0 1 0,1-1 0,-1 0 0,1 1 1,-1-1-1,0 0 0,1 0 0,-1 0 0,1 0 1,-1 0-1,3-1 0,52-4 55,-55 5-58,8-2-64,6-1-30,0 1 0,0 0 0,0 1 1,-1 0-1,23 3 0,-35-2 85,1 1 0,-1-1 0,0 1-1,0-1 1,0 1 0,0 0 0,0 0 0,0 0-1,0 0 1,0 0 0,0 0 0,0 1 0,-1-1-1,1 0 1,-1 1 0,1 0 0,-1-1 0,3 4-1,-3-2 8,0 0 0,-1 0 0,1 0-1,0 0 1,-1 0 0,0 0 0,1 0-1,-1 0 1,-1 0 0,1 0 0,0 0-1,-1 0 1,1 0 0,-1 0 0,0 0-1,0 0 1,-3 4 0,0 1 62,-1 0-1,0 0 1,0-1 0,-1 0 0,0 0-1,0 0 1,-1-1 0,1 0-1,-2 0 1,1-1 0,0 0 0,-1 0-1,0-1 1,0 0 0,-1 0-1,1-1 1,-1 0 0,0 0 0,1-1-1,-1 0 1,0-1 0,-1 0 0,1 0-1,0-1 1,0 0 0,0-1-1,-10-1 1,17 1-102,0 0 0,0 0-1,-1 0 1,1 0 0,0 0-1,0-1 1,0 1 0,1 0 0,-1-1-1,0 0 1,0 0 0,1 1-1,-1-1 1,1 0 0,0 0-1,-1 0 1,1 0 0,0-1 0,0 1-1,0 0 1,1 0 0,-1-1-1,0 1 1,1 0 0,0-1 0,-1 1-1,1-1 1,0 1 0,0 0-1,0-1 1,1 1 0,-1-1-1,0 1 1,2-4 0,0-1-744,0-1 0,0 1 1,1 0-1,0 1 0,0-1 0,0 0 1,1 1-1,0 0 0,0-1 0,7-6 1,21-16-5786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2.181"/>
    </inkml:context>
    <inkml:brush xml:id="br0">
      <inkml:brushProperty name="width" value="0.025" units="cm"/>
      <inkml:brushProperty name="height" value="0.025" units="cm"/>
    </inkml:brush>
  </inkml:definitions>
  <inkml:trace contextRef="#ctx0" brushRef="#br0">228 0 16912,'0'0'8451,"-7"11"-7720,-5 6-477,1 1-1,0 0 1,2 1-1,0 0 1,-9 31-1,11-23-140,1 0-1,2 1 0,1 0 0,1 0 0,3 49 0,1-67-225,0 0 1,1 0-1,0-1 1,0 1-1,1-1 0,0 1 1,10 13-1,-12-18-283,-10-15-9881,-12-12 4924,-2-2 3281,-1-3 1565,-37-49 5007,56 70-3668,-1-1 1,1-1-1,0 1 0,1 0 0,0-1 1,0 0-1,1 1 0,0-1 0,-1-9 0,3 16-683,0-1 1,0 0-1,0 0 0,0 0 0,1 1 0,-1-1 0,0 0 0,1 0 0,0 1 0,-1-1 0,1 0 0,0 1 0,0-1 0,0 1 0,0-1 0,0 1 0,0-1 0,1 1 0,-1 0 0,0 0 0,1-1 0,-1 1 0,1 0 0,-1 0 0,1 0 0,-1 1 0,1-1 1,0 0-1,-1 1 0,1-1 0,0 1 0,3-1 0,7-2-87,0 1 0,0 1 0,21-1 0,-25 2 56,154 5-2976,-100-1-3300,-8-4-4124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261"/>
    </inkml:context>
    <inkml:brush xml:id="br0">
      <inkml:brushProperty name="width" value="0.025" units="cm"/>
      <inkml:brushProperty name="height" value="0.025" units="cm"/>
    </inkml:brush>
  </inkml:definitions>
  <inkml:trace contextRef="#ctx0" brushRef="#br0">213 39 14157,'-8'-2'3748,"-2"0"-3307,1 1 1,-1 0-1,1 0 0,-1 1 0,0 0 1,1 1-1,-1 0 0,1 0 1,-1 1-1,1 0 0,-1 1 1,1 0-1,0 0 0,-15 9 1,20-9-400,1-2-32,0 1 0,0-1 0,0 1 0,0 0 1,0 0-1,1 0 0,-1 0 0,1 1 0,-1-1 0,1 1 0,0-1 0,0 1 0,0 0 0,0 0 0,1 0 1,-1 0-1,0 3 0,3-5-26,1-1-1,0 1 1,0-1 0,0 1 0,0-1 0,0 0 0,0 1 0,0-1 0,0 0-1,0-1 1,0 1 0,2 0 0,-2 0-30,34-4-580,-19 2 498,0 0 0,0 2 1,0 0-1,21 2 0,-35-1 149,1-1-1,-1 1 0,0-1 1,0 1-1,0 0 1,0 0-1,0 1 0,0-1 1,0 1-1,0-1 1,0 1-1,0 0 0,-1 0 1,1 0-1,-1 0 1,0 1-1,0-1 0,1 1 1,-1-1-1,-1 1 1,1 0-1,0 0 0,-1-1 1,1 1-1,-1 0 1,0 1-1,0-1 0,0 3 1,-1-4 20,0 0-1,0 0 1,0 0 0,0 0-1,-1 0 1,1 0 0,-1 0-1,0-1 1,1 1 0,-1 0-1,0 0 1,0-1 0,0 1-1,0 0 1,0-1 0,-1 1-1,1-1 1,0 1 0,-1-1-1,1 0 1,-1 0 0,1 1-1,-1-1 1,0 0 0,0 0-1,1-1 1,-1 1 0,-2 1-1,-64 21 558,53-18-315,-28 8 242,-27 8 3,65-19-558,8-2-99,39-10-498,13-4-1618,82-34 0,-117 40 1633,-1-2-1,1 0 1,-1-1-1,-1-1 1,0 0-1,-1-2 1,19-18-1,-6-10 1282,-29 40-409,0 0 0,0-1 1,0 1-1,0-1 0,0 1 0,0-1 1,-1 1-1,1-1 0,-1 0 0,0 1 1,0-1-1,0 0 0,0 1 0,0-1 1,0 0-1,-1-2 0,0 5-173,1-1-1,-1 1 1,1-1 0,0 1-1,-1-1 1,1 1-1,-1 0 1,1-1 0,-1 1-1,1 0 1,-1 0 0,1-1-1,-1 1 1,1 0-1,-1 0 1,1 0 0,-1-1-1,1 1 1,-1 0 0,0 0-1,1 0 1,-1 0-1,1 0 1,-1 0 0,0 0-1,1 0 1,-1 1 0,1-1-1,-1 0 1,1 0-1,-1 0 1,1 1 0,-1-1-1,1 0 1,-1 0 0,1 1-1,-1 0 1,-19 11 849,14-5-786,0-1 1,1 1-1,-1 1 0,2-1 0,-1 1 1,1 0-1,0 0 0,1 0 0,-1 1 1,2-1-1,-1 1 0,1 0 1,1 0-1,0-1 0,0 1 0,0 0 1,1 0-1,1 0 0,1 15 1,-1-22-150,0 0 0,0 0 1,0 1-1,0-1 1,1 0-1,-1 0 0,0-1 1,1 1-1,-1 0 1,1 0-1,0-1 0,0 1 1,-1-1-1,1 1 0,0-1 1,0 0-1,0 0 1,0 0-1,1 0 0,-1 0 1,0 0-1,0-1 1,1 1-1,-1-1 0,0 1 1,1-1-1,-1 0 1,0 0-1,1 0 0,-1 0 1,0-1-1,1 1 1,-1-1-1,4 0 0,-1 0-313,1-1 0,-1 1 0,0-1 0,0 0 0,0-1-1,0 1 1,-1-1 0,1 0 0,0 0 0,-1 0 0,0-1-1,0 1 1,0-1 0,3-4 0,-1-2-1273,-1 0 0,0 0 0,0-1 0,-2 1 1,1-1-1,-1 0 0,3-21 0,0-16-3299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609"/>
    </inkml:context>
    <inkml:brush xml:id="br0">
      <inkml:brushProperty name="width" value="0.025" units="cm"/>
      <inkml:brushProperty name="height" value="0.025" units="cm"/>
    </inkml:brush>
  </inkml:definitions>
  <inkml:trace contextRef="#ctx0" brushRef="#br0">38 1 7527,'0'0'11371,"-38"55"-11211,38-34-160,11-2-1890,7-4-4964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3.953"/>
    </inkml:context>
    <inkml:brush xml:id="br0">
      <inkml:brushProperty name="width" value="0.025" units="cm"/>
      <inkml:brushProperty name="height" value="0.025" units="cm"/>
    </inkml:brush>
  </inkml:definitions>
  <inkml:trace contextRef="#ctx0" brushRef="#br0">141 296 14189,'-10'8'3278,"-11"10"-996,-34 39 1,49-50-1984,0 1 0,0 0 1,1 0-1,0 0 1,0 1-1,1-1 1,0 1-1,1 0 0,0 1 1,-3 13-1,6-21-284,-1 0-1,1-1 1,0 1 0,0 0-1,0-1 1,0 1-1,0 0 1,0-1-1,0 1 1,1 0-1,-1-1 1,1 1-1,-1 0 1,1-1 0,0 1-1,-1-1 1,1 1-1,0-1 1,0 0-1,0 1 1,0-1-1,0 0 1,0 1 0,3 1-1,-1-2 0,-1 0 0,1 1 0,0-1 1,0 0-1,0-1 0,0 1 0,0 0 0,0-1 0,0 0 0,0 1 0,0-1 0,6-1 0,1 0 9,1-1-1,-1 0 1,0-1-1,0 0 0,0 0 1,0-1-1,13-7 0,-2-3 10,-1-1 1,0-1-1,-1-1 0,0 0 0,-2-1 0,0-2 0,-1 1 0,22-37 0,-27 39-20,-1-1-1,-1 0 1,-1-1-1,0 0 1,-2 0-1,0 0 1,-1-1-1,-1 0 1,0 0-1,-2 0 1,0-26-1,-2 44-9,0-1 0,0 1 0,0-1 0,0 1 0,-1-1-1,1 1 1,-1 0 0,0-1 0,1 1 0,-1 0 0,0-1-1,0 1 1,-1 0 0,1 0 0,0 0 0,-1 0 0,1 0-1,-1 0 1,0 0 0,0 1 0,1-1 0,-4-1 0,1 1 1,1 1 0,0 0 0,0 0 0,-1 0 0,1 1 0,-1-1 0,1 1 1,-1-1-1,1 1 0,-1 1 0,1-1 0,-1 0 0,-6 2 0,-2 2-3,-1 0-1,1 0 0,0 1 0,0 1 1,1 0-1,0 0 0,-16 12 0,10-3 4,0 0-1,-22 25 0,35-35-1,0-1 1,0 1-1,1-1 0,0 1 0,0 0 1,0 0-1,1 1 0,-1-1 0,1 0 1,0 1-1,1 0 0,-1-1 0,1 1 1,1 0-1,-1 6 0,1-10-1,1 0 0,-1 0-1,1 0 1,0 0 0,0-1-1,-1 1 1,1 0 0,1-1-1,-1 1 1,0-1 0,0 1 0,1-1-1,-1 1 1,0-1 0,1 0-1,-1 0 1,1 0 0,0 1 0,-1-2-1,1 1 1,3 1 0,46 16-84,-35-13-45,-11-4 59,17 6-386,-2 0 0,1 1 0,31 18 0,-48-24 431,1 1 1,-1 0 0,0 0-1,0 0 1,0 0-1,-1 0 1,1 1 0,-1 0-1,0 0 1,0 0-1,0 0 1,0 0 0,-1 1-1,1-1 1,-1 1-1,-1-1 1,1 1 0,0 0-1,-1 0 1,0 0-1,0 0 1,0 6 0,-1-6-276,-4 37 1145,-9-19-6360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5.023"/>
    </inkml:context>
    <inkml:brush xml:id="br0">
      <inkml:brushProperty name="width" value="0.025" units="cm"/>
      <inkml:brushProperty name="height" value="0.025" units="cm"/>
    </inkml:brush>
  </inkml:definitions>
  <inkml:trace contextRef="#ctx0" brushRef="#br0">16 125 13837,'0'0'9775,"-3"14"-9695,0-4-63,1 0-11,0-1 0,0 0 0,0 1 0,1-1-1,1 1 1,0 13 0,1-20 0,-1-1 1,1 1-1,0 0 0,-1-1 1,1 1-1,0-1 0,0 0 1,1 1-1,-1-1 0,0 0 1,1 1-1,-1-1 0,1 0 1,0 0-1,0-1 0,0 1 1,0 0-1,0 0 0,0-1 0,0 1 1,1-1-1,-1 0 0,0 0 1,1 0-1,-1 0 0,1 0 1,-1 0-1,1-1 0,0 1 1,-1-1-1,1 0 0,2 0 1,5 1 51,0-2 1,0 1 0,-1-1-1,1-1 1,-1 0 0,1 0-1,-1-1 1,1 0 0,-1-1-1,0 0 1,-1 0-1,1-1 1,14-10 0,-12 7 26,-1 0 0,0 0 0,0-1 0,-1-1 0,0 0 0,0 0 0,-2 0 0,1-1 0,11-21 0,-17 27 8,0 0 0,-1 0 1,1 1-1,-1-1 1,0 0-1,0 0 1,-1 0-1,1 0 0,-1 0 1,0 0-1,-1-8 1,1 13-94,-1-1 0,1 1 0,0 0 0,0-1-1,0 1 1,0 0 0,0-1 0,-1 1 0,1 0 0,0-1 0,0 1 0,-1 0 0,1-1 0,0 1 0,0 0 0,-1 0 0,1-1 0,0 1 0,-1 0 0,1 0 0,0 0 0,-1 0 0,1-1 0,0 1 0,-1 0 0,1 0 0,0 0 0,-1 0 0,1 0 0,-1 0 0,1 0 0,0 0 0,-1 0 0,1 0 0,0 0 0,-1 0 0,1 0 0,-1 0-1,1 0 1,0 0 0,-1 1 0,1-1 0,0 0 0,-1 0 0,1 0 0,0 1 0,-1-1 0,1 0 0,0 0 0,0 1 0,-1-1 0,1 0 0,-1 1 0,-15 15-62,11-8 53,1 1 1,0 0 0,0 0 0,1 1-1,0-1 1,1 1 0,0-1 0,0 1-1,1 0 1,1 0 0,-1 11 0,1-18 40,0 1-1,1-1 1,-1 1 0,0-1 0,1 1 0,0-1 0,0 0 0,0 1 0,0-1 0,1 0 0,-1 0 0,1 0 0,0 0 0,0 0 0,0 0 0,0 0 0,0 0 0,0-1 0,1 1 0,0-1 0,-1 0 0,1 0 0,0 0 0,0 0 0,0 0 0,0-1-1,0 1 1,0-1 0,1 0 0,-1 0 0,1 0 0,-1 0 0,7 0 0,-1-1 35,-1 0-1,1-1 1,-1 1 0,1-2-1,-1 1 1,0-1-1,1-1 1,-1 1 0,0-1-1,0-1 1,-1 0-1,1 0 1,-1 0 0,0-1-1,0 0 1,0 0-1,-1-1 1,0 0 0,8-8-1,-7 6 0,0-1 1,0 0-1,-1-1 1,-1 0-1,1 1 0,-1-2 1,-1 1-1,0 0 0,0-1 1,-1 0-1,-1 0 1,1 0-1,-2 0 0,1-15 1,-2 25-69,0 0 0,1 0 0,-1-1 0,0 1 0,-1 0 0,1 0 0,0 0 0,0 0 1,0 0-1,-1 0 0,1-1 0,0 1 0,-1 0 0,1 0 0,-1 0 0,1 0 0,-2-1 0,1 1 0,1 1-1,-1 0 0,1 0 0,-1 0 1,1 0-1,-1 0 0,1 0 1,-1 0-1,1 0 0,-1 0 0,1 0 1,0 0-1,-1 0 0,1 1 0,-1-1 1,1 0-1,-1 0 0,1 0 1,-1 1-1,1-1 0,0 0 0,-1 0 1,1 1-1,0-1 0,-1 0 0,1 1 1,-1 0-1,-2 2-10,1 0 0,-1 0-1,1 0 1,0 1 0,0-1 0,0 1 0,0 0-1,-2 5 1,2-2 17,1-1-1,-1 0 0,2 1 0,-1-1 1,0 0-1,1 1 0,0-1 1,1 1-1,0-1 0,2 11 1,-2-15 8,0 1 1,0-1-1,0 1 1,1-1-1,-1 1 1,1-1-1,0 0 1,-1 0-1,1 1 1,0-1-1,0-1 1,0 1-1,1 0 1,-1 0-1,0-1 1,1 1-1,-1-1 0,1 0 1,-1 0-1,1 0 1,0 0-1,-1 0 1,1-1-1,0 1 1,0-1-1,4 1 1,3-1 14,0 1 1,0-1-1,1-1 0,-1 0 1,0 0-1,0-1 1,0-1-1,0 0 0,0 0 1,-1 0-1,1-1 0,-1-1 1,0 0-1,0 0 1,-1-1-1,1 1 0,-1-2 1,-1 0-1,1 0 0,-1 0 1,0 0-1,-1-1 1,0-1-1,0 1 0,0-1 1,-1 0-1,-1 0 0,1 0 1,-2-1-1,4-11 1,-7 21-29,0 0 0,0 0 0,0 0 0,0 0 0,-1 0 0,1 1 0,0-1 0,0 0 0,0 0 1,-1 0-1,1 0 0,0 0 0,0 0 0,0 0 0,-1 0 0,1 0 0,0 0 0,0 0 0,0 0 0,-1 0 1,1 0-1,0 0 0,0 0 0,0 0 0,-1 0 0,1 0 0,0 0 0,0 0 0,0 0 0,-1 0 1,1 0-1,0 0 0,0 0 0,0 0 0,-1-1 0,1 1 0,0 0 0,0 0 0,0 0 0,0 0 0,0 0 1,-1-1-1,1 1 0,0 0 0,0 0 0,0 0 0,0-1 0,0 1 0,0 0 0,0 0 0,0 0 0,0-1 1,0 1-1,0 0 0,0 0 0,0 0 0,0-1 0,0 1 0,0 0 0,0 0 0,0 0 0,0-1 0,0 1 1,0 0-1,0 0 0,0 0 0,0-1 0,0 1 0,-14 11-102,6-1 100,0 0-1,0 1 1,2 0-1,-1 0 1,1 0 0,1 1-1,0 0 1,1 0-1,0 1 1,1-1-1,0 1 1,1 0 0,-1 22-1,3-33 6,0-1-1,0 1 1,0 0 0,0-1-1,1 1 1,-1 0-1,0-1 1,1 1-1,0-1 1,-1 1 0,1-1-1,0 1 1,0-1-1,0 0 1,0 1 0,0-1-1,0 0 1,0 0-1,0 0 1,0 0 0,1 0-1,1 2 1,1-1 5,0 0-1,0-1 1,0 1 0,0-1-1,0 0 1,1 0 0,-1 0 0,8 0-1,0-1 10,0 0 0,0-1 0,0 0 0,0-1-1,22-6 1,-21 2-14,0 1 0,0-1 0,-1-1-1,0-1 1,-1 1 0,1-2 0,-1 0-1,17-18 1,-22 21-8,0 0 0,-1 0-1,0-1 1,0 0 0,-1 0 0,0 0-1,0 0 1,0-1 0,-1 1-1,0-1 1,-1 0 0,0 0 0,0 0-1,0 0 1,-1 0 0,0-10 0,-1 18 3,0-1 1,0 0 0,-1 0-1,1 1 1,0-1 0,0 0-1,-1 1 1,1-1 0,0 0-1,-1 1 1,1-1 0,-1 0-1,1 1 1,-1-1 0,1 1-1,-1-1 1,1 1 0,-1-1-1,0 1 1,1-1 0,-1 1-1,0 0 1,1-1 0,-1 1-1,0 0 1,1 0 0,-1-1-1,0 1 1,0 0 0,1 0-1,-1 0 1,0 0 0,0 0 0,1 0-1,-1 0 1,0 0 0,0 0-1,1 0 1,-1 0 0,0 1-1,1-1 1,-1 0 0,0 0-1,0 1 1,1-1 0,-1 1-1,0-1 1,1 0 0,-2 2-1,-35 22-73,29-15 116,0 1 0,0 0 0,1 1 0,1-1 0,-1 1 0,-7 20 0,12-25 27,0 0 1,-1 1 0,2-1 0,-1 0 0,1 1 0,0-1 0,0 1 0,1-1-1,0 1 1,0-1 0,0 1 0,1-1 0,0 1 0,3 11 0,-2-15-52,0 0 0,0 0 0,0 0 0,0 0 0,0-1 1,1 1-1,0-1 0,-1 1 0,1-1 0,0 0 0,0 0 1,0 0-1,0 0 0,0-1 0,0 0 0,1 1 0,-1-1 1,0 0-1,6 1 0,1 0-178,0-1 1,1 0-1,-1 0 1,0-1-1,19-1 1,-28 1-18,0 0-1,1-1 1,-1 1 0,0 0 0,1-1 0,-1 1 0,0-1 0,0 1 0,1-1 0,-1 1 0,0-1 0,0 0 0,0 0 0,0 0-1,0 0 1,0 0 0,0 0 0,0 0 0,1-2 0,6-29-6788,-7 0-2071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5.396"/>
    </inkml:context>
    <inkml:brush xml:id="br0">
      <inkml:brushProperty name="width" value="0.025" units="cm"/>
      <inkml:brushProperty name="height" value="0.025" units="cm"/>
    </inkml:brush>
  </inkml:definitions>
  <inkml:trace contextRef="#ctx0" brushRef="#br0">0 1 17168,'0'0'8873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7.543"/>
    </inkml:context>
    <inkml:brush xml:id="br0">
      <inkml:brushProperty name="width" value="0.025" units="cm"/>
      <inkml:brushProperty name="height" value="0.025" units="cm"/>
    </inkml:brush>
  </inkml:definitions>
  <inkml:trace contextRef="#ctx0" brushRef="#br0">178 215 3683,'10'-32'8728,"-9"22"-7286,1 1 1,-1-1-1,0 1 0,-1-1 1,-2-18-1,2 27-1355,0 0 0,0 0 0,0 0 0,0 0 0,-1 0 0,1 0 0,0 0 0,-1 0 0,1 0 0,-1 0 0,1 0 0,-1 0 0,1 0 0,-1 1 0,0-1 0,1 0 0,-1 0 0,0 0 0,0 1 0,0-1 0,1 1 0,-1-1 0,0 0 0,0 1 0,0-1 0,0 1 0,0 0 0,0-1 0,0 1 0,0 0 0,0 0 0,0 0 1,0-1-1,0 1 0,0 0 0,0 0 0,0 1 0,-1-1 0,1 0 0,0 0 0,0 0 0,0 1 0,0-1 0,0 0 0,0 1 0,0-1 0,-1 2 0,-4 0 22,1 1 0,0 0 0,0 0 0,0 0 1,0 1-1,0-1 0,-6 8 0,-3 5 6,0 2 0,2 0 0,-19 34-1,25-42-84,1 1 0,1 0-1,-1 0 1,2 1 0,0-1-1,0 1 1,1 0 0,-1 17-1,3-28-28,0 0 0,0 1-1,0-1 1,0 0-1,0 0 1,1 1-1,-1-1 1,0 0 0,1 0-1,-1 1 1,1-1-1,-1 0 1,1 0-1,0 0 1,-1 0 0,1 0-1,0 0 1,0 0-1,0 0 1,-1 0-1,1 0 1,0 0 0,0 0-1,3 1 1,-2-1 2,1 0 0,0-1 0,0 1 0,-1 0 0,1-1 0,0 0 0,0 1 0,0-1 0,0 0 0,-1-1 0,4 1 0,3-2 11,1 0 0,-1 0 0,0-1 1,0 0-1,0 0 0,10-7 0,5-5-17,-1-1 0,-1-1 0,0-1 1,-1-1-1,34-40 0,-44 45 93,1-1 0,-2 0 0,0 0-1,-1-1 1,-1 0 0,0 0 0,-1-1 0,-1 0 0,-1 0 0,5-22-1,-10 39-82,0 0-1,0 0 0,0 0 0,0-1 0,0 1 0,1 0 0,-1 0 0,0-1 0,0 1 0,0 0 0,0 0 0,0-1 0,0 1 0,0 0 1,0 0-1,0-1 0,0 1 0,0 0 0,0-1 0,0 1 0,0 0 0,0 0 0,0-1 0,0 1 0,0 0 0,-1 0 0,1-1 0,0 1 0,0 0 1,0 0-1,0 0 0,0-1 0,-1 1 0,1 0 0,0 0 0,0 0 0,0-1 0,-1 1 0,1 0 0,0 0 0,0 0 0,-1 0 0,-9 9 48,-10 21-48,11-11-10,0 1 1,2 0-1,0 0 1,1 1-1,1 0 0,1 0 1,1 0-1,0 33 1,3-52 3,-1 1 0,1-1 0,1 1 0,-1-1 1,0 0-1,1 1 0,-1-1 0,1 1 0,-1-1 1,1 0-1,0 0 0,0 1 0,0-1 0,1 0 0,-1 0 1,0 0-1,1 0 0,-1 0 0,1-1 0,0 1 1,-1 0-1,1-1 0,0 1 0,0-1 0,0 0 0,0 1 1,1-1-1,-1 0 0,0 0 0,0-1 0,1 1 1,-1 0-1,0-1 0,1 1 0,-1-1 0,0 0 0,1 0 1,-1 0-1,1 0 0,-1 0 0,0 0 0,1-1 1,3-1-1,4 1 2,0-1 0,-1-1 0,0 0 0,1 0 1,-1-1-1,-1 0 0,1-1 0,0 0 0,-1 0 1,8-7-1,-10 5 5,0 1 0,0-1 0,-1 1 1,0-1-1,0-1 0,-1 1 0,0-1 1,0 0-1,-1 0 0,0 0 0,0 0 0,-1 0 1,0-1-1,-1 1 0,0-1 0,0-9 1,0 17-8,-1 1 1,0-1 0,0 1 0,0-1 0,0 1-1,0-1 1,0 0 0,0 1 0,0-1 0,-1 1 0,1-1-1,0 1 1,0-1 0,0 1 0,0-1 0,-1 1-1,1-1 1,0 1 0,-1-1 0,1 1 0,0 0 0,-1-1-1,1 1 1,0-1 0,-1 1 0,1 0 0,-1-1-1,1 1 1,-1 0 0,1 0 0,0-1 0,-1 1-1,0 0 1,-19 6-50,-16 23-42,24-14 82,0 1-1,1 0 0,-10 19 0,17-27 19,1-1 0,-1 1-1,1 0 1,1 0 0,0 1 0,0-1-1,0 0 1,1 1 0,0 12-1,1-19-5,0 0-1,1 0 0,0-1 0,-1 1 0,1 0 0,0 0 0,0-1 0,0 1 0,0-1 0,0 1 0,0-1 1,0 1-1,1-1 0,-1 1 0,0-1 0,1 0 0,-1 0 0,1 0 0,0 0 0,-1 0 0,1 0 0,0 0 1,-1-1-1,1 1 0,0-1 0,0 1 0,0-1 0,0 0 0,-1 1 0,1-1 0,4 0 0,9 1 16,1-1-1,28-2 0,-31 1-7,63-7-20,32 0-135,-108 7 162,1 1 0,-1 0 0,0 0 0,1 0 0,-1 0 0,0 0-1,1 0 1,-1 0 0,0 0 0,0 1 0,1-1 0,-1 0 0,0 0 0,1 0 0,-1 0 0,0 0 0,0 0 0,1 1 0,-1-1 0,0 0 0,0 0 0,0 0 0,1 0 0,-1 1 0,0-1 0,0 0 0,0 0 0,1 1 0,-1-1 0,0 0-1,0 0 1,0 1 0,0-1 0,0 0 0,0 1 0,0-1 0,0 0 0,0 0 0,1 1 0,-1-1 0,0 0 0,0 1 0,-1-1 0,1 0 0,0 1 0,0-1 0,0 0 0,0 0 0,0 1 0,0-1 0,0 0 0,0 0 0,-1 1 0,-4 0 1072,-2-13-756,2-13-239,0-1 1,2 1-1,2-1 0,0-34 1,1 45-103,1 13-71,-1 0 0,0 1 0,1-1 0,-1 0 0,1 1 0,-1-1 0,1 1 0,0-1-1,0 1 1,-1-1 0,1 1 0,0 0 0,0-1 0,1 1 0,-1 0 0,0 0 0,0-1-1,1 1 1,-1 0 0,0 1 0,1-1 0,-1 0 0,1 0 0,-1 0 0,1 1 0,0-1-1,-1 1 1,1-1 0,0 1 0,-1 0 0,1 0 0,0 0 0,1 0 0,12-2-1880,0 2 0,30 1 0,-19 1-1828,25-2-5112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8.929"/>
    </inkml:context>
    <inkml:brush xml:id="br0">
      <inkml:brushProperty name="width" value="0.025" units="cm"/>
      <inkml:brushProperty name="height" value="0.025" units="cm"/>
    </inkml:brush>
  </inkml:definitions>
  <inkml:trace contextRef="#ctx0" brushRef="#br0">11 441 14318,'-1'2'353,"0"-1"1,0 0 0,0 0 0,0 0 0,1 1-1,-1-1 1,0 0 0,1 1 0,-1-1 0,0 1 0,1-1-1,0 0 1,-1 1 0,1-1 0,0 1 0,0 2 0,0-4-227,0 1 1,1 0 0,-1-1-1,0 1 1,1 0 0,-1-1 0,0 1-1,1-1 1,-1 1 0,1 0 0,-1-1-1,1 1 1,-1-1 0,1 0-1,-1 1 1,1-1 0,0 1 0,-1-1-1,1 0 1,0 1 0,-1-1-1,1 0 1,1 1 0,3-1 46,-1 1 0,1 0 0,0-1 0,0 0 0,-1 0 0,1-1 0,0 1 0,0-1 0,5-2 0,4-2-80,0 0 0,-1-1 0,0-1 0,0 0-1,-1 0 1,1-2 0,13-11 0,-19 14-81,-1 0 1,1 0-1,-1 0 1,0 0-1,-1-1 1,1 0-1,-1-1 1,-1 1-1,1-1 1,-1 0-1,-1 0 1,0 0-1,4-13 1,-6 20-5,-1-1 0,1 1 0,-1-1 0,0 1 0,1-1-1,-1 1 1,0-1 0,0 1 0,0-1 0,0 1 0,0-1 0,0 1 0,-1-1 0,1 1 0,0 0-1,-1-1 1,1 1 0,-1-1 0,0 1 0,1 0 0,-1-1 0,0 1 0,0 0 0,0 0 0,0 0-1,0-1 1,0 1 0,0 0 0,0 0 0,0 1 0,0-1 0,-1 0 0,1 0 0,0 0 0,-1 1-1,1-1 1,0 1 0,-1-1 0,1 1 0,-1 0 0,1-1 0,-1 1 0,-1 0 0,-2 0-3,0 1 0,0 0 1,0-1-1,1 2 0,-1-1 1,1 0-1,-1 1 0,1 0 1,-1 0-1,1 0 0,0 1 1,0 0-1,-4 2 0,-3 5 10,1 0-1,0 0 0,0 1 0,1 0 0,1 1 0,0 0 0,0 0 0,1 1 0,1 0 0,0 0 0,1 1 0,0-1 0,1 1 0,1 0 1,0 0-1,-2 22 0,5-34-14,0 1 1,0 0 0,1-1-1,-1 1 1,0 0 0,1-1-1,0 1 1,-1 0 0,1-1-1,0 1 1,0-1 0,1 1-1,-1-1 1,0 0 0,1 1-1,-1-1 1,1 0 0,0 0-1,0 0 1,0 0 0,4 2-1,-2-1 9,0-1-1,0-1 0,1 1 0,-1 0 0,0-1 1,1 0-1,-1 0 0,1 0 0,0-1 0,-1 0 1,10 0-1,-2-1 9,1 0 1,0-2 0,-1 1-1,1-1 1,-1-1 0,0 0-1,0-1 1,19-11 0,-9 0 2,0-1 0,-1-1 1,-1 0-1,-1-2 0,-1 0 1,0-2-1,-2 0 0,0 0 1,-1-2-1,-2 0 1,-1 0-1,0-1 0,-2-1 1,-1 0-1,-1 0 0,-1-1 1,-1 0-1,-2 0 0,0 0 1,-1-36-1,-3 62-21,0 1 1,0 0-1,1-1 1,-1 1-1,0 0 0,0-1 1,0 1-1,0-1 1,0 1-1,0-1 0,0 1 1,0 0-1,0-1 1,0 1-1,0-1 0,0 1 1,0-1-1,0 1 1,0 0-1,0-1 0,0 1 1,0-1-1,-1 1 1,1 0-1,0-1 0,0 1 1,-1 0-1,1-1 1,0 1-1,0 0 0,-1-1 1,1 1-1,0 0 1,-1-1-1,1 1 0,0 0 1,-1 0-1,1 0 1,0-1-1,-1 1 0,1 0 1,-1 0-1,1 0 1,-1 0-1,1 0 0,0 0 1,-1 0-1,1 0 1,-1-1-1,1 2 0,-1-1 1,1 0-1,0 0 1,-1 0-1,1 0 0,-1 0 1,1 0-1,0 0 0,-1 0 1,1 1-1,-1-1 1,1 0-1,-1 1 0,-21 20 34,3 8-29,0-1 0,1 2-1,2 1 1,2 0 0,-16 46 0,22-52 67,1-1 0,1 1 0,2 0 0,0 1 0,2-1 1,0 1-1,2-1 0,3 28 0,2-27-26,16 46-1,-10-35 29,-10-36-15,2-20 144,1-14-264,1 1 0,1 0 0,2 0 0,2 0 0,1 1 0,25-51 0,-35 80 57,1-1-1,-1 1 1,1 0 0,0-1 0,-1 1-1,1 0 1,0 0 0,0 1 0,0-1 0,1 0-1,-1 1 1,0-1 0,1 1 0,-1-1 0,1 1-1,-1 0 1,1 0 0,-1 1 0,1-1-1,0 0 1,0 1 0,-1-1 0,1 1 0,0 0-1,0 0 1,-1 0 0,1 1 0,0-1 0,0 1-1,-1-1 1,1 1 0,4 2 0,-3-2 0,0 1 1,-1 0-1,0 0 1,1 0-1,-1 0 1,0 1-1,0-1 1,0 1-1,0 0 1,-1 0 0,1 0-1,-1 0 1,1 0-1,-1 1 1,0-1-1,-1 1 1,1-1-1,0 1 1,-1 0-1,0 0 1,0-1-1,1 7 1,-2-3 5,0 0-1,0 0 1,0 0 0,-1 0-1,0-1 1,0 1 0,-1 0 0,0 0-1,0-1 1,-1 1 0,1-1-1,-1 0 1,-1 0 0,1 0 0,-1 0-1,-9 10 1,0 3 1,13-18-3,-1-1 0,1 0 0,0 0 0,0 0 0,0 0-1,0 0 1,0 0 0,0 0 0,0 0 0,0 0 0,0 1 0,-1-1 0,1 0 0,0 0 0,0 0 0,0 0-1,0 0 1,0 0 0,0 1 0,0-1 0,0 0 0,0 0 0,0 0 0,0 0 0,0 0 0,0 1 0,0-1 0,0 0-1,0 0 1,0 0 0,0 0 0,0 0 0,0 0 0,0 1 0,0-1 0,1 0 0,-1 0 0,0 0 0,0 0 0,0 0-1,0 0 1,0 0 0,0 0 0,0 1 0,0-1 0,0 0 0,1 0 0,-1 0 0,0 0 0,0 0 0,0 0-1,0 0 1,0 0 0,0 0 0,1 0 0,-1 0 0,13-1-9,13-8-9,1-3-15,0-1 1,-1-2-1,-1-1 0,0 0 0,-1-2 1,-1-1-1,29-30 0,-61 61 148,2 1-1,-1 0 0,2 0 0,-8 20 1,10-24-34,1 1 0,0 0 0,0 0 1,1 0-1,0 0 0,1 0 0,0 0 1,1 20-1,0-29-54,1 1 0,-1-1 0,1 1 0,-1-1 0,1 1 0,-1-1 0,1 1 0,0-1 0,0 0 0,-1 1 0,1-1 1,0 0-1,0 0 0,0 0 0,1 0 0,-1 0 0,0 0 0,0 0 0,1 0 0,-1 0 0,0 0 0,2 0 0,1 0 54,0 1-1,0-1 1,-1-1-1,1 1 1,0 0-1,0-1 1,0 0 0,7-1-1,-1 0 31,-1 0-1,0-1 1,0 0-1,0 0 1,0-1-1,-1-1 1,11-4-1,-9 2-95,-1 0 0,0-1 0,-1 0 0,1 0 1,-1-1-1,-1 0 0,0 0 0,8-12 0,-12 15-22,1 0 0,-2 0 1,1-1-1,0 1 0,-1-1 0,0 1 1,-1-1-1,1 0 0,-1 0 1,0 0-1,0 0 0,-1 0 1,0 0-1,0 0 0,0 0 0,-3-10 1,2 12 0,-1 1 0,0 0 0,0 0 0,0 0 0,0 0 0,0 0 0,-1 0-1,1 0 1,-1 1 0,0 0 0,0-1 0,0 1 0,0 0 0,0 0 0,0 0 0,0 1 0,-1-1 0,1 1 0,-1 0 0,1 0 0,-1 0 0,0 0 0,1 1 0,-1-1 0,0 1 0,1 0 0,-1 0 0,0 1 0,1-1 0,-8 2 0,11-2 4,1 0 1,-1 0-1,0 0 1,0 0-1,1 0 0,-1 0 1,0 1-1,0-1 1,1 0-1,-1 0 1,0 0-1,0 0 0,1 0 1,-1 0-1,0 1 1,0-1-1,0 0 1,1 0-1,-1 0 0,0 1 1,0-1-1,0 0 1,0 0-1,1 1 1,-1-1-1,0 0 1,0 0-1,0 1 0,0-1 1,0 0-1,0 0 1,0 1-1,0-1 1,0 0-1,0 0 0,0 1 1,0-1-1,0 0 1,0 1-1,0-1 1,0 0-1,0 0 0,0 1 1,0-1-1,0 0 1,0 0-1,0 1 1,-1-1-1,1 0 0,0 0 1,0 0-1,0 1 1,0-1-1,-1 0 1,1 0-1,0 0 0,0 1 1,0-1-1,-1 0 1,1 0-1,0 0 1,0 0-1,-1 0 0,1 0 1,0 1-1,0-1 1,-1 0-1,20 8-142,46 0-3379,0-7-3495,-50-1 4816,28 0-5789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6:59.480"/>
    </inkml:context>
    <inkml:brush xml:id="br0">
      <inkml:brushProperty name="width" value="0.025" units="cm"/>
      <inkml:brushProperty name="height" value="0.025" units="cm"/>
    </inkml:brush>
  </inkml:definitions>
  <inkml:trace contextRef="#ctx0" brushRef="#br0">184 52 10314,'-9'0'8557,"-2"0"-7654,1 1-1,0 0 1,0 0 0,0 1-1,0 1 1,1 0-1,-1 0 1,-10 5 0,15-5-724,0-1 0,0 1 0,1 0 0,-1 0 1,1 0-1,0 1 0,0 0 0,0 0 0,0 0 0,1 0 1,-1 0-1,1 1 0,1-1 0,-1 1 0,0 0 1,1 0-1,0 0 0,0 0 0,-1 8 0,2-11-160,0 0-1,1 0 0,-1 0 0,1 1 1,0-1-1,0 0 0,-1 0 1,2 1-1,-1-1 0,0 0 1,0 1-1,1-1 0,-1 0 0,1 0 1,-1 0-1,1 1 0,0-1 1,0 0-1,0 0 0,0 0 1,1 0-1,-1-1 0,0 1 0,1 0 1,0 0-1,-1-1 0,1 1 1,0-1-1,-1 1 0,1-1 1,0 0-1,0 0 0,0 0 0,5 2 1,0-1-13,0-1 1,1 1-1,-1-2 0,1 1 1,-1-1-1,1 0 1,-1 0-1,1-1 0,13-3 1,-11 1-39,0 0 1,0-1-1,-1 0 1,1-1-1,-1 0 1,0 0-1,-1-1 1,1-1-1,-1 1 1,0-1-1,-1 0 1,0-1-1,0 0 1,0 0-1,-1-1 1,0 1 0,-1-1-1,0 0 1,7-19-1,-11 12 16,-11 21-38,-11 21 1,-11 38 114,30-60-150,0 0 0,1 0 0,0 0 1,0 0-1,0 0 0,0 1 1,1-1-1,0 0 0,0 1 0,0-1 1,0 0-1,1 0 0,0 1 0,1 5 1,0-8-73,-1 0 1,1-1 0,0 1 0,0 0 0,-1-1-1,1 1 1,1-1 0,-1 0 0,0 1 0,0-1-1,0 0 1,1 0 0,-1-1 0,0 1 0,1 0-1,-1-1 1,1 0 0,-1 1 0,0-1-1,1 0 1,-1 0 0,5-1 0,58-5-2935,-47 1 2133,0 0 1,0-1-1,-1-1 1,0-1-1,0 0 1,-1-1-1,0-1 1,29-24-1,5-14 1222,-13-6 3468,-36 51-3370,1 1 0,-1 0 1,0 0-1,0-1 0,0 1 0,-1 0 0,1-1 0,0 1 0,-1-1 1,0 1-1,1-1 0,-1 1 0,0-1 0,0 1 0,-1-5 0,1 7-248,-1-1 0,1 1-1,0-1 1,0 1 0,-1-1-1,1 1 1,0 0 0,-1-1-1,1 1 1,-1-1 0,1 1-1,0 0 1,-1 0-1,1-1 1,-1 1 0,1 0-1,-1-1 1,1 1 0,-1 0-1,1 0 1,-1 0 0,1 0-1,-1 0 1,1 0 0,-1 0-1,0 0 1,-26 9 605,22-7-682,1 1 0,0 1 0,0-1 0,0 0 0,0 1 1,0 0-1,1 0 0,0 0 0,0 0 0,0 1 0,0-1 0,-2 7 0,4-9-27,0 0 0,0 0 0,0 1 0,1-1 0,-1 0 0,0 0 0,1 1 0,0-1 0,0 1 0,0-1 0,0 0 0,0 1 0,0-1 0,0 1 0,1-1 0,-1 0 0,1 1 0,0-1 0,-1 0 0,1 0 0,0 0 0,1 1 0,-1-1 0,0 0 0,0 0 0,1 0 0,0-1 0,2 4 0,2-1-7,-1 1-1,0 0 1,0 0 0,0 0 0,-1 1 0,0 0 0,0 0-1,0 0 1,-1 0 0,1 1 0,-2-1 0,1 1 0,-1 0-1,0-1 1,0 1 0,-1 0 0,1 0 0,-2 1 0,1-1-1,-1 0 1,0 0 0,-2 13 0,0-16 37,1 0 0,0 0 0,-1-1 0,0 1 0,0-1 1,0 1-1,-1-1 0,1 1 0,-1-1 0,1 0 0,-1 0 0,0 0 0,0-1 0,-1 1 1,1-1-1,0 0 0,-1 1 0,0-2 0,1 1 0,-1 0 0,0-1 0,0 1 0,-5 0 0,-47 9-1555,50-11 644,-1 0 1,1 0 0,0-1-1,0 1 1,0-1-1,-6-2 1,-17-13-10252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259"/>
    </inkml:context>
    <inkml:brush xml:id="br0">
      <inkml:brushProperty name="width" value="0.035" units="cm"/>
      <inkml:brushProperty name="height" value="0.035" units="cm"/>
    </inkml:brush>
  </inkml:definitions>
  <inkml:trace contextRef="#ctx0" brushRef="#br0">0 1 19228,'4'15'419,"-1"0"0,0 0 0,-2 0 0,0 1 0,-1 26 0,0 6 33,2 10 846,18 106-1,-16-143-1145,1 0 1,1-1-1,1 1 0,0-1 0,2-1 0,0 1 1,1-1-1,17 22 0,-25-38-137,1 1 0,0-1 0,0 0 0,0-1 0,0 1 0,0 0 1,0-1-1,1 0 0,-1 0 0,1 0 0,-1 0 0,1 0 0,0-1 0,6 2 0,-8-3-13,0 0-1,0 0 1,0 1 0,0-2-1,0 1 1,0 0-1,-1 0 1,1-1 0,0 1-1,0-1 1,0 1-1,0-1 1,0 0 0,0 0-1,-1 0 1,1 0 0,0 0-1,-1 0 1,1-1-1,-1 1 1,1 0 0,-1-1-1,0 1 1,0-1-1,1 1 1,-1-1 0,0 0-1,0 1 1,-1-1-1,2-3 1,1-3-12,-1 1 1,0 0-1,-1-1 1,1 1-1,-1-1 1,-1 1-1,0-1 1,0 1-1,0-1 1,-1 0-1,0 1 1,0-1-1,-5-13 1,1 7-9,0-1 1,-1 1-1,-1 1 1,0-1-1,0 1 0,-11-14 1,13 22 1,1 0-1,-1 0 1,0 0 0,0 0-1,0 1 1,-1 0 0,-7-5 0,12 8 14,-1 0 1,1 1 0,0-1 0,0 0 0,0 1 0,-1-1-1,1 1 1,0 0 0,-1-1 0,1 1 0,0 0-1,0 0 1,-1 0 0,1 0 0,-1 0 0,1 0-1,0 0 1,0 0 0,-1 1 0,1-1 0,0 0 0,-1 1-1,1-1 1,0 1 0,0 0 0,0-1 0,-1 1-1,1 0 1,0 0 0,0-1 0,0 1 0,0 0-1,0 0 1,1 0 0,-1 0 0,0 0 0,0 1 0,1-1-1,-1 0 1,0 0 0,1 0 0,-1 3 0,-1 3 5,0-1 1,1 1-1,0 0 1,0 0 0,1 0-1,0 0 1,0 0-1,1-1 1,0 1 0,0 0-1,0 0 1,1-1-1,0 1 1,3 6 0,0 0 22,0-1-1,1 0 1,0 0 0,1-1 0,0 0 0,13 15 0,-17-23-15,0 0 1,0 1-1,1-2 1,-1 1-1,1 0 1,-1-1-1,1 1 1,0-1-1,0 0 1,0 0-1,0-1 1,1 1-1,-1-1 1,0 0-1,5 1 1,-5-2-6,0 0 0,0 0 1,-1-1-1,1 1 1,0-1-1,-1 0 0,1 0 1,-1 0-1,1 0 0,-1-1 1,1 1-1,-1-1 1,0 0-1,0 0 0,0 0 1,0 0-1,0-1 1,4-3-1,2-5 10,0 0 0,0-1 0,-2 0 0,1 0 0,-2 0 0,1-1 0,-2 0 0,0 0 0,6-24 0,-3 5-18,-2-1 0,-2 1 1,1-35-1,-5 59-10,0 1-1,-1-1 1,-2-12 0,3 20 11,0 0-1,0-1 0,0 1 1,0 0-1,0 0 1,0 0-1,0 0 0,0 0 1,0-1-1,0 1 1,0 0-1,0 0 0,0 0 1,0 0-1,0-1 1,0 1-1,0 0 0,0 0 1,0 0-1,0 0 0,0 0 1,0-1-1,0 1 1,0 0-1,0 0 0,-1 0 1,1 0-1,0 0 1,0 0-1,0-1 0,0 1 1,0 0-1,0 0 1,0 0-1,-1 0 0,1 0 1,0 0-1,0 0 1,0 0-1,0 0 0,0 0 1,-1 0-1,1 0 1,0 0-1,0 0 0,0 0 1,0 0-1,-1 0 1,1 0-1,0 0 0,0 0 1,-4 21-46,3 8 85,2 0 0,0 1 0,2-1 0,1 0 0,2-1 0,1 1 0,16 42 0,-20-63-12,0 0 0,1 0 0,0-1 0,0 1 0,1-1-1,0 0 1,1-1 0,10 12 0,-14-16-15,1 0 0,0 0 0,0 0 0,0 0 0,0 0 0,1 0 0,-1-1 0,0 0 0,1 0 0,-1 0 0,1 0 0,-1 0 0,1 0 0,-1-1 0,1 0 0,-1 0 0,1 0 0,0 0 0,-1 0 0,1-1 0,-1 0 0,1 1 0,3-3 0,4-1 2,-1-1 0,0-1 1,0 1-1,0-2 0,0 1 1,-1-1-1,-1-1 0,16-16 0,-3 1 0,-1-2-1,16-27 0,50-99-232,-86 200 15,-2-24 140,-7 138-2088,9-163 2139,0 1 1,0-1 0,0 0-1,0 0 1,0 0 0,0 0-1,0 1 1,0-1 0,0 0-1,0 0 1,0 0 0,0 0-1,0 1 1,0-1 0,0 0-1,0 0 1,0 0 0,0 0-1,0 1 1,0-1 0,0 0-1,0 0 1,0 0 0,0 0-1,0 1 1,-1-1 0,1 0-1,0 0 1,0 0 0,0 0-1,0 0 1,0 0 0,0 1-1,-1-1 1,1 0 0,0 0-1,0 0 1,0 0 0,0 0-1,0 0 1,-1 0 0,1 0-1,-5-5-266,-2-15-269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0.345"/>
    </inkml:context>
    <inkml:brush xml:id="br0">
      <inkml:brushProperty name="width" value="0.025" units="cm"/>
      <inkml:brushProperty name="height" value="0.025" units="cm"/>
    </inkml:brush>
  </inkml:definitions>
  <inkml:trace contextRef="#ctx0" brushRef="#br0">65 0 7207,'-6'38'12179,"-15"21"-8083,3-9-2338,13-36-1553,1 1-1,1-1 1,0 1 0,1 0 0,0 1 0,2-1-1,0 0 1,0 0 0,1 0 0,4 17 0,-4-29-198,1 0 0,-1-1 1,1 1-1,-1-1 0,1 0 1,0 0-1,0 1 0,0-1 1,0 0-1,0 0 0,0-1 1,0 1-1,1 0 0,-1-1 1,1 1-1,-1-1 0,1 0 1,0 0-1,-1 0 0,1 0 1,0-1-1,0 1 0,-1-1 1,1 1-1,0-1 0,0 0 0,0 0 1,0 0-1,0-1 0,-1 1 1,5-2-1,4 1 13,-1-2 0,0 1 0,0-1 0,0-1 0,0 0 1,0 0-1,11-7 0,-9 3 4,1-1 1,-1 0-1,-1-1 1,1 0-1,-2 0 1,1-1 0,-2-1-1,1 0 1,-2 0-1,1-1 1,-2 0-1,0 0 1,0-1-1,4-15 1,-17 47 603,2-6-590,0 0 0,1-1 1,0 1-1,0 0 0,1 0 0,1 1 0,0-1 0,2 21 1,-1-32-100,1 0 1,0 0 0,0 0 0,-1 0 0,1 0 0,0 0-1,0 0 1,0 0 0,0 0 0,0 0 0,0 0 0,1-1-1,-1 1 1,0 0 0,0-1 0,0 1 0,1-1 0,-1 1-1,0-1 1,1 0 0,-1 1 0,0-1 0,1 0-1,-1 0 1,0 0 0,1 0 0,-1 0 0,0 0 0,1-1-1,-1 1 1,0 0 0,1-1 0,-1 1 0,0-1 0,2 0-1,5-1-878,0 0-1,-1-1 0,0 0 0,15-7 0,35-38-6811,-26 19 2269</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0.690"/>
    </inkml:context>
    <inkml:brush xml:id="br0">
      <inkml:brushProperty name="width" value="0.025" units="cm"/>
      <inkml:brushProperty name="height" value="0.025" units="cm"/>
    </inkml:brush>
  </inkml:definitions>
  <inkml:trace contextRef="#ctx0" brushRef="#br0">96 0 13741,'0'0'7954,"-10"11"-6043,6-6-1786,-10 10 494,0 1 0,-13 23-1,23-35-447,1 1 1,0 0-1,0 0 0,1 1 0,0-1 0,0 0 0,0 1 0,0 0 0,1-1 1,0 1-1,0 0 0,1 0 0,0-1 0,0 1 0,1 8 0,-1-13-159,1 0-1,0 1 0,0-1 0,0 0 0,0 0 1,1 0-1,-1 1 0,0-1 0,0 0 0,1-1 1,-1 1-1,0 0 0,1 0 0,-1-1 0,1 1 1,-1 0-1,1-1 0,-1 0 0,1 1 0,0-1 1,-1 0-1,1 0 0,-1 0 0,1 0 0,0 0 0,1 0 1,46-6 59,-39 2-163,0-2 0,-1 1 0,1-1 0,-1-1 0,0 1 1,-1-1-1,0-1 0,0 0 0,0 0 0,-1-1 0,0 1 0,-1-2 0,0 1 0,0-1 0,-1 0 0,-1 0 0,8-21 0,-11 17-94,-10 28 80,-9 28 51,16-36 30,0-1-1,1 1 1,-1 0-1,1-1 1,1 1-1,-1 0 1,1 0-1,0-1 1,0 1-1,1 0 1,0 0-1,1 6 1,-1-9-237,1-1 1,-1 0 0,1 0 0,-1 0 0,1 0-1,0 0 1,-1-1 0,1 1 0,0 0 0,0-1-1,0 0 1,1 1 0,-1-1 0,0 0 0,0 0-1,1 0 1,-1 0 0,1 0 0,-1-1 0,0 1-1,1-1 1,-1 0 0,1 0 0,0 0 0,-1 0-1,1 0 1,-1 0 0,1 0 0,2-2 0,27-4-4282,2-10-1244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1.035"/>
    </inkml:context>
    <inkml:brush xml:id="br0">
      <inkml:brushProperty name="width" value="0.025" units="cm"/>
      <inkml:brushProperty name="height" value="0.025" units="cm"/>
    </inkml:brush>
  </inkml:definitions>
  <inkml:trace contextRef="#ctx0" brushRef="#br0">170 223 7751,'0'0'6716,"-12"7"-3113,-8 5-2618,1 1-1,1 0 0,-22 20 0,35-28-762,0 0 0,0 0 0,0 0 0,0 0 0,1 1 0,0 0 0,0 0 0,0 0 0,1 0 0,0 1 0,1-1 0,-1 1 0,1 0 0,0 0 0,1 0 0,-1 0 0,1 8 0,1-14-218,0 0 0,0 0 0,0 0 0,1 0 0,-1 0 0,0 0 0,1 0 0,-1 0 0,0 0 0,1 0 0,0 0 0,-1 0 0,1 0-1,-1-1 1,1 1 0,0 0 0,0 0 0,-1-1 0,1 1 0,0 0 0,0-1 0,0 1 0,0-1 0,0 1 0,0-1 0,1 1 0,36 4 131,-28-6-90,0-1 0,0 1 0,-1-1 1,1-1-1,15-6 0,-12 2-31,-1-1 1,0 0-1,-1-1 0,0 0 1,0-1-1,0 0 1,-2-1-1,1 0 0,-1-1 1,10-17-1,-5 5 7,0-2-1,-2 0 1,-1 0 0,10-36-1,-17 51-3,-2 0-1,1 0 0,-2 0 1,1 0-1,-1 0 1,-1-19-1,0 28-18,-1 0-1,1 0 1,0 0-1,-1 0 1,1 1 0,-1-1-1,1 0 1,-1 0 0,0 0-1,0 1 1,0-1-1,0 0 1,0 1 0,0-1-1,0 1 1,-1-1 0,1 1-1,0 0 1,-1-1-1,1 1 1,-1 0 0,0 0-1,1 0 1,-1 0 0,0 0-1,1 1 1,-1-1-1,0 0 1,0 1 0,0-1-1,0 1 1,0 0 0,0 0-1,0 0 1,0 0-1,1 0 1,-1 0 0,0 0-1,0 0 1,0 1 0,0-1-1,0 1 1,0-1-1,1 1 1,-3 1 0,-6 3 18,0 0 0,1 0 0,0 1 0,0 1 0,0-1 0,1 1 0,0 1 0,0 0 0,1 0 0,0 0 0,0 1 0,1 0 0,0 0 0,0 1 0,1-1 0,1 1 0,0 0 0,-5 17 0,9-24-12,0-1 0,-1 1 0,1-1 0,1 1 0,-1-1 0,0 1-1,0-1 1,1 1 0,0-1 0,-1 0 0,1 1 0,0-1 0,0 0 0,0 1 0,1-1 0,-1 0 0,0 0 0,1 0 0,0 0-1,-1 0 1,1 0 0,0-1 0,4 4 0,3 1-187,0-1 0,1 0 0,0 0 0,14 5 0,12 4-1094,-25-8 766,1 1-1,-1 0 1,0 0-1,0 1 1,-1 0-1,10 10 1,-16-13 168,0 0 0,0 0 0,-1 0 0,1 0 0,-1 1 0,0 0 0,3 9 0,1 27-4592,-7-32-7642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1.897"/>
    </inkml:context>
    <inkml:brush xml:id="br0">
      <inkml:brushProperty name="width" value="0.025" units="cm"/>
      <inkml:brushProperty name="height" value="0.025" units="cm"/>
    </inkml:brush>
  </inkml:definitions>
  <inkml:trace contextRef="#ctx0" brushRef="#br0">139 129 11371,'0'0'3352,"-11"9"-432,5-4-2592,-64 60 2863,64-59-2928,1-1 0,-1 2 0,2-1 0,-1 0 0,1 1 0,0 0 0,0 0 0,0 0 0,1 1 0,-4 14 0,7-21-241,0 0 0,0 0 1,0 0-1,0 0 1,1 0-1,-1 0 0,0 0 1,0-1-1,1 1 0,-1 0 1,1 0-1,-1 0 0,0 0 1,1-1-1,-1 1 1,1 0-1,0 0 0,-1-1 1,1 1-1,0-1 0,-1 1 1,1 0-1,0-1 0,0 1 1,-1-1-1,1 0 1,0 1-1,0-1 0,0 1 1,0-1-1,0 0 0,0 0 1,-1 0-1,1 0 0,0 1 1,0-1-1,0 0 1,0-1-1,0 1 0,0 0 1,0 0-1,0 0 0,0 0 1,1-1-1,46-11 974,-37 7-920,1 0 1,-1-1 0,0-1 0,-1 0 0,1-1-1,-1 0 1,-1 0 0,0-1 0,0 0-1,15-20 1,-18 20-55,-1 1 0,0-1 0,0 0 0,-1 0 0,0-1 0,0 1 0,-1-1 0,0 0 0,-1 0 0,0 0 0,-1 0 0,0 0 0,-1 0 0,0-13 0,0 21-9,-1 0-1,1 0 1,0 0-1,-1-1 1,1 1-1,-1 0 1,0 0-1,0 0 1,0 0-1,0 0 1,0 0-1,0 0 1,0 1-1,-1-1 1,1 0-1,-1 0 1,1 1-1,-1-1 0,0 1 1,1 0-1,-1-1 1,0 1-1,0 0 1,0 0-1,-4-1 1,4 1-12,1 1 1,-1 0-1,1 0 1,-1 0-1,0 0 0,1 0 1,-1 0-1,0 0 1,1 1-1,-1-1 0,1 1 1,-1-1-1,1 1 0,-1-1 1,1 1-1,-1 0 1,1 0-1,0 0 0,-1 0 1,1 0-1,0 0 1,0 0-1,-1 0 0,1 0 1,0 1-1,0-1 1,1 0-1,-1 1 0,0-1 1,0 1-1,1-1 1,-1 1-1,0-1 0,0 3 1,-1 2-10,1-1 1,-1 1-1,1 0 1,0 0-1,0 0 0,0-1 1,1 1-1,0 0 1,0 0-1,1 0 1,0 0-1,0 0 0,2 7 1,-2-10-112,0 0 0,1 0-1,-1-1 1,1 1 0,0 0 0,0 0 0,0-1 0,0 1 0,0-1 0,1 0 0,-1 0-1,1 1 1,0-2 0,-1 1 0,1 0 0,0 0 0,0-1 0,0 0 0,0 1-1,0-1 1,0 0 0,0-1 0,1 1 0,-1-1 0,4 1 0,1 0-567,1-1 1,0 1-1,0-2 1,0 1-1,-1-1 1,1 0-1,0-1 0,14-5 1,-14 4-741,-1-1 1,1-1-1,-1 1 0,15-12 1,11-11-4394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2.259"/>
    </inkml:context>
    <inkml:brush xml:id="br0">
      <inkml:brushProperty name="width" value="0.025" units="cm"/>
      <inkml:brushProperty name="height" value="0.025" units="cm"/>
    </inkml:brush>
  </inkml:definitions>
  <inkml:trace contextRef="#ctx0" brushRef="#br0">178 1 2851,'0'0'19031,"-10"11"-17915,-11 13-165,2 1 0,0 1 0,2 1 0,2 0 0,-16 36 0,21-42-472,-17 47 605,25-63-1030,1 0 1,-1 0-1,1 1 1,0-1-1,0 0 1,1 0-1,0 1 1,0-1 0,0 0-1,2 8 1,-1-12-49,-1 1-1,2-1 1,-1 0 0,0 1 0,0-1 0,0 0 0,1 1 0,-1-1 0,0 0 0,1 0 0,-1 0 0,1 0 0,0 0 0,-1-1 0,1 1 0,0 0 0,-1-1 0,1 1 0,0-1 0,-1 0 0,1 1 0,0-1 0,0 0 0,0 0 0,-1 0 0,1 0 0,2-1 0,51-7 83,2-13-312,-47 16 47,1 0-1,0 1 1,0 0 0,1 1-1,-1 0 1,1 1 0,16-1-1,-26 3 172,-1 0-1,0 1 1,1-1-1,-1 0 1,0 1-1,1-1 1,-1 1-1,0-1 1,0 1-1,1-1 1,-1 1-1,0 0 1,0 0-1,0 0 1,0-1-1,0 1 1,0 0-1,0 0 1,0 0-1,-1 1 1,1-1-1,0 0 1,-1 0-1,1 0 1,0 0-1,-1 1 1,0-1-1,1 0 1,-1 1-1,0-1 1,1 0-1,-1 1 1,0-1-1,0 0 1,0 1-1,0-1 1,0 0-1,-1 1 1,1-1-1,0 0 1,-1 1-1,0 1 1,0 2 15,0 0 0,0 0 1,-1-1-1,1 1 1,-1 0-1,0-1 0,0 0 1,-1 1-1,1-1 0,-1 0 1,-4 5-1,-3-1 99,-1 0-1,-1-1 0,1 0 1,-1 0-1,0-1 1,-16 5-1,20-8-83,0 0 0,-1-1 1,1 1-1,0-2 0,-1 1 0,1-2 0,-1 1 0,0-1 0,1 0 1,-17-2-1,25 1-124,-1 1 0,0 0 0,0-1 0,0 1 0,1-1 1,-1 1-1,0-1 0,1 1 0,-1-1 0,0 1 0,1-1 0,-1 0 1,1 1-1,-1-1 0,1 0 0,-1 1 0,1-1 0,-1 0 0,1 0 1,0 0-1,-1 1 0,1-1 0,0 0 0,0 0 0,-1 0 0,1 0 1,0 0-1,0 1 0,0-1 0,0 0 0,0 0 0,1 0 0,-1 0 1,0 0-1,0 1 0,0-1 0,1 0 0,0-1 0,0-2-837,0 1 0,0-1 0,1 1 0,0 0 0,-1-1 0,1 1 0,5-6 0,16-14-7243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2.745"/>
    </inkml:context>
    <inkml:brush xml:id="br0">
      <inkml:brushProperty name="width" value="0.025" units="cm"/>
      <inkml:brushProperty name="height" value="0.025" units="cm"/>
    </inkml:brush>
  </inkml:definitions>
  <inkml:trace contextRef="#ctx0" brushRef="#br0">23 48 16720,'0'0'9118,"-4"8"-7378,-13 25-411,17-33-1299,0 1 1,-1 0-1,1-1 0,0 1 0,0-1 0,0 1 0,0 0 0,0-1 0,0 1 0,0 0 0,0-1 0,0 1 0,0-1 0,1 1 1,-1 0-1,0-1 0,0 1 0,0-1 0,1 1 0,-1 0 0,0-1 0,1 1 0,-1-1 0,0 1 0,1-1 0,-1 1 1,1-1-1,-1 0 0,1 1 0,-1-1 0,1 0 0,-1 1 0,1-1 0,0 0 0,-1 1 0,1-1 0,-1 0 0,1 0 1,0 0-1,-1 0 0,1 1 0,-1-1 0,2 0 0,31 2 262,-28-2-199,4 0-83,0-1 0,0 0 1,0 0-1,-1-1 1,1 0-1,0 0 1,-1-1-1,1 0 0,-1-1 1,0 0-1,0 0 1,-1 0-1,1-1 1,-1-1-1,0 1 0,0-1 1,0 0-1,-1 0 1,0-1-1,5-7 1,-10 13-18,-1 0 0,1 0 1,-1 0-1,1 0 1,-1 0-1,1 0 1,-1 0-1,1 0 1,-1 0-1,0 0 1,0 0-1,1 0 0,-1 0 1,0 0-1,0 0 1,0 0-1,0 0 1,0-2-1,-1 3-1,1 0 0,0-1 1,-1 1-1,1 0 0,-1-1 0,1 1 0,0 0 0,-1 0 0,1 0 0,-1-1 0,1 1 1,-1 0-1,1 0 0,-1 0 0,1 0 0,0 0 0,-1 0 0,1 0 0,-1 0 0,1 0 0,-1 0 1,1 0-1,-1 0 0,1 0 0,-1 0 0,0 1 0,-3 0-17,0 0 0,0 0-1,1 1 1,-1 0 0,0 0 0,1 0 0,-7 5-1,1 0 16,1 2-1,0-1 0,0 1 1,1 0-1,0 0 0,0 1 1,1 0-1,1 1 0,0-1 1,0 1-1,1 0 0,0 0 1,-3 18-1,6-27 11,1-1-1,0 0 1,0 0 0,0 1-1,0-1 1,0 0 0,1 0-1,-1 1 1,0-1 0,0 0-1,1 0 1,-1 0 0,1 1-1,-1-1 1,1 0 0,-1 0 0,1 0-1,0 0 1,0 0 0,-1 0-1,1 0 1,0 0 0,0 0-1,2 1 1,-1-1 1,1 0 1,0 1-1,0-1 0,0 0 1,0-1-1,0 1 0,0 0 1,0-1-1,0 1 0,3-1 0,7 0 18,0-1-1,0 0 1,24-6-1,-6-2-32,53-23 0,-59 21-187,1 1 0,-1 2-1,36-8 1,-61 16 205,1-1 1,-1 1-1,1 0 0,-1 0 1,1 0-1,-1-1 0,1 1 0,-1 0 1,1 0-1,0 0 0,-1 0 0,1 0 1,-1 0-1,1 0 0,0 0 1,-1 0-1,1 0 0,-1 0 0,1 1 1,-1-1-1,1 0 0,0 0 1,-1 1-1,1-1 0,-1 0 0,1 0 1,-1 1-1,1-1 0,-1 1 0,0-1 1,1 0-1,-1 1 0,1-1 1,-1 1-1,0-1 0,1 1 0,-1-1 1,0 1-1,0-1 0,0 1 1,1 0-1,-1-1 0,0 1 0,0-1 1,0 1-1,0-1 0,0 1 0,0 0 1,0-1-1,0 1 0,0 0 1,-14 38 614,2-5-340,12-33-270,1-1 0,0 1 0,0 0-1,0-1 1,0 1 0,0 0 0,0-1-1,0 1 1,0-1 0,0 0 0,0 1-1,0-1 1,0 0 0,0 1 0,0-1 0,0 0-1,0 0 1,0 0 0,1 0 0,-1 0-1,0 0 1,0 0 0,0-1 0,0 1-1,2-1 1,33-4 62,7-11-56,-35 12-222,0 1-1,0 0 0,1 0 1,-1 1-1,1 0 1,-1 0-1,1 1 1,0 0-1,15 0 1,-23 2 102,0-1 0,-1 0 1,1 0-1,0 0 0,0 1 1,-1-1-1,1 0 0,0 1 1,-1-1-1,1 0 1,-1 1-1,1-1 0,0 1 1,-1-1-1,1 1 0,-1-1 1,1 1-1,-1-1 0,0 1 1,1 0-1,-1-1 1,1 1-1,-1 0 0,0-1 1,0 1-1,1 0 0,-1-1 1,0 1-1,0 0 0,0 0 1,0 1-1,1 8-7237,-1-9 5770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4.916"/>
    </inkml:context>
    <inkml:brush xml:id="br0">
      <inkml:brushProperty name="width" value="0.025" units="cm"/>
      <inkml:brushProperty name="height" value="0.025" units="cm"/>
    </inkml:brush>
  </inkml:definitions>
  <inkml:trace contextRef="#ctx0" brushRef="#br0">205 102 15182,'-11'0'633,"-1"1"1,1 0-1,0 1 0,-1 0 0,1 0 0,-13 5 0,17-4-488,0 0-1,-1 1 0,1 0 1,1 0-1,-1 0 1,0 1-1,1 0 0,0 1 1,0-1-1,1 1 1,0 0-1,0 0 1,0 1-1,0-1 0,-3 10 1,6-14-114,1 0-1,-1 1 1,1-1 0,0 1 0,0-1 0,0 1 0,0 0-1,0 0 1,1-1 0,-1 1 0,1 0 0,0 0-1,0-1 1,0 1 0,0 0 0,0 0 0,1 0 0,-1-1-1,2 4 1,-1-4-17,0 0 0,0 0 0,1 0 1,-1-1-1,1 1 0,-1-1 0,1 1 0,0-1 0,0 1 0,0-1 0,-1 0 0,1 0 0,0 0 1,0 0-1,1 0 0,-1 0 0,0-1 0,4 1 0,5 1 3,0-1 1,-1 0-1,1-1 1,0-1-1,0 0 1,0 0-1,-1-1 0,19-5 1,-16 3-14,0-1 1,0-1-1,0 0 1,-1-1-1,0 0 1,20-16-1,-26 18 7,0 0 0,-1 0 0,0 0 1,0-1-1,-1 1 0,0-1 0,0 0 0,0 0 0,0-1 0,-1 1 0,0-1 0,-1 0 0,1 0 0,2-13 0,-5 19-3,0 1-1,0 0 0,0 0 1,0-1-1,0 1 1,1 0-1,-1-1 0,0 1 1,0 0-1,0-1 1,0 1-1,0 0 0,0-1 1,0 1-1,0 0 1,0 0-1,-1-1 0,1 1 1,0 0-1,0-1 1,0 1-1,0 0 0,0 0 1,0-1-1,-1 1 1,1 0-1,0 0 0,0-1 1,0 1-1,-1 0 1,1 0-1,0-1 0,0 1 1,-1 0-1,1 0 1,-1 0-1,-10 5 259,-10 16 230,17-13-405,0 0 0,1 0 1,-1 1-1,2-1 0,-1 1 0,1-1 1,1 1-1,-2 10 0,3-17-63,0 1-1,0-1 1,0 0 0,0 0 0,0 1-1,0-1 1,1 0 0,-1 0 0,1 1-1,0-1 1,-1 0 0,1 0-1,0 0 1,0 0 0,0 0 0,1 0-1,-1 0 1,0-1 0,1 1 0,-1 0-1,1-1 1,0 1 0,-1-1-1,1 1 1,0-1 0,0 0 0,0 0-1,0 0 1,0 0 0,0 0 0,0 0-1,0 0 1,1-1 0,-1 1-1,0-1 1,4 1 0,2-1 23,1 0-1,-1 0 1,1-1 0,-1 1-1,0-2 1,1 0-1,-1 0 1,0 0 0,0-1-1,0 0 1,-1 0 0,1-1-1,-1 0 1,1 0-1,9-9 1,-8 5-4,0 1 0,-1-1 0,0 0-1,-1-1 1,0 0 0,0 0 0,-1-1 0,0 0-1,0 0 1,-1 0 0,4-12 0,-7 12-82,-6 8-45,-8 17-51,6-4 127,2 0-1,-1 1 0,2-1 0,-1 1 0,2 0 0,0 0 0,0 0 1,1 0-1,0 0 0,2 23 0,0-33 7,0 0 0,0-1 0,0 1 0,1 0 0,-1 0 0,0 0 0,1-1 0,-1 1 0,1 0 0,-1-1 0,1 0 0,0 1 0,0-1 0,0 0 0,-1 0 0,1 0 0,0 0 0,0 0 0,1 0 0,-1-1 0,0 1 1,0-1-1,0 1 0,0-1 0,0 0 0,1 0 0,-1 0 0,0 0 0,0 0 0,3-1 0,3 0 8,1 1 0,-1-2 0,0 1 0,1-1 0,-1 0 0,14-7 0,-10 4-4,-1-2 0,0 1 0,-1-2 0,1 1 0,-1-1 0,-1-1 0,0 0 1,0 0-1,0-1 0,-1 0 0,-1-1 0,0 1 0,0-1 0,-1-1 0,5-13 0,-12 28-17,0 1 0,0-1 0,1 0 0,-1 0 1,1 1-1,0-1 0,0 0 0,0 0 0,0 1 1,0-1-1,1 0 0,1 7 0,-1-8 13,0-1-1,0 1 0,0 0 1,1-1-1,-1 1 0,0-1 1,1 1-1,-1-1 1,1 0-1,-1 1 0,1-1 1,0 0-1,0 0 1,-1 0-1,1-1 0,0 1 1,0 0-1,0-1 1,0 1-1,0-1 0,0 1 1,0-1-1,0 0 1,0 0-1,0 0 0,0 0 1,3-1-1,6 0 4,1-1 1,-1 0-1,0-1 0,0 0 0,0-1 0,0 0 0,0 0 1,-1-2-1,0 1 0,0-1 0,17-14 0,-12 9 3,-1-1-1,0-1 0,-1 0 0,-1-1 0,0 0 0,17-28 0,-17 19-165,-23 37-48,-22 36 111,-3 11 333,2 1 0,4 2 0,2 1 0,3 2 0,3 0 0,-23 121 0,42-157-232,3-22-2,-1 0 0,0 0 0,0 0 0,-1 0 0,0-1 0,0 1 0,-1 0 0,-5 9 0,8-17 0,-1 0 0,1-1-1,-1 1 1,1-1-1,0 1 1,-1-1-1,1 1 1,-1-1 0,1 1-1,-1-1 1,0 0-1,1 1 1,-1-1-1,1 0 1,-1 1-1,0-1 1,1 0 0,-1 0-1,0 0 1,1 1-1,-1-1 1,0 0-1,1 0 1,-1 0 0,0 0-1,1 0 1,-1 0-1,0 0 1,1-1-1,-2 1 1,-18-15 53,-7-30-7,26 45-49,-9-21-26,0-1-1,-13-41 1,21 54 6,0 1 0,0-1 1,0 0-1,1 0 0,1 0 0,-1 0 0,2 0 1,-1 0-1,1 0 0,4-16 0,-3 21 13,0-1 0,1 0 0,0 0 0,0 1 0,1 0-1,-1-1 1,1 1 0,0 0 0,0 1 0,0-1 0,0 1 0,1 0-1,-1 0 1,1 0 0,0 1 0,7-4 0,14-4-116,51-15 1,-66 22 41,71-18-1899,59-18-6761,-53 9-3373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5.402"/>
    </inkml:context>
    <inkml:brush xml:id="br0">
      <inkml:brushProperty name="width" value="0.025" units="cm"/>
      <inkml:brushProperty name="height" value="0.025" units="cm"/>
    </inkml:brush>
  </inkml:definitions>
  <inkml:trace contextRef="#ctx0" brushRef="#br0">83 4 12364,'1'0'236,"-1"-1"0,1 1 0,-1 0 0,1-1 1,0 1-1,-1 0 0,1-1 0,0 1 0,-1 0 1,1 0-1,0 0 0,-1 0 0,1 0 0,0 0 0,0 0 1,-1 0-1,1 0 0,0 0 0,-1 0 0,1 0 1,0 0-1,-1 0 0,1 1 0,0-1 0,-1 0 1,1 1-1,0-1 0,-1 0 0,1 1 0,-1-1 0,1 1 1,-1-1-1,1 1 0,-1-1 0,1 1 0,-1-1 1,1 1-1,-1-1 0,1 2 0,0 2 180,0-1-1,0 1 1,0 0-1,0-1 1,-1 1-1,0 0 1,1 0-1,-2 5 1,-11 77 1915,-63 140-1367,50-159-855,27-66-93,1 0-1,-1 0 1,1-1-1,0 1 1,0-1-1,-1 0 1,1 0-1,0 0 1,4-1-1,-4 1-9,42 1-198,-4 0-966,56-5-1,-87 3 746,0-1-1,0 0 0,0 0 1,0-1-1,0 0 1,-1-1-1,0 0 1,1 0-1,-1-1 1,15-10-1,-4-5-7647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6.013"/>
    </inkml:context>
    <inkml:brush xml:id="br0">
      <inkml:brushProperty name="width" value="0.025" units="cm"/>
      <inkml:brushProperty name="height" value="0.025" units="cm"/>
    </inkml:brush>
  </inkml:definitions>
  <inkml:trace contextRef="#ctx0" brushRef="#br0">130 62 17136,'0'0'2808,"-5"12"-640,-29 62 275,-26 62 41,53-119-2614,1 1 0,2-1 0,-1 1 0,2 0 0,-2 35 0,13-60-1882,-1-5 1705,0-1 0,-1 0 0,0 0 0,-1 0 0,-1-1-1,0 0 1,-1 0 0,3-22 0,0 5-207,4-32-121,-8 44 676,1-1 0,1 1 0,0-1 0,2 1 0,8-21-1,-15 43 113,1 0 0,-1 1 0,1-1-1,0 1 1,0-1 0,0 0-1,0 1 1,0-1 0,1 0 0,-1 1-1,1-1 1,0 0 0,0 0-1,0 1 1,1-1 0,-1 0 0,1 0-1,0 0 1,-1-1 0,1 1 0,1 0-1,-1-1 1,0 1 0,0-1-1,1 0 1,0 1 0,3 1 0,0-1-100,1-1 0,-1 0 0,1 0 0,-1-1 0,1 0 1,0 0-1,-1-1 0,1 1 0,0-1 0,0-1 1,-1 1-1,1-1 0,0 0 0,-1-1 0,1 0 1,-1 0-1,1 0 0,-1-1 0,0 0 0,11-7 1,0-1 30,0-1 0,-1-1 1,-1 0-1,0-2 0,21-24 0,-25 26 103,-11 13-186,0 0 0,0 0 0,0 0 0,0 1 0,0-1 0,1 0 0,-1 0-1,0 0 1,0 0 0,0 0 0,0 0 0,0 1 0,0-1 0,0 0 0,0 0 0,0 0 0,0 0-1,0 0 1,0 0 0,1 0 0,-1 0 0,0 0 0,0 1 0,0-1 0,0 0 0,0 0 0,0 0-1,0 0 1,1 0 0,-1 0 0,0 0 0,0 0 0,0 0 0,0 0 0,0 0 0,0 0 0,1 0 0,-1 0-1,0 0 1,0 0 0,0 0 0,0 0 0,0 0 0,1 0 0,-1 0 0,0 0 0,0 0 0,0 0-1,0 0 1,0 0 0,0-1 0,0 1 0,1 0 0,-1 0 0,0 0 0,0 0 0,0 0 0,0 0-1,0 0 1,0 0 0,0-1 0,-1 13-25,-42 125 1031,30-101-1083,1 0-1,2 1 1,1 0 0,2 0 0,-3 62 0,10-98-91,0 0-1,0 0 1,0-1-1,0 1 1,0 0-1,0 0 1,0 0-1,1 0 1,-1 0-1,0-1 1,1 1 0,-1 0-1,0 0 1,1-1-1,-1 1 1,1 0-1,-1 0 1,1-1-1,0 1 1,-1-1-1,1 1 1,0 0-1,-1-1 1,1 1-1,0-1 1,-1 0-1,1 1 1,0-1 0,0 0-1,0 1 1,0-1-1,-1 0 1,1 0-1,0 1 1,0-1-1,0 0 1,0 0-1,0 0 1,-1 0-1,1-1 1,0 1-1,0 0 1,0 0 0,0 0-1,0-1 1,-1 1-1,1 0 1,0-1-1,0 1 1,-1 0-1,1-1 1,0 0-1,1 0 1,15-17-7467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06.375"/>
    </inkml:context>
    <inkml:brush xml:id="br0">
      <inkml:brushProperty name="width" value="0.025" units="cm"/>
      <inkml:brushProperty name="height" value="0.025" units="cm"/>
    </inkml:brush>
  </inkml:definitions>
  <inkml:trace contextRef="#ctx0" brushRef="#br0">89 50 19987,'0'0'3443,"-9"11"-549,3-3-2477,-8 10 354,1 1 0,-14 24 0,24-38-727,1-1 0,0 1 0,-1 0 0,1-1 0,1 1 0,-1 0 0,1 0 1,0 0-1,0 0 0,0 1 0,1-1 0,0 0 0,0 0 0,0 0 0,1 0 0,-1 1 0,4 7 0,-3-11-128,0-1 0,0 1 0,1-1 0,-1 1 0,1-1 0,-1 0 0,1 0 0,-1 0-1,1 0 1,0 0 0,-1 0 0,1 0 0,0-1 0,0 1 0,-1-1 0,1 1 0,0-1 0,0 0 0,0 1 0,0-1 0,0 0 0,0 0 0,0 0 0,0-1 0,0 1 0,-1 0 0,1-1 0,3-1 0,1 1-371,-1 0 0,1-1 1,-1 1-1,0-1 0,0-1 1,0 1-1,0-1 1,8-5-1,-1-5-469,-1-1-1,0 0 1,-1 0 0,-1-1-1,0 0 1,-1-1-1,12-32 1,15-27 813,-23 60 3480,-11 27 237,-9 26-1068,0-13-1938,1 0 1,1 1-1,-2 31 0,5 2-2424,4-44-3872,7-6-6374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39.723"/>
    </inkml:context>
    <inkml:brush xml:id="br0">
      <inkml:brushProperty name="width" value="0.035" units="cm"/>
      <inkml:brushProperty name="height" value="0.035" units="cm"/>
    </inkml:brush>
  </inkml:definitions>
  <inkml:trace contextRef="#ctx0" brushRef="#br0">0 1 19396,'0'9'1600,"8"12"-1183,1 1-417,3 2 424,6-1 72,-2-7-432,0-2-176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7.370"/>
    </inkml:context>
    <inkml:brush xml:id="br0">
      <inkml:brushProperty name="width" value="0.025" units="cm"/>
      <inkml:brushProperty name="height" value="0.025" units="cm"/>
    </inkml:brush>
  </inkml:definitions>
  <inkml:trace contextRef="#ctx0" brushRef="#br0">1 1 5477,'0'0'20339,"40"51"-20018,6-47-257,11-3-128,10-1-1217,6 0-801,-2-8-769,-2-9-1665,-11 0-2243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7.746"/>
    </inkml:context>
    <inkml:brush xml:id="br0">
      <inkml:brushProperty name="width" value="0.025" units="cm"/>
      <inkml:brushProperty name="height" value="0.025" units="cm"/>
    </inkml:brush>
  </inkml:definitions>
  <inkml:trace contextRef="#ctx0" brushRef="#br0">133 1 12524,'0'0'7159,"12"0"-6193,2-1-683,-1 2-1,0 0 1,0 0 0,0 1 0,0 1 0,0 0-1,15 7 1,-22-9-238,-1 1 0,1 1-1,-1-1 1,1 1 0,-1 0-1,0 0 1,0 1 0,-1-1 0,1 1-1,-1 0 1,1 0 0,-1 1-1,-1-1 1,1 1 0,0 0-1,-1 0 1,0 0 0,-1 1 0,1-1-1,-1 1 1,3 8 0,-4-6-25,0 0 0,-1 1 1,0-1-1,0 0 0,-1 0 1,0 1-1,0-1 0,-1 0 1,0 0-1,-1 0 0,0 0 1,0-1-1,0 1 0,-8 11 1,-6 7 81,-1 0 0,-33 35 0,27-34-105,-94 114-194,41-49-3903,51-59-1468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9.960"/>
    </inkml:context>
    <inkml:brush xml:id="br0">
      <inkml:brushProperty name="width" value="0.025" units="cm"/>
      <inkml:brushProperty name="height" value="0.025" units="cm"/>
    </inkml:brush>
  </inkml:definitions>
  <inkml:trace contextRef="#ctx0" brushRef="#br0">122 233 5509,'0'0'5013,"1"-9"-2152,0 7-2956,1-8 1217,0-1 0,-1 1 0,0-1 0,-1-12 0,0 22-905,0-1 1,0 1 0,0-1 0,-1 1 0,1-1-1,0 1 1,-1 0 0,1-1 0,-1 1 0,1 0 0,-1-1-1,0 1 1,0 0 0,1 0 0,-1-1 0,0 1-1,0 0 1,-2-2 0,1 3-125,1 0 1,-1-1-1,1 1 1,-1 0-1,1 0 1,-1-1-1,1 1 1,-1 1-1,0-1 1,1 0-1,-1 0 1,1 0-1,-1 1 1,1-1-1,-1 1 1,1-1-1,0 1 1,-1 0-1,1 0 1,-1-1 0,1 1-1,-2 2 0,-4 3 38,0-1-1,1 1 1,0 1-1,0-1 1,1 1-1,0 0 0,0 1 1,0-1-1,-3 9 1,5-10-58,0 0 1,0 0 0,0 1 0,1-1 0,0 1-1,0-1 1,1 1 0,0 0 0,0 0 0,1-1-1,-1 1 1,2 9 0,-1-15-65,1 0 0,-1 0 0,1 0 0,-1 0 0,1 0-1,-1 0 1,1 0 0,0 0 0,-1 0 0,1-1 0,0 1 0,0 0 0,0 0 0,0-1 0,-1 1 0,1 0 0,0-1-1,0 1 1,0-1 0,0 0 0,0 1 0,1-1 0,-1 0 0,0 1 0,0-1 0,0 0 0,0 0 0,0 0 0,0 0-1,0 0 1,2 0 0,35-7 133,-24 1-101,0 0 1,0-1-1,-1-1 0,0 0 0,0-1 1,-1 0-1,22-21 0,-8 3-69,-1-1 0,24-35 0,-42 55 15,-1 0-1,0-1 1,-1 1 0,1-1 0,-2-1 0,1 1 0,-2-1 0,1 0 0,-1 0 0,3-16-1,-21 38-194,3 5 233,0 1-1,1 1 1,1 0-1,1 0 1,1 1-1,1 0 1,0 1-1,2 0 0,0 0 1,1 0-1,-1 28 1,5-47-17,0 1 0,0 0 0,0-1 0,1 1 0,-1 0 0,1-1 0,-1 1 0,1 0 0,0-1 0,0 1 0,0-1 0,0 1 0,1-1 0,-1 0 0,1 0 0,-1 1 0,1-1 0,0 0 0,0 0 0,0 0 0,0-1 1,0 1-1,0-1 0,0 1 0,1-1 0,-1 1 0,0-1 0,1 0 0,0 0 0,-1 0 0,1-1 0,-1 1 0,1-1 0,0 1 0,-1-1 0,1 0 0,0 0 0,4 0 0,4-1 11,-1 0 0,0 0 0,0-1-1,0 0 1,0-1 0,0 0 0,0-1 0,-1 0 0,13-6 0,-11 3-65,0 0 1,-1 0 0,1-1-1,-1 0 1,-1 0-1,0-1 1,0-1 0,-1 1-1,0-1 1,0-1 0,-1 0-1,-1 0 1,0 0-1,0-1 1,4-15 0,-12 21 26,-7 10 32,-8 10 67,7-2 1,1 0-1,1 1 0,-11 21 0,16-28-44,0 0 0,1 0 0,0 1 0,0-1 0,0 0-1,1 1 1,0-1 0,0 1 0,0-1 0,1 12 0,1-17-23,-1 0 0,1 1 0,0-1 0,0 1 0,-1-1-1,1 0 1,0 1 0,0-1 0,0 0 0,0 0 0,0 0 0,1 0 0,-1 0 0,0 0 0,0 0 0,1 0 0,-1 0 0,0-1 0,1 1 0,-1-1 0,1 1 0,-1-1 0,1 1 0,-1-1-1,1 0 1,0 1 0,-1-1 0,1 0 0,-1 0 0,1 0 0,-1-1 0,1 1 0,-1 0 0,3-1 0,6 0 23,0-1 1,0 0-1,0 0 1,11-5-1,-1-1-50,-1 0 0,0-1 0,-1-1 0,0-1 0,0-1 0,-1 0 0,-1-1 0,0-1 0,0-1 0,-2 0 0,0 0 0,13-20 1,-26 34-2,0 0 0,-1-1 1,1 1-1,0-1 0,0 1 1,-1-1-1,1 1 0,-1-1 1,1 0-1,-1 1 0,0-1 1,0 0-1,0 1 1,0-3-1,0 3 10,0 1 1,0-1-1,0 1 0,-1-1 0,1 1 1,0-1-1,0 1 0,-1 0 0,1-1 1,0 1-1,-1 0 0,1-1 1,0 1-1,-1 0 0,1-1 0,-1 1 1,1 0-1,-1 0 0,1-1 1,-1 1-1,1 0 0,0 0 0,-1 0 1,1 0-1,-1 0 0,1 0 1,-1 0-1,1 0 0,-1 0 0,0 0 1,-2 0-3,0 0 0,0 1 0,0 0 0,0 0 0,0 0 0,0 0 0,1 0 0,-1 0 0,0 1 0,1-1 0,-1 1 1,1 0-1,-1 0 0,-2 2 0,-3 5 91,-1-1 1,1 2-1,1-1 0,0 1 1,0 0-1,1 0 1,0 1-1,1 0 0,0 0 1,1 0-1,0 1 1,0-1-1,1 1 1,1 0-1,-1 16 0,3-26-59,0 0 1,0 0-1,0 0 0,0-1 0,1 1 0,-1 0 0,1 0 0,-1 0 0,1-1 1,0 1-1,0 0 0,-1-1 0,1 1 0,0-1 0,0 1 0,1-1 0,-1 1 1,0-1-1,0 0 0,1 0 0,1 2 0,0-1 1,1 0 0,-1-1 0,1 1 0,0-1 0,-1 1 0,1-1 0,0 0 0,0-1-1,5 2 1,7-2-108,-1 0 0,0 0-1,0-1 1,18-4 0,-23 3-334,0 0 0,-1-1 0,0 0 1,1-1-1,14-7 0,-20 9-138,-1 0-1,1-1 1,-1 1-1,0-1 1,0 1-1,1-1 1,-2 0-1,1-1 1,0 1-1,-1 0 1,1-1-1,-1 1 1,0-1 0,0 0-1,0 0 1,1-4-1,2-27-8792</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0.287"/>
    </inkml:context>
    <inkml:brush xml:id="br0">
      <inkml:brushProperty name="width" value="0.025" units="cm"/>
      <inkml:brushProperty name="height" value="0.025" units="cm"/>
    </inkml:brush>
  </inkml:definitions>
  <inkml:trace contextRef="#ctx0" brushRef="#br0">8 68 18770,'0'0'8648,"-8"-52"-13805,31 36-9513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0.738"/>
    </inkml:context>
    <inkml:brush xml:id="br0">
      <inkml:brushProperty name="width" value="0.025" units="cm"/>
      <inkml:brushProperty name="height" value="0.025" units="cm"/>
    </inkml:brush>
  </inkml:definitions>
  <inkml:trace contextRef="#ctx0" brushRef="#br0">38 1 5573,'0'0'12556,"-2"59"-11018,-9-21-225,1 11-673,3 2-447,0 1-161,7-5 0,0-6-32,0-10-897,3-7-256,2-9 448,-1-8-512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129"/>
    </inkml:context>
    <inkml:brush xml:id="br0">
      <inkml:brushProperty name="width" value="0.025" units="cm"/>
      <inkml:brushProperty name="height" value="0.025" units="cm"/>
    </inkml:brush>
  </inkml:definitions>
  <inkml:trace contextRef="#ctx0" brushRef="#br0">0 136 12204,'9'-10'2663,"1"-1"-1937,0-1 0,1 1 0,0 1 0,1 0 1,0 1-1,1 0 0,0 1 0,20-9 0,-14 10-335,0 1 1,1 2-1,-1 0 1,1 1-1,25-1 1,-33 4-356,-1 0 1,1 0-1,-1 1 0,1 0 1,-1 1-1,0 1 0,0 0 1,0 0-1,0 1 0,16 8 1,-24-11-36,-1 1 1,1-1 0,-1 1-1,1-1 1,-1 1-1,0 0 1,0 0-1,1 0 1,-2 1-1,1-1 1,0 0 0,0 1-1,-1-1 1,1 1-1,-1 0 1,0-1-1,0 1 1,0 0-1,0 0 1,0 0-1,0 5 1,-1-3 30,0-1 0,-1 0-1,0 1 1,0-1 0,0 0 0,0 1-1,-1-1 1,0 0 0,0 0 0,0 0-1,0-1 1,-1 1 0,-2 4 0,-9 7 284,0 0 0,-1 0 1,0-1-1,-34 22 0,39-28-214,4-3-94,-1-1-1,0 1 1,0-1-1,0 0 1,0-1 0,-11 4-1,17-7-1138,17-11-5574,3-1-166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615"/>
    </inkml:context>
    <inkml:brush xml:id="br0">
      <inkml:brushProperty name="width" value="0.025" units="cm"/>
      <inkml:brushProperty name="height" value="0.025" units="cm"/>
    </inkml:brush>
  </inkml:definitions>
  <inkml:trace contextRef="#ctx0" brushRef="#br0">33 30 5926,'0'8'6961,"-2"14"-3783,0 0 1,-9 32-1,6-29-1724,0 0-1,-2 42 1,7-66-1449,0 0 0,0-1 1,0 1-1,0 0 1,0-1-1,0 1 1,0 0-1,0 0 0,1-1 1,-1 1-1,0 0 1,0-1-1,1 1 0,-1 0 1,0-1-1,1 1 1,-1-1-1,1 1 0,-1-1 1,1 1-1,-1 0 1,1-1-1,-1 0 1,1 1-1,-1-1 0,1 1 1,0-1-1,-1 0 1,1 1-1,0-1 0,-1 0 1,1 0-1,0 1 1,-1-1-1,1 0 0,0 0 1,-1 0-1,1 0 1,0 0-1,0 0 0,-1 0 1,1 0-1,0 0 1,-1 0-1,2-1 1,0 1 7,1-1 1,-1 0 0,1 0-1,-1 0 1,0 0 0,0 0 0,0 0-1,0 0 1,0-1 0,0 1-1,0-1 1,3-2 0,2-10-3,0 0 1,-1-1-1,-1 0 0,0 1 1,-1-2-1,0 1 1,1-19-1,-3 27-220,-3 10 206,1 0-1,0 1 0,1-1 0,-1 1 0,0-1 1,1 0-1,0 1 0,0-1 0,0 0 1,0 1-1,1-1 0,1 3 0,-1-4 4,-1 0 0,1-1 0,0 1-1,0-1 1,0 1 0,0-1 0,0 0-1,0 1 1,0-1 0,1 0 0,-1 0 0,0-1-1,1 1 1,-1 0 0,0-1 0,1 0-1,-1 1 1,4-1 0,4 0 10,0 0 0,-1-1 0,1 0 0,0-1 0,-1 0 0,1-1 0,-1 0 0,1 0 1,-1-1-1,0 0 0,0 0 0,-1-1 0,14-10 0,-13 8-35,0 0 0,0 0 0,0-1 0,-1 0-1,0 0 1,-1-1 0,0 0 0,0-1 0,-1 0 0,0 0 0,6-16 0,-11 17-71,-9 14-9,-10 15 44,11-10 133,1 0 0,0 0 0,0 0 0,1 1 0,0-1-1,1 1 1,1 1 0,-1-1 0,2 0 0,0 1 0,0 0 0,0 13-1,2-24-45,1 0 0,-1 1 0,1-1 0,-1 1 0,1-1-1,0 0 1,0 1 0,-1-1 0,1 0 0,0 0 0,0 0 0,0 0-1,0 0 1,0 0 0,1 0 0,-1 0 0,0 0 0,0 0-1,1 0 1,-1-1 0,0 1 0,1-1 0,-1 1 0,0-1-1,1 1 1,-1-1 0,1 0 0,-1 0 0,1 0 0,-1 1 0,1-2-1,-1 1 1,3 0 0,5 0 42,0-1-1,-1 0 1,1 0 0,12-4 0,-4 0-124,-2-1 0,1-1 1,-1-1-1,0 0 0,27-19 1,-35 22-51,-1 0 0,1 0 0,-1-1 0,0 0 1,0 0-1,-1-1 0,1 1 0,-2-1 0,1 0 1,-1-1-1,0 1 0,0-1 0,4-13 0,-8 21 104,0-1 0,1 1-1,-1 0 1,0-1-1,0 1 1,0 0-1,1-1 1,-1 1 0,0 0-1,0-1 1,0 1-1,0-1 1,0 1-1,0 0 1,0-1-1,0 1 1,0 0 0,0-1-1,0 1 1,0-1-1,0 1 1,0 0-1,0-1 1,0 1 0,0-1-1,-1 1 1,1 0-1,0-1 1,0 1-1,0 0 1,-1-1-1,1 1 1,0 0 0,0-1-1,-1 1 1,0 0-1,-11 10 177,-12 25 271,-8 32-48,30-62-374,0 1 0,1-1 0,0 0 0,-1 1 0,2-1 0,-1 1 0,1-1 0,-1 1 0,2 0 0,-1-1 0,2 7 0,-2-11-71,0 0 1,1 0-1,-1 0 1,1 0-1,-1-1 1,1 1 0,-1 0-1,1 0 1,-1-1-1,1 1 1,0 0-1,-1-1 1,1 1 0,0-1-1,0 1 1,0-1-1,0 1 1,-1-1-1,1 1 1,0-1 0,0 0-1,0 1 1,0-1-1,0 0 1,0 0-1,0 0 1,0 0 0,0 0-1,0 0 1,0 0-1,0 0 1,-1 0-1,1 0 1,0-1 0,0 1-1,0 0 1,0-1-1,0 1 1,0 0-1,0-1 1,-1 1 0,1-1-1,0 1 1,1-2-1,2 0-764,0-1 0,-1 1 0,1-1 0,-1 1 0,1-1-1,-1 0 1,0 0 0,5-7 0,3-16-6592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1.973"/>
    </inkml:context>
    <inkml:brush xml:id="br0">
      <inkml:brushProperty name="width" value="0.025" units="cm"/>
      <inkml:brushProperty name="height" value="0.025" units="cm"/>
    </inkml:brush>
  </inkml:definitions>
  <inkml:trace contextRef="#ctx0" brushRef="#br0">13 0 16912,'0'0'3459,"-13"48"-2626,13-31-641,16-1-224,4-5-1761,8-5-2628,6-1-3298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2.349"/>
    </inkml:context>
    <inkml:brush xml:id="br0">
      <inkml:brushProperty name="width" value="0.025" units="cm"/>
      <inkml:brushProperty name="height" value="0.025" units="cm"/>
    </inkml:brush>
  </inkml:definitions>
  <inkml:trace contextRef="#ctx0" brushRef="#br0">109 1 12236,'0'0'8909,"-8"10"-6368,-87 97 3428,94-107-5963,1 1 0,-1-1 1,1 0-1,0 1 0,-1-1 0,1 0 1,0 1-1,-1-1 0,1 1 0,0-1 1,0 1-1,0-1 0,-1 1 0,1-1 1,0 0-1,0 1 0,0-1 0,0 1 1,0-1-1,0 1 0,0-1 1,0 1-1,0-1 0,0 1 0,0-1 1,0 1-1,0-1 0,0 1 0,0-1 1,1 1-1,-1-1 0,0 1 0,0-1 1,1 1-1,20 6-813,42-8-1815,-46 0 1908,-9 1 557,0 1 0,1 0 1,-1 1-1,0-1 0,0 2 0,-1-1 1,12 5-1,-18-6 212,1 0 0,0-1 0,0 1-1,-1 0 1,1 0 0,0 0 0,-1 0 0,1 0 0,-1 0 0,1 0 0,-1 1-1,0-1 1,1 1 0,-1-1 0,0 1 0,0-1 0,0 1 0,0 0 0,0-1-1,-1 1 1,1 0 0,0 0 0,-1-1 0,1 1 0,-1 0 0,0 0 0,0 0-1,0 0 1,1 0 0,-2 0 0,1-1 0,0 1 0,0 0 0,-1 0 0,1 0 0,-1 0-1,1-1 1,-2 3 0,-1 0 42,0 0 1,-1 0-1,1 0 0,-1-1 1,0 0-1,0 0 0,0 0 1,0 0-1,0 0 0,-1-1 1,0 0-1,1 0 0,-1 0 0,0-1 1,-6 2-1,-38 3-1258,47-7 737,-1 1 0,1 0 0,-1 0 0,0-1 0,1 0-1,-1 1 1,1-1 0,0 0 0,-1 0 0,1-1 0,0 1 0,-1 0 0,-2-3 0,-11-18-10466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259"/>
    </inkml:context>
    <inkml:brush xml:id="br0">
      <inkml:brushProperty name="width" value="0.025" units="cm"/>
      <inkml:brushProperty name="height" value="0.025" units="cm"/>
    </inkml:brush>
  </inkml:definitions>
  <inkml:trace contextRef="#ctx0" brushRef="#br0">23 125 12940,'0'0'3726,"-4"10"-2065,-12 32-337,16-41-1281,0 0 1,-1 0 0,1 0 0,0-1 0,-1 1 0,1 0 0,0 0 0,0 0 0,0 0 0,0 0 0,0 0-1,0-1 1,0 1 0,0 0 0,0 0 0,0 0 0,0 0 0,0 0 0,1 0 0,-1-1 0,0 1 0,1 0-1,-1 0 1,1 0 0,-1-1 0,1 1 0,-1 0 0,1-1 0,-1 1 0,1 0 0,0-1 0,-1 1-1,1-1 1,0 1 0,0-1 0,-1 1 0,1-1 0,0 1 0,0-1 0,0 0 0,0 0 0,-1 1 0,1-1-1,0 0 1,0 0 0,0 0 0,0 0 0,0 0 0,0 0 0,-1 0 0,1 0 0,0 0 0,0 0-1,0-1 1,0 1 0,1-1 0,4 0 93,0 0 0,-1 0-1,1-1 1,0 0 0,-1 0-1,9-4 1,-2-3-14,-1 0 1,1-1-1,-2 0 1,1-1-1,9-12 0,-15 17-110,0-1 0,-1 1 0,0-1-1,0 0 1,0-1 0,-1 1 0,0-1-1,0 1 1,-1-1 0,3-14 0,-5 21-7,0 0 1,0 1-1,1-1 0,-1 0 1,0 0-1,0 1 1,0-1-1,0 0 1,0 0-1,0 1 1,0-1-1,0 0 0,0 0 1,0 1-1,0-1 1,0 0-1,-1 0 1,1 1-1,0-1 0,-1 0 1,1 1-1,0-1 1,-1 0-1,1 1 1,-1-1-1,1 0 1,-1 1-1,1-1 0,-1 1 1,1-1-1,-1 1 1,0-1-1,1 1 1,-1 0-1,0-1 0,1 1 1,-1 0-1,0-1 1,1 1-1,-1 0 1,0 0-1,0 0 1,1 0-1,-1 0 0,0 0 1,0 0-1,1 0 1,-1 0-1,0 0 1,0 0-1,0 0 0,1 0 1,-1 0-1,0 1 1,1-1-1,-1 0 1,0 1-1,1-1 1,-1 1-1,0-1 0,1 0 1,-1 1-1,1-1 1,-1 1-1,0 0 1,-5 3 23,0 0 1,0 1-1,0-1 1,1 1 0,-8 9-1,2 1 38,1 0-1,0 1 1,-13 31 0,20-40 20,0 1 1,0 0-1,1 1 1,0-1-1,0 0 1,1 1-1,0-1 1,0 1-1,1-1 1,2 13-1,-2-20-64,1 0 0,-1 0 0,1 0 0,-1-1 0,1 1 0,0 0 0,-1 0-1,1 0 1,0-1 0,0 1 0,0 0 0,-1-1 0,1 1 0,0-1 0,0 1 0,0-1 0,0 1 0,0-1 0,0 0-1,0 0 1,0 1 0,0-1 0,0 0 0,0 0 0,0 0 0,0 0 0,0 0 0,2 0 0,36-3 277,-36 2-260,25-4 43,-2-1 1,32-12-1,46-12-84,-94 28-16,0 1-1,1 0 1,-1 0 0,1 1-1,-1 0 1,1 1 0,19 3 0,-29-3 12,1 0 0,-1 1 0,1-1 1,-1 0-1,0 0 0,0 1 0,0-1 1,0 0-1,0 1 0,0-1 0,0 1 1,0 0-1,0-1 0,-1 1 0,1 0 1,-1-1-1,1 1 0,-1 0 0,0 0 1,1-1-1,-1 1 0,0 3 0,0-4 52,0 1 0,1-1-1,-1 0 1,0 0 0,0 0 0,0 1-1,0-1 1,0 0 0,0 0-1,0 1 1,0-1 0,-1 0 0,1 0-1,0 1 1,-1-1 0,1 0-1,-1 0 1,1 0 0,-1 0-1,0 0 1,1 0 0,-1 0 0,0 0-1,0 0 1,0 0 0,1 0-1,-1 0 1,-2 1 0,1-4 117,0 0 0,1 0 0,-1-1 0,1 1 0,0 0 0,0-1 0,0 1 0,0 0 0,0-1 0,0 1 0,1-1 0,-1 1 1,1-1-1,0 0 0,0 1 0,0-5 0,-1 0 82,-7-39-28,-2-80 0,10 125-264,0 0 0,0 1 0,0-1 0,0 0 0,0 0 0,0 0 0,1 1 0,-1-1 0,0 0 0,1 0 0,-1 1 0,0-1 1,1 0-1,-1 1 0,1-1 0,-1 0 0,1 1 0,-1-1 0,1 1 0,-1-1 0,1 0 0,0 1 0,-1 0 0,1-1 0,0 1 0,0-1 0,-1 1 0,1 0 0,0 0 0,0-1 0,-1 1 0,1 0 0,0 0 0,0 0 0,0 0 0,-1 0 0,1 0 0,0 0 0,0 0 0,0 0 0,0 0 1,45 11-4713,-22-5-636,8-5-3789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0.316"/>
    </inkml:context>
    <inkml:brush xml:id="br0">
      <inkml:brushProperty name="width" value="0.035" units="cm"/>
      <inkml:brushProperty name="height" value="0.035" units="cm"/>
    </inkml:brush>
  </inkml:definitions>
  <inkml:trace contextRef="#ctx0" brushRef="#br0">76 170 19796,'0'-1'60,"-10"-42"1796,9 42-1778,1-1 1,-1 0-1,0 0 1,0 0-1,0 1 1,1-1-1,-2 0 1,1 1-1,0-1 1,0 1 0,0-1-1,-1 1 1,1 0-1,-1 0 1,1-1-1,-1 1 1,0 0-1,1 0 1,-1 0-1,-2 0 1,3 1-32,0 0 1,0 0-1,0 0 0,0 0 1,0 0-1,0 0 0,0 1 0,0-1 1,-1 0-1,1 1 0,0-1 1,0 1-1,0-1 0,1 1 1,-1 0-1,0-1 0,0 1 0,0 0 1,0-1-1,1 1 0,-1 0 1,0 0-1,0 0 0,1 0 1,-1 0-1,1 0 0,-1 0 0,1 0 1,-1 0-1,1 0 0,0 0 1,0 0-1,-1 1 0,-7 40 263,6-25-214,2 0 1,-1 0 0,4 18 0,-3-30-86,1 0 0,0 0 0,0 0 0,0 0 0,0 0 0,1 0 0,0-1 0,0 1 0,1 0 0,-1-1 0,1 0 0,0 1 0,0-1 0,6 6 0,-5-7-8,-1-1 0,1-1 0,-1 1 0,1 0 0,0-1 0,-1 0 0,1 1 0,0-1 0,0-1 0,0 1 0,7 0 0,51-2 36,-33 0-19,-17 1-18,0 0 0,1 1 0,-1 1 0,0 0 0,0 0 0,0 1 0,-1 1 0,1 0 0,17 9 0,-24-10 8,0 0 0,0 1 0,0 0 0,0-1 0,-1 1 0,1 1 1,-1-1-1,0 1 0,0 0 0,-1 0 0,1 0 0,-1 0 0,0 0 0,-1 1 0,1 0 1,-1-1-1,0 1 0,-1 0 0,1 0 0,-1 0 0,0 6 0,1 8 102,-2-1-1,0 0 1,-1 0 0,-1 1-1,-7 27 1,7-38-61,0-2 1,0 1 0,-1 0-1,0 0 1,0-1-1,-1 1 1,0-1-1,0 0 1,-1 0 0,0-1-1,0 0 1,0 1-1,-1-2 1,0 1 0,-10 7-1,14-12-38,-1 1 1,0-1-1,0 1 0,1-1 0,-1 0 1,0 0-1,0 0 0,0-1 0,0 1 0,0-1 1,0 0-1,0 1 0,0-1 0,0 0 1,0-1-1,0 1 0,-4-2 0,2 1-4,1-1-1,0 1 1,0-1-1,0-1 1,0 1-1,0 0 1,1-1-1,-1 0 1,1 0-1,-6-6 1,2 2-16,1-1 1,0-1-1,1 1 0,-1-1 1,2 0-1,-1 0 0,1-1 1,0 1-1,-3-17 1,5 14-18,1 0 1,0 0-1,1 0 1,0 0-1,1-1 1,0 1-1,1 0 1,1 0-1,0 0 0,7-18 1,6-9-67,37-65-1,-20 44 43,-20 36 35,5-10 19,13-37 0,-27 62-3,-1-1 1,0 1 0,-1-1-1,0 0 1,-1 0 0,1 0 0,-2 0-1,0 0 1,-1-11 0,1 20-4,0-1 0,0 1 1,0-1-1,-1 1 1,1 0-1,-1-1 0,1 1 1,-1-1-1,0 1 1,1 0-1,-1 0 0,0-1 1,0 1-1,-1-1 1,1 1-1,1 1 1,-1-1-1,0 1 0,1-1 1,-1 1-1,0 0 1,1-1-1,-1 1 0,0 0 1,0 0-1,0 0 1,1 0-1,-1-1 0,0 1 1,0 0-1,0 0 1,1 0-1,-1 1 1,-1-1-1,-1 1 3,0 0 1,1 0-1,-1 0 0,0 1 0,1-1 1,-1 1-1,1 0 0,-1 0 1,1-1-1,0 1 0,0 1 1,-3 3-1,-1 3 7,0 1-1,0 1 1,1-1 0,1 1 0,0 0-1,0 0 1,1 0 0,1 0-1,0 1 1,0-1 0,1 1 0,1-1-1,0 1 1,0-1 0,1 1 0,3 14-1,-4-24-4,1 1-1,0 0 1,-1-1-1,1 1 1,0-1-1,0 1 1,1-1 0,-1 1-1,0-1 1,1 0-1,-1 0 1,1 1-1,0-1 1,0 0-1,2 1 1,-2-2-1,-1 0 0,1 0 0,0 0-1,0 0 1,0 0 0,0-1 0,0 1 0,0-1 0,0 1 0,0-1 0,0 0 0,0 0 0,0 0 0,0 0 0,4-1-1,1 0-1,0-1 0,1-1-1,-1 0 1,0 0-1,0 0 1,-1-1-1,1 0 1,-1 0-1,7-6 1,42-36-60,-37 29 29,0 1 0,1 2 1,40-24-1,-57 36 21,1 1 1,0 0-1,0-1 1,-1 1-1,1 1 1,0-1-1,0 0 1,0 1-1,0-1 1,0 1-1,0 0 1,0 0-1,1 0 1,-1 0-1,0 1 1,0-1-1,0 1 1,0 0-1,4 1 1,-4 0 4,1 0 0,-1 0 0,-1 1 0,1-1 1,0 0-1,0 1 0,-1 0 0,0 0 0,1-1 1,-1 2-1,0-1 0,0 0 0,-1 0 0,1 0 1,1 7-1,2 7 20,-1 0 1,0 0-1,1 22 0,2 14 61,-2-44-3,1-15-15,3-20-6,5-27-66,-6 17-97,3 1 1,21-53 0,-17 66-101,-14 22 201,-1 0 1,0 0-1,1-1 1,-1 1-1,0 0 0,1 0 1,-1 0-1,1-1 1,-1 1-1,0 0 1,1 0-1,-1 0 1,1 0-1,-1 0 0,0 0 1,1 0-1,-1 0 1,1 0-1,-1 0 1,1 0-1,-1 0 1,1 0-1,0 0-2,0 1 0,-1-1 0,1 1 0,0 0 0,-1-1 0,1 1 0,-1-1 0,1 1 0,-1 0 0,1 0 0,-1-1 0,1 1 0,-1 0 0,0 0 0,1-1 0,-1 2 0,5 17-329,-1 0 0,-1 0 0,0 1 0,-2-1 0,0 1 0,-3 24 0,2-6-130,-1-6 100,0-16-119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617"/>
    </inkml:context>
    <inkml:brush xml:id="br0">
      <inkml:brushProperty name="width" value="0.025" units="cm"/>
      <inkml:brushProperty name="height" value="0.025" units="cm"/>
    </inkml:brush>
  </inkml:definitions>
  <inkml:trace contextRef="#ctx0" brushRef="#br0">115 0 15054,'0'0'3016,"-9"7"-854,0 1-1715,1 0 0,0 1 0,0 0 0,1 1-1,0-1 1,0 1 0,1 1 0,1-1 0,0 1-1,0 0 1,1 0 0,-5 22 0,4-10-19,0 0-1,-1 27 1,6-45-418,-1 0 0,1 0 0,0 0 0,0 0 0,0 1 0,1-1 0,0 0 0,0 0-1,0 0 1,1 0 0,-1 0 0,1-1 0,0 1 0,1 0 0,-1-1 0,5 6 0,-4-7 0,0-1 1,0-1-1,0 1 0,0 0 1,0-1-1,0 1 1,1-1-1,-1 0 0,1 0 1,-1 0-1,1-1 1,-1 1-1,1-1 1,-1 0-1,1 0 0,-1 0 1,1 0-1,-1 0 1,5-2-1,10-2-102,-1 0 0,27-11 1,-29 9-173,-13 6 250,3-2-30,0 0 0,0 0 0,0 1 1,0-1-1,0 1 0,0 1 0,6-1 0,-9 1 58,-1 1 0,0-1 0,0 0-1,0 1 1,0-1 0,0 1 0,0-1-1,0 1 1,0 0 0,0-1-1,0 1 1,0 0 0,0 0 0,-1-1-1,1 1 1,0 0 0,0 0 0,-1 0-1,1 0 1,-1 0 0,1 0 0,-1 0-1,1 0 1,-1 1 0,0-1 0,1 0-1,-1 0 1,0 0 0,0 0 0,0 0-1,0 1 1,0-1 0,0 0 0,0 0-1,0 0 1,-1 2 0,-3 46 1012,4-46-1023,-1 0 1,1-1-1,-1 1 1,0 0-1,0-1 0,0 1 1,0-1-1,0 1 0,-1-1 1,1 0-1,-1 0 1,0 1-1,1-1 0,-1 0 1,0 0-1,-3 1 1,3-16-7457,2-7 385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3.978"/>
    </inkml:context>
    <inkml:brush xml:id="br0">
      <inkml:brushProperty name="width" value="0.025" units="cm"/>
      <inkml:brushProperty name="height" value="0.025" units="cm"/>
    </inkml:brush>
  </inkml:definitions>
  <inkml:trace contextRef="#ctx0" brushRef="#br0">121 86 17745,'0'0'2701,"-12"2"-470,6-1-1901,-44 8 931,46-8-1215,1-1-1,0 1 1,0 0-1,0 0 1,0 1-1,0-1 1,0 1 0,0-1-1,0 1 1,1 0-1,-1 0 1,1 0-1,-1 1 1,-2 3 0,4-5-44,0 0 0,1 0 1,-1 0-1,0-1 0,1 1 0,-1 0 1,1 0-1,-1 1 0,1-1 1,0 0-1,0 0 0,-1 0 1,1 0-1,0 0 0,0 0 1,0 0-1,0 0 0,0 1 1,0-1-1,0 0 0,1 0 1,-1 0-1,0 0 0,1 0 0,-1 0 1,1 0-1,-1 0 0,1 0 1,-1 0-1,1 0 0,1 1 1,0 0 8,0-1 0,1 1-1,-1-1 1,1 0 0,0 0 0,-1 0 0,1 0 0,0 0 0,-1-1 0,1 1 0,0-1 0,4 0 0,3 1 17,0-1 1,0-1 0,0 0-1,0 0 1,0-1-1,18-5 1,-23 5-25,1-1 0,-1 1 1,0-1-1,0 0 0,-1 0 0,1-1 1,-1 1-1,1-1 0,-1 0 0,0 0 1,-1 0-1,1-1 0,-1 0 0,1 1 1,-2-1-1,1 0 0,0 0 0,-1-1 0,0 1 1,0 0-1,-1-1 0,1 1 0,-1-1 1,0 0-1,-1 1 0,1-1 0,-1 0 1,-2-11-1,2 16-8,0 0 1,-1 0-1,1 0 1,-1 0-1,1 0 0,-1 0 1,1 0-1,-1 0 1,0 0-1,0 1 1,1-1-1,-1 0 0,0 0 1,0 0-1,0 1 1,0-1-1,0 1 1,0-1-1,0 1 0,0-1 1,0 1-1,0-1 1,0 1-1,0 0 1,0 0-1,-1-1 0,1 1 1,0 0-1,0 0 1,0 0-1,0 0 1,0 0-1,-1 1 1,0-1-1,-1 0-37,1 1-1,0-1 1,-1 1 0,1-1-1,0 1 1,0 0 0,0 0-1,-1 0 1,1 0 0,0 0-1,0 0 1,1 0 0,-1 1-1,0-1 1,0 1 0,-1 2-1,1-3-29,1 1 0,0-1-1,0 1 1,0 0-1,0 0 1,0 0 0,1 0-1,-1-1 1,0 1-1,1 0 1,0 0 0,-1 0-1,1 0 1,0 0-1,0 0 1,0 0 0,0 0-1,0 0 1,1 3-1,0-4-158,0 1 0,0-1 0,0 0 0,0 0 0,0 1 0,0-1 0,0 0 0,0 0 0,0 0 0,0 0 0,1-1 0,-1 1 0,0 0 0,1 0 0,-1-1 0,0 1 0,1-1 0,-1 1 0,3 0 0,4 0-767,-1-1 1,0 1-1,0-1 1,0 0-1,1 0 1,-1-1-1,0 0 1,0-1-1,11-3 1,21-11-5144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4.558"/>
    </inkml:context>
    <inkml:brush xml:id="br0">
      <inkml:brushProperty name="width" value="0.025" units="cm"/>
      <inkml:brushProperty name="height" value="0.025" units="cm"/>
    </inkml:brush>
  </inkml:definitions>
  <inkml:trace contextRef="#ctx0" brushRef="#br0">202 0 11275,'0'0'3267,"-11"5"53,0 0-2964,0 1 0,0 0-1,1 0 1,0 2 0,0-1 0,0 1-1,1 0 1,1 1 0,-1 0 0,-11 18-1,7-9 541,1 0 0,-15 33 0,23-43-734,1-1 1,0 1-1,1 0 0,0 0 1,0 0-1,1 0 0,0 0 1,0 0-1,1 0 0,0 12 1,1-19-158,-1 1 1,1-1-1,0 0 1,0 1-1,-1-1 0,1 0 1,0 1-1,0-1 1,0 0-1,0 0 1,1 0-1,-1 0 1,0 0-1,0 0 0,1 0 1,-1 0-1,0 0 1,1-1-1,-1 1 1,1-1-1,-1 1 0,1-1 1,-1 1-1,1-1 1,0 0-1,-1 0 1,1 0-1,-1 0 1,1 0-1,1 0 0,52-4-50,7-16-1817,-55 16 1524,1 1 0,0 0-1,-1 0 1,1 1 0,1 0 0,-1 0 0,0 1-1,0 0 1,1 0 0,-1 1 0,11 1-1,-19 0 405,1-1-1,0 1 0,-1-1 0,1 1 0,0-1 1,-1 1-1,1-1 0,-1 1 0,1 0 1,-1-1-1,1 1 0,-1 0 0,0 0 1,1-1-1,-1 1 0,0 0 0,0 0 0,1 0 1,-1-1-1,0 1 0,0 0 0,0 0 1,0 0-1,0 0 0,0 0 0,-1 30 1900,1-22-1254,0-6-577,-1-1-1,1 1 0,0-1 0,0 1 0,1-1 0,-1 1 0,0-1 0,1 0 0,0 1 0,-1-1 0,1 1 0,0-1 0,0 0 0,0 0 0,1 0 1,-1 1-1,3 2 0,-1-3-58,0-1 1,0 1-1,0-1 1,0 0-1,0 0 1,0 0 0,0 0-1,0-1 1,1 1-1,-1-1 1,0 0-1,0 0 1,0 0 0,4-1-1,9-1-121,0-1 0,0 0 0,0-1 1,-1-1-1,1-1 0,-1 0 0,28-16 0,-30 14-266,1 1 0,1 0 0,-1 1-1,1 1 1,0 0 0,0 1 0,1 0 0,25-1 0,-41 5 308,1 1 0,0 0 0,0 0 0,0 0 0,-1 0 0,1 0 1,0 0-1,-1 0 0,1 0 0,-1 0 0,1 0 0,-1 0 0,1 0 0,-1 0 0,0 0 1,0 0-1,0 1 0,0-1 0,1 0 0,-1 0 0,-1 0 0,1 1 0,0 0 0,0 43 61,-1-34-36,3-2 33,-1-1-1,2 1 1,-1-1 0,1 0 0,0 1 0,1-1-1,0-1 1,0 1 0,1-1 0,10 14 0,20 38-80,-29-43 23,-1-1 1,0 1 0,-2 0-1,0 1 1,0-1 0,-2 1-1,0-1 1,-1 1 0,0-1-1,-5 26 1,4-32 145,-1-1-1,-1 1 1,1-1 0,-1 1 0,-1-1-1,0 0 1,0 0 0,-1-1 0,0 1-1,0-1 1,-1 0 0,0-1 0,0 1-1,-1-1 1,0 0 0,-1-1 0,1 1-1,-1-2 1,-10 7 0,16-11-76,0 1 0,-1-1-1,1 0 1,-1 0 0,0 0 0,1 0-1,-1 0 1,0 0 0,0-1 0,0 1 0,1-1-1,-1 0 1,0 0 0,0 0 0,0 0-1,0 0 1,0-1 0,1 1 0,-1-1-1,0 0 1,0 0 0,-4-2 0,4 1-48,-1-1 0,1 0 0,0 0 1,0 0-1,1 0 0,-1-1 0,0 1 1,1-1-1,0 1 0,0-1 0,0 0 1,1 0-1,-3-7 0,-1-9-288,0-1 0,1 0 0,2-1-1,-1-39 1,3 53 209,1 0 0,0 1-1,0-1 1,1 1 0,0 0-1,0-1 1,1 1 0,0 0 0,0 0-1,0 0 1,1 1 0,0-1-1,0 1 1,1 0 0,0 0-1,0 1 1,0-1 0,12-8 0,51-32-1870,4 10-3288,-62 31 4158,45-22-7743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5.781"/>
    </inkml:context>
    <inkml:brush xml:id="br0">
      <inkml:brushProperty name="width" value="0.025" units="cm"/>
      <inkml:brushProperty name="height" value="0.025" units="cm"/>
    </inkml:brush>
  </inkml:definitions>
  <inkml:trace contextRef="#ctx0" brushRef="#br0">96 198 6470,'-9'3'9764,"2"0"-9045,-1 0-1,1 1 1,0-1-1,0 1 1,1 1-1,-7 5 1,10-8-640,0 1 1,1-1-1,-1 1 1,1 0-1,-1 0 0,1 0 1,0 0-1,0 0 1,1 1-1,-1-1 1,1 1-1,0-1 1,-1 1-1,2-1 1,-1 1-1,0 0 1,1-1-1,-1 5 1,1-7-74,0 0 0,0 0 0,0-1 1,0 1-1,1 0 0,-1 0 0,0 0 0,0 0 1,0 0-1,1-1 0,-1 1 0,1 0 1,-1 0-1,1-1 0,-1 1 0,1 0 1,-1-1-1,1 1 0,-1 0 0,1-1 1,0 1-1,-1-1 0,1 1 0,0-1 1,0 1-1,-1-1 0,2 1 0,28 2 92,-22-5-79,0 1 1,0-1-1,-1 0 1,1-1 0,11-5-1,-5-1 102,-1 0 0,0-1 0,0-1 0,-1 0-1,-1-1 1,0 0 0,0-1 0,-1 0 0,-1-1 0,13-24 0,-30 58 122,2 1 1,-7 29 0,12-44-228,0 1-1,0 0 1,0 0 0,1 0-1,0 0 1,0 0-1,1 0 1,0-1-1,0 1 1,0 0 0,1 0-1,3 6 1,-3-10 0,-1-1 1,1 1 0,0-1-1,0 0 1,0 0 0,0 1-1,1-1 1,-1-1 0,0 1-1,1 0 1,0-1 0,-1 1-1,1-1 1,0 0 0,0 0-1,-1 0 1,1 0 0,0 0-1,0-1 1,0 1 0,0-1-1,0 0 1,0 0 0,0 0-1,0 0 1,0-1 0,5 0 0,0 0 68,-1-1 0,1 0 0,-1 0 0,0-1 0,0 1 1,0-2-1,0 1 0,0-1 0,11-9 0,-10 7-72,0-1-1,-1 0 1,0-1 0,0 0-1,-1 0 1,0-1-1,-1 1 1,0-1-1,0 0 1,-1-1-1,0 1 1,0-1 0,-1 1-1,-1-1 1,1 0-1,0-18 1,-12 36-152,4 3 139,1 1-1,0-1 0,1 1 1,0 0-1,1 0 1,0 0-1,1 0 1,0 0-1,2 17 1,-1-28 22,0 0 1,0 0 0,0 0 0,0 0 0,0 1-1,0-1 1,0 0 0,0 0 0,1 0 0,-1 0-1,0 0 1,1 0 0,-1 0 0,1 0 0,-1 0-1,1 0 1,-1 0 0,1 0 0,0-1-1,0 1 1,-1 0 0,1 0 0,0 0 0,0-1-1,0 1 1,0-1 0,0 1 0,1 0 0,1 0 44,-1-1 1,1 1 0,0-1-1,-1 0 1,1 0 0,-1 0-1,1 0 1,0-1 0,-1 1-1,1-1 1,4-1 0,2-1 107,1-1 0,-1 0 1,0-1-1,0 1 0,12-10 1,-7 1-171,-1 0 0,0-1 1,-1 0-1,0-1 0,-1-1 1,11-21-1,-28 73-553,3-13 573,1-16-26,1-1 0,-1 0 0,1 1-1,1-1 1,-1 1 0,1-1 0,0 1 0,0-1 0,3 12 0,-2-16 1,0 0 1,0 0 0,0 0 0,1 0 0,-1 0 0,0-1 0,1 1-1,0 0 1,-1-1 0,1 1 0,0-1 0,0 0 0,0 1 0,0-1-1,0 0 1,0 0 0,0 0 0,0-1 0,0 1 0,0 0 0,0-1-1,1 0 1,-1 1 0,0-1 0,0 0 0,1 0 0,-1 0 0,0 0-1,0-1 1,1 1 0,2-1 0,7-1-7,0-1-1,0 0 1,-1-1 0,1 0-1,-1 0 1,0-1 0,0-1 0,-1 0-1,1 0 1,-1-1 0,-1 0-1,1-1 1,-1 0 0,-1-1-1,1 0 1,12-18 0,-11 14-68,-1 0 0,-1 0 0,0-1 0,-1 0 0,0-1 1,-1 0-1,-1 0 0,0 0 0,-1 0 0,-1-1 0,0 0 0,1-21 0,-4 37 63,0-1-1,0 1 0,0-1 1,0 1-1,1 0 1,-1-1-1,0 1 0,0 0 1,0-1-1,0 1 1,0-1-1,0 1 0,0-1 1,0 1-1,0 0 0,0-1 1,0 1-1,-1-1 1,1 1-1,0 0 0,0-1 1,0 1-1,0 0 1,0-1-1,-1 1 0,1 0 1,0-1-1,0 1 0,-1 0 1,1-1-1,0 1 1,-1 0-1,1 0 0,0-1 1,-1 1-1,1 0 1,0 0-1,-1 0 0,1-1 1,0 1-1,-1 0 0,0 0 1,-14 15-94,-10 31 165,10-11 41,2 1 1,1 1-1,2 0 1,2 0-1,1 1 0,2 0 1,1 0-1,3 1 1,0-1-1,3 0 1,1 1-1,2-1 0,14 54 1,-14-72-102,-1-1 0,0 1 0,-2 0 0,-1 0 1,-1 38-1,0-54 33,-1 0 0,1 0 0,-1 1 1,1-1-1,-1-1 0,0 1 0,-1 0 0,1 0 1,-1 0-1,0-1 0,0 1 0,0-1 0,0 1 0,0-1 1,-1 0-1,0 0 0,0 0 0,1 0 0,-2 0 1,1-1-1,0 1 0,0-1 0,-1 0 0,1 0 1,-1 0-1,0-1 0,0 1 0,1-1 0,-1 0 0,0 0 1,0 0-1,0 0 0,0-1 0,0 0 0,-6 0 1,8 0-1,0 0 1,0 0-1,1 0 1,-1-1-1,0 1 1,0 0-1,1-1 1,-1 0-1,0 1 0,1-1 1,-1 0-1,1 0 1,-1 0-1,1 0 1,-1 0-1,1 0 1,0-1-1,-1 1 1,1 0-1,0-1 1,-1-1-1,-1-1 4,1 0 0,0-1 0,0 0 0,0 1 0,0-1 0,1 0 0,-2-8 0,1-7-104,0-1 1,1-35-1,2 55 62,-1-14-172,1-1 1,0 1-1,1 0 1,1 0-1,1 0 0,0 0 1,1 1-1,0-1 1,2 1-1,-1 1 0,2-1 1,-1 1-1,2 0 0,0 1 1,0 0-1,1 0 1,1 1-1,0 0 0,0 1 1,1 1-1,1 0 1,-1 0-1,25-12 0,14-4-3346,3-2-3113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285"/>
    </inkml:context>
    <inkml:brush xml:id="br0">
      <inkml:brushProperty name="width" value="0.025" units="cm"/>
      <inkml:brushProperty name="height" value="0.025" units="cm"/>
    </inkml:brush>
  </inkml:definitions>
  <inkml:trace contextRef="#ctx0" brushRef="#br0">51 0 13901,'0'0'4324,"0"18"-2114,-7 11-544,-3 6-801,-1 7-289,4 4-127,0 0-289,3-4-128,4-4 0,0-5-320,0-6-1506,0-9-1858,-5-7-2786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646"/>
    </inkml:context>
    <inkml:brush xml:id="br0">
      <inkml:brushProperty name="width" value="0.025" units="cm"/>
      <inkml:brushProperty name="height" value="0.025" units="cm"/>
    </inkml:brush>
  </inkml:definitions>
  <inkml:trace contextRef="#ctx0" brushRef="#br0">0 61 12268,'8'-6'3528,"4"-2"-2852,-1 2-1,1-1 0,0 1 1,1 1-1,-1 0 0,1 1 0,0 1 1,0 0-1,0 0 0,1 1 1,23 0-1,101 4 937,-120 0-1567,0 0-1,0 1 1,0 1-1,-1 1 1,29 11-1,-44-15-47,0-1 0,0 1 0,0 0 0,0 0 0,0 0 0,0 0 0,-1 0 0,1 0 1,0 1-1,0-1 0,-1 1 0,1-1 0,-1 1 0,1-1 0,-1 1 0,0 0 0,0 0 0,0 0 0,0 0 0,0 0 0,0 0 0,1 4 0,-2-4 10,-1 0 0,1 0-1,-1 0 1,1 0 0,-1 0-1,0 0 1,0 0 0,0 0-1,0 0 1,0 0 0,0-1-1,0 1 1,-1 0 0,1-1-1,-1 1 1,1-1 0,-1 1 0,-2 1-1,-10 7 174,0-1-1,-1-1 0,0 0 0,-22 8 1,-7 1 30,0-2 1,-2-1 0,-79 11 0,210-27-14267,-40-1 6492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6.994"/>
    </inkml:context>
    <inkml:brush xml:id="br0">
      <inkml:brushProperty name="width" value="0.025" units="cm"/>
      <inkml:brushProperty name="height" value="0.025" units="cm"/>
    </inkml:brush>
  </inkml:definitions>
  <inkml:trace contextRef="#ctx0" brushRef="#br0">0 259 12332,'0'0'12625,"10"1"-10591,-5 0-1903,-1-1 1,1 0-1,0-1 1,0 1-1,-1-1 1,1 0-1,0 0 0,-1 0 1,1 0-1,-1-1 1,0 0-1,7-3 1,0-2 7,-1 0 1,0-1 0,-1 0 0,15-15-1,-7 7-107,-1-1-1,-1-1 1,0 0-1,-2 0 1,0-2-1,-1 0 1,0 0-1,8-25 0,-41 100-39,14-40-35,1 1 0,0 0 0,1 0 0,1 0 0,-3 22-1,6-32-312,0 33-722,1-38 780,0 0 0,0 0 0,0 0-1,0 0 1,1 0 0,-1 0 0,0 0 0,1 0-1,-1 0 1,0 0 0,1-1 0,-1 1 0,1 0-1,-1 0 1,1 0 0,0-1 0,-1 1 0,2 1-1,14 0-8370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7.838"/>
    </inkml:context>
    <inkml:brush xml:id="br0">
      <inkml:brushProperty name="width" value="0.025" units="cm"/>
      <inkml:brushProperty name="height" value="0.025" units="cm"/>
    </inkml:brush>
  </inkml:definitions>
  <inkml:trace contextRef="#ctx0" brushRef="#br0">0 287 10154,'0'0'8418,"12"-7"-6720,16-12-715,-1-1 0,48-45 0,-63 53-748,0 0-1,-1-1 1,0-1 0,-1 1-1,0-2 1,-1 1-1,-1-1 1,11-27 0,-19 42-226,1-1-1,-1 1 1,1-1 0,-1 0 0,0 1 0,1-1 0,-1 1 0,0-1 0,0 0 0,0 1-1,1-1 1,-1 0 0,0 1 0,0-1 0,0 0 0,0 1 0,0-1 0,0 0 0,0 1 0,0-1-1,0 0 1,-1 1 0,1-1 0,0 0 0,0 1 0,-1-1 0,1 0 0,0 1 0,-1-1 0,1 1-1,0-1 1,-1 1 0,1-1 0,-1 1 0,1-1 0,-1 1 0,1-1 0,-1 1 0,1-1-1,-1 1 1,0 0 0,1-1 0,-1 1 0,1 0 0,-1 0 0,0 0 0,1-1 0,-1 1 0,0 0-1,1 0 1,-1 0 0,0 0 0,1 0 0,-1 0 0,0 0 0,0 0 0,1 0 0,-1 1 0,0-1-1,1 0 1,-2 1 0,-3 0-9,0 1 0,0 0-1,0 0 1,1 0 0,-1 1 0,-7 5-1,2 0-2,0 1-1,0 0 0,1 0 0,1 1 1,-1 0-1,2 1 0,-1-1 0,1 2 1,1-1-1,0 1 0,1 0 0,0 0 1,1 0-1,0 1 0,1 0 0,-2 15 0,5-27 5,-1 0 0,1 0 0,0 0 0,0 1 0,0-1 0,0 0 0,1 0 0,-1 0 0,0 0 0,0 0 0,1 1 0,-1-1 0,0 0 0,1 0 0,-1 0 0,1 0 0,0 0 0,-1 0 0,1 0 0,0 0 0,0 0 0,-1-1 0,1 1 0,0 0 0,0 0 0,0-1 0,0 1 0,0 0 0,0-1-1,1 1 1,1 0 5,1-1 0,-1 1 0,0-1 0,0 0 0,0 0-1,0 0 1,0-1 0,0 1 0,0-1 0,0 0 0,4-1 0,5-2 17,-1-1 0,1 0 1,-1 0-1,-1-1 0,13-9 1,54-59 776,-76 73-869,-32 27 26,-27 4-53,71-49 1037,-7 12-3713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8.558"/>
    </inkml:context>
    <inkml:brush xml:id="br0">
      <inkml:brushProperty name="width" value="0.025" units="cm"/>
      <inkml:brushProperty name="height" value="0.025" units="cm"/>
    </inkml:brush>
  </inkml:definitions>
  <inkml:trace contextRef="#ctx0" brushRef="#br0">0 157 8200,'0'0'5819,"2"-10"-2985,0 4-2526,-1 0 0,1 0 0,0 1 0,0-1 0,0 1-1,1-1 1,0 1 0,0 0 0,0 0 0,1 0 0,0 0-1,0 1 1,0 0 0,0-1 0,1 2 0,-1-1 0,8-4 0,-2 1 80,2 0 0,-1 1 0,1 0 1,0 1-1,0 0 0,1 1 0,-1 0 0,1 1 1,0 1-1,25-3 0,-37 5-379,0 0-1,0 0 1,0 1-1,0-1 1,0 0-1,0 0 1,0 0-1,0 1 0,0-1 1,-1 1-1,1-1 1,0 0-1,0 1 1,0 0-1,0-1 1,0 1-1,-1-1 1,1 1-1,0 0 1,-1 0-1,1-1 1,0 1-1,-1 0 1,1 0-1,0 2 1,3 29 62,-6-22-57,0 0 0,0 1 1,0-1-1,-6 13 0,-11 17 38,-12 29-37,29-64 6,0 1-1,1-1 1,0 1-1,0-1 1,0 1 0,0 0-1,1-1 1,0 1 0,0 0-1,1 5 1,0-10 15,0 0 1,0 1-1,-1-1 1,1 0-1,0-1 1,0 1-1,0 0 1,0 0-1,0 0 0,0 0 1,0-1-1,1 1 1,-1-1-1,0 1 1,0-1-1,0 1 1,1-1-1,-1 0 1,0 1-1,1-1 0,-1 0 1,0 0-1,0 0 1,1 0-1,-1 0 1,0 0-1,1 0 1,1-1-1,40-7 455,-30 2-443,-1-1-1,1 0 1,-1-1 0,-1 0-1,1 0 1,-2-1 0,1-1-1,10-11 1,-15 14-39,-1 1 1,1-1-1,-1 0 1,0-1-1,0 1 1,-1-1-1,0 0 1,-1 0-1,0 0 1,0-1-1,0 1 1,-1-1-1,0 1 1,0-10-1,-2 16-4,0 0 0,0 0 0,0 0 0,0 0 0,-1 1 0,1-1 0,-1 0 0,1 0 0,-1 0 0,0 0 0,1 1 0,-1-1 0,0 0 0,0 1 0,0-1 0,0 0-1,-1 1 1,1 0 0,0-1 0,-1 1 0,1 0 0,-1-1 0,1 1 0,-1 0 0,0 0 0,-2-1 0,0 1 1,0 0 0,0 0-1,0 0 1,-1 0 0,1 1 0,0-1-1,0 1 1,0 0 0,-1 0 0,1 1-1,-4 0 1,6-1-7,1 1 1,0-1-1,0 0 0,0 0 0,0 0 1,0 1-1,0-1 0,0 1 1,0-1-1,0 1 0,0-1 0,0 1 1,1-1-1,-1 1 0,0 0 1,0-1-1,0 1 0,1 0 0,-1 0 1,0 0-1,1-1 0,-1 1 1,1 0-1,-1 0 0,1 0 0,-1 0 1,1 0-1,0 0 0,-1 0 0,1 0 1,0 0-1,0 0 0,0 1 1,0-1-1,0 0 0,0 0 0,0 0 1,0 1-1,1 0 4,-1-1 0,1 1 1,-1-1-1,1 1 0,0-1 0,-1 1 0,1-1 0,0 1 1,0-1-1,0 0 0,0 1 0,0-1 0,1 0 0,-1 0 1,0 0-1,1 0 0,-1 0 0,0 0 0,1 0 0,-1-1 1,1 1-1,-1 0 0,3 0 0,14 2 1,-1 0 0,1-2 0,0 0 0,-1 0 0,1-2-1,0 0 1,19-5 0,-26 4-784,0-1-1,-1 0 1,21-9-1,-22 3-3676,-8 1-1651,-1-1-7878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9.387"/>
    </inkml:context>
    <inkml:brush xml:id="br0">
      <inkml:brushProperty name="width" value="0.025" units="cm"/>
      <inkml:brushProperty name="height" value="0.025" units="cm"/>
    </inkml:brush>
  </inkml:definitions>
  <inkml:trace contextRef="#ctx0" brushRef="#br0">1 130 9289,'0'0'14072,"8"3"-12807,3-1-1033,0-1 0,0 1 1,1-2-1,-1 1 0,0-2 0,1 1 0,-1-1 0,0-1 1,17-5-1,-21 5-206,0 0 1,0 0-1,-1-1 0,1 0 1,-1 0-1,0 0 1,0-1-1,0 0 1,0 0-1,-1-1 0,1 1 1,-1-1-1,-1 0 1,1-1-1,-1 1 0,1-1 1,5-11-1,-9 16-22,-1-1 0,1 1 0,0 0 0,0-1-1,-1 1 1,1-1 0,-1 1 0,1-1 0,-1 1 0,0-1-1,0 1 1,1-1 0,-1 1 0,0-1 0,0 1 0,-1-1-1,1 1 1,0-1 0,0 1 0,-1-1 0,1 1 0,-1-1-1,0-1 1,0 2-3,0 0-1,-1 1 1,1-1-1,0 0 1,0 1-1,-1-1 1,1 1-1,0-1 1,-1 1-1,1 0 0,0-1 1,-1 1-1,1 0 1,0 0-1,-1 0 1,1 0-1,-1 0 1,1 0-1,-3 1 1,-4 1-7,0 0 1,0 0 0,0 1-1,0 0 1,1 1 0,-1-1-1,-8 7 1,2 1 5,0 1 0,1 0 0,-17 21 0,25-27 0,0 1 0,0 0 0,1 0 0,-1 1 0,2-1 0,-1 1 0,1 0 0,0 0 0,-3 13 0,6-20 1,0-1-1,0 1 1,0 0-1,1 0 1,-1 0 0,0-1-1,0 1 1,0 0-1,1 0 1,-1 0 0,0-1-1,1 1 1,-1 0 0,1 0-1,-1-1 1,0 1-1,1 0 1,0-1 0,-1 1-1,1-1 1,-1 1-1,1-1 1,0 1 0,-1-1-1,1 1 1,0-1-1,0 1 1,-1-1 0,1 0-1,0 0 1,0 1-1,0-1 1,-1 0 0,1 0-1,0 0 1,0 0-1,1 0 1,42 1 63,-30-2-50,86-6 47,15 0-100,-113 7 35,0 0-1,0 0 1,0 0 0,0 0 0,0 1-1,0-1 1,0 0 0,0 1 0,0-1-1,0 1 1,0 0 0,-1 0 0,1 0-1,0 0 1,0 0 0,-1 0 0,1 0-1,-1 1 1,1-1 0,-1 0 0,1 1 0,-1-1-1,0 1 1,0 0 0,1-1 0,-1 1-1,1 3 1,0 2 100,-1 0 0,0 0 0,0 0 0,0 0-1,-1 0 1,-1 12 0,0 2 638,21-67 788,-16 13-1710,0 0-1,-3-64 1,-1 56-2109,34 40-11246,-19 5 8311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1.815"/>
    </inkml:context>
    <inkml:brush xml:id="br0">
      <inkml:brushProperty name="width" value="0.035" units="cm"/>
      <inkml:brushProperty name="height" value="0.035" units="cm"/>
    </inkml:brush>
  </inkml:definitions>
  <inkml:trace contextRef="#ctx0" brushRef="#br0">1 182 16908,'3'-5'2610,"0"14"-1690,2 19 153,-5-27-973,1 6 142,23 131 2032,-20-119-2176,1-1 1,1 0-1,1 0 0,0 0 0,12 20 0,-17-36-90,-1 0 0,0 0 0,1 1-1,-1-1 1,1 0 0,0 0 0,0-1 0,0 1 0,0 0 0,0-1 0,0 1-1,0-1 1,1 1 0,-1-1 0,0 0 0,1 0 0,-1 0 0,6 1 0,-6-2-3,0 0 1,0-1-1,0 1 1,0 0 0,0-1-1,0 1 1,0-1-1,-1 0 1,1 1 0,0-1-1,0 0 1,0 0-1,-1 0 1,1 0-1,0-1 1,-1 1 0,1 0-1,-1-1 1,0 1-1,1-1 1,-1 1 0,0-1-1,0 0 1,2-3-1,2-6 5,0 0 0,0-1 0,-1 1 0,-1-1 0,1 0 0,-2 0 0,0 0 0,0-16 0,-2-101 94,0 119-96,0 4-3,0 1-1,-1-1 0,1 1 1,-1-1-1,-1 1 0,-2-11 0,4 16-3,0 0-1,0 1 0,0-1 0,0 0 0,0 0 0,0 0 0,0 0 0,0 0 0,0 0 0,0 0 1,-1 0-1,1 0 0,0 0 0,0 0 0,0 0 0,0 0 0,0 0 0,0 0 0,0 0 0,0 0 1,0 0-1,0 0 0,0 0 0,0 0 0,0 0 0,0 0 0,0 0 0,0 1 0,0-1 0,0 0 1,0 0-1,0 0 0,-1 0 0,3 12 3,5 22-2,7 10-5,2-1 0,2 0 0,34 57 0,-46-88 27,1-2 0,1 1 0,0-1 0,0 0-1,1-1 1,14 12 0,-20-19-12,0 0 0,0 0-1,0 0 1,0 0 0,0-1 0,0 1-1,0-1 1,0 0 0,1 0-1,-1 0 1,1-1 0,4 1 0,-6-1-5,1 0 1,-1 0 0,1-1-1,-1 1 1,1-1 0,-1 0-1,1 0 1,-1 0-1,0 0 1,0 0 0,1 0-1,-1-1 1,0 1 0,0-1-1,0 1 1,0-1 0,-1 0-1,4-4 1,1-1 51,-1-1 1,-1 0-1,1 0 1,-1-1-1,-1 1 1,1-1 0,-2 1-1,1-1 1,2-17-1,-1-5 220,0-49-1,-4 72-235,-2-84 398,1 83-386,0 0 0,-1-1 0,0 1 0,0 0 0,-1 0 1,0 1-1,-8-15 0,11 22-48,-1 0 1,1 0 0,-1 0-1,1 1 1,-1-1-1,1 0 1,-1 0-1,0 0 1,1 1 0,-1-1-1,0 0 1,0 1-1,0-1 1,1 1-1,-1-1 1,-2 0-1,3 1-4,0 0 0,-1 0-1,1 0 1,0 0 0,-1 1-1,1-1 1,0 0-1,-1 0 1,1 0 0,0 0-1,-1 1 1,1-1 0,0 0-1,-1 0 1,1 0-1,0 1 1,0-1 0,-1 0-1,1 1 1,0-1 0,0 0-1,0 0 1,-1 1 0,1-1-1,0 0 1,0 1-1,0-1 1,0 1 0,-2 3 3,1 1 1,0-1-1,1 0 1,-1 1-1,1 8 1,0 0 0,0 0 1,1 0-1,1 0 1,0 0-1,1 0 1,0 0-1,6 12 1,-9-24-6,0 0-1,0-1 1,1 1 0,-1 0-1,0-1 1,1 1 0,-1-1-1,0 1 1,1 0 0,-1-1-1,1 1 1,-1-1 0,1 1 0,-1-1-1,1 0 1,-1 1 0,1-1-1,0 1 1,-1-1 0,1 0-1,-1 1 1,1-1 0,1 0-1,-2 0 1,1 0 1,-1 0-1,1-1 0,0 1 0,-1 0 0,1 0 0,-1-1 0,1 1 1,-1-1-1,1 1 0,-1 0 0,1-1 0,-1 1 0,0-1 1,1 1-1,-1-1 0,1 1 0,-1-1 0,0 0 0,1 0 0,12-36 35,-13 35-36,22-109 25,-7 31-11,-15 79-15,0 0 0,0 0 0,0 1 1,0-1-1,0 0 0,1 0 0,-1 0 1,0 0-1,0 1 0,1-1 0,-1 0 1,1 0-1,-1 1 0,1-1 0,-1 0 1,2-1-1,4 10-15,2 27-13,-8-32 27,10 62-54,-6-34 43,1 0 0,1 0 0,2 0 1,15 40-1,-23-70 14,1 1 0,0-1 0,-1 1 0,1-1 0,0 1 1,0-1-1,0 0 0,0 0 0,0 1 0,0-1 0,0 0 1,1 0-1,-1 0 0,0 0 0,2 1 0,-2-2 1,-1 0-1,1 0 0,0 0 0,0 0 1,-1 0-1,1 0 0,0 0 1,0 0-1,-1 0 0,1 0 0,0 0 1,-1 0-1,1 0 0,0 0 1,0-1-1,-1 1 0,1 0 0,0-1 1,-1 1-1,1-1 0,-1 1 1,2-1-1,2-4 9,0 1 0,0-1 0,0 0 0,0 0 0,5-11 0,-6 9-4,2-2-1,1 0 0,0 0 0,0 0 1,1 1-1,0 0 0,1 0 0,13-11 0,-18 17-5,1 0 1,-1-1 0,0 2-1,1-1 1,0 0 0,-1 1-1,1 0 1,0 0 0,0 0-1,0 0 1,-1 1 0,1-1 0,0 1-1,0 0 1,0 0 0,0 0-1,0 1 1,0-1 0,0 1-1,0 0 1,-1 0 0,1 1-1,0-1 1,4 3 0,2 1-2,-1 1 0,0 0 0,0 0 0,0 1-1,-1 0 1,10 11 0,39 53-22,-24-29 16,-33-41 8,0 0-1,1-1 1,-1 1-1,1-1 1,-1 1-1,1 0 1,-1-1-1,1 1 1,-1-1-1,1 0 1,0 1-1,-1-1 1,1 1-1,0-1 1,-1 0-1,1 0 1,1 1-1,-2-1 1,0 0-1,1 0 1,-1-1 0,0 1-1,1 0 1,-1 0 0,0 0-1,0-1 1,1 1 0,-1 0-1,0 0 1,0 0 0,0-1-1,1 1 1,-1 0 0,0 0-1,0-1 1,0 1 0,0 0-1,0-1 1,1 1 0,-1 0-1,0-1 1,0 1 0,0 0-1,0-1 1,0 1 0,-1-32 33,-13-56-1,5 41-3,2-1 0,-1-75 1,8 121-71,0-1-1,0 1 1,0 0 0,1-1 0,-1 1 0,0-1 0,1 1-1,0 0 1,-1 0 0,1-1 0,0 1 0,0 0 0,0 0-1,1 0 1,-1 0 0,3-3 0,-3 4 6,1 0-1,0 0 1,-1 0 0,1 1-1,0-1 1,0 1 0,-1-1-1,1 1 1,0-1 0,0 1-1,0 0 1,0 0 0,-1 0 0,1 0-1,0 0 1,0 1 0,0-1-1,0 0 1,-1 1 0,1 0-1,2 0 1,6 0 207,-10-1-180,0 0 0,0-1 1,0 1-1,0 0 0,0-1 0,0 1 0,1 0 0,-1-1 0,0 1 0,0 0 1,0 0-1,0-1 0,0 1 0,0 0 0,0-1 0,0 1 0,0 0 0,-1-1 1,1 1-1,0 0 0,0-1 0,0 1 0,0 0 0,0 0 0,-1-1 0,1 1 1,0 0-1,0 0 0,0-1 0,-1 1 0,-9-14-278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49.748"/>
    </inkml:context>
    <inkml:brush xml:id="br0">
      <inkml:brushProperty name="width" value="0.025" units="cm"/>
      <inkml:brushProperty name="height" value="0.025" units="cm"/>
    </inkml:brush>
  </inkml:definitions>
  <inkml:trace contextRef="#ctx0" brushRef="#br0">158 1 7271,'0'0'18017,"-12"4"-17782,4 0-201,0-1-1,0 1 1,1 0 0,-1 0 0,-9 8 0,14-10-26,0 1-1,1 0 1,-1-1 0,0 1 0,1 0 0,0 0 0,0 0 0,-1 1-1,2-1 1,-1 1 0,0-1 0,1 1 0,0-1 0,-1 1 0,2 0 0,-1-1-1,0 1 1,0 8 0,2-11-15,-1 0 0,1-1 0,0 1 0,0 0 0,-1 0 0,1 0 0,0-1 0,0 1 0,0 0 0,0-1 0,-1 1 0,1-1 0,0 1 0,0-1 0,0 1 0,0-1 0,1 0 0,-1 0 0,0 1 0,0-1 0,0 0 0,0 0 0,0 0 0,0 0 0,0 0 0,2-1 0,41 1-1152,-33 0 537,15 0-40,-15-1 320,1 1 1,0 0-1,0 1 1,0 0-1,0 1 0,12 3 1,-24-5 358,1 0 0,-1 0 0,0 0 0,1 0 0,-1 0 0,1 0 0,-1 1 0,1-1 0,-1 0 0,1 0 1,-1 0-1,0 1 0,1-1 0,-1 0 0,1 0 0,-1 1 0,0-1 0,1 0 0,-1 1 0,0-1 0,0 1 0,1-1 0,-1 0 1,0 1-1,0-1 0,1 1 0,-1-1 0,0 0 0,0 1 0,0-1 0,0 1 0,0-1 0,0 1 0,0-1 0,0 1 0,0-1 1,0 1-1,0-1 0,0 1 0,0-1 0,0 0 0,0 1 0,0-1 0,0 1 0,-1-1 0,1 1 0,0-1 0,0 0 0,-1 1 1,1-1-1,0 1 0,0-1 0,-1 0 0,1 1 0,0-1 0,-1 0 0,1 1 0,-1-1 0,1 0 0,0 0 0,-1 0 0,1 1 0,-1-1 1,1 0-1,-1 0 0,1 0 0,-1 0 0,-33 17 1544,13-9-1142,-101 37 1621,108-42-2729,1 0 0,-1 0-1,1-1 1,-15 0 0,55-17-7213,-11 5 3600,18-6-4960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157"/>
    </inkml:context>
    <inkml:brush xml:id="br0">
      <inkml:brushProperty name="width" value="0.025" units="cm"/>
      <inkml:brushProperty name="height" value="0.025" units="cm"/>
    </inkml:brush>
  </inkml:definitions>
  <inkml:trace contextRef="#ctx0" brushRef="#br0">110 267 10314,'0'0'7159,"-9"1"-6065,4-1-937,1 1 1,-1-1-1,1 1 0,-1 0 0,1 0 1,0 1-1,-1-1 0,1 1 1,0 0-1,0 0 0,0 1 1,1-1-1,-1 1 0,0 0 1,1-1-1,0 2 0,-1-1 1,1 0-1,1 1 0,-1-1 1,0 1-1,1 0 0,0 0 0,0 0 1,0 0-1,0 0 0,1 0 1,-1 1-1,1-1 0,0 1 1,0 7-1,1-11-139,0 0 0,0 0 1,0 0-1,0 0 0,1 1 0,-1-1 1,0 0-1,1 0 0,-1 0 0,1 0 1,-1 0-1,1 0 0,-1 0 0,1 0 1,0 0-1,0 0 0,0 0 0,-1 0 1,1 0-1,0-1 0,0 1 0,0 0 1,0-1-1,0 1 0,0 0 0,0-1 0,0 1 1,1-1-1,-1 0 0,0 1 0,0-1 1,0 0-1,0 0 0,1 0 0,-1 0 1,1 0-1,49 0 81,-36-3-87,0 0-1,-1-1 1,0-1-1,0 0 1,0-1 0,-1-1-1,1 0 1,-2 0-1,1-1 1,-1-1 0,0 0-1,-1-1 1,0 0-1,0-1 1,-1 0 0,-1 0-1,0-1 1,0 0-1,-1-1 1,-1 0 0,0 0-1,-1-1 1,0 0-1,-1 0 1,-1 0 0,0-1-1,-1 1 1,2-23-1,-5 34 15,0 0-1,0 0 0,0-1 1,0 1-1,-1 0 0,1 0 0,-1 0 1,0 0-1,0 0 0,0 0 1,0 0-1,0 1 0,-1-1 0,1 0 1,-1 1-1,0-1 0,0 1 1,0-1-1,0 1 0,0 0 0,0 0 1,0 0-1,-1 0 0,1 0 1,-1 0-1,0 1 0,0-1 0,1 1 1,-1 0-1,0 0 0,-5-1 1,3 1 0,0 0 1,0 0 0,-1 1 0,1-1 0,-1 1 0,1 1-1,0-1 1,-1 1 0,1 0 0,0 0 0,-1 0-1,1 1 1,0 0 0,0 0 0,0 0 0,1 1-1,-9 5 1,6-4-3,0 1 0,1 1 0,0-1 0,0 1 0,0 0 0,1 0-1,-1 0 1,1 1 0,1 0 0,0 0 0,0 0 0,0 1 0,1 0 0,0-1 0,0 1-1,1 0 1,0 0 0,-2 15 0,4-22-14,1 1 0,-1-1-1,1 1 1,-1-1 0,1 1 0,0-1-1,-1 1 1,1-1 0,0 0 0,0 0 0,0 1-1,0-1 1,0 0 0,0 0 0,0 0-1,1 0 1,-1 0 0,0 0 0,1 0-1,-1 0 1,0-1 0,1 1 0,-1-1 0,1 1-1,-1-1 1,1 1 0,-1-1 0,1 0-1,0 1 1,2-1 0,62 3 83,-47-3-137,-6 0-190,-1 1 0,0 1 0,0 0 0,0 0 0,-1 1-1,1 1 1,-1 0 0,23 11 0,-31-13 248,0 0 0,0 0 0,-1 0 0,1 0-1,0 0 1,-1 1 0,0 0 0,1-1 0,-1 1 0,0 0 0,0 0 0,-1 0 0,1 0 0,-1 0 0,1 1-1,-1-1 1,0 0 0,0 1 0,0-1 0,-1 1 0,1-1 0,-1 1 0,0-1 0,0 1 0,0-1-1,0 1 1,-1-1 0,0 1 0,1-1 0,-1 0 0,0 1 0,-1-1 0,1 0 0,0 0 0,-3 4 0,2-3-401,-5 13 860,7-10-2495,5-4-3746,8-3 1113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517"/>
    </inkml:context>
    <inkml:brush xml:id="br0">
      <inkml:brushProperty name="width" value="0.025" units="cm"/>
      <inkml:brushProperty name="height" value="0.025" units="cm"/>
    </inkml:brush>
  </inkml:definitions>
  <inkml:trace contextRef="#ctx0" brushRef="#br0">50 1 14990,'0'0'10666,"-35"52"-9801,24-28-449,8 1-255,3-4-97,0-3-160,5-5-1122,13-5-1056,-3-8-64,3 0-224,-2-4-1314,2-14-608,-4-3-1314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0.895"/>
    </inkml:context>
    <inkml:brush xml:id="br0">
      <inkml:brushProperty name="width" value="0.025" units="cm"/>
      <inkml:brushProperty name="height" value="0.025" units="cm"/>
    </inkml:brush>
  </inkml:definitions>
  <inkml:trace contextRef="#ctx0" brushRef="#br0">1 425 6342,'0'0'12129,"6"-1"-11729,10 1-226,55-5 54,-67 5-223,0-1 0,0 0 0,0 0 0,0-1 0,-1 1 0,1-1-1,-1 1 1,1-1 0,-1 0 0,1-1 0,-1 1 0,0-1 0,0 1 0,0-1 0,-1 0 0,4-4 0,-5 7 33,-1-1 1,1 1-1,-1 0 0,1-1 1,-1 1-1,0-1 0,1 1 1,-1 0-1,0-1 0,1 1 1,-1-1-1,0 1 0,1-1 1,-1 1-1,0-1 0,0 1 1,0-1-1,1 1 0,-1-1 1,0 1-1,0-1 0,0 1 1,0-1-1,0 0 0,0 1 1,0-1-1,0 1 0,0-1 1,0 1-1,-1-1 0,1 1 1,0-1-1,0 1 0,0-1 1,-1 1-1,1-1 0,0 1 1,-1-1-1,1 1 0,0-1 1,-1 1-1,1-1 0,0 1 1,-1 0-1,1-1 0,-1 1 1,1 0-1,-1-1 0,1 1 1,-1 0-1,1 0 0,-1 0 1,1-1-1,-1 1 0,1 0 1,-2 0-1,0 0 86,0 0-1,0 0 1,0 0 0,0 1 0,-1-1-1,1 0 1,0 1 0,0 0 0,0-1-1,0 1 1,0 0 0,1 0 0,-1 0-1,-2 2 1,-2 2 87,2 0 0,-1 1 0,0-1 0,1 1 0,0 0 0,1 0 0,-1 0 0,1 1 0,1-1 0,-1 1 0,1 0 0,0 0 0,0 0 0,1 0 0,0 0 0,0 0 0,1 0 0,0 0 0,0 0 0,2 14 0,0-19-193,-1 0 0,0 1 0,1-1 1,-1 0-1,1 0 0,0 0 0,0 0 0,0-1 0,0 1 0,0 0 1,0-1-1,0 0 0,1 1 0,-1-1 0,1 0 0,-1 0 0,0 0 1,1 0-1,0-1 0,-1 1 0,1-1 0,-1 1 0,1-1 0,0 0 1,-1 0-1,1 0 0,5-2 0,-3 2-161,1 0-1,0-1 1,-1 0 0,1 0-1,0 0 1,-1-1-1,1 0 1,-1 0 0,0-1-1,0 1 1,0-1-1,5-4 1,-5 3-708,-1-1 0,1 0 0,-1-1-1,0 1 1,-1-1 0,0 1 0,1-1 0,2-10-1,3-25-7006</inkml:trace>
  <inkml:trace contextRef="#ctx0" brushRef="#br0" timeOffset="1">146 1 18706,'0'0'7719,"-23"54"-7239,41-33-383,5-3-1026,1-7-4356,1-5-12236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1.382"/>
    </inkml:context>
    <inkml:brush xml:id="br0">
      <inkml:brushProperty name="width" value="0.025" units="cm"/>
      <inkml:brushProperty name="height" value="0.025" units="cm"/>
    </inkml:brush>
  </inkml:definitions>
  <inkml:trace contextRef="#ctx0" brushRef="#br0">116 0 6086,'-7'10'9684,"-4"6"-7961,-11 15 1205,-24 48 0,41-71-2702,1 1 0,0 0 0,1 0 0,0 0 0,0 0 0,1 0 0,0 1 1,1-1-1,0 1 0,0-1 0,2 18 0,-1-26-218,1 0 1,-1 0-1,1 0 1,-1 0-1,1-1 1,0 1-1,-1 0 1,1 0-1,0-1 1,0 1-1,0-1 1,-1 1-1,1-1 0,0 1 1,0-1-1,0 1 1,0-1-1,0 0 1,0 1-1,0-1 1,0 0-1,0 0 1,0 0-1,0 0 1,0 0-1,0 0 1,0 0-1,0 0 0,1 0 1,34-6 100,-20 0-72,0 0 0,0-2-1,21-13 1,-27 14-44,0 1-1,0 0 1,1 1-1,-1 0 0,1 1 1,0 0-1,0 0 1,1 1-1,-1 1 1,15-2-1,-25 5 5,0-1 0,0 0 0,0 0 0,0 1-1,0-1 1,0 0 0,0 1 0,0-1 0,0 1 0,0-1 0,-1 1-1,1 0 1,0-1 0,0 1 0,0 0 0,-1 0 0,1-1 0,0 1 0,-1 0-1,1 0 1,-1 0 0,1 0 0,-1 0 0,1 0 0,-1 0 0,0 0 0,1 0-1,-1 0 1,0 0 0,0 0 0,0 0 0,0 0 0,0 0 0,0 0-1,0 0 1,0 0 0,0 0 0,-1 2 0,-9 44 355,5-33-231,-1 0 1,0-1-1,-1 1 0,0-1 1,-1-1-1,-11 13 1,16-21-76,0 0 0,0 0-1,0-1 1,-1 0 0,0 1 0,1-2 0,-1 1 0,0 0 0,-1-1 0,1 1 0,0-1 0,-1 0-1,1-1 1,-1 1 0,0-1 0,1 0 0,-1 0 0,0 0 0,0-1 0,0 0 0,1 0 0,-9-1-1,11 1-44,-1-1 0,1 1 1,0-1-1,0 0 0,0 0 0,0 0 0,0 0 0,0 0 0,0-1 0,0 1 0,0-1 0,1 1 0,-1-1 0,0 0 0,1 1 0,0-1 0,-1 0 0,1 0 0,-1-3 0,-1-1-198,0 0-1,1 0 1,0 0 0,0 0 0,1-1-1,-2-12 1,4-44-3840,11 14-3912,5 19 230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1.727"/>
    </inkml:context>
    <inkml:brush xml:id="br0">
      <inkml:brushProperty name="width" value="0.025" units="cm"/>
      <inkml:brushProperty name="height" value="0.025" units="cm"/>
    </inkml:brush>
  </inkml:definitions>
  <inkml:trace contextRef="#ctx0" brushRef="#br0">219 1 17296,'0'0'6743,"-10"6"-5830,2-2-801,1 1 1,0 0 0,0 1 0,1-1 0,0 1 0,0 1-1,0-1 1,0 1 0,1 0 0,0 1 0,1-1-1,0 1 1,0 0 0,-4 11 0,0 2-16,1 0 0,1 0 0,1 0 0,-3 33 0,7-46-159,0 0-1,1 0 0,1 0 1,-1 1-1,1-1 0,1 0 0,-1 0 1,1 0-1,1 0 0,-1-1 1,2 1-1,-1-1 0,1 1 0,0-1 1,5 7-1,-4-9-3372,-3-6 976,-6-15-285,-12-23 727,-22-29 1629,26 50 1157,2 0 0,0 0 1,1-1-1,0 0 0,-9-38 1,18 57-680,-1-1 0,1 0 0,0 1 0,0-1 0,0 0 0,0 0 0,0 1 0,1-1 0,-1 0 0,0 1 0,0-1 0,0 0 0,1 1 0,-1-1 0,0 0 0,1 1 0,-1-1 0,0 1 0,1-1 0,-1 1 1,1-1-1,-1 1 0,1-1 0,-1 1 0,1-1 0,-1 1 0,1-1 0,0 1 0,-1 0 0,1-1 0,-1 1 0,1 0 0,0 0 0,-1 0 0,1-1 0,0 1 0,-1 0 0,3 0 0,32 0 207,-24 0-38,36 1-210,43-1-1701,-30-5-4378,-2-4-7861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2.590"/>
    </inkml:context>
    <inkml:brush xml:id="br0">
      <inkml:brushProperty name="width" value="0.025" units="cm"/>
      <inkml:brushProperty name="height" value="0.025" units="cm"/>
    </inkml:brush>
  </inkml:definitions>
  <inkml:trace contextRef="#ctx0" brushRef="#br0">144 45 17264,'0'0'2210,"-12"1"-330,6 0-1752,0-1 0,0 1 0,1 1 0,-1-1 0,0 1 0,0 0 0,1 0 1,-1 1-1,1 0 0,0 0 0,-1 0 0,1 0 0,1 1 0,-1 0 0,1 0 0,-1 0 1,1 1-1,0-1 0,1 1 0,-1 0 0,1 0 0,0 0 0,-5 11 0,6-12-109,0 0-1,1 0 0,-1 0 0,1 1 0,0-1 0,0 1 1,0-1-1,1 1 0,-1-1 0,1 1 0,0-1 0,1 8 0,0-10-13,0 0-1,0 0 1,0-1-1,0 1 1,0 0-1,0-1 0,0 1 1,0-1-1,1 1 1,-1-1-1,1 1 0,-1-1 1,1 0-1,0 0 1,-1 0-1,1 0 0,0 0 1,0 0-1,-1-1 1,1 1-1,0 0 1,0-1-1,0 0 0,0 1 1,0-1-1,0 0 1,0 0-1,0 0 0,3-1 1,7 1 27,1-2 1,-1 0-1,0 0 0,0-2 1,-1 1-1,1-1 1,-1-1-1,1 0 0,-1 0 1,-1-1-1,19-14 0,-2 0 93,-2 0-1,0-2 1,26-30-1,-25 14-1,-25 29-209,-16 23-127,1 0 202,1 2 0,1 0 1,0 0-1,1 1 0,1 0 1,1 1-1,0 0 0,2 0 1,0 1-1,-9 37 0,16-55 25,0 1 0,0-1-1,0 0 1,0 0-1,0 0 1,0 0 0,0 0-1,0 1 1,1-1-1,-1 0 1,0 0-1,1 0 1,-1 0 0,0 0-1,1 0 1,0 0-1,-1 0 1,1 0 0,0 0-1,-1 0 1,1 0-1,0 0 1,0-1 0,0 1-1,0 0 1,-1 0-1,1-1 1,0 1 0,0-1-1,0 1 1,1-1-1,-1 1 1,0-1 0,0 0-1,0 1 1,0-1-1,0 0 1,0 0-1,1 0 1,-1 0 0,0 0-1,0 0 1,0 0-1,0 0 1,2-1 0,5 0 92,0 0 1,0-1 0,0 0-1,0-1 1,11-4 0,2-3-65,0-1 0,-1 0 0,0-2 1,-1 0-1,-1-1 0,0-1 0,-1-1 1,0-1-1,-1 0 0,-1-1 0,20-31 1,-33 45-38,0 0-1,0-1 1,-1 1 0,0 0 0,1-1 0,-2 1 0,1-1-1,0-5 1,-1 10-6,0-1 1,0 1-1,0-1 0,0 1 0,0-1 0,0 1 0,0 0 0,0-1 0,0 1 1,0-1-1,0 1 0,0 0 0,-1-1 0,1 1 0,0 0 0,0-1 0,0 1 1,-1 0-1,1-1 0,0 1 0,0 0 0,-1-1 0,1 1 0,0 0 0,-1-1 1,1 1-1,0 0 0,-1 0 0,1 0 0,0-1 0,-1 1 0,0 0 0,0 0-5,-1 1 0,1-1 0,-1 1-1,1-1 1,0 1 0,-1 0-1,1-1 1,0 1 0,-1 0-1,1 0 1,0 0 0,0 0-1,0 0 1,-2 2 0,-6 7 4,0 1 0,1 0 0,1 1 0,-1-1 0,2 1 0,0 1 0,0-1 0,1 1 0,1 0 0,-4 19 0,7-31 14,1 0-1,0 0 0,-1 0 1,1 0-1,0 0 0,0 0 1,0 0-1,0 0 0,0 0 1,0 0-1,0 0 0,0 0 1,1 0-1,-1 0 0,0 0 1,0 0-1,1 0 0,-1 0 1,1 0-1,-1-1 0,1 1 1,-1 0-1,1 0 0,0 0 1,-1-1-1,1 1 0,0 0 1,-1-1-1,1 1 0,0 0 1,0-1-1,0 1 0,0-1 1,-1 0-1,1 1 0,0-1 1,0 0-1,0 1 0,0-1 1,0 0-1,0 0 0,0 0 1,0 0-1,0 0 0,0 0 1,0 0-1,0 0 0,0 0 1,0 0-1,0 0 0,0-1 1,0 1-1,1-1 0,6-1 52,-1-1 0,0 0-1,1 0 1,-1-1-1,9-6 1,12-9-36,-2-1 1,0-1 0,-1-1-1,-1-2 1,23-29-1,-83 144-470,29-77 417,0 1 0,1 1 0,1-1 0,1 1 0,0 0 0,1 0 0,-2 33 0,5-48-51,-1 0 1,1 0-1,0 0 1,0 0-1,1 1 0,-1-1 1,0 0-1,0 0 1,1 0-1,-1 0 0,0 0 1,1 0-1,-1 0 1,1 0-1,-1 0 0,1 0 1,0 0-1,-1 0 1,1 0-1,0 0 0,0 0 1,0-1-1,0 1 1,-1 0-1,1-1 0,0 1 1,0 0-1,1 0 1,1-1-166,0 1 0,-1-1 0,1 1 1,0-1-1,0 0 0,-1 0 1,1 0-1,0-1 0,0 1 1,-1-1-1,5-1 0,4-1-904,-1-1-1,1 0 1,-1-1-1,0 0 1,9-8-1,21-17-4677</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2.987"/>
    </inkml:context>
    <inkml:brush xml:id="br0">
      <inkml:brushProperty name="width" value="0.025" units="cm"/>
      <inkml:brushProperty name="height" value="0.025" units="cm"/>
    </inkml:brush>
  </inkml:definitions>
  <inkml:trace contextRef="#ctx0" brushRef="#br0">130 321 8360,'2'-9'3352,"5"-27"-42,-7 37-3243,0-1 0,-1 0 0,1 0 0,0 1 0,0-1 0,-1 0 0,1 0 0,0 1 0,0-1 0,-1 0 0,1 0 0,0 0 0,-1 0 0,1 0 0,0 1 0,-1-1 0,1 0 0,0 0 0,-1 0 0,1 0 0,0 0 0,-1 0 0,1 0 0,0 0 0,-1 0 0,1 0 0,0 0 0,-1 0 0,1-1 0,0 1 0,-1 0 0,1 0 0,0 0 0,-1 0 0,1-1 0,0 1 0,0 0 0,-1 0 0,1 0 0,0-1 0,0 1 0,-1 0 0,1 0 0,0-1 0,0 1 0,0 0 1,0-1-1,-1 1 0,1 0 0,0-1 0,0 1 0,0 0 0,0-1 0,0 1 0,0 0 0,0-1 0,0 1 0,0 0 0,0-1 0,0 1 0,0 0 0,0-1 0,0 0 0,-20 20 865,-43 63 770,57-72-1353,0-1 0,1 1 0,0 0 0,1 1 1,0-1-1,0 1 0,-1 12 0,4-21-320,1-1-1,-1 0 1,1 1 0,0-1-1,0 0 1,0 1-1,0-1 1,0 1 0,0-1-1,0 0 1,0 1-1,1-1 1,-1 0 0,0 1-1,1-1 1,-1 0 0,1 0-1,0 1 1,-1-1-1,1 0 1,0 0 0,0 0-1,-1 0 1,1 0-1,0 0 1,0 0 0,0 0-1,0 0 1,2 1 0,0-1-11,0 0 0,1-1 0,-1 1 1,0 0-1,0-1 0,0 0 0,1 0 1,-1 0-1,0 0 0,0 0 0,7-2 1,5-2-18,0 0 0,0-1 0,0 0 1,16-10-1,-5 1-31,-1-2 1,0 0-1,-1-2 1,-1-1-1,0-1 0,25-29 1,-38 37 14,1-1-1,-2 0 1,0 0 0,0-1-1,-1 0 1,-1-1-1,-1 0 1,0 0 0,0-1-1,-2 1 1,0-1 0,-1 0-1,2-18 1,-5 31 4,1-1 0,-1 1-1,0-1 1,0 0 0,0 1 0,0-1 0,-1 1 0,1-1-1,-1 1 1,0-1 0,0 1 0,0 0 0,0-1-1,-1 1 1,1 0 0,-1 0 0,0 0 0,0 0-1,0 0 1,0 0 0,-1 1 0,1-1 0,-1 1 0,0 0-1,1-1 1,-1 1 0,0 0 0,0 1 0,0-1-1,-1 0 1,1 1 0,0 0 0,-1 0 0,1 0 0,0 0-1,-1 0 1,1 1 0,-1 0 0,0-1 0,1 1-1,-5 1 1,-4-1-8,0 1 0,0 1 1,0 0-1,0 0 0,0 1 0,1 1 0,-1 0 0,1 1 0,0 0 0,0 0 0,-14 11 1,18-12 51,0 0 0,1 1 0,0 0 0,0 0 0,0 0 0,1 1 0,0 0 0,0 0 0,0 0 0,0 1 0,1-1 0,1 1 0,-1 0 0,1 0 0,0 0 0,0 1 0,1-1 0,-3 15 0,6-19-28,-1 0 0,0-1 1,1 1-1,-1 0 0,1 0 1,0 0-1,0-1 0,0 1 0,0-1 1,0 1-1,1 0 0,-1-1 1,1 0-1,0 1 0,0-1 1,-1 0-1,1 0 0,1 0 1,-1 0-1,0-1 0,3 3 0,8 5 14,1-1 0,25 11 0,-18-9-11,-1 0-84,4 1-313,0 2 1,-1 0 0,-1 1 0,40 33 0,-57-43 286,-1 0 0,0 0 1,-1 0-1,1 1 0,-1-1 1,1 1-1,-2 0 1,1 0-1,0 0 0,-1 0 1,0 0-1,0 0 1,0 1-1,-1-1 0,0 1 1,0-1-1,0 1 0,-1 0 1,0-1-1,0 1 1,0-1-1,-1 1 0,0 0 1,0-1-1,0 1 0,-1-1 1,1 0-1,-1 1 1,-5 8-1,-17 19-2439,-8-5-3705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146"/>
    </inkml:context>
    <inkml:brush xml:id="br0">
      <inkml:brushProperty name="width" value="0.025" units="cm"/>
      <inkml:brushProperty name="height" value="0.025" units="cm"/>
    </inkml:brush>
  </inkml:definitions>
  <inkml:trace contextRef="#ctx0" brushRef="#br0">122 89 13965,'-9'7'2104,"-4"4"-1224,1-1 1,0 2 0,-19 23 0,26-28-614,0 0-1,0 1 1,0-1-1,1 1 0,0 0 1,1 0-1,-1 1 0,2-1 1,-1 1-1,-1 11 1,4-19-246,0 0 0,0 0 0,0 1 0,0-1 0,0 0 0,0 0 0,0 0 0,0 0 0,1 0 0,-1 0 0,0 1 0,1-1 0,-1 0 0,1 0 0,-1 0 0,1 0 0,0 0 0,-1 0 0,1 0 0,0-1 0,0 1 0,-1 0 0,1 0 1,0-1-1,0 1 0,0 0 0,0-1 0,0 1 0,0-1 0,0 1 0,0-1 0,0 1 0,0-1 0,1 0 0,-1 1 0,0-1 0,0 0 0,0 0 0,0 0 0,0 0 0,2 0 0,4-1 34,0 1 1,0-1-1,0 0 0,0 0 1,-1-1-1,9-3 0,1-1-4,0-2-1,-1 0 0,1-1 1,-2-1-1,1 0 0,23-23 1,-28 24-99,-1 0 1,0 0-1,0-1 0,-1-1 1,-1 0-1,0 0 1,0 0-1,-1 0 1,-1-1-1,5-13 0,-9 23 57,0-1 0,-1 1 0,1-1-1,-1 1 1,0-1 0,1 1 0,-1-1-1,0 1 1,0-1 0,-1 1 0,1-1-1,-1 1 1,1-1 0,-1 1 0,0 0-1,0-1 1,0 1 0,0 0 0,0-1-1,0 1 1,-1 0 0,1 0 0,-1 0-1,1 0 1,-4-2 0,4 3 4,-1 0 1,0 0-1,0 0 1,0 1-1,1-1 0,-1 1 1,0-1-1,0 1 1,0 0-1,0 0 0,0 0 1,0 0-1,0 0 1,1 0-1,-1 0 0,0 1 1,0-1-1,0 1 1,0-1-1,0 1 0,1 0 1,-1-1-1,0 1 1,1 0-1,-1 0 0,0 1 1,1-1-1,-1 0 1,1 0-1,0 1 0,-1-1 1,1 1-1,-1 1 1,-3 3-4,1-1 0,0 1 0,1-1 0,0 1 0,-1 1 0,2-1 0,-1 0 0,1 0 1,0 1-1,0 0 0,1-1 0,0 1 0,0 0 0,1 0 0,-1-1 0,2 1 0,-1 0 0,1 0 1,0-1-1,3 12 0,-3-13 15,0 0 0,1 0 0,0 0 1,0-1-1,0 1 0,1-1 0,0 1 0,0-1 1,0 0-1,0 0 0,0 0 0,1 0 1,0-1-1,0 1 0,0-1 0,0 0 0,0-1 1,0 1-1,1 0 0,0-1 0,-1 0 1,1 0-1,0-1 0,0 1 0,0-1 0,0 0 1,8 0-1,-3-1-13,-1-1 0,1 0 0,-1-1 0,0 0 0,0 0 1,0-1-1,0 0 0,0 0 0,0-1 0,-1-1 0,0 1 0,0-1 0,0-1 0,-1 1 1,1-1-1,-1-1 0,-1 1 0,1-1 0,-1 0 0,0-1 0,-1 1 0,0-1 1,0 0-1,0-1 0,5-14 0,-10 14-184,-7 19 111,-9 23 27,1 58 1,14-85 55,0 1 1,1 0-1,0 0 0,0 0 1,1 0-1,0 0 0,0-1 1,0 1-1,1 0 0,0-1 1,3 8-1,-3-12 17,0 0-1,0 1 1,0-1 0,0 0 0,1 0 0,-1 0 0,0-1-1,1 1 1,-1 0 0,1-1 0,0 0 0,0 0 0,-1 0-1,1 0 1,0 0 0,0 0 0,0-1 0,0 1-1,0-1 1,0 0 0,0 0 0,0 0 0,0 0 0,5-1-1,1-1 44,1 1 0,-1-1 0,0-1-1,-1 0 1,1 0 0,15-8 0,-12 4-52,0-1 0,-1 1 1,0-2-1,-1 0 1,0 0-1,17-20 1,-22 23-34,-1-1 0,1 1 1,-1-1-1,0 0 0,-1 0 1,0-1-1,0 1 1,-1-1-1,0 1 0,0-1 1,0 0-1,-1 1 0,0-12 1,-1 18-6,0 0-1,0 0 1,0 0 0,0 0 0,0 0 0,0 0 0,0 0 0,0 0-1,0 0 1,-1 0 0,1 0 0,0 0 0,-1 0 0,1 1-1,-1-1 1,1 0 0,-1 0 0,1 0 0,-1 0 0,-1 0-1,2 0 3,-1 1-1,0 0 0,1 0 0,-1 0 0,0 0 0,1-1 0,-1 1 0,0 0 0,1 0 0,-1 0 0,0 0 1,1 1-1,-1-1 0,0 0 0,1 0 0,-1 0 0,0 0 0,1 1 0,-1-1 0,1 0 0,-1 1 0,0-1 1,-2 2-5,0 0 0,1 0 0,-1 0 1,1 0-1,-1 1 0,1-1 0,0 1 1,0-1-1,0 1 0,-3 5 0,2-1 17,0 1-1,0-1 1,1 1-1,0-1 1,1 1-1,-1 0 1,1 0-1,1 0 1,0 0-1,0-1 1,1 10-1,0-13 4,0-1 0,-1 0 0,1 0 0,1 0 0,-1 0-1,0 0 1,1 0 0,0 0 0,-1 0 0,1 0 0,0-1 0,1 1 0,-1-1 0,0 1 0,1-1-1,-1 0 1,1 0 0,0 0 0,-1 0 0,1 0 0,0-1 0,0 0 0,0 1 0,1-1 0,-1 0-1,0 0 1,7 0 0,2 2-204,1-2-1,0 0 1,0 0-1,14-2 1,11-8-2827,-35 8 2297,0-1 1,0 1-1,0-1 0,0 0 0,0 0 1,0 0-1,0-1 0,3-3 0,8-14-7389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490"/>
    </inkml:context>
    <inkml:brush xml:id="br0">
      <inkml:brushProperty name="width" value="0.025" units="cm"/>
      <inkml:brushProperty name="height" value="0.025" units="cm"/>
    </inkml:brush>
  </inkml:definitions>
  <inkml:trace contextRef="#ctx0" brushRef="#br0">1 1 14830,'0'0'4708,"7"51"-9160,24-43-7143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2.287"/>
    </inkml:context>
    <inkml:brush xml:id="br0">
      <inkml:brushProperty name="width" value="0.035" units="cm"/>
      <inkml:brushProperty name="height" value="0.035" units="cm"/>
    </inkml:brush>
  </inkml:definitions>
  <inkml:trace contextRef="#ctx0" brushRef="#br0">8 268 19572,'-6'0'1913,"5"3"-1433,7 0-288,9 1 1056,15 1-1304,9-1-632,11 2 544,5-3-176,10 0-112</inkml:trace>
  <inkml:trace contextRef="#ctx0" brushRef="#br0" timeOffset="1">577 466 20860,'-4'22'792,"-20"107"1719,22-116-2216,2 0 0,-1 0 1,1 0-1,1 0 1,0-1-1,1 1 0,6 22 1,-8-34-270,1 1 0,-1-1 0,0 0 1,1 0-1,-1 1 0,1-1 0,0 0 1,-1 0-1,1 0 0,0 0 0,-1 1 0,1-1 1,0 0-1,0 0 0,0-1 0,0 1 1,0 0-1,0 0 0,0 0 0,2 0 1,-2-1-12,0 0-1,0 0 1,0 0 0,0 0 0,0 0 0,0-1 0,-1 1 0,1 0 0,0-1 0,0 1 0,0 0 0,0-1 0,-1 1 0,1-1 0,0 1 0,-1-1 0,1 1 0,0-1 0,-1 0 0,1 1 0,-1-1 0,2-1 0,3-5 22,-1-1 0,0 1 0,0-1 0,0 0 0,2-8 0,7-26-1,-2 1 0,-2-1 1,-2-1-1,4-82 0,-11 61 30,-2 0 1,-17-104-1,16 152-43,0 0-1,-1 1 1,-1-1-1,-8-18 0,13 32-20,-1 1 0,1 0-1,-1 1 1,1-1-1,-1 0 1,1 0 0,-1 0-1,0 0 1,0 0-1,1 0 1,-1 1-1,0-1 1,0 0 0,0 1-1,-1-2 1,2 2-2,0 0 0,-1 0 1,1 1-1,0-1 0,-1 0 1,1 0-1,0 0 0,-1 0 1,1 0-1,0 0 0,-1 0 1,1 0-1,0 1 0,-1-1 1,1 0-1,0 0 0,0 0 1,-1 1-1,1-1 0,0 0 1,0 0-1,0 1 0,-1-1 0,1 0 1,0 0-1,0 1 0,0-1 1,0 0-1,0 1 0,-1-1 1,0 4 1,0 0-1,0 0 1,0 1 0,0-1 0,1 7 0,-1 43-12,3 0 0,2 0 0,3 0 0,1-1 0,4 0-1,28 83 1,-31-111-272,16 30-1,-21-48 86,0 0-1,0 0 0,1-1 0,0 0 1,0 0-1,0 0 0,1 0 1,10 7-1,-15-12 166,1 0 0,-1 0 0,0 0 0,0 0 0,1 0 0,-1 0 0,1-1 0,-1 1 0,1-1 0,-1 1 0,1-1 0,-1 0 0,1 1 0,-1-1 0,1 0 0,-1 0 1,1 0-1,0 0 0,-1 0 0,1 0 0,-1-1 0,1 1 0,-1-1 0,1 1 0,-1-1 0,1 1 0,-1-1 0,3-1 0,9-20-595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4.846"/>
    </inkml:context>
    <inkml:brush xml:id="br0">
      <inkml:brushProperty name="width" value="0.025" units="cm"/>
      <inkml:brushProperty name="height" value="0.025" units="cm"/>
    </inkml:brush>
  </inkml:definitions>
  <inkml:trace contextRef="#ctx0" brushRef="#br0">226 152 18353,'0'0'1730,"-55"51"32,21-16-321,1 5-192,-1 0-160,4-2-608,5-4-321,13-11-128,10-9-224,2-9-449,14-5-352,11-15-865,3-10-672,0-11-1826,-3-6-2050</inkml:trace>
  <inkml:trace contextRef="#ctx0" brushRef="#br0" timeOffset="1">252 0 12780,'0'0'1794,"-33"62"-513,11-22-64,5 7 385,2 1 127,8 1-31,4 1-673,3-6-256,9-4-545,7-9-192,3-6 0,1-8-577,-6-6-1056,-4-9-1090,-1-2-1729,-14-12-9001</inkml:trace>
  <inkml:trace contextRef="#ctx0" brushRef="#br0" timeOffset="2">127 317 6246,'0'0'2562,"-39"-52"-352,26 32 385,6 11 159,7 2 1282,13 7-3363,10 0-449,5 0-160,11 4-64,5 2-416,2-3-1218,7-3-1985,4 0-2819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5.176"/>
    </inkml:context>
    <inkml:brush xml:id="br0">
      <inkml:brushProperty name="width" value="0.025" units="cm"/>
      <inkml:brushProperty name="height" value="0.025" units="cm"/>
    </inkml:brush>
  </inkml:definitions>
  <inkml:trace contextRef="#ctx0" brushRef="#br0">108 0 9833,'0'0'7399,"-39"61"-5157,21-26-832,3 7-577,2 1-97,6-4-287,7 1-353,0-8-32,0-3-256,0-5-1026,4-6-639,-4-7-481,0-6-962,-4-5-1088,-12 0-5381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5.508"/>
    </inkml:context>
    <inkml:brush xml:id="br0">
      <inkml:brushProperty name="width" value="0.025" units="cm"/>
      <inkml:brushProperty name="height" value="0.025" units="cm"/>
    </inkml:brush>
  </inkml:definitions>
  <inkml:trace contextRef="#ctx0" brushRef="#br0">0 87 3908,'2'-10'3827,"-2"9"-3746,0-2 123,0 0 0,0-1 0,1 1 0,-1 0 0,1 0 0,0 0 0,0 0 1,0 0-1,0 0 0,1 0 0,-1 1 0,1-1 0,0 0 0,-1 1 0,1-1 0,0 1 0,1-1 0,-1 1 1,0 0-1,1 0 0,-1 0 0,1 0 0,-1 1 0,1-1 0,0 1 0,0-1 0,0 1 0,0 0 0,5-1 1,6 0 385,1 1 0,-1 0 1,1 1-1,0 1 1,-1 0-1,1 1 0,-1 1 1,1 0-1,-1 1 1,19 8-1,-18-7-334,0 2 0,0 0 0,0 1 0,-1 0 0,-1 1 0,0 1 0,0 0 0,0 1-1,12 15 1,-21-22-192,-1 0-1,0 0 0,0 0 0,0 0 1,-1 1-1,1 0 0,-1-1 1,0 1-1,-1 0 0,1 0 0,-1 0 1,0 0-1,0 0 0,0 0 0,-1 1 1,0-1-1,0 0 0,-1 9 0,-1-7 141,0 1-1,0-1 0,-1 0 1,0 1-1,-1-1 0,1-1 0,-1 1 1,0 0-1,-1-1 0,0 0 1,-8 8-1,0-1 31,-2 0-1,1-1 1,-2-1 0,1 0 0,-2-1-1,1-1 1,-1-1 0,-1 0 0,-27 8-1,-2-7-829,45-9 349,-1 1-1,1-1 1,0 0-1,0 0 1,0-1-1,0 1 1,-1 0-1,1-1 1,0 1-1,0-1 1,0 0-1,0 1 0,0-1 1,0 0-1,0 0 1,0-1-1,0 1 1,1 0-1,-3-2 1,-8-23-5497</inkml:trace>
  <inkml:trace contextRef="#ctx0" brushRef="#br0" timeOffset="1">545 236 17553,'0'0'4868,"77"23"-2722,-49-17-736,7-1-578,10-1-511,1-4-225,7 0-256,-6-2-2339,-2-13-3106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6.044"/>
    </inkml:context>
    <inkml:brush xml:id="br0">
      <inkml:brushProperty name="width" value="0.025" units="cm"/>
      <inkml:brushProperty name="height" value="0.025" units="cm"/>
    </inkml:brush>
  </inkml:definitions>
  <inkml:trace contextRef="#ctx0" brushRef="#br0">63 1 12107,'0'0'9102,"-5"14"-8061,-10 30-171,-12 58 0,21-78-696,2 0 0,1 1 1,0 0-1,3 48 0,0-72-153,1 1 1,-1-1-1,0 0 0,0 1 1,1-1-1,-1 0 0,0 0 1,1 0-1,-1 1 0,1-1 1,0 0-1,-1 0 0,1 0 1,0 0-1,0 0 1,0 0-1,0 0 0,0 0 1,0 0-1,0-1 0,0 1 1,0 0-1,0-1 0,0 1 1,0 0-1,0-1 0,1 1 1,-1-1-1,0 0 0,0 0 1,1 1-1,-1-1 1,0 0-1,0 0 0,1 0 1,-1 0-1,0 0 0,1 0 1,-1-1-1,0 1 0,0 0 1,1-1-1,-1 1 0,0-1 1,0 1-1,0-1 1,0 1-1,2-2 0,6-2 197,0 0 0,-1-1 0,1 0-1,14-12 1,23-23-89,-2-3-1,41-52 0,-17 12-3775,-73 82-5043,-10 1 180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7.284"/>
    </inkml:context>
    <inkml:brush xml:id="br0">
      <inkml:brushProperty name="width" value="0.025" units="cm"/>
      <inkml:brushProperty name="height" value="0.025" units="cm"/>
    </inkml:brush>
  </inkml:definitions>
  <inkml:trace contextRef="#ctx0" brushRef="#br0">9 120 14990,'-2'10'2995,"0"-1"-2490,1-2-69,-1-1-1,1 1 1,0 0-1,1-1 1,0 14 0,1-18-344,-1 0 0,0 0 1,1 0-1,0 0 1,-1 0-1,1 0 1,0 0-1,0-1 0,0 1 1,0 0-1,0 0 1,0-1-1,0 1 1,1-1-1,-1 1 1,1-1-1,-1 0 0,1 1 1,-1-1-1,1 0 1,0 0-1,0 0 1,-1 0-1,1 0 0,0-1 1,0 1-1,4 0 1,5 1-52,1-1 1,0 0-1,0-1 1,0-1 0,-1 0-1,1 0 1,0-1-1,-1 0 1,1-1-1,-1-1 1,0 0 0,0 0-1,19-11 1,-19 9-34,1-1 1,0 0-1,-1 0 0,-1-2 1,1 1-1,-1-1 1,-1-1-1,1 1 1,-2-2-1,1 1 1,12-24-1,-10 2 33,-11 32-40,0-1 0,1 1 0,-1 0-1,0-1 1,0 1 0,0-1 0,0 1 0,0-1-1,0 1 1,0-1 0,0 1 0,0-1-1,0 1 1,0-1 0,0 1 0,0-1-1,0 1 1,0 0 0,-1-1 0,1 1-1,0-1 1,0 1 0,0-1 0,-1 1-1,1 0 1,0-1 0,-1 1 0,1 0-1,0-1 1,-1 1 0,1 0 0,0-1-1,-1 1 1,1 0 0,-1 0 0,1-1 0,0 1-1,-1 0 1,1 0 0,-1 0 0,1 0-1,-1 0 1,1-1 0,-1 1 0,1 0-1,-1 0 1,1 0 0,-1 0 0,1 0-1,-1 0 1,1 1 0,0-1 0,-1 0-1,1 0 1,-1 0 0,1 0 0,-1 1-1,1-1 1,-1 0 0,1 0 0,0 1 0,-1-1-1,1 0 1,-1 1 0,-2 1 6,-1 1 1,1 0 0,0-1-1,0 1 1,0 0 0,0 1-1,0-1 1,1 1 0,0-1-1,-1 1 1,1 0 0,1-1-1,-1 1 1,-1 6-1,-18 61 215,20-68-232,-1 4 120,1 0 0,-1-1 0,2 1 0,-1 0 0,1 0 0,0 9 0,0-15-84,1 0 0,-1 1 1,0-1-1,1 1 0,0-1 0,-1 0 0,1 1 0,0-1 1,-1 0-1,1 0 0,0 1 0,0-1 0,0 0 1,0 0-1,0 0 0,0 0 0,1 0 0,-1-1 0,0 1 1,0 0-1,1 0 0,-1-1 0,0 1 0,1-1 1,-1 1-1,1-1 0,-1 0 0,1 1 0,-1-1 0,0 0 1,1 0-1,-1 0 0,1 0 0,2-1 0,6 0-2,0-1-1,1 0 1,-1-1 0,0 0-1,0 0 1,0-1-1,-1-1 1,1 1-1,-1-2 1,0 1-1,-1-1 1,1 0 0,-1-1-1,0 0 1,9-11-1,8-9-40,-1-2 0,41-61 0,-97 160 37,25-55 283,2 0-1,0 0 1,0 0 0,1 1 0,-2 30-1,6-45-293,-1 0 0,1 0 0,0-1 0,1 1 0,-1 0 0,0 0 0,0 0 0,0-1 0,0 1 0,1 0 0,-1 0 0,0 0 0,1-1 0,-1 1 0,1 0 0,-1-1 0,1 1 0,-1 0 0,1-1-1,-1 1 1,1-1 0,-1 1 0,1-1 0,0 1 0,-1-1 0,1 1 0,0-1 0,0 1 0,-1-1 0,1 0 0,0 0 0,1 1 0,1-1 7,0 0 1,0 1 0,0-1-1,0-1 1,1 1-1,-1 0 1,0-1-1,0 1 1,3-2 0,5-2-7,-1 0 0,1 0 0,-1-1 1,12-7-1,17-17-187,42-28-168,-75 54 317,0-1 1,1 1-1,-1 0 0,1 1 1,-1 0-1,1 0 0,0 0 1,0 1-1,0 0 0,0 0 0,7 0 1,-13 1 20,0 0 1,0 1-1,0-1 1,-1 0-1,1 0 1,0 1-1,0-1 1,0 0-1,0 1 1,-1-1-1,1 1 1,0-1-1,0 1 1,-1-1-1,1 1 1,0 0-1,-1-1 1,1 1-1,-1 0 1,1-1-1,0 1 1,-1 0-1,0 0 1,1 0-1,-1-1 1,0 1-1,1 0 1,-1 1-1,1 35-59,-2-27 71,-1 0 0,-1-1 0,0 1 0,0 0 1,-6 10-1,-14 12 150,18-25-10,0-1 0,0 1 1,0-1-1,1 1 1,0 1-1,1-1 1,-5 14-1,30-37 784,-11 3-928,-1 0 0,0-2 0,-1 1 0,-1-1 0,0 0 0,-1-1 0,-1 0 0,0 0 0,-1 0 0,-1-1 0,0 1 0,-2-1 0,1 0 0,-2 0 0,-1-20 0,42 38-508,4 0-183,46 5-529,-85-5 1153,1 1 0,-1-1 1,1 1-1,-1 1 0,0-1 0,0 1 0,0 0 0,0 1 0,7 5 0,-12-8 78,0 1 1,-1 0-1,1-1 0,-1 1 0,1 0 1,-1 0-1,0 0 0,1 0 0,-1 0 1,0 0-1,-1 0 0,1 0 0,0 0 1,-1 1-1,1-1 0,-1 0 0,1 0 1,-1 1-1,0-1 0,0 0 0,0 1 1,0-1-1,-1 0 0,1 1 0,-1-1 1,1 0-1,-2 4 0,-3 7 197,-1 1-1,0-1 1,-12 19 0,-3 5-170,21-35-35,-1-1 0,0 0 0,1 0 0,-1 1 0,1-1 0,-1 0 0,1 1 0,0-1 0,0 0 0,-1 1-1,1-1 1,0 0 0,0 1 0,0-1 0,0 1 0,1-1 0,-1 0 0,0 1 0,1 1 0,0-3-1,-1 1 0,1-1 0,0 0 0,0 0 0,-1 0 0,1 0 0,0 1 0,0-1 0,-1 0 0,1 0 1,0 0-1,0-1 0,-1 1 0,1 0 0,0 0 0,-1 0 0,1 0 0,0-1 0,-1 1 0,1 0 0,0-1 0,-1 1 0,1-1 0,1 0 1,44-36-64,-32 24 12,0 0-1,-2-1 0,0-1 1,-1 0-1,0-1 0,-1 0 0,9-19 1,-16 38 76,0 0 1,1 0 0,0-1 0,-1 0 0,1 1 0,0-1-1,0-1 1,1 1 0,7 2 0,-1-2-10,0 0 0,1-1-1,-1 0 1,1-1 0,-1 0 0,1-1 0,-1 0-1,1-1 1,17-5 0,-22 5-17,1-1 1,-1 0-1,0 0 1,0 0-1,0-1 0,0-1 1,-1 1-1,1-1 1,-1 0-1,0 0 1,-1-1-1,1 0 0,-1 0 1,8-13-1,-12 19 1,0-1 0,-1 0 0,1 1 0,-1-1-1,0 0 1,1 0 0,-1 1 0,1-1 0,-1 0 0,0 0 0,0 1 0,1-1-1,-1 0 1,0 0 0,0 0 0,0 0 0,0 1 0,0-1 0,0 0-1,0 0 1,0 0 0,-1 0 0,1 1 0,0-2 0,-17-2 21,12 5-19,0 0 1,0 1-1,0-1 0,1 1 1,-1 0-1,-8 5 1,4-1 77,1 1-1,-1 0 1,1 1 0,1 0 0,-1 0 0,-10 18 0,14-22-50,2 1 0,-1 0 0,1 0 0,-1 0 1,1 0-1,1 0 0,-1 0 0,1 0 0,0 1 0,0-1 0,0 1 0,1-1 1,0 0-1,0 1 0,2 10 0,-1-13-57,0 0-1,0 0 1,1-1 0,-1 1-1,1 0 1,-1-1 0,1 1 0,0-1-1,0 0 1,0 1 0,0-1-1,1 0 1,-1 0 0,0 0-1,1-1 1,0 1 0,-1-1-1,1 1 1,0-1 0,0 0-1,0 0 1,0 0 0,0 0 0,3 0-1,6 1-1454,0 0 0,0-1 1,1 0-1,20-1 0,4-4-8675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8.383"/>
    </inkml:context>
    <inkml:brush xml:id="br0">
      <inkml:brushProperty name="width" value="0.025" units="cm"/>
      <inkml:brushProperty name="height" value="0.025" units="cm"/>
    </inkml:brush>
  </inkml:definitions>
  <inkml:trace contextRef="#ctx0" brushRef="#br0">182 0 14318,'0'0'592,"-10"2"150,1 0-472,1 0-1,-1 0 1,1 1-1,-1 0 1,1 1 0,0 0-1,1 0 1,-1 1-1,1 0 1,0 0 0,0 1-1,0 0 1,1 0-1,-1 0 1,-9 15 0,-14 29 782,28-47-968,1-1 1,-1 1-1,1 0 1,0 0-1,0-1 1,0 1-1,1 0 1,-1 0-1,1 0 1,-1 0-1,1 0 1,0 0-1,0 0 1,0 0-1,1 0 1,-1 0-1,2 3 1,-2-5-31,0-1 0,1 1 0,-1-1 0,1 0-1,-1 0 1,1 1 0,-1-1 0,1 0 0,-1 0 0,1 1 0,0-1 0,-1 0 0,1 0 0,-1 0 0,1 0 0,-1 0 0,1 0 0,0 0 0,-1 0 0,1 0 0,-1 0 0,1 0 0,-1 0 0,1-1 0,0 1 0,-1 0 0,1 0 0,-1 0 0,1-1-1,0 0 1,17-9 943,-6-1-925,-1 0-1,0-2 1,0 1 0,-1-1 0,-1-1-1,0 1 1,-1-2 0,0 1 0,5-17 0,3-2-27,-16 33-49,0 0 0,0 0 0,1 0 0,-1-1 0,0 1 0,0 0 0,0 0 0,0 0-1,0 0 1,1 0 0,-1 0 0,0 0 0,0 0 0,0 0 0,1 0 0,-1 0 0,0 0 0,0 0 0,0 0 0,0 0-1,1 0 1,-1 0 0,0 0 0,0 0 0,0 0 0,1 0 0,-1 0 0,0 0 0,0 0 0,0 0 0,0 0-1,1 0 1,-1 0 0,0 0 0,0 1 0,0-1 0,0 0 0,0 0 0,1 0 0,-1 0 0,0 0 0,0 0 0,0 1-1,0-1 1,0 0 0,0 0 0,0 0 0,0 0 0,0 1 0,0-1 0,0 0 0,0 0 0,1 0 0,-1 1 0,0-1-1,0 0 1,0 0 0,-1 0 0,1 0 0,0 1 0,1 0 36,-1 0-1,0-1 1,0 1 0,0 0 0,0 0-1,0-1 1,0 1 0,0 0 0,0 0-1,0 0 1,0-1 0,0 1 0,-1 0-1,1 0 1,0-1 0,-1 1 0,1 0-1,0 0 1,-1-1 0,1 1 0,-1 0-1,1-1 1,-2 2 0,-14 14 186,0 1 1,-26 35-1,37-45-145,1 0 0,-1 0 0,1 0 0,1 1 0,-1-1 0,1 1 1,1 0-1,0 0 0,0 1 0,0-1 0,0 12 0,2-19-66,0 0 1,0 0-1,1 0 1,-1 0-1,0 0 1,0 0-1,1 0 1,-1 0-1,1 0 1,-1-1-1,1 1 1,-1 0-1,1 0 1,0 0-1,-1-1 1,1 1-1,0 0 1,-1-1-1,1 1 1,0-1-1,0 1 1,0 0-1,0-1 1,0 0-1,0 1 1,-1-1-1,1 0 1,0 1-1,0-1 1,0 0-1,0 0 1,0 0-1,0 0 1,0 0-1,0 0 1,0 0-1,0 0 1,0 0-1,0 0 1,1-1-1,45-10 188,-13-4-159,-1-1 1,0-2 0,34-25-1,24-13-65,-81 51 20,-1-1 0,0 0 1,0 1 0,1 1-1,-1 0 1,1 0-1,0 1 1,0 0 0,1 0-1,-1 1 1,14 0 0,-23 2 4,-1 0 1,1 0-1,0 0 1,-1 0-1,1 0 1,0 1-1,-1-1 1,1 0-1,0 0 1,-1 1 0,1-1-1,0 1 1,-1-1-1,1 0 1,-1 1-1,1-1 1,-1 1-1,1-1 1,-1 1-1,0-1 1,1 1-1,-1 0 1,1-1 0,-1 1-1,0-1 1,0 1-1,1 0 1,-1 0-1,2 27 22,-3-23-14,0-1 1,1 1-1,-2-1 1,1 1 0,0-1-1,-1 1 1,0-1-1,0 0 1,-4 6-1,-6-2 23,11-18-2238,11-20-7552,1 10-2334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8.726"/>
    </inkml:context>
    <inkml:brush xml:id="br0">
      <inkml:brushProperty name="width" value="0.025" units="cm"/>
      <inkml:brushProperty name="height" value="0.025" units="cm"/>
    </inkml:brush>
  </inkml:definitions>
  <inkml:trace contextRef="#ctx0" brushRef="#br0">122 1 11275,'-9'3'5466,"-2"0"-4512,-2 0 123,0 0 1,1 2-1,-15 6 1,25-10-992,0 0 0,-1 0 0,1 0 0,0 0 0,0 0 0,0 0 0,1 1 0,-1-1 0,0 1 0,0-1 0,1 1 0,-1 0 0,1-1 0,0 1 0,-1 0 0,1 0 0,0 0 0,0 0 0,0 0 0,0 1 0,1-1-1,-1 0 1,0 0 0,1 1 0,0-1 0,-1 0 0,1 3 0,2-4-107,-1 0-1,0 0 0,1 0 0,-1 0 0,1-1 1,-1 1-1,1-1 0,-1 1 0,1-1 0,-1 0 1,1 1-1,-1-1 0,1 0 0,0 0 0,-1 0 1,1 0-1,1-1 0,32 0-1176,-35 1 968,8-3-224,-6-2-5888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9.044"/>
    </inkml:context>
    <inkml:brush xml:id="br0">
      <inkml:brushProperty name="width" value="0.025" units="cm"/>
      <inkml:brushProperty name="height" value="0.025" units="cm"/>
    </inkml:brush>
  </inkml:definitions>
  <inkml:trace contextRef="#ctx0" brushRef="#br0">207 58 12588,'0'0'3876,"-1"-8"-588,1 6-3141,0 0 0,-1-1 1,1 1-1,0 0 0,-1 0 0,1 0 0,-1 0 1,1 0-1,-1 0 0,0 1 0,0-1 0,0 0 1,0 0-1,0 0 0,-1 1 0,1-1 0,0 1 1,-1-1-1,1 1 0,-1-1 0,1 1 0,-1 0 1,0 0-1,0 0 0,0 0 0,1 0 0,-1 0 1,0 0-1,0 1 0,0-1 0,0 1 1,0-1-1,0 1 0,0 0 0,-1 0 0,1 0 1,0 0-1,0 0 0,0 0 0,0 1 0,0-1 1,0 1-1,0-1 0,0 1 0,0 0 0,-2 1 1,-4 2-94,0-1 1,1 2 0,0-1 0,-1 1 0,2 0 0,-1 1 0,1-1 0,0 1 0,0 0 0,0 1 0,-7 10 0,7-8-45,0 0 0,0 1 1,1-1-1,0 1 1,1 0-1,0 0 0,1 0 1,-4 18-1,7-27-8,-1 0 0,1-1 0,0 1 0,0 0 0,0 0 0,0 0 0,0 0 0,0 0 0,1-1 0,-1 1 0,0 0 0,0 0 0,1 0 0,-1-1 0,0 1 0,1 0 0,-1 0 0,1-1 0,-1 1 0,1 0 0,-1-1 0,1 1 0,-1-1 0,1 1 0,0 0 0,-1-1 0,1 1 0,0-1 0,1 1 0,29 3 78,-22-5-66,0 0 0,0-1 0,0 0 0,0-1 0,10-3 0,-5-2-83,-1 0 0,0 0-1,0-2 1,0 1-1,-1-2 1,-1 0 0,1 0-1,-2-1 1,0 0 0,0 0-1,-1-2 1,-1 1-1,8-17 1,-26 47-260,4-8-126,0 0 0,1 0-1,1 0 1,-5 12 0,3 13-1957,6-33 1994,-1 0 0,1 1 1,0-1-1,0 1 0,0-1 1,0 1-1,0-1 0,0 1 0,0-1 1,1 0-1,-1 1 0,0-1 1,1 1-1,-1-1 0,1 0 0,0 1 1,-1-1-1,1 0 0,0 0 1,1 2-1,12 1-5166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59.424"/>
    </inkml:context>
    <inkml:brush xml:id="br0">
      <inkml:brushProperty name="width" value="0.025" units="cm"/>
      <inkml:brushProperty name="height" value="0.025" units="cm"/>
    </inkml:brush>
  </inkml:definitions>
  <inkml:trace contextRef="#ctx0" brushRef="#br0">105 206 10186,'0'0'3117,"-9"8"17,0 0-2702,0 0 0,1 0 0,0 1 0,1 0 0,0 0 0,0 1 0,1 0 0,0 0 0,1 1 0,0-1 0,1 1 1,0 0-1,0 0 0,-2 16 0,6-26-397,0 0 1,0 0 0,0 0-1,0 0 1,0 0 0,0 0-1,0 0 1,0 0 0,1 0-1,-1 0 1,0 0 0,1 0-1,-1 0 1,0 0 0,1 0-1,-1 0 1,1-1 0,0 1-1,-1 0 1,1 0 0,0-1-1,-1 1 1,1 0 0,0-1-1,0 1 1,-1 0 0,1-1-1,2 1 1,0 0-7,0 0 1,0 0-1,0-1 0,0 1 1,0-1-1,0 0 0,0 0 1,0 0-1,6-1 0,0 0-19,1-1-1,0-1 0,-1 0 0,1 0 0,12-7 0,-2-2-26,-1-1 0,0-1 0,-1 0-1,0-2 1,-1 0 0,26-34 0,-32 37 14,-2 0 0,0-1 1,-1 0-1,0 0 1,-1-1-1,-1 1 0,0-2 1,-1 1-1,0-1 0,3-25 1,-7 38 8,-1 1 0,0 0 0,0-1 0,0 1-1,0 0 1,0-1 0,0 1 0,0 0 0,-1-1 0,1 1 0,-1 0 0,0 0 0,1-1 0,-1 1 0,0 0 0,0 0-1,-1 0 1,1 0 0,0 0 0,-1 0 0,1 1 0,-1-1 0,1 0 0,-4-2 0,2 3 22,1 0 0,-1 0 1,0 1-1,1-1 0,-1 1 1,0-1-1,0 1 0,0 0 0,1 0 1,-1 0-1,0 0 0,0 1 1,0-1-1,1 1 0,-1-1 0,0 1 1,1 0-1,-1 0 0,1 1 1,-6 2-1,-5 3 37,0 1 0,0 1 1,1 1-1,0-1 0,-13 16 1,20-20-35,0 0 0,1 0 0,-1 0 0,1 1 0,1-1 1,-1 1-1,1 0 0,0 0 0,0 0 0,0 1 1,1-1-1,0 1 0,1-1 0,-2 10 0,3-13-43,1-1 1,-1 0-1,1 1 0,0-1 0,0 1 0,0-1 0,0 0 0,0 0 0,1 1 1,-1-1-1,0 0 0,1 0 0,0-1 0,-1 1 0,1 0 0,0 0 0,3 1 1,45 32-1448,-12-10-515,-34-21 1400,1 1 1,-1-1-1,0 1 0,0 0 0,0 0 0,-1 0 0,0 1 0,0-1 0,0 1 0,-1 0 1,1 0-1,-1 0 0,-1 0 0,1 0 0,0 12 0,-1 2-2933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0.601"/>
    </inkml:context>
    <inkml:brush xml:id="br0">
      <inkml:brushProperty name="width" value="0.025" units="cm"/>
      <inkml:brushProperty name="height" value="0.025" units="cm"/>
    </inkml:brush>
  </inkml:definitions>
  <inkml:trace contextRef="#ctx0" brushRef="#br0">154 200 12236,'0'0'2092,"3"-9"49,2-4-1309,14-50 2330,-18 58-2752,1 0 1,-1 0-1,-1 0 1,1 0-1,-1-1 1,0 1-1,0 0 1,0 0-1,-1 0 1,-2-8-1,3 12-342,-1 0 0,0 0-1,1 1 1,-1-1 0,0 0 0,0 0-1,0 1 1,0-1 0,0 0 0,0 1-1,0-1 1,0 1 0,0-1-1,0 1 1,0 0 0,0-1 0,0 1-1,0 0 1,0 0 0,-1 0 0,1 0-1,0 0 1,0 0 0,0 0-1,0 0 1,-1 0 0,-31 8 175,25-4-241,1 1 1,-1 0-1,1 1 1,0-1-1,1 1 1,-1 1-1,1-1 1,0 1-1,1 0 1,0 0 0,-6 10-1,6-8-3,-1 1 0,1 1 0,1-1 0,0 0 0,0 1 0,1 0 0,0 0 0,-1 16 0,3-25 2,1 0 0,0-1-1,0 1 1,1 0 0,-1-1 0,0 1 0,0 0-1,1-1 1,-1 1 0,1 0 0,0-1-1,-1 1 1,1-1 0,0 1 0,0-1 0,0 0-1,0 1 1,0-1 0,0 0 0,0 0 0,0 1-1,1-1 1,-1 0 0,0 0 0,1 0 0,-1-1-1,1 1 1,-1 0 0,1-1 0,-1 1 0,1 0-1,0-1 1,-1 0 0,1 1 0,-1-1 0,1 0-1,0 0 1,-1 0 0,1 0 0,0 0 0,2-1-1,5 1 4,0-1 0,1-1-1,-1 1 1,0-1-1,0-1 1,12-5 0,-1-2-82,0-1 0,0 0 0,-1-2 0,-1 0 0,0-1 1,-1-1-1,-1-1 0,0 0 0,-1-1 0,-1-1 0,19-30 0,-31 45 77,-1 0 1,1 1-1,-1-1 0,1 0 0,-1 1 0,0-1 0,0 0 0,0 0 0,0 0 0,0-5 0,-2 7-9,0 1 1,0 0-1,0 0 1,0 0-1,1 1 0,-1-1 1,0 0-1,0 0 1,0 0-1,0 1 1,0-1-1,1 0 1,-1 1-1,0-1 0,0 0 1,1 1-1,-1-1 1,-1 2-1,-8 9 44,0 1-1,1 1 1,1 0-1,-1 0 1,2 1-1,0 0 1,1 0-1,0 0 1,1 1-1,-5 26 1,9-39-17,0 1 1,1 0-1,-1 0 1,1 0-1,0 0 1,0 0-1,0 0 1,0-1-1,0 1 1,0 0-1,1 0 1,-1 0-1,1 0 1,0 0-1,0-1 1,0 1-1,0 0 1,1-1-1,-1 1 1,4 3-1,-3-4 4,1 0 0,-1-1 0,1 1 0,0-1-1,0 0 1,-1 0 0,1 0 0,0 0 0,0-1 0,0 1 0,0-1 0,0 1 0,0-1-1,0 0 1,0 0 0,0-1 0,0 1 0,0-1 0,0 1 0,4-2 0,5-2-28,0 0 1,1 0 0,-1-1-1,-1-1 1,1 0-1,-1-1 1,0 0 0,-1-1-1,0 0 1,0 0-1,16-18 1,-10 8-38,-1-1 0,0-1 0,-1 0-1,-1-1 1,13-29 0,-51 100-203,14-31 362,1 1 0,1 0 0,0 1 0,2 0 0,-6 25 0,12-45-87,1 0 0,0 0 0,-1 0 0,1 0 0,0 0 1,-1 1-1,1-1 0,0 0 0,0 0 0,0 0 0,0 0 0,0 0 0,0 0 0,1 0 0,-1 0 0,0 0 0,0 0 0,1 0 0,-1 0 0,1 0 0,-1 0 1,1 0-1,-1 0 0,1 0 0,0 0 0,-1 0 0,1 0 0,0 0 0,0-1 0,-1 1 0,1 0 0,0-1 0,0 1 0,0-1 0,0 1 0,0-1 0,0 1 0,0-1 1,0 1-1,0-1 0,0 0 0,0 0 0,0 0 0,0 1 0,1-1 0,-1 0 0,0 0 0,0 0 0,2-1 0,2 0 17,0 0-1,1 0 1,-1-1 0,0 0-1,0 0 1,0 0-1,0-1 1,8-5 0,9-9-72,-1-1 0,-1-1 0,0-1 1,-2-1-1,0 0 0,-2-2 1,0 1-1,-1-2 0,17-39 1,-54 111-132,11-27 95,0 1 1,1 0-1,2 1 0,0 0 0,-6 36 1,13-58 7,1 0-1,0 0 1,0 1 0,0-1 0,0 0 0,0 1 0,0-1-1,0 0 1,0 0 0,0 1 0,1-1 0,-1 0 0,1 0-1,-1 0 1,1 1 0,-1-1 0,1 0 0,-1 0 0,1 0-1,0 0 1,0 0 0,-1 0 0,1 0 0,0 0-1,0 0 1,0-1 0,2 2 0,0-1-226,-1 0 0,1 0 0,-1-1-1,1 1 1,0-1 0,0 1 0,-1-1 0,1 0 0,0 0 0,-1-1-1,1 1 1,4-1 0,3-2-828,0 0 0,-1 0 1,1 0-1,0-2 0,-1 1 0,11-7 0,13-15-4379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3.601"/>
    </inkml:context>
    <inkml:brush xml:id="br0">
      <inkml:brushProperty name="width" value="0.035" units="cm"/>
      <inkml:brushProperty name="height" value="0.035" units="cm"/>
    </inkml:brush>
  </inkml:definitions>
  <inkml:trace contextRef="#ctx0" brushRef="#br0">103 88 14995,'26'-40'2750,"-23"37"-1470,-2 9-254,-4 16 275,2-18-1142,-115 644 4086,109-616-4234,7-32-14,0 0 0,0 0 1,0 0-1,-1 0 0,1 0 0,0-1 1,0 1-1,0 0 0,0 0 0,0 0 0,0 0 1,0 0-1,0 0 0,-1 0 0,1 0 1,0 0-1,0 0 0,0 0 0,0 0 1,0 0-1,0 0 0,-1 0 0,1 0 1,0 0-1,0 0 0,0 0 0,0 0 1,0 0-1,0 0 0,0 0 0,0 0 0,-1 0 1,1 1-1,0-1 0,0 0 0,0 0 1,0 0-1,0 0 0,0 0 0,0 0 1,0 0-1,0 0 0,0 0 0,-1 0 1,1 1-1,-1-17-133,9-83-1068,33-158-1,-32 209 924,-5 24 150,50-219-1065,-39 201 1123,-14 40 85,0 0 0,0-1 0,0 1 0,0 0 0,0 0 0,1 0-1,-1 0 1,1 0 0,-1 1 0,1-1 0,0 0 0,3-2 0,-4 4-2,0 0 0,-1-1 1,1 1-1,-1 0 1,1 0-1,0 0 1,-1 0-1,1 0 1,0 0-1,-1 0 0,1 0 1,0 1-1,-1-1 1,1 0-1,-1 0 1,1 0-1,0 1 0,-1-1 1,1 0-1,-1 1 1,1-1-1,-1 0 1,1 1-1,-1-1 0,1 1 1,-1-1-1,1 1 1,-1-1-1,0 1 1,1-1-1,-1 1 1,0 0-1,1 0 0,11 25 286,5 35 346,13 78-1,-9-35-42,-17-84-484,38 145 664,-33-136-550,1 0 0,1-1 0,24 42 0,-34-68-204,1 0-1,-1 0 1,1 0 0,-1 0-1,1 0 1,0 0 0,0-1 0,0 1-1,2 1 1,-4-3-22,1 1 1,-1-1-1,0 0 0,0 0 1,1 0-1,-1 0 1,0 0-1,1 0 0,-1 0 1,0 0-1,1 0 0,-1 0 1,0 0-1,1 0 0,-1 0 1,0 0-1,1 0 1,-1 0-1,0 0 0,1 0 1,-1 0-1,0 0 0,1 0 1,-1-1-1,0 1 1,0 0-1,1 0 0,0-1-1,-1 0-1,1 0 0,0 0 1,-1 0-1,1 0 0,-1 0 1,0 0-1,1 0 0,-1 0 1,0 0-1,0-1 0,0 1 1,1-1-1,-1-5-15,-1 0 0,1 0-1,-1 1 1,0-1 0,-1 0 0,0 1 0,0-1 0,0 1-1,0 0 1,-1 0 0,0 0 0,-1 0 0,1 0 0,-1 1-1,-6-7 1,-2-3-71,-2 0-1,0 1 0,-31-24 0,34 30 47,0 1 0,0 0-1,0 0 1,-1 1 0,0 0-1,0 1 1,-1 1-1,1 0 1,-1 0 0,0 1-1,0 1 1,-20-1-1,32 3 40,-1 0 0,1-1 0,0 1 1,0 0-1,-1 0 0,1 1 0,0-1 0,0 0 0,-1 0 0,1 1 0,0-1 0,0 0 0,-1 1 0,1-1 0,0 1 0,0 0 0,0-1 0,0 1 0,0 0 0,0 0 0,0 0 0,0-1 0,0 1 0,0 0 0,1 0 0,-1 0 0,-1 2 0,3-2 5,-1 0-1,0 0 0,0 1 1,1-1-1,-1 0 0,0 0 0,1 0 1,-1 0-1,1 0 0,0 0 0,-1 0 1,1 0-1,0 0 0,-1 0 1,1-1-1,0 1 0,0 0 0,0 0 1,0-1-1,0 1 0,0 0 1,0-1-1,0 1 0,0-1 0,0 1 1,0-1-1,0 0 0,0 1 0,2-1 1,3 2 21,1-1 1,0 1-1,0-2 0,0 1 1,-1-1-1,1 0 0,0 0 1,0 0-1,0-1 1,0 0-1,-1-1 0,1 0 1,12-4-1,6-5 50,0 0-1,24-16 1,-26 12-21,-8 6-25,0 0-1,0 1 0,25-10 1,-37 17-29,0 0 1,0 0 0,0 0-1,-1 0 1,1 1-1,1-1 1,-1 1 0,0 0-1,0 0 1,0 0-1,0 0 1,0 1 0,0-1-1,0 1 1,0-1-1,0 1 1,0 0 0,-1 0-1,1 1 1,0-1-1,0 1 1,-1-1 0,1 1-1,-1 0 1,1 0-1,1 2 1,2 4-2,0 1 0,0-1 0,-1 1 0,-1 0 0,1 0 0,-2 1 0,1-1 0,3 16 0,11 83 139,-17-102-123,17 138 430,-13-133-253,-1-17-79,2-21-1,-5 26-103,2-20 47,23-105 109,-20 105-167,0 0 1,1 0 0,17-33-1,-22 50-6,1 0-1,-1 0 1,1 0-1,-1 0 1,1 0-1,0 1 0,1 0 1,-1-1-1,0 1 1,1 0-1,0 1 1,7-5-1,-9 6 2,0 0-1,1 1 1,-1-1-1,0 1 1,1 0-1,-1-1 1,0 1-1,1 0 1,-1 0-1,0 1 1,0-1-1,1 0 1,-1 1-1,0-1 1,1 1-1,-1 0 1,0 0-1,0 0 1,0 0-1,0 0 1,0 0-1,0 1 1,0-1-1,0 1 1,-1-1-1,3 3 1,5 6-13,0 1 1,-1-1 0,0 1-1,-1 0 1,0 1 0,-1 0-1,8 21 1,24 90-711,-38-123 722,1 1-13,-1 0 0,1 1 0,-1-1 0,0 0 0,0 0 0,0 0 0,1 0 0,-1 0 0,0 1 0,0-1 0,0 0 0,-1 2 0,-10-6-133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1.154"/>
    </inkml:context>
    <inkml:brush xml:id="br0">
      <inkml:brushProperty name="width" value="0.025" units="cm"/>
      <inkml:brushProperty name="height" value="0.025" units="cm"/>
    </inkml:brush>
  </inkml:definitions>
  <inkml:trace contextRef="#ctx0" brushRef="#br0">281 90 5701,'-6'8'7869,"-41"57"-3791,2 2 0,-42 86 0,70-119-3815,3 0 1,0 1 0,3 1 0,0 0 0,3 0 0,1 1 0,-3 47-1,7-15-12,13-101-198,3 0 0,0 1 0,2 0 0,23-32 0,0-5-115,221-361-4262,-255 424 4323,38-50-10,-38 51 76,-1 0-1,1 0 1,0 1 0,0-1-1,1 1 1,-1 0 0,1 0-1,-1 1 1,1-1 0,6-1-1,-10 16 262,-3-5-271,0 0 0,-1 0 1,0-1-1,0 1 0,-1-1 0,0 0 0,0 0 1,0 0-1,-8 7 0,-54 52 683,38-40-298,4-4-44,15-14-147,1 1-1,-1 0 1,2 1-1,-8 9 1,15-18-264,0 1 0,0-1 0,0 0 1,0 1-1,1-1 0,-1 0 1,0 1-1,0-1 0,1 0 1,-1 1-1,0-1 0,0 0 1,1 0-1,-1 1 0,0-1 0,1 0 1,-1 0-1,0 0 0,1 0 1,-1 1-1,0-1 0,1 0 1,-1 0-1,1 0 0,-1 0 1,0 0-1,1 0 0,-1 0 0,1 0 1,-1 0-1,0 0 0,1 0 1,-1 0-1,0 0 0,1 0 1,-1 0-1,1-1 0,19 1-553,16-7-798,-16 3 398,1 1 1,0 0 0,26 1-1,-42 2 902,-1 0 0,0 0-1,0 1 1,-1-1 0,1 1-1,0 0 1,0 0 0,0 0-1,0 0 1,-1 1 0,1 0-1,0 0 1,-1 0 0,0 0-1,1 0 1,-1 1 0,0-1-1,0 1 1,0 0 0,-1 0-1,1 0 1,-1 0 0,3 4-1,-4-5 180,0 0 0,0 0 0,-1 0 0,1 0 0,0 0 0,-1 0 0,0 1 0,1-1 0,-1 0 0,0 0 0,0 0 0,0 1 0,0-1 0,-1 0 0,1 0 0,-1 0 0,1 0 0,-1 0 0,0 1 0,-1 2 0,-1-1 156,0 1 1,0-1-1,0 1 0,-1-1 0,1 0 0,-1-1 0,0 1 0,-6 4 0,-7 3 538,-1 0 1,0-1-1,-25 10 0,30-14-663,1-1 0,-1 0 0,-1-1 1,1 0-1,-1-1 0,-27 3 0,40-7-305,0 1 1,-1 0-1,1-1 1,0 1-1,0-1 1,0 0-1,0 1 1,0-1-1,0 0 1,0 0-1,0 1 0,0-1 1,0 0-1,0 0 1,0 0-1,1 0 1,-1 0-1,0 0 1,1 0-1,-1-1 1,1 1-1,-1 0 1,1 0-1,0 0 1,-1-1-1,1 1 0,0 0 1,0 0-1,0-1 1,0 1-1,0 0 1,0 0-1,0-1 1,0 1-1,0 0 1,1 0-1,0-2 1,-1-2-1086,0-27-6799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1.642"/>
    </inkml:context>
    <inkml:brush xml:id="br0">
      <inkml:brushProperty name="width" value="0.025" units="cm"/>
      <inkml:brushProperty name="height" value="0.025" units="cm"/>
    </inkml:brush>
  </inkml:definitions>
  <inkml:trace contextRef="#ctx0" brushRef="#br0">55 74 21620,'0'0'2509,"-9"3"-373,-26 10-796,35-13-1317,0 0 1,0-1-1,1 1 1,-1 0 0,0-1-1,0 1 1,0 0-1,0 0 1,0-1-1,0 1 1,1 0 0,-1-1-1,0 1 1,0 0-1,0-1 1,0 1-1,0 0 1,0-1-1,0 1 1,-1 0 0,1-1-1,0 1 1,0 0-1,0-1 1,0 1-1,0 0 1,0 0 0,-1-1-1,1 1 1,0 0-1,0-1 1,0 1-1,-1 0 1,1 0 0,0 0-1,0-1 1,-1 1-1,1 0 1,0 0-1,0 0 1,-1-1-1,1 1 1,0 0 0,-1 0-1,1 0 1,0 0-1,-1 0 1,1 0-1,0 0 1,-1 0 0,1 0-1,0 0 1,-1 0-1,1 0 1,0 0-1,-1 0 1,1 0-1,0 0 1,-1 0 0,1 0-1,0 1 1,0-1-1,-1 0 1,1 0-1,12-20-43,-7 15-24,-2 0-149,0 1 0,1 0 0,0-1 0,0 1 1,0 1-1,0-1 0,1 0 0,-1 1 0,1 0 0,0 0 1,0 1-1,0-1 0,0 1 0,8-2 0,-12 8 149,0 0 0,-1 1 0,1-1 0,-1 0 0,0 0 0,0 1 0,-1 6 0,-6 18 412,-4 39 425,11-66-782,-1-1 0,1 1 0,0 0 0,0-1 0,0 1 0,0-1 1,0 1-1,1-1 0,-1 1 0,0-1 0,1 1 0,-1-1 0,1 1 0,-1-1 0,1 1 0,0-1 0,0 0 1,0 1-1,-1-1 0,1 0 0,0 0 0,1 0 0,-1 0 0,0 0 0,0 0 0,0 0 0,1 0 0,-1 0 1,0 0-1,1-1 0,-1 1 0,3 1 0,6-1-14,0 0 0,1-1 1,-1 0-1,0-1 0,0 0 1,0 0-1,0-1 0,0 0 0,11-5 1,15-6-847,38-20 0,-15 6-480,-52 24 1229,11-5-31,1 1 0,-1 0 0,34-6 0,-51 13 162,-1 0 0,0 0 0,1 0-1,-1 0 1,1-1 0,-1 1 0,1 0 0,-1 0 0,0 0 0,1 0 0,-1 1 0,1-1 0,-1 0 0,0 0 0,1 0 0,-1 0-1,1 0 1,-1 0 0,0 1 0,1-1 0,-1 0 0,0 0 0,1 1 0,-1-1 0,0 0 0,1 0 0,-1 1 0,0-1 0,0 0 0,1 1-1,-1-1 1,0 0 0,0 1 0,0-1 0,1 1 0,-4 18 999,-14 15 569,2-13-855,10-14-577,0 0 0,0-1 0,1 1 0,0 1 0,0-1-1,1 1 1,0-1 0,0 1 0,-2 11 0,5-18-153,0 0-1,0-1 1,0 1 0,1 0-1,-1 0 1,0 0-1,0 0 1,1-1 0,-1 1-1,0 0 1,1 0 0,-1-1-1,1 1 1,-1 0 0,1-1-1,-1 1 1,1 0 0,0-1-1,-1 1 1,1-1 0,0 1-1,-1-1 1,1 1 0,0-1-1,0 0 1,-1 1-1,1-1 1,0 0 0,0 1-1,0-1 1,-1 0 0,1 0-1,0 0 1,0 0 0,0 0-1,0 0 1,-1 0 0,1 0-1,1 0 1,38-5-186,-25 0-274,-1 0 0,0-1 0,-1 0 0,20-13 1,-23 13-100,-1 0 0,1 1 0,0 0 1,0 0-1,0 1 0,1 1 0,-1 0 1,1 0-1,0 1 0,13-2 0,-22 5 509,-1-1-1,0 0 1,1 0-1,-1 0 1,1 1-1,-1-1 1,0 1-1,1-1 1,-1 1-1,0-1 1,0 1-1,1 0 1,-1 0-1,0-1 1,0 1-1,0 0 1,0 0-1,0 0 1,0 0-1,0 0 1,0 1-1,-1-1 1,1 0-1,0 0 1,-1 0-1,1 1 1,0-1-1,-1 0 1,0 1-1,1-1 1,-1 1-1,0 1 1,1 1-394,0 1-1,-1 0 1,0 0 0,0 0 0,0 0-1,-1 0 1,0 0 0,-1 6 0,-8 10-5395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3.772"/>
    </inkml:context>
    <inkml:brush xml:id="br0">
      <inkml:brushProperty name="width" value="0.025" units="cm"/>
      <inkml:brushProperty name="height" value="0.025" units="cm"/>
    </inkml:brush>
  </inkml:definitions>
  <inkml:trace contextRef="#ctx0" brushRef="#br0">155 246 11018,'0'0'7709,"-10"-8"-6716,4 2-821,-1 0 0,0 1 1,0 0-1,-1 1 0,1-1 0,-11-3 0,16 7-150,0 0 0,-1 1 0,1-1 0,0 1 0,-1-1 0,1 1 0,-1 0 0,1 0 0,0 0 0,-1 0 0,1 0 0,0 0 0,-1 1 0,1-1 0,0 1 0,-1 0 0,1-1 0,0 1 0,0 0 0,-1 0 0,1 1 0,0-1 0,0 0 0,1 1 0,-1-1 0,0 1 0,0 0 0,1-1 0,-1 1 0,1 0 0,-1 0 0,1 0 0,0 0 0,-2 3 0,2-2-3,-1-1-1,1 1 1,0-1-1,-1 1 1,1 0 0,1 0-1,-1-1 1,0 1-1,0 0 1,1 0-1,0 0 1,0 0-1,0 0 1,0 0 0,1 6-1,-1-8 6,1 1-1,0-1 0,-1 1 1,1-1-1,0 1 0,0-1 1,0 1-1,0-1 1,0 0-1,1 0 0,-1 0 1,0 1-1,0-1 1,1 0-1,-1 0 0,1-1 1,-1 1-1,1 0 0,-1 0 1,3 0-1,2 0 11,-1 0 0,1 0 0,-1 0 0,1-1-1,0 0 1,-1 0 0,1-1 0,-1 1 0,1-1-1,-1 0 1,1-1 0,-1 1 0,0-1 0,1 0 0,6-4-1,-2 0-18,-1-1-1,0 0 0,0 0 0,-1 0 0,0-1 0,0-1 0,6-9 0,-10 14-6,-1 0 0,0 0 0,-1 0 0,1 0 0,-1-1 0,1 0 0,-1 1 0,-1-1 0,1 0 0,-1 0 0,0 0 0,0 0 0,0 0 0,0 0 0,-1 0 0,0 0 0,-1-9 0,1 14-9,0-1 0,-1 1 0,1-1 1,0 1-1,0-1 0,-1 1 0,1 0 1,0-1-1,-1 1 0,1-1 0,0 1 0,-1 0 1,1-1-1,-1 1 0,1 0 0,-1-1 1,1 1-1,0 0 0,-1 0 0,1 0 0,-1-1 1,1 1-1,-1 0 0,1 0 0,-1 0 1,1 0-1,-1 0 0,0 0 0,1 0 1,-1 0-1,1 0 0,-1 0 0,1 0 0,-1 0 1,1 0-1,-1 1 0,1-1 0,-1 0 1,1 0-1,-1 0 0,1 1 0,0-1 1,-1 0-1,1 1 0,-1-1 0,1 0 0,0 1 1,-1-1-1,1 1 0,0-1 0,-1 0 1,1 2-1,-21 19-70,13-7 72,0-1 1,2 2-1,0-1 1,0 1-1,1-1 1,1 2-1,1-1 1,0 0-1,1 1 1,0-1-1,1 1 1,1-1-1,2 18 1,-2-30 16,1 0-1,-1 1 1,1-1 0,0 0-1,0 0 1,0 0 0,0 0 0,1 0-1,-1 0 1,1-1 0,-1 1-1,1 0 1,0-1 0,0 1-1,0-1 1,1 0 0,-1 0 0,0 1-1,1-1 1,0-1 0,-1 1-1,1 0 1,0-1 0,0 1 0,0-1-1,0 0 1,0 0 0,0 0-1,0-1 1,0 1 0,0-1-1,1 1 1,2-1 0,2 0 44,0-1-1,0 1 1,0-2 0,-1 1-1,1-1 1,0 0 0,-1 0-1,1-1 1,-1 0 0,0-1 0,0 1-1,10-8 1,-4 1-9,0-1-1,-1 0 1,0-1 0,-1 0 0,0-1-1,13-21 1,-18 25-54,0-1-1,-1 1 0,0-1 1,-1 0-1,0-1 1,-1 1-1,0-1 1,-1 1-1,0-1 1,1-20-1,-3 31-2,0 0 0,1 0 0,-1-1 0,0 1 0,0 0 0,0 0 0,0 0 0,0-1 0,0 1 0,0 0 0,0 0 1,-1-1-1,1 1 0,0 0 0,0 0 0,0 0 0,0-1 0,0 1 0,0 0 0,0 0 0,0 0 0,0-1 0,-1 1 0,1 0 0,0 0 0,0 0 0,0 0 0,0-1 0,-1 1 0,1 0 0,0 0 0,0 0 0,0 0 0,-1 0 0,1 0 0,0 0 0,0 0 0,-1 0 0,1 0 0,0-1 0,0 1 0,0 0 0,-1 0 0,1 0 0,0 0 0,0 1 0,-1-1 0,1 0 0,0 0 0,0 0 0,0 0 0,-1 0 0,1 0 0,0 0 0,0 0 0,0 0 0,-1 0 1,1 1-1,0-1 0,0 0 0,0 0 0,0 0 0,-1 0 0,1 1 0,0-1 0,0 0 0,0 0 0,0 0 0,0 1 0,-13 12-54,6 1 58,-1-1 0,2 1 0,0 1 0,1-1 0,0 1 0,1 0 0,1 0 0,-3 23 0,6-37 8,0 0 0,0-1 1,0 1-1,-1 0 0,1 0 0,0 0 0,0 0 1,0 0-1,0-1 0,1 1 0,-1 0 1,0 0-1,0 0 0,0 0 0,1-1 0,-1 1 1,0 0-1,1 0 0,-1-1 0,1 1 1,-1 0-1,1-1 0,-1 1 0,1 0 0,-1-1 1,1 1-1,0-1 0,1 2 0,-1-2 6,1 0 0,-1 1 0,1-1 0,-1 0 0,1 0 1,-1-1-1,1 1 0,-1 0 0,1 0 0,-1-1 0,1 1 0,-1-1 0,0 1 0,3-2 0,44-30 162,-32 15-154,-1 0 0,0-1 0,22-35 0,16-21-874,-53 74 837,0 0 0,0 0 0,0-1 0,0 1 0,0 0 0,0 0 0,0 0 0,0 0 0,1 0 0,-1-1 0,0 1 0,0 0 1,0 0-1,0 0 0,0 0 0,0 0 0,0 0 0,0-1 0,1 1 0,-1 0 0,0 0 0,0 0 0,0 0 0,0 0 0,0 0 0,0 0 0,1 0 0,-1 0 0,0 0 0,0 0 0,0 0 0,0 0 0,1 0 0,-1 0 0,0 0 0,0 0 0,0 0 0,0 0 0,0 0 0,1 0 0,-1 0 0,0 0 0,0 0 0,0 0 0,0 0 0,0 0 0,1 0 0,-1 0 1,0 0-1,0 0 0,0 0 0,0 1 0,0-1 0,0 0 0,1 0 0,-1 0 0,0 13-230,-6 21 284,6-33-64,-8 32 56,3-17-21,1 0 0,1 0 0,1 0 1,0 0-1,1 1 0,0-1 0,3 25 1,-2-39 8,1-1 0,-1 0 0,1 0 0,-1 0 0,1 0 0,-1 0 0,1 0 0,0 0 0,-1 0 0,1 0 0,0 0 0,0 0 0,-1 0 0,1-1 0,0 1 0,0 0 0,0-1 0,0 1 0,0 0 0,0-1 0,0 1 0,1-1 0,-1 0 0,0 1 0,0-1 0,0 0-1,0 0 1,1 1 0,-1-1 0,0 0 0,0 0 0,0 0 0,0-1 0,1 1 0,-1 0 0,0 0 0,0-1 0,0 1 0,0 0 0,0-1 0,3-1 0,2 0 113,0-1 0,0 0-1,0 0 1,0 0-1,0-1 1,5-5 0,17-16-102,-1-2 1,-2-1 0,0-1 0,-3-1 0,0-1 0,-2-1-1,-1-1 1,24-56 0,-41 84-222,0-1 1,0 1-1,-1 0 0,1-1 1,-1 0-1,0-7 1,-12 21-200,-11 27 420,2 1 0,1 1 0,2 0-1,-17 57 1,21-55 370,2 1-1,2 0 0,-8 81 0,11 121-191,7-182-203,-1-47 61,-1 33-166,0-45 131,1 0 0,0 1-1,0-1 1,0 0 0,0 0 0,-1 0 0,1 0-1,-1 1 1,1-1 0,-1 0 0,1 0 0,-1 0-1,0 0 1,1 0 0,-1 0 0,0 0 0,0 0 0,0 0-1,1-1 1,-1 1 0,0 0 0,0 0 0,0-1-1,-1 1 1,1-1 0,0 1 0,0-1 0,-2 1-1,2-1 21,0 0-1,0 0 1,1 0-1,-1 0 1,0 0-1,0-1 1,0 1-1,1 0 0,-1 0 1,0-1-1,0 1 1,1-1-1,-1 1 1,0-1-1,1 1 1,-1-1-1,0 1 0,1-1 1,-1 1-1,1-1 1,-1 0-1,1 1 1,-1-1-1,1 0 1,-1 1-1,1-1 0,0 0 1,0 0-1,-1 0 1,1 1-1,0-2 1,-6-31 564,6 26-458,-5-45 96,3-99 1,3 126-698,2-1 0,1 1 0,1 0 0,1 0 0,18-45 0,-22 64 223,0 1 0,1 0-1,0 1 1,0-1 0,0 0 0,1 1 0,0 0-1,-1 0 1,1 0 0,1 0 0,4-3 0,37-16-5351,-16 14-690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166"/>
    </inkml:context>
    <inkml:brush xml:id="br0">
      <inkml:brushProperty name="width" value="0.025" units="cm"/>
      <inkml:brushProperty name="height" value="0.025" units="cm"/>
    </inkml:brush>
  </inkml:definitions>
  <inkml:trace contextRef="#ctx0" brushRef="#br0">269 0 16335,'0'0'5734,"-60"55"-3908,21-21-609,0 5-513,6 1-95,-1 3-289,11-1-192,2-4-64,12-6-192,0-7-608,7-6-481,2-13-865,6-12-4357,3-20 770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511"/>
    </inkml:context>
    <inkml:brush xml:id="br0">
      <inkml:brushProperty name="width" value="0.025" units="cm"/>
      <inkml:brushProperty name="height" value="0.025" units="cm"/>
    </inkml:brush>
  </inkml:definitions>
  <inkml:trace contextRef="#ctx0" brushRef="#br0">154 1 15150,'0'0'2114,"-16"51"-608,0-12-289,-1 4 0,4 1 353,4 2-193,8-2-512,1-2-481,0-4-288,7-5-64,2-5-192,-1-5-1025,-2-9-737,-6-7-1441</inkml:trace>
  <inkml:trace contextRef="#ctx0" brushRef="#br0" timeOffset="1">0 258 13773,'0'0'4933,"73"-4"-3716,-40 2-673,6 0-416,4-2-192,-4-4-1921,0-2-3877</inkml:trace>
  <inkml:trace contextRef="#ctx0" brushRef="#br0" timeOffset="2">519 91 3331,'0'0'10474,"-41"77"-8520,16-37-64,8 6-1,1 0-351,7-4-737,0-4-673,7-4-96,-1-8-1474,1-8-2369,-2-10-3812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4.858"/>
    </inkml:context>
    <inkml:brush xml:id="br0">
      <inkml:brushProperty name="width" value="0.025" units="cm"/>
      <inkml:brushProperty name="height" value="0.025" units="cm"/>
    </inkml:brush>
  </inkml:definitions>
  <inkml:trace contextRef="#ctx0" brushRef="#br0">0 90 13581,'8'-9'3069,"-1"2"-2574,0 0 0,0 0-1,0 0 1,1 1 0,0 0 0,0 0-1,1 1 1,0 1 0,-1-1-1,2 1 1,-1 0 0,0 1-1,1 0 1,18-2 0,-19 4-425,0 1 0,0 0 0,0 1 0,0 0-1,0 0 1,-1 1 0,1 0 0,0 0 0,-1 1 0,1 0 0,-1 1 0,0 0 0,0 0 0,-1 1 0,1-1 0,-1 2 0,0-1 0,0 1 0,-1 0-1,0 1 1,0-1 0,0 1 0,-1 1 0,0-1 0,0 1 0,-1-1 0,0 1 0,0 1 0,3 10 0,-5-9 41,0 0 1,0 0-1,-1 0 1,0 0-1,-1 0 0,0 0 1,-1 1-1,0-1 1,-1 0-1,0 0 1,0 0-1,-1 0 0,0-1 1,-1 1-1,0-1 1,0 0-1,-1 0 1,0 0-1,-1 0 1,0-1-1,-14 14 0,13-13 7,-1-1 0,0-1 0,0 1 0,-1-1 0,0-1 0,0 1 0,0-2 0,-1 1-1,0-1 1,0-1 0,0 0 0,-1 0 0,0-1 0,1 0 0,-1-1 0,0 0 0,0-1-1,0-1 1,0 1 0,-13-2 0,21 0-180,-1 0 0,1 1 0,-1-1-1,1-1 1,0 1 0,0 0 0,-1-1 0,1 0-1,0 0 1,0 0 0,1 0 0,-1 0 0,0 0 0,1-1-1,-1 1 1,1-1 0,0 0 0,0 0 0,0 0-1,0 0 1,0 0 0,1 0 0,-2-5 0,0 0-881,1 0 1,0 0 0,0 0 0,1-1 0,0 1 0,1-1-1,0 1 1,1-17 0,8-23-6441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05.204"/>
    </inkml:context>
    <inkml:brush xml:id="br0">
      <inkml:brushProperty name="width" value="0.025" units="cm"/>
      <inkml:brushProperty name="height" value="0.025" units="cm"/>
    </inkml:brush>
  </inkml:definitions>
  <inkml:trace contextRef="#ctx0" brushRef="#br0">89 0 17168,'0'0'10794,"-46"9"-10025,30 22-256,4 4-225,3 3-160,3 0-64,6-2-64,0-3-352,4-7-1442,3-10-4260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2.950"/>
    </inkml:context>
    <inkml:brush xml:id="br0">
      <inkml:brushProperty name="width" value="0.025" units="cm"/>
      <inkml:brushProperty name="height" value="0.025" units="cm"/>
    </inkml:brush>
  </inkml:definitions>
  <inkml:trace contextRef="#ctx0" brushRef="#br0">59 0 12684,'0'0'4345,"-7"8"-3288,0 2-847,1 0 0,0 0 0,0 0 0,1 1 0,0 0 0,-3 13 0,6-21-175,1 1-1,0-1 0,0 0 1,0 1-1,0 0 0,1-1 1,-1 1-1,1-1 0,0 1 1,0 0-1,0-1 1,1 1-1,-1-1 0,1 1 1,0 0-1,0-1 0,0 1 1,0-1-1,1 0 0,-1 1 1,1-1-1,0 0 1,0 0-1,0 0 0,0 0 1,1-1-1,-1 1 0,5 3 1,-3-4 24,1 0 1,-1 0-1,0 0 1,1-1-1,0 1 1,-1-1-1,1 0 1,0-1-1,0 1 1,-1-1-1,1 0 1,0 0-1,0-1 1,0 1-1,-1-1 1,1 0-1,0 0 1,-1-1-1,1 1 1,-1-1-1,8-4 1,8-5-25,-1 0 0,0-1 0,20-18 0,-36 28-27,45-42 18,-36 31-26,1 1 1,27-19-1,-40 31 17,0-1-1,0 1 1,0 0 0,0 0-1,1 0 1,-1 0 0,0 0-1,0-1 1,1 1 0,-1 0-1,0 0 1,0 0 0,1 0-1,-1 0 1,0 0 0,0 0-1,1 0 1,-1 0 0,0 0-1,0 0 1,1 0 0,-1 0-1,0 0 1,0 0 0,1 0-1,-1 0 1,0 0 0,0 0-1,1 0 1,-1 0 0,0 1 0,0-1-1,0 0 1,1 0 0,-1 0-1,0 0 1,0 0 0,0 1-1,1-1 1,-1 0 0,0 0-1,0 0 1,0 1 0,2 15 484,-8 18 346,-10 18 162,11-40-804,1 1 0,0-1-1,1 0 1,1 1 0,0 0 0,0-1 0,1 21 0,1-32-190,0 0 1,0 0 0,0 0-1,0 0 1,0 0 0,1 0-1,-1 0 1,0 0 0,0 0-1,1 0 1,-1-1 0,1 1-1,-1 0 1,1 0 0,-1 0-1,1-1 1,-1 1 0,1 0-1,0 0 1,-1-1 0,1 1-1,0-1 1,0 1 0,0-1-1,-1 1 1,1-1 0,0 1-1,0-1 1,1 1 0,1-1 11,0 0 1,-1 0-1,1 0 1,0 0-1,-1 0 1,1-1-1,-1 1 1,1-1-1,0 0 1,3-1-1,7-4 42,-1 0-1,-1 0 1,14-10-1,16-15-119,-29 20-210,1 1 0,0 0-1,1 1 1,0 1 0,0 0 0,26-10 0,-40 18 254,1 0 0,-1 0 0,1 0 0,-1 0 0,1 0 0,-1 0 0,1 0 0,-1 0 0,1 0 1,-1 0-1,0 0 0,1 0 0,-1 0 0,1 0 0,-1 0 0,1 0 0,-1 1 0,0-1 0,1 0 0,-1 0 0,1 0 0,-1 1 0,0-1 0,1 0 1,-1 1-1,0-1 0,1 0 0,-1 1 0,0-1 0,0 0 0,1 1 0,3 20 132,-7 33-721,0-34-1306,3-19 1744,0-1-1,0 1 0,0 0 0,0-1 1,0 1-1,0 0 0,0-1 0,1 1 1,-1-1-1,0 1 0,0 0 0,0-1 1,1 1-1,-1-1 0,0 1 0,0 0 1,1-1-1,-1 1 0,1-1 0,-1 1 1,0-1-1,1 0 0,-1 1 0,1-1 1,-1 1-1,1-1 0,-1 0 0,1 1 1,0-1-1,-1 0 0,1 0 0,-1 1 1,1-1-1,0 0 0,-1 0 0,1 0 1,0 0-1,-1 0 0,1 0 0,0 0 1,29-10-6290,-5-9 838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3.294"/>
    </inkml:context>
    <inkml:brush xml:id="br0">
      <inkml:brushProperty name="width" value="0.025" units="cm"/>
      <inkml:brushProperty name="height" value="0.025" units="cm"/>
    </inkml:brush>
  </inkml:definitions>
  <inkml:trace contextRef="#ctx0" brushRef="#br0">120 93 6758,'0'0'14927,"-11"8"-13742,-2 2-912,0 0-1,1 1 1,0 1 0,-11 13 0,19-21-218,1 1 0,-1 0 0,1-1 0,0 1 0,0 0 0,0 1 0,1-1 0,0 0 0,0 1 0,0 0 0,1-1 0,0 1 0,0 0 0,0-1 0,1 1 0,0 0 0,0 11 0,1-16-50,-1 0 0,0 0 0,1 1 1,-1-1-1,1 0 0,-1 0 0,1 0 1,0 0-1,-1 0 0,1 0 0,0 0 0,0 0 1,-1 0-1,1-1 0,0 1 0,0 0 0,0 0 1,0-1-1,0 1 0,0-1 0,0 1 0,0-1 1,3 2-1,34-1 129,-26-3-105,0 0 0,0-1 1,0-1-1,12-5 1,9-7-224,-1-2 1,0 0-1,40-34 0,-55 39 88,-1 0-1,-1-2 0,0 0 0,-1 0 1,0-2-1,-2 0 0,16-25 0,-28 41 140,1 0 0,0-1 0,0 1 0,0 0 0,-1 0 0,1-1 0,-1 1 0,1 0 0,-1-1 0,1 1 0,-1-1-1,0 1 1,0-1 0,0 1 0,0-1 0,0 1 0,0-3 0,-1 4 0,1 0 0,-1 0-1,0-1 1,1 1 0,-1 0 0,0 0-1,1 0 1,-1 0 0,1 0 0,-1 0-1,0 0 1,1 0 0,-1 0 0,0 1 0,1-1-1,-1 0 1,0 0 0,1 1 0,-1-1-1,1 0 1,-1 0 0,0 1 0,1-1-1,-1 1 1,0 0 0,-42 35 807,34-27-773,1 1-1,1 0 0,0 0 1,0 1-1,1 0 1,0 0-1,1 0 0,0 1 1,1 0-1,0 0 1,1 0-1,0 0 0,1 0 1,1 1-1,-1 19 1,2-30-216,0 1 0,0-1 0,0 0 0,1 1 0,-1-1 1,1 0-1,0 1 0,-1-1 0,1 0 0,0 1 0,0-1 1,1 0-1,-1 0 0,0 0 0,1 0 0,-1 0 0,1 0 1,0-1-1,-1 1 0,1 0 0,0-1 0,0 1 0,0-1 1,3 2-1,30 9-6791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4.749"/>
    </inkml:context>
    <inkml:brush xml:id="br0">
      <inkml:brushProperty name="width" value="0.025" units="cm"/>
      <inkml:brushProperty name="height" value="0.025" units="cm"/>
    </inkml:brush>
  </inkml:definitions>
  <inkml:trace contextRef="#ctx0" brushRef="#br0">5 126 4292,'0'0'11280,"-2"-7"-8792,2 4-2343,-1 1 0,0 0 1,1 0-1,0 0 0,0-1 0,0 1 1,0 0-1,0 0 0,0-1 0,0 1 1,1 0-1,-1 0 0,1 0 1,-1 0-1,1-1 0,1-1 0,1 0 39,0 1 0,-1 0-1,2 0 1,-1 0 0,0 1-1,0-1 1,1 1-1,-1 0 1,1 0 0,6-3-1,12-6 412,44-14 0,-58 22-551,1 1 1,0 0 0,0 1-1,0-1 1,0 2-1,0-1 1,0 1 0,12 2-1,-20-2-44,0 0 0,0 0-1,0 1 1,-1-1 0,1 0-1,0 0 1,0 1 0,0-1 0,-1 1-1,1-1 1,0 1 0,-1-1 0,1 1-1,0-1 1,-1 1 0,1 0-1,-1-1 1,1 1 0,-1 0 0,1-1-1,-1 1 1,1 0 0,-1 0-1,0 0 1,0-1 0,1 3 0,-2 27 113,-22 28 278,2-21-199,13-24-130,0-1 1,1 1-1,1 0 1,0 1-1,1-1 1,-4 18 0,9-30-50,0 0 1,0-1 0,0 1-1,-1-1 1,1 1 0,0 0-1,0-1 1,0 1 0,0-1-1,0 1 1,0 0 0,0-1 0,0 1-1,1 0 1,-1-1 0,0 1-1,0-1 1,0 1 0,1 0-1,-1-1 1,0 1 0,1-1-1,-1 1 1,0-1 0,1 1-1,-1-1 1,1 0 0,-1 1 0,1-1-1,-1 1 1,1-1 0,0 1-1,23-3 384,22-22 68,-20 6-489,0-1 0,-2-1 0,-1-1 0,0-1 0,-1-1 0,-2-1 0,32-48 0,-58 87 29,1 0 0,0 0 1,1 1-1,1-1 0,0 1 1,1 0-1,1 27 0,1-41 25,0 1-1,1-1 0,0 0 0,-1 1 1,1-1-1,0 0 0,0 1 0,0-1 1,0 0-1,1 0 0,-1 0 0,0 0 1,1 0-1,0 0 0,-1-1 0,1 1 1,0 0-1,0-1 0,0 1 1,0-1-1,0 0 0,0 0 0,0 0 1,1 0-1,-1 0 0,0 0 0,1 0 1,-1-1-1,1 1 0,-1-1 0,0 0 1,1 0-1,-1 0 0,1 0 0,-1 0 1,5-1-1,2 0 83,-1 0 0,1 0 1,-1-1-1,0 0 0,0-1 0,0 0 0,0 0 1,0 0-1,11-8 0,-5 1-56,0 0 0,-1-1-1,0-1 1,15-18 0,-23 24-41,0-1 0,0 0 0,-1 0 0,0-1 0,0 1 0,-1-1-1,0 0 1,0 0 0,0 0 0,1-15 0,-3 22-20,-1 0 1,0 0-1,0 0 0,1 0 0,-1 0 1,0 0-1,0 0 0,0 0 0,0 0 1,0 0-1,0 1 0,-1-1 0,1 0 1,0 0-1,0 0 0,-1 0 0,1 0 1,0 0-1,-1 0 0,1 0 0,-1 1 1,1-1-1,-1 0 0,0-1 0,0 2-4,0 0 0,0 0 0,0 0 0,0 0 0,0 0-1,0 0 1,0 0 0,1 0 0,-1 0 0,0 0 0,0 1 0,0-1 0,0 0-1,0 0 1,1 1 0,-1-1 0,0 1 0,0-1 0,-1 2 0,-3 1-17,1 0 1,-1 1-1,1 0 0,0 0 1,0 0-1,-6 8 1,4-2 12,1 1 1,0 0-1,0 1 0,-4 18 1,8-27 12,1 0 1,-1 0 0,1 0-1,0 0 1,0 0 0,0 0-1,0 0 1,0 0 0,1 0-1,0 5 1,0-7-1,-1 0 1,1 1-1,0-1 1,-1 0 0,1 0-1,0 0 1,0 0-1,0 0 1,0 0-1,0 0 1,0 0-1,0 0 1,0-1-1,0 1 1,0 0-1,0 0 1,0-1-1,1 1 1,-1-1-1,0 1 1,1-1-1,-1 0 1,0 0-1,3 1 1,3-1 20,0 0-1,0-1 1,0 0 0,0 0 0,0 0-1,-1-1 1,1 0 0,0 0 0,-1-1-1,1 0 1,-1 0 0,0 0-1,0-1 1,0 0 0,-1 0 0,7-6-1,-6 6-58,-1-1-1,0 0 1,-1 1-1,1-2 1,-1 1-1,0 0 0,0-1 1,0 0-1,-1 0 1,0 0-1,0 0 1,-1-1-1,1 1 1,-2-1-1,1 1 0,0-1 1,-1-6-1,-1 12 28,0 1 0,0 0 0,0 0 0,-1 0 0,1-1 0,0 1 0,0 0 0,0 0 0,-1 0 0,1 0 0,0 0 0,0-1 0,-1 1 0,1 0 0,0 0 0,0 0 0,-1 0 0,1 0 0,0 0-1,0 0 1,-1 0 0,1 0 0,0 0 0,0 0 0,-1 0 0,1 0 0,0 0 0,0 0 0,-1 0 0,1 0 0,0 1 0,0-1 0,-1 0 0,1 0 0,0 0 0,0 0 0,0 0 0,-1 1 0,1-1 0,0 0 0,0 0-1,0 0 1,0 1 0,-1-1 0,1 0 0,0 0 0,0 0 0,0 1 0,-13 10-51,4 1 113,0 1 0,0 0 0,1 1 0,1 0 0,0 0 0,1 0 0,0 1 0,1 0 0,1 0 0,-3 21 0,7-34-45,0-1 0,0 0 0,0 0 0,0 1 0,0-1 0,0 0 0,0 0 0,0 1 1,1-1-1,-1 0 0,1 0 0,-1 0 0,1 0 0,-1 0 0,1 1 0,-1-1 0,1 0 0,0 0 1,0 0-1,-1 0 0,1-1 0,0 1 0,0 0 0,0 0 0,0 0 0,2 0 0,0 1 8,1-1 0,-1 0 0,0 0 0,1 0 0,-1-1 0,1 1 0,-1-1-1,1 0 1,5 0 0,4-1-64,-1-1 0,0 0 0,1 0 0,21-9 0,172-67 301,-266 92-198,60-14-52,0 0 0,0 0 0,0 0 0,0 0-1,0 0 1,0 0 0,0-1 0,0 1 0,0 0-1,0 0 1,0 0 0,0 0 0,0 0 0,0-1 0,0 1-1,0 0 1,0 0 0,0 0 0,0 0 0,0 0-1,0-1 1,0 1 0,0 0 0,0 0 0,0 0 0,0 0-1,0 0 1,0 0 0,0-1 0,0 1 0,-1 0-1,1 0 1,0 0 0,0 0 0,0 0 0,0 0 0,0 0-1,0 0 1,0 0 0,-1 0 0,1-1 0,0 1-1,0 0 1,0 0 0,0 0 0,26-11 25,-23 9-35,1 1 1,-1 0 0,1 0 0,-1 0 0,1 0 0,0 1 0,0-1 0,-1 1 0,1 0-1,0 0 1,-1 0 0,1 1 0,0-1 0,0 1 0,-1 0 0,5 1 0,2 9-52,-9-10-29,0 1 1,0-1-1,0 1 0,0-1 0,0 0 0,1 0 0,-1 0 0,0 0 0,1 0 0,-1 0 0,1 0 0,-1 0 0,1 0 0,2 0 0,-3-5-4253,-2-15 95,-3-3-2885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322"/>
    </inkml:context>
    <inkml:brush xml:id="br0">
      <inkml:brushProperty name="width" value="0.035" units="cm"/>
      <inkml:brushProperty name="height" value="0.035" units="cm"/>
    </inkml:brush>
  </inkml:definitions>
  <inkml:trace contextRef="#ctx0" brushRef="#br0">49 16 19724,'0'-1'126,"0"0"0,-1 0-1,1 0 1,-1 0 0,0 0 0,1 0-1,-1 0 1,0 0 0,1 0-1,-1 1 1,0-1 0,0 0 0,0 0-1,0 1 1,-2-2 0,3 2-84,0 0 0,-1 0 1,1 0-1,-1 0 1,1 0-1,-1 0 0,1 0 1,-1 0-1,1 0 1,0 1-1,-1-1 0,1 0 1,-1 0-1,1 0 1,0 0-1,-1 1 0,1-1 1,-1 0-1,1 1 1,0-1-1,-1 0 0,1 0 1,0 1-1,0-1 1,-1 1-1,1 0 0,-3 3 147,1 0 0,1 0-1,-1 1 1,0-1 0,1 1-1,-2 8 1,-2 19-106,1 0 1,2 0-1,1 0 0,2 0 1,0 0-1,3 0 0,0-1 0,17 60 1,-19-86-79,0 1 1,0-1 0,0 0-1,1-1 1,-1 1-1,6 7 1,-6-10-3,0-1 0,-1 1 0,1-1 0,0 1 0,0-1 1,0 0-1,0 1 0,0-1 0,0 0 0,0 0 0,0 0 0,0-1 0,1 1 0,-1 0 0,0-1 0,1 0 0,3 1 0,5-1-2,-1 0 0,0 1 0,0 1-1,0 0 1,0 0 0,-1 1-1,1 0 1,-1 1 0,1 0 0,-1 0-1,0 1 1,-1 0 0,1 1 0,-1 0-1,0 0 1,0 1 0,-1 0-1,0 0 1,0 0 0,-1 1 0,9 14-1,-8-11 34,-1 0-1,-1 0 1,0 0 0,-1 1-1,0 0 1,0 0-1,3 23 1,-7-29 15,1 0 0,-1 0 1,1 0-1,-2 0 0,1 0 1,-1 0-1,0 0 0,0 0 1,0 0-1,-1 0 0,0-1 1,0 1-1,-1 0 0,1-1 1,-1 0-1,-1 1 0,1-1 1,-5 5-1,7-8-20,-1 0-1,0-1 1,0 1 0,0 0 0,0-1 0,0 1-1,0-1 1,0 0 0,0 1 0,-1-1-1,1 0 1,0 0 0,-1-1 0,1 1-1,-1 0 1,1-1 0,-1 0 0,1 1-1,-1-1 1,-2 0 0,1-1 0,1 0 0,0 0 1,-1 0-1,1 0 0,0 0 0,-1-1 0,1 0 0,0 1 1,0-1-1,0-1 0,0 1 0,-4-5 0,0 0-4,0-1 0,1 0 0,0-1 0,0 1 0,0-1-1,1 0 1,1-1 0,-7-17 0,8 12-38,-1 1 0,2-1 0,0 0 0,1 0 0,0 1 0,1-1 0,1 0 0,1 0 1,0 0-1,7-25 0,5-3-36,1 1 0,26-49 0,-22 53 64,-1-2 0,18-65 0,-33 94 17,-1-1 1,0 0 0,0-16-1,-2 25-21,1 1 0,-1 0 1,0 0-1,0 0 0,0-1 0,-1 1 0,1 0 0,-1 0 0,1 0 0,-1 0 0,0 0 1,1 0-1,-1 0 0,0 0 0,0 0 0,-1 0 0,1 0 0,0 0 0,-1 1 0,1-1 0,-1 0 1,1 1-1,-1-1 0,-3-1 0,4 2-4,0 1 1,-1 0-1,1 0 0,0-1 1,0 1-1,0 0 0,0 0 1,-1 0-1,1 0 0,0 1 1,0-1-1,0 0 0,0 0 1,-1 1-1,1-1 0,0 0 1,0 1-1,0-1 0,0 1 1,0 0-1,0-1 0,0 1 1,0 0-1,0 0 0,0-1 1,1 1-1,-1 0 0,0 0 1,0 0-1,0 1 0,-2 3 12,-1 0 0,1 0 0,1 1-1,-4 8 1,-1 5 1,1 1-1,2-1 0,0 1 0,1 0 1,-1 37-1,3-41-95,2 0 0,0 0 0,1 0-1,0 0 1,2 0 0,0-1 0,11 29 0,-14-40-43,1-1 0,0 1 0,0-1 1,0 0-1,0 0 0,0 0 0,1 0 0,-1-1 0,7 6 1,-8-8 79,0 1 0,0 0 0,1-1 0,-1 1 0,0-1 0,0 1 0,1-1 0,-1 1 0,0-1 0,1 0 0,-1 0 0,1 0-1,-1 0 1,0 0 0,1 0 0,-1 0 0,0 0 0,1-1 0,-1 1 0,0 0 0,1-1 0,-1 1 0,0-1 0,0 0 0,1 1 0,-1-1 0,0 0 0,0 0 0,0 0 0,0 1 0,1-3 0,3-2-52,0 0-1,-1 0 0,0 0 0,5-10 1,17-32-539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5.092"/>
    </inkml:context>
    <inkml:brush xml:id="br0">
      <inkml:brushProperty name="width" value="0.025" units="cm"/>
      <inkml:brushProperty name="height" value="0.025" units="cm"/>
    </inkml:brush>
  </inkml:definitions>
  <inkml:trace contextRef="#ctx0" brushRef="#br0">15 1 10954,'-9'0'5157,"4"0"-384,5 3-4229,10 5-159,13-1-289,2-3-2242,4-4-7592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5.487"/>
    </inkml:context>
    <inkml:brush xml:id="br0">
      <inkml:brushProperty name="width" value="0.025" units="cm"/>
      <inkml:brushProperty name="height" value="0.025" units="cm"/>
    </inkml:brush>
  </inkml:definitions>
  <inkml:trace contextRef="#ctx0" brushRef="#br0">5 201 8488,'-1'9'4319,"0"1"-3625,0-5-60,0 0 0,1 0 0,0 0 0,0 0 0,0 0 0,2 10-1,-2-13-487,0-1-1,1 1 0,0-1 0,-1 1 0,1-1 0,0 1 1,0-1-1,0 0 0,0 1 0,0-1 0,0 0 0,0 0 0,0 0 1,1 0-1,-1 0 0,0 0 0,1 0 0,-1 0 0,1 0 1,-1-1-1,1 1 0,-1-1 0,1 1 0,-1-1 0,1 1 1,0-1-1,-1 0 0,1 0 0,1 0 0,8 0 133,-1 0 1,0-1-1,0-1 0,0 1 1,0-2-1,-1 1 0,1-1 0,-1-1 1,1 0-1,-1 0 0,0-1 0,0 0 1,12-10-1,1-1-164,-1-2-1,0 0 1,31-37 0,-45 48-64,0-1-1,-1 1 1,0-1 0,-1-1-1,1 1 1,-1-1 0,-1 0-1,0 0 1,0 0 0,-1-1-1,0 1 1,2-14 0,-5 23-43,0-1 0,0 1 1,0-1-1,0 1 0,0 0 1,0-1-1,0 1 0,0-1 1,0 1-1,0 0 0,0-1 1,0 1-1,0-1 0,0 1 1,0 0-1,-1-1 0,1 1 1,0 0-1,0-1 0,0 1 0,-1 0 1,1-1-1,0 1 0,0 0 1,-1 0-1,1-1 0,0 1 1,-1 0-1,1 0 0,0 0 1,-1-1-1,1 1 0,-1 0 1,1 0-1,0 0 0,-1 0 1,0 0-1,-17 6 9,-13 21-107,22-13 91,1-1 0,1 1-1,1 0 1,0 1 0,0-1 0,-3 19 0,6-22 0,0 1 0,1-1 0,1 1 0,0-1 0,0 1 1,1 0-1,1-1 0,3 23 0,-3-31-20,0 0 0,0-1-1,1 1 1,-1-1 0,1 1 0,0-1 0,0 0 0,-1 0 0,1 0 0,1 0 0,-1 0 0,0 0 0,0 0 0,1-1 0,-1 1 0,1-1 0,-1 0 0,1 1-1,0-1 1,-1 0 0,1-1 0,0 1 0,0 0 0,0-1 0,0 0 0,-1 0 0,4 0 0,5 1-1005,-1-1 0,1-1 1,-1 0-1,1 0 0,-1-1 0,14-4 0,20-10-7553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6.564"/>
    </inkml:context>
    <inkml:brush xml:id="br0">
      <inkml:brushProperty name="width" value="0.025" units="cm"/>
      <inkml:brushProperty name="height" value="0.025" units="cm"/>
    </inkml:brush>
  </inkml:definitions>
  <inkml:trace contextRef="#ctx0" brushRef="#br0">1 257 13325,'0'0'11248,"13"-8"-10074,-3 1-1048,1 2-1,0-1 1,0 1 0,0 1 0,0 0-1,1 1 1,0 0 0,0 1-1,0 0 1,13 0 0,-21 1-115,0 1 0,0 0 0,1 0 0,-1 1 0,0-1 0,0 1 0,0 0 0,0 0 0,0 0 0,0 1 0,0-1 0,0 1 0,6 4 0,-8-4-11,0 1 0,0-1 0,0 1 0,-1-1 0,1 1 0,-1 0 0,0-1 0,0 1 0,0 0 0,0 0 0,0 0 0,-1 0 0,1 0 0,-1 0 0,0 0 0,0 0 0,0 0 0,0 0 0,-1 6 0,-2 6 54,0-1-1,-1 0 1,-1 0-1,0 0 1,0 0-1,-15 23 1,9-16 100,17-33 556,12-23-404,-1-1 0,21-68 0,-38 103-323,1-3-23,-1 1-1,1 0 0,0-1 0,0 1 1,0 0-1,0 0 0,1 0 1,-1 0-1,1 0 0,2-4 1,-1 11-346,0-1 0,0 0 0,0 0 0,0-1 0,1 1 0,-1-1 0,1 0 0,-1 0 0,1 0 0,0 0 0,0 0 0,0-1 0,0 0 0,0 0 0,1 0 0,-1 0 0,0-1 0,0 1 0,0-1 0,1 0 0,-1-1 0,0 1 1,0-1-1,8-1 0,-4 0-755,0 1 1,0-1 0,-1-1 0,1 1 0,-1-1 0,1-1 0,-1 1-1,0-1 1,0-1 0,-1 1 0,1-1 0,9-10 0,-12 11 1297,-1-1 0,0 0 1,0 0-1,-1 0 1,1 0-1,-1 0 1,0-1-1,-1 1 0,1-1 1,1-10-1,-1-58 7077,-2 51-4668,0 23-2450,0 0 1,0-1-1,1 1 1,-1 0 0,0-1-1,0 1 1,0-1-1,0 1 1,0 0 0,0-1-1,0 1 1,0-1-1,0 1 1,0 0 0,0-1-1,0 1 1,0-1-1,0 1 1,-1 0 0,1-1-1,0 1 1,0-1 0,0 1-1,-1 0 1,1-1-1,0 1 1,0 0 0,-1-1-1,1 1 1,0 0-1,0 0 1,-1-1 0,1 1-1,0 0 1,-1 0-1,1-1 1,-1 1 0,1 0-1,0 0 1,-1 0 0,1 0-1,-1 0 1,-15 14 1452,-10 30-1159,15-22-91,2 1 0,1 0 0,1 1 0,1-1 0,1 1 0,0 0 1,2 1-1,1 36 0,2-59-300,0 0 1,0 0-1,0 0 0,0 0 1,1 0-1,-1-1 1,1 1-1,0 0 0,-1 0 1,1-1-1,0 1 1,0 0-1,0-1 0,0 1 1,0-1-1,1 1 0,-1-1 1,0 1-1,1-1 1,-1 0-1,1 0 0,-1 0 1,1 0-1,2 2 1,0-2 9,-1-1 1,1 1 0,-1 0 0,1-1-1,0 0 1,-1 1 0,1-2 0,0 1 0,-1 0-1,1-1 1,7-1 0,1-2-30,-1 0 0,1 0 1,-1-2-1,1 1 0,-1-1 0,15-12 0,-6 0-119,16-11 62,-43 68 874,1-21-611,3-12-178,0 1-1,1 0 0,0 0 1,0 0-1,1 1 0,0-1 1,0 0-1,0 1 0,1-1 1,2 13-1,-2-19-73,0 0-1,1 0 0,-1-1 1,1 1-1,-1 0 1,1-1-1,-1 1 1,1-1-1,0 1 1,-1-1-1,1 1 1,0-1-1,-1 1 1,1-1-1,0 1 1,0-1-1,-1 0 1,1 1-1,0-1 1,0 0-1,0 0 0,0 0 1,-1 0-1,1 0 1,0 0-1,0 0 1,0 0-1,0 0 1,-1 0-1,1 0 1,0 0-1,0 0 1,0-1-1,-1 1 1,1 0-1,0-1 1,0 1-1,-1-1 1,1 1-1,0-1 0,1 0 1,30-22-7347,-17 3-551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7.397"/>
    </inkml:context>
    <inkml:brush xml:id="br0">
      <inkml:brushProperty name="width" value="0.025" units="cm"/>
      <inkml:brushProperty name="height" value="0.025" units="cm"/>
    </inkml:brush>
  </inkml:definitions>
  <inkml:trace contextRef="#ctx0" brushRef="#br0">101 205 13837,'0'0'3235,"-10"7"-587,3-4-2231,-39 24 1854,42-25-2005,1 1 1,0-1 0,0 0 0,0 1-1,0 0 1,1-1 0,-1 1-1,1 0 1,0 0 0,0 0 0,0 1-1,-3 6 1,5-9-256,0 0 0,1 0 0,-1 0-1,0-1 1,1 1 0,-1 0 0,0 0 0,1 0 0,0-1-1,-1 1 1,1 0 0,-1 0 0,1-1 0,0 1-1,-1 0 1,1-1 0,0 1 0,0-1 0,-1 1-1,1-1 1,0 1 0,0-1 0,0 0 0,0 1 0,0-1-1,0 0 1,0 0 0,-1 0 0,1 0 0,0 0-1,0 1 1,0-2 0,0 1 0,0 0 0,0 0 0,0 0-1,1-1 1,42-2 32,-34 0-236,0 0 0,-1-1 0,0 0 0,0-1 0,0 0-1,0 0 1,-1-1 0,0 0 0,0-1 0,-1 0 0,9-10 0,-9 5 24,-12 9 374,-16 16 202,13-3-250,0 0 0,0 1 0,1 0 0,1 0 0,-9 20 0,12-26-98,1 0 0,0 1 0,1-1 0,-1 1 0,1-1-1,0 1 1,1-1 0,-1 1 0,1-1 0,0 1 0,0 0 0,1-1 0,0 1 0,0-1 0,3 10 0,-3-13-22,1 0 0,-1 1 0,1-1 1,0 0-1,0-1 0,0 1 1,0 0-1,0 0 0,0-1 1,1 1-1,-1-1 0,1 0 0,-1 0 1,1 0-1,-1 0 0,1 0 1,-1-1-1,1 1 0,0-1 0,-1 1 1,1-1-1,0 0 0,2 0 1,5 0 109,1 0 1,-1-1 0,0 0-1,19-5 1,-15 1-149,0 0-1,-1-1 1,1-1-1,-2 0 1,1 0-1,-1-2 1,0 1-1,-1-2 1,0 1-1,0-2 1,-1 1-1,0-1 1,13-21-1,-12 16-147,-1-1-1,0 0 1,-2-1-1,0 0 1,0 0-1,-2 0 1,-1-1-1,0 0 1,4-33-1,-9 51 137,0-1 0,1 0-1,-1 1 1,0-1 0,0 1 0,0-1 0,0 1-1,0-1 1,0 0 0,-1 1 0,1-1-1,-1 1 1,1-1 0,-1 1 0,1-1 0,-1 1-1,0-1 1,1 1 0,-1 0 0,-2-3 0,2 4 9,0-1 0,0 1 0,0 0 0,0 0 0,0-1 0,0 1 0,0 0 0,0 0 0,-1 0 0,1 0 0,0 0 0,0 0 0,0 1 0,0-1 0,0 0 0,0 0 0,0 1-1,0-1 1,0 1 0,0-1 0,0 1 0,-1 0 0,-5 4 30,0-1-1,1 1 1,0 1-1,-1-1 0,2 1 1,-7 8-1,-1 3 176,1 1 0,0 1 0,-11 25 0,20-38-146,0 1-1,1-1 1,0 1-1,0 0 1,0-1 0,1 1-1,0 0 1,0 0-1,0 0 1,1 0-1,0 0 1,1 1 0,0-1-1,2 8 1,-2-13-49,0 1 1,1-1 0,-1 0 0,1 1-1,0-1 1,-1 0 0,1 0 0,0-1-1,0 1 1,0 0 0,1 0-1,-1-1 1,0 0 0,1 1 0,-1-1-1,1 0 1,-1 0 0,1 0 0,-1-1-1,1 1 1,0 0 0,0-1-1,-1 0 1,1 0 0,3 0 0,3 1-1,0-1 0,0-1 0,-1 1 1,1-2-1,0 1 0,16-6 1,-7-1-115,1-1 0,-1 0 0,-1-2 1,0 0-1,0-1 0,-2-1 1,1 0-1,21-26 0,-19 19 70,0-1-1,-2-1 0,-1-1 1,-1 0-1,22-49 0,-31 55-9,-10 15-40,-15 24 144,6 0 21,1 1-1,0 0 1,2 1 0,1 0-1,-7 29 1,12-36-41,1 1 0,0 0 0,2 0 0,0 0 0,1 0 1,1 0-1,0 0 0,5 26 0,-4-39-21,0 1 0,0-1 0,1 0 0,-1 1 0,1-1 0,0 0 0,1 0 0,-1-1 0,1 1 0,0 0 0,0-1 0,0 0 0,1 1 0,-1-1 0,1-1 0,0 1 0,1-1 0,-1 1 0,0-1 0,1 0 0,0-1 0,0 1 0,0-1 0,0 0 0,0 0 0,0 0 0,0-1 0,0 0 0,1 0 0,9 0 0,-15-1-32,1 1 1,-1-1-1,1 0 1,-1 0-1,1 0 1,-1-1-1,1 1 1,-1 0 0,1 0-1,-1 0 1,1 0-1,-1 0 1,1-1-1,-1 1 1,1 0-1,-1 0 1,1-1 0,-1 1-1,0 0 1,1-1-1,-1 1 1,1 0-1,-1-1 1,0 1-1,1-1 1,-1 1 0,0-1-1,0 1 1,1 0-1,-1-1 1,0 1-1,0-1 1,0 1-1,0-1 1,1-1 0,-8-21-576,-23-18-573,-65-38-1599,57 49 2638,-67-66-1,105 95 149,-1 1-1,1 0 0,-1-1 1,1 1-1,-1 0 0,1-1 1,0 1-1,-1 0 0,1-1 1,0 1-1,-1-1 0,1 1 1,0 0-1,-1-1 0,1 1 0,0-1 1,0 1-1,0-1 0,0 1 1,-1-1-1,1 1 0,0-1 1,0 1-1,0-1 0,0 1 1,0-1-1,0 0 0,0 1 0,0-1 1,0 1-1,1-1 0,-1 1 1,0-1-1,0 1 0,0-1 1,0 1-1,1 0 0,-1-1 1,0 1-1,1-1 0,-1 1 0,0-1 1,1 1-1,-1 0 0,0-1 1,1 1-1,-1 0 0,1-1 1,-1 1-1,1 0 0,-1 0 1,1-1-1,-1 1 0,1 0 1,-1 0-1,1 0 0,-1 0 0,1 0 1,-1 0-1,1 0 0,-1 0 1,1 0-1,-1 0 0,1 0 1,-1 0-1,1 0 0,47 1 366,-38 0-338,79 5-1,-15 0-1282,1-4-3292,-11-4-3989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9.448"/>
    </inkml:context>
    <inkml:brush xml:id="br0">
      <inkml:brushProperty name="width" value="0.025" units="cm"/>
      <inkml:brushProperty name="height" value="0.025" units="cm"/>
    </inkml:brush>
  </inkml:definitions>
  <inkml:trace contextRef="#ctx0" brushRef="#br0">6 168 13164,'-1'1'238,"1"0"-1,-1 0 1,1 0-1,-1 0 1,1 0-1,-1-1 1,1 1-1,0 0 1,-1 0-1,1 0 1,0 0-1,0 0 1,0 0-1,-1 0 1,1 0-1,0 0 1,1 0-1,-1 0 0,0 0 1,0 0-1,0 0 1,1 0-1,-1 0 1,0 0-1,1 0 1,-1 0-1,1 0 1,-1 0-1,1 0 1,-1 0-1,1-1 1,0 1-1,-1 0 1,1 0-1,1 0 1,1 0-46,0 0 1,0-1 0,0 1 0,0-1 0,1 0 0,-1 0 0,0 0 0,0-1-1,0 1 1,0-1 0,6-1 0,6-4-115,1 0 1,-1-2-1,0 1 0,0-2 1,-1 0-1,0-1 0,-1 0 0,0-1 1,0 0-1,-1-1 0,11-15 1,-20 24-115,0-1 0,-1-1 0,1 1 0,-1 0 0,0-1 0,0 1 1,-1-1-1,1 0 0,1-7 0,-3 11 26,0 0 0,0 1-1,0-1 1,0 0 0,0 0 0,0 0-1,0 0 1,0 0 0,-1 0 0,1 0 0,0 1-1,0-1 1,-1 0 0,1 0 0,0 0-1,-1 1 1,1-1 0,-1 0 0,1 0 0,-1 1-1,0-1 1,0-1 0,0 2 2,-1-1 1,1 1-1,-1-1 1,1 1-1,-1 0 1,1-1-1,-1 1 1,1 0-1,-1 0 1,0 0-1,1 0 1,-1 0-1,1 0 1,-1 1-1,1-1 0,-1 0 1,1 1-1,-2 0 1,-4 2 0,0 0 0,0 1 0,0 0 0,1 0 0,-1 0 0,1 1 0,0 0 0,1 0 0,-1 1 0,1 0 0,0 0 0,0 0 0,1 0-1,-5 9 1,5-8 36,0 0 0,0 1 0,0-1 0,1 1 0,0 0 0,1 0 0,0 0 0,0 0-1,1 0 1,0 0 0,0 0 0,1 1 0,0 10 0,1-17-13,0 1-1,0 0 1,1 0 0,-1-1-1,1 1 1,-1-1 0,1 1-1,0-1 1,-1 1 0,1-1-1,1 0 1,-1 0 0,0 0-1,0 0 1,1-1 0,-1 1-1,1-1 1,-1 1 0,1-1-1,0 0 1,0 0-1,-1 0 1,1 0 0,0 0-1,0-1 1,0 1 0,0-1-1,0 0 1,0 0 0,3 0-1,7 0 18,-1 0-1,0-1 0,1 0 0,-1-1 0,0-1 0,14-3 0,-11 0-37,0 1 1,0-2-1,-1 0 0,0-1 1,0 0-1,-1-1 0,0 0 1,-1-2-1,0 1 1,0-1-1,-1-1 0,-1 0 1,0 0-1,10-17 0,-60 85 785,34-43-522,1 0-1,0 0 1,-5 20 0,9-31-224,0 0 0,1 0-1,-1 0 1,1 0 0,-1 0 0,1 0 0,0 0 0,0 0 0,0 0 0,0 0 0,0 0 0,0 0-1,1 0 1,-1 0 0,0 0 0,1 0 0,0 0 0,0 0 0,-1 0 0,1 0 0,0 0 0,0-1-1,1 1 1,-1 0 0,0-1 0,0 1 0,1-1 0,-1 1 0,1-1 0,-1 0 0,1 1-1,0-1 1,3 1 0,3 0 31,0 0 1,0-1-1,0 0 0,0 0 0,1-1 0,-1 0 1,0 0-1,0-1 0,0 0 0,1 0 0,-1-1 0,0 0 1,14-7-1,7-4-111,-2-1 0,38-26 0,14-7-392,-84 81 352,-5-4 240,7-22-108,1-1-1,-1 1 1,1 0-1,1 0 1,-2 14-1,3-21-39,0 1 0,1-1 0,-1 0 0,0 0 0,1 0 0,-1 0 0,1 0 0,-1 0 0,1 0 0,0 0 0,-1-1 0,1 1 0,0 0 0,0 0 1,-1 0-1,1-1 0,0 1 0,0 0 0,0-1 0,0 1 0,0-1 0,0 1 0,0-1 0,0 1 0,0-1 0,0 0 0,0 0 0,1 1 0,-1-1 0,0 0 0,0 0 0,0 0 0,0 0 0,0 0 0,0-1 0,1 1 0,-1 0 0,0 0 0,0-1 0,1 0 0,49-13-365,-6-7-1048,3-2-1628,-16 12-1961,-28 9 2128,-10 3 969,1-1 1130,-13 1-2578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29.810"/>
    </inkml:context>
    <inkml:brush xml:id="br0">
      <inkml:brushProperty name="width" value="0.025" units="cm"/>
      <inkml:brushProperty name="height" value="0.025" units="cm"/>
    </inkml:brush>
  </inkml:definitions>
  <inkml:trace contextRef="#ctx0" brushRef="#br0">1 1 17457,'0'0'3491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0.511"/>
    </inkml:context>
    <inkml:brush xml:id="br0">
      <inkml:brushProperty name="width" value="0.025" units="cm"/>
      <inkml:brushProperty name="height" value="0.025" units="cm"/>
    </inkml:brush>
  </inkml:definitions>
  <inkml:trace contextRef="#ctx0" brushRef="#br0">0 11 13004,'0'0'11462,"2"11"-10330,9 117 74,-11-127-1202,0 0 0,0 0-1,0 0 1,0 0 0,1 0 0,-1 0 0,0 0-1,0 0 1,1 0 0,-1 0 0,1 0 0,-1 0-1,1 0 1,-1 0 0,1 0 0,0 0 0,-1-1-1,1 1 1,0 0 0,0-1 0,-1 1 0,1 0-1,0-1 1,0 1 0,0-1 0,0 1 0,0-1-1,0 1 1,1-1 0,0 1 9,1-1-1,0 0 1,0 0 0,-1 0 0,1-1-1,0 1 1,0-1 0,-1 1-1,1-1 1,-1 0 0,4-1 0,7-4 37,0-1 1,25-17 0,-37 23-54,33-25-36,-26 18-56,0 1 0,1 0-1,0 1 1,1 0 0,-1 0 0,1 1 0,20-8 0,-30 13 93,1 0 0,-1 0 0,0 0 0,1 0 0,-1 0-1,0 0 1,1 0 0,-1 0 0,0 0 0,0 0 0,1 0 0,-1 0 0,0 0 0,1 0 0,-1 0 0,0 1 0,0-1 0,1 0 0,-1 0 0,0 0 0,0 0 0,1 0 0,-1 1 0,0-1 0,0 0 0,0 0 0,1 0 0,-1 1 0,0-1 0,0 0 0,0 0 0,0 1 0,1-1 0,-1 0 0,0 1 0,0-1 0,0 0 0,0 0 0,0 1 0,0 17 119,-10 17 258,5-21-246,2-8-73,0 1 0,0 0 1,1-1-1,0 1 0,1 0 1,-2 12-1,4-19-42,-1 0 1,1 0-1,-1 1 0,1-1 1,-1 0-1,1 0 1,-1 0-1,1 0 0,-1 0 1,1 0-1,-1 0 1,1 0-1,-1 0 0,1 0 1,0 0-1,-1 0 1,1 0-1,-1 0 0,1 0 1,-1-1-1,0 1 1,1 0-1,-1 0 0,1-1 1,-1 1-1,1 0 1,-1-1-1,0 1 0,1 0 1,-1-1-1,1 0 1,16-9 303,5-12-235,0-1-1,-1 0 1,22-36-1,-17 25-75,-26 34-14,0 0 1,0 0-1,0-1 1,0 1-1,0 0 1,0 0-1,0 0 1,0 0-1,0 0 1,0-1-1,0 1 1,0 0-1,0 0 1,0 0-1,0 0 1,1 0-1,-1 0 1,0-1 0,0 1-1,0 0 1,0 0-1,0 0 1,0 0-1,1 0 1,-1 0-1,0 0 1,0 0-1,0 0 1,0 0-1,1 0 1,-1 0-1,0 0 1,0 0-1,0 0 1,0 0-1,0 0 1,1 0-1,-1 0 1,0 0-1,0 0 1,0 0 0,0 0-1,1 0 1,-1 0-1,0 0 1,0 0-1,0 0 1,0 0-1,0 0 1,0 0-1,1 1 1,-1-1-1,0 0 1,0 0-1,0 0 1,0 0-1,0 0 1,0 0-1,0 1 1,1-1-1,1 16-124,-5 21 145,0-18-9,1-8-5,0 0 0,0 0 0,2 0 0,0 22 0,0-33 2,0 1 0,1 0 0,-1 0 0,1 0-1,-1-1 1,1 1 0,-1 0 0,1-1 0,-1 1-1,1 0 1,-1-1 0,1 1 0,0-1 0,-1 1-1,1-1 1,0 1 0,0-1 0,-1 0 0,1 1-1,0-1 1,0 0 0,0 1 0,0-1 0,-1 0-1,1 0 1,0 0 0,0 0 0,0 0 0,0 0-1,-1 0 1,1 0 0,0 0 0,0 0 0,0 0-1,1-1 1,31-10 88,-23 4-86,-1 0-1,0 0 1,0-1-1,-1-1 1,0 0-1,0 0 1,9-14-1,26-31-314,-47 102-169,-2-29 452,0-1 0,2 1 1,0 0-1,-2 38 0,6-57-56,0 1-1,-1-1 0,1 1 1,0-1-1,0 1 1,0-1-1,0 1 1,0-1-1,0 1 1,1-1-1,-1 1 1,0-1-1,0 1 1,0-1-1,0 1 1,1-1-1,-1 1 0,0-1 1,0 1-1,1-1 1,-1 0-1,0 1 1,1-1-1,-1 0 1,0 1-1,1-1 1,-1 0-1,0 1 1,1-1-1,-1 0 1,1 0-1,-1 1 0,1-1 1,-1 0-1,1 0 1,-1 0-1,1 0 1,-1 0-1,1 1 1,-1-1-1,1 0 1,-1 0-1,1 0 1,0-1-1,23-11-8037,-1-8-2811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1.548"/>
    </inkml:context>
    <inkml:brush xml:id="br0">
      <inkml:brushProperty name="width" value="0.025" units="cm"/>
      <inkml:brushProperty name="height" value="0.025" units="cm"/>
    </inkml:brush>
  </inkml:definitions>
  <inkml:trace contextRef="#ctx0" brushRef="#br0">145 45 13196,'0'0'6156,"-5"8"-4213,-8 19-923,1 0 1,1 0-1,2 1 1,1 1-1,-9 54 1,9-15-637,-1 107 1,9-205-2128,1 6 1064,-1 0 1,-1 0-1,-1 0 1,-6-26-1,5 37 494,2 7 178,1 1 1,-2-1 0,1 1 0,-1-1-1,1 1 1,-2 0 0,1 0-1,0 0 1,-1 0 0,0 0 0,0 1-1,-7-8 1,10 12 32,0 0-1,0 0 1,0 0-1,0 0 1,1 0-1,-1 1 1,0-1-1,0 0 1,0 0-1,0 0 1,0 0-1,0 1 1,0-1-1,0 0 1,0 0 0,0 0-1,0 1 1,0-1-1,0 0 1,0 0-1,0 0 1,0 1-1,0-1 1,0 0-1,0 0 1,0 0-1,0 0 1,0 1-1,0-1 1,0 0-1,0 0 1,-1 0-1,1 0 1,0 1-1,0-1 1,0 0-1,0 0 1,0 0-1,0 0 1,-1 0-1,1 0 1,0 0 0,0 1-1,0-1 1,0 0-1,-1 0 1,1 0-1,0 0 1,0 0-1,0 0 1,-1 0-1,1 0 1,0 0-1,0 0 1,0 0-1,0 0 1,-1 0-1,1 0 1,0 0-1,0 0 1,0 0-1,-1 0 1,1 0-1,0 0 1,0 0-1,0-1 1,0 1-1,-1 0 1,1 0 0,7 16 392,-2-14-357,-1 1 0,1-1 0,0 0 0,0 0 0,-1-1 0,1 1 0,0-1 0,0 0-1,1 0 1,-1-1 0,0 0 0,0 1 0,10-2 0,-4 0-34,1-1 0,-1 0 0,1 0 0,-1-1-1,12-4 1,-10 1-31,-1 0 0,0 0 0,-1-1 0,1 0 0,-1-1 0,-1-1 0,1 1 0,-2-2 0,1 1 0,-1-1 0,-1-1 0,0 0 0,0 0 0,-1 0 0,0-1 0,-1 0 0,-1-1 0,0 1 0,0-1 0,-1 0 0,-1 0 0,0 0 0,2-27 0,-8 36-82,-3 10 1,-3 8 94,1 0-1,0 1 0,1 1 1,-9 27-1,-17 70 671,25-80-240,0 0 0,3 0-1,0 1 1,0 49 0,5-83-428,0 1-1,0 0 0,0-1 1,0 1-1,0-1 1,0 1-1,0-1 0,0 1 1,0-1-1,0 1 1,0-1-1,0 1 1,1 0-1,-1-1 0,0 1 1,0-1-1,0 1 1,1-1-1,-1 1 0,0-1 1,1 0-1,-1 1 1,0-1-1,1 1 1,-1-1-1,0 0 0,1 1 1,-1-1-1,1 0 1,-1 1-1,1-1 0,-1 0 1,1 0-1,-1 1 1,1-1-1,-1 0 1,1 0-1,-1 0 0,1 0 1,0 0-1,-1 0 1,1 0-1,-1 0 0,1 0 1,-1 0-1,1 0 1,-1 0-1,1 0 1,-1 0-1,1 0 0,-1-1 1,1 1-1,0-1 1,23-18 350,-17 6-392,0 1 1,-1-2 0,0 1 0,-1-1-1,-1 0 1,0 0 0,-1 0 0,-1 0-1,0 0 1,-1-1 0,-1-18 0,1 33 21,-1-1 0,0 1 1,0-1-1,0 0 0,0 1 1,0-1-1,0 0 0,0 1 1,0-1-1,-1 0 0,1 1 1,0-1-1,0 0 0,-1 1 1,1-1-1,0 1 0,0-1 1,-1 0-1,1 1 0,-1-1 1,1 1-1,-1-1 0,1 1 1,0 0-1,-1-1 0,0 1 1,1-1-1,-1 1 0,1 0 1,-1-1-1,1 1 0,-1 0 1,0 0-1,1-1 0,-1 1 1,0 0-1,1 0 0,-1 0 1,0 0-1,1 0 0,-1 0 1,-1 0-1,1 0-1,-1 1 1,1-1-1,0 1 0,-1-1 1,1 1-1,0-1 0,0 1 1,0 0-1,-1-1 0,1 1 1,0 0-1,0 0 0,0 0 1,0 0-1,0 0 0,0 0 1,0 0-1,1 0 0,-2 3 1,0-1 4,0 0 0,1 1 1,0-1-1,0 0 0,0 1 1,0-1-1,0 1 0,1-1 1,-1 1-1,1-1 0,0 1 1,0 0-1,0-1 0,1 1 1,-1-1-1,1 1 0,0-1 1,0 1-1,0-1 0,3 5 0,-2-4 16,1-1-1,0 0 0,0 0 0,0 0 1,0 0-1,0 0 0,1-1 0,-1 1 0,1-1 1,0 0-1,0 0 0,0 0 0,-1-1 0,9 2 1,3 1 35,-1-2 0,1 0 0,0 0 0,0-1 0,0-1 0,0-1 0,-1 0 0,27-6 1,-29 4-29,0-1 0,0-1 0,0 1 0,0-2 0,-1 0 0,15-10 1,-21 12-8,0 1 0,-1-1 0,0 1 0,1-1 0,-1 0 0,-1-1 0,1 1 0,-1-1 0,1 0 0,-2 1 0,1-1 0,0-1 0,-1 1 0,0 0 0,0-1 0,2-7 1,-4 12-14,0 0 1,0 0 0,0 0 0,1 0 0,-1 0 0,0 0 0,0 0 0,0 0 0,0 0 0,-1 0 0,1 0 0,0 0 0,0 0 0,-1 0-1,1 0 1,0 0 0,-1 0 0,1 0 0,-1 0 0,1 1 0,-1-1 0,1 0 0,-1 0 0,0 0 0,0 1 0,1-1 0,-1 0 0,-1 0 0,0 0-5,0 1 1,0-1 0,0 1 0,0-1 0,0 1 0,0 0 0,0 0 0,0 0 0,0 0 0,0 1 0,0-1-1,-1 0 1,-1 2 0,-3 0-13,0 0 0,0 1 1,0 0-1,0 0 0,1 0 0,0 1 0,-9 6 0,7-2 21,0 1 0,1 0-1,-1 0 1,-8 16 0,13-21 23,1 0 0,0 0 0,0 0 0,0 0 1,1 1-1,-1-1 0,1 1 0,0-1 0,0 1 0,1 0 0,0-1 0,-1 1 0,1 0 1,1 6-1,0-10-8,0 1 0,0-1-1,0 1 1,0-1 0,1 0 0,-1 0 0,0 1 0,0-1 0,1 0 0,-1 0 0,1 0 0,-1 0 0,1-1 0,-1 1 0,1 0 0,-1-1-1,1 1 1,0-1 0,-1 1 0,1-1 0,0 0 0,0 1 0,-1-1 0,1 0 0,0 0 0,-1-1 0,1 1 0,0 0 0,2-1 0,53-9 453,-31-1-497,-1-1 1,0-1 0,-1-1 0,0-1 0,-2-1 0,1-1-1,-2-1 1,-1-1 0,0 0 0,-1-2 0,-1 0 0,-1-1-1,16-29 1,-30 47 2,-1 1-1,0-1 1,-1 0-1,1 0 0,-1 0 1,0 0-1,0 0 1,0 0-1,0 0 1,-1 0-1,1 0 0,-1 0 1,0 0-1,-1-8 1,0 11 17,1 0-1,0 0 1,-1 0 0,1 0 0,0 0 0,-1 1 0,1-1 0,-1 0 0,0 0 0,1 1 0,-1-1 0,0 0 0,1 1-1,-1-1 1,0 1 0,0-1 0,1 1 0,-1-1 0,0 1 0,0-1 0,0 1 0,0 0 0,0-1 0,-1 1 0,-1 0-4,0 0 1,0 0-1,0 0 1,0 1-1,0-1 1,1 1-1,-1 0 1,0-1-1,0 2 1,0-1-1,-4 3 1,-6 3 11,0 1-1,0 0 1,1 2-1,0-1 1,1 1-1,0 1 1,1 0-1,0 0 1,-8 14 0,12-17 30,1 0 1,-1 0 0,2 1-1,-1 0 1,1 0 0,1 0 0,0 0-1,0 1 1,0-1 0,2 1 0,-1-1-1,1 1 1,0 0 0,1 0-1,1 10 1,1-12-145,1-1-1,0 0 0,0 0 1,1 0-1,0 0 0,0-1 1,0 0-1,1 1 0,0-2 1,0 1-1,1 0 1,-1-1-1,1 0 0,0-1 1,1 1-1,-1-1 0,1 0 1,0-1-1,9 4 0,-13-7-4866,-5-5 1881,-9-7-1535,-16-14-9898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1.911"/>
    </inkml:context>
    <inkml:brush xml:id="br0">
      <inkml:brushProperty name="width" value="0.025" units="cm"/>
      <inkml:brushProperty name="height" value="0.025" units="cm"/>
    </inkml:brush>
  </inkml:definitions>
  <inkml:trace contextRef="#ctx0" brushRef="#br0">0 13 14862,'0'0'6758,"50"-13"-26264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2.640"/>
    </inkml:context>
    <inkml:brush xml:id="br0">
      <inkml:brushProperty name="width" value="0.025" units="cm"/>
      <inkml:brushProperty name="height" value="0.025" units="cm"/>
    </inkml:brush>
  </inkml:definitions>
  <inkml:trace contextRef="#ctx0" brushRef="#br0">73 0 8520,'0'0'4036,"2"12"-1217,7 43-316,-2 0 0,-1 78 0,-7-78-1878,-2 0-1,-2-1 1,-3 0 0,-2 0 0,-19 56 0,24-98-260,0 0 0,0 0 1,-2 0-1,-11 17 0,27-74 115,19-20-652,4 0-1,55-84 1,-79 136 103,29-40-47,-35 50 111,0 1 0,0-1-1,0 1 1,0 0 0,0 0 0,1 0 0,-1 0 0,1 0-1,0 1 1,-1-1 0,1 1 0,0-1 0,0 1 0,0 0 0,0 0-1,4 0 1,-6 1 0,0 0 0,-1 0 0,1 0 0,0 0 0,-1 0 0,1 0 0,0 1 0,-1-1 0,1 0 0,0 0 0,-1 1 0,1-1 0,0 0 0,-1 1 0,1-1 0,-1 1 0,1-1 0,-1 1 0,1-1 0,-1 1 0,1-1 0,-1 1 0,0-1 0,1 1 0,-1 0 0,0-1 0,1 1 0,-1 0 0,0-1 0,1 2 0,0 28-30,-1-25 33,-1 0-1,0 0 0,0 0 1,0 0-1,-1-1 0,1 1 1,-1-1-1,0 1 1,-1-1-1,-2 5 0,5-9 4,0 0 0,0 0 0,0 0 0,0 0-1,0 0 1,0 1 0,0-1 0,0 0 0,0 0 0,0 0-1,0 0 1,-1 0 0,1 0 0,0 0 0,0 0-1,0 0 1,0 0 0,0 0 0,0 0 0,0 0-1,0 0 1,0 0 0,0 0 0,-1 0 0,1 0-1,0 1 1,0-1 0,0 0 0,0 0 0,0 0-1,0 0 1,0 0 0,0-1 0,-1 1 0,1 0 0,0 0-1,0 0 1,0 0 0,0 0 0,0 0 0,0 0-1,0 0 1,0 0 0,0 0 0,0 0 0,-1 0-1,1 0 1,0 0 0,0 0 0,0 0 0,0 0-1,0 0 1,0-1 0,0 1 0,0 0 0,0 0 0,0 0-1,0 0 1,0 0 0,0 0 0,0 0 0,0 0-1,0 0 1,0-1 0,0 1 0,0 0 0,0 0-1,0 0 1,1-13 14,11-15-59,1 11-108,-5 6-41,0 1 0,0-1-1,1 2 1,1-1-1,-1 1 1,22-15 0,-33 50 652,0-19-334,1 0-13,-1 0 0,1 0 0,0 0 0,1 0 0,0 10 0,0-16-93,1 1 0,-1-1-1,0 0 1,1 1-1,-1-1 1,1 0 0,-1 1-1,1-1 1,-1 0 0,1 0-1,0 0 1,0 0-1,-1 0 1,1 0 0,0 0-1,0 0 1,0 0 0,0 0-1,0 0 1,1 0-1,-1-1 1,0 1 0,0 0-1,0-1 1,1 1 0,-1-1-1,0 1 1,1-1-1,-1 0 1,0 0 0,1 1-1,-1-1 1,2 0-1,3 0 18,-1-1 0,1 1 0,-1-1-1,1 0 1,-1 0 0,0-1 0,1 1-1,-1-1 1,0 0 0,0-1 0,0 1-1,-1-1 1,1 0 0,0 0 0,7-8-1,-6 6-20,-1 0 0,0-1 0,0 0 0,0 0 0,-1-1 0,1 1 0,-2-1 0,1 0 0,-1 0 0,5-14 0,-55 124-303,41-85 157,1 0 0,1 0-1,1 1 1,0-1 0,2 1 0,0 25 0,1-44 62,0 1 0,0-1 0,0 1 0,0-1 0,0 0 0,0 1 0,0-1 0,0 1 0,0-1 0,0 0 0,0 1 0,0-1 0,0 0 0,1 1 0,-1-1 0,0 1 0,0-1 0,0 0 0,1 1 0,-1-1 0,0 0 0,0 0 0,1 1 0,-1-1 0,0 0 0,0 1 0,1-1 1,-1 0-1,0 0 0,1 0 0,-1 1 0,0-1 0,1 0 0,-1 0 0,1 0 0,-1 0 0,0 0 0,1 0 0,-1 0 0,1 0 0,-1 0 0,0 0 0,1 0 0,-1 0 0,1 0 0,-1 0 0,0 0 0,1 0 0,-1 0 0,0 0 0,1-1 0,-1 1 0,0 0 0,1 0 0,-1 0 0,0-1 0,1 1 0,-1 0 0,0 0 0,1-1 0,-1 1 1,0 0-1,1-1 0,17-20-5954,-7-5-2764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4.809"/>
    </inkml:context>
    <inkml:brush xml:id="br0">
      <inkml:brushProperty name="width" value="0.035" units="cm"/>
      <inkml:brushProperty name="height" value="0.035" units="cm"/>
    </inkml:brush>
  </inkml:definitions>
  <inkml:trace contextRef="#ctx0" brushRef="#br0">9 1 19612,'-5'112'2459,"2"34"-700,4-127-1577,1 0 0,1 1 0,0-1 0,2 0 1,10 27-1,-13-40-134,0 0 0,1-1 0,0 0 0,0 0 0,0 0 0,5 6 0,-8-10-37,2 0 0,-1 0 0,0 0 0,0 0 0,0 0 0,0 0 0,0 0 0,1-1 0,-1 1 0,0 0 0,1-1 0,-1 1 0,1-1 0,-1 1 0,1-1 0,-1 0 0,0 0 0,1 1 0,-1-1 0,1 0 0,-1 0 0,1-1 0,-1 1 0,1 0 0,-1 0 0,1-1 0,-1 1 0,1-1 0,-1 1 0,0-1 0,2-1 0,4-2-8,0 0 0,0-1 0,-1 0 0,0 0 1,0-1-1,9-10 0,30-46-91,-3 4-101,-40 55 169,0 0 0,1 0 0,0 0 1,-1 1-1,1 0 0,0-1 0,1 1 0,2-2 0,-5 4 11,1-1 0,-1 1 0,0 0 0,0-1 0,1 1-1,-1 0 1,0 0 0,1 0 0,-1 0 0,0 0 0,0 0 0,1 0-1,-1 0 1,0 0 0,1 1 0,-1-1 0,0 1 0,0-1-1,0 1 1,1-1 0,-1 1 0,0-1 0,0 1 0,0 0 0,0 0-1,0 0 1,0 0 0,1 1 0,2 3-10,0 0 1,-1 0-1,1 1 0,-1-1 1,0 1-1,0 0 0,-1 0 1,0 0-1,3 12 0,9 61 114,-14-75-79,2 14 138,0 0 0,-2 0 1,0-1-1,-1 1 0,0 0 0,-7 26 0,6-39-84,1 1 0,-1 0 1,-1-1-1,1 0 0,-1 0 0,0 1 0,0-1 0,0-1 0,-1 1 0,-5 5 1,6-7-41,0-1 0,0 1 0,0-1 0,0 0 0,-1 0 0,0 0 1,1-1-1,-1 1 0,0-1 0,1 0 0,-1 0 0,0 0 1,0-1-1,0 1 0,0-1 0,-6 0 0,4 0-179,0-1 0,0-1 0,1 1 0,-1-1 0,1 1 0,-1-2 0,1 1 0,0 0 0,0-1 0,0 0 0,0 0 0,0-1 0,1 0 0,-1 1 0,1-1 0,0-1 0,0 1 0,1-1 0,-1 1 0,1-1 0,0 0 0,-3-7 0,5 11 94,1-1-1,-1 0 1,1 1 0,-1-1 0,1 0-1,0 1 1,0-1 0,-1 0 0,1 0-1,0 1 1,1-3 0,9-20-721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016"/>
    </inkml:context>
    <inkml:brush xml:id="br0">
      <inkml:brushProperty name="width" value="0.025" units="cm"/>
      <inkml:brushProperty name="height" value="0.025" units="cm"/>
    </inkml:brush>
  </inkml:definitions>
  <inkml:trace contextRef="#ctx0" brushRef="#br0">0 0 15791,'0'0'4708,"11"53"-4579,12-41-514,5-3-2113,10-4-3460,-5-4-5060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396"/>
    </inkml:context>
    <inkml:brush xml:id="br0">
      <inkml:brushProperty name="width" value="0.025" units="cm"/>
      <inkml:brushProperty name="height" value="0.025" units="cm"/>
    </inkml:brush>
  </inkml:definitions>
  <inkml:trace contextRef="#ctx0" brushRef="#br0">203 0 7399,'0'0'14083,"-7"10"-13186,1-2-788,0 0 0,1 0 0,0 0 0,0 0 1,1 1-1,0 0 0,1 0 0,0 0 1,0 1-1,1-1 0,0 0 0,-1 15 1,3-23-108,-1 0 1,1 0-1,0 0 1,0 0-1,0 0 1,0 0-1,0 0 1,0 0-1,0 0 1,1 0-1,-1 0 1,0 0-1,1 0 1,-1 1-1,0-2 1,1 1-1,-1 0 1,1 0-1,0 0 1,-1 0-1,1 0 1,0 0-1,-1 0 1,1-1-1,0 1 1,0 0-1,0-1 1,0 1-1,0-1 1,-1 1-1,1-1 1,0 1-1,2 0 1,8 4-243,-11-4 229,1-1 0,-1 0 0,0 0 1,1 0-1,-1 1 0,1-1 0,-1 0 1,0 0-1,1 1 0,-1-1 0,0 0 1,0 1-1,1-1 0,-1 1 0,0-1 1,1 0-1,-1 1 0,0-1 0,0 1 1,0-1-1,0 1 0,0-1 0,1 0 1,-1 1-1,0-1 0,0 1 0,0-1 1,0 1-1,0-1 0,0 1 0,0-1 1,0 1-1,-1 0 0,-11 13 17,-21 6 423,25-16-307,0-1 0,0 0 0,-1 0 0,1-1 0,-1 1-1,1-2 1,-1 1 0,0-2 0,0 1 0,0-1 0,-9-1 0,17 1-180,0 0 0,0-1 0,0 1 0,0 0 1,0-1-1,0 1 0,0-1 0,0 1 0,0-1 0,0 1 0,0-1 1,0 0-1,0 0 0,0 1 0,1-1 0,-1 0 0,0 0 0,1 0 1,-1 0-1,0 0 0,1 0 0,0 0 0,-1 0 0,1 0 1,-1 0-1,1 0 0,0 0 0,0 0 0,0 0 0,-1 0 0,1-1 1,0 1-1,0 0 0,1 0 0,-1 0 0,0 0 0,0 0 0,0 0 1,1 0-1,-1 0 0,1 0 0,0-2 0,0-2-690,1 0-1,0 0 0,0 0 0,1 0 1,-1 1-1,1-1 0,5-6 0,18-15-4674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3.725"/>
    </inkml:context>
    <inkml:brush xml:id="br0">
      <inkml:brushProperty name="width" value="0.025" units="cm"/>
      <inkml:brushProperty name="height" value="0.025" units="cm"/>
    </inkml:brush>
  </inkml:definitions>
  <inkml:trace contextRef="#ctx0" brushRef="#br0">102 1 6726,'0'0'13789,"-5"13"-11936,-15 38-1012,3 1 0,1 1 0,3 0 1,2 1-1,3 0 0,-2 70 0,9-124-836,1 1 0,0 0 0,0-1 0,-1 1 0,1 0 0,0 0 0,0-1 0,0 1 0,0 0 0,0 0 0,0-1 0,0 1 0,0 0 0,1 0 0,-1-1-1,0 1 1,0 0 0,1-1 0,-1 1 0,0 0 0,1-1 0,-1 1 0,0 0 0,1-1 0,-1 1 0,1-1 0,-1 1 0,1-1 0,0 1 0,-1-1 0,1 1 0,-1-1 0,1 1 0,0-1 0,-1 0 0,1 1 0,0-1 0,0 0 0,-1 0 0,1 0 0,0 1 0,-1-1-1,1 0 1,0 0 0,0 0 0,0 0 0,-1 0 0,1 0 0,0-1 0,1 1 0,0-1 12,0 0-1,0 0 1,0 0-1,0-1 1,-1 1-1,1 0 1,0-1-1,-1 0 1,1 1-1,0-1 1,-1 0-1,0 0 1,1 0-1,-1 0 1,0 0-1,1-2 1,4-18-1,-1 0 0,-1 0 0,0-1 0,-2 1 0,-1-1 0,0 1 0,-5-37 0,-3 37-36,-3 19-122,9 3 134,0 1 0,-1 0 0,1 0 0,0 0 0,0 0 0,0 0 0,0 0 0,1 0 0,-1 1 0,0-1 0,0 0 0,1 0 0,-1 1-1,1-1 1,-1 0 0,1 1 0,-1-1 0,1 0 0,0 1 0,0-1 0,0 1 0,0 1 0,-1 1 6,1-1 0,0 1 0,0-1 1,0 1-1,0 0 0,0-1 0,1 1 0,0-1 0,0 1 0,0-1 0,0 1 1,0-1-1,1 0 0,-1 1 0,1-1 0,0 0 0,0 0 0,0 0 1,5 4-1,-3-4 5,1 0 0,-1 0 0,1 0 0,0-1 0,-1 0 0,1 0 0,0 0 0,0-1 0,0 0 0,1 0 0,-1 0 0,0 0 0,7-1 0,-1 1 2,0-1-1,0-1 0,0 0 0,-1 0 0,1-1 0,0 0 0,-1-1 0,1 0 1,11-6-1,-15 6-3,-1 0 0,0-1 0,0 0 0,0 0 0,-1 0 0,1-1 0,-1 0 0,0 0 0,0 0 1,-1-1-1,0 1 0,0-1 0,0 0 0,-1-1 0,4-6 0,-7 7 0,-8 15 17,-12 20 145,14-15 26,0 0 1,1 1-1,1-1 1,0 1-1,1 0 1,0 0-1,1 0 1,1 0-1,1 29 1,0-44-202,0 1-1,0 0 1,0-1 0,-1 1 0,1 0 0,0 0 0,0-1-1,0 1 1,0 0 0,1 0 0,-1-1 0,0 1 0,0 0 0,0-1-1,1 1 1,-1 0 0,0 0 0,1-1 0,-1 1 0,0-1-1,1 1 1,-1 0 0,1-1 0,-1 1 0,1-1 0,-1 1 0,1-1-1,-1 1 1,1-1 0,0 0 0,-1 1 0,1-1 0,0 0-1,-1 1 1,1-1 0,0 0 0,-1 0 0,1 1 0,0-1 0,0 0-1,-1 0 1,1 0 0,0 0 0,-1 0 0,1 0 0,0 0-1,0-1 1,-1 1 0,1 0 0,0 0 0,0 0 0,-1-1 0,1 1-1,-1 0 1,1-1 0,0 1 0,0-1 0,3-1-457,-1 0 1,0-1 0,0 1 0,0-1-1,-1 1 1,1-1 0,-1 0-1,1 0 1,-1 0 0,2-4 0,6-21-4850,1-5-2241</inkml:trace>
  <inkml:trace contextRef="#ctx0" brushRef="#br0" timeOffset="1">373 105 8616,'0'0'11467,"-23"62"-11115,23-39-224,14-1-63,6 0-930,8-5-2210,6-4-3812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4.162"/>
    </inkml:context>
    <inkml:brush xml:id="br0">
      <inkml:brushProperty name="width" value="0.025" units="cm"/>
      <inkml:brushProperty name="height" value="0.025" units="cm"/>
    </inkml:brush>
  </inkml:definitions>
  <inkml:trace contextRef="#ctx0" brushRef="#br0">181 26 9833,'0'0'12343,"-9"8"-10971,3-1-1158,0 0 1,0 0-1,0 0 1,1 1 0,0 0-1,0 0 1,1 0-1,0 1 1,0 0 0,1-1-1,0 1 1,1 0-1,0 0 1,-1 11 0,2-1-183,1 0 1,0 1 0,2-1-1,0 0 1,1 0 0,1 0 0,9 28-1,-9-38-27,-2 1 0,1 0 0,-1 0 0,-1 0 1,0 0-1,0 0 0,-1 1 0,-2 18 0,1-26-1,1 0 0,-1 0 0,0 0 0,0 0 0,0 0 0,-1 0 0,1 0 0,-1 0 0,1-1 1,-1 1-1,0-1 0,0 1 0,0-1 0,-1 0 0,1 1 0,0-1 0,-1 0 0,1 0 0,-1-1 0,0 1 1,0-1-1,0 1 0,1-1 0,-1 0 0,0 0 0,-1 0 0,1 0 0,0-1 0,0 1 0,0-1 0,-5 0 0,5 0 7,1 0-1,0 0 1,0 0-1,0 0 1,-1 0-1,1-1 1,0 1-1,0-1 0,0 0 1,0 1-1,0-1 1,0 0-1,0 0 1,0 0-1,0-1 1,0 1-1,1 0 1,-1-1-1,0 1 0,-1-3 1,0 0 8,1 1 0,-1-1 0,1 0 0,0 0 0,1 0 0,-1-1 0,1 1 0,-1 0 0,0-8 0,0-3-30,1 0-1,0-1 1,1 1 0,1-1-1,2-14 1,0 16-111,0 1 0,0-1 0,1 1 0,1 0-1,0 1 1,1-1 0,0 1 0,1 0 0,0 0 0,1 1 0,0 0-1,1 1 1,0 0 0,19-16 0,-9 11 98,0 1 0,2 1 0,-1 1 0,2 0 1,0 2-1,0 0 0,35-9 0,-48 16 48,27-9 42,-34 12-29,-1-1 1,0 1-1,0-1 0,0 1 1,0-1-1,0 0 1,0 1-1,0-1 0,0 0 1,0 0-1,0 1 1,0-1-1,0 0 0,-1 0 1,1 0-1,0 0 1,-1 0-1,1-1 0,-1 1 1,1 0-1,-1 0 1,1 0-1,-1-2 0,0 2-2,-1 1 0,1-1 0,-1 1 0,1-1 0,-1 1 0,1-1-1,-1 1 1,0-1 0,1 1 0,-1 0 0,0-1 0,1 1-1,-1 0 1,0 0 0,0-1 0,1 1 0,-1 0 0,0 0 0,0 0-1,1 0 1,-1 0 0,0 0 0,0 0 0,1 0 0,-1 0-1,0 0 1,0 1 0,-23 2 121,17 1-71,1 0 0,-1 0 1,1 0-1,0 1 0,0 0 0,0 0 0,1 1 1,0 0-1,0 0 0,0 0 0,1 0 0,0 1 0,0-1 1,1 1-1,0 0 0,0 0 0,0 1 0,1-1 0,0 1 1,0-1-1,0 11 0,2-17-80,0 1 0,0 0 0,1 0 0,-1 0 0,1 0 0,-1 0 0,1 0 0,-1 0 0,1 0 0,0-1 0,0 1 0,0 0 0,0-1 0,0 1 1,1-1-1,-1 1 0,0-1 0,1 1 0,-1-1 0,1 0 0,-1 0 0,1 1 0,-1-1 0,1 0 0,0-1 0,0 1 0,0 0 0,-1 0 0,1-1 0,0 1 0,0-1 0,0 0 0,0 1 0,0-1 0,3 0 0,9 1-420,0 0 0,1-1 0,22-3 0,-26 1-1094,1 0 0,0-1 0,-1 0 0,0-1 0,20-9 0,11-10-7737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4.493"/>
    </inkml:context>
    <inkml:brush xml:id="br0">
      <inkml:brushProperty name="width" value="0.025" units="cm"/>
      <inkml:brushProperty name="height" value="0.025" units="cm"/>
    </inkml:brush>
  </inkml:definitions>
  <inkml:trace contextRef="#ctx0" brushRef="#br0">107 1 16784,'0'0'2456,"-10"0"-214,6 0-2134,-50 5 2748,52-5-2769,0 1 0,1-1 1,-1 1-1,0-1 0,0 1 1,1-1-1,-1 1 0,0 0 1,1 0-1,-1 0 0,1 0 1,-1 0-1,1 0 0,-1 0 1,1 1-1,0-1 0,-1 0 1,1 1-1,0-1 0,0 1 1,0-1-1,0 1 0,0 0 1,1-1-1,-1 1 0,1 0 1,-1 0-1,1-1 0,-1 5 1,1-5-134,1 1 0,-1-1 0,1 1 1,-1-1-1,1 0 0,0 1 0,0-1 0,0 0 1,0 1-1,0-1 0,0 0 0,0 0 1,0 0-1,0 0 0,0 0 0,1 0 0,-1 0 1,0-1-1,1 1 0,-1 0 0,1-1 1,2 1-1,39 14-1536,-33-12 1067,3 0-74,45 19-1050,-56-22 1635,-1 1 0,1-1 0,-1 1 0,0 0 0,1 0 0,-1 0 0,0 0 0,1 0-1,-1 0 1,0 0 0,0 1 0,0-1 0,0 0 0,0 0 0,0 1 0,0-1 0,-1 1 0,1-1 0,0 1 0,-1-1 0,1 1-1,-1-1 1,0 1 0,1 0 0,-1-1 0,0 1 0,0 0 0,0-1 0,0 1 0,-1 2 0,0-2 96,0 0 1,-1 0-1,1 0 1,0-1-1,-1 1 1,1-1-1,-1 1 1,0-1 0,1 1-1,-1-1 1,0 0-1,0 0 1,0 0-1,0 0 1,0 0-1,0 0 1,-3 0-1,-42 12 218,38-11-278,-51 5-1676,37-7-2792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5.873"/>
    </inkml:context>
    <inkml:brush xml:id="br0">
      <inkml:brushProperty name="width" value="0.025" units="cm"/>
      <inkml:brushProperty name="height" value="0.025" units="cm"/>
    </inkml:brush>
  </inkml:definitions>
  <inkml:trace contextRef="#ctx0" brushRef="#br0">331 37 7751,'0'0'10666,"-8"-4"-9619,-6-3-346,0 1 1,-28-8-1,36 13-510,0-1-1,0 1 1,0 1-1,0-1 1,0 1-1,0 0 0,0 0 1,0 1-1,0 0 1,0 0-1,0 0 1,-9 4-1,3 2 22,0-1 0,1 2 0,0 0-1,1 0 1,0 1 0,0 0 0,1 1 0,0 0 0,1 0-1,0 1 1,0 0 0,1 1 0,1 0 0,0 0 0,1 0-1,0 0 1,1 1 0,0 0 0,1 0 0,0 0 0,-1 27-1,4-38-200,0 0-1,0 0 1,0 1-1,1-1 1,-1 0-1,1 0 1,0 0-1,0 1 0,-1-1 1,1 0-1,1 0 1,-1 0-1,0 0 1,0-1-1,1 1 1,-1 0-1,1 0 0,-1-1 1,4 3-1,-1-1 4,0-1-1,1 0 0,-1 0 0,1 0 0,-1 0 0,1-1 1,-1 1-1,11 0 0,3 0 27,0-1 0,0-1 1,0-1-1,18-3 0,-25 3-28,-1-1-1,1 0 1,-1 0 0,1-1 0,-1-1-1,0 0 1,-1 0 0,1-1 0,-1 0-1,0 0 1,0-1 0,0-1 0,-1 1-1,10-11 1,-17 16-3,0 0-1,-1 0 1,1 1 0,0-1-1,-1 0 1,1 0 0,-1 0-1,1 0 1,-1 0 0,1 0-1,-1 0 1,1 0 0,-1 0-1,0 0 1,0 0 0,0 0-1,1-1 1,-1 1 0,0 0-1,0 0 1,-1 0 0,1 0-1,0 0 1,0 0 0,0 0-1,-1 0 1,1 0 0,-1-2-1,-1 2 16,1 0-1,0 0 0,-1 0 1,1 0-1,-1 0 1,0 0-1,1 0 0,-1 0 1,0 1-1,0-1 1,1 1-1,-1-1 0,0 1 1,0 0-1,-2-1 1,-6 1 61,0-1 0,0 2 0,0-1 1,-20 5-1,21-2-59,0 0 0,0 1 0,0 0 0,0 1 1,1 0-1,-12 9 0,16-12-25,1 0 1,0 1 0,0-1 0,0 1-1,0 0 1,0 0 0,0 0-1,1 1 1,0-1 0,-1 0-1,1 1 1,1 0 0,-1-1 0,0 1-1,1 0 1,0 0 0,-2 7-1,4-10 1,-1 0 0,1 0 0,0-1-1,-1 1 1,1 0 0,0 0-1,0 0 1,-1-1 0,1 1 0,0 0-1,0-1 1,0 1 0,0-1 0,0 1-1,0-1 1,0 0 0,0 1-1,0-1 1,0 0 0,0 1 0,0-1-1,0 0 1,0 0 0,0 0 0,0 0-1,0 0 1,1 0 0,-1-1-1,1 1 1,38-3 58,14-8-93,-41 8-300,-1 0 0,1 0 0,0 2 0,0-1 0,0 2 0,14 0 0,-26 1 259,1-1 1,0 1 0,-1 0-1,1 0 1,-1 0 0,1 0 0,-1 0-1,0 0 1,1 0 0,-1 1-1,0-1 1,0 0 0,0 1 0,0-1-1,0 1 1,0-1 0,0 1-1,-1-1 1,1 1 0,-1 0 0,1-1-1,-1 1 1,1 0 0,-1 0 0,0-1-1,0 1 1,0 0 0,0 0-1,0-1 1,0 1 0,-1 3 0,1 4-35,-1-1 1,0 1-1,-1-1 1,1 1-1,-4 8 1,3-13-938,-3 9 771,4-9-3303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6.463"/>
    </inkml:context>
    <inkml:brush xml:id="br0">
      <inkml:brushProperty name="width" value="0.025" units="cm"/>
      <inkml:brushProperty name="height" value="0.025" units="cm"/>
    </inkml:brush>
  </inkml:definitions>
  <inkml:trace contextRef="#ctx0" brushRef="#br0">114 0 9929,'0'0'13966,"-6"11"-12664,-17 36-763,3 1 1,2 1-1,2 1 0,-12 64 0,27-108-516,0-1 0,1 1 1,-1 0-1,1-1 0,1 1 0,0 7 0,-1-12-73,0-1 0,0 1 0,0 0 0,1 0 0,-1-1 0,0 1 0,1 0 0,-1-1 0,0 1 0,1-1 0,-1 1-1,1 0 1,-1-1 0,1 1 0,-1-1 0,1 1 0,-1-1 0,1 1 0,-1-1 0,1 0 0,0 1 0,0-1 0,1 1-189,-1-1-1,0 0 1,1 0 0,-1 0 0,1-1 0,-1 1-1,0 0 1,1 0 0,-1-1 0,0 1 0,1-1 0,-1 1-1,0-1 1,0 1 0,0-1 0,3-2 0,14-12-4288,2-6-2029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6.887"/>
    </inkml:context>
    <inkml:brush xml:id="br0">
      <inkml:brushProperty name="width" value="0.025" units="cm"/>
      <inkml:brushProperty name="height" value="0.025" units="cm"/>
    </inkml:brush>
  </inkml:definitions>
  <inkml:trace contextRef="#ctx0" brushRef="#br0">24 28 11851,'0'0'8339,"-4"9"-6012,-13 30-864,17-38-1412,-1 0 0,1 0-1,0 0 1,-1 0 0,1 0 0,0 1-1,0-1 1,0 0 0,0 0 0,0 0 0,0 0-1,0 0 1,1 0 0,-1 0 0,0 0-1,0 1 1,1-1 0,-1 0 0,1 0-1,-1 0 1,1 0 0,0-1 0,-1 1 0,1 0-1,0 0 1,-1 0 0,1 0 0,0-1-1,0 1 1,0 0 0,0-1 0,0 1-1,0 0 1,0-1 0,0 1 0,0-1 0,0 0-1,0 1 1,2-1 0,41 6 392,-42-6-424,4 0-2,0 0 0,0 0 1,1 0-1,-1-1 0,0 0 0,0 0 0,0-1 0,0 0 1,0 0-1,-1 0 0,1-1 0,6-3 0,-9 4-2,0-1-1,-1 1 1,1-1-1,-1 1 1,0-1-1,0 0 0,0 0 1,0 0-1,0 0 1,-1 0-1,1-1 1,-1 1-1,0 0 0,0-1 1,0 1-1,-1-1 1,1 1-1,-1-1 1,0 1-1,1-1 0,-2 1 1,0-6-1,1 8-10,0 0-1,0 0 0,0 1 1,0-1-1,0 0 0,-1 0 1,1 0-1,0 0 1,-1 1-1,1-1 0,-1 0 1,1 0-1,0 1 0,-1-1 1,0 0-1,1 1 1,-1-1-1,1 0 0,-1 1 1,0-1-1,0 1 0,1-1 1,-1 1-1,0 0 1,0-1-1,1 1 0,-1 0 1,0-1-1,0 1 0,0 0 1,0 0-1,1 0 0,-1 0 1,0 0-1,0 0 1,0 0-1,0 0 0,0 0 1,0 0-1,1 0 0,-1 0 1,-1 1-1,-1 0-10,0-1-1,1 1 1,-1 0-1,1 0 1,-1 0-1,1 0 1,-1 1 0,1-1-1,0 1 1,0-1-1,-1 1 1,-2 3-1,1 1 38,0 1 0,0-1 0,1 1 1,0 0-1,0 0 0,1 0 0,0 1 0,-2 12 0,3-18-13,1 0 0,0 0 1,-1 0-1,1 0 0,0 0 1,0 0-1,0 0 0,0 0 0,0 0 1,1-1-1,-1 1 0,0 0 1,1 0-1,0 0 0,-1 0 1,1-1-1,0 1 0,0 0 0,0 0 1,0-1-1,0 1 0,0-1 1,1 1-1,-1-1 0,0 0 0,1 1 1,-1-1-1,1 0 0,0 0 1,-1 0-1,1 0 0,0 0 0,-1 0 1,1-1-1,0 1 0,0 0 1,0-1-1,2 1 0,3-1 0,0 1 0,0-1 0,1 0 0,-1-1 0,0 1-1,0-2 1,0 1 0,0-1 0,0 0 0,0 0 0,0-1 0,0 0 0,9-5 0,2-5-37,0 1 0,-1-2 0,17-17-1,9-8-55,-43 39 70,0-1-1,1 1 0,-1 0 0,0-1 1,0 1-1,1 0 0,-1-1 0,0 1 1,1 0-1,-1 0 0,0-1 0,1 1 1,-1 0-1,0 0 0,1 0 0,-1 0 1,1-1-1,-1 1 0,0 0 0,1 0 1,-1 0-1,1 0 0,-1 0 0,0 0 1,1 0-1,-1 0 0,1 0 0,-1 0 1,0 0-1,1 0 0,-1 1 1,1-1-1,-1 0 0,1 14-44,-12 25 165,10-36-103,-2 7 1,-16 52 54,18-57-63,0-1 1,1 1 0,-1 0 0,1-1 0,0 1-1,0-1 1,1 1 0,-1 0 0,1-1 0,0 1-1,2 6 1,-2-10-80,-1 0 0,1 0 0,-1 0 0,1-1-1,-1 1 1,1 0 0,-1 0 0,1 0 0,0 0 0,0-1 0,0 1-1,-1 0 1,1-1 0,0 1 0,0 0 0,0-1 0,0 1 0,0-1-1,0 0 1,0 1 0,0-1 0,0 0 0,0 0 0,0 1 0,0-1-1,0 0 1,0 0 0,0 0 0,0 0 0,0 0 0,1 0-1,-1-1 1,0 1 0,0 0 0,0-1 0,0 1 0,0 0 0,0-1-1,1 0 1,1-1-956,0 0 0,1 0 0,-1 0 0,-1 0 0,1 0 0,0-1 0,0 1 1,-1-1-1,0 0 0,3-3 0,9-20-12095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7.296"/>
    </inkml:context>
    <inkml:brush xml:id="br0">
      <inkml:brushProperty name="width" value="0.025" units="cm"/>
      <inkml:brushProperty name="height" value="0.025" units="cm"/>
    </inkml:brush>
  </inkml:definitions>
  <inkml:trace contextRef="#ctx0" brushRef="#br0">6 1 11659,'0'0'2755,"-5"66"-2659,5-44-192,16 1-1922,1-5-2979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7.644"/>
    </inkml:context>
    <inkml:brush xml:id="br0">
      <inkml:brushProperty name="width" value="0.025" units="cm"/>
      <inkml:brushProperty name="height" value="0.025" units="cm"/>
    </inkml:brush>
  </inkml:definitions>
  <inkml:trace contextRef="#ctx0" brushRef="#br0">207 113 12139,'0'0'3796,"-3"9"-1180,-9 34-1118,2 0 1,2 1-1,-4 54 1,7-59-1701,3-25 440,0 0 1,-1 0-1,-1-1 0,-1 1 0,0-1 1,-11 22-1,14-31-165,0 0 1,-1 1-1,1-1 1,-1 0-1,0 0 1,-1-1-1,1 1 1,0-1-1,-1 1 1,0-1-1,0 0 1,0-1-1,0 1 1,0-1-1,0 1 1,-1-1-1,1 0 0,-1-1 1,0 1-1,1-1 1,-1 0-1,-8 1 1,11-3-91,1 1 0,0 0 0,0-1 1,-1 1-1,1-1 0,0 1 0,0-1 0,0 0 1,0 1-1,-1-1 0,1 0 0,0 0 0,0 0 0,1 0 1,-1 0-1,0 0 0,0 0 0,0 0 0,1 0 1,-1 0-1,0 0 0,1-1 0,-1 1 0,1 0 1,0 0-1,-1-1 0,1 1 0,0 0 0,0-1 0,0 1 1,-1 0-1,2-1 0,-1 1 0,0-2 0,3-51-766,1 38 694,0 1 1,1-1-1,0 1 0,1 0 1,1 0-1,1 0 1,0 1-1,0 0 0,2 1 1,16-19-1,11-9 32,74-63 0,-62 64 57,-25 21 25,-1 0 0,39-43 0,-52 46 476,-22 22-169,-22 23-44,28-21-204,1 0 1,-1 1 0,2-1 0,-1 1 0,1 1-1,0-1 1,1 0 0,0 1 0,1-1 0,0 1-1,0 0 1,0 18 0,2-24-136,0 0 0,0 0 0,0 0 1,1 0-1,0 0 0,-1 0 0,1 0 0,1 0 0,-1-1 0,1 1 1,-1-1-1,1 1 0,0-1 0,0 1 0,1-1 0,-1 0 0,1 0 0,-1 0 1,1 0-1,0-1 0,0 1 0,0-1 0,1 1 0,-1-1 0,0 0 1,1 0-1,-1-1 0,1 1 0,0-1 0,0 0 0,-1 0 0,1 0 0,0 0 1,5 0-1,23 0-4081,6-1-2856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5.385"/>
    </inkml:context>
    <inkml:brush xml:id="br0">
      <inkml:brushProperty name="width" value="0.035" units="cm"/>
      <inkml:brushProperty name="height" value="0.035" units="cm"/>
    </inkml:brush>
  </inkml:definitions>
  <inkml:trace contextRef="#ctx0" brushRef="#br0">169 568 15859,'-6'-1'300,"0"0"-1,0 0 0,-1 0 1,1 1-1,-1 0 0,1 0 1,0 1-1,-1 0 0,1 0 0,0 1 1,-8 2-1,10-2-105,-1 0-1,1 1 1,0-1-1,-1 1 1,1 0-1,1 0 1,-1 1-1,0-1 1,1 1-1,0 0 1,0 0-1,0 0 1,0 0 0,-3 8-1,1-1 135,0 0-1,1 0 1,1 0-1,0 0 1,0 0 0,-1 23-1,3-28-231,1 1 0,0 0 0,0-1 0,1 1 0,0 0 0,0-1-1,0 1 1,1-1 0,0 1 0,0-1 0,1 0 0,-1 0 0,5 7 0,-6-12-75,0 1 0,0-1 1,0 1-1,1 0 1,-1-1-1,1 0 1,-1 1-1,1-1 1,-1 0-1,1 0 1,-1 0-1,1 0 1,0 0-1,0 0 1,0 0-1,-1-1 0,1 1 1,0-1-1,0 1 1,0-1-1,3 0 1,-2 0-5,0 0 0,0-1 0,0 0 0,0 0 0,0 0 0,0 0 1,0 0-1,0 0 0,-1-1 0,1 1 0,0-1 0,2-2 0,5-4-2,-1-1 0,-1 0 0,0 0 0,0 0 0,10-17 0,-7 7-14,-1 0 1,0-1-1,-2 0 1,0 0-1,-2-1 1,0 0-1,-1 0 0,-1 0 1,2-38-1,-6 58 0,0 0 0,0 0-1,0 0 1,0 0 0,1 0-1,-2 0 1,1 0-1,0 0 1,0 0 0,0 0-1,0 0 1,-1 0 0,1 0-1,0 0 1,-1 0-1,1 1 1,-1-1 0,1 0-1,-2-1 1,2 2-1,-1 1 1,1-1 0,-1 0-1,1 1 1,-1-1-1,1 1 1,-1-1-1,1 1 1,-1-1 0,1 1-1,0 0 1,-1-1-1,1 1 1,0-1-1,-1 1 1,1 0 0,0-1-1,0 1 1,0 0-1,0-1 1,-1 1-1,1 0 1,0-1-1,0 2 1,-1 11 8,0 0 1,0 0-1,1 0 0,0 0 1,2 1-1,-1-1 0,1-1 1,1 1-1,1 0 0,0-1 1,0 1-1,7 12 0,-10-24-3,-1 1-1,1-1 1,0 1-1,0-1 0,0 0 1,0 0-1,0 0 1,0 1-1,0-1 0,0 0 1,0 0-1,1 0 1,-1 0-1,0-1 0,1 1 1,-1 0-1,3 0 1,-3-1 0,0 0-1,0 0 1,0 0 0,0 0 0,0 0 0,0 0 0,0 0 0,0-1 0,0 1 0,0 0 0,0-1 0,0 1 0,0-1 0,0 1-1,0-1 1,-1 1 0,1-1 0,0 0 0,0 1 0,0-2 0,4-3 20,-1 0 0,-1-1 0,1 1 1,-1-1-1,0 0 0,0 0 0,2-7 0,8-24 54,-3-1-1,-1 0 1,-1 0 0,3-52-1,-4-157 79,-7 232-152,0-18 1,1 20-6,0 1 0,-1-1 0,-1 0-1,0 0 1,-1 1 0,0-1-1,-7-18 1,9 31-1,0 0 0,0 0 0,0 0 0,0 0 0,0 1 0,0-1 0,0 0 0,0 0 0,-1 0 0,1 0 0,0 0 0,0 0 0,0 1 0,0-1 0,0 0 0,-1 0 0,1 0 0,0 0 0,0 0 0,0 0 0,0 0 0,-1 0 0,1 0 0,0 0 0,0 0 0,0 0 0,0 0 0,-1 0 0,1 0 0,0 0 0,0 0 0,0 0 0,0 0 0,-1 0 0,1 0 0,0 0 0,0 0 0,0 0 0,0 0 0,0-1 0,-1 1 0,1 0 0,0 0 0,0 0 0,0 0 0,0 0 0,0 0 0,0-1 0,0 1 0,-1 0 0,1 0 0,0 0 0,0 0 0,0-1 0,-2 21-3,5 32 14,2 0-1,2 0 0,17 60 1,-20-94 2,14 60 88,3 0 0,3-2 0,55 119 0,-74-185-98,1 1-1,0-1 1,0 0 0,1-1-1,16 18 1,-23-27-11,1 1 0,-1-1 1,1 1-1,0 0 0,0-1 0,-1 0 0,1 1 0,0-1 1,0 1-1,0-1 0,-1 0 0,1 1 0,0-1 0,0 0 1,0 0-1,0 0 0,1 0 0,-1 0-1,-1 0 0,0 0-1,1 0 1,-1-1 0,1 1-1,-1 0 1,1 0 0,-1-1-1,0 1 1,1 0 0,-1-1 0,0 1-1,1 0 1,-1-1 0,0 1-1,1-1 1,-1 1 0,0 0 0,0-1-1,1 1 1,-1-1 0,0 0-1,1-1-37,-1-1-1,1 0 1,-1 1-1,1-1 1,-1 0-1,0 1 0,0-1 1,-1-5-1,-3-6-145,0 1 1,-1-1-1,0 1 0,-1 0 0,-1 1 1,0-1-1,-1 1 0,-11-14 0,0 3-372,0 1-1,-46-39 1,43 42 127,-25-15 0,41 30 414,0 0 0,0 1 1,-1 0-1,1 0 1,-1 0-1,0 1 0,0 0 1,0 0-1,-11-1 1,18 3 38,-1 0 0,1 0 0,-1 0 0,1 0 1,0-1-1,-1 1 0,1 0 0,-1 0 0,1 0 1,0 0-1,-1 0 0,1 0 0,-1 0 0,1 0 1,-1 1-1,1-1 0,0 0 0,-1 0 0,1 0 0,-1 0 1,1 1-1,0-1 0,-1 0 0,1 0 0,0 0 1,-1 1-1,1-1 0,0 0 0,0 1 0,-1-1 1,1 0-1,0 1 0,0-1 0,-1 0 0,1 1 1,0-1-1,0 1 0,0 0 15,0 0 1,0-1-1,1 1 1,-1-1-1,0 1 1,1-1-1,-1 1 0,0 0 1,1-1-1,-1 1 1,1-1-1,-1 0 0,1 1 1,-1-1-1,1 1 1,0-1-1,-1 0 1,1 1-1,-1-1 0,2 0 1,3 2 48,0-1-1,1 0 1,-1 0 0,0 0 0,1-1-1,-1 0 1,0 0 0,1 0 0,-1-1-1,0 0 1,0 0 0,1 0 0,-1 0 0,0-1-1,5-2 1,12-6-210,-1-1 0,21-13 0,-31 17 85,25-14-72,-4 1-44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8.912"/>
    </inkml:context>
    <inkml:brush xml:id="br0">
      <inkml:brushProperty name="width" value="0.025" units="cm"/>
      <inkml:brushProperty name="height" value="0.025" units="cm"/>
    </inkml:brush>
  </inkml:definitions>
  <inkml:trace contextRef="#ctx0" brushRef="#br0">190 84 3235,'-9'-1'9881,"1"1"-8777,-9-1 315,1 1 0,0 0 0,-1 2 1,1 0-1,-18 4 0,32-6-1355,-1 1-1,0 0 0,0 0 0,1 0 1,-1 0-1,0 0 0,1 0 1,-1 1-1,1-1 0,-1 1 0,1 0 1,0-1-1,0 1 0,0 0 1,0 0-1,0 1 0,0-1 0,0 0 1,1 1-1,-1-1 0,1 1 1,0-1-1,0 1 0,0 0 0,0-1 1,0 1-1,0 0 0,1 0 0,-1 0 1,1-1-1,0 1 0,0 0 1,0 0-1,0 0 0,1 0 0,-1 0 1,1 0-1,-1-1 0,3 6 1,-2-6-65,0-1 1,0 1 0,0-1-1,0 1 1,0-1 0,0 1 0,0-1-1,0 0 1,1 0 0,-1 0-1,0 0 1,1 0 0,-1 0-1,1 0 1,-1 0 0,1 0 0,0 0-1,-1-1 1,1 1 0,0-1-1,0 0 1,-1 1 0,1-1 0,0 0-1,1 0 1,52 0 68,-46-1-43,3-1-30,0 0-1,-1-1 1,1 0 0,0-1-1,-1 0 1,19-10 0,29-10-353,-59 24 351,1-1 1,0 1-1,0 0 1,-1 0-1,1-1 1,0 1-1,0 0 1,-1 0-1,1 0 1,0 0-1,0 0 1,-1 0-1,1 0 1,0 0-1,0 0 1,0 1-1,-1-1 1,1 0-1,0 0 1,-1 1-1,1-1 0,0 0 1,0 1-1,-1-1 1,1 1-1,-1-1 1,1 1-1,0-1 1,-1 1-1,1 0 1,-1-1-1,0 1 1,1-1-1,-1 1 1,1 0-1,-1 0 1,0-1-1,1 1 1,-1 0-1,0-1 1,0 1-1,0 0 1,0 0-1,1 1 0,-2 44-35,-1-33 74,-1 21 251,-1 0 0,-2 0-1,-1-1 1,-1 1 0,-2-2 0,-2 1 0,-20 39 0,27-64-98,1 0-1,-2-1 1,1 0-1,-1 0 1,0 0-1,-1-1 1,-7 6-1,11-9-141,-1 0 0,0-1 0,0 0 0,0 1 0,0-2 0,0 1-1,0 0 1,0-1 0,-1 0 0,1 0 0,-1 0 0,1 0-1,-1-1 1,1 0 0,-1 0 0,-4 0 0,8 0-40,-1-1 0,1 1 0,0 0 0,-1 0 0,1-1 0,-1 1 0,1-1 1,0 0-1,-1 1 0,1-1 0,0 0 0,0 0 0,0 1 0,0-1 0,-1 0 0,1 0 0,0 0 0,0 0 1,1-1-1,-1 1 0,0 0 0,0 0 0,1-1 0,-2-1 0,1-1-42,0 1-1,0-1 1,1 0-1,0 1 1,-1-1 0,1 0-1,1 1 1,-1-1 0,2-6-1,0 0-63,0 0-1,1 0 1,1 0-1,0 1 1,0-1-1,9-12 1,24-25-364,86-84-1,-91 101 466,-1-1-1,-2-1 0,-1-2 1,-1-1-1,30-54 1,-48 60 33,-9 29-31,0 0-1,0-1 0,0 1 1,0 0-1,0-1 1,0 1-1,0 0 1,0 0-1,0-1 0,0 1 1,-1 0-1,1 0 1,0-1-1,0 1 1,0 0-1,-1 0 0,1-1 1,0 1-1,0 0 1,0 0-1,-1 0 1,1 0-1,0-1 0,-1 1 1,1 0-1,0 0 1,0 0-1,-1 0 1,1 0-1,0 0 0,0 0 1,-1 0-1,1 0 1,0 0-1,-1 0 1,1 0-1,0 0 0,-1 0 1,1 0-1,0 0 1,0 0-1,-1 0 1,1 0-1,-1 1 0,-3 0-3,0 1-1,0 1 0,0-1 0,1 0 0,-1 1 0,1 0 1,-1 0-1,1 0 0,-6 7 0,-15 19 113,-23 36 1,41-54-56,-1 0 0,1 0 0,1 0 0,0 0 0,1 1 0,0 0 0,-3 17 0,7-27-49,0 0-1,-1 0 1,1 0 0,0 0 0,0 0 0,0 0 0,0 0 0,1-1 0,-1 1 0,0 0 0,1 0 0,-1 0 0,1 0 0,0 0 0,0-1 0,0 1 0,0 0 0,0-1 0,0 1 0,0-1 0,0 1 0,2 1 0,0-1 5,0 0 0,0-1 0,0 1 0,-1-1 0,1 1 0,0-1 0,1 0 0,-1-1 0,0 1 0,0 0 0,0-1 0,5 0 0,3 0 9,1 0 0,-1-1 0,0 0 0,0-1 0,0-1 0,0 0 0,11-4 0,-8 1-56,0-1 0,0-1 0,-1 0 0,0-1 0,0 0 0,-1-1 0,21-22 0,-27 25 13,1 0 0,-2 0 1,1 0-1,-1-1 1,-1 0-1,1 0 1,-1 0-1,0-1 1,-1 1-1,0-1 0,-1 0 1,0 0-1,0 0 1,1-16-1,-3 25 21,0 0-1,0 1 1,-1-1-1,1 0 1,0 0-1,0 0 1,0 1-1,-1-1 1,1 0-1,0 0 1,0 0-1,0 0 1,-1 0-1,1 0 1,0 0-1,0 1 1,-1-1-1,1 0 1,0 0-1,0 0 1,-1 0-1,1 0 1,0 0-1,0 0 1,-1 0-1,1 0 1,0 0-1,0 0 0,0 0 1,-1 0-1,1-1 1,0 1-1,0 0 1,-1 0-1,1 0 1,0 0-1,0 0 1,0 0-1,-1-1 1,1 1-1,0 0 1,0 0-1,0 0 1,0 0-1,-1-1 1,1 1-1,0 0 1,0 0-1,0-1 1,0 1-1,0 0 1,0 0-1,0 0 1,0-1-1,-1 1 1,1 0-1,0 0 1,0-1-1,0 1 1,0 0-1,0 0 1,0-1-1,1 1 1,-1 0-1,0 0 1,0-1-1,0 1 1,0 0-1,-14 15-79,5-2 140,1 1-1,0 0 1,1 0-1,0 0 1,1 1-1,1 0 1,0 0-1,1 0 1,-2 19-1,5-33-44,1 1 0,0-1 0,0 0 0,0 1-1,0-1 1,0 0 0,0 1 0,0-1 0,0 0-1,1 1 1,-1-1 0,0 0 0,1 1 0,-1-1-1,1 0 1,0 0 0,-1 1 0,1-1 0,0 0-1,0 0 1,-1 0 0,1 0 0,0 0 0,0 0-1,0 0 1,0-1 0,2 2 0,0-1 2,0 0 0,0 0 0,0 0 0,0 0-1,0-1 1,0 1 0,0-1 0,0 0 0,0 0 0,0 0 0,5-1 0,3-1 9,1 0-1,-1-1 1,0 0-1,0-1 1,17-8 0,1-7-66,-1-1 1,-1-1-1,-1-1 1,0-2-1,-2 0 1,30-39-1,-54 63 43,0 0-1,0 0 0,0 0 1,0 0-1,0 0 1,0 1-1,0-1 0,0 0 1,0 0-1,0 0 0,0 0 1,1 0-1,-1 0 1,0 0-1,0 0 0,0 0 1,0 0-1,0 0 0,0 0 1,0 0-1,0 0 1,0 0-1,0 0 0,0 0 1,1 0-1,-1 0 0,0 0 1,0 0-1,0 0 1,0 0-1,0 0 0,0 0 1,0 0-1,0 0 0,0 0 1,0 0-1,1 0 1,-1 0-1,0 0 0,0 0 1,0 0-1,0 0 0,0 0 1,0 0-1,0 0 1,0 0-1,0 0 0,0 0 1,0 0-1,0 0 0,0 0 1,1-1-1,-1 1 1,0 0-1,0 0 0,0 0 1,0 0-1,0 0 0,0 0 1,0 0-1,-3 12-143,-7 17-43,-8 5 324,-18 38 532,34-67-628,0 0-1,1 0 1,0 0 0,0 0-1,0 0 1,0 1-1,1-1 1,-1 0-1,1 0 1,1 0-1,-1 1 1,2 6 0,-1-10-25,0-1 1,0 1 0,1-1 0,-1 0 0,0 0 0,0 1 0,1-1 0,-1 0 0,1 0-1,-1 0 1,1 0 0,-1 0 0,1-1 0,0 1 0,-1 0 0,1-1 0,0 1 0,0-1 0,-1 0-1,1 1 1,0-1 0,0 0 0,-1 0 0,1 0 0,3-1 0,49-6 313,-45 4-323,1 0 1,-1-1 0,1 0 0,-1-1 0,-1 0 0,1 0-1,-1-1 1,1 0 0,-2-1 0,1 0 0,-1 0 0,0 0-1,0-1 1,-1 0 0,0 0 0,-1-1 0,1 0 0,-2 0-1,1 0 1,-1 0 0,-1-1 0,0 0 0,0 1 0,2-15-1,-5 23-11,0 0 0,1 0 0,-1 0 0,0 0 0,0 0 0,0 0 0,0 0 0,0 0 1,0 0-1,0 0 0,0 0 0,0 0 0,0 0 0,-1 0 0,1 0 0,0 0 0,-1 0 0,1 0 0,-1 0 0,1 1 0,-1-1 0,1 0 0,-1 0 0,1 0 0,-1 1 0,0-1 0,1 0 0,-1 1 0,0-1 0,0 1 0,0-1 0,1 0 0,-1 1 0,0 0 0,0-1 0,0 1 0,0 0 0,0-1 0,0 1 0,0 0 0,0 0 0,0 0 0,0 0 0,0 0 0,0 0 0,-2 0 0,0 1 1,1 0 0,-1-1 0,0 1 0,1 1 0,-1-1 0,0 0 0,1 1 0,-1-1 0,1 1 0,0 0 0,0-1 0,-1 1 0,1 0 0,0 1-1,-2 2 1,1-1 39,1 0-1,-1 0 1,1 1-1,0-1 0,0 1 1,0 0-1,0 0 0,1 0 1,0 0-1,0 0 0,-1 9 1,3-12-19,-1 0 0,0 0 0,1-1 0,-1 1 0,1 0 0,-1 0 0,1-1 0,0 1 0,0 0 0,0-1 0,0 1 0,0-1 0,0 1-1,0-1 1,0 0 0,1 1 0,-1-1 0,1 0 0,-1 0 0,1 0 0,-1 0 0,1 0 0,-1 0 0,1 0 0,0-1 0,-1 1 0,1-1 0,0 1 0,0-1 0,0 1 0,-1-1 0,1 0 0,0 0 0,4 0 0,1 0-3,0-1 0,1 1 0,-1-1 1,0-1-1,1 1 0,-1-1 0,0 0 0,0-1 0,0 0 0,0 0 1,-1 0-1,1-1 0,-1 0 0,0 0 0,0 0 0,0-1 0,-1 0 1,6-7-1,-2 3-33,0-2 0,-1 1 1,-1-1-1,1 0 1,-2-1-1,0 0 0,0 0 1,-1 0-1,5-18 0,-44 75-465,21-20 559,-15 46 1,26-64-29,0 1 0,0 0-1,0-1 1,1 1 0,0 0 0,1 0 0,0 0 0,0 0-1,0 0 1,1-1 0,3 10 0,-4-15-44,0-1 1,1 1-1,0-1 0,-1 0 0,1 1 1,0-1-1,0 0 0,0 0 1,0 0-1,0 1 0,0-1 1,0 0-1,0 0 0,0 0 1,0-1-1,1 1 0,-1 0 0,0 0 1,1-1-1,-1 1 0,1-1 1,-1 1-1,0-1 0,1 1 1,-1-1-1,1 0 0,-1 0 1,1 0-1,-1 0 0,1 0 1,-1 0-1,1 0 0,-1 0 0,1-1 1,-1 1-1,1-1 0,-1 1 1,1-1-1,-1 1 0,2-2 1,2 0-91,1 0 0,-1-1 1,0 0-1,0 0 0,0-1 1,0 1-1,0-1 1,7-8-1,-7 6-209,0 0 1,-1-1 0,0 0-1,0 0 1,-1 0-1,1-1 1,-2 1-1,1-1 1,-1 0-1,1-8 1,2-49-7707,-5 35-410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9.257"/>
    </inkml:context>
    <inkml:brush xml:id="br0">
      <inkml:brushProperty name="width" value="0.025" units="cm"/>
      <inkml:brushProperty name="height" value="0.025" units="cm"/>
    </inkml:brush>
  </inkml:definitions>
  <inkml:trace contextRef="#ctx0" brushRef="#br0">0 47 15759,'0'-22'2883,"0"5"-33,0 9-1056,0 13-1442,0 12-384,0 4 32,0 4-576,0 7-866,0-1-832,6-2-1730,3 0-2241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39.854"/>
    </inkml:context>
    <inkml:brush xml:id="br0">
      <inkml:brushProperty name="width" value="0.025" units="cm"/>
      <inkml:brushProperty name="height" value="0.025" units="cm"/>
    </inkml:brush>
  </inkml:definitions>
  <inkml:trace contextRef="#ctx0" brushRef="#br0">161 262 3459,'0'0'13635,"0"-9"-10470,0 6-3031,0 0 72,0 0-1,0 0 1,0 0 0,-1 0-1,1 0 1,-1 0-1,0 0 1,1 0 0,-3-4-1,2 6-141,0 0 1,0 0-1,1 0 0,-2 0 0,1 0 0,0 0 1,0 0-1,0 0 0,0 0 0,-1 1 0,1-1 1,0 0-1,-1 1 0,1-1 0,0 1 0,-1 0 1,1-1-1,-1 1 0,1 0 0,0 0 0,-1 0 1,1 0-1,-1 0 0,1 0 0,-1 0 0,1 0 1,-1 1-1,-1 0 0,-4 1 56,1 0-1,0 0 1,-1 1-1,1 0 1,0 1-1,0-1 1,1 1-1,-1 0 1,1 1-1,0-1 1,0 1-1,0 0 1,0 0 0,1 1-1,0-1 1,0 1-1,1 0 1,0 0-1,0 0 1,0 1-1,0-1 1,1 1-1,0-1 1,1 1 0,0 0-1,0 0 1,-1 9-1,3-14-98,-1-1 0,1 1 0,0 0 0,-1 0 0,1 0 0,0-1 0,0 1-1,0 0 1,0-1 0,1 1 0,-1-1 0,0 1 0,1-1 0,-1 0 0,1 1 0,-1-1 0,1 0 0,-1 0-1,1 0 1,0 0 0,0-1 0,-1 1 0,1 0 0,0-1 0,0 1 0,0-1 0,0 1 0,3-1 0,61 2 51,-60-2-41,8-2-30,0-1 0,0 0 0,0 0 0,-1-2 0,0 1 0,1-2 0,-2 0 0,1 0 0,-1-1 0,0-1 0,0 0 0,-1 0 0,0-1 0,0-1 0,13-16 0,-12 13-2,-1 0 0,0-2-1,-1 1 1,0-1 0,-1-1-1,-1 1 1,-1-2 0,0 1-1,-1-1 1,0 0 0,5-34-1,-10 49-3,-1 0 0,1 1 0,-1-1 0,0 0 0,0 0 0,0 0 0,0 0 0,0 0 0,0 0 0,0 0-1,0 0 1,-1 0 0,1 1 0,-1-1 0,1 0 0,-1 0 0,0 0 0,0 1 0,0-1 0,0 0 0,0 1 0,0-1 0,0 1 0,-1-1 0,1 1 0,0 0-1,-1-1 1,1 1 0,-1 0 0,0 0 0,1 0 0,-1 0 0,-3-1 0,1 2-14,0-1-1,-1 1 1,1 0-1,0 0 1,-1 1-1,1-1 1,0 1-1,0 0 1,-1 0-1,1 1 1,0-1-1,0 1 1,0 0-1,-6 3 1,-14 9-117,0 1 1,-23 19 0,42-30 128,0-1 1,1 1-1,0 0 1,-1 0-1,1 1 1,1-1-1,-1 1 1,1 0-1,0-1 1,0 2-1,0-1 1,1 0-1,-1 0 1,2 1-1,-1 0 1,0-1-1,0 9 1,2-11-26,1-1 1,-1 0-1,1 1 0,0-1 1,0 1-1,0-1 1,0 0-1,0 0 1,0 0-1,1 0 1,-1 0-1,1 0 1,0 0-1,-1 0 1,1 0-1,0-1 1,0 1-1,0-1 1,0 1-1,0-1 1,1 0-1,-1 0 1,0 0-1,3 1 1,67 21-1869,-58-20 1235,7 4 54,1-2 0,0 0 0,0-2 1,0 0-1,1-1 0,26-2 0,-45-1 785,1-1 1,-1 1-1,0-1 1,0 1-1,0-1 0,0 0 1,0-1-1,0 1 0,0-1 1,-1 0-1,1 0 1,-1 0-1,0 0 0,4-5 1,41-58 814,-37 48-1151,-10 18 164,5-8 5,0 0 0,-1 0 1,0-1-1,0 0 0,-1 0 1,0 0-1,0 0 0,-1-1 1,2-12-1,-18 32 191,4 4 68,-1 0 0,2 0 0,0 1 0,1 0 0,0 0 0,1 1 0,1 0 0,-4 21 0,4-13-158,2 0 0,0 0 0,1 0 0,2 0 0,2 30 0,2-37 336,0 3-3256,-6-18 873,-7-11 145,0-2 1014,-86-111-310,87 110 1513,1 1 0,0-2 0,1 1 0,0-1 0,1 1 0,1-1 0,0-1 0,-5-25 0,9 38-351,0 0-1,0 0 0,0-1 0,0 1 0,0 0 0,1 0 0,-1 0 0,0 0 0,1-1 0,-1 1 1,1 0-1,-1 0 0,1 0 0,-1 0 0,1 0 0,0 0 0,-1 0 0,1 0 0,0 0 0,0 1 0,0-1 1,0 0-1,0 0 0,0 1 0,0-1 0,0 0 0,0 1 0,0-1 0,0 1 0,0 0 0,0-1 0,0 1 1,0 0-1,3-1 0,47-1 793,-37 2-747,28 2-227,68 13 0,-64-8-3704,49 2 1,-32-8-7558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0.730"/>
    </inkml:context>
    <inkml:brush xml:id="br0">
      <inkml:brushProperty name="width" value="0.025" units="cm"/>
      <inkml:brushProperty name="height" value="0.025" units="cm"/>
    </inkml:brush>
  </inkml:definitions>
  <inkml:trace contextRef="#ctx0" brushRef="#br0">32 1 10250,'0'9'6043,"-13"64"-1740,7-49-3200,1 2 0,-2 37 0,6-61-1083,1-1 1,0 1-1,1-1 0,-1 1 0,0 0 0,0-1 1,1 1-1,-1-1 0,1 1 0,-1-1 0,1 1 1,0-1-1,-1 1 0,1-1 0,0 0 0,0 1 1,0-1-1,0 0 0,0 0 0,0 0 0,1 1 1,-1-1-1,2 1 0,0-1 1,0 0 0,0 0 0,0 0 0,0 0 0,1 0 0,-1 0 0,0-1 0,0 0 0,1 0 0,5 0 0,8-2 35,-1-1 1,1 0-1,23-9 1,-35 11-32,3-2-50,0 0 1,0 1-1,1 0 1,0 0 0,-1 1-1,13 0 1,-19 1 16,-1 0-1,0 0 1,1 0 0,-1 1 0,0-1-1,0 1 1,1-1 0,-1 1 0,0-1-1,0 1 1,0 0 0,0-1 0,1 1-1,-1 0 1,0 0 0,0 0 0,-1 0-1,3 2 1,-2-1 11,0 0-1,0 0 0,0 1 1,-1-1-1,1 1 1,0-1-1,-1 0 0,0 1 1,0-1-1,1 1 1,-1-1-1,-1 1 1,1 3-1,-2 1 178,0 0-1,0 0 1,-1 0-1,1 0 1,-1 0-1,-1-1 1,1 1 0,-1-1-1,-1 0 1,1 0-1,-1-1 1,0 1 0,0-1-1,0 0 1,-1 0-1,-6 4 1,7-6-117,1 1 0,0-1 0,-1-1 0,0 1 0,1 0 0,-1-1-1,0 0 1,0 0 0,0-1 0,-1 1 0,1-1 0,0 0 0,0-1 0,-1 1 0,1-1 0,-1 0 0,1 0 0,0-1-1,-1 0 1,1 0 0,0 0 0,-9-3 0,11 2-194,-1-1 1,0 0-1,1 0 0,-1 0 0,1 0 0,0 0 1,0 0-1,0-1 0,0 0 0,1 1 0,-1-1 0,1 0 1,0 0-1,0 0 0,1-1 0,-1 1 0,0-6 1,1 6-439,0 0 0,0 0 1,1 0-1,0 0 0,0-1 1,0 1-1,0 0 1,2-6-1,-2 8-59,1-1 0,0 1 0,0-1-1,0 1 1,0-1 0,0 1 0,0 0 0,1-1 0,-1 1 0,1 0 0,0 0-1,-1 0 1,4-2 0,21-15-6899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1.185"/>
    </inkml:context>
    <inkml:brush xml:id="br0">
      <inkml:brushProperty name="width" value="0.025" units="cm"/>
      <inkml:brushProperty name="height" value="0.025" units="cm"/>
    </inkml:brush>
  </inkml:definitions>
  <inkml:trace contextRef="#ctx0" brushRef="#br0">1 158 11787,'8'0'3166,"5"1"-2101,-1-2-1,1 1 1,0-2 0,0 0 0,0 0-1,-1-1 1,19-7 0,-28 9-1014,0 0 0,0 0 0,0-1 0,0 1 0,0-1 0,0 1 0,0-1 0,0 0 0,-1 0 0,1-1 1,-1 1-1,1-1 0,-1 1 0,0-1 0,0 1 0,0-1 0,-1 0 0,1 0 0,-1 0 0,1 0 0,-1 0 0,0-1 0,0 1 0,0 0 0,-1 0 0,1-1 0,-1 1 0,0 0 0,0-1 0,0 1 0,0 0 0,0-1 1,-1 1-1,0 0 0,1-1 0,-1 1 0,-2-3 0,2 3-48,0 1 0,0 0 0,0 0 1,0 0-1,-1 0 0,1 0 0,-1 1 1,1-1-1,-1 0 0,0 1 0,1-1 1,-1 1-1,0-1 0,0 1 0,0 0 1,0 0-1,-1 0 0,1 0 0,0 0 1,0 0-1,0 1 0,-1-1 0,1 1 1,0-1-1,-1 1 0,1 0 0,0 0 1,-1 0-1,1 0 0,-1 1 0,-3 0 1,1 0-10,0 0 1,0 0 0,1 0 0,-1 1 0,1 0 0,-1 0 0,1 0-1,0 0 1,-1 1 0,1-1 0,0 1 0,1 0 0,-1 1 0,-5 5-1,4-2 11,1 1-1,0-1 1,0 1-1,1 0 1,-1 1-1,2-1 1,-1 1-1,1-1 0,1 1 1,-1 0-1,2-1 1,-1 10-1,1-14 10,0 0-1,0 0 1,0-1-1,1 1 1,-1 0-1,1-1 0,0 1 1,0-1-1,0 1 1,1-1-1,-1 1 1,1-1-1,0 0 1,0 1-1,0-1 1,0 0-1,1-1 0,-1 1 1,1 0-1,0-1 1,0 1-1,0-1 1,0 0-1,0 0 1,0 0-1,0 0 1,1-1-1,-1 1 1,1-1-1,3 1 1,4 0 19,1 0 1,-1-1 0,0 0-1,1-1 1,-1-1 0,0 0-1,0 0 1,1-1 0,-1 0-1,0-1 1,0-1 0,-1 0-1,1 0 1,17-10 0,-22 10-26,1 1 1,-1-2 0,1 1-1,-1-1 1,0 0 0,-1 0-1,1 0 1,-1-1 0,0 0-1,-1 0 1,1 0 0,-1-1-1,0 0 1,-1 1 0,0-1-1,0 0 1,0-1 0,-1 1-1,0 0 1,0-1 0,-1 1-1,1-12 1,-2 19-9,0 0-1,0-1 1,0 1-1,0 0 1,0 0-1,0 0 1,0 0-1,0-1 0,0 1 1,0 0-1,0 0 1,0 0-1,0-1 1,0 1-1,0 0 1,0 0-1,0 0 1,0 0-1,0-1 1,0 1-1,0 0 1,0 0-1,0 0 1,0 0-1,0-1 1,0 1-1,0 0 1,0 0-1,0 0 0,-1 0 1,1 0-1,0-1 1,0 1-1,0 0 1,0 0-1,0 0 1,-1 0-1,1 0 1,0 0-1,0 0 1,0 0-1,0 0 1,-1-1-1,1 1 1,0 0-1,0 0 1,0 0-1,0 0 1,-1 0-1,1 0 0,0 0 1,0 0-1,-9 10-80,-7 17-45,-8 53 372,22-72-198,1-1 1,0 1 0,0 0-1,1-1 1,0 1 0,0 0-1,1-1 1,3 16 0,-3-21-13,0 0 0,0 1 0,0-1 0,0 0 0,0 0 0,1 0 0,-1 0 0,1 0 0,-1 0 0,1-1 1,0 1-1,0-1 0,0 1 0,0-1 0,0 1 0,0-1 0,0 0 0,0 0 0,0 0 0,1 0 0,-1 0 0,0-1 1,1 1-1,-1-1 0,0 1 0,1-1 0,-1 0 0,1 0 0,-1 0 0,0 0 0,1-1 0,-1 1 0,1 0 0,-1-1 1,4-1-1,-1 0-142,1 1 1,-1-1-1,0 0 0,-1 0 1,1-1-1,0 1 1,-1-1-1,1 0 1,-1 0-1,0-1 1,0 1-1,0-1 1,0 0-1,-1 0 0,6-8 1,-7 8-644,0-1 1,-1 0 0,1 0-1,-1 0 1,0 0-1,0 0 1,-1 0-1,1 0 1,-1-8-1,0-25-7872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1.562"/>
    </inkml:context>
    <inkml:brush xml:id="br0">
      <inkml:brushProperty name="width" value="0.025" units="cm"/>
      <inkml:brushProperty name="height" value="0.025" units="cm"/>
    </inkml:brush>
  </inkml:definitions>
  <inkml:trace contextRef="#ctx0" brushRef="#br0">0 1 16207,'0'0'1666,"0"48"640,0-25-544,14 1-1250,4-7-416,0-10-2562,-2-7-7239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3.276"/>
    </inkml:context>
    <inkml:brush xml:id="br0">
      <inkml:brushProperty name="width" value="0.025" units="cm"/>
      <inkml:brushProperty name="height" value="0.025" units="cm"/>
    </inkml:brush>
  </inkml:definitions>
  <inkml:trace contextRef="#ctx0" brushRef="#br0">82 1 10666,'2'5'1136,"-1"0"0,1 1 0,-1-1 0,0 1-1,0-1 1,0 1 0,-1 7 0,-11 71 917,4-44-562,2-6-883,-5 48 567,-37 143-1,40-210-495,4-25-56,4-30-238,7 1-569,2 1 0,2 0 0,1 1-1,2 0 1,1 1 0,2 1 0,28-41 0,-40 66 117,1 1 1,0 0-1,0 1 0,0 0 1,1 0-1,0 0 1,1 1-1,16-10 1,-20 14 58,1 0 1,0 0-1,0 0 0,1 1 1,-1 0-1,0 0 0,1 1 1,-1 0-1,1 0 1,0 1-1,-1-1 0,1 1 1,0 1-1,-1-1 1,12 3-1,-17-2 6,0-1 0,0 0-1,0 0 1,1 1 0,-1-1 0,0 0 0,0 1 0,0-1-1,0 1 1,0 0 0,0-1 0,0 1 0,0 0-1,0 0 1,0-1 0,0 1 0,0 0 0,0 0-1,-1 0 1,1 0 0,0 0 0,-1 0 0,1 0 0,-1 1-1,1-1 1,-1 0 0,1 0 0,-1 0 0,0 1-1,0-1 1,0 0 0,1 0 0,-1 0 0,-1 2 0,1-1 5,0 0 0,-1 1 0,1-1 0,-1 0 0,0 0 0,0 0 0,0 0 0,0 0 0,0 0 0,0-1 0,0 1 0,-1 0 0,1 0 0,0-1 0,-1 1 1,0-1-1,-2 2 0,-8 4 45,-1 0 1,0-1-1,-1 0 1,1-1-1,-1-1 1,0 0-1,-1-1 1,1 0-1,0-2 1,-1 1-1,-22-2 1,36 0-179,1 0 0,-1 0 0,0 0 1,1 0-1,-1 0 0,0 0 0,1 0 0,-1 0 1,1 0-1,-1 0 0,0-1 0,1 1 1,-1 0-1,1 0 0,-1-1 0,1 1 1,-1 0-1,1-1 0,-1 1 0,1 0 1,-1-1-1,1 1 0,-1-1 0,1 1 0,-1-1 1,1 1-1,0-1 0,-1 1 0,1-1 1,0 1-1,0-1 0,-1 0 0,1 1 1,0-1-1,0 1 0,0-1 0,0 0 1,0 0-1,-1-15-7152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3.607"/>
    </inkml:context>
    <inkml:brush xml:id="br0">
      <inkml:brushProperty name="width" value="0.025" units="cm"/>
      <inkml:brushProperty name="height" value="0.025" units="cm"/>
    </inkml:brush>
  </inkml:definitions>
  <inkml:trace contextRef="#ctx0" brushRef="#br0">0 189 19891,'0'0'8723,"11"-4"-8163,19-13-739,0-1 0,-1-1 0,-1-1-1,-1-2 1,-1 0 0,39-44 0,-81 122-505,8-38 501,2 0 0,0 1 0,1 0 0,1 0 0,1 0 0,-2 38 0,7-39-2460,7-11-2300,1-5-5322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4.201"/>
    </inkml:context>
    <inkml:brush xml:id="br0">
      <inkml:brushProperty name="width" value="0.025" units="cm"/>
      <inkml:brushProperty name="height" value="0.025" units="cm"/>
    </inkml:brush>
  </inkml:definitions>
  <inkml:trace contextRef="#ctx0" brushRef="#br0">40 0 4933,'0'0'7239,"0"56"-4325,-4-30 257,-1 4-224,-2 6-128,-2 1-1058,2-1-928,0-2-673,7-5-128,0-9-480,12-10-1986,9-10-2563,-1-3-4932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4.625"/>
    </inkml:context>
    <inkml:brush xml:id="br0">
      <inkml:brushProperty name="width" value="0.025" units="cm"/>
      <inkml:brushProperty name="height" value="0.025" units="cm"/>
    </inkml:brush>
  </inkml:definitions>
  <inkml:trace contextRef="#ctx0" brushRef="#br0">3 10 16432,'0'0'4046,"0"9"-2535,-1 7-1016,0-5-51,1 0 0,0 0-1,0 0 1,4 14 0,-4-22-409,0-1 0,1 1 0,0-1 0,-1 0 0,1 1 0,0-1-1,0 0 1,0 0 0,1 0 0,-1 0 0,0 0 0,1 0 0,0 0 0,-1 0 0,1 0 0,0-1 0,0 1-1,0-1 1,0 1 0,0-1 0,0 0 0,0 0 0,0 1 0,1-2 0,-1 1 0,5 1 0,-1-1-85,0 0 1,-1-1 0,1 1-1,0-1 1,0-1 0,0 1 0,0-1-1,0 0 1,0 0 0,0-1-1,-1 0 1,1 0 0,0 0-1,-1-1 1,0 1 0,0-1 0,0-1-1,0 1 1,0-1 0,4-4-1,7-8-349,-2-1 0,0 0-1,-1-1 1,17-31-1,-44 105 1393,-85 279 1564,88-287-4386,6-16-3372,2-8-2177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314"/>
    </inkml:context>
    <inkml:brush xml:id="br0">
      <inkml:brushProperty name="width" value="0.035" units="cm"/>
      <inkml:brushProperty name="height" value="0.035" units="cm"/>
    </inkml:brush>
  </inkml:definitions>
  <inkml:trace contextRef="#ctx0" brushRef="#br0">59 30 13899,'-3'2'281,"-1"0"0,0 0 0,1 1 1,-1 0-1,1 0 0,0 0 0,0 0 0,0 0 0,0 1 1,1-1-1,-1 1 0,1 0 0,0 0 0,0-1 0,0 2 1,1-1-1,0 0 0,-1 0 0,1 0 0,0 6 0,-2 3 72,2 0-1,0 0 1,0 1-1,1-1 1,2 20-1,-1-29-317,0 1-1,0-1 1,0 1-1,1-1 1,-1 0-1,1 1 1,0-1-1,0 0 1,1 0-1,4 6 1,-6-9-30,0 0 0,0 0 0,-1-1 0,1 1 0,0 0 0,0-1 1,0 1-1,0 0 0,0-1 0,0 1 0,0-1 0,0 0 0,0 1 0,1-1 1,-1 0-1,0 1 0,0-1 0,2 0 0,-1 0-1,-1-1 1,1 1-1,-1-1 0,1 1 1,0-1-1,-1 0 0,0 0 1,1 0-1,-1 1 0,1-1 1,-1 0-1,0-1 0,0 1 1,0 0-1,0 0 0,0 0 0,1-2 1,4-5 9,-1 0 1,-1-1 0,1 1-1,-2-1 1,1 0 0,-1 0-1,0-1 1,-1 1 0,2-14-1,-2 7 13,-1-1 0,0 0 0,-1 0-1,-3-24 1,-2 23-7,5 18-19,0 0-1,0 0 0,0 0 0,0 0 1,0-1-1,0 1 0,0 0 1,0 0-1,0 0 0,0 0 1,0 0-1,-1 0 0,1 0 1,0 0-1,0 0 0,0 0 0,0-1 1,0 1-1,0 0 0,0 0 1,0 0-1,-1 0 0,1 0 1,0 0-1,0 0 0,0 0 1,0 0-1,0 0 0,0 0 0,0 0 1,-1 0-1,1 0 0,0 0 1,0 0-1,0 0 0,0 0 1,0 0-1,0 0 0,0 0 0,0 0 1,-1 0-1,1 1 0,0-1 1,0 0-1,0 0 0,0 0 1,0 0-1,0 0 0,0 0 1,0 0-1,0 0 0,0 0 0,-1 0 1,1 0-1,0 1 0,0-1 1,0 0-1,-1 3 1,0 0-1,0 0 1,0 0 0,0 0 0,1 0-1,-1 0 1,1 6 0,1 22 4,1 0 0,1 0 0,2-1 0,1 1 0,1-1 0,20 51 0,-23-71 26,0 0 1,1 0 0,1 0 0,10 15 0,-14-23-13,-1 0 0,1 0 0,0 1 0,1-2 0,-1 1 0,0 0 0,1 0 0,-1-1 0,0 1 0,4 1 0,-4-3-2,-1 0-1,1 1 0,-1-1 1,1 0-1,-1 0 1,1 1-1,-1-1 0,1 0 1,-1-1-1,1 1 0,-1 0 1,1 0-1,-1-1 0,1 1 1,-1-1-1,1 1 0,-1-1 1,1 1-1,-1-1 0,2-1 1,0-1 19,1 0 0,-1 0 0,0 0 0,0-1 0,0 1 0,0-1 0,0 0 1,-1 0-1,0 0 0,0 0 0,0 0 0,2-5 0,13-56 289,-17 65-324,5-26 84,0-1 0,-2 1 0,-2-1 0,0 1 0,-1-1 1,-2 1-1,-7-41 0,2 50-90,4 28-4,4 28-5,3-18 10,0 1 0,15 38 0,-16-51 4,0-1 0,1 1 1,0-1-1,0 0 0,1-1 1,0 1-1,1-1 0,-1 0 0,13 11 1,-17-16 1,1-1 0,-1 0 0,1 0 0,0 0 0,-1 0 0,1 0 0,0 0 0,-1 0 0,1 0 0,0-1 0,0 1 0,0-1 0,0 1 0,0-1 0,-1 0 0,1 0 0,0 0 0,0 0 0,0 0 0,0 0 1,0 0-1,0-1 0,0 1 0,0-1 0,-1 1 0,1-1 0,0 0 0,0 0 0,-1 0 0,1 0 0,0 0 0,-1 0 0,1 0 0,-1 0 0,1-1 0,-1 1 0,0 0 0,0-1 0,2-2 0,3-4 12,-1-1-1,0 1 1,-1-1-1,0 0 1,0 0-1,3-13 1,-1 4 6,-2 0 1,0 0 0,-1 0-1,0 0 1,-2-1 0,0 1-1,-3-30 1,12 117-79,15 80 208,-20-128-398,0-1-1,2 1 1,0-1 0,19 36-1,-25-54 169,1 0 0,-1 0 0,0 0 0,0 0 0,1 0 0,-1-1-1,1 1 1,-1 0 0,1-1 0,0 1 0,0-1 0,-1 0 0,4 2-1,-4-3 62,0 0-1,0 0 1,0 0-1,0 0 0,0 0 1,0 0-1,0 0 1,0 0-1,0 0 0,0-1 1,0 1-1,0 0 1,-1-1-1,1 1 0,0-1 1,0 1-1,0-1 1,0 1-1,-1-1 0,1 0 1,0 1-1,-1-1 1,1 0-1,0 1 0,-1-1 1,1 0-1,-1 0 1,1 0-1,-1 0 0,1-1 1,14-28-549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5.228"/>
    </inkml:context>
    <inkml:brush xml:id="br0">
      <inkml:brushProperty name="width" value="0.025" units="cm"/>
      <inkml:brushProperty name="height" value="0.025" units="cm"/>
    </inkml:brush>
  </inkml:definitions>
  <inkml:trace contextRef="#ctx0" brushRef="#br0">9 203 10250,'0'0'9726,"-3"8"-7099,2-6-2468,0-1 1,1 1-1,-1 0 1,0-1-1,1 1 1,-1 0-1,1 0 1,0 0-1,0 0 1,0-1-1,0 1 0,0 0 1,0 0-1,0 0 1,1 2-1,12 2 1421,16-14-378,15-12-924,-1-2 0,-1-1 1,-2-3-1,0-1 1,-2-2-1,43-42 0,-56 49-461,-38 41-154,-14 16 163,12-13-779,1 0 0,-17 37-1,26-48 83,1 1 0,0-1 0,0 1 0,1 0 0,1 1 0,0-1 0,0 19 0,2-21-9619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2.341"/>
    </inkml:context>
    <inkml:brush xml:id="br0">
      <inkml:brushProperty name="width" value="0.025" units="cm"/>
      <inkml:brushProperty name="height" value="0.025" units="cm"/>
    </inkml:brush>
  </inkml:definitions>
  <inkml:trace contextRef="#ctx0" brushRef="#br0">254 0 13293,'0'0'2850,"-67"18"-2433,37 15 63,-8 10-160,5 15-127,3 10 159,3 5-64,6 4-192,14 1 129,7-5-1,3-5-192,17-9 0,13-3-353,1-11-1632,9-7-2564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52.813"/>
    </inkml:context>
    <inkml:brush xml:id="br0">
      <inkml:brushProperty name="width" value="0.025" units="cm"/>
      <inkml:brushProperty name="height" value="0.025" units="cm"/>
    </inkml:brush>
  </inkml:definitions>
  <inkml:trace contextRef="#ctx0" brushRef="#br0">186 1 11435,'0'0'5285,"12"50"-3588,10-7-31,4 11 32,-1 8-449,9 3-352,-6 3-641,-9-1-128,-12 5-96,-10 7-128,-31 2-801,-19 6-160,-23 0-993,-16-1-2498,-9-9-7143</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3.698"/>
    </inkml:context>
    <inkml:brush xml:id="br0">
      <inkml:brushProperty name="width" value="0.025" units="cm"/>
      <inkml:brushProperty name="height" value="0.025" units="cm"/>
    </inkml:brush>
  </inkml:definitions>
  <inkml:trace contextRef="#ctx0" brushRef="#br0">8 1 2883,'0'0'8872,"-7"48"-8231,7-20 63,0 8-447,0 8-193,7 7-32,3 8-64,3 4-673,-3 1-256,-3 0-160,8-1-96,-10-7-993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7:34.041"/>
    </inkml:context>
    <inkml:brush xml:id="br0">
      <inkml:brushProperty name="width" value="0.025" units="cm"/>
      <inkml:brushProperty name="height" value="0.025" units="cm"/>
    </inkml:brush>
  </inkml:definitions>
  <inkml:trace contextRef="#ctx0" brushRef="#br0">39 0 3683,'0'51'6503,"-5"0"-6311,-4-2-96,5-4 0,-1-8-32,0-3 384,5-8-95,-6-5-385,1-1-1858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6.463"/>
    </inkml:context>
    <inkml:brush xml:id="br0">
      <inkml:brushProperty name="width" value="0.025" units="cm"/>
      <inkml:brushProperty name="height" value="0.025" units="cm"/>
    </inkml:brush>
  </inkml:definitions>
  <inkml:trace contextRef="#ctx0" brushRef="#br0">1 503 14990,'0'0'4394,"13"-3"-3497,116-40 718,133-62 1,-54 18-1484,-8 12-18,132-53-1499,-326 126 840,38-19-839,-27 8-1372,-17 13 2549,0-1 1,1 1-1,-1 0 1,0-1-1,1 1 1,-1 0-1,0-1 1,0 1-1,0-1 0,1 1 1,-1 0-1,0-1 1,0 1-1,0-1 1,0 1-1,0-1 1,0 1-1,0-1 1,0 1-1,0 0 1,0-1-1,0 1 1,0-1-1,0 1 1,0-1-1,0 1 0,-1 0 1,1-1-1,0 1 1,-1-1-1,-13-12-7779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6.805"/>
    </inkml:context>
    <inkml:brush xml:id="br0">
      <inkml:brushProperty name="width" value="0.025" units="cm"/>
      <inkml:brushProperty name="height" value="0.025" units="cm"/>
    </inkml:brush>
  </inkml:definitions>
  <inkml:trace contextRef="#ctx0" brushRef="#br0">539 7 12780,'0'0'651,"-9"-1"657,-50-4 2520,58 7-3731,-1 0 1,0-1-1,1 1 1,0 0-1,-1 0 1,1 0-1,0 1 1,0-1-1,0 0 1,0 0-1,1 1 1,-1-1-1,1 0 0,-1 4 1,-3 8 287,-8 10-118,0 0 0,-1-1 0,-2-1 0,-26 34 0,-82 77-317,52-59 174,53-54-105,-10 11 408,-41 56 0,63-78-376,0 0 1,0 1-1,1 0 0,1 0 1,-1 0-1,2 0 1,-1 1-1,2 0 1,-1-1-1,1 1 0,0 15 1,2-24-50,0 0 1,0 0 0,0 0-1,0 0 1,0 0 0,1 0-1,-1 0 1,1 0 0,0 0-1,-1 0 1,1-1-1,0 1 1,0 0 0,0-1-1,0 1 1,0 0 0,1-1-1,-1 1 1,0-1 0,1 0-1,-1 1 1,1-1 0,3 2-1,-1-1 4,0-1 0,0 1-1,0-1 1,1 0 0,-1 0 0,0 0-1,1-1 1,-1 1 0,1-1-1,5 0 1,6-2 19,-1 0 1,1-1-1,-1 0 0,0-1 0,21-9 0,178-92-776,-74 27-3713,-44 21-2572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7.361"/>
    </inkml:context>
    <inkml:brush xml:id="br0">
      <inkml:brushProperty name="width" value="0.025" units="cm"/>
      <inkml:brushProperty name="height" value="0.025" units="cm"/>
    </inkml:brush>
  </inkml:definitions>
  <inkml:trace contextRef="#ctx0" brushRef="#br0">160 0 14542,'0'0'7612,"-5"15"-7404,-49 115 81,21-55 5,-35 117-1,68-178-3319,12-27 707,12-29-3306,-6 1-878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7.688"/>
    </inkml:context>
    <inkml:brush xml:id="br0">
      <inkml:brushProperty name="width" value="0.025" units="cm"/>
      <inkml:brushProperty name="height" value="0.025" units="cm"/>
    </inkml:brush>
  </inkml:definitions>
  <inkml:trace contextRef="#ctx0" brushRef="#br0">98 1 12588,'0'0'6593,"-2"10"-6273,-2 11 191,2-1 1,0 1-1,2 0 0,2 35 1,0-44-404,0 0 0,0-1 0,1 1 1,1-1-1,0 0 0,0 0 1,1 0-1,1 0 0,0-1 0,12 17 1,-5-12-162,1 0 1,1-1 0,0 0-1,17 11 1,-100-67-7608,3 2 4483,43 25 2587,12 8 784,0 0 0,0 0 0,1-1 0,-1 0 1,2-1-1,-14-16 0,22 25-109,0-1 1,0 1-1,0 0 0,0-1 1,-1 1-1,1-1 0,0 1 1,0 0-1,0-1 1,0 1-1,0-1 0,0 1 1,0 0-1,0-1 0,0 1 1,0-1-1,0 1 1,1 0-1,-1-1 0,0 1 1,0-1-1,0 1 0,0 0 1,1-1-1,-1 1 0,0 0 1,0-1-1,1 1 1,-1 0-1,0-1 0,1 1 1,-1 0-1,0 0 0,1 0 1,-1-1-1,0 1 1,1 0-1,-1 0 0,0 0 1,1-1-1,-1 1 0,1 0 1,-1 0-1,0 0 0,1 0 1,-1 0-1,1 0 1,-1 0-1,0 0 0,1 0 1,-1 0-1,1 0 0,-1 0 1,1 1-1,34-2-635,-26 2 900,11-1-338,102-5-3916,-66-3-2475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255"/>
    </inkml:context>
    <inkml:brush xml:id="br0">
      <inkml:brushProperty name="width" value="0.025" units="cm"/>
      <inkml:brushProperty name="height" value="0.025" units="cm"/>
    </inkml:brush>
  </inkml:definitions>
  <inkml:trace contextRef="#ctx0" brushRef="#br0">107 1 14446,'0'0'7826,"-9"0"-7074,5 0-740,-1 1 0,1 0-1,-1 0 1,1 0 0,0 0-1,0 1 1,-1-1-1,1 1 1,0 0 0,0 1-1,1-1 1,-1 1 0,0-1-1,1 1 1,0 0 0,-1 0-1,1 1 1,0-1-1,1 1 1,-1-1 0,1 1-1,-1 0 1,1 0 0,0 0-1,1 0 1,-1 0-1,-1 9 1,2-12-11,1 1-1,-1-1 1,1 0-1,-1 1 1,1-1-1,0 1 1,-1-1-1,1 1 1,0-1 0,0 1-1,0-1 1,0 1-1,1-1 1,-1 1-1,0-1 1,1 1-1,-1-1 1,0 0 0,1 1-1,0-1 1,-1 1-1,1-1 1,0 0-1,0 0 1,0 1-1,0-1 1,0 0-1,0 0 1,0 0 0,0 0-1,0 0 1,0 0-1,3 1 1,3 1 2,1 0 0,0 0-1,-1 0 1,1-1 0,11 2 0,14 4-18,-20-3-39,0 0 0,-1 0 0,0 2 0,0-1 0,16 13 0,-26-18 81,-1 0 0,1 0 0,0 0 0,-1 1 0,1-1 0,-1 1 0,1-1 0,-1 1 0,1-1 0,-1 1 0,0 0 0,0 0 0,0 0 0,0-1 0,0 1 0,-1 0 0,1 0 0,0 0 0,-1 0 0,0 1 0,1-1 0,-1 0 0,0 0 0,0 0 0,0 0 0,0 0 0,0 0 0,-1 0 0,1 0 0,-1 0 0,1 0 0,-1 0 0,0 0 0,0 0 0,0 0 0,0 0 1,0 0-1,0-1 0,0 1 0,-1 0 0,1-1 0,0 1 0,-1-1 0,0 1 0,-1 0 0,-6 6 338,0-1 0,-1 0 0,1-1 0,-22 10-1,27-14-324,0 0 0,0 0-1,0-1 1,0 1 0,0-1-1,-1 0 1,1-1-1,0 1 1,0-1 0,-1 0-1,1 0 1,-1 0 0,1 0-1,0-1 1,0 0-1,-8-2 1,11 2-183,0 1 0,-1-1-1,1 0 1,0 0 0,-1-1 0,1 1 0,0 0-1,0 0 1,0-1 0,0 1 0,0 0 0,1-1-1,-1 1 1,0-1 0,1 1 0,-1-1-1,0 1 1,1-1 0,0 0 0,-1 1 0,1-4-1,-1-23-6252,1 23 4732,0-27-13240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6.874"/>
    </inkml:context>
    <inkml:brush xml:id="br0">
      <inkml:brushProperty name="width" value="0.035" units="cm"/>
      <inkml:brushProperty name="height" value="0.035" units="cm"/>
    </inkml:brush>
  </inkml:definitions>
  <inkml:trace contextRef="#ctx0" brushRef="#br0">47 1 15211,'-5'42'2936,"-13"63"0,10-71-1664,2 1 0,-3 60 0,9-95-1270,0 0 1,0 0 0,0-1 0,0 1-1,0 0 1,1 0 0,-1 0 0,0 0 0,0 0-1,0 0 1,0 0 0,0 0 0,1-1-1,-1 1 1,0 0 0,0 0 0,0 0-1,1 0 1,-1 0 0,0 0 0,0 0-1,0 0 1,0 0 0,1 0 0,-1 0 0,0 0-1,0 0 1,0 0 0,0 0 0,1 1-1,-1-1 1,0 0 0,0 0 0,0 0-1,0 0 1,1 0 0,-1 0 0,0 0-1,0 0 1,0 1 0,0-1 0,0 0-1,0 0 1,1 0 0,-1 0 0,0 0 0,0 1-1,0-1 1,0 0 0,0 0 0,0 0-1,0 1 1,0-1 0,0 0 0,10-16-128,-9 15 120,0-2-25,9-15-242,1 1 1,14-18-1,-23 31 211,0 1-1,1 0 1,0 0-1,0 0 1,0 0-1,0 0 1,0 1-1,0 0 1,1-1-1,-1 1 1,1 0-1,-1 1 0,1-1 1,0 1-1,0-1 1,0 1-1,7-1 1,-9 2 51,0 0 0,-1 0 0,1 0 0,0 1 1,0-1-1,-1 0 0,1 1 0,0-1 0,-1 1 0,1 0 0,-1-1 0,1 1 1,0 0-1,-1 0 0,0 0 0,1 0 0,-1 1 0,0-1 0,1 0 1,0 2-1,0 0 23,0 0 0,-1 0 0,1 0 1,-1 0-1,0 0 0,0 0 0,0 0 1,0 1-1,-1-1 0,1 4 0,0 3 72,-1 0-1,-1 0 1,0 0 0,0 0-1,0 0 1,-5 12 0,2-10 15,0 1-1,-1-1 1,-1-1 0,-10 18 0,13-24-87,0 0 0,-1-1 0,1 1 0,-1-1 0,-1 0 0,1 0 1,0 0-1,-1 0 0,0-1 0,0 0 0,0 0 0,-7 3 0,-4-5-18,3-7-42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646"/>
    </inkml:context>
    <inkml:brush xml:id="br0">
      <inkml:brushProperty name="width" value="0.025" units="cm"/>
      <inkml:brushProperty name="height" value="0.025" units="cm"/>
    </inkml:brush>
  </inkml:definitions>
  <inkml:trace contextRef="#ctx0" brushRef="#br0">1 107 15503,'0'0'5701,"46"-31"-5317,-22 15-320,1 2-576,3-1-1986,1 1-3076,-5-2-4323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8.974"/>
    </inkml:context>
    <inkml:brush xml:id="br0">
      <inkml:brushProperty name="width" value="0.025" units="cm"/>
      <inkml:brushProperty name="height" value="0.025" units="cm"/>
    </inkml:brush>
  </inkml:definitions>
  <inkml:trace contextRef="#ctx0" brushRef="#br0">53 1 15951,'0'0'1586,"-3"7"-86,-8 21-94,2 0 1,0 1-1,-4 34 0,10-46-1262,1 1 0,0-1-1,2 0 1,0 1-1,1 0 1,0-1-1,6 22 1,-7-37-122,1 0 1,-1 1-1,1-1 1,0 1-1,-1-1 0,1 0 1,0 0-1,1 0 0,-1 1 1,0-1-1,1 0 0,-1 0 1,1-1-1,-1 1 1,1 0-1,0 0 0,0-1 1,0 1-1,0-1 0,0 0 1,0 1-1,0-1 0,1 0 1,-1 0-1,0-1 0,1 1 1,-1 0-1,0-1 1,1 1-1,-1-1 0,1 0 1,-1 0-1,1 0 0,-1 0 1,1 0-1,-1 0 0,0-1 1,1 1-1,-1-1 1,0 0-1,1 0 0,3-2 1,11-4 190,0-2 1,-1 1-1,-1-2 1,23-18-1,-27 21-187,17-12-646,-17 13-198,-1-1 1,0-1-1,0 1 1,0-2 0,10-10-1,-18 12-4744,-1 0-3946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9.447"/>
    </inkml:context>
    <inkml:brush xml:id="br0">
      <inkml:brushProperty name="width" value="0.025" units="cm"/>
      <inkml:brushProperty name="height" value="0.025" units="cm"/>
    </inkml:brush>
  </inkml:definitions>
  <inkml:trace contextRef="#ctx0" brushRef="#br0">107 153 17649,'0'0'2114,"-9"0"-486,7 0-1548,-5 0 72,0 0 0,0 0-1,0 1 1,0 0 0,0 0 0,-12 4-1,17-4-140,-1 1-1,1-1 0,0 0 0,0 0 0,0 1 0,0-1 0,0 1 0,1 0 0,-1 0 0,0-1 1,1 1-1,-1 0 0,1 0 0,0 1 0,-1-1 0,1 0 0,0 0 0,1 0 0,-1 1 0,0-1 1,0 1-1,1-1 0,0 0 0,-1 1 0,1-1 0,0 1 0,1 3 0,-1-5 3,0 0 0,1 0 1,-1 1-1,0-1 0,1 0 0,0 0 0,-1 1 0,1-1 0,0 0 0,0 0 1,-1 0-1,1 0 0,0 0 0,0 0 0,0 0 0,0 0 0,0-1 0,0 1 0,1 0 1,-1-1-1,0 1 0,0 0 0,0-1 0,1 1 0,-1-1 0,0 0 0,1 0 1,-1 1-1,0-1 0,1 0 0,-1 0 0,0 0 0,1 0 0,-1 0 0,0-1 0,3 0 1,4 1 29,-1-1 1,1 0 0,-1 0-1,0-1 1,12-4 0,-5-1-350,-2-1 0,1 0 1,-1 0-1,0-2 0,-1 1 1,18-20-1,2-2-523,-30 31 828,-1-1-1,1 1 0,-1-1 1,1 1-1,-1 0 0,1-1 1,-1 1-1,1-1 0,-1 1 1,1 0-1,-1-1 0,1 1 1,0 0-1,-1 0 0,1 0 1,-1-1-1,1 1 0,0 0 1,-1 0-1,1 0 0,0 0 0,-1 0 1,1 0-1,0 0 0,-1 0 1,1 0-1,0 1 0,-1-1 1,1 0-1,0 1 0,14 16 6,-14-15-5,0 0 1,0 0-1,1 0 0,-1 0 1,1 0-1,-1 0 0,1-1 1,0 1-1,0-1 0,-1 1 0,1-1 1,0 0-1,0 1 0,4 0 1,1 0 6,0-1 0,1 0 0,-1 0 1,1-1-1,-1 0 0,0-1 0,1 1 0,-1-1 0,1-1 1,-1 1-1,0-1 0,0-1 0,9-3 0,7-5-299,0-2-1,31-22 1,-21 13-2,-33 22 317,1-1-1,-1 1 1,1 0 0,-1-1 0,1 1 0,-1 0 0,1-1 0,-1 1 0,1 0-1,-1 0 1,1 0 0,-1 0 0,1-1 0,-1 1 0,1 0 0,-1 0-1,1 0 1,-1 0 0,1 0 0,-1 0 0,1 0 0,0 1 0,-1-1 0,1 0-1,-1 0 1,1 0 0,-1 0 0,1 1 0,-1-1 0,1 0 0,-1 0-1,1 1 1,7 21 585,-10 46 224,1-44-631,2-9-45,1 0-1,0-1 0,1 0 0,1 0 0,0 0 1,1 0-1,0 0 0,1-1 0,1 0 0,12 18 1,7 19 86,-23-44-129,0 0 1,0 0-1,-1 1 0,0-1 0,-1 1 1,0-1-1,1 1 0,-2-1 0,1 1 1,-1 0-1,0-1 0,-1 1 1,1 0-1,-3 7 0,2-11 18,0 0-1,0 0 0,0 0 1,-1 1-1,1-2 1,-1 1-1,0 0 1,0 0-1,0 0 1,0-1-1,0 1 1,0-1-1,-1 0 1,1 0-1,-1 0 1,0 0-1,0 0 0,0 0 1,0-1-1,0 1 1,0-1-1,0 0 1,0 0-1,0 0 1,-1 0-1,1-1 1,0 1-1,-1-1 1,-4 0-1,6 0-105,0 0 0,0 0 0,0 0 0,0 0 0,0-1 0,0 1 0,1-1 0,-1 1 0,0-1 0,0 0 0,0 0 0,1 0 0,-1 0 0,0 0 0,1 0 0,-1 0 0,1 0 0,-1-1 0,1 1 0,-1-2 0,-1-1 47,0 0-1,1 0 1,0 0-1,0 0 0,0-1 1,0 1-1,1-1 1,-2-5-1,0-9 146,1-1 0,0 0 0,2-21 0,0 34-205,0-6-53,0 0-1,2 0 1,-1 0 0,2 0 0,0 1 0,0-1 0,1 1 0,0 0 0,1 0 0,1 0 0,0 1 0,0-1-1,1 1 1,1 1 0,0-1 0,0 2 0,1-1 0,0 1 0,1 0 0,0 1 0,0 0 0,1 1 0,0 0-1,0 0 1,13-4 0,-2 1-180,1 1-1,28-6 0,30-12-2890,-32-1-4391,-10-3-8783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2.293"/>
    </inkml:context>
    <inkml:brush xml:id="br0">
      <inkml:brushProperty name="width" value="0.025" units="cm"/>
      <inkml:brushProperty name="height" value="0.025" units="cm"/>
    </inkml:brush>
  </inkml:definitions>
  <inkml:trace contextRef="#ctx0" brushRef="#br0">0 0 12300,'0'0'12641,"16"4"-11680,84 17-507,107 7 0,9-17-6124,-212-11 5083,1 0 0,-1 1-1,1-2 1,-1 1 0,1 0 0,-1-1-1,1 0 1,-1 0 0,0-1 0,0 1 0,1-1-1,-1 0 1,5-3 0,8-14-6567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2.641"/>
    </inkml:context>
    <inkml:brush xml:id="br0">
      <inkml:brushProperty name="width" value="0.025" units="cm"/>
      <inkml:brushProperty name="height" value="0.025" units="cm"/>
    </inkml:brush>
  </inkml:definitions>
  <inkml:trace contextRef="#ctx0" brushRef="#br0">187 0 13229,'0'0'4436,"10"3"-2728,3-1-1165,-1 1 0,0 0-1,0 1 1,18 9 0,-27-11-476,0-1 1,0 1-1,0 0 0,0 0 1,0 0-1,0 1 0,0-1 0,0 1 1,-1-1-1,0 1 0,1 0 1,-1 0-1,0 0 0,0 0 1,-1 0-1,1 1 0,-1-1 1,1 0-1,-1 1 0,0-1 0,0 1 1,-1 0-1,1 6 0,-1-1-44,-2 0-1,1 1 0,-1-2 0,0 1 0,-1 0 0,0 0 1,-1-1-1,1 1 0,-2-1 0,1 0 0,-1-1 0,-9 12 1,-11 11 21,-46 44 0,46-50-74,6-5-226,-43 40-1446,16-26-4246,17-18-4686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3.966"/>
    </inkml:context>
    <inkml:brush xml:id="br0">
      <inkml:brushProperty name="width" value="0.025" units="cm"/>
      <inkml:brushProperty name="height" value="0.025" units="cm"/>
    </inkml:brush>
  </inkml:definitions>
  <inkml:trace contextRef="#ctx0" brushRef="#br0">39 1 13901,'0'0'9946,"-4"9"-9599,-2 5-279,0 1 1,1 0 0,0 0 0,1 0 0,1 0 0,1 1 0,0-1 0,1 1 0,0 0 0,3 19 0,-2-34-43,0 0 1,1 0 0,-1 0 0,1 0-1,-1 0 1,1-1 0,-1 1-1,1 0 1,-1 0 0,1-1 0,0 1-1,-1 0 1,1-1 0,0 1 0,0 0-1,0-1 1,-1 1 0,1-1-1,0 1 1,0-1 0,0 0 0,0 1-1,0-1 1,0 0 0,0 0 0,0 0-1,0 0 1,0 0 0,0 0-1,0 0 1,0 0 0,0 0 0,0 0-1,0 0 1,1-1 0,35-13 601,-24 3-602,0 0 0,-1-1-1,0 0 1,-1-1-1,0 0 1,15-25 0,11-13-259,-40 76 132,-12 19 330,10-33-153,1 1 1,1-1-1,-1 1 0,2-1 1,0 1-1,-1 15 0,3-26-59,0 0-1,0-1 1,1 1-1,-1 0 1,0 0 0,1 0-1,-1 0 1,1 0-1,0 0 1,-1-1-1,1 1 1,-1 0 0,1 0-1,0-1 1,0 1-1,-1 0 1,1-1 0,0 1-1,0-1 1,0 1-1,0-1 1,0 0-1,0 1 1,0-1 0,0 0-1,0 0 1,0 1-1,-1-1 1,1 0 0,0 0-1,0 0 1,0 0-1,0 0 1,0 0-1,0-1 1,0 1 0,0 0-1,0 0 1,0-1-1,2 0 1,44-14 376,-25 3-364,-1-1-1,32-25 1,-31 21-198,45-26 1,-67 42 172,0 1-1,1 0 1,-1 0-1,0-1 1,1 1 0,-1 0-1,0 0 1,1 0-1,-1 0 1,0 0-1,1 0 1,-1 0 0,1 0-1,-1 0 1,0 0-1,1 0 1,-1 0-1,1 0 1,-1 0 0,0 0-1,1 0 1,-1 0-1,0 0 1,1 0-1,-1 0 1,0 1 0,1-1-1,-1 0 1,0 0-1,1 0 1,-1 1-1,0-1 1,1 0 0,-1 0-1,0 1 1,0-1-1,1 0 1,-1 1-1,0-1 1,0 0 0,0 1-1,0-1 1,1 0-1,-1 1 1,0-1-1,0 1 1,2 28 431,-13 32 544,11-61-975,-4 38 428,6-19-341,-2-19-98,0 0-1,0 0 1,0 0-1,1 1 1,-1-1-1,0 0 1,0 0-1,0 0 1,1 0 0,-1 1-1,0-1 1,0 0-1,1 0 1,-1 0-1,0 0 1,0 0-1,1 0 1,-1 0-1,0 0 1,0 1-1,1-1 1,-1 0 0,0 0-1,0 0 1,1 0-1,-1 0 1,0-1-1,0 1 1,1 0-1,-1 0 1,0 0-1,0 0 1,1 0 0,-1 0-1,0 0 1,0 0-1,1-1 1,-1 1-1,0 0 1,0 0-1,0 0 1,1 0-1,-1-1 1,0 1-1,0 0 1,0 0 0,1-1-1,0-2-605,1 0 0,0-1 0,-1 1 0,0-1 0,1 1 0,-2-1 0,1 1 0,0-1 0,-1 0 0,1 1 0,-1-1 0,0-4 0,0 4-440,1-27-6068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4.345"/>
    </inkml:context>
    <inkml:brush xml:id="br0">
      <inkml:brushProperty name="width" value="0.025" units="cm"/>
      <inkml:brushProperty name="height" value="0.025" units="cm"/>
    </inkml:brush>
  </inkml:definitions>
  <inkml:trace contextRef="#ctx0" brushRef="#br0">0 0 18065,'0'0'9897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5.066"/>
    </inkml:context>
    <inkml:brush xml:id="br0">
      <inkml:brushProperty name="width" value="0.025" units="cm"/>
      <inkml:brushProperty name="height" value="0.025" units="cm"/>
    </inkml:brush>
  </inkml:definitions>
  <inkml:trace contextRef="#ctx0" brushRef="#br0">38 185 9673,'0'0'7533,"3"-10"-5425,3-1-1433,-4 8-412,0-1 1,0 0-1,0 0 1,-1 0-1,1-1 1,-1 1 0,0 0-1,0 0 1,0-6-1,-1 10-196,0-1-1,0 1 1,0-1-1,0 1 1,0-1-1,0 1 1,0-1-1,-1 1 1,1-1-1,0 1 1,0-1-1,0 1 1,-1-1-1,1 1 1,0 0-1,-1-1 1,1 1-1,0-1 1,-1 1-1,1 0 1,0-1-1,-1 1 1,1 0-1,-1 0 1,1-1-1,-1 1 1,1 0-1,0 0 1,-1-1-1,1 1 1,-1 0-1,1 0 1,-1 0-1,1 0 1,-1 0-1,1 0 1,-1 0-1,1 0 1,-1 0-1,1 0 0,-1 0 1,1 0-1,-1 0 1,1 1-1,-1-1 1,1 0-1,-1 0 1,1 0-1,-1 1 1,1-1-1,0 0 1,-1 1-1,1-1 1,-1 0-1,1 1 1,-1 0-1,-26 18 287,25-18-333,1 1-1,0 0 1,-1 0 0,1 0 0,0 0 0,0 0 0,0 0-1,0 1 1,1-1 0,-1 0 0,0 0 0,1 1 0,0-1-1,-1 4 1,1-5-14,1 0 1,-1 0-1,0 0 0,1 0 0,-1 0 1,0 0-1,1-1 0,-1 1 0,1 0 1,-1 0-1,1 0 0,0-1 0,-1 1 1,1 0-1,0-1 0,0 1 0,-1 0 1,1-1-1,0 1 0,0-1 0,0 1 1,0-1-1,1 1 0,3 0 12,0 0 0,1 0 0,-1 0 0,0-1 0,1 0 0,-1 0 0,0 0 0,1-1 0,-1 0 1,10-2-1,2-3-13,-1 0 1,0-1 0,0-1-1,0 0 1,-1-1 0,0-1 0,-1-1-1,0 0 1,0 0 0,-1-1 0,-1-1-1,0 0 1,13-21 0,-17 15-15,-8 19 7,0-1 0,0 1 0,0 0-1,0 0 1,0 0 0,-1-1 0,1 1 0,0 0 0,0 0 0,0 0 0,0 0 0,-1 0 0,1-1 0,0 1 0,0 0 0,0 0 0,-1 0 0,1 0 0,0 0 0,0 0 0,0 0 0,-1 0 0,1 0 0,0 0 0,0 0 0,-1 0 0,1 0 0,0 0 0,0 0 0,-1 0 0,1 0 0,0 0 0,0 0 0,0 0 0,-1 0 0,1 1 0,0-1 0,0 0 0,0 0 0,-1 0 0,1 0 0,0 1 0,-4 0-15,1 1-1,0 1 1,-1-1 0,1 0 0,0 1-1,0 0 1,1 0 0,-5 4 0,-6 12 13,1 1 0,-12 24 1,20-37 19,1 0 1,0 0-1,1 1 1,0-1-1,0 1 1,0 0-1,1-1 1,0 1 0,1 0-1,0 8 1,0-14-10,0-1 1,0 0 0,1 1 0,-1-1 0,0 1-1,1-1 1,-1 0 0,1 1 0,0-1 0,-1 0 0,1 0-1,0 0 1,0 1 0,0-1 0,0 0 0,0 0-1,0 0 1,0 0 0,0-1 0,0 1 0,0 0-1,1 0 1,1 0 0,0 1 8,1-1 0,-1-1-1,1 1 1,0 0 0,-1-1-1,1 1 1,0-1 0,-1 0 0,5-1-1,2 0 6,0-1-1,-1 0 0,1-1 0,-1 1 0,1-2 0,10-5 0,-9 4-18,-1-1 0,-1-1-1,1 1 1,-1-1 0,0-1-1,-1 0 1,0 0 0,0-1-1,-1 0 1,0 0-1,0-1 1,5-10 0,-51 95-125,38-73 114,-5 14 99,1 0 1,0 0-1,-4 30 0,9-42-54,-1 0 0,1 0 0,0 0 1,1-1-1,-1 1 0,1 0 0,-1 0 0,1-1 0,0 1 0,2 4 0,-2-6-20,0 0 0,0 0 0,0-1 0,1 1 0,-1-1-1,0 1 1,1-1 0,-1 0 0,1 1 0,-1-1 0,1 0 0,0 0 0,-1 0 0,1 0 0,0 0 0,0-1 0,0 1 0,0 0 0,0-1 0,3 1 0,4 0-18,0 0-1,0-1 1,0 0 0,0 0 0,0-1 0,0 0 0,0-1 0,-1 0-1,1 0 1,0-1 0,-1 0 0,0 0 0,0-1 0,0 0 0,0-1 0,0 0-1,-1 0 1,0 0 0,13-14 0,-19 18 13,0-1-1,1 1 1,-1-1 0,0 0 0,0 0-1,0 1 1,0-1 0,-1 0 0,1 0-1,0 0 1,-1 0 0,1 0-1,-1 0 1,0 0 0,0 0 0,0 0-1,0 0 1,0 0 0,0 0 0,0 0-1,-1 0 1,1 0 0,-1 0-1,1 0 1,-1 0 0,0 0 0,0 0-1,0 0 1,0 0 0,0 1 0,0-1-1,0 0 1,-1 1 0,1-1-1,-1 1 1,1 0 0,-1-1 0,-2 0-1,-8-8 114,0 1 1,-1 1-1,-1 0 0,-16-6 0,9 3-37,16 8-21,1 1 1,0-1-1,0 0 0,0 0 0,0 0 0,-6-6 0,10 9-52,0-1 0,0 1 0,0 0 0,-1 0 0,1-1 0,0 1 0,0 0 0,0 0 0,0-1 0,0 1 0,-1 0 0,1-1 0,0 1 0,0 0 0,0-1 0,0 1 0,0 0 0,0 0 0,0-1 0,0 1 0,0 0 0,0-1 0,0 1 0,0 0 0,0-1 0,1 1 0,-1 0 0,0-1 0,0 1 0,0 0 0,0 0 0,0-1 0,1 1 0,-1 0 0,0 0 0,0-1 0,23-3 116,51 5-153,36-1-1463,-39-2-2498,-13-5-2892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5.865"/>
    </inkml:context>
    <inkml:brush xml:id="br0">
      <inkml:brushProperty name="width" value="0.025" units="cm"/>
      <inkml:brushProperty name="height" value="0.025" units="cm"/>
    </inkml:brush>
  </inkml:definitions>
  <inkml:trace contextRef="#ctx0" brushRef="#br0">142 0 16271,'-1'7'1368,"0"1"-1,0-1 0,0 0 1,-1-1-1,-4 11 0,-35 76 38,17-45-695,6-9-495,10-25-40,1-1 0,1 1 1,0 1-1,1-1 1,1 1-1,0 0 1,-3 22-1,7-36-155,1 0 1,-1 0-1,0-1 1,0 1-1,1 0 1,-1 0-1,1-1 1,-1 1-1,1 0 1,-1-1-1,1 1 1,-1 0-1,1-1 1,-1 1-1,1-1 1,0 1-1,-1-1 0,1 1 1,0-1-1,0 1 1,-1-1-1,1 0 1,0 0-1,0 1 1,0-1-1,-1 0 1,1 0-1,0 0 1,0 0-1,0 0 1,0 0-1,0 0 0,37 0 123,-27 0-96,22-1-1050,61-8 0,-9-11-5992,-41 6 344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6.790"/>
    </inkml:context>
    <inkml:brush xml:id="br0">
      <inkml:brushProperty name="width" value="0.025" units="cm"/>
      <inkml:brushProperty name="height" value="0.025" units="cm"/>
    </inkml:brush>
  </inkml:definitions>
  <inkml:trace contextRef="#ctx0" brushRef="#br0">152 24 15118,'0'0'3812,"-10"-2"-855,-35-5-1142,42 7-1722,0 0 0,-1 0 0,1 1 0,-1 0 0,1 0 0,0 0 0,0 0 0,-1 0 0,1 0 0,0 1 0,0 0 0,0-1 0,0 1 0,1 0 0,-1 1 0,0-1-1,1 0 1,0 1 0,-1-1 0,1 1 0,0 0 0,-3 5 0,1-1-60,0 0 0,1 0 0,-1 0 0,2 0 0,-1 1 0,1-1 0,0 1 0,-1 8 0,3-14-31,-1-1 1,1 0-1,0 0 1,0 1-1,1-1 1,-1 0-1,0 0 0,0 1 1,1-1-1,-1 0 1,0 0-1,1 0 1,-1 0-1,1 1 1,0-1-1,-1 0 1,1 0-1,0 0 1,0 0-1,-1-1 1,1 1-1,0 0 0,0 0 1,0 0-1,2 0 1,-1 1 7,2-1 1,-1 0 0,0 0-1,0 0 1,0 0-1,0 0 1,1-1-1,-1 1 1,6-1-1,0 0-103,1-1-1,-1 0 0,0 0 1,0-1-1,1 0 1,11-5-1,-8 1-259,-1-1 1,0-1-1,0 0 0,-1-1 1,14-13-1,34-24 61,-49 45 971,-10 14-167,-9 25 109,6-25-457,2-11-151,0 0 0,1 0 1,-1 0-1,1 0 1,-1 1-1,1-1 1,0 0-1,0 0 1,0 0-1,0 1 0,1-1 1,-1 0-1,1 0 1,-1 0-1,1 0 1,-1 0-1,1 0 0,0 0 1,0 0-1,0 0 1,1 0-1,-1 0 1,0 0-1,1-1 1,-1 1-1,1 0 0,-1-1 1,1 1-1,0-1 1,-1 0-1,1 0 1,3 2-1,-1-2-29,1 0 0,-1 0 0,1-1 0,0 0 0,-1 0 0,1 0 0,-1 0 0,1-1 0,-1 1 0,1-1 0,-1 0 0,0-1 0,1 1-1,-1-1 1,6-3 0,3-2-466,-1 0 1,1-1-1,-2-1 0,1 0 0,-1-1 0,0 0 0,-1 0 0,0-1 0,-1-1 0,10-15 0,-18 26 621,-11 29 1319,8-24-1437,1 0 0,-1 0 1,0 0-1,1 0 1,0 0-1,0 0 0,0 0 1,1 1-1,-1-1 1,1 0-1,0 0 0,0 1 1,2 6-1,-1-8-25,0 0 1,0 0-1,1-1 0,-1 1 0,1 0 1,0-1-1,0 1 0,0-1 0,0 0 0,0 0 1,0 0-1,1 0 0,-1 0 0,1 0 1,-1-1-1,1 1 0,0-1 0,0 1 1,4 0-1,-2 0-85,1 0 1,-1 1 0,0-1 0,0 1 0,0 0-1,-1 1 1,1-1 0,-1 1 0,0 0-1,0 0 1,0 0 0,0 0 0,-1 1-1,0 0 1,0-1 0,0 1 0,0 0-1,-1 1 1,3 7 0,-4-7 268,0 0-1,0 0 1,-1 0 0,0 0-1,0 0 1,0 0 0,-1 0-1,0 0 1,0 0 0,-1 0 0,1 0-1,-1 0 1,-1-1 0,1 1-1,-1-1 1,0 0 0,0 1 0,-5 5-1,2-3 250,-27 34 1137,31-40-1454,0 0 0,0 0 0,0 0 0,0 0 0,0-1-1,0 1 1,0-1 0,-1 1 0,1-1 0,-1 0 0,1 0 0,-1 0 0,0 0-1,1-1 1,-6 2 0,8-3-89,-1 1 0,0-1-1,1 0 1,-1 1-1,0-1 1,1 0 0,-1 1-1,1-1 1,-1 0 0,1 0-1,0 1 1,-1-1 0,1 0-1,0 0 1,-1 0 0,1 0-1,0 1 1,0-1-1,0 0 1,0 0 0,0 0-1,0 0 1,0 0 0,0 0-1,0-1 1,1-30-30,-1 31 18,3-17-243,0 1 0,1 0 0,1 0 0,0 0 0,1 0-1,1 1 1,1 0 0,0 0 0,1 1 0,18-24 0,4 0-34,2 2-1,56-51 0,-86 86 349,-1 0-1,0 0 1,0 0-1,-1-1 0,1 1 1,0 0-1,-1-1 1,0 1-1,2-5 0,-5 3 1229,-13 14-829,-20 31 49,33-39-499,1 1-1,-1-1 0,1 1 0,-1-1 1,1 1-1,0 0 0,0 0 1,0 0-1,1 0 0,-1 0 0,1 0 1,-1 0-1,1 0 0,0 0 0,1 4 1,-1-6-26,0 0 1,1 0 0,-1-1-1,0 1 1,1 0-1,-1 0 1,1-1 0,-1 1-1,1 0 1,0-1 0,-1 1-1,1-1 1,0 1-1,-1-1 1,1 1 0,0-1-1,0 1 1,-1-1 0,1 0-1,0 1 1,0-1-1,0 0 1,-1 0 0,1 1-1,0-1 1,1 0 0,28 1 113,-20-2-81,31-1-780,82-15 1,-17 1 265,-106 16 547,0 0-1,1-1 1,-1 1 0,0 0-1,1 0 1,-1 0 0,1 0-1,-1 0 1,0 0 0,1 0-1,-1 0 1,1 0 0,-1 0-1,0 0 1,1 0 0,-1 0-1,0 0 1,1 0-1,-1 0 1,1 1 0,-1-1-1,0 0 1,1 0 0,-1 0-1,0 1 1,1-1 0,-1 0-1,0 0 1,1 1 0,-1-1-1,0 0 1,0 0 0,1 1-1,-1-1 1,0 1-1,-5 12 1210,0 0-747,5-13-525,0 1 0,0-1 0,0 0 0,1 1 0,-1-1 0,0 0 0,0 1 0,0-1 0,1 0 0,-1 1 0,0-1 0,0 0 0,1 1 0,-1-1 0,0 0 0,0 0 0,1 0 0,-1 1 0,0-1 0,1 0 0,-1 0 0,0 0 0,1 0 0,-1 0 0,0 1 0,1-1 0,-1 0 0,1 0 0,-1 0 0,0 0 0,1 0 0,-1 0 0,0 0 0,1 0 0,-1 0 0,0 0 0,1-1 1,55-4 222,-43 3-573,1 1 0,0 0 0,23 1-1,-36 0 266,0 0-1,0 0 0,0 0 1,0 1-1,0-1 0,1 0 0,-1 0 1,0 1-1,0-1 0,0 1 0,0-1 1,0 1-1,0-1 0,0 1 0,0 0 1,-1-1-1,1 1 0,0 0 1,0 0-1,0-1 0,-1 1 0,1 0 1,0 0-1,-1 0 0,1 0 0,-1 0 1,1 0-1,-1 0 0,0 0 1,1 0-1,-1 0 0,0 0 0,0 1 1,1-1-1,-1 0 0,0 0 0,0 0 1,-1 2-1,3 10-3663,4-1-3756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054"/>
    </inkml:context>
    <inkml:brush xml:id="br0">
      <inkml:brushProperty name="width" value="0.035" units="cm"/>
      <inkml:brushProperty name="height" value="0.035" units="cm"/>
    </inkml:brush>
  </inkml:definitions>
  <inkml:trace contextRef="#ctx0" brushRef="#br0">197 833 14531,'-6'-3'368,"-1"1"0,0 1 0,0-1 0,0 1 0,0 0 0,0 1-1,1 0 1,-1 0 0,0 0 0,0 1 0,-8 2 0,10-2-158,0 1-1,0 0 1,1 1 0,-1-1-1,0 1 1,1 0 0,-1 0-1,1 0 1,0 1 0,0-1 0,0 1-1,1 0 1,-1 0 0,-4 9-1,2-5-70,2 0-1,-1 0 1,1 1-1,1-1 1,0 1-1,0 0 1,0 0-1,1 0 1,0 0-1,1 0 1,0 1-1,1-1 1,0 11-1,0-19-127,0 0-1,0 0 0,0 0 0,0 0 0,0-1 1,1 1-1,-1 0 0,0 0 0,0 0 0,1 0 0,-1 0 1,0 0-1,1 0 0,-1 0 0,1-1 0,-1 1 0,1 0 1,0 0-1,-1-1 0,1 1 0,1 1 0,-2-2-4,1 0-1,0 0 0,0 0 0,-1 0 1,1 0-1,0 0 0,-1 0 0,1-1 1,0 1-1,-1 0 0,1 0 0,0 0 1,-1-1-1,1 1 0,0 0 1,-1-1-1,1 1 0,-1 0 0,1-1 1,-1 1-1,2-2 0,2-2-1,0 0 1,0-1-1,0 0 0,-1 0 1,6-9-1,2-11-36,15-50 1,-19 52-39,0 1 1,19-37-1,-26 58 63,1-1 0,0 1 0,0 0 0,-1 0 0,1 0 0,0 0 1,0-1-1,0 1 0,0 0 0,0 1 0,0-1 0,0 0 0,1 0 0,-1 0 0,0 1 0,2-2 1,-3 2 1,1 0 0,0 0 0,0 0 0,0 0 0,0 0 0,-1 0 0,1 0 0,0 0 0,0 1 0,0-1 0,-1 0 1,1 0-1,0 1 0,0-1 0,-1 0 0,1 1 0,0-1 0,-1 1 0,1-1 0,1 2 0,2 2-15,0 1 0,0 0 0,0 0 0,-1 1 0,5 9-1,26 55 253,-4 1-1,-3 2 0,-3 0 0,19 99 1,-21-33 463,-20-121-593,-1 0 1,-1 0-1,-1-1 1,-1 1-1,-6 32 0,7-46-82,0 0 0,-1 0-1,1-1 1,-1 1-1,0 0 1,0-1 0,0 1-1,0-1 1,-1 0 0,1 1-1,-7 4 1,8-7-15,-1 1 0,0-1 0,1 0 0,-1 0 1,0-1-1,0 1 0,0 0 0,0 0 0,0-1 0,1 1 0,-1-1 0,0 0 0,0 1 0,-1-1 1,1 0-1,0 0 0,0-1 0,0 1 0,0 0 0,0 0 0,0-1 0,1 0 0,-1 1 0,0-1 0,0 0 1,-2-1-1,-2-2-4,0 0 0,0-1 0,0 1 0,0-1 1,1-1-1,0 1 0,0-1 0,0 0 0,1 0 1,0 0-1,0-1 0,1 1 0,-4-9 0,1 1-7,1-1 0,0 1 0,1-1 0,0 0 0,-1-25 0,4 24-3,1 0 0,1 0 0,1 0 0,0 0 0,1 0 0,1 0 0,9-26 0,55-106-20,-31 75 40,28-82 23,-57 129-41,0 0-1,-1-1 1,5-54-1,-11 75 10,-2 0-1,1 0 1,-1 0-1,0 0 1,-3-12 0,4 18-3,0-1 1,0 0 0,0 1 0,0-1 0,-1 1 0,1-1 0,0 1 0,0-1 0,-1 1 0,1-1 0,0 1 0,-1-1 0,1 1 0,0 0 0,-1-1 0,1 1 0,-1-1 0,1 1 0,-1 0 0,1 0 0,-1-1-1,1 1 1,-1 0 0,1 0 0,-1-1 0,0 1 0,0 1-1,0-1 0,0 1 0,0-1 0,0 1 0,0 0 0,0-1 0,0 1 0,0 0 0,1 0 0,-1 0 0,0 0 1,0 0-1,1 0 0,-1 0 0,1 0 0,-1 0 0,1 0 0,-1 2 0,-6 13 0,1 1 1,1 0-1,0 0 1,2 0-1,0 0 1,-1 21-1,1 9-20,5 53 0,0-75 14,4 28 0,-5-46 8,1-1-1,-1 0 1,1 0-1,0 0 1,1 0 0,0 0-1,-1 0 1,2 0 0,6 8-1,-9-13 0,0 1 0,0-1-1,0 0 1,0 0 0,0 0-1,0 0 1,1 0 0,-1 0-1,0 0 1,1-1 0,-1 1 0,1 0-1,-1-1 1,1 1 0,-1-1-1,1 0 1,-1 1 0,1-1-1,0 0 1,-1 0 0,1 0-1,-1 0 1,1 0 0,0 0-1,-1 0 1,1-1 0,-1 1-1,1-1 1,-1 1 0,1-1 0,-1 1-1,1-1 1,-1 0 0,0 0-1,1 0 1,-1 0 0,0 0-1,0 0 1,1 0 0,0-2-1,4-3-1,0-1-1,0-1 1,0 1-1,-1-1 1,7-14-1,2-9 3,-2 0 0,-1 0-1,-2-1 1,-1-1-1,-1 1 1,-2-1 0,-1-1-1,-2 1 1,-2-42-1,-1 70 3,1 0-1,-1-1 0,0 1 1,-1 0-1,-3-9 0,5 14-1,0-1 0,0 1 1,0 0-1,0 0 0,0 0 0,0-1 0,0 1 0,0 0 0,0 0 0,0 0 0,0-1 0,0 1 0,-1 0 0,1 0 0,0 0 0,0 0 0,0-1 0,0 1 1,0 0-1,0 0 0,-1 0 0,1 0 0,0 0 0,0 0 0,0-1 0,0 1 0,-1 0 0,1 0 0,0 0 0,0 0 0,0 0 0,-1 0 0,1 0 0,0 0 1,0 0-1,0 0 0,-1 0 0,1 0 0,0 0 0,0 0 0,0 0 0,-1 0 0,1 0 0,0 0 0,-1 0 0,-3 22 0,4 24 14,1-1-1,3 1 1,2-1-1,19 74 1,-20-97 33,13 31-1,-16-47-32,1 0 0,0 0-1,0 0 1,0 0-1,1-1 1,0 1 0,0-1-1,1 0 1,5 6-1,-8-10-7,-1 0-1,1 0 0,0 0 0,0 0 1,0 0-1,0 0 0,-1 0 1,1-1-1,0 1 0,0-1 0,0 1 1,1-1-1,-1 0 0,0 0 1,0 1-1,0-2 0,0 1 0,0 0 1,0 0-1,0-1 0,0 1 0,0-1 1,0 1-1,0-1 0,0 0 1,0 0-1,-1 0 0,1 0 0,0 0 1,0 0-1,-1-1 0,1 1 1,-1-1-1,1 1 0,1-4 0,5-4 8,0-1-1,-1 1 0,0-2 0,9-18 0,-4 4-1,0-1-1,-2 0 0,-1-1 1,-1 0-1,-2 0 1,0-1-1,-2 0 1,-1 0-1,-1 0 0,-2-29 1,-2 44 6,0 11-6,-1 20-6,2 10 29,2 1 0,2 0 0,0 0 0,2-1 0,1 0 0,1 0 0,1 0 0,18 38 0,-23-60-15,0 0 0,0-1 0,1 0 0,-1 0 1,1 0-1,0 0 0,6 5 0,-9-9-14,-1-1 0,1 1 0,0 0 0,0 0 0,0-1 0,0 1 0,0 0 0,1-1 0,-1 1-1,0-1 1,0 0 0,0 1 0,0-1 0,1 0 0,-1 0 0,0 0 0,0 1 0,0-1 0,1-1 0,-1 1 0,0 0 0,0 0-1,0 0 1,1-1 0,-1 1 0,0 0 0,0-1 0,0 1 0,0-1 0,0 1 0,0-1 0,0 0 0,0 1 0,0-1 0,0 0-1,0 0 1,0 0 0,0 0 0,-1 0 0,1 0 0,0 0 0,0-1 0,4-7 12,0 1-1,-1-1 1,0 0 0,0 0 0,-1-1-1,0 1 1,-1-1 0,0 0 0,-1 1-1,1-14 1,-1-1 13,-1 1 1,-1-1-1,-6-27 0,7 49-27,-17-78 70,16 73-68,-1 0-1,-1 0 0,0 1 0,0-1 0,0 1 0,0 0 0,-1 0 0,0 0 1,-5-5-1,8 10-4,1 0 0,-1 1 1,1-1-1,-1 0 0,1 1 1,-1-1-1,0 1 0,1-1 1,-1 1-1,0 0 0,1-1 1,-1 1-1,0-1 0,0 1 1,1 0-1,-1 0 0,0-1 1,0 1-1,1 0 0,-1 0 1,0 0-1,0 0 0,-1 0 1,2 1-2,-1-1 1,1 0-1,-1 1 1,0-1-1,1 1 1,0 0-1,-1-1 1,1 1-1,-1-1 1,1 1-1,0 0 1,-1-1-1,1 1 1,0 0-1,0-1 1,-1 1-1,1 0 1,0-1-1,0 1 1,0 1-1,-1 4-5,1 0 0,0 0 0,0 0 1,3 11-1,0-1-1,1-1 0,1 0 0,12 27 0,-15-37 6,1 0-1,-1 0 1,2 0 0,-1 0-1,0-1 1,1 1 0,0-1-1,0 0 1,0 0-1,1 0 1,-1-1 0,1 1-1,9 4 1,-12-7 1,1 0-1,-1 0 1,0-1 0,1 1-1,-1-1 1,1 1-1,-1-1 1,0 0 0,1 0-1,-1 0 1,1 0 0,-1-1-1,1 1 1,-1 0 0,0-1-1,4-1 1,-2 0 0,0 0 0,0 0 1,0-1-1,0 1 0,0-1 1,-1 0-1,1 0 0,2-4 1,4-4 1,-2-1 0,1 1 0,-1-2 1,8-18-1,-9 20-1,-2-1 0,0-1 0,0 1 0,-1-1 0,-1 1 0,0-1 0,0 0 0,-2-1 0,1 1 0,-2-25 0,0 37-1,0-1 1,-1 1 0,1 0 0,0-1-1,-1 1 1,1 0 0,-1-1 0,1 1-1,-1 0 1,1-1 0,-1 1 0,0 0-1,-1-2 1,1 3-1,1-1 0,-1 1 1,1 0-1,-1-1 0,1 1 0,-1 0 0,0 0 0,1-1 1,-1 1-1,1 0 0,-1 0 0,1 0 0,-1 0 1,0 0-1,1 0 0,-1 0 0,1 0 0,-1 0 0,1 0 1,-1 0-1,0 0 0,0 1 0,-1 0 1,0 0 0,-1 0 0,1 1 0,0-1-1,0 0 1,1 1 0,-1 0 0,0-1 0,0 1 0,1 0 0,-1 0 0,1 0-1,-2 4 1,-3 6 4,1 1 0,1 0 0,0 0 0,0 0 0,2 0 0,-1 1 0,2-1-1,-1 19 1,2-15 12,1 0-1,0-1 0,1 1 0,0 0 0,2-1 1,7 22-1,-10-35-11,0 0 0,0 0 0,0 0 1,1-1-1,-1 1 0,1 0 0,0-1 0,0 1 1,0-1-1,0 0 0,0 1 0,0-1 0,1 0 1,4 3-1,-5-4-3,-1-1 1,1 0 0,0 1 0,-1-1-1,1 0 1,0 0 0,-1 1-1,1-1 1,0 0 0,-1-1-1,1 1 1,0 0 0,-1 0-1,1-1 1,0 1 0,-1-1-1,1 0 1,-1 1 0,1-1 0,-1 0-1,1 0 1,-1 0 0,0 0-1,1 0 1,-1 0 0,0 0-1,0 0 1,0-1 0,1 0-1,7-9-12,0 0 0,-1 0 0,0-1 0,-1 0 0,9-22 0,22-70-320,-17 42-78,-10 39 78,-5 18 90,-1 14-37,17 93-210,2 10 485,-20-99 21,0 0 0,1-1 0,0 1 0,1-1 0,1-1 0,9 15 0,-15-24-17,0-1 0,0 1 0,0 0 0,1-1 0,-1 1 0,0-1 0,1 0 0,-1 1 0,1-1 0,-1 0 0,1 0 1,0 0-1,-1 0 0,1 0 0,0 0 0,0 0 0,0-1 0,0 1 0,0-1 0,-1 1 0,1-1 0,3 0 0,-3 0-13,0-1 0,0 0 0,0 1-1,-1-1 1,1 0 0,0 0 0,-1 0-1,1-1 1,0 1 0,-1 0 0,1-1-1,-1 1 1,0-1 0,0 1 0,1-1 0,-1 1-1,2-4 1,3-8-104,0-1 0,-1 1-1,0-1 1,4-22 0,-2-4-136,-1-1 0,-2 0 0,-3 0 1,-5-72-1,-35-163-997,35 257 1172,0-1 1,-1 1 0,0 0-1,-10-18 1,3 19 21,12 18 53,0-1 1,-1 1-1,1 0 1,0 0-1,0 0 1,0 0-1,-1 0 1,1 0-1,0 0 1,0-1-1,-1 1 1,1 0 0,0 0-1,0 0 1,-1 0-1,1 0 1,0 0-1,0 0 1,-1 0-1,1 1 1,0-1-1,0 0 1,-1 0-1,1 0 1,0 0-1,0 0 1,0 0-1,-1 0 1,1 0-1,0 1 1,0-1 0,0 0-1,-1 0 1,1 0-1,0 0 1,0 1-1,0-1 1,0 0-1,-1 0 1,1 1-1,-1 3 12,-1 0 0,1 0 0,0 0 0,0 1 0,0-1 0,1 0 0,-1 9 0,1 65 680,3-1 1,25 146-1,-24-198-515,1-1 1,2 0-1,0 0 0,19 40 1,-25-62-189,0 0 1,0 0 0,0 0-1,0 0 1,1-1 0,-1 1 0,1 0-1,-1-1 1,1 1 0,0-1-1,-1 1 1,1-1 0,0 0 0,0 0-1,0 0 1,0 0 0,0 0-1,0 0 1,3 0 0,-4-1-9,0 0 1,-1 0-1,1 0 1,0 0-1,-1 0 1,1 0 0,0 0-1,-1 0 1,1 0-1,-1-1 1,1 1-1,0 0 1,-1-1-1,1 1 1,-1 0-1,1-1 1,-1 1-1,1 0 1,-1-1-1,1 1 1,-1-1 0,1 1-1,0-2 1,-1 1-20,1-1 1,0 1 0,-1-1 0,1 0 0,-1 1-1,0-1 1,1 0 0,-1 1 0,0-1 0,0 0-1,0 0 1,-1-3 0,-1-5-65,0 0-1,-1 0 1,-1 0 0,0 0 0,0 0-1,-1 1 1,0 0 0,0 0 0,-1 0-1,0 1 1,-1-1 0,0 2 0,-16-15-1,23 22 109,0-1-1,0 1 0,-1-1 0,1 1 1,0 0-1,-1-1 0,1 1 0,-1 0 1,1-1-1,0 1 0,-1 0 0,1 0 1,-1-1-1,1 1 0,-1 0 0,1 0 1,-1 0-1,1 0 0,-1-1 0,1 1 1,-1 0-1,1 0 0,-1 0 0,1 0 1,-1 0-1,1 0 0,-1 0 0,1 1 1,-1-1-1,0 0 0,4 15 204,18 22 167,-15-28-289,1-1 0,0 0 0,0 0 0,0-1 0,1 0 0,0-1 0,14 10 0,-19-14-69,0-1 1,-1 1-1,1-1 0,0 0 0,0 0 1,-1 0-1,1 0 0,0-1 0,0 1 1,0-1-1,0 1 0,0-1 0,0 0 1,0 0-1,0-1 0,0 1 0,0-1 1,0 1-1,0-1 0,0 0 1,0 0-1,-1 0 0,1 0 0,0-1 1,-1 1-1,1-1 0,-1 0 0,1 1 1,-1-1-1,4-5 0,1-1-8,-1 0 0,0 0 1,-1-1-1,0 0 0,0 0 0,-1 0 1,0-1-1,0 1 0,-1-1 0,-1 0 0,2-11 1,0-2-3,-2-1 0,0 1 0,-3-41 0,0 57-8,1 2 1,0 0-1,0 1 1,-1-1 0,0 1-1,0-1 1,0 0 0,0 1-1,-1-1 1,-2-4 0,4 9-1,0-1 1,-1 1 0,1 0-1,0-1 1,0 1 0,0 0-1,0-1 1,0 1-1,-1 0 1,1 0 0,0-1-1,0 1 1,-1 0 0,1 0-1,0 0 1,0-1 0,-1 1-1,1 0 1,0 0-1,0 0 1,-1 0 0,1 0-1,0-1 1,-1 1 0,1 0-1,0 0 1,-1 0 0,1 0-1,0 0 1,-1 0-1,1 0 1,0 0 0,-1 0-1,1 0 1,0 0 0,-1 0-1,1 1 1,-8 11-5,0 24 14,4 1 62,1 0 0,4 66-1,1-79-7,1 1-1,1 0 1,2-1-1,0 0 1,10 25-1,-15-47-50,0 1 0,0-1-1,0 1 1,0-1 0,1 1-1,-1-1 1,1 0 0,0 1 0,-1-1-1,1 0 1,0 0 0,0-1-1,0 1 1,1 0 0,-1-1-1,0 1 1,5 2 0,-5-4-9,0 0 0,0 0 0,0 0 0,0 0 0,0 0 0,0 0 0,-1 0 0,1-1 0,0 1-1,0-1 1,0 1 0,0-1 0,-1 0 0,1 0 0,0 0 0,-1 0 0,1 0 0,-1 0 0,1 0 0,-1 0 0,1 0 0,-1-1 0,0 1 0,0-1 0,0 1 0,2-3 0,6-9-34,-1 0 0,0 0-1,-1-1 1,-1 1 0,0-2 0,5-18 0,18-95-66,-11 3 142,-6 0-1,-5-133 1,-7 227 26,0 29-24,-1 5 2,3 50 114,5 23 49,3 0-1,3-1 1,4-1-1,33 91 1,-41-141-171,22 39 0,-27-56-107,0 0-1,1-1 1,0 1-1,0-1 1,0 0-1,0-1 1,1 1-1,0-1 0,0-1 1,8 6-1,-6-7-296,-10-6-162,-13-10 52,-79-43-324,41 26 600,1-2-1,1-2 1,-48-44 0,94 74 207,1 0 0,-1-1 0,1 0 0,0 0-1,0 0 1,-5-10 0,9 14 9,-1 0 0,1-1 0,-1 1 0,1 0 0,-1-1 0,1 1 0,0-1 0,0 1 0,0-1 0,0 1 0,0 0 0,0-1 0,0 1 1,0-1-1,0 1 0,1-1 0,-1 1 0,1 0 0,-1-1 0,1 1 0,-1 0 0,1-1 0,0 1 0,0 0 0,-1 0 0,1-1 0,0 1 0,0 0 0,0 0 0,0 0 0,1 0 0,-1 0 0,0 1 0,3-2 0,13-7 177,0 1 1,1 2-1,0-1 0,1 2 0,-1 1 1,29-4-1,-5 0-67,6-1-91,-20 5-406,0-2 0,-1-1-1,42-16 1,-68 23 350,0 0 0,0-1 0,0 1 0,0 0 1,0-1-1,-1 1 0,1 0 0,0-1 0,0 1 0,-1-1 0,1 0 0,0 1 1,-1-1-1,1 0 0,0 1 0,-1-1 0,1 0 0,-1 1 0,1-3 1,-1 2-20,-1 0 0,0 0 0,1 0 1,-1-1-1,0 1 0,0 0 1,1 0-1,-1 0 0,0 0 1,0 0-1,0 0 0,0 1 1,-2-2-1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7.445"/>
    </inkml:context>
    <inkml:brush xml:id="br0">
      <inkml:brushProperty name="width" value="0.025" units="cm"/>
      <inkml:brushProperty name="height" value="0.025" units="cm"/>
    </inkml:brush>
  </inkml:definitions>
  <inkml:trace contextRef="#ctx0" brushRef="#br0">103 1 11819,'-7'69'9553,"-19"35"-5453,7-31-2517,2-5-845,8-36-712,2-1 1,1 1-1,-4 58 0,10-90-40,-1 1 0,1 0 0,0-1 0,0 1 0,0-1 0,0 1 0,0 0 0,0-1 0,0 1 0,0 0 0,0-1 0,0 1-1,0 0 1,1-1 0,-1 1 0,0-1 0,0 1 0,1 0 0,-1-1 0,0 1 0,1-1 0,-1 1 0,0-1 0,1 1 0,-1-1 0,1 1-1,-1-1 1,1 0 0,-1 1 0,1-1 0,-1 1 0,1-1 0,-1 0 0,1 0 0,0 1 0,-1-1 0,1 0 0,-1 0 0,1 0 0,0 0-1,-1 1 1,1-1 0,0 0 0,0 0 0,0-1-97,1 1 0,-1-1 0,0 0 0,1 1 0,-1-1 0,0 0 0,0 1-1,0-1 1,1 0 0,-1 0 0,0 0 0,0 0 0,-1 0 0,1-1 0,0 1 0,0 0 0,0 0 0,0-3-1,3-5-1492,-2-1 0,1 1 0,-1-1 0,-1 0 0,0 0-1,0 0 1,-2-15 0,1-19-7194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7.775"/>
    </inkml:context>
    <inkml:brush xml:id="br0">
      <inkml:brushProperty name="width" value="0.025" units="cm"/>
      <inkml:brushProperty name="height" value="0.025" units="cm"/>
    </inkml:brush>
  </inkml:definitions>
  <inkml:trace contextRef="#ctx0" brushRef="#br0">0 70 13677,'0'0'13421,"60"-1"-11980,-12-4-576,2-4-353,5-4-352,-1-1-128,0 2 1,-7 0-162,-6 8-928,-11 4-1025,-14 0-1025,-16 8-928,0 5-1443,-28 5-4963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8.122"/>
    </inkml:context>
    <inkml:brush xml:id="br0">
      <inkml:brushProperty name="width" value="0.025" units="cm"/>
      <inkml:brushProperty name="height" value="0.025" units="cm"/>
    </inkml:brush>
  </inkml:definitions>
  <inkml:trace contextRef="#ctx0" brushRef="#br0">1 28 7815,'0'0'17073,"83"28"-15728,-35-38-641,0 0-543,1 1-161,-4 1-1506,-10 2-2049,-5-1-2563,-5 2-6310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8.859"/>
    </inkml:context>
    <inkml:brush xml:id="br0">
      <inkml:brushProperty name="width" value="0.025" units="cm"/>
      <inkml:brushProperty name="height" value="0.025" units="cm"/>
    </inkml:brush>
  </inkml:definitions>
  <inkml:trace contextRef="#ctx0" brushRef="#br0">165 0 16656,'0'0'3598,"-10"10"-491,2-3-2714,-17 18 1655,-41 48 0,60-65-1945,0 0-1,0 1 1,0-1 0,1 1-1,1 0 1,0 1 0,0-1-1,1 1 1,0 0 0,0-1 0,1 1-1,-1 15 1,3-25-102,0 1 0,0 0 0,0-1 0,0 1 0,0 0 0,0 0-1,0-1 1,0 1 0,0 0 0,0-1 0,1 1 0,-1 0 0,0-1 0,0 1 0,1-1 0,-1 1 0,0 0 0,1-1 0,-1 1 0,1-1-1,-1 1 1,1-1 0,-1 1 0,1-1 0,-1 0 0,1 1 0,-1-1 0,1 1 0,0-1 0,0 0 0,22-3-114,19-23-70,-36 20 83,-2 0 0,1 0-1,-1-1 1,0 0 0,0 0 0,0 0-1,-1 0 1,-1-1 0,1 1 0,-1-1-1,0 0 1,-1 0 0,0 1 0,0-1-1,0 0 1,-1 0 0,-2-12 0,3 18 66,0 0 0,-1 0 0,1 1 0,0-1 1,0 0-1,0 1 0,0-1 0,0 1 0,1-1 1,-1 1-1,0 0 0,1-1 0,-1 1 0,1 0 1,-1 0-1,1 0 0,-1 0 0,1 0 0,0 0 0,0 1 1,-1-1-1,1 1 0,0-1 0,2 0 0,54-12 135,-49 11-146,70-5 413,-79 8-356,1-1 0,-1 0 0,0 1 0,1-1 1,-1 0-1,1 1 0,-1-1 0,0 1 0,1-1 0,-1 1 1,0-1-1,1 1 0,-1-1 0,0 1 0,0-1 0,0 1 0,1-1 1,-1 1-1,0 0 0,0-1 0,0 1 0,0-1 0,0 1 0,0-1 1,0 1-1,0-1 0,0 1 0,0 0 0,-1-1 0,1 1 0,0-1 1,0 1-1,0-1 0,-1 2 0,-7 21 161,-20 19 226,18-28-142,0 1-1,1 0 1,1 0-1,0 1 0,-6 20 1,47-51 399,-33 15-688,1-9 44,0-1 0,1 1 0,0 0 0,1 1 0,-1-1 0,2 0 0,-1 1 0,1-1 0,6-8 0,-5 9-2,-1 0 1,0 0-1,0-1 1,-1 0-1,0 1 1,0-1-1,-1 0 1,-1 0-1,2-11 0,-2 21 4,-1 1 0,1-1-1,0 1 1,0-1 0,0 0 0,0 1-1,0-1 1,0 0 0,0 0-1,1 0 1,-1 0 0,0 0-1,1 0 1,-1 0 0,1 0-1,-1 0 1,1-1 0,-1 1-1,1 0 1,-1-1 0,1 0-1,0 1 1,1-1 0,44 8 330,-39-8-309,48-3-122,-53 2 57,-1 1 1,1-1-1,-1 1 1,0-1 0,1 0-1,-1 0 1,0 0-1,0 0 1,1 0 0,-1-1-1,0 1 1,0 0-1,0-1 1,-1 0 0,1 1-1,0-1 1,-1 0-1,1 0 1,2-4-1,-4 5 26,0 1-1,-1 0 1,1 0-1,0-1 1,0 1-1,0 0 1,-1 0-1,1 0 0,0-1 1,0 1-1,-1 0 1,1 0-1,0 0 1,0 0-1,-1-1 1,1 1-1,0 0 1,-1 0-1,1 0 0,0 0 1,0 0-1,-1 0 1,1 0-1,0 0 1,-1 0-1,1 0 1,0 0-1,-1 0 0,1 0 1,0 0-1,-1 0 1,1 0-1,0 0 1,0 1-1,-1-1 1,1 0-1,0 0 0,0 0 1,-1 0-1,1 1 1,0-1-1,0 0 1,-1 0-1,1 0 1,0 1-1,0-1 0,-19 10-42,8 3 126,1 0 0,1 1 0,0 0 0,1 1 0,0 0 0,1 0 0,1 0 0,0 1 0,-5 25 0,11-41-70,0 1 0,0 0 0,0 0 0,0-1 0,0 1-1,1 0 1,-1-1 0,0 1 0,0 0 0,1-1 0,-1 1 0,0 0 0,1-1 0,-1 1 0,1-1 0,-1 1 0,1 0-1,-1-1 1,1 1 0,-1-1 0,1 1 0,-1-1 0,1 0 0,0 1 0,-1-1 0,1 0 0,0 1 0,-1-1 0,1 0-1,0 0 1,1 1 0,-1-1-88,0 0 0,0 0 1,-1 1-1,1-1 0,0 1 0,0-1 0,0 0 0,0 1 0,0 0 0,0-1 0,-1 1 0,1-1 0,0 1 1,-1 0-1,1 0 0,0-1 0,-1 1 0,1 0 0,-1 0 0,1 0 0,-1 0 0,1 0 0,-1 0 0,0-1 1,1 1-1,-1 0 0,0 0 0,0 0 0,0 1 0,0 0-585,0 10-1894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9.380"/>
    </inkml:context>
    <inkml:brush xml:id="br0">
      <inkml:brushProperty name="width" value="0.025" units="cm"/>
      <inkml:brushProperty name="height" value="0.025" units="cm"/>
    </inkml:brush>
  </inkml:definitions>
  <inkml:trace contextRef="#ctx0" brushRef="#br0">82 0 16624,'0'1'6327,"-4"11"-5149,-10 22 1651,10-28-2719,1 1-1,0 0 1,0-1-1,0 1 1,1 0-1,0 1 1,1-1-1,0 0 1,0 0-1,0 1 1,1 8-1,1-14-233,0 0-1,0-1 1,-1 1-1,1 0 1,1 0 0,-1-1-1,0 1 1,0 0-1,1-1 1,-1 0 0,1 1-1,-1-1 1,1 0-1,0 1 1,2 0 0,37 21-1856,-15-10 1151,-23-10 890,0-1-1,0 1 1,0-1 0,-1 1-1,1 0 1,-1 0 0,1 0 0,-1 0-1,0 1 1,0-1 0,0 0-1,-1 1 1,1 0 0,-1-1-1,0 1 1,0 0 0,0 0 0,0-1-1,-1 1 1,1 0 0,-1 0-1,0 0 1,0 0 0,-1 0 0,1 0-1,-1-1 1,0 1 0,0 0-1,0 0 1,0-1 0,-1 1-1,-2 5 1,-1-1 340,1 1 0,-1-1 0,0 0 1,-1-1-1,1 1 0,-2-1 0,1 0 0,-1-1 0,0 1 0,0-1 0,-1-1 0,-14 9 0,21-13-384,0 0-1,-1-1 1,1 1-1,-1-1 1,1 1-1,0-1 1,-1 0-1,1 1 1,-1-1-1,1 0 1,-1 0-1,1 0 1,-1 0-1,1 0 1,-1-1-1,1 1 1,0 0-1,-1-1 0,1 1 1,-1-1-1,1 1 1,0-1-1,-1 1 1,1-1-1,0 0 1,0 0-1,0 0 1,-1 0-1,1 0 1,0 0-1,0 0 1,0 0-1,1 0 1,-1 0-1,-1-3 1,-10-24-4636,9-1-9063,30 29 10383,-6-1 1975,3-4-1046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19.911"/>
    </inkml:context>
    <inkml:brush xml:id="br0">
      <inkml:brushProperty name="width" value="0.025" units="cm"/>
      <inkml:brushProperty name="height" value="0.025" units="cm"/>
    </inkml:brush>
  </inkml:definitions>
  <inkml:trace contextRef="#ctx0" brushRef="#br0">113 115 8168,'6'-13'2957,"4"-5"-1646,30-65 6155,-55 123-2454,0-3-4073,-18 73 1,32-101-891,-21 128 334,19-116-383,2 0 0,1-1 0,0 1 1,5 31-1,6-32-1235,-6-20-832,-2-11-50,-4 2 1342,0 0 0,0 0 0,-1 1 0,-4-17 0,-33-68 963,21 54 488,10 20 62,3 9 169,0 0 1,1-1-1,0 0 0,1 0 1,-3-15-1,6 26-827,0-1-1,1 0 1,-1 1-1,0-1 1,0 0-1,1 1 1,-1-1-1,0 0 1,1 1-1,-1-1 1,1 1-1,-1-1 1,1 1-1,-1-1 1,1 1-1,-1-1 1,1 1-1,0-1 1,-1 1-1,1 0 1,-1-1-1,1 1 1,0 0-1,-1 0 1,1-1-1,0 1 1,0 0-1,-1 0 1,1 0-1,0 0 1,-1 0-1,1 0 1,0 0-1,-1 0 1,1 0-1,0 0 1,0 0-1,0 1 1,33 4 256,-33-5-249,68 17 141,22 4-2736,-27-14-5238,-4-6-6630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0.753"/>
    </inkml:context>
    <inkml:brush xml:id="br0">
      <inkml:brushProperty name="width" value="0.025" units="cm"/>
      <inkml:brushProperty name="height" value="0.025" units="cm"/>
    </inkml:brush>
  </inkml:definitions>
  <inkml:trace contextRef="#ctx0" brushRef="#br0">271 1 17713,'0'0'1537,"-46"36"289,9-3-577,-2 9-512,-3 8-97,-1 6-191,8 3-97,14-1-192,13-6-128,8-5 0,15-6 32,16-11-32,10-10-352,9-14-1345,-1-6-1218,1-9-2498,-8-17-5542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1.239"/>
    </inkml:context>
    <inkml:brush xml:id="br0">
      <inkml:brushProperty name="width" value="0.025" units="cm"/>
      <inkml:brushProperty name="height" value="0.025" units="cm"/>
    </inkml:brush>
  </inkml:definitions>
  <inkml:trace contextRef="#ctx0" brushRef="#br0">37 35 14958,'0'0'2648,"-6"8"-288,-19 25-631,24-33-1692,1 1 0,-1-1 0,1 1 0,0 0 0,-1-1 0,1 1 0,-1-1 1,1 1-1,0 0 0,0-1 0,-1 1 0,1 0 0,0-1 0,0 1 0,0 0 0,0 0 0,0-1 0,0 1 0,0 0 0,0 0 0,0-1 0,0 1 0,0 0 0,0-1 0,0 1 0,1 0 0,-1-1 0,0 1 0,0 0 0,1-1 0,-1 1 0,0 0 1,1-1-1,-1 1 0,1-1 0,-1 1 0,1-1 0,-1 1 0,1-1 0,0 1 0,-1-1 0,1 0 0,-1 1 0,1-1 0,0 0 0,-1 1 0,1-1 0,0 0 0,-1 0 0,1 0 0,0 0 0,1 1 0,42 0 157,-38-1-87,5-1-366,-1 0 1,0 0-1,1-2 0,-1 1 1,0-1-1,0 0 1,0-1-1,9-5 1,-14 6 200,0 1 1,0-1-1,0 0 1,0 0-1,0-1 1,-1 1-1,0-1 1,1 0-1,-1 0 1,-1-1-1,1 1 1,-1-1-1,1 0 1,-2 1-1,1-2 1,3-5-1,-8 6 1010,-5 10-570,-9 14 142,10-7-306,0 0 0,0 0 0,2 1 0,-1 0 0,2-1 0,-1 2 0,2-1 0,0 0 0,0 0 0,2 1 1,-1-1-1,3 20 0,0-28-212,-1 1 0,1-1 0,1 0 0,-1 0 0,1 0 0,0 0 0,0 0 0,0-1 1,0 1-1,1-1 0,0 0 0,0 0 0,0 0 0,1-1 0,-1 1 0,1-1 0,5 3 0,-4-3-64,-2 0 0,1 0 0,0 1-1,-1 0 1,1-1 0,-1 1-1,0 1 1,0-1 0,-1 1 0,1-1-1,-1 1 1,0 0 0,0 0-1,-1 1 1,1-1 0,-1 0-1,1 7 1,-2-5 129,-1 1 1,0-1-1,-1 1 1,1-1-1,-1 0 0,-1 1 1,0-1-1,0 0 1,0 0-1,-1 0 0,0 0 1,0 0-1,0-1 0,-1 1 1,-6 7-1,7-10 65,0 0-1,0 0 1,0 0-1,-1-1 1,0 1-1,0-1 0,0 0 1,0 0-1,0 0 1,0 0-1,-1-1 1,1 0-1,-1 0 1,0 0-1,0-1 1,0 1-1,0-1 1,0 0-1,0 0 1,0-1-1,0 0 1,0 0-1,-6 0 1,7-1-86,1-1 1,0 1-1,1 0 1,-1-1-1,0 0 1,0 0 0,1 0-1,-1 0 1,1 0-1,-1 0 1,1 0-1,0-1 1,0 1 0,0-1-1,0 0 1,1 0-1,-1 1 1,1-1-1,-1 0 1,1 0-1,0-1 1,0 1 0,1 0-1,-1 0 1,1 0-1,-1 0 1,1-5-1,-2-8-335,1 0 0,1 0 0,0 0-1,3-19 1,-2 28-4,1 1 0,0-1 1,0 1-1,0-1 0,1 1 1,0 0-1,0 0 0,1 1 1,-1-1-1,1 0 0,1 1 0,4-5 1,39-32-6145,-15 18-1889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092"/>
    </inkml:context>
    <inkml:brush xml:id="br0">
      <inkml:brushProperty name="width" value="0.025" units="cm"/>
      <inkml:brushProperty name="height" value="0.025" units="cm"/>
    </inkml:brush>
  </inkml:definitions>
  <inkml:trace contextRef="#ctx0" brushRef="#br0">74 66 11723,'0'0'4789,"-8"-2"-2980,-2-1-1377,-29-3 850,37 43 223,-5 43 1982,4-63-3081,1 0-1,0-1 1,2 1-1,0 0 1,3 25 0,-3-41-390,0-1 0,1 1 0,-1 0 1,0-1-1,0 1 0,1-1 0,-1 1 0,0-1 1,1 1-1,-1-1 0,1 1 0,-1-1 0,0 0 1,1 1-1,-1-1 0,1 0 0,-1 1 1,1-1-1,-1 0 0,1 0 0,0 1 0,-1-1 1,1 0-1,-1 0 0,1 0 0,0 0 1,-1 0-1,1 0 0,-1 0 0,1 0 0,0 0 1,-1 0-1,1 0 0,-1 0 0,1 0 0,-1 0 1,1 0-1,0-1 0,-1 1 0,1 0 1,0-1-1,24-12 824,-1-5-688,-2-2-1,0-1 1,-1 0 0,-2-1-1,0-1 1,-1-1-1,-1-1 1,-2-1 0,19-39-1,-25 38-1925,-12 39-1849,1 4-1491,2 1-2509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498"/>
    </inkml:context>
    <inkml:brush xml:id="br0">
      <inkml:brushProperty name="width" value="0.025" units="cm"/>
      <inkml:brushProperty name="height" value="0.025" units="cm"/>
    </inkml:brush>
  </inkml:definitions>
  <inkml:trace contextRef="#ctx0" brushRef="#br0">92 1 9513,'0'0'12737,"3"12"-11493,-2 7-903,0 0-1,-2 0 1,0-1 0,-1 1-1,0 0 1,-2-1-1,0 1 1,-1-1 0,-10 21-1,1-2-67,5-17-223,0 1-1,2 0 1,1 1-1,0-1 0,1 1 1,-2 33-1,7-55-64,0 1 0,0 0 0,0 0 0,0-1 0,1 1 0,-1 0 0,0-1 0,0 1 0,0 0 0,1 0 0,-1-1 0,0 1 0,1-1 0,-1 1 0,1 0 0,-1-1-1,1 1 1,-1-1 0,1 1 0,-1-1 0,1 1 0,-1-1 0,1 1 0,0-1 0,-1 1 0,1-1 0,0 0 0,0 1 0,27 0-1232,-21-2 122,0 0-1,0-1 1,0 0 0,-1 0 0,12-6 0,11-11-7326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49.551"/>
    </inkml:context>
    <inkml:brush xml:id="br0">
      <inkml:brushProperty name="width" value="0.035" units="cm"/>
      <inkml:brushProperty name="height" value="0.035" units="cm"/>
    </inkml:brush>
  </inkml:definitions>
  <inkml:trace contextRef="#ctx0" brushRef="#br0">0 48 18068,'9'11'1984,"0"-5"-1320,0-12-608,2-5 1777,1-4-1569,-3-1-184,-6-1-88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2.861"/>
    </inkml:context>
    <inkml:brush xml:id="br0">
      <inkml:brushProperty name="width" value="0.025" units="cm"/>
      <inkml:brushProperty name="height" value="0.025" units="cm"/>
    </inkml:brush>
  </inkml:definitions>
  <inkml:trace contextRef="#ctx0" brushRef="#br0">0 1 17905,'0'0'11435,"39"15"-17137,-34-30-3362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3.598"/>
    </inkml:context>
    <inkml:brush xml:id="br0">
      <inkml:brushProperty name="width" value="0.025" units="cm"/>
      <inkml:brushProperty name="height" value="0.025" units="cm"/>
    </inkml:brush>
  </inkml:definitions>
  <inkml:trace contextRef="#ctx0" brushRef="#br0">18 0 16432,'0'0'4452,"-5"64"-2723,0-32-287,1 2-353,1 2-417,3-5-351,0-4-225,10-5-32,3-8-32,1-4-64,-5-7-224,-4-3-705,-1-2-1185,-4-15-897,-15-5-1570,-8-8-896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3.926"/>
    </inkml:context>
    <inkml:brush xml:id="br0">
      <inkml:brushProperty name="width" value="0.025" units="cm"/>
      <inkml:brushProperty name="height" value="0.025" units="cm"/>
    </inkml:brush>
  </inkml:definitions>
  <inkml:trace contextRef="#ctx0" brushRef="#br0">0 19 9065,'0'0'11819,"57"1"-10506,-7 7-224,3-2-320,9-5-289,0-1-288,1 0-128,-10-5 1,-8-3-1090,-22 0-1346,-13 1-1729,-10 0-3491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257"/>
    </inkml:context>
    <inkml:brush xml:id="br0">
      <inkml:brushProperty name="width" value="0.025" units="cm"/>
      <inkml:brushProperty name="height" value="0.025" units="cm"/>
    </inkml:brush>
  </inkml:definitions>
  <inkml:trace contextRef="#ctx0" brushRef="#br0">0 153 15535,'0'0'9993,"78"-2"-9064,-30-6-641,-6 0-256,11 3-352,-5 4-1826,-5 1-1890,-3 0-2690</inkml:trace>
  <inkml:trace contextRef="#ctx0" brushRef="#br0" timeOffset="1">559 113 15535,'0'0'6117,"-49"59"-4515,31-33-353,6-1-544,5-1-417,1-5-160,6-4-128,2-7-416,10-6-865,4-2-353,-3-3-768,3-12-2243,-6-6-3042</inkml:trace>
  <inkml:trace contextRef="#ctx0" brushRef="#br0" timeOffset="2">575 1 13004,'0'0'7624,"-12"53"-7528,12-37-1346,12-7-1376,6-3-2915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591"/>
    </inkml:context>
    <inkml:brush xml:id="br0">
      <inkml:brushProperty name="width" value="0.025" units="cm"/>
      <inkml:brushProperty name="height" value="0.025" units="cm"/>
    </inkml:brush>
  </inkml:definitions>
  <inkml:trace contextRef="#ctx0" brushRef="#br0">110 1 9289,'0'0'7153,"-2"8"-4281,0 0-1989,0 0 1,-1 0-1,0 0 0,-1 0 0,1 0 1,-1-1-1,-1 0 0,-7 10 0,63-19-4187,-50 2 3320,0 0-1,1 0 1,-1 1 0,0-1 0,0 0 0,0 0 0,0 1-1,0-1 1,1 1 0,-1-1 0,0 1 0,0 0 0,0-1-1,0 1 1,0 0 0,0 0 0,-1-1 0,1 1 0,0 0-1,0 0 1,-1 0 0,1 0 0,0 0 0,-1 0 0,1 0-1,-1 0 1,1 1 0,-1-1 0,0 0 0,1 0 0,-1 0-1,0 0 1,0 1 0,0-1 0,0 0 0,0 0 0,0 1-1,0-1 1,0 0 0,-1 0 0,1 0 0,0 0 0,-1 1-1,1-1 1,-1 0 0,1 0 0,-1 0 0,1 0 0,-1 0-1,0 0 1,0 0 0,1 0 0,-1 0 0,0-1 0,0 1-1,0 0 1,0 0 0,-2 0 0,-6 3 227,-1-1 0,0 0 0,1-1-1,-1 0 1,0-1 0,0 0 0,0 0 0,0-1 0,-18-2 0,28 2-300,-1 1 0,1-1 0,-1 0 1,1 0-1,-1 0 0,1 0 0,-1 0 0,1 0 0,-1 0 0,1 0 1,-1 0-1,1 0 0,-1 0 0,1 0 0,-1-1 0,0 1 1,1 0-1,0 0 0,-1-1 0,1 1 0,-1 0 0,1 0 1,-1-1-1,1 1 0,-1 0 0,1-1 0,0 1 0,-1-1 1,1 1-1,0-1 0,0 1 0,-1 0 0,1-1 0,0 1 1,0-1-1,-1 1 0,1-1 0,0 1 0,0-1 0,0 0 1,0 1-1,0-1 0,0 1 0,0-1 0,0 1 0,0-1 1,0 1-1,0-1 0,0 1 0,0-1 0,0 1 0,1-1 1,-1 1-1,0-1 0,0 1 0,1-1 0,-1 1 0,0-1 1,1 1-1,-1 0 0,0-1 0,1 1 0,-1-1 0,1 1 1,0-1-1,29-24-9010,2 8-1625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4.952"/>
    </inkml:context>
    <inkml:brush xml:id="br0">
      <inkml:brushProperty name="width" value="0.025" units="cm"/>
      <inkml:brushProperty name="height" value="0.025" units="cm"/>
    </inkml:brush>
  </inkml:definitions>
  <inkml:trace contextRef="#ctx0" brushRef="#br0">107 1 13485,'0'0'12791,"-10"9"-12081,3-3-562,2-2-82,0 0 1,0 0-1,1 0 1,0 1 0,0 0-1,0-1 1,0 2 0,1-1-1,0 0 1,0 1 0,0-1-1,-1 8 1,-7 21 115,3 1 1,1-1 0,1 2-1,0 41 1,5-76-170,1 0 0,0-1 1,0 1-1,0 0 0,0-1 0,1 1 1,-1 0-1,0-1 0,0 1 1,0 0-1,0-1 0,1 1 1,-1 0-1,0-1 0,1 1 1,-1-1-1,0 1 0,1-1 0,-1 1 1,1-1-1,-1 1 0,1-1 1,-1 1-1,1-1 0,-1 0 1,1 1-1,-1-1 0,1 0 0,0 1 1,0-1-1,24-2 269,-17-1-218,-1 1 0,0-2 0,0 1 0,12-9 0,4-7-49,-2 0-1,0-2 1,-2 0 0,0-1-1,-1-1 1,-1 0 0,16-33-1,-43 74-7608,-1-5-79,1-2-6720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5.344"/>
    </inkml:context>
    <inkml:brush xml:id="br0">
      <inkml:brushProperty name="width" value="0.025" units="cm"/>
      <inkml:brushProperty name="height" value="0.025" units="cm"/>
    </inkml:brush>
  </inkml:definitions>
  <inkml:trace contextRef="#ctx0" brushRef="#br0">1 1 14221,'0'0'9321,"2"46"-7591,8-37-1025,6-1-449,-2-2-128,11-3-993,-2-3-2786,2 0-2179,1-1-1569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5.675"/>
    </inkml:context>
    <inkml:brush xml:id="br0">
      <inkml:brushProperty name="width" value="0.025" units="cm"/>
      <inkml:brushProperty name="height" value="0.025" units="cm"/>
    </inkml:brush>
  </inkml:definitions>
  <inkml:trace contextRef="#ctx0" brushRef="#br0">79 297 3299,'0'0'16933,"-8"-3"-16751,4 2-138,1-1 1,-1 1-1,1 0 0,-1 1 1,0-1-1,1 1 1,-1-1-1,0 1 0,-6 1 1,8-1 34,1 1 0,-1-1 0,1 1 1,-1 0-1,1-1 0,-1 1 0,1 0 1,0 0-1,-1 0 0,1 0 0,0 0 1,0 0-1,0 0 0,0 1 0,0-1 1,0 0-1,0 1 0,0-1 0,1 0 1,-1 1-1,0-1 0,1 1 0,-1-1 1,1 1-1,0 0 0,-1-1 0,1 1 1,0-1-1,0 1 0,0 0 0,0-1 1,1 4-1,-1-4-40,1 0 1,-1 0-1,1 0 0,0 1 1,-1-1-1,1 0 0,0 0 1,-1 0-1,1 0 1,0 0-1,0-1 0,0 1 1,0 0-1,0 0 0,0-1 1,0 1-1,0 0 0,0-1 1,1 1-1,-1-1 0,0 0 1,0 1-1,0-1 1,1 0-1,-1 1 0,0-1 1,0 0-1,1 0 0,-1 0 1,0 0-1,0-1 0,1 1 1,1-1-1,48-6 86,-38 3-244,-1 0 0,0-1 0,0-1 0,-1 0 1,1-1-1,-1 0 0,-1 0 0,1-1 1,-1-1-1,-1 1 0,17-20 0,-44 54 10,17-25 132,0-1-1,1 1 1,-1 0-1,1 0 1,-1-1 0,1 1-1,0 0 1,-1 0-1,1 0 1,0 0-1,-1 0 1,1 0-1,0 0 1,0 0 0,0 0-1,0-1 1,0 1-1,0 0 1,0 0-1,0 0 1,0 0 0,1 0-1,-1 0 1,0 0-1,1 0 1,-1 0-1,0 0 1,1-1 0,-1 1-1,1 0 1,-1 0-1,1-1 1,0 1-1,-1 0 1,1 0-1,0-1 1,-1 1 0,1-1-1,0 1 1,0-1-1,0 1 1,-1-1-1,1 1 1,0-1 0,2 1-1,7 1 83,1-1 0,-1 0 0,1 0 0,0-1-1,-1-1 1,1 1 0,-1-2 0,1 1 0,-1-2 0,1 1 0,-1-1 0,0-1-1,0 0 1,0 0 0,-1-1 0,15-10 0,0 0-221,-1-2 1,-1 0-1,0-2 0,-1 0 1,20-25-1,1-14-329,-39 54 419,-1 0 0,0 0 1,0 0-1,0 0 0,-1 0 0,1 0 1,-1 0-1,0-1 0,0 1 0,-1 0 0,1-1 1,-1 1-1,0-8 0,0 11 28,-1 1 1,1-1-1,-1 0 0,1 1 1,-1-1-1,1 0 1,-1 1-1,0-1 0,1 1 1,-1-1-1,0 1 0,1-1 1,-1 1-1,0 0 0,0-1 1,1 1-1,-1 0 0,0-1 1,0 1-1,1 0 0,-1 0 1,0 0-1,0 0 1,0 0-1,1 0 0,-1 0 1,0 0-1,0 0 0,0 0 1,0 0-1,1 1 0,-1-1 1,0 0-1,0 0 0,1 1 1,-1-1-1,0 1 0,0 0 1,-31 14 225,15-3-30,1 0 0,1 1-1,0 1 1,1 1-1,-18 23 1,25-28-46,-1-1 0,2 2-1,-1-1 1,2 1 0,-1 0 0,1 0 0,1 0 0,0 1 0,1-1 0,-3 18-1,6-27-142,0 1 0,0 0-1,0 0 1,1-1 0,-1 1 0,1 0-1,0-1 1,0 1 0,0 0-1,0-1 1,0 1 0,0-1-1,1 0 1,-1 1 0,1-1 0,0 0-1,-1 0 1,1 0 0,0 0-1,0 0 1,1-1 0,-1 1-1,0 0 1,0-1 0,1 0 0,-1 1-1,1-1 1,-1 0 0,1 0-1,0-1 1,-1 1 0,1-1-1,0 1 1,3-1 0,50 6-1660,-5-10-3425,-8-6-2723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6.261"/>
    </inkml:context>
    <inkml:brush xml:id="br0">
      <inkml:brushProperty name="width" value="0.025" units="cm"/>
      <inkml:brushProperty name="height" value="0.025" units="cm"/>
    </inkml:brush>
  </inkml:definitions>
  <inkml:trace contextRef="#ctx0" brushRef="#br0">130 1 15086,'0'0'6385,"-7"9"-4426,-9 16-1612,0 0 0,2 2 0,1-1 0,1 2 0,1 0 0,2 0 0,0 1 0,2 0 0,2 0 0,0 0 0,2 1 0,1 45 0,2-75-338,0 0 0,0 0 0,0 0 0,0 1 0,0-1 0,0 0 0,0 0 0,-1 0 0,1 0 0,0 1 0,1-1 0,-1 0 0,0 0 0,0 0 0,0 0 0,0 1 0,0-1 0,0 0 0,0 0 0,0 0 0,0 0 0,0 0 0,0 1 0,0-1 0,0 0 0,0 0 0,1 0 0,-1 0 0,0 0 0,0 0 0,0 1 0,0-1 0,0 0 0,0 0 0,1 0 0,-1 0 0,0 0 0,0 0 0,0 0 0,0 0 0,1 0 0,-1 0 0,0 0 0,0 0 0,0 0 0,0 0 0,1 0 0,-1 0 0,0 0 0,0 0 0,0 0 0,11-8 214,7-13-81,60-113-72,-52 87-396,1 0 0,55-69 0,-80 114 306,-1 0 0,1 0-1,0 1 1,0-1 0,0 0-1,0 0 1,0 1 0,0-1-1,0 1 1,1 0-1,-1 0 1,0 0 0,1 0-1,-1 0 1,1 0 0,4 0-1,-6 1 7,0 0 1,0 1-1,1-1 0,-1 1 0,0-1 0,0 1 0,0-1 0,0 1 0,0 0 1,0 0-1,0-1 0,0 1 0,0 0 0,-1 0 0,1 0 0,0 0 0,0 0 1,-1 0-1,1 0 0,-1 0 0,1 0 0,-1 0 0,1 0 0,-1 1 0,0-1 1,1 0-1,-1 0 0,0 0 0,0 0 0,0 1 0,0-1 0,0 0 0,0 0 1,0 1-1,-1-1 0,1 1 0,-1 4 39,0-1 1,-1 0-1,0 1 1,0-1 0,0 0-1,0 0 1,-1 0-1,1 0 1,-1-1-1,-1 1 1,1-1-1,-1 1 1,1-1-1,-1 0 1,-1-1-1,1 1 1,0-1-1,-1 0 1,0 0-1,-8 4 1,4-1 23,0-1 0,0-1-1,-1 0 1,0 0 0,0-1 0,0 0 0,0 0-1,0-1 1,0-1 0,-14 1 0,23-2-100,1 0 0,-1 0 0,1 0 1,-1 0-1,1 0 0,-1 0 0,1 0 0,-1 0 0,1 0 1,-1 0-1,1 0 0,-1 0 0,1-1 0,-1 1 0,1 0 1,-1 0-1,1-1 0,-1 1 0,1 0 0,0-1 0,-1 1 1,1 0-1,0-1 0,-1 1 0,1 0 0,0-1 0,-1 1 1,1-1-1,0 1 0,0-1 0,0 1 0,-1 0 0,1-1 1,0 0-1,8-18-3833,25-14-6676,-1 18-496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6.915"/>
    </inkml:context>
    <inkml:brush xml:id="br0">
      <inkml:brushProperty name="width" value="0.025" units="cm"/>
      <inkml:brushProperty name="height" value="0.025" units="cm"/>
    </inkml:brush>
  </inkml:definitions>
  <inkml:trace contextRef="#ctx0" brushRef="#br0">92 251 13229,'0'0'7964,"-8"5"-5972,-1 0-1524,-1 1 1,1 0-1,-16 14 1,23-18-364,-1 0 1,0 1-1,1 0 0,0 0 1,-1 0-1,1 0 0,0 0 1,1 0-1,-1 0 0,0 0 1,1 1-1,0-1 0,0 1 1,0-1-1,0 1 0,0 0 1,1-1-1,0 6 0,0-8-93,1 0 0,-1 0 0,1 0 0,-1 0 0,1 0 0,0 0 0,0 0 0,-1 0 0,1 0-1,0-1 1,0 1 0,0 0 0,0-1 0,0 1 0,0 0 0,0-1 0,0 1 0,0-1 0,0 0 0,1 1 0,-1-1-1,0 0 1,0 0 0,0 0 0,0 0 0,0 0 0,1 0 0,-1 0 0,0 0 0,2 0 0,40-6 104,-34 3-127,-1-1 1,1 0-1,0 0 1,-1-1-1,0 0 1,0 0-1,-1-1 0,1 0 1,-1-1-1,-1 1 1,1-1-1,6-10 1,-9 12-14,1-1 0,-1 0 1,0 0-1,-1 0 0,0 0 1,0-1-1,0 1 1,0-1-1,-1 0 0,0 0 1,-1 0-1,0 0 0,0 0 1,0 0-1,-1 0 1,-1-14-1,-4 18-118,-4 11 68,-3 10 2,11-16 83,0-1 0,1 1 0,0-1 0,-1 1 0,1-1 0,0 1 0,-1-1 0,1 1 0,0 0 0,0-1 0,0 1 0,1-1 0,-1 1 0,0-1 1,0 1-1,1 0 0,-1-1 0,1 1 0,0-1 0,-1 0 0,1 1 0,0-1 0,0 1 0,0-1 0,2 2 0,-1-2 11,0 0 0,0 0 0,0 0-1,0 0 1,1 0 0,-1 0 0,0-1-1,1 1 1,-1-1 0,0 0 0,1 0-1,-1 0 1,1 0 0,-1 0 0,3 0 0,5-2 22,-1 0-1,1 0 1,0-1 0,-1 0 0,0 0 0,0-1 0,11-7 0,-7 2-33,-1-1 0,0 0-1,0-1 1,-1 0 0,16-22 0,-21 25-69,-1 1 1,0-1 0,0 0-1,-1-1 1,0 1 0,0-1 0,-1 0-1,0 0 1,0 0 0,1-16-1,-4 25 48,0-1 0,1 1 0,-1-1-1,0 1 1,0-1 0,0 1-1,0 0 1,0-1 0,0 1 0,0-1-1,0 1 1,0-1 0,-1 1 0,1 0-1,0-1 1,0 1 0,0-1 0,0 1-1,-1 0 1,1-1 0,0 1-1,0 0 1,-1-1 0,1 1 0,0 0-1,0-1 1,-1 1 0,1 0 0,0 0-1,-1-1 1,1 1 0,-1 0-1,1 0 1,-1-1 0,-14 6-137,-13 19 77,9-1 217,2 1 0,1 1 0,-17 35 0,27-48-18,1 1 0,0-1 0,1 1 0,0 0 0,1 0 1,0 1-1,1-1 0,0 1 0,1 19 0,1-32-116,1 1 0,-1 0 0,1-1 0,-1 1 0,1 0 0,0-1 1,-1 1-1,1-1 0,0 1 0,0-1 0,0 0 0,0 1 0,0-1 0,1 0 0,-1 0 0,0 1 1,1-1-1,-1 0 0,0 0 0,1-1 0,-1 1 0,1 0 0,0 0 0,-1-1 0,1 1 0,-1-1 0,1 1 1,0-1-1,0 0 0,-1 0 0,1 0 0,0 0 0,-1 0 0,1 0 0,0 0 0,-1 0 0,4-2 0,3 2 5,0-2 0,-1 1 0,1-1 0,-1 0 0,0-1 0,1 1 0,8-6 0,-6 2-74,0-1 0,0-1 0,-1 1 1,1-2-1,-2 1 0,1-1 0,-1 0 1,-1-1-1,1 0 0,-2 0 1,1-1-1,-2 1 0,1-1 0,-1-1 1,3-12-1,-8 24 57,0 0 0,-1 0 0,1 0 0,0 1 0,-1-1 0,1 0 0,0 0 0,-1 0 0,1 0 0,0 0 0,-1 0 0,1 0 0,0 0 0,-1 0 0,1 0 0,0 0 0,-1 0 0,1 0 0,-1 0 0,1 0 0,0 0 0,-1 0 0,1 0 0,0 0 0,-1 0 0,1 0 0,0-1 0,0 1 0,-1 0 0,1 0 0,0 0 0,-1-1 0,1 1 0,0 0 0,0-1 0,-1 1 0,1 0 0,0 0 0,0-1 0,0 1 0,0 0 0,-1-1 0,1 1 0,0 0 0,0-1 0,0 1 0,0 0 0,0-1 0,0 1 0,0 0 0,0-1 0,0 1 0,0-1 0,0 1 0,0 0 0,0-1 0,0 1 0,0 0 0,0-1 0,1 1 0,-1 0 0,0-1 0,0 1 0,1-1 0,-23 21 57,10-3 17,1 0-1,-17 38 1,24-47-52,1 0 1,0 0-1,1 0 0,0 1 0,0-1 1,1 1-1,0-1 0,0 1 1,1-1-1,1 11 0,-1-18-15,1 0-1,0 1 1,-1-1 0,1 0-1,0 0 1,0 1-1,0-1 1,0 0 0,0 0-1,0 0 1,0 0-1,0 0 1,1-1 0,-1 1-1,0 0 1,0 0-1,1-1 1,-1 1 0,1-1-1,-1 1 1,0-1-1,1 0 1,-1 1 0,1-1-1,-1 0 1,1 0-1,-1 0 1,1 0-1,-1 0 1,1 0 0,-1-1-1,0 1 1,1 0-1,2-2 1,4 1-120,0-1 0,0 0 0,-1 0 0,1-1 0,8-4 1,30-27-4544,-20 5-2809,-4 2-5476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7:50.925"/>
    </inkml:context>
    <inkml:brush xml:id="br0">
      <inkml:brushProperty name="width" value="0.035" units="cm"/>
      <inkml:brushProperty name="height" value="0.035" units="cm"/>
    </inkml:brush>
  </inkml:definitions>
  <inkml:trace contextRef="#ctx0" brushRef="#br0">15747 804 11771,'-2799'-365'1677,"-555"225"-322,1384 215-941,1385-12-295,-773 187-1,57 118-300,52 130-315,444-68 120,553-272 318,-248 205-1,326-217 87,-310 335-1,365-340 21,6 5 0,-180 311-1,225-331-20,7 3-1,5 3 0,-77 275 0,110-310-11,5 1 0,3 1 0,6 0 0,3 0 0,5 1 0,18 157 0,3-138-4,5 0 0,5-2 0,6-2 0,4-1 0,6-2 0,75 135 0,-21-74-5,8-5 0,7-4 1,136 147-1,-88-132 5,9-7 1,6-8-1,8-8 1,6-8-1,7-8 0,254 133 1,-193-139 40,5-12 0,5-11 0,5-12 0,515 112 0,83-80 93,10-83 16,883-110 56,-830-23-173,932-209-1,-1345 173-77,-5-22 0,-7-23-1,-8-22 1,-9-22 0,-9-21-1,-11-21 1,681-482 0,-779 455-454,406-389 0,-565 456 401,-10-10 0,342-478 0,-431 518 358,-7-5 0,118-277-1,-165 306 48,-7-2-1,-7-2 1,46-269-1,-79 315-92,-6 0 0,-5-162 0,-11 181-83,-4 1 0,-4 1 0,-34-125 0,19 128-49,-3 2 0,-5 0 0,-3 3 0,-4 1 0,-57-83-1,41 81-50,-5 2 0,-3 4 0,-4 2-1,-111-96 1,74 88-86,-3 4 0,-4 6-1,-3 5 1,-3 5-1,-167-68 1,101 63 47,-3 9 0,-2 7 0,-215-33 0,-73 24-90,-27 34 1,495 32 85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7.829"/>
    </inkml:context>
    <inkml:brush xml:id="br0">
      <inkml:brushProperty name="width" value="0.025" units="cm"/>
      <inkml:brushProperty name="height" value="0.025" units="cm"/>
    </inkml:brush>
  </inkml:definitions>
  <inkml:trace contextRef="#ctx0" brushRef="#br0">97 1 15535,'4'6'5933,"-6"24"-4547,-41 114 2500,31-112-3748,1 1 0,2 0 0,1 0 0,1 1 0,-2 53-1,28-124 114,-8 11-310,1-1-23,-1 0 1,9-41-1,-20 71-4,-7 51-173,6-52 257,1 0 0,0 0 1,0 0-1,0 0 0,0 0 0,0 0 0,1-1 0,-1 1 0,1 0 1,-1 0-1,1 0 0,-1 0 0,1-1 0,0 1 0,0 0 0,0-1 1,0 1-1,0-1 0,0 1 0,1-1 0,-1 1 0,0-1 1,1 0-1,-1 0 0,1 0 0,-1 0 0,1 0 0,0 0 0,3 2 1,3-2 36,0-1 1,0 1-1,0-1 1,0-1-1,0 1 1,0-1-1,0-1 0,0 0 1,0 0-1,0 0 1,0-1-1,-1 0 1,0 0-1,1-1 1,-1 0-1,0-1 1,9-7-1,6-6 10,0-1-1,-1-1 1,28-35-1,-47 53-182,-19 26-241,-12 19 340,-34 57-16,56-88 52,1 0 1,0 1-1,1-1 0,0 2 1,1-1-1,-2 15 0,6-27 2,0-1 0,-1 1 0,1-1 0,0 1 0,0 0 0,0-1 0,0 1 0,0-1 0,1 1 0,-1 0 0,0-1 0,0 1-1,0-1 1,0 1 0,1-1 0,-1 1 0,0-1 0,1 1 0,-1-1 0,0 1 0,1-1 0,-1 1 0,0-1 0,1 1-1,-1-1 1,1 0 0,-1 1 0,1-1 0,-1 0 0,1 1 0,-1-1 0,1 0 0,0 0 0,-1 1 0,1-1 0,-1 0-1,1 0 1,-1 0 0,1 0 0,0 0 0,-1 0 0,1 0 0,-1 0 0,1 0 0,0 0 0,-1 0 0,1 0 0,-1-1-1,1 1 1,-1 0 0,1 0 0,1-1 0,31-13-545,-14 1-1147,-2-1-1,1-1 1,-2-1-1,0-1 1,-1 0 0,0 0-1,-1-2 1,21-39-1,-6 1-3644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159"/>
    </inkml:context>
    <inkml:brush xml:id="br0">
      <inkml:brushProperty name="width" value="0.025" units="cm"/>
      <inkml:brushProperty name="height" value="0.025" units="cm"/>
    </inkml:brush>
  </inkml:definitions>
  <inkml:trace contextRef="#ctx0" brushRef="#br0">140 0 10154,'0'0'12107,"-4"9"-11370,-27 57 855,11-26-942,1 1 0,3 0 0,1 2 0,-18 81 0,33-123-640,0-1-1,0 1 1,-1 0 0,1 0 0,0 0 0,0 0 0,0-1-1,0 1 1,0 0 0,0 0 0,0 0 0,0 0 0,0-1-1,1 1 1,-1 0 0,0 0 0,0 0 0,1-1 0,-1 1-1,0 0 1,1 0 0,-1-1 0,1 1 0,-1 0 0,1-1-1,0 1 1,-1 0 0,1-1 0,-1 1 0,1-1 0,0 1-1,0-1 1,-1 0 0,1 1 0,1 0 0,1-1 4,0 0 0,0 0 0,0 0 1,0-1-1,0 1 0,-1-1 0,1 1 0,0-1 1,0 0-1,-1 0 0,4-2 0,15-8 38,38-25-1,-54 32-38,15-9-22,10-8 38,32-26 1,-55 41-161,0 0 0,-1 0 1,0 0-1,0-1 0,-1 0 1,0 0-1,0-1 0,-1 1 1,0-1-1,5-11 0,-9 18 10,1 0-1,-1 0 0,1-1 0,-1 1 1,0 0-1,0 0 0,1 0 1,-1 0-1,0-1 0,0 1 0,0 0 1,0 0-1,0-1 0,0 1 1,-1 0-1,1 0 0,0 0 0,-1 0 1,1-1-1,0 1 0,-1 0 1,1 0-1,-2-2 0,0 2-328,1 1 1,-1-1-1,0 0 0,0 0 0,1 1 1,-1-1-1,0 1 0,0-1 0,0 1 0,1 0 1,-1-1-1,0 1 0,0 0 0,-2 1 0,-19-1-6500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504"/>
    </inkml:context>
    <inkml:brush xml:id="br0">
      <inkml:brushProperty name="width" value="0.025" units="cm"/>
      <inkml:brushProperty name="height" value="0.025" units="cm"/>
    </inkml:brush>
  </inkml:definitions>
  <inkml:trace contextRef="#ctx0" brushRef="#br0">1 0 12876,'0'0'7111,"5"55"-4677,16-47-480,1-3-705,2-4-896,-1-1-321,-3 0-1346,-11 0-2049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8.877"/>
    </inkml:context>
    <inkml:brush xml:id="br0">
      <inkml:brushProperty name="width" value="0.025" units="cm"/>
      <inkml:brushProperty name="height" value="0.025" units="cm"/>
    </inkml:brush>
  </inkml:definitions>
  <inkml:trace contextRef="#ctx0" brushRef="#br0">0 1 12364,'0'0'12331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29.226"/>
    </inkml:context>
    <inkml:brush xml:id="br0">
      <inkml:brushProperty name="width" value="0.025" units="cm"/>
      <inkml:brushProperty name="height" value="0.025" units="cm"/>
    </inkml:brush>
  </inkml:definitions>
  <inkml:trace contextRef="#ctx0" brushRef="#br0">250 1 7431,'0'0'10666,"57"51"-8071,-22-22-1186,9 6-768,0 6-225,-5 5-192,-10 6-96,-17 3-32,-12 7 32,-12-2 65,-27-1-97,-16-3-32,-16-3 0,-12-5-96,-4-7-1506,1-9-1569,9-9-3811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1.576"/>
    </inkml:context>
    <inkml:brush xml:id="br0">
      <inkml:brushProperty name="width" value="0.025" units="cm"/>
      <inkml:brushProperty name="height" value="0.025" units="cm"/>
    </inkml:brush>
  </inkml:definitions>
  <inkml:trace contextRef="#ctx0" brushRef="#br0">145 237 9641,'0'-1'261,"0"0"0,0 0-1,0 0 1,0 0 0,0 0 0,0 0-1,0 0 1,-1 0 0,1 0 0,0 0-1,-1 0 1,1 0 0,-1 0 0,1 0-1,-1 0 1,1 0 0,-1 1 0,0-1-1,0 0 1,1 0 0,-1 1 0,0-1 0,0 0-1,0 1 1,1-1 0,-1 1 0,-2-1-1,1 0 37,-1 0-1,0 1 0,1-1 1,-1 1-1,0 0 1,0 0-1,0 0 0,1 0 1,-1 0-1,-4 1 0,-1 1-58,0 0 0,0 0-1,0 1 1,0 0 0,1 1-1,-13 6 1,18-8-208,0-1 1,0 0-1,0 0 1,0 1-1,1-1 1,-1 1-1,0-1 0,1 1 1,-1 0-1,1 0 1,-1-1-1,1 1 1,0 0-1,0 0 0,0 1 1,0-1-1,0 0 1,1 0-1,-2 5 1,42-5 321,-33-1-347,-1-1 1,0 1-1,1 0 0,-1 0 1,0 0-1,1 1 0,-1 0 1,0 0-1,0 1 1,-1 0-1,1 0 0,0 0 1,-1 1-1,0 0 0,0 0 1,0 0-1,0 0 0,-1 1 1,0 0-1,0 0 0,0 0 1,0 0-1,-1 1 1,0-1-1,0 1 0,0 0 1,-1 0-1,0 0 0,0 0 1,1 10-1,0-5 137,-1 1 0,0-1 0,-1 1 0,-1-1 0,0 1-1,0 0 1,-1-1 0,-1 1 0,0-1 0,0 0 0,-1 1 0,-1-1 0,0 0 0,0-1 0,-1 1-1,-8 12 1,8-16 54,0-1-1,-1 1 0,1-1 1,-1-1-1,-1 1 0,1-1 1,-8 4-1,13-8-151,-1 0-1,1 0 1,0-1 0,-1 1-1,1 0 1,-1-1 0,1 1-1,-1-1 1,1 0 0,-1 0-1,1 1 1,-1-1 0,1 0-1,-1 0 1,1 0-1,-1-1 1,1 1 0,-3-1-1,3 0-24,-1 1-1,1-2 0,0 1 0,0 0 0,0 0 0,0 0 1,-1 0-1,1-1 0,1 1 0,-1 0 0,0-1 1,0 1-1,1-1 0,-1 1 0,0-1 0,1 0 0,0 1 1,-1-1-1,1 1 0,0-1 0,0-2 0,-1-5-103,0 0-1,1 0 0,0 0 0,0 1 1,1-1-1,1 0 0,-1 0 0,1 1 1,1-1-1,0 1 0,0-1 0,0 1 0,1 0 1,0 1-1,1-1 0,9-12 0,7-4-5,0 1 0,2 1 0,37-28 0,-37 32 118,0-1 0,-2-1 0,32-37 1,-56 65-87,0 1 0,1 0 1,0 1-1,1-1 0,0 0 0,0 0 1,1 1-1,0 10 0,1-19 66,0 0 0,-1 1 0,1-1 0,0 0 0,0 0 0,0 1 0,0-1 0,0 0 0,0 0 0,0 0 0,1 0 1,-1 0-1,0 0 0,1-1 0,-1 1 0,0 0 0,1-1 0,-1 1 0,1-1 0,-1 1 0,0-1 0,1 0 0,-1 0 0,1 1 0,0-1 0,-1 0 0,1 0 0,1-1 0,45-3 158,-37 1-157,0-1 1,0-1-1,0 0 1,0 0-1,-1-1 1,0 0-1,0-1 1,-1 0-1,0-1 1,0 0-1,-1 0 1,9-12-1,-8 9-2,0 0-1,-1 0 1,0-1-1,-1 0 1,-1 0-1,0-1 1,0 0-1,-2 0 1,7-26-1,-10 37-7,-1 0 1,1-1-1,-1 1 1,0 0-1,0 0 0,0 0 1,0 0-1,0-1 1,0 1-1,0 0 0,-1 0 1,1 0-1,-1 0 1,0 0-1,0 0 0,-1-3 1,2 5-1,-1-1-1,0 1 1,1-1 0,-1 1 0,0-1 0,0 1-1,1-1 1,-1 1 0,0 0 0,0-1 0,0 1-1,0 0 1,1 0 0,-1 0 0,0 0 0,0 0-1,0-1 1,0 2 0,0-1 0,0 0 0,1 0-1,-1 0 1,0 0 0,0 0 0,0 1 0,-1 0-1,-3 1-4,0 0 0,0 1 0,0 0 0,1 0 0,-1 0-1,1 1 1,-1 0 0,1 0 0,0 0 0,-5 7 0,2 0 9,-1 0 1,2 1 0,0 0-1,0 0 1,1 0 0,0 1-1,1 0 1,1-1 0,0 2-1,0-1 1,2 0 0,-1 1-1,2 16 1,0-28 3,0 0 1,0 0-1,1 0 0,-1 0 0,0 0 1,1 0-1,0 0 0,-1 0 1,1 0-1,0 0 0,0 0 1,0-1-1,0 1 0,0 0 1,1-1-1,-1 1 0,0-1 0,1 1 1,-1-1-1,1 0 0,3 2 1,-2-1 4,1 0 1,-1-1-1,1 0 1,0 0 0,0 0-1,0 0 1,0-1-1,-1 1 1,1-1-1,7 0 1,-1-1 0,1 0 0,-1-1 0,0 0 0,0-1 0,0 0 0,0 0 0,-1-1 0,10-5 0,-3-2-22,-1 0 1,-1-1 0,0-1-1,-1 0 1,0-1 0,-1 0-1,0-1 1,-1 0 0,-1-1-1,-1 0 1,0-1 0,-1 0-1,-1 0 1,0-1-1,6-31 1,-7-7 347,-6 52-238,-17 34 348,10 14-313,2 1-1,2 0 1,1 0-1,8 71 1,5-72 305,-10-42-424,0-1 1,-1 1-1,1-1 0,0 1 0,-1-1 0,1 0 0,0 1 0,0-1 0,0 0 1,0 0-1,1 1 0,-1-1 0,0 0 0,0 0 0,1 0 0,-1-1 0,1 1 1,-1 0-1,1 0 0,-1-1 0,1 1 0,-1-1 0,1 1 0,2-1 0,-4-2-156,0-1 0,0 0-1,-1 1 1,1-1-1,0 0 1,-1 1 0,0-1-1,0 0 1,-1-3-1,-8-10-613,0 0-1,-1 1 0,0 0 0,-2 0 0,1 2 0,-18-15 0,-33-38 381,63 65 401,-1 1 1,1 0 0,0 0-1,-1-1 1,1 1-1,0 0 1,0 0 0,0-1-1,-1 1 1,1 0 0,0-1-1,0 1 1,0 0-1,0-1 1,0 1 0,0 0-1,0-1 1,-1 1-1,1 0 1,0-1 0,0 1-1,0 0 1,0-1 0,1 1-1,-1 0 1,0-1-1,0 1 1,0 0 0,0-1-1,0 1 1,0 0-1,0-1 1,1 1 0,-1 0-1,0-1 1,15-4 636,30 6 103,-37 0-587,177 12-842,-202-29-18369</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1.965"/>
    </inkml:context>
    <inkml:brush xml:id="br0">
      <inkml:brushProperty name="width" value="0.025" units="cm"/>
      <inkml:brushProperty name="height" value="0.025" units="cm"/>
    </inkml:brush>
  </inkml:definitions>
  <inkml:trace contextRef="#ctx0" brushRef="#br0">15 17 10858,'-13'0'4581,"12"-5"-2115,1 2 96,8 2-1857,17 0-673,0-2-1473,3 0-5222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2.961"/>
    </inkml:context>
    <inkml:brush xml:id="br0">
      <inkml:brushProperty name="width" value="0.025" units="cm"/>
      <inkml:brushProperty name="height" value="0.025" units="cm"/>
    </inkml:brush>
  </inkml:definitions>
  <inkml:trace contextRef="#ctx0" brushRef="#br0">1 148 11403,'0'0'11461,"8"-8"-10591,-2 3-770,0 1-1,1-1 0,-1 1 0,1 0 0,0 0 0,-1 1 0,2 0 0,-1 0 0,0 1 0,1 0 0,-1 0 0,1 1 0,-1 0 0,1 0 0,0 1 0,-1 0 0,9 1 0,-15-1-100,0 0 0,0 0 0,0 0 0,1 0 0,-1 1 0,0-1 0,0 0 0,0 1 0,0-1 0,0 1 0,0-1 0,0 1 0,0-1 0,0 1 0,0 0 0,0 0 0,0-1 0,0 1 0,-1 0 0,1 0 0,0 0 0,0 0 0,-1 0 0,1 0 0,-1 0 0,1 1 0,0 2-2,0-1 1,-1 0-1,1 0 1,-1 0 0,0 1-1,0-1 1,0 0-1,0 0 1,-2 6-1,-1 6 21,-1 0-1,-13 28 0,17-41-11,-1-1-4,0 1 0,0-1 0,0 1-1,1 0 1,-1-1 0,0 1 0,1 0 0,0-1 0,-1 1 0,1 0 0,0-1 0,0 1 0,0 0 0,0 0-1,0-1 1,0 1 0,1 0 0,0 2 0,0-3 13,-1 0-1,1-1 1,0 1 0,0-1-1,-1 0 1,1 1 0,0-1-1,0 0 1,0 1 0,-1-1-1,1 0 1,0 0-1,0 0 1,0 0 0,0 0-1,0 0 1,0 0 0,-1 0-1,1 0 1,0 0 0,0 0-1,0 0 1,0-1-1,0 1 1,0-1 0,11-3 138,-1-1 0,0-1 1,20-12-1,-8 3-121,0 0 0,-1-2 0,-1-1 0,0 0 0,-2-2 0,0 0 0,28-40 0,-55 79-112,0 0-1,-7 31 1,12-39 120,0 1 0,0-1 0,2 1-1,-1 0 1,1 0 0,1 0 0,0 0 0,3 20 0,-2-31 14,-1 0 0,1 1 0,-1-1-1,1 0 1,0 1 0,-1-1 0,1 0 0,0 0 0,0 0 0,0 0 0,0 0 0,0 0 0,0 0-1,0 0 1,1 0 0,-1 0 0,0-1 0,0 1 0,1 0 0,-1-1 0,0 1 0,1-1 0,-1 1-1,1-1 1,-1 0 0,1 0 0,-1 0 0,0 1 0,1-1 0,-1-1 0,1 1 0,-1 0 0,1 0-1,-1 0 1,0-1 0,2 0 0,3 0 111,0-1 0,0 0 0,0 0 1,-1-1-1,1 1 0,-1-1 0,7-5 0,-1 0-145,-1 0 1,0-1-1,-1 0 1,0 0-1,0-1 0,-1 0 1,0 0-1,-1-1 1,0 0-1,0 0 0,-2-1 1,1 0-1,-1 0 1,-1 0-1,0-1 1,2-14-1,-6 27-26,0-1-1,0 1 1,1-1 0,-1 1 0,0 0-1,0-1 1,0 1 0,0-1-1,0 1 1,0-1 0,0 1 0,0 0-1,0-1 1,0 1 0,0-1 0,0 1-1,0-1 1,0 1 0,0 0-1,0-1 1,0 1 0,-1-1 0,1 1-1,0 0 1,0-1 0,0 1-1,-1 0 1,1-1 0,0 1 0,0 0-1,-1-1 1,1 1 0,0 0 0,-1-1-1,1 1 1,-1 0 0,1 0-1,0 0 1,-1-1 0,1 1 0,0 0-1,-1 0 1,1 0 0,-1 0-1,1 0 1,-1 0 0,1 0 0,0 0-1,-1 0 1,1 0 0,-1 0 0,1 0-1,-1 0 1,1 0 0,0 0-1,-1 0 1,1 0 0,-1 1 0,1-1-1,0 0 1,-1 0 0,0 1 0,-21 19-197,-7 39 122,27-55 79,1 0 0,-1 1 1,1-1-1,1 1 1,-1-1-1,0 1 1,1 0-1,0-1 1,0 1-1,1-1 1,-1 1-1,2 6 1,-1-10 5,0 0 1,0 0-1,0 1 1,0-1-1,0 0 1,0 0-1,1 0 1,-1-1-1,0 1 1,1 0-1,-1 0 1,0-1-1,1 1 1,-1 0-1,1-1 1,-1 0-1,1 1 1,-1-1-1,1 0 1,-1 0-1,1 0 1,-1 0-1,1 0 1,-1 0-1,1 0 1,1-1-1,43-8 126,-36 4-118,-1 0 0,0-1 1,-1 0-1,1 0 1,-1-1-1,0 0 1,0 0-1,10-14 1,-13 16-7,-1-1 0,1 0 0,-1-1 0,-1 1 0,1-1 1,-1 1-1,0-1 0,-1 0 0,0 0 0,0 0 0,0 0 1,1-15-1,-3 21-9,0 1 0,0-1 0,0 1 0,0 0 0,0-1 0,0 1 0,0-1 0,0 1 0,0 0 0,0-1 0,0 1 0,0 0 0,-1-1 0,1 1-1,0 0 1,0-1 0,0 1 0,-1 0 0,1-1 0,0 1 0,0 0 0,-1-1 0,1 1 0,0 0 0,-1 0 0,1-1 0,0 1 0,-1 0 0,1 0 0,0 0 0,-1 0 0,1-1 0,0 1 0,-1 0 0,1 0 0,0 0 0,-1 0 0,1 0 0,-1 0 0,1 0 0,0 0 0,-1 0 0,1 0 0,-1 0 0,1 0 0,0 0 0,-1 0 0,1 1 0,0-1 0,-1 0 0,1 0 0,0 0 0,-1 0 0,1 1 0,0-1 0,-1 0 0,1 0 0,0 1 0,-1-1 0,1 0 0,0 1 0,-21 18-216,11-7 221,1 1 0,0 0 0,2 1 0,-1 0 0,2 0 0,0 1 0,0-1 0,2 1-1,0 1 1,-3 17 0,7-32 5,0 0 0,0 0 0,0 0-1,0 0 1,1 0 0,-1 0 0,0 0-1,0 1 1,1-1 0,-1 0-1,1-1 1,-1 1 0,1 0 0,-1 0-1,1 0 1,0 0 0,-1 0 0,1 0-1,0-1 1,0 1 0,-1 0 0,1-1-1,0 1 1,0 0 0,0-1 0,0 1-1,2 0 1,1 0 2,1 1 1,-1-1-1,1 0 1,-1-1-1,1 1 1,0-1-1,5 0 1,2 0-160,0-1 0,0-1 0,0 0 0,21-6 0,-25 4 77,0 1 1,0-2 0,-1 1 0,0-1 0,1 1 0,-2-2 0,1 1 0,-1-1 0,8-8 0,-14 64 45,-1-32 60,0-13-28,1 0-1,0 1 1,0-1-1,0 0 0,0 0 1,2 9-1,-1-13 3,-1-1 0,0 0-1,1 0 1,-1 1 0,0-1-1,1 0 1,-1 0 0,1 1-1,-1-1 1,0 0 0,1 0-1,-1 0 1,1 0 0,-1 1 0,0-1-1,1 0 1,-1 0 0,1 0-1,-1 0 1,1 0 0,-1 0-1,0 0 1,1 0 0,-1-1-1,1 1 1,-1 0 0,1 0-1,-1 0 1,0 0 0,1 0 0,-1-1-1,0 1 1,1 0 0,-1 0-1,0-1 1,1 1 0,-1 0-1,0-1 1,1 1 0,-1 0-1,1-1 1,13-12 54,-5-2-23,0 0 0,-1-1 1,-1 0-1,0 0 0,-1 0 0,-1-1 1,-1 0-1,0 0 0,-1 0 0,-1-1 1,1-28-1,-4 45-55,1-1-1,0 1 1,0-1 0,0 1 0,1-1-1,-1 1 1,0-1 0,1 1 0,-1-1-1,1 1 1,-1-1 0,1 1 0,0 0-1,-1-1 1,1 1 0,0 0 0,0 0-1,0 0 1,0-1 0,0 1 0,0 0-1,0 0 1,0 0 0,1 1 0,-1-1-1,0 0 1,1 0 0,-1 1 0,0-1-1,1 1 1,-1-1 0,1 1 0,-1-1-1,1 1 1,-1 0 0,1 0 0,-1 0-1,1 0 1,-1 0 0,3 0 0,26-6-6654,-17-2-733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294"/>
    </inkml:context>
    <inkml:brush xml:id="br0">
      <inkml:brushProperty name="width" value="0.025" units="cm"/>
      <inkml:brushProperty name="height" value="0.025" units="cm"/>
    </inkml:brush>
  </inkml:definitions>
  <inkml:trace contextRef="#ctx0" brushRef="#br0">0 0 16303,'0'0'2659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638"/>
    </inkml:context>
    <inkml:brush xml:id="br0">
      <inkml:brushProperty name="width" value="0.025" units="cm"/>
      <inkml:brushProperty name="height" value="0.025" units="cm"/>
    </inkml:brush>
  </inkml:definitions>
  <inkml:trace contextRef="#ctx0" brushRef="#br0">293 0 14734,'0'0'10041,"-11"10"-8637,-127 113 973,112-98-2215,2 0 1,1 2 0,-33 51-1,42-42-588,14-36 383,0 1 0,0-1 0,0 0 0,0 1 0,0-1 0,0 0 0,0 1 0,0-1-1,0 1 1,0-1 0,0 0 0,0 1 0,0-1 0,0 0 0,1 1 0,-1-1 0,0 0 0,0 1 0,0-1 0,0 0 0,1 1-1,-1-1 1,0 0 0,0 1 0,1-1 0,-1 0 0,0 0 0,1 1 0,-1-1 0,1 0 0,19-7-1997,-2-8-50,-1-1 0,0 0-1,-1-1 1,-1-1 0,0-1-1,19-33 1,-21 32 803,33-50-3219,-31 47 5764,-1 0 3816,-26 47 3246,-3 19-6412,1-5-1304,7-15-276,0-1 1,1 1-1,2 0 0,0 0 1,1 0-1,2 1 1,1 31-1,6 38-3302,-5-88-833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56.021"/>
    </inkml:context>
    <inkml:brush xml:id="br0">
      <inkml:brushProperty name="width" value="0.035" units="cm"/>
      <inkml:brushProperty name="height" value="0.035" units="cm"/>
    </inkml:brush>
  </inkml:definitions>
  <inkml:trace contextRef="#ctx0" brushRef="#br0">1 31 11522,'20'-5'513,"1"1"0,0 1-1,0 1 1,0 1-1,0 0 1,0 2-1,0 0 1,21 5-1,87 21 430,174 26 208,222-40-428,1-42-396,84-2-83,-159 29-200,84-1 0,563 4-23,-677 4-14,910 48 432,-487-44-278,-213-21-120,-576 14-45,33 2 59,104-9-1,-164 2-81,-1 0 1,0-2-1,0-2 1,-1 0-1,0-1 0,0-2 1,-1-1-1,27-15 1,-47 23-72,-3 2 27,0 0 0,0 0 0,0 0 0,0 0 1,0-1-1,0 1 0,-1 0 0,1-1 1,0 0-1,-1 1 0,0-1 0,3-3 0,-4 5 67,0 0-1,0 0 1,0 0-1,0 0 0,0 0 1,0 0-1,0 0 1,0 0-1,0 0 0,0-1 1,0 1-1,0 0 1,0 0-1,0 0 0,0 0 1,0 0-1,0 0 1,0 0-1,0-1 0,0 1 1,0 0-1,0 0 1,0 0-1,0 0 0,0 0 1,0 0-1,0 0 1,0-1-1,0 1 0,0 0 1,0 0-1,0 0 1,0 0-1,-1 0 0,1 0 1,0 0-1,0 0 1,0 0-1,0 0 0,0 0 1,0-1-1,0 1 1,0 0-1,-1 0 0,1 0 1,0 0-1,0 0 1,0 0-1,-8 1-190,-5 5-131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3.985"/>
    </inkml:context>
    <inkml:brush xml:id="br0">
      <inkml:brushProperty name="width" value="0.025" units="cm"/>
      <inkml:brushProperty name="height" value="0.025" units="cm"/>
    </inkml:brush>
  </inkml:definitions>
  <inkml:trace contextRef="#ctx0" brushRef="#br0">6 98 13100,'0'0'6342,"-5"-49"-4067,17 41-578,11 0-896,5 2-705,15 0-96,-1 0-1185,8 2-2531,6-7-4131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4.347"/>
    </inkml:context>
    <inkml:brush xml:id="br0">
      <inkml:brushProperty name="width" value="0.025" units="cm"/>
      <inkml:brushProperty name="height" value="0.025" units="cm"/>
    </inkml:brush>
  </inkml:definitions>
  <inkml:trace contextRef="#ctx0" brushRef="#br0">233 1 10922,'0'0'6556,"-8"-1"-2264,-3 1-3908,1 1 0,-1 0-1,1 0 1,0 1 0,0 0 0,-1 1 0,1 0-1,1 1 1,-1 0 0,1 0 0,-1 1 0,1 0-1,0 1 1,1 0 0,0 0 0,0 1 0,0 0-1,-13 16 1,20-22-401,-1 0 1,1 0-1,0 0 0,0 1 0,0-1 0,0 0 1,0 1-1,0-1 0,1 0 0,-1 1 0,0-1 1,1 1-1,-1-1 0,1 1 0,-1-1 0,1 1 1,0 0-1,0-1 0,0 1 0,0-1 0,0 1 1,0 0-1,0-1 0,0 1 0,0-1 0,1 1 1,-1-1-1,1 1 0,-1-1 0,1 1 0,0-1 1,-1 1-1,1-1 0,0 0 0,0 1 0,0-1 1,0 0-1,0 0 0,0 1 0,1-1 0,-1 0 1,0 0-1,1-1 0,-1 1 0,0 0 0,3 1 1,9 3-707,0 0 0,0-1 0,0 0 0,23 3 0,-7 0-788,-17-4 1269,0 2-1,1-1 1,-1 2-1,21 13 1,-31-18 348,0 0 0,0 1 0,0-1 1,-1 0-1,1 1 0,0 0 0,-1-1 1,0 1-1,1 0 0,-1 0 0,0 0 0,0 0 1,0 0-1,0 0 0,1 4 0,-2-5 59,0 1 0,0 0 0,-1-1 0,1 1 0,0 0 0,-1-1 0,1 1 0,-1-1 0,0 1 0,1-1 0,-1 1 0,0-1 0,0 1 0,0-1 1,0 0-1,0 1 0,0-1 0,-1 0 0,1 0 0,0 0 0,-1 0 0,1 0 0,-1 0 0,-2 1 0,-10 7 96,-2-1 1,1 0-1,-1-1 1,-1-1 0,1 0-1,-1-2 1,0 0-1,0 0 1,0-2-1,-24 1 1,40-2-437,-1-1 1,0 0-1,1 0 0,-1 0 1,1 0-1,-1-1 0,1 1 1,-1 0-1,0-1 0,1 1 1,-1-1-1,1 1 0,-1-1 1,1 0-1,0 1 0,-1-1 1,1 0-1,0 0 0,-2-1 1,-3-20-7367,6-2-5720</inkml:trace>
  <inkml:trace contextRef="#ctx0" brushRef="#br0" timeOffset="1">484 183 20948,'0'0'3011,"60"-17"-513,-24 6-1249,13 3-736,-3 1-417,4 6-128,1 1-833,-7 0-1377,-7-4-3844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4.707"/>
    </inkml:context>
    <inkml:brush xml:id="br0">
      <inkml:brushProperty name="width" value="0.025" units="cm"/>
      <inkml:brushProperty name="height" value="0.025" units="cm"/>
    </inkml:brush>
  </inkml:definitions>
  <inkml:trace contextRef="#ctx0" brushRef="#br0">43 1 17745,'0'0'2413,"0"9"-70,-2 17-1398,-1 1-1,-13 50 0,10-55-521,1 0 0,1 0-1,1 0 1,0 0 0,2 0 0,3 44-1,-1-63-562,0 1 0,1-1 0,-1 1 0,1-1 0,0 0 0,0 1 0,0-1 1,0 0-1,0 0 0,1 0 0,0-1 0,-1 1 0,1-1 0,0 1 0,0-1 0,0 0 0,1 0 0,-1 0 0,0-1 0,1 1 0,-1-1 0,1 0 0,-1 1 0,1-2 0,0 1 0,-1 0 0,8-1 0,0 2-706,1-1 1,0-1 0,0 0 0,0-1-1,0 0 1,0-1 0,19-5-1,13-11-5811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35.431"/>
    </inkml:context>
    <inkml:brush xml:id="br0">
      <inkml:brushProperty name="width" value="0.025" units="cm"/>
      <inkml:brushProperty name="height" value="0.025" units="cm"/>
    </inkml:brush>
  </inkml:definitions>
  <inkml:trace contextRef="#ctx0" brushRef="#br0">246 3 15727,'-12'-1'3422,"2"0"-2926,1 0 1,-1 1-1,0 1 1,0-1-1,0 1 1,1 1-1,-1 0 1,0 1-1,1 0 0,0 0 1,0 0-1,-17 11 1,18-10-331,1 1 0,0 0-1,1 1 1,-1 0 0,1 0 0,0 0 0,0 1-1,1 0 1,0 0 0,0 1 0,1-1 0,0 1 0,0 0-1,1 0 1,-5 16 0,7-22-156,1 0 0,0-1 0,0 1 1,0 0-1,0-1 0,0 1 0,0 0 0,1-1 0,-1 1 0,0-1 1,1 1-1,-1 0 0,1-1 0,0 1 0,-1-1 0,1 1 0,0-1 0,0 0 1,0 1-1,0-1 0,0 0 0,2 2 0,0-1 16,0 0 1,0 1-1,1-2 0,-1 1 0,1 0 1,-1-1-1,1 1 0,0-1 0,5 1 0,9 1 65,1-1 0,0-1-1,22-1 1,-29 0-79,9 0-165,-1-1 0,1-1-1,-1-1 1,1-1 0,29-10 0,-40 11 83,0-1-1,-1 0 1,1-1 0,-1 0 0,0 0 0,-1-1 0,1 0 0,-1 0 0,0-1 0,0 0-1,-1-1 1,11-14 0,-10 4 195,-8 18-118,0 0 0,0 0 0,0 0-1,0-1 1,0 1 0,0 0 0,0 0 0,0 0-1,0 0 1,0 0 0,0-1 0,0 1 0,0 0-1,0 0 1,0 0 0,0 0 0,-1 0-1,1-1 1,0 1 0,0 0 0,0 0 0,0 0-1,0 0 1,0 0 0,-1 0 0,1 0-1,0 0 1,0 0 0,0 0 0,0-1 0,-1 1-1,1 0 1,0 0 0,0 0 0,0 0-1,0 0 1,-1 0 0,1 0 0,0 0 0,0 0-1,0 0 1,0 0 0,0 0 0,-1 1-1,1-1 1,0 0 0,0 0 0,-1 0 0,0 1 10,-1 0 1,0 0 0,1 0-1,-1 0 1,1 0 0,-1 1-1,1-1 1,0 0 0,0 1-1,-1-1 1,1 1 0,0 0-1,0-1 1,0 1 0,0 0 0,0 3-1,0-4-6,0 0 0,1 1 0,-1-1-1,1 0 1,0 0 0,-1 1 0,1-1 0,0 0-1,0 1 1,0-1 0,0 0 0,0 1 0,0-1-1,0 1 1,0-1 0,1 0 0,-1 0 0,0 1-1,1-1 1,-1 0 0,1 1 0,0-1-1,-1 0 1,1 0 0,0 0 0,0 0 0,0 0-1,1 1 1,0 0 11,1-1 0,-1 1-1,1-1 1,0 0 0,0 0-1,-1 0 1,1-1-1,0 1 1,0-1 0,0 1-1,0-1 1,4 0 0,9-1-59,0 0 1,0-1-1,30-9 1,50-24-2074,-67 22 942,47-12-1,-75 25 1537,-1 1-277,0 0 0,0 1 0,0-1 0,0 0 1,1 1-1,-1-1 0,0 1 0,0-1 0,1 0 0,-1 1 0,1-1 0,0 0 0,-1 0 0,1 1 0,1 1 0,2-2-40,0 1 0,0-1-1,0 0 1,1 0-1,-1 0 1,0 0-1,0-1 1,1 0 0,-1 1-1,0-2 1,0 1-1,5-1 1,51-12 28,-40 6-222,-15 5-20,1-1 0,0 1 0,-1 0 0,1 0 0,0 1-1,0 0 1,0 0 0,0 0 0,0 1 0,1 0 0,-1 0 0,9 2 0,-13-1 139,-1 0 1,1 0-1,-1 0 1,0 1-1,0-1 1,0 0-1,0 1 1,0-1-1,0 1 1,0-1 0,0 1-1,0 0 1,-1-1-1,1 1 1,-1 0-1,1 0 1,-1-1-1,0 1 1,0 0-1,0 2 1,3 40 114,-3-40-106,1 78 568,1-31-43,-2 1 1,-3-1-1,-11 64 1,11-102-355,0 0 1,-2-1-1,1 1 1,-2-1-1,1 0 1,-2 0 0,0-1-1,0 0 1,-1 0-1,0-1 1,-15 15-1,15-18 28,1 0-1,-1-1 1,0 0-1,0-1 0,0 0 1,-1 0-1,0-1 1,0 0-1,0 0 1,0-1-1,-1-1 0,1 1 1,-1-1-1,0-1 1,0 0-1,-10 0 0,17-1-164,0 0 0,0-1 0,0 1-1,0-1 1,0 1 0,0-1-1,0 0 1,0 0 0,1 0-1,-1 0 1,0-1 0,1 1-1,-1-1 1,1 1 0,-1-1-1,1 0 1,0 0 0,0 0 0,-3-4-1,2 2 19,1-1 0,-1 1 0,1-1 0,0 0 0,0 0-1,0 0 1,1 0 0,0 0 0,0 0 0,-1-7 0,1-3 20,1 0 1,0 0-1,1 0 0,1 0 1,1 0-1,0 1 1,5-17-1,0 10-264,1 1 0,1 0 0,1 1 0,1 0 0,1 1 0,0 0 1,1 1-1,1 0 0,0 2 0,1-1 0,1 2 0,1 0 0,0 1 0,0 1 0,1 1 0,1 0 0,0 2 0,0 0 0,1 1 0,41-10 1,0 7-3393,0 0-2999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1.104"/>
    </inkml:context>
    <inkml:brush xml:id="br0">
      <inkml:brushProperty name="width" value="0.025" units="cm"/>
      <inkml:brushProperty name="height" value="0.025" units="cm"/>
    </inkml:brush>
  </inkml:definitions>
  <inkml:trace contextRef="#ctx0" brushRef="#br0">54 0 15246,'0'0'4880,"-9"1"-3450,7-1-1401,0 0-1,0 0 1,0 1-1,0-1 1,0 0-1,0 1 0,0 0 1,-1-1-1,2 1 1,-1 0-1,0 0 1,0 0-1,0 0 1,0 1-1,-1 1 0,1-1-7,0 1-1,1 0 0,0-1 0,0 1 0,0 0 1,0 0-1,0 0 0,0 0 0,1 0 0,-1 0 1,1 0-1,0 0 0,0 0 0,1 3 0,-2 1 13,1 0-1,1 0 0,-1 0 0,1-1 0,1 1 0,-1 0 1,1-1-1,0 1 0,0-1 0,1 0 0,0 1 0,0-1 1,5 6-1,-5-8 13,1-1 1,-1 1-1,1-1 0,0 0 1,0 0-1,0 0 1,0-1-1,1 1 0,-1-1 1,1 0-1,-1 0 1,1-1-1,0 1 1,0-1-1,0 0 0,0 0 1,0-1-1,9 0 1,-5 1 54,0-2 1,0 1 0,0-2-1,0 1 1,0-1 0,0 0-1,0-1 1,-1 0 0,1 0-1,-1-1 1,13-8-1,-1-1 10,0-2-1,-2 0 0,24-25 0,-52 78-152,8-33 55,0 0-10,0 0 1,0 0-1,0 0 1,0 0 0,1 1-1,0-1 1,0 0-1,0 1 1,1-1 0,0 1-1,1 8 1,1-13 10,-1-1 1,1 0-1,0 0 0,0 0 1,0 0-1,0 0 0,-1 0 1,1-1-1,0 1 0,0 0 1,0-1-1,-1 0 0,1 1 1,0-1-1,-1 0 0,1 0 1,1-1-1,62-33-1816,2 4-6830,-40 20 2654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1.494"/>
    </inkml:context>
    <inkml:brush xml:id="br0">
      <inkml:brushProperty name="width" value="0.025" units="cm"/>
      <inkml:brushProperty name="height" value="0.025" units="cm"/>
    </inkml:brush>
  </inkml:definitions>
  <inkml:trace contextRef="#ctx0" brushRef="#br0">142 134 12107,'0'0'7314,"-8"-2"-5392,4 1-1833,0 0 0,-1 0 0,1 0 0,-1 1 0,1 0 0,-1-1 0,1 2 0,-1-1 0,0 1 0,1-1 0,0 1 0,-1 0 0,1 1 0,-1-1 0,1 1 0,0 0 0,0 0 1,0 0-1,0 1 0,1-1 0,-1 1 0,0 0 0,1 0 0,0 0 0,0 0 0,0 1 0,-5 6 0,6-7-40,1-1-1,-1 1 1,0-1 0,1 1 0,0 0-1,-1-1 1,1 1 0,0 0 0,1 0 0,-1 0-1,0 0 1,1 0 0,0 0 0,-1 0-1,1 0 1,1 0 0,-1 0 0,0 0-1,2 6 1,-1-8-12,0 1 0,0 0 0,1-1 0,-1 1 0,1-1 1,-1 0-1,1 1 0,-1-1 0,1 0 0,0 0 0,-1 0 0,1 0 0,0 0 0,0 0 0,0 0 0,0-1 0,0 1 0,0-1 0,0 0 1,0 1-1,0-1 0,0 0 0,0 0 0,0 0 0,0 0 0,0-1 0,0 1 0,0 0 0,3-2 0,11-2 61,-1 0-1,1-2 0,-1 1 1,-1-2-1,1 0 0,-1-1 1,22-16-1,-3 0-41,55-53 1,-80 70-46,2-2-4,-1-1 0,1 0-1,-1 0 1,-1-1 0,0 0 0,7-13-1,-42 71-314,20-35 301,-1 0 0,2 0 0,-9 21 0,12-23-436,0 0 0,1-1 0,0 1 0,1 1 0,0-1 0,1 0 0,1 16-1,-1-25 190,0 0-1,0-1 1,0 1-1,0 0 1,0-1-1,0 1 1,0 0-1,1-1 1,-1 1-1,0-1 1,0 1-1,1-1 0,-1 1 1,0 0-1,1-1 1,-1 1-1,1-1 1,-1 0-1,0 1 1,1-1-1,-1 1 1,1-1-1,0 0 1,0 1-1,23 1-13363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110"/>
    </inkml:context>
    <inkml:brush xml:id="br0">
      <inkml:brushProperty name="width" value="0.025" units="cm"/>
      <inkml:brushProperty name="height" value="0.025" units="cm"/>
    </inkml:brush>
  </inkml:definitions>
  <inkml:trace contextRef="#ctx0" brushRef="#br0">156 51 11627,'0'0'2712,"9"-9"422,27-30-198,-29 36 1132,-11 16-2998,-11 17-619,-173 238 590,219-309-3497,29-43-3437,-54 73 5063,49-92-5415,-29 33 6956,-34 97 6940,-5 19-4226,6-20-2787,1 0-1,-5 48 1,10-68-597,1 1 0,0-1 0,0 0 0,1 1 0,0-1 0,0 1 0,1-1 0,-1 0 0,1 0 0,1 0 1,2 7-1,30 33-3161,-30-38 1077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458"/>
    </inkml:context>
    <inkml:brush xml:id="br0">
      <inkml:brushProperty name="width" value="0.025" units="cm"/>
      <inkml:brushProperty name="height" value="0.025" units="cm"/>
    </inkml:brush>
  </inkml:definitions>
  <inkml:trace contextRef="#ctx0" brushRef="#br0">13 95 3459,'0'0'6054,"-12"-47"-3652,12 27 513,0 6-449,12 5-800,4 5-705,4 3-705,8 1-256,0 0-320,8 0-1954,1 0-4004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2.788"/>
    </inkml:context>
    <inkml:brush xml:id="br0">
      <inkml:brushProperty name="width" value="0.025" units="cm"/>
      <inkml:brushProperty name="height" value="0.025" units="cm"/>
    </inkml:brush>
  </inkml:definitions>
  <inkml:trace contextRef="#ctx0" brushRef="#br0">275 1 12011,'-9'0'4976,"-2"1"-4228,-1 0 1,1 2 0,0-1 0,-1 1-1,1 1 1,0 0 0,0 0-1,1 1 1,-14 8 0,15-8-524,0 1 1,1 0 0,0 0 0,0 0 0,0 1-1,1 0 1,0 1 0,0 0 0,1 0-1,0 0 1,-9 17 0,15-24-226,-1 0-1,1 0 0,0 0 1,-1 0-1,1 0 1,0 0-1,-1 0 1,1 0-1,0 0 1,0 0-1,0 0 0,0 0 1,0 0-1,0 0 1,0 0-1,0 0 1,0 0-1,1 0 1,-1 0-1,0 0 1,1 0-1,-1 0 0,1 0 1,-1-1-1,2 3 1,-1-2-31,1 0 1,0 1-1,-1-1 0,1 0 1,0 0-1,0 0 1,-1-1-1,1 1 1,0 0-1,0-1 0,0 1 1,4 0-1,10 0-352,0 0 0,-1-1 0,18-2 0,-9 1-385,-8 0 157,1 1 265,-1 0-1,1 1 0,-1 0 1,19 5-1,-32-5 341,0-1 1,0 1-1,0 0 1,-1 0-1,1 0 1,0 0-1,0 1 1,-1-1-1,1 1 1,-1 0-1,1-1 1,-1 1-1,0 0 1,0 0-1,0 0 1,0 1 0,0-1-1,0 1 1,-1-1-1,1 1 1,-1-1-1,0 1 1,1 0-1,-1-1 1,0 1-1,-1 0 1,1 0-1,0 0 1,-1 4-1,0-3 81,-1-1 0,0 1-1,0-1 1,0 0 0,0 0-1,0 1 1,-1-1 0,1 0 0,-1 0-1,0 0 1,0-1 0,0 1-1,-1 0 1,1-1 0,0 1 0,-1-1-1,0 0 1,0 0 0,1 0 0,-1 0-1,0 0 1,0-1 0,-1 1-1,1-1 1,-4 1 0,-14 6 166,0 0 0,-34 6-1,50-13-246,-24 5-520,0-2 0,0-1 0,-42-2 0,50-2-3445,8-7-3012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3.838"/>
    </inkml:context>
    <inkml:brush xml:id="br0">
      <inkml:brushProperty name="width" value="0.025" units="cm"/>
      <inkml:brushProperty name="height" value="0.025" units="cm"/>
    </inkml:brush>
  </inkml:definitions>
  <inkml:trace contextRef="#ctx0" brushRef="#br0">0 98 12524,'0'0'3518,"3"-8"-395,-1-1-2840,5-11 3029,-5 45-1590,-4-3-1714,1-12 24,1 0 0,-1 0 0,1 0 0,1-1 0,2 13 0,-3-20-6,1 0 0,-1 0-1,1 0 1,0 0 0,0 0 0,0 0 0,0 0 0,0 0 0,0 0 0,0 0-1,1-1 1,-1 1 0,1 0 0,-1-1 0,1 0 0,0 1 0,0-1-1,-1 0 1,1 0 0,0 0 0,0 0 0,0 0 0,0 0 0,0 0 0,1-1-1,-1 1 1,0-1 0,3 1 0,4 0 28,0-1 0,0 0-1,0 0 1,0-1 0,1 0 0,-2-1 0,1 0 0,0 0-1,0-1 1,-1 0 0,16-8 0,-10 3-33,-1 0 1,1-1-1,-2-1 0,1 0 1,20-22-1,-30 30-6,-1-1 0,0 0 0,-1 1 0,1-1 0,0 0 0,-1 0 0,0 0 0,1 0 0,-1 0 0,0 0 0,-1 0 0,1 0 0,0 0 0,-1 0-1,0-1 1,0 1 0,0-6 0,0 8-7,0 0-1,-1 0 1,1 0-1,0 1 0,0-1 1,-1 0-1,1 0 1,-1 0-1,1 1 0,0-1 1,-1 0-1,0 1 1,1-1-1,-1 0 0,1 1 1,-1-1-1,0 0 1,1 1-1,-1-1 0,0 1 1,0 0-1,1-1 1,-1 1-1,-1-1 1,0 1-12,0 0 1,0 0-1,0 0 1,0 0 0,0 0-1,0 0 1,0 1 0,0-1-1,0 1 1,0 0-1,0-1 1,0 1 0,1 0-1,-1 0 1,-3 2-1,0 1-1,0 0-1,1 1 0,-1-1 0,1 1 0,0 0 0,0 1 0,0-1 0,1 0 0,0 1 0,0 0 0,0 0 0,-2 8 0,4-12 12,0 0 1,1 0-1,-1 0 0,0 0 1,1 0-1,-1 0 0,1 0 1,-1 0-1,1 1 1,0-1-1,0 0 0,0 0 1,0 0-1,1 0 0,-1 1 1,0-1-1,1 0 0,0 0 1,-1 0-1,1 0 0,0 0 1,0 0-1,0 0 0,0 0 1,0-1-1,1 1 0,-1 0 1,1-1-1,-1 1 0,1-1 1,-1 1-1,1-1 0,0 0 1,0 1-1,0-1 0,0 0 1,-1 0-1,1 0 0,4 0 1,4 1 15,0-1 0,0 0 1,0 0-1,0-1 0,0-1 1,0 0-1,0 0 1,0-1-1,0 0 0,0-1 1,0 0-1,-1 0 0,0-1 1,1 0-1,-1-1 0,10-7 1,-10 7-10,-1-1-1,0 0 1,0 0 0,-1-1 0,1 1 0,-1-2-1,-1 1 1,0-1 0,0 0 0,0 0 0,-1-1 0,0 1-1,-1-1 1,0 0 0,0-1 0,3-13 0,-7 22-15,1 0 1,-1 1 0,0-1 0,0 1 0,0-1 0,0 0 0,0 1-1,0-1 1,0 1 0,0-1 0,0 0 0,0 1 0,0-1 0,0 1-1,0-1 1,0 0 0,-1 1 0,1-1 0,0 1 0,0-1-1,-1 1 1,1-1 0,0 1 0,-1-1 0,1 1 0,-1-1 0,1 1-1,0-1 1,-1 1 0,1 0 0,-1-1 0,1 1 0,-1 0 0,0-1-1,-25 4-65,-22 21 20,33-12 37,-28 25 84,40-35-55,1 0 0,0 1 0,0-1 0,0 1 0,0-1 0,0 1 0,1 0 0,-1 0 0,1 0 0,-1 0 1,1 0-1,0 0 0,0 4 0,1-6-19,0 0 0,1 0 0,-1 0 0,0 0 0,1-1 0,-1 1 1,1 0-1,-1 0 0,1 0 0,0 0 0,-1 0 0,1-1 0,0 1 0,-1 0 1,1 0-1,0-1 0,0 1 0,0-1 0,0 1 0,0-1 0,0 1 0,0-1 0,-1 1 1,1-1-1,1 0 0,0 1 0,37 8 38,-29-7-31,44 8-135,-39-8 72,0 1 0,1 0 0,-1 1 0,0 0-1,-1 1 1,1 1 0,26 14 0,-40-18 125,1-1 0,0 1 0,-1 0 0,1 0-1,-1 0 1,0 0 0,0 0 0,0 0 0,0 1 0,0-1-1,0 0 1,-1 1 0,1-1 0,-1 0 0,1 1-1,-1-1 1,0 0 0,0 1 0,0-1 0,0 1 0,0-1-1,-1 0 1,0 5 0,0 0 1173,4-69-507,-1 42-1008,-1 1 0,-1 0 0,0-1 0,-5-30 0,5 50 6,0-1 1,0 0-1,0 1 1,1-1-1,-1 0 0,0 1 1,1-1-1,-1 1 1,0-1-1,1 0 1,-1 1-1,1-1 1,-1 1-1,1-1 1,-1 1-1,1-1 1,-1 1-1,1 0 1,0-1-1,-1 1 0,1 0 1,0-1-1,-1 1 1,1 0-1,0 0 1,-1 0-1,1 0 1,0-1-1,-1 1 1,1 0-1,0 0 1,0 0-1,-1 0 1,1 1-1,1-1 0,41-1-4524,-23 1 1406,21-5-2690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21.918"/>
    </inkml:context>
    <inkml:brush xml:id="br0">
      <inkml:brushProperty name="width" value="0.035" units="cm"/>
      <inkml:brushProperty name="height" value="0.035" units="cm"/>
    </inkml:brush>
  </inkml:definitions>
  <inkml:trace contextRef="#ctx0" brushRef="#br0">0 128 12475,'4'4'118,"-1"0"0,0 1 0,1-1 1,0-1-1,0 1 0,0 0 1,1-1-1,-1 0 0,1 0 0,0 0 1,0-1-1,0 0 0,0 0 0,0 0 1,0 0-1,0-1 0,1 0 0,-1 0 1,1 0-1,-1-1 0,0 0 0,1 0 1,-1 0-1,6-1 0,23-5 771,52-14-1,-57 12-397,0 1 0,55-5 0,-21 12-162,-1 4 0,0 2 0,73 16 0,39 5-58,-83-19-183,1-4-1,-1-5 0,145-18 1,117-24 98,4 24-96,-121 21-65,428-13 63,215-20-51,209 5 2,-221 6-53,-314 15 36,511-21-32,-442 50 6,297 44 17,-498-46 5,181 0 4,-322-32-11,258 4-10,87 15-13,-319-17 7,-238 11 15,-1 2 0,101 21 0,-134-15-355,16 4 1048,-47-15-668,-1 1 0,1-1-1,-1 0 1,1 0 0,0 0 0,-1 0-1,1 0 1,-1-1 0,1 1-1,-1-1 1,1 0 0,-1 1 0,1-1-1,-1 0 1,0 0 0,3-2-1,15-18 92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215"/>
    </inkml:context>
    <inkml:brush xml:id="br0">
      <inkml:brushProperty name="width" value="0.025" units="cm"/>
      <inkml:brushProperty name="height" value="0.025" units="cm"/>
    </inkml:brush>
  </inkml:definitions>
  <inkml:trace contextRef="#ctx0" brushRef="#br0">256 10 9897,'0'0'11163,"-13"-3"-9530,3 1-1458,0 0 1,1 1-1,-1 0 0,0 0 0,0 1 0,1 1 0,-1 0 0,0 0 0,0 1 0,1 0 0,-1 0 0,1 1 0,-10 5 0,-41 27 137,57-33-303,0 0 1,1 0-1,-1 0 0,1 0 1,-1 0-1,1 1 0,0-1 1,-1 1-1,1-1 1,1 1-1,-1 0 0,0 0 1,1 0-1,-1 0 0,1 0 1,0 0-1,-1 5 0,3-7-10,-1 0 0,1 0 0,0-1 0,0 1-1,0 0 1,0-1 0,0 1 0,0-1 0,0 1-1,0-1 1,0 0 0,0 1 0,0-1 0,0 0 0,0 0-1,0 0 1,0 0 0,0 1 0,0-2 0,0 1 0,3 0-1,36 0-156,-31-1 33,73-1-1302,-45 0 1173,1 1 1,-1 2 0,54 8 0,-89-9 282,0 0 0,-1 0 0,1 0-1,-1 1 1,1-1 0,-1 0 0,1 1 0,-1-1 0,1 1-1,-1-1 1,0 1 0,1 0 0,-1-1 0,0 1 0,1 0-1,-1 0 1,0 0 0,0 0 0,0 0 0,0 0 0,0 1 0,0-1-1,0 0 1,0 0 0,1 3 0,-3-3 15,1 1 0,-1-1 0,1 1 0,-1-1 0,0 1 0,1-1 0,-1 0 0,0 1 0,0-1-1,0 0 1,0 0 0,0 0 0,-1 1 0,1-1 0,0 0 0,0-1 0,-1 1 0,1 0 0,-2 1 0,-13 7 232,0-1-1,-31 11 1,35-14-507,-1-1 0,0 0 0,0-1 1,-1 0-1,1-1 0,0-1 0,-1 0 1,-15-1-1,29 0 6,-1-1-1,0 1 1,1 0-1,-1 0 1,1-1-1,-1 1 1,1 0 0,-1-1-1,1 1 1,-1 0-1,1-1 1,-1 1-1,1-1 1,-1 1 0,1-1-1,-1 1 1,1-1-1,0 1 1,-1-1 0,1 1-1,0-1 1,0 0-1,-1 1 1,1-1-1,0 1 1,0-1 0,0 0-1,0 1 1,0-1-1,0 0 1,0 1-1,0-1 1,0 1 0,0-1-1,0 0 1,0 1-1,0-1 1,1 0-1,-1 1 1,0-1 0,0 1-1,1-1 1,-1 0-1,11-22-13109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607"/>
    </inkml:context>
    <inkml:brush xml:id="br0">
      <inkml:brushProperty name="width" value="0.025" units="cm"/>
      <inkml:brushProperty name="height" value="0.025" units="cm"/>
    </inkml:brush>
  </inkml:definitions>
  <inkml:trace contextRef="#ctx0" brushRef="#br0">47 279 13741,'0'0'2659,"-7"9"-140,2-2-1909,1-3-217,1 1 0,-1 0 0,1-1-1,0 1 1,0 0 0,1 0 0,-1 0 0,1 1 0,0-1 0,1 1 0,-1-1 0,0 7 0,2-11-349,0-1 1,1 1-1,-1 0 0,0 0 1,1-1-1,-1 1 1,0-1-1,1 1 1,-1 0-1,1-1 1,-1 1-1,1-1 0,0 1 1,-1-1-1,1 1 1,-1-1-1,1 1 1,0-1-1,-1 0 1,1 1-1,0-1 0,0 0 1,-1 0-1,1 0 1,0 1-1,0-1 1,-1 0-1,1 0 1,0 0-1,0 0 1,1 0-1,30-1 80,-28 1-47,9-2-88,0-1 0,-1 0 0,1 0 1,-1-1-1,0-1 0,0 0 1,0-1-1,0 0 0,-1 0 1,0-2-1,-1 1 0,0-1 1,0-1-1,0 0 0,15-19 1,-16 18-16,-1 0 1,-1-1 0,0 0-1,0 0 1,-1-1 0,0 0-1,-1 0 1,-1 0-1,1 0 1,-2-1 0,0 0-1,-1 1 1,0-1 0,-1 0-1,0-25 1,-1 36 21,0 0 0,-1-1 0,1 1 0,0 0 0,-1 0 0,1-1 0,-1 1 0,0 0 0,0 0 0,0 0 0,0 0 0,0 0 0,0 0 0,-1 0 0,1 1 0,0-1 0,-1 0 0,0 1 0,1-1 0,-1 1 0,0-1 0,-3-1 0,2 2 12,0 0 1,0 0-1,0 0 0,-1 1 0,1-1 0,0 1 0,-1 0 0,1 0 0,0 0 0,-1 0 0,1 1 0,0-1 0,-6 3 0,-2 0 40,1 1-1,-1 0 1,1 1-1,0 0 0,1 1 1,-1 0-1,1 0 1,-9 9-1,12-9 10,0-1-1,0 1 0,1 0 0,0 0 0,1 1 1,-1 0-1,1 0 0,1 0 0,-1 0 0,1 0 1,0 1-1,1-1 0,0 1 0,0 0 1,0 0-1,0 11 0,2-17-47,1 0 0,-1 0 1,1 0-1,-1-1 0,1 1 0,0 0 1,-1 0-1,1-1 0,0 1 0,0-1 0,0 1 1,0-1-1,1 1 0,-1-1 0,0 1 1,1-1-1,-1 0 0,0 0 0,1 0 1,0 0-1,-1 0 0,1 0 0,0 0 0,-1 0 1,1-1-1,0 1 0,0-1 0,-1 1 1,1-1-1,0 0 0,0 0 0,3 1 1,10 0-7,1 0 1,30-2-1,-29 0-83,42-6-761,-46 5 642,0 0 0,0 0 1,1 1-1,-1 1 1,0 1-1,22 2 0,-34-2 242,0 0-1,0-1 1,0 1-1,0 0 1,0 0-1,0 0 0,0 0 1,0 0-1,0 0 1,-1 0-1,1 0 0,0 0 1,-1 0-1,1 1 1,-1-1-1,1 0 1,-1 0-1,0 1 0,1-1 1,-1 0-1,0 0 1,0 1-1,0-1 1,0 0-1,0 1 0,0-1 1,0 0-1,0 1 1,-1-1-1,1 0 1,-1 0-1,0 3 0,-15 42 1270,10-35-1135,4-8-149,0 0-1,0 1 0,0-1 1,0 1-1,0-1 1,1 1-1,0 0 0,0 0 1,0-1-1,0 1 1,0 0-1,1 0 0,0 6 1,1-10-196,1 0 0,-1 0 1,1 0-1,-1 0 0,1 0 0,-1 0 1,1 0-1,-1-1 0,1 1 0,-1-1 1,1 1-1,-1-1 0,0 1 1,1-1-1,-1 0 0,0 0 0,1 1 1,0-3-1,34-33-8822,-16 9 1740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4.954"/>
    </inkml:context>
    <inkml:brush xml:id="br0">
      <inkml:brushProperty name="width" value="0.025" units="cm"/>
      <inkml:brushProperty name="height" value="0.025" units="cm"/>
    </inkml:brush>
  </inkml:definitions>
  <inkml:trace contextRef="#ctx0" brushRef="#br0">102 1 12396,'0'0'8616,"-29"47"-6726,10-22-129,-1 1-159,4 2-321,4-6-512,7-2-449,5-6-224,0-5-32,14-5-480,0-4-929,5 0-1282,-1-9-1921,3-10-2627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5.302"/>
    </inkml:context>
    <inkml:brush xml:id="br0">
      <inkml:brushProperty name="width" value="0.025" units="cm"/>
      <inkml:brushProperty name="height" value="0.025" units="cm"/>
    </inkml:brush>
  </inkml:definitions>
  <inkml:trace contextRef="#ctx0" brushRef="#br0">0 322 13357,'0'0'7500,"2"8"-5850,-2-7-1627,0 1 52,0 0 1,1 0-1,-1 0 1,1 0 0,-1 0-1,1 0 1,0 0 0,-1 0-1,1 0 1,0 0 0,1 0-1,-1-1 1,0 1-1,0 0 1,1-1 0,-1 1-1,1-1 1,-1 1 0,1-1-1,0 0 1,-1 1 0,1-1-1,0 0 1,0 0-1,0 0 1,0-1 0,0 1-1,0 0 1,0-1 0,0 1-1,0-1 1,0 0-1,4 0 1,5 1-37,0-2 0,0 1-1,0-2 1,0 1 0,-1-1 0,1-1-1,-1 0 1,19-8 0,-24 9-31,-1 0-1,0 0 1,1 0 0,-1-1 0,0 1 0,0-1 0,-1 0-1,1-1 1,0 1 0,-1 0 0,0-1 0,0 0-1,0 0 1,0 0 0,-1 0 0,1 0 0,-1-1-1,0 1 1,-1-1 0,1 1 0,-1-1 0,1-4 0,-1 8-4,-1 0 0,0 0 0,0 0 0,0 1 1,0-1-1,0 0 0,0 0 0,0 0 0,0 1 1,-1-1-1,1 0 0,0 0 0,0 0 0,-1 1 1,1-1-1,0 0 0,-1 0 0,1 1 0,-1-1 1,1 0-1,-1 1 0,1-1 0,-1 0 0,1 1 1,-1-1-1,0 1 0,1-1 0,-1 1 0,-1-1 1,0 0 3,0 1 1,0-1 0,-1 1 0,1 0 0,0-1 0,0 1 0,-1 0 0,1 0 0,0 1 0,-5 0 0,1 0 24,-1 1 1,1 0 0,-1 0-1,1 0 1,0 1-1,-11 7 1,10-6 69,0 1 0,1 1 1,-1-1-1,1 1 1,1 0-1,-1 0 0,1 1 1,0-1-1,1 1 1,-1 0-1,1 1 0,1-1 1,-1 1-1,1 0 1,1-1-1,-1 1 0,1 1 1,-1 13-1,3-20-93,0 0-1,0-1 0,0 1 1,0 0-1,1-1 0,-1 1 1,1-1-1,-1 1 0,1-1 1,0 1-1,-1-1 0,1 1 1,0-1-1,0 0 0,0 1 1,0-1-1,0 0 0,0 0 1,0 0-1,1 0 0,-1 0 1,0 0-1,2 1 0,1 0-4,0 0 1,0-1-1,0 0 0,-1 0 0,1 0 0,0 0 0,0 0 0,0-1 0,7 1 0,-5-1-432,0 0 0,-1-1 0,1 1-1,0-1 1,0 0 0,-1-1 0,1 1-1,-1-1 1,1 0 0,-1 0 0,0-1-1,0 0 1,0 0 0,6-4-1,8-20-4979,-7-7-2265</inkml:trace>
  <inkml:trace contextRef="#ctx0" brushRef="#br0" timeOffset="1">223 1 17072,'0'0'5830,"-49"26"-5158,49-5-127,0 1-481,10 2-160,11-4-1602,4-3-1633,4-3-2306,-3-5-769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5.662"/>
    </inkml:context>
    <inkml:brush xml:id="br0">
      <inkml:brushProperty name="width" value="0.025" units="cm"/>
      <inkml:brushProperty name="height" value="0.025" units="cm"/>
    </inkml:brush>
  </inkml:definitions>
  <inkml:trace contextRef="#ctx0" brushRef="#br0">129 0 7751,'0'0'10469,"5"8"-8312,-2-2-1843,0 0 0,0 0 1,0 0-1,-1 0 1,0 0-1,0 0 1,-1 1-1,0-1 0,0 1 1,-1-1-1,1 1 1,-1-1-1,-1 1 1,1-1-1,-1 1 0,0-1 1,-1 1-1,1-1 1,-5 9-1,-30 77 1629,36-92-1944,0 0-1,0 1 1,0-1-1,-1 1 1,1-1-1,0 0 1,0 1-1,0-1 1,-1 0-1,1 1 1,0-1-1,0 0 1,-1 1-1,1-1 1,0 0-1,-1 1 1,1-1-1,0 0 1,-1 0-1,1 1 1,0-1-1,-1 0 0,1 0 1,-1 0-1,1 0 1,0 0-1,-1 1 1,1-1-1,-1 0 1,1 0-1,0 0 1,-1 0-1,1 0 1,-1 0-1,1 0 1,-1 0-1,1-1 1,0 1-1,-1 0 1,1 0-1,0 0 1,-1 0-1,1 0 1,-1-1-1,1 1 1,0 0-1,-1 0 1,1-1-1,0 1 1,-1 0-1,1-1 0,-19-23-2702,11 13 571,5 8 1244,-1-1 1,1 1-1,-1 1 0,1-1 1,-1 0-1,0 1 1,-7-3-1,-17 0-629,81 3 5014,-44 1-3593,0 0 0,0-1 1,-1 0-1,1-1 0,-1 0 0,17-7 1,13-12-3332,3-5-3020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6.008"/>
    </inkml:context>
    <inkml:brush xml:id="br0">
      <inkml:brushProperty name="width" value="0.025" units="cm"/>
      <inkml:brushProperty name="height" value="0.025" units="cm"/>
    </inkml:brush>
  </inkml:definitions>
  <inkml:trace contextRef="#ctx0" brushRef="#br0">203 0 13004,'0'0'3214,"-12"12"-107,-7 8-1537,1 2 0,-24 36 0,34-44-966,0-1-1,1 1 1,0 0 0,1 0-1,1 1 1,0 0 0,-4 23 0,7-26-403,1-1 1,0 1-1,1 0 1,0 0-1,0-1 1,1 1 0,5 21-1,-4-30-249,-1 0 0,0 1 0,1-1 1,-1 0-1,1 0 0,0 0 0,0 0 0,0 0 0,0-1 0,1 1 0,-1-1 1,1 1-1,-1-1 0,1 0 0,0 0 0,0 0 0,0 0 0,0-1 0,0 1 1,0-1-1,1 0 0,-1 1 0,0-2 0,1 1 0,-1 0 0,1-1 0,-1 1 1,1-1-1,6-1 0,-10 1-43,0 0-1,1 1 1,-1-1 0,0 0 0,1 0-1,-1 0 1,0 0 0,1-1 0,-1 1-1,1 0 1,-1 0 0,0 0 0,1 0-1,-1 0 1,0 0 0,1 0 0,-1-1-1,0 1 1,0 0 0,1 0 0,-1 0-1,0-1 1,1 1 0,-1 0 0,0 0 0,0-1-1,0 1 1,1 0 0,-1-1 0,0 1-1,0 0 1,0-1 0,0 1 0,1 0-1,-1-1 1,0 1 0,0-1 0,-6-15-2449,-16-13 657,-6 3 1780,17 17 361,0 0 0,0-1 0,1-1 1,1 1-1,0-2 0,0 1 0,1-1 0,-11-24 0,18 36-193,1-1-1,-1 0 1,1 0-1,0 0 1,0 0-1,0 0 1,-1 0-1,1 0 1,0 0-1,0 0 1,0 0-1,1 0 1,-1 0-1,0 0 1,0 0-1,0 0 0,1 0 1,-1 1-1,0-1 1,1 0-1,-1 0 1,1 0-1,-1 0 1,1 0-1,-1 1 1,1-1-1,0 0 1,-1 1-1,1-1 1,0 0-1,0 1 1,0-1-1,-1 1 0,1-1 1,0 1-1,0-1 1,0 1-1,0 0 1,0-1-1,0 1 1,0 0-1,1 0 1,50-3 403,-39 3-356,121 6 49,9 0-5687,-86-6-2380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6.684"/>
    </inkml:context>
    <inkml:brush xml:id="br0">
      <inkml:brushProperty name="width" value="0.025" units="cm"/>
      <inkml:brushProperty name="height" value="0.025" units="cm"/>
    </inkml:brush>
  </inkml:definitions>
  <inkml:trace contextRef="#ctx0" brushRef="#br0">182 4 9321,'0'0'12812,"-11"-1"-12027,8 0-760,0 1 9,0-1-1,-1 1 1,1-1 0,0 1 0,-1 0 0,1 0-1,0 0 1,0 1 0,-1-1 0,1 1 0,0 0-1,0 0 1,0 0 0,-1 0 0,1 0 0,1 1-1,-1-1 1,0 1 0,0 0 0,0 0 0,1 0-1,-1 0 1,1 1 0,0-1 0,0 0 0,0 1-1,-3 3 1,4-4-38,-23 41 140,24-42-150,-1 0-1,1 0 0,-1 0 0,0 0 0,1 0 0,0 0 0,-1 0 0,1 1 0,0-1 0,0 0 0,-1 0 0,1 0 0,0 1 0,0-1 0,0 0 0,1 0 0,-1 0 1,0 1-1,0-1 0,1 0 0,-1 0 0,0 0 0,1 0 0,-1 0 0,1 0 0,0 0 0,-1 0 0,1 0 0,0 0 0,0 0 0,-1 0 0,1 0 0,0 0 0,0-1 1,2 2-1,10 4-486,0-1 1,0 2-1,-1 0 0,0 0 1,14 11-1,-23-14 565,1 0 0,-1-1-1,1 1 1,-1 0 0,0 0-1,-1 1 1,1-1 0,-1 0-1,0 1 1,0 0 0,0 0-1,-1-1 1,1 1 0,-1 0-1,0 0 1,-1 0 0,1 0-1,-1 7 1,0-5 170,-1-1-1,0 0 1,0 0 0,0 0 0,-1 1 0,1-1 0,-2-1-1,1 1 1,-1 0 0,1 0 0,-1-1 0,-1 0 0,1 0-1,-1 0 1,0 0 0,0 0 0,-1-1 0,1 1-1,-1-1 1,0 0 0,0-1 0,0 1 0,-1-1 0,1 0-1,-1-1 1,0 1 0,1-1 0,-1 0 0,0 0-1,-1-1 1,1 0 0,0 0 0,0 0 0,-10-1 0,14 0-219,0 0 1,1 0-1,-1 0 1,0 0-1,0-1 1,1 1-1,-1-1 1,0 1-1,1-1 1,-1 1-1,0-1 1,1 0 0,-1 0-1,1 0 1,-1 0-1,1 0 1,0 0-1,-1 0 1,1 0-1,0-1 1,0 1-1,0 0 1,-2-3-1,2 0-202,-1 1-1,1-1 1,0 0 0,0 1-1,0-1 1,0 0-1,1 0 1,-1 1-1,1-1 1,1-7-1,-1 2-1061,2 1-1,-1-1 1,1 0-1,0 1 1,1-1-1,0 1 1,0 0-1,1 0 1,7-13 0,13-6-5280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7.027"/>
    </inkml:context>
    <inkml:brush xml:id="br0">
      <inkml:brushProperty name="width" value="0.025" units="cm"/>
      <inkml:brushProperty name="height" value="0.025" units="cm"/>
    </inkml:brush>
  </inkml:definitions>
  <inkml:trace contextRef="#ctx0" brushRef="#br0">30 273 10570,'0'0'9321,"-15"57"-7784,4-39-608,7-2-352,4-3-65,0-2-224,0-4-191,0-6-65,9-1-737,7-5-1025,-3-12-1377,-5-7-3427</inkml:trace>
  <inkml:trace contextRef="#ctx0" brushRef="#br0" timeOffset="1">48 1 13997,'0'0'7591,"-5"55"-7847,24-42-2050,6-3-2563,-2 1-3426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7.404"/>
    </inkml:context>
    <inkml:brush xml:id="br0">
      <inkml:brushProperty name="width" value="0.025" units="cm"/>
      <inkml:brushProperty name="height" value="0.025" units="cm"/>
    </inkml:brush>
  </inkml:definitions>
  <inkml:trace contextRef="#ctx0" brushRef="#br0">129 376 14638,'0'0'2114,"-8"0"75,1 0-1931,0 1 0,1-1 1,-1 2-1,0-1 0,1 1 1,-1 0-1,1 0 0,-11 6 1,13-6-141,1 0 1,-1 0 0,1 0-1,0 0 1,0 1-1,0-1 1,0 1 0,1 0-1,-1 0 1,1 0 0,-1 0-1,1 0 1,0 1 0,0-1-1,1 1 1,-1-1-1,1 1 1,0 0 0,-2 6-1,3-9-94,0 0 0,0 0-1,0 0 1,0 0 0,0-1-1,0 1 1,0 0 0,1 0-1,-1 0 1,0 0 0,0 0-1,1 0 1,-1-1 0,1 1-1,-1 0 1,1 0 0,-1-1-1,1 1 1,-1 0 0,1-1-1,-1 1 1,1 0 0,0-1-1,0 1 1,-1-1 0,1 1-1,0-1 1,0 1 0,-1-1-1,1 0 1,0 1 0,0-1-1,0 0 1,0 0 0,0 0-1,0 1 1,-1-1 0,1 0-1,0 0 1,0 0 0,0 0-1,0-1 1,0 1 0,0 0-1,1-1 1,45-8 489,-25 1-472,0-1-1,-1-1 1,0-1 0,0-1 0,-1-1 0,-1-1-1,0 0 1,24-25 0,-22 18-132,-1-1 1,0 0-1,-2-2 1,-1 0-1,-1-1 1,18-36-1,-30 52 70,0 0 0,-1 0 0,0-1 0,0 1 1,-1-1-1,-1 1 0,1-1 0,-1-15 0,-1 23 18,0 0 0,0 0 0,-1 0 1,1 1-1,-1-1 0,1 0 0,-1 0 0,1 0 0,-1 0 1,0 0-1,0 1 0,0-1 0,0 0 0,0 1 0,-1-1 0,1 1 1,0-1-1,-1 1 0,-1-2 0,1 2 2,-1 0 0,0 0 0,1 0 0,-1 0 0,0 1 1,0-1-1,1 1 0,-1 0 0,0-1 0,0 1 0,0 1 0,1-1 0,-1 0 0,0 1 0,0-1 0,0 1 0,-3 1 0,-4 2 60,1 0-1,1 1 1,-1 0-1,1 0 1,-1 0-1,1 1 1,1 1-1,-1-1 1,-12 16-1,5-5 306,1 1-1,1 0 1,-15 26 0,27-40-316,-1-1 0,0 0 0,1 0 1,0 1-1,-1-1 0,1 0 1,1 1-1,-1-1 0,0 1 0,1-1 1,0 1-1,0 0 0,0 4 0,0-7-42,1 1 0,0-1-1,-1 1 1,1 0-1,0-1 1,0 1 0,0-1-1,0 0 1,0 1 0,0-1-1,0 0 1,0 1-1,0-1 1,1 0 0,-1 0-1,0 0 1,1 0-1,-1 0 1,1-1 0,-1 1-1,1 0 1,0-1-1,-1 1 1,1-1 0,0 1-1,-1-1 1,4 1-1,55 6-213,-35-5-432,0 1 1,0 1 0,38 11-1,-58-13 157,0 0 0,0-1 0,0 1-1,-1 1 1,1-1 0,-1 1 0,1 0 0,-1 0-1,0 0 1,0 0 0,-1 1 0,1 0 0,-1 0-1,1 0 1,-1 0 0,-1 0 0,1 0 0,0 1-1,-1 0 1,0-1 0,0 1 0,2 10 0,-2 11-6367</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8.528"/>
    </inkml:context>
    <inkml:brush xml:id="br0">
      <inkml:brushProperty name="width" value="0.025" units="cm"/>
      <inkml:brushProperty name="height" value="0.025" units="cm"/>
    </inkml:brush>
  </inkml:definitions>
  <inkml:trace contextRef="#ctx0" brushRef="#br0">0 1 13837,'0'0'6524,"2"9"-5195,-1 31-172,-1-19-231,0 0 0,6 31-1,-5-49-888,0-1-1,1 0 0,-1 0 1,0 0-1,1 0 0,-1-1 1,1 1-1,-1 0 1,1-1-1,0 1 0,0-1 1,0 1-1,0-1 0,0 0 1,0 0-1,0 0 1,0 0-1,0 0 0,1 0 1,-1-1-1,0 1 0,1-1 1,-1 1-1,0-1 0,1 0 1,-1 0-1,0 0 1,1 0-1,-1-1 0,5 0 1,5 0 60,0-1 0,0-1 0,0 1-1,18-8 1,-12 3-90,-1 0-1,0-1 1,-1 0 0,0-2-1,0 0 1,-1 0-1,0-2 1,23-22-1,-55 87 587,12-41-564,0 1 1,0 0 0,2-1 0,-1 2-1,2-1 1,-2 17 0,4-29-27,0-1 0,0 1 0,0-1 1,0 0-1,0 1 0,0-1 0,0 0 0,0 1 0,1-1 0,-1 0 1,0 1-1,0-1 0,0 0 0,0 1 0,1-1 0,-1 0 0,0 1 1,0-1-1,1 0 0,-1 0 0,0 1 0,1-1 0,-1 0 1,0 0-1,1 0 0,-1 1 0,0-1 0,1 0 0,-1 0 0,0 0 1,1 0-1,-1 0 0,0 0 0,1 0 0,0 0 0,19-2-541,16-13-3212,-12-2-1300,0-4-2931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9:59.473"/>
    </inkml:context>
    <inkml:brush xml:id="br0">
      <inkml:brushProperty name="width" value="0.035" units="cm"/>
      <inkml:brushProperty name="height" value="0.035" units="cm"/>
    </inkml:brush>
  </inkml:definitions>
  <inkml:trace contextRef="#ctx0" brushRef="#br0">1 432 11650,'9'0'134,"1"1"0,0-2 0,0 1 0,0-1 0,0-1 0,-1 1 0,1-2-1,10-3 1,11-2-78,-22 6-56,212-43-158,-155 35 25,94-2 1,-86 10 119,480 10 804,-268 5-369,286-25 1,167-13-297,248-16 56,-62-10-39,275-35-118,-842 61 124,635 35 1,-264 25 538,0-55-407,-608 6-166,-1-5-1,-1-6 0,119-41 1,-235 65-108,71-19 193,-73 20-202,-1 0 1,0 0 0,1 0 0,-1 0 0,1 0 0,-1-1 0,1 1 0,-1 0 0,0 0 0,1 0 0,-1 0 0,1 0 0,-1 0-1,1 1 1,-1-1 0,0 0 0,1 0 0,-1 0 0,1 0 0,-1 0 0,0 1 0,1-1 0,-1 0 0,0 0 0,1 1 0,-1-1-1,1 1 1,-4 8-207,-15 10-51,4-11 163,-3 1-27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8.873"/>
    </inkml:context>
    <inkml:brush xml:id="br0">
      <inkml:brushProperty name="width" value="0.025" units="cm"/>
      <inkml:brushProperty name="height" value="0.025" units="cm"/>
    </inkml:brush>
  </inkml:definitions>
  <inkml:trace contextRef="#ctx0" brushRef="#br0">154 24 15375,'-13'7'2418,"0"0"-1768,-57 30 2224,65-34-2529,0 0-1,0 1 0,0-1 0,1 1 1,-1 0-1,1 0 0,0 1 0,0-1 0,0 1 1,1 0-1,-5 9 0,8-14-323,-1 1 0,1-1-1,0 1 1,0 0 0,0-1 0,0 1 0,-1-1-1,1 1 1,0 0 0,0-1 0,0 1-1,0 0 1,1-1 0,-1 1 0,0 0 0,0-1-1,0 1 1,0-1 0,1 1 0,-1 0 0,0-1-1,1 1 1,-1-1 0,0 1 0,1-1-1,-1 1 1,1-1 0,-1 1 0,0-1 0,1 1-1,0-1 1,-1 0 0,1 1 0,0-1 0,30 7 192,35-12-113,-51 2-117,-1-1-1,1 0 1,-1-1-1,0-1 1,17-8 0,-25 11 8,0 0 0,-1-1-1,1 1 1,-1-1 0,0 0 0,0 0 0,0-1 0,-1 0 0,0 1 0,1-1 0,-2-1 0,1 1 0,0-1 0,3-9 0,-6 14 27,-1 0 1,0 0-1,0 1 1,1-1-1,-1 0 1,0 0 0,0 0-1,0 0 1,0 0-1,0 0 1,0 0-1,-1 0 1,1 0-1,0 0 1,0 0-1,-1 0 1,1 0-1,0 0 1,-1 0-1,1 1 1,-1-1-1,1 0 1,-1 0 0,0 0-1,1 1 1,-1-1-1,0 0 1,1 1-1,-2-2 1,-1 1 12,0-1-1,0 0 1,0 1 0,-1 0 0,1-1 0,0 1-1,-1 1 1,-5-2 0,0 1-24,0 0 0,0 1-1,1 0 1,-1 0 0,0 1 0,-12 2 0,20-3-18,1 0 0,-1 0 0,1 0 1,-1 0-1,0 0 0,1 0 0,-1 1 1,1-1-1,-1 0 0,1 0 0,-1 0 1,1 1-1,-1-1 0,1 0 0,-1 0 1,1 1-1,-1-1 0,1 1 0,-1-1 1,1 0-1,-1 1 0,1-1 0,0 1 1,-1-1-1,1 1 0,0-1 0,-1 1 1,1-1-1,0 1 0,0-1 0,0 1 1,-1-1-1,1 1 0,0 0 0,0-1 1,0 1-1,0-1 0,0 1 0,0-1 1,0 1-1,0 0 0,0-1 0,0 1 1,1-1-1,-1 1 0,0-1 0,0 1 1,0 0-1,1-1 0,0 1 0,0 1-157,0-1 0,0 0 0,1 1-1,-1-1 1,1 0 0,-1 0-1,1 0 1,0 0 0,-1 0 0,1 0-1,0-1 1,-1 1 0,5 0 0,45 2-6601,-21-3 202</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49.659"/>
    </inkml:context>
    <inkml:brush xml:id="br0">
      <inkml:brushProperty name="width" value="0.025" units="cm"/>
      <inkml:brushProperty name="height" value="0.025" units="cm"/>
    </inkml:brush>
  </inkml:definitions>
  <inkml:trace contextRef="#ctx0" brushRef="#br0">25 1 11403,'0'0'9822,"-4"8"-9368,-1 7-49,1 2 0,0-1 0,1 0 0,1 1 0,0-1 0,2 1 0,1 23 0,-1-32-404,0-1 107,1 10-913,-1-16 637,0-1-1,0 0 1,1 1 0,-1-1 0,0 0 0,0 1 0,0-1-1,1 0 1,-1 0 0,0 1 0,1-1 0,-1 0 0,0 0 0,0 1-1,1-1 1,-1 0 0,0 0 0,1 0 0,-1 0 0,1 0-1,-1 1 1,0-1 0,1 0 0,-1 0 0,0 0 0,1 0 0,-1 0-1,1 0 1,-1 0 0,0 0 0,1 0 0,-1 0 0,0-1 0,1 1-1,-1 0 1,1 0 0,-1 0 0,1-1 0,6-3-6735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0.226"/>
    </inkml:context>
    <inkml:brush xml:id="br0">
      <inkml:brushProperty name="width" value="0.025" units="cm"/>
      <inkml:brushProperty name="height" value="0.025" units="cm"/>
    </inkml:brush>
  </inkml:definitions>
  <inkml:trace contextRef="#ctx0" brushRef="#br0">163 276 1441,'0'0'10811,"3"-8"-6840,2-1-3192,-4 6-481,1 0-1,0 0 1,-1 0-1,0 0 1,0-1-1,0 1 1,0 0 0,-1-1-1,1 1 1,-1-8-1,0 11-238,0-1 1,0 1-1,0-1 0,-1 0 0,1 1 0,0-1 0,-1 1 1,1-1-1,0 1 0,-1-1 0,1 1 0,-1-1 1,1 1-1,0-1 0,-1 1 0,1 0 0,-1-1 0,0 1 1,1 0-1,-1-1 0,1 1 0,-1 0 0,1 0 1,-1 0-1,0-1 0,1 1 0,-1 0 0,0 0 0,1 0 1,-1 0-1,1 0 0,-1 0 0,0 0 0,1 0 1,-1 0-1,0 1 0,1-1 0,-1 0 0,1 0 0,-1 0 1,0 1-1,1-1 0,-1 1 0,-29 11-36,17-2 103,0 0 1,1 0-1,0 1 0,1 1 1,-13 16-1,19-22 25,0 0 0,1 1 1,-1 0-1,1 0 0,0 0 0,1 1 0,0-1 0,0 1 0,0 0 0,1 0 0,1 0 0,-2 8 0,3-15-137,1 1-1,-1-1 1,0 0-1,1 0 1,-1 0-1,1-1 1,-1 1-1,1 0 1,-1 0-1,1 0 1,0 0-1,-1 0 0,1 0 1,0-1-1,0 1 1,-1 0-1,1-1 1,0 1-1,0-1 1,0 1-1,0-1 1,0 1-1,0-1 1,0 1-1,0-1 1,0 0-1,0 0 1,0 0-1,0 1 1,0-1-1,0 0 1,1 0-1,-1 0 1,0-1-1,0 1 0,2 0 1,45-8 155,-27 0-282,0-1 1,-1-1 0,-1 0 0,1-2 0,-2 0 0,0-1 0,0-1 0,-1 0 0,-1-2-1,0 0 1,-1 0 0,-1-2 0,-1 1 0,22-40 0,-28 42 110,0 1-1,-2-1 1,0 0 0,4-21-1,-8 31 7,0 1-1,-1-1 1,0 1-1,0 0 1,0-1-1,0 1 1,-1-1-1,1 1 1,-3-6-1,3 8-2,-1 1 0,0-1 0,0 0 0,0 1 0,0-1 0,0 1 0,0 0 0,0-1 0,0 1 1,0 0-1,-1-1 0,1 1 0,0 0 0,-1 0 0,1 0 0,-1 0 0,1 1 0,-1-1 0,0 0 0,1 0 0,-1 1 0,0 0 0,-2-1 0,-5 0-10,-1 0 1,1 1-1,0 0 1,-1 1-1,1 0 1,0 1-1,-1 0 1,1 0-1,0 1 0,0 0 1,1 0-1,-17 10 1,19-10 36,0 0 1,1 0 0,-1 1-1,1 0 1,-1 0-1,1 1 1,0 0 0,1-1-1,-1 1 1,1 1-1,0-1 1,0 1 0,1-1-1,0 1 1,0 0 0,0 1-1,1-1 1,-4 13-1,6-18-24,0 0 0,0 1 0,0-1 0,0 0 0,0 1 0,1-1-1,-1 0 1,0 0 0,1 1 0,-1-1 0,1 0 0,-1 0-1,1 0 1,-1 0 0,1 1 0,0-1 0,0 0 0,0 0 0,-1 0-1,1-1 1,0 1 0,0 0 0,0 0 0,0 0 0,1-1-1,-1 1 1,0 0 0,0-1 0,0 1 0,0-1 0,1 0 0,-1 1-1,3-1 1,48 6 34,-44-6-68,20 1-288,-11-1-85,1 1 0,-1 0 0,1 1 0,30 8 0,-45-9 437,1 1 0,-1-1-1,1 0 1,-1 1 0,1 0 0,-1 0-1,0 0 1,0 0 0,0 1 0,0-1-1,0 1 1,-1-1 0,1 1 0,-1 0-1,1 0 1,-1 0 0,0 1 0,0-1-1,-1 0 1,1 1 0,-1-1 0,1 1-1,-1 0 1,0-1 0,-1 1 0,1 0-1,0 6 1,-1 6 365,-1 0 0,0 0 1,-1 0-1,-1 0 0,-6 18 0,4-11-493,3-6-2153,2-14-620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1.839"/>
    </inkml:context>
    <inkml:brush xml:id="br0">
      <inkml:brushProperty name="width" value="0.025" units="cm"/>
      <inkml:brushProperty name="height" value="0.025" units="cm"/>
    </inkml:brush>
  </inkml:definitions>
  <inkml:trace contextRef="#ctx0" brushRef="#br0">166 377 10025,'0'0'1276,"4"-8"1506,12-28 624,-16 36-3337,0 0 0,0-1 0,0 1 0,1 0 0,-1-1 0,0 1 1,0-1-1,0 1 0,0 0 0,0-1 0,0 1 0,0 0 0,0-1 1,0 1-1,0-1 0,0 1 0,0 0 0,0-1 0,0 1 0,0 0 0,-1-1 1,1 1-1,0 0 0,0-1 0,0 1 0,-1 0 0,1-1 0,0 1 1,0 0-1,-1-1 0,1 1 0,0 0 0,0 0 0,-1 0 0,1-1 1,0 1-1,-1 0 0,1 0 0,0 0 0,-1-1 0,1 1 0,-1 0 1,1 0-1,-1 0 0,-16 1 627,15-1-414,-6 2-164,1 0 1,0 1-1,0-1 0,0 1 1,0 1-1,0-1 1,1 1-1,-1 1 0,1-1 1,0 1-1,1 0 1,-1 0-1,1 0 0,-5 7 1,3-4 22,1 0 0,0 0 0,0 1 0,1 0 0,0 0 0,0 0 0,1 1 1,1 0-1,-5 18 0,7-26-115,0 1 0,1-1 1,-1 0-1,1 0 0,0 1 1,-1-1-1,1 0 0,0 1 0,1-1 1,-1 0-1,0 0 0,1 1 1,-1-1-1,1 0 0,0 0 1,-1 0-1,1 0 0,0 0 1,0 0-1,1 0 0,-1 0 0,0 0 1,1 0-1,-1 0 0,1-1 1,-1 1-1,1-1 0,3 3 1,0-2 16,1 0 0,-1-1 0,0 0 0,0 0 1,1 0-1,-1-1 0,0 0 0,1 0 0,-1 0 1,0-1-1,9-1 0,1-1 9,0-1 0,0-1 0,-1 0 0,0-1 0,0 0 0,0-1 0,-1-1 0,0 0 0,-1-1 0,19-16 0,-14 9-33,0 0 0,-1-1 0,-1-1 0,-1 0 0,-1-1 0,16-27 0,-25 39-7,-1 0 1,1 0 0,-1 0 0,0 0 0,-1 0 0,1-1-1,-2 1 1,1-1 0,-1 1 0,0-1 0,0 0-1,-1 1 1,0-1 0,-3-14 0,3 21-15,0 0 0,-1 0 0,1 0 0,-1 0-1,1 0 1,-1 0 0,1 0 0,-1 0 0,0 0 0,1 0 0,-1 0 0,0 0 0,0 0 0,0 0 0,0 1 0,0-1 0,0 0-1,0 1 1,0-1 0,0 1 0,0-1 0,0 1 0,0-1 0,0 1 0,0 0 0,-1 0 0,1-1 0,0 1 0,0 0 0,0 0 0,-1 0-1,1 0 1,0 1 0,0-1 0,0 0 0,0 0 0,0 1 0,-2 0 0,1-1-3,0 1 0,0 0 0,1 0 0,-1 0 1,1 0-1,-1 0 0,1 0 0,-1 0 0,1 1 0,0-1 0,0 1 0,-1-1 0,1 0 1,0 1-1,0 0 0,1-1 0,-1 1 0,0 0 0,0-1 0,1 1 0,-1 0 1,1 0-1,-1-1 0,1 5 0,0-6 6,1 1 0,0 0 1,-1-1-1,1 1 0,-1 0 0,1-1 0,0 1 0,0-1 1,-1 1-1,1-1 0,0 0 0,0 1 0,-1-1 1,1 0-1,0 1 0,0-1 0,0 0 0,0 0 1,0 0-1,-1 0 0,1 0 0,0 0 0,0 0 0,0 0 1,0 0-1,0 0 0,0 0 0,0-1 0,31-5 98,-23 2-89,-1-1-1,1 0 0,-1 0 0,0-1 1,-1 0-1,0 0 0,0-1 0,0 0 0,0 0 1,5-10-1,-11 15-20,-33 24 1,-65 45 1809,96-64-1782,0 0 1,0 1-1,0-1 1,0 0 0,0 0-1,1 0 1,0 1 0,-1-1-1,1 0 1,0 1-1,1-1 1,0 6 0,-1 12-13,-17 24 21,14-42-28,1 0 0,0 1 1,0 0-1,0-1 0,1 1 0,-1 0 1,1 0-1,0 0 0,0 0 1,1 0-1,-1 0 0,1 0 1,-1 0-1,1 0 0,1 1 0,-1-1 1,2 8-1,-1-11-3,0 0 0,0 0-1,0 0 1,0 0 0,0 0 0,0 0 0,0 0-1,0 0 1,1 0 0,-1 0 0,0 0 0,1-1-1,-1 1 1,0-1 0,1 1 0,-1-1 0,1 1-1,-1-1 1,1 0 0,-1 0 0,1 0 0,-1 0-1,1 0 1,-1 0 0,1 0 0,-1 0-1,1-1 1,-1 1 0,2-1 0,3 0-22,-1 0-1,0-1 1,0 1 0,0-1 0,0-1-1,9-4 1,23-21-130,-1-1 1,-1-2-1,-2-1 1,-1-2-1,-1-1 1,-2-1-1,-2-2 0,33-60 1,-57 93 173,0-1 0,0 0 1,-1 1-1,0-1 1,0 0-1,-1-1 0,2-11 1,-15 23 126,-11 18-123,2 2 1,0 0 0,-33 55 0,25-36 126,22-34-97,-18 27 145,-26 51 0,45-79-176,2 1 0,0 0 0,0 0 0,1 0 0,0 0 0,0 1 0,1-1 0,1 1 0,0-1 0,0 1 0,1 13 0,1-22-3,0 0-1,0 1 1,0-1 0,0 0 0,0 0-1,1 0 1,-1 0 0,1 0 0,-1 0-1,1 0 1,0 0 0,-1 0 0,1-1-1,0 1 1,0-1 0,0 0 0,1 1-1,-1-1 1,0 0 0,0 0-1,1 0 1,-1-1 0,0 1 0,1-1-1,-1 1 1,1-1 0,-1 0 0,0 1-1,5-2 1,5 2 23,0-1 0,-1-1 0,1 1 0,-1-2 0,14-3 0,-12 1-77,-1-1-1,1 0 1,-1-1-1,0 0 1,0-1 0,0 0-1,13-12 1,-20 15 19,0 0-1,0 0 1,0-1-1,-1 1 1,0-1 0,0 0-1,0 0 1,0 0-1,-1-1 1,0 1 0,0-1-1,0 0 1,-1 0 0,0 0-1,0 0 1,-1 0-1,2-10 1,-3 15 16,0 1 1,0-1-1,0 0 0,0 0 1,0 1-1,0-1 1,0 0-1,-1 0 0,1 0 1,0 1-1,-1-1 0,1 0 1,0 1-1,-1-1 0,1 0 1,-1 1-1,1-1 1,-1 0-1,1 1 0,-1-1 1,1 1-1,-1-1 0,0 1 1,1-1-1,-1 1 1,0 0-1,1-1 0,-1 1 1,-1-1-1,-29 2-105,25 0 88,0 1 1,-1 0-1,1 0 1,0 1-1,0-1 1,0 2-1,-7 4 1,-10 22 218,23-29-193,-1-1-1,1 1 1,0-1 0,0 1-1,-1 0 1,1-1 0,0 1-1,0 0 1,0-1 0,0 1-1,0-1 1,0 1 0,0 0-1,0-1 1,0 1 0,0 0-1,0-1 1,0 1 0,0 0-1,0-1 1,0 1 0,1-1-1,-1 1 1,0 0 0,1-1-1,-1 1 1,0-1 0,1 1-1,-1-1 1,0 1 0,1-1 0,-1 1-1,1-1 1,-1 1 0,1-1-1,-1 0 1,1 1 0,0-1-1,-1 0 1,1 1 0,-1-1-1,1 0 1,0 0 0,-1 0-1,1 0 1,0 1 0,-1-1-1,1 0 1,-1 0 0,1 0-1,0 0 1,-1 0 0,2-1-1,13 1-70,1 0-1,-1-2 0,1 0 0,-1 0 1,1-2-1,-1 0 0,0-1 1,-1 0-1,1-1 0,-1-1 1,0 0-1,-1-1 0,0 0 1,0-1-1,-1 0 0,19-19 1,-24 14-82,-19 14-7,-23 16-18,30-13 229,1 0 1,-1 0 0,0 0 0,1 1-1,0 0 1,0 0 0,0 0 0,0 0-1,1 1 1,0-1 0,0 1-1,0 0 1,0 0 0,1 0 0,0 0-1,0 0 1,0 1 0,-1 8-1,3-13-40,0 0 0,0 0-1,1-1 1,-1 1-1,0 0 1,1 0-1,-1 0 1,1 0-1,-1-1 1,1 1-1,-1 0 1,1-1-1,0 1 1,-1 0-1,1-1 1,0 1-1,-1-1 1,1 1-1,0-1 1,0 1-1,0-1 1,-1 0 0,1 1-1,0-1 1,0 0-1,0 0 1,0 1-1,0-1 1,0 0-1,-1 0 1,3 0-1,38 1 145,-30-2-116,67-7-107,-65 5-91,1 0 1,-1 2-1,1-1 1,0 2-1,-1 0 0,1 0 1,0 1-1,26 6 1,-38-6 144,0 0 1,0 0 0,1 0-1,-1 0 1,-1 0-1,1 1 1,0-1 0,0 0-1,0 1 1,-1 0-1,1-1 1,-1 1 0,1 0-1,-1 0 1,0 0-1,0 0 1,0 0 0,0 0-1,0 0 1,0 0-1,0 0 1,0 3 0,0 4 90,0-1 1,0 0-1,-1 1 1,-2 14 0,1 2 424,1-25-490,1 1-1,0-1 1,-1 1 0,1-1 0,0 1 0,-1-1 0,1 0 0,0 1 0,-1-1 0,1 0 0,0 1 0,0-1-1,-1 0 1,1 0 0,0 0 0,0 0 0,0 0 0,-1 0 0,1 0 0,0 0 0,0 0 0,-1 0 0,1 0 0,0 0-1,0-1 1,-1 1 0,1 0 0,0 0 0,0-1 0,-1 1 0,1-1 0,1 0 0,26-10 51,5-3-428,17-9-1583,-24 2-4809,-15 7-2250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2.510"/>
    </inkml:context>
    <inkml:brush xml:id="br0">
      <inkml:brushProperty name="width" value="0.025" units="cm"/>
      <inkml:brushProperty name="height" value="0.025" units="cm"/>
    </inkml:brush>
  </inkml:definitions>
  <inkml:trace contextRef="#ctx0" brushRef="#br0">281 1 17328,'0'5'563,"-1"0"0,0-1 0,0 1 0,0 0 0,0 0-1,-1 0 1,0-1 0,0 1 0,0-1 0,-1 1 0,1-1 0,-5 5-1,-44 48 1129,28-34-1244,-42 45-196,-51 62-193,116-130-67,0 0 0,0 0 0,0 0 0,0 0 0,0 0-1,0 0 1,0 0 0,0 0 0,1 1 0,-1-1 0,0 0 0,0 0-1,0 0 1,0 0 0,0 0 0,0 0 0,0 0 0,0 0 0,0 0-1,0 0 1,0 0 0,0 1 0,0-1 0,0 0 0,0 0 0,0 0-1,0 0 1,0 0 0,0 0 0,0 0 0,0 0 0,0 0 0,0 1-1,0-1 1,0 0 0,0 0 0,0 0 0,0 0 0,0 0 0,0 0-1,0 0 1,0 0 0,0 0 0,0 0 0,0 0 0,0 1 0,-1-1-1,15-8-303,18-15-232,19-23-102,-2-3 0,-2-1-1,74-106 1,-134 174 872,0 1 0,2 0 0,0 1 0,1 1 0,1 0 0,1 0 0,1 0 0,1 1 0,1 0 0,1 1 0,0-1 0,0 37 0,5-51-747,-1 23 1064,-2-19-3269,-2-7-4821,-5-6 769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2.853"/>
    </inkml:context>
    <inkml:brush xml:id="br0">
      <inkml:brushProperty name="width" value="0.025" units="cm"/>
      <inkml:brushProperty name="height" value="0.025" units="cm"/>
    </inkml:brush>
  </inkml:definitions>
  <inkml:trace contextRef="#ctx0" brushRef="#br0">1 75 11082,'0'0'9802,"71"-8"-7912,-38 3-129,11-2-672,6-1-672,0 1-385,-1 0-385,-1 0-1953,2-6-1377,-3 0-3460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3.226"/>
    </inkml:context>
    <inkml:brush xml:id="br0">
      <inkml:brushProperty name="width" value="0.025" units="cm"/>
      <inkml:brushProperty name="height" value="0.025" units="cm"/>
    </inkml:brush>
  </inkml:definitions>
  <inkml:trace contextRef="#ctx0" brushRef="#br0">260 1 15182,'0'0'2718,"-9"-1"-375,0 1-1883,0 0-1,0 1 0,0 0 1,0 0-1,0 1 0,0 0 1,1 0-1,-17 8 0,21-9-358,0 1 0,1-1 0,-1 1 0,1 0 0,-1 1 0,1-1 0,0 0 0,-1 1 0,1 0 0,1 0 0,-1 0 0,0 0 0,1 0-1,-1 1 1,1-1 0,0 1 0,0-1 0,1 1 0,-1 0 0,1 0 0,0 0 0,0 0 0,0 0 0,0 0 0,0 5 0,1-7-102,1 0 0,-1 0 0,1 0 0,0 0 0,-1 0 0,1 0 0,0 0 0,0 0 1,0-1-1,1 1 0,-1 0 0,0-1 0,0 1 0,1-1 0,-1 1 0,1-1 1,0 1-1,-1-1 0,1 0 0,2 1 0,44 23-464,-31-18 223,3 3-96,2 0 72,0 1 0,30 22 0,-49-31 273,1 0 0,-1 0-1,0 1 1,0-1 0,0 1-1,0 0 1,0 0 0,-1 0-1,1 0 1,-1 1 0,0-1-1,0 0 1,0 1-1,0 0 1,-1-1 0,0 1-1,1 0 1,-1 0 0,-1 0-1,1 0 1,0 0 0,-1 5-1,-1-6 65,0 0 0,0-1 1,0 1-1,0 0 0,0-1 0,-1 1 0,1-1 0,-1 1 0,0-1 0,0 0 0,0 0 0,0 0 1,0 0-1,0 0 0,0 0 0,-1 0 0,1-1 0,-1 1 0,-4 1 0,-59 22 671,51-19-594,-11 2-87,0 0 1,0-2-1,0-1 0,-1-1 1,-32 1-1,56-5-289,-19-3-1938,14-9-4051,6-10-7540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6.547"/>
    </inkml:context>
    <inkml:brush xml:id="br0">
      <inkml:brushProperty name="width" value="0.025" units="cm"/>
      <inkml:brushProperty name="height" value="0.025" units="cm"/>
    </inkml:brush>
  </inkml:definitions>
  <inkml:trace contextRef="#ctx0" brushRef="#br0">130 90 10922,'-1'-2'181,"1"1"1,-1 0-1,0-1 0,0 1 0,0 0 0,0-1 0,0 1 1,0 0-1,0 0 0,0 0 0,0 0 0,-1 0 0,1 0 0,0 1 1,-1-1-1,1 0 0,-1 1 0,1-1 0,-1 1 0,1-1 0,-1 1 1,1-1-1,-1 1 0,1 0 0,-1 0 0,1 0 0,-1 0 0,0 0 1,1 0-1,-1 1 0,1-1 0,-1 0 0,1 1 0,-1-1 1,-1 2-1,-2 0 74,0 0 0,1 0 1,0 0-1,-1 1 1,1-1-1,0 1 0,0 0 1,0 0-1,-6 8 1,6-6-184,0 0 0,1 1 1,0-1-1,0 1 1,0-1-1,1 1 1,0 0-1,0 0 1,1 0-1,-1 1 1,1-1-1,0 0 0,1 8 1,0-13-56,0-1 0,0 0 0,0 1 1,0-1-1,1 1 0,-1-1 0,0 0 0,0 1 0,0-1 1,1 0-1,-1 0 0,0 1 0,0-1 0,1 0 0,-1 1 1,0-1-1,1 0 0,-1 0 0,0 0 0,1 1 1,-1-1-1,0 0 0,1 0 0,-1 0 0,0 0 0,1 0 1,-1 0-1,0 0 0,1 0 0,-1 0 0,1 0 0,-1 0 1,0 0-1,1 0 0,-1 0 0,1 0 0,-1 0 0,0 0 1,1 0-1,-1 0 0,0 0 0,1-1 0,-1 1 1,0 0-1,1 0 0,-1 0 0,0-1 0,1 1 0,-1 0 1,0-1-1,1 1 0,19-14 643,-10 2-576,0 0 0,-1 0-1,0-1 1,-1 0 0,10-23-1,-20 47 31,1 0 1,0 0-1,0 0 0,2 13 1,-1-1 7,-1-21-105,1-1 0,0 1 0,0 0 0,0 0 0,0 0 0,0 0 0,1 0-1,-1 0 1,1 0 0,-1 0 0,1-1 0,0 1 0,-1 0 0,1 0 0,0-1 0,0 1 0,0 0 0,0-1-1,1 1 1,-1-1 0,0 1 0,3 1 0,-2-3 45,0 1 1,0 0-1,0 0 0,0-1 0,1 0 0,-1 1 1,0-1-1,0 0 0,1 0 0,-1 0 1,0 0-1,0 0 0,1-1 0,-1 1 1,0-1-1,0 1 0,0-1 0,0 0 0,4-2 1,3-2 29,0 0 0,0-1 0,-1 0 0,0 0 0,0-1 0,-1 0 0,1 0 0,-2-1 0,10-12 0,-11 13-81,0-1 1,0 1-1,-1-1 1,0 1-1,0-1 0,-1 0 1,0-1-1,0 1 1,-1-1-1,0 1 0,1-13 1,-6 20-147,-5 10 82,-5 13 32,10-16 34,-15 45 66,17-48-54,0 0 0,0 1 0,0-1 0,1 1 0,-1-1 0,1 1 0,0-1 0,0 1 0,0-1 0,1 1 0,-1-1 0,2 4 0,-1-6-2,-1 0 1,1-1-1,0 0 1,-1 1-1,1-1 1,0 1-1,0-1 1,-1 0-1,1 1 1,0-1-1,0 0 1,0 0-1,-1 0 1,1 0-1,0 0 1,0 0-1,0 0 1,0 0-1,-1 0 1,1 0-1,0 0 1,0 0-1,0 0 1,-1-1-1,1 1 0,0 0 1,0-1-1,0 0 1,23-9 336,-10-1-334,0 0 1,-1-1-1,0-1 0,-1 0 1,-1 0-1,0-1 0,0-1 1,8-16-1,-3 7-252,-32 47-87,-1 1 217,-20 39 0,33-56 98,1-1 0,0 1 0,1-1 0,0 1 0,0 0 0,0 0 0,1 0 0,0 0 0,0 0 0,1 0 0,0 13 0,3-11-3,1 1 1,-1-1-1,1-1 0,1 1 1,0-1-1,0 1 0,11 12 1,12 21 0,-22-32 2,-1 0 0,-1 0 0,0 1 0,0 0 0,-1 0 1,0 0-1,0 0 0,-2 0 0,2 19 0,-3-26 2,0 0 0,-1-1 0,1 1 1,-1-1-1,0 1 0,1-1 0,-2 1 0,1-1 0,0 0 0,-1 1 0,1-1 0,-1 0 0,0 0 0,0 0 0,0 0 0,-1-1 1,1 1-1,-1 0 0,1-1 0,-1 0 0,0 0 0,0 1 0,0-2 0,0 1 0,0 0 0,-1-1 0,1 1 0,0-1 0,-1 0 1,1 0-1,-1 0 0,1-1 0,-8 1 0,6 0-1,-1-1 1,0 1 0,1-1-1,-1-1 1,0 1-1,1-1 1,-1 0-1,0 0 1,1-1-1,0 1 1,-1-1 0,1 0-1,0-1 1,0 0-1,0 1 1,0-1-1,1-1 1,-1 1 0,1-1-1,0 0 1,0 0-1,0 0 1,0 0-1,1-1 1,-1 1-1,1-1 1,1 0 0,-1 0-1,1 0 1,-1 0-1,1-1 1,1 1-1,-1-1 1,1 1-1,0-1 1,0 1 0,1-1-1,0 0 1,0 1-1,0-1 1,0 0-1,1 1 1,0-1-1,3-8 1,-1 8-8,1-1 0,-1 1-1,1 0 1,1 0 0,-1 0 0,1 0-1,0 1 1,1 0 0,-1 0 0,1 0 0,0 1-1,0 0 1,0 0 0,14-6 0,5-2 3,1 1 1,43-11 0,29 5 41,-39 8-1470,-3-5-4294,-33 4-266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9:58.258"/>
    </inkml:context>
    <inkml:brush xml:id="br0">
      <inkml:brushProperty name="width" value="0.025" units="cm"/>
      <inkml:brushProperty name="height" value="0.025" units="cm"/>
    </inkml:brush>
  </inkml:definitions>
  <inkml:trace contextRef="#ctx0" brushRef="#br0">0 4 16944,'6'-4'5862,"-6"24"-4517,0 2 32,0 3-224,0 4-576,0 2-353,0-1-160,7 1 0,3-4-96,1-10-1601,-4-8-3620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1.715"/>
    </inkml:context>
    <inkml:brush xml:id="br0">
      <inkml:brushProperty name="width" value="0.025" units="cm"/>
      <inkml:brushProperty name="height" value="0.025" units="cm"/>
    </inkml:brush>
  </inkml:definitions>
  <inkml:trace contextRef="#ctx0" brushRef="#br0">28 129 10090,'0'0'10329,"-3"11"-9565,-3 10-377,0 0 1,2 0 0,0 0 0,2 1-1,0 0 1,1-1 0,3 23-1,-2-42-367,0 0-1,1 0 0,0 0 1,-1 0-1,1 0 1,0 0-1,0 0 0,0-1 1,0 1-1,0 0 1,1-1-1,-1 1 0,0-1 1,1 1-1,-1-1 1,1 0-1,0 1 0,-1-1 1,1 0-1,0 0 1,0 0-1,0 0 0,0-1 1,0 1-1,-1 0 1,1-1-1,0 0 0,1 1 1,-1-1-1,0 0 0,0 0 1,0 0-1,0 0 1,0 0-1,0 0 0,0-1 1,0 1-1,0-1 1,0 0-1,2 0 0,5-2 22,1 0 0,-1-1 0,0 1-1,0-2 1,0 1 0,-1-1 0,9-7-1,-4 1-9,0-1-1,-2 0 0,15-18 0,-22 25-30,0 0 0,0 0-1,-1 0 1,0-1 0,0 1-1,0-1 1,-1 0 0,0 0 0,0 0-1,0 0 1,1-13 0,-14 30-128,5-1 228,0-1 1,0 1-1,1 0 1,1 0-1,0 1 1,0-1-1,1 1 1,0 0 0,1 0-1,0 0 1,0 15-1,2-24-81,0-1-1,0 0 0,1 0 1,-1 0-1,0 0 1,1 1-1,-1-1 1,1 0-1,-1 0 0,1 0 1,-1 0-1,1 0 1,0 0-1,0 0 1,0-1-1,-1 1 0,1 0 1,0 0-1,0 0 1,0-1-1,0 1 1,0-1-1,0 1 1,0-1-1,0 1 0,1-1 1,-1 1-1,0-1 1,0 0-1,0 0 1,0 0-1,1 1 0,-1-1 1,0 0-1,0 0 1,0-1-1,3 1 1,50-10 391,-19-3-352,-1-1 0,-1-2 1,47-30-1,-40 22-94,-38 23 10,-1 0-1,1 0 1,0 0 0,0 0-1,0 0 1,0 0-1,0 0 1,0 1 0,0-1-1,0 1 1,0 0 0,0 0-1,0-1 1,0 1-1,3 1 1,-5-1 6,1 0 0,0 1 0,-1-1 0,1 0 0,0 1 0,-1-1 0,1 1 0,0-1 0,-1 1 0,1 0 0,-1-1 0,1 1 0,-1-1 0,1 1 0,-1 0 0,1-1 0,-1 1 0,0 0 0,1 0 0,-1-1 0,0 1-1,0 0 1,0 0 0,1 0 0,-1 1 0,0 5-95,-1 1-1,1-1 1,-1 0-1,0 1 1,-1-1 0,-4 13-1,1-5-409,3-9 80,-1 0 0,1 0 1,0 1-1,1-1 0,0 1 1,0-1-1,0 1 0,1-1 1,0 1-1,0 0 0,1 6 1,0-12 325,-1 0 1,1-1-1,0 1 1,0 0 0,-1-1-1,1 1 1,0-1 0,0 1-1,0-1 1,0 0 0,0 1-1,0-1 1,0 0-1,-1 1 1,1-1 0,0 0-1,0 0 1,0 0 0,0 0-1,0 0 1,0 0 0,0 0-1,0 0 1,0-1 0,0 1-1,1-1 1,27-5-1470,-13-2 942,0-1 0,0 0 0,-1-1 0,-1 0 0,0-1 0,0-1-1,15-17 1,-19 19 1600,-1-1 0,0 0 0,-1-1 0,0 0 0,9-18 1,-17 30-896,-1 0 0,1 0 1,0 0-1,0 1 0,0-1 1,-1 0-1,1 0 0,0 0 1,0 0-1,0 0 0,-1 0 1,1 0-1,0 0 0,0 0 1,0 0-1,-1 0 0,1 0 1,0 0-1,0-1 1,0 1-1,0 0 0,-1 0 1,1 0-1,0 0 0,0 0 1,0 0-1,0 0 0,-1 0 1,1-1-1,0 1 0,0 0 1,0 0-1,0 0 0,0 0 1,0 0-1,-1-1 0,1 1 1,0 0-1,0 0 1,0 0-1,0-1 0,0 1 1,0 0-1,0 0 0,0 0 1,0-1-1,0 1 0,0 0 1,0 0-1,0 0 0,0-1 1,0 1-1,0 0 0,0 0 1,0 0-1,0 0 0,0-1 1,0 1-1,0 0 1,1 0-1,-1 0 0,0-1 1,0 1-1,0 0 0,0 0 1,-14 7 582,8-1-573,0-1 0,0 0 0,0 1 0,1 0 0,0 1 0,0-1 0,0 1 0,1 0 0,0 0 0,0 1 0,1-1 0,0 1 0,0-1 0,1 1 1,-2 9-1,4-16-60,1-1 0,-1 1 0,0 0 0,0-1 0,0 1 0,0 0 1,1-1-1,-1 1 0,0-1 0,1 1 0,-1 0 0,0-1 1,1 1-1,-1-1 0,1 1 0,-1-1 0,1 1 0,-1-1 0,1 1 1,-1-1-1,1 0 0,0 1 0,-1-1 0,1 0 0,-1 1 1,1-1-1,0 0 0,-1 0 0,1 0 0,0 0 0,-1 1 0,1-1 1,0 0-1,-1 0 0,1 0 0,1-1 0,29-3 176,-14-1-159,0-1-1,-1 0 1,0-2 0,0 0 0,0-1 0,20-14 0,83-73-869,-102 81 847,-1 0 0,0 0 0,-2-1 0,1-1 0,-2-1 0,0 0 0,17-34 0,-29 52 49,-1-1 0,1 0 0,-1 0-1,0 0 1,1 0 0,-1 0 0,0 1 0,1-1 0,-1 0 0,0 0 0,0 0 0,0 0 0,0 0-1,0 0 1,0 0 0,0 0 0,0 0 0,0 0 0,0 0 0,0 0 0,-1 0 0,0-1 0,1 2-7,-1-1-1,0 1 1,1 0 0,-1 0 0,0 0 0,0 0 0,1 0 0,-1 0 0,0 0 0,1 0 0,-1 0 0,0 0 0,0 0 0,1 0 0,-1 0-1,0 1 1,1-1 0,-1 0 0,0 0 0,1 1 0,-2 0 0,-37 26 1122,27-16-923,0 1 0,1 1-1,1-1 1,0 2 0,1-1-1,0 1 1,1 1 0,1-1 0,0 1-1,1 1 1,1-1 0,-6 25 0,11-37-245,0 0 0,0-1 0,0 1 1,0 0-1,0 0 0,0-1 1,1 1-1,-1-1 0,1 1 0,0 0 1,-1-1-1,1 1 0,1-1 0,-1 1 1,0-1-1,0 0 0,1 0 0,0 1 1,-1-1-1,1 0 0,0 0 1,0-1-1,0 1 0,0 0 0,0-1 1,0 1-1,1-1 0,-1 1 0,1-1 1,-1 0-1,1 0 0,-1 0 0,4 0 1,7 2-942,0 0 0,0-1 0,0 0-1,1-2 1,17 0 0,18-1-7178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21.213"/>
    </inkml:context>
    <inkml:brush xml:id="br0">
      <inkml:brushProperty name="width" value="0.035" units="cm"/>
      <inkml:brushProperty name="height" value="0.035" units="cm"/>
    </inkml:brush>
  </inkml:definitions>
  <inkml:trace contextRef="#ctx0" brushRef="#br0">1 57 7250,'5'-9'818,"-4"7"-457,1-1 0,-1 1-1,1-1 1,0 1 0,0 0 0,0 0 0,3-3 0,-4 4-282,0 1 0,0 0 0,0-1 0,0 1 1,0-1-1,0 1 0,1 0 0,-1 0 0,0 0 0,0 0 1,0 0-1,0 0 0,0 0 0,0 0 0,1 0 0,-1 0 1,0 0-1,0 1 0,0-1 0,0 1 0,0-1 0,0 1 1,2 0-1,19 9 149,1-1 0,0-1 1,1-1-1,0-1 1,0-1-1,0-1 0,1-1 1,-1-1-1,27-2 0,31-5-144,113-22 0,-53 5 49,44 5 126,2 8-1,-1 7 1,0 9-1,325 55 1,-373-37-249,178 28 44,3-22 12,342-24-17,-495-8-47,726-33 42,-735 23-98,0 7 0,1 6 0,201 30 0,-10 3 73,-257-32-29,166-17 0,-206 8-1,268-29-89,4 27-81,23 38 220,60 2 59,-348-31-80,-1-4 0,1-1 0,-1-4-1,107-27 1,-100 15-23,-19 5 60,1 1 0,1 3 0,71-8 0,11 15 346,-75 4 31,103-13-1,-156 13-374,2-1-112,-1 0 0,1 0-1,-1 1 1,1 0 0,6 0-1,-10 0 36,0 0 0,0 0 0,-1 1-1,1-1 1,0 0 0,-1 0 0,1 1-1,0-1 1,-1 0 0,1 1 0,-1-1-1,1 1 1,0-1 0,-1 0 0,1 1-1,-1-1 1,1 1 0,-1 0 0,0-1-1,1 1 1,-1-1 0,1 1 0,-1 0-1,0-1 1,0 1 0,1 0 0,-1-1 0,0 1-1,0 0 1,0-1 0,0 1 0,0 0-1,0 0 1,0-1 0,0 1 0,0 0-1,0-1 1,0 1 0,0 0 0,0 0-1,-1-1 1,1 1 0,-1 1 0,-4 12-176,-3 1-64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2.912"/>
    </inkml:context>
    <inkml:brush xml:id="br0">
      <inkml:brushProperty name="width" value="0.025" units="cm"/>
      <inkml:brushProperty name="height" value="0.025" units="cm"/>
    </inkml:brush>
  </inkml:definitions>
  <inkml:trace contextRef="#ctx0" brushRef="#br0">1 139 14734,'0'-2'328,"0"-1"0,0 1 0,0 0 0,0-1 1,0 1-1,1-1 0,-1 1 0,1-1 0,-1 1 0,1 0 0,0-1 0,0 1 0,0 0 1,0 0-1,1-1 0,-1 1 0,0 0 0,1 0 0,2-2 0,0 0-72,1 0-1,0-1 1,1 2-1,-1-1 1,1 1-1,0-1 1,7-2-1,3 0-152,0 1 1,1 0-1,0 1 1,32-4-1,-47 8-102,0 0 0,0-1 1,-1 1-1,1 0 0,0 0 0,0 0 0,-1 0 0,1 1 0,0-1 1,0 0-1,-1 1 0,1 0 0,0-1 0,-1 1 0,1 0 0,-1-1 0,1 1 1,-1 0-1,1 0 0,2 3 0,-3-3 1,-1 1 0,1-1 0,0 1 1,-1-1-1,1 1 0,-1-1 0,0 1 0,1-1 0,-1 1 0,0 0 0,0-1 1,0 1-1,0 0 0,0-1 0,0 1 0,-1 0 0,1-1 0,-1 2 1,-3 10 52,-1-1-1,-1 1 1,0-1 0,-10 15 0,10-17 44,-4 7 13,5-11-36,1 1 0,0 0 0,0 0 0,1 0 0,-1 1-1,2-1 1,-1 1 0,-1 9 0,4-17-55,0 1-1,0-1 1,0 1-1,0-1 0,0 1 1,0-1-1,0 1 0,0-1 1,0 1-1,0-1 1,0 1-1,0-1 0,0 1 1,1-1-1,-1 0 0,0 1 1,0-1-1,0 1 1,1-1-1,-1 0 0,0 1 1,1-1-1,-1 1 1,0-1-1,1 0 0,-1 1 1,0-1-1,1 0 0,-1 0 1,1 1-1,-1-1 1,0 0-1,1 0 0,-1 0 1,1 0-1,0 1 0,22-4 334,22-18-58,-12 1-222,-1-2 1,31-27-1,-51 40-79,-2-1 1,1 0-1,-1-1 1,-1 0-1,0 0 0,-1-1 1,0 0-1,11-24 1,-46 75-343,20-25 363,-22 54 254,28-65-246,-1 1 0,1 0 0,0 0 0,1 0 0,-1 1 0,1-1 0,0 0 0,0 0 0,0 0 0,0 0 0,1 0 0,-1 0 0,1 0 0,2 6 0,-1-8 12,-1-1 1,0 1-1,1-1 0,-1 0 1,1 0-1,-1 0 1,1 0-1,-1 0 0,1 0 1,0 0-1,0 0 1,-1 0-1,1-1 1,0 1-1,0-1 0,0 0 1,0 1-1,0-1 1,0 0-1,0 0 0,-1 0 1,1 0-1,0-1 1,0 1-1,0 0 0,3-2 1,3 1 65,0-1 0,0 0 0,0-1 1,-1 0-1,9-4 0,5-5-9,1-2 0,-2 0 0,30-28-1,-43 36-93,0-1-1,0 0 0,-1 0 0,1 0 0,-2-1 0,1 0 0,-1 0 0,0-1 1,-1 1-1,0-1 0,-1 0 0,4-12 0,-7 21-4,0 0 0,1-1 0,-1 1 0,0 0 0,0-1 0,0 1 0,0-1 0,0 1 0,0 0 0,0-1 0,0 1 0,0-1 0,0 1 0,0-1-1,0 1 1,0 0 0,0-1 0,0 1 0,0-1 0,0 1 0,0 0 0,0-1 0,-1 1 0,1 0 0,0-1 0,0 1 0,0 0 0,-1-1 0,1 1 0,0 0 0,-1-1 0,1 1 0,0 0 0,0 0 0,-1-1 0,1 1 0,-1 0 0,1 0 0,0-1 0,-1 1 0,-17 9-95,-17 23 59,30-26 29,-1 0 43,1 0 0,0 1-1,0 0 1,0 0-1,1 1 1,0-1-1,0 1 1,1-1 0,-3 11-1,6-18-23,0 1 0,0-1 0,0 1 0,0-1 0,1 1 0,-1-1 0,0 1 0,0-1 0,1 1 0,-1-1 0,0 1 0,0-1 0,1 0 0,-1 1 0,1-1 0,-1 1 0,0-1 0,1 0 0,-1 1 0,1-1 0,-1 0 0,1 0 0,-1 1 0,1-1 0,-1 0 0,1 0 0,-1 0 0,1 0 0,-1 1 0,1-1 0,-1 0 0,1 0 0,-1 0 0,1 0 0,-1 0 0,1 0 0,0 0 0,-1-1 0,1 1 0,-1 0 0,1 0 0,-1 0 0,1-1 0,-1 1 0,1 0 0,0-1 0,29-9 107,17-25 25,-40 28-265,0 0 0,1 1 0,0 1 0,0-1 0,12-5 0,-20 13 82,1-1 0,0 0 0,-1 0 0,0 1 0,1-1 0,-1 0 0,0 0 0,1 1 0,-1-1 0,0 1 0,0-1 0,0 0 0,0 1 0,0-1 0,-1 0 0,1 1 0,0-1 1,-1 2-1,-10 34 11,8-30 65,0 1 0,1-1 0,0 1 0,0 0 0,1 0 0,0 0 0,0 0 0,1 13 0,1-20-18,0 0 0,0 1 0,0-1 0,1 0 0,-1 0 0,0 0 0,0-1-1,1 1 1,-1 0 0,1 0 0,-1-1 0,1 1 0,-1-1 0,1 1 0,-1-1 0,1 0 0,0 1 0,-1-1 0,1 0 0,-1 0-1,1 0 1,0-1 0,-1 1 0,3-1 0,45-3 246,5-8-198,-33 7-72,0 1-1,0 1 1,27-2 0,-47 5 9,0 1 1,0-1-1,0 0 1,0 0-1,0 0 0,0 1 1,0-1-1,0 0 1,0 1-1,0-1 0,-1 1 1,1-1-1,0 1 1,0-1-1,0 1 1,-1-1-1,1 1 0,0 0 1,-1 0-1,1-1 1,-1 1-1,1 0 0,-1 0 1,1 0-1,-1 0 1,1-1-1,-1 1 0,0 0 1,1 0-1,-1 0 1,0 0-1,0 0 0,0 0 1,0 0-1,0 0 1,0 0-1,0 2 0,-3 6 325,0-24 515,3 2-747,1 0 0,0 0 1,5-22-1,-6 33-100,0 0 0,1-1 0,-1 1 0,1 0 0,0 0 0,-1 0 0,1 0 0,0 0 0,0 0 0,1 0 0,-1 0 0,0 0 0,1 0 0,-1 1 0,1-1 1,-1 0-1,1 1 0,0 0 0,-1-1 0,1 1 0,0 0 0,0 0 0,0 0 0,0 0 0,0 0 0,1 0 0,-1 1 0,0-1 0,4 0 0,17 4-834,18 0-1546,-39-3 1853,-1 0 0,1 0 1,-1 0-1,1 0 0,0 0 1,-1 0-1,1-1 0,-1 1 1,1 0-1,-1-1 0,1 0 1,-1 1-1,1-1 0,-1 0 1,1 0-1,-1 1 0,0-1 1,2-2-1,3-13-8262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3.238"/>
    </inkml:context>
    <inkml:brush xml:id="br0">
      <inkml:brushProperty name="width" value="0.025" units="cm"/>
      <inkml:brushProperty name="height" value="0.025" units="cm"/>
    </inkml:brush>
  </inkml:definitions>
  <inkml:trace contextRef="#ctx0" brushRef="#br0">0 1 13036,'0'0'10538,"55"28"-27674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3.803"/>
    </inkml:context>
    <inkml:brush xml:id="br0">
      <inkml:brushProperty name="width" value="0.025" units="cm"/>
      <inkml:brushProperty name="height" value="0.025" units="cm"/>
    </inkml:brush>
  </inkml:definitions>
  <inkml:trace contextRef="#ctx0" brushRef="#br0">0 290 11115,'0'0'3437,"5"8"-319,-5-6-2961,1 0 0,0 0 0,-1-1-1,1 1 1,0 0 0,0 0 0,0-1 0,1 1 0,-1-1 0,0 1-1,0-1 1,1 0 0,-1 1 0,1-1 0,-1 0 0,1 0 0,0 0 0,0 0-1,-1 0 1,1 0 0,0 0 0,0-1 0,0 1 0,0-1 0,0 0-1,0 1 1,-1-1 0,1 0 0,0 0 0,0 0 0,0 0 0,0 0-1,0-1 1,0 1 0,0 0 0,0-1 0,0 0 0,0 1 0,-1-1-1,1 0 1,0 0 0,0 0 0,-1 0 0,1 0 0,-1-1 0,3-1-1,18-12 118,-1 0 0,-1-2 0,0 0-1,-1-2 1,20-24 0,-31 34-269,-1-1 1,0 0-1,0 0 1,-1-1-1,0 0 1,-1 0-1,0 0 1,-1-1-1,0 0 0,-1 0 1,0 1-1,-1-2 1,1-13-1,-3 25-8,0 0-1,1 1 0,-1-1 0,0 0 0,0 0 1,-1 0-1,1 1 0,0-1 0,0 0 1,0 0-1,0 0 0,-1 1 0,1-1 0,0 0 1,-1 1-1,1-1 0,-1 0 0,1 0 0,-1 1 1,1-1-1,-1 1 0,1-1 0,-1 1 1,1-1-1,-1 1 0,0-1 0,1 1 0,-1-1 1,0 1-1,0 0 0,1-1 0,-1 1 0,0 0 1,0 0-1,1-1 0,-1 1 0,0 0 1,0 0-1,0 0 0,1 0 0,-1 0 0,0 0 1,0 0-1,0 0 0,1 1 0,-1-1 1,0 0-1,0 0 0,1 1 0,-1-1 0,-1 1 1,-2 1-12,0-1 1,0 1 0,0 1-1,0-1 1,0 0 0,1 1-1,-1 0 1,-4 4 0,1 1 13,1 0 0,0 0 1,0 1-1,1 0 1,-1 0-1,2 0 0,0 1 1,0 0-1,1-1 0,0 1 1,0 0-1,1 1 1,0-1-1,1 0 0,1 1 1,0 13-1,0-22 3,1-1-1,0 1 1,-1 0-1,1 0 1,0 0 0,0-1-1,0 1 1,1-1 0,-1 1-1,0-1 1,0 1-1,1-1 1,-1 0 0,1 1-1,-1-1 1,1 0 0,0 0-1,-1 0 1,1 0-1,0-1 1,0 1 0,0 0-1,0-1 1,0 1 0,-1-1-1,4 1 1,60 2 72,-50-3-59,207-14-308,-221 14 285,0 0 0,1 0 1,-1 0-1,0 0 0,0 0 1,0 0-1,0 0 0,0 0 0,0 1 1,0-1-1,1 0 0,-1 1 1,0-1-1,0 0 0,0 1 0,0 0 1,0-1-1,0 1 0,-1-1 1,1 1-1,0 0 0,1 1 0,-2-1 21,0 0-1,1 0 0,-1-1 1,0 1-1,0 0 0,0 0 1,0 0-1,0 0 0,0 0 1,-1 0-1,1-1 0,0 1 0,0 0 1,-1 0-1,1 0 0,0 0 1,-1-1-1,1 1 0,-1 0 1,1 0-1,-1 0 0,-2 2 48,1 0-1,0 0 0,-1-1 1,1 1-1,-1-1 0,0 1 1,0-1-1,0 0 0,0 0 1,0-1-1,0 1 0,-5 1 1,6-3-33,1 0 0,0 0 1,0 0-1,0-1 0,0 1 0,0 0 1,0-1-1,0 1 0,0-1 0,0 1 1,0-1-1,0 0 0,0 1 1,0-1-1,0 0 0,0 0 0,0 0 1,1 1-1,-1-1 0,0 0 0,1 0 1,-1 0-1,0 0 0,1 0 1,-1 0-1,1 0 0,0-1 0,-1 1 1,1 0-1,0 0 0,0 0 0,0 0 1,0 0-1,0-1 0,0 0 1,-4-56 152,3 40-131,0 1-55,-1 1-58,1-1 0,0 0 0,2 1 1,2-18-1,-3 34 18,0 0 0,1 0 1,-1-1-1,0 1 0,1 0 0,-1 0 1,1-1-1,-1 1 0,1 0 0,-1 0 1,1 0-1,-1 0 0,0 0 0,1 0 1,-1 0-1,1 0 0,-1 0 0,1 0 1,-1 0-1,1 0 0,-1 0 0,1 0 1,-1 0-1,0 0 0,1 1 0,-1-1 1,1 0-1,-1 0 0,1 0 0,-1 1 1,0-1-1,1 0 0,-1 1 0,19 9-695,-18-9 475,6 3-617,0-1-1,0 0 0,1 0 0,-1-1 0,1 0 0,7 1 0,19 0-5057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4.142"/>
    </inkml:context>
    <inkml:brush xml:id="br0">
      <inkml:brushProperty name="width" value="0.025" units="cm"/>
      <inkml:brushProperty name="height" value="0.025" units="cm"/>
    </inkml:brush>
  </inkml:definitions>
  <inkml:trace contextRef="#ctx0" brushRef="#br0">148 1 9225,'0'0'7367,"-10"7"-5050,0 1-1961,1 0 0,0 1 0,0 1 0,1 0 1,0 0-1,0 0 0,1 1 0,1 0 0,0 1 1,-5 13-1,2-6 80,2 0 0,0 1 0,1 0 0,0 0 0,2 1 0,1 0 0,0-1 0,1 40 0,2-57-429,1-1 1,-1 0-1,0 0 0,1 1 1,-1-1-1,1 0 1,0 0-1,-1 1 1,1-1-1,0 0 1,1 0-1,-1 0 0,0 0 1,0 0-1,1-1 1,-1 1-1,1 0 1,0-1-1,0 1 1,-1-1-1,4 3 0,-1-3 16,0 1-1,-1-1 0,1 0 0,0 0 0,0 0 0,0 0 0,0-1 0,0 0 1,0 1-1,0-2 0,6 1 0,6-3 0,-1 0 0,1-1 0,-1-1 0,29-12 0,-43 17-30,-1-1-1,1 1 1,-1-1 0,1 1-1,0 0 1,-1-1 0,1 1-1,0 0 1,-1 0 0,1 0-1,0 0 1,-1-1 0,1 1-1,0 0 1,0 0 0,-1 0-1,1 0 1,0 0 0,-1 1-1,1-1 1,0 0 0,-1 0 0,1 0-1,0 1 1,-1-1 0,1 0-1,1 1 1,-2 19 8,-26 42 224,15-38-253,11-24 3,0 1 0,0-1 0,0 0-1,0 0 1,0 0 0,0 0 0,1 1-1,-1-1 1,0 0 0,0 0 0,0 0-1,0 1 1,0-1 0,0 0 0,0 0 0,0 0-1,0 0 1,0 0 0,1 1 0,-1-1-1,0 0 1,0 0 0,0 0 0,0 0-1,0 0 1,1 0 0,-1 1 0,0-1-1,0 0 1,0 0 0,0 0 0,1 0-1,-1 0 1,0 0 0,0 0 0,0 0-1,1 0 1,-1 0 0,0 0 0,0 0-1,0 0 1,0 0 0,1 0 0,-1 0-1,0 0 1,0 0 0,0 0 0,1 0-1,-1 0 1,0-1 0,0 1 0,0 0-1,0 0 1,1 0 0,-1 0 0,0 0-1,0 0 1,0-1 0,13-4-1335,28-33-5415,-38 33 5907,22-22-5964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5.414"/>
    </inkml:context>
    <inkml:brush xml:id="br0">
      <inkml:brushProperty name="width" value="0.025" units="cm"/>
      <inkml:brushProperty name="height" value="0.025" units="cm"/>
    </inkml:brush>
  </inkml:definitions>
  <inkml:trace contextRef="#ctx0" brushRef="#br0">120 262 11371,'0'0'3790,"-8"10"-1708,-104 98 4682,112-108-6742,0 0 0,0 0 0,0 0 0,1 0 0,-1 0 0,0 0 0,0 0 0,0 0 0,0 0 0,0 0 0,0 0 0,0 0 0,0 0 0,0 0 0,0 0 0,0 1 0,0-1 0,0 0 0,0 0 0,0 0 0,0 0 0,0 0 0,0 0 0,0 0 0,0 0 0,0 0 0,0 1 0,21-12-264,27-20-960,-33 17 542,0 0 1,-1-1-1,0-1 0,14-22 0,-36 51 1123,1 1 0,0-1 0,0 1 0,2 1 0,0-1 0,0 1 0,1 0 0,1 0 0,1 0 0,-1 20 0,3-34-416,0 1-1,0-1 1,0 0-1,1 1 1,-1-1 0,0 1-1,1-1 1,-1 0-1,1 0 1,0 1 0,-1-1-1,1 0 1,0 0 0,0 0-1,0 0 1,0 0-1,0 0 1,0 0 0,0 0-1,0 0 1,0 0-1,0 0 1,0-1 0,2 2-1,1-1 33,-1 0-1,1 0 1,-1-1 0,1 1-1,-1-1 1,1 1-1,-1-1 1,1 0 0,5-1-1,3-1 70,-1 0 0,0-1 1,1 0-1,-1-1 0,13-6 0,11-8-89,-1-1 0,-1-2 1,55-46-1,-69 51-177,-1-2 1,-1 0-1,-1 0 0,0-2 0,-2 0 1,0-1-1,12-25 0,-23 39 17,1 0-1,-2-1 1,1 1 0,-1-1-1,0 0 1,0 0-1,0-14 1,-2 22 82,0-1 1,0 1-1,0-1 1,1 0-1,-1 1 0,0-1 1,0 1-1,0-1 1,-1 0-1,1 1 1,0-1-1,0 1 0,0-1 1,0 1-1,-1-1 1,1 0-1,0 1 0,0-1 1,-1 1-1,1-1 1,0 1-1,-1-1 1,1 1-1,0 0 0,-1-1 1,1 1-1,-1-1 1,1 1-1,-1 0 1,1-1-1,-1 1 0,1 0 1,-1 0-1,1-1 1,-1 1-1,0 0 1,1 0-1,-1 0 0,0 0 1,-29 10-177,-24 29 300,-36 56 673,81-84-597,1-1 1,1 1 0,-1 0 0,2 1-1,0 0 1,0 0 0,-6 22 0,11-32-173,0-1 0,1 1 0,-1 0 0,1 0 0,0-1 0,0 1 0,0 0 1,0 0-1,0 0 0,0-1 0,0 1 0,0 0 0,1 0 0,-1 0 1,1-1-1,-1 1 0,1 0 0,0-1 0,-1 1 0,1-1 0,0 1 1,0 0-1,0-1 0,1 0 0,1 3 0,-1-3 1,1 1 0,0-1 0,0 1 0,0-1 0,0 0 0,0 0 0,0 0 0,0 0 0,1-1 0,-1 1 0,0-1 0,7 0 0,3 0 5,0-1-1,-1-1 1,1 0 0,0-1-1,-1 0 1,14-6-1,-6 0-88,0-1 0,0-2 0,-1 0-1,-1 0 1,0-2 0,0 0 0,22-26 0,-28 28 68,-1-1 1,-1-1 0,0 0 0,-1 0-1,0-1 1,-1 0 0,-1 0 0,-1-1 0,0 0-1,6-24 1,-12 40 5,0-1-1,1 0 1,-1 0 0,0 1 0,1-1-1,-1 0 1,0 0 0,0 0 0,0 1-1,1-1 1,-1 0 0,0 0-1,0 0 1,0 0 0,0 1 0,-1-1-1,1 0 1,0 0 0,0 0-1,0 1 1,-1-1 0,1 0 0,0 0-1,-1 1 1,1-1 0,-1 0 0,1 1-1,-1-1 1,0-1 0,-1 3-2,1-1 1,0 0 0,-1 1 0,1-1 0,0 1-1,-1 0 1,1 0 0,0-1 0,0 1-1,0 0 1,0 0 0,0 0 0,0 0 0,-2 2-1,-37 47-24,30-35 58,0 2 0,1 0 0,1 0 1,1 0-1,0 1 0,1 0 1,1 0-1,1 1 0,1 0 0,-2 20 1,4-30-16,1 1-1,0-1 1,0 1 0,1-1 0,0 1 0,1-1 0,0 1 0,0-1-1,1 0 1,0 0 0,1 0 0,0 0 0,1-1 0,-1 1 0,1-1-1,1 0 1,0-1 0,0 1 0,0-1 0,1-1 0,13 12 0,-1-9-33,-19-19-741,-22-22-1107,-37-22-1288,39 38 2783,2 0 0,1-1-1,-24-30 1,40 46 431,0 0-1,1 1 0,-1-1 1,0 0-1,1 1 0,-1-1 1,1 0-1,-1 0 0,1 1 1,-1-1-1,1 0 1,-1 0-1,1 0 0,0 0 1,0 0-1,-1 1 0,1-1 1,0 0-1,0 0 0,0 0 1,0 0-1,0 0 1,0 0-1,0 0 0,1 0 1,-1 0-1,0 0 0,0 1 1,1-1-1,-1 0 1,0 0-1,1 0 0,-1 0 1,1 1-1,-1-1 0,1 0 1,-1 0-1,1 1 0,0-1 1,-1 0-1,1 1 1,0-1-1,0 1 0,-1-1 1,1 1-1,0-1 0,0 1 1,0 0-1,0-1 0,0 1 1,-1 0-1,1 0 1,0-1-1,0 1 0,0 0 1,0 0-1,0 0 0,1 0 1,11-1 316,1 0 0,0 1 0,18 2 0,-11-1-71,185 13-783,-135-8-6219,-41-4-407,-6-1-3283,-30-1 11775,-25 0 3718,30-1-4661,0 1 1,1 0-1,-1 0 1,0 0-1,0 0 1,1 0-1,-1 0 0,0 0 1,0 1-1,1-1 1,-1 0-1,0 0 1,1 1-1,-1-1 1,0 0-1,1 1 1,-1-1-1,0 0 1,1 1-1,-1-1 1,1 1-1,-1-1 1,1 1-1,-1 0 0,1-1 1,-1 1-1,1-1 1,-1 2-1,1-1-249,1 0 0,0-1-1,-1 1 1,1 0-1,0-1 1,-1 1 0,1 0-1,0-1 1,0 1 0,0-1-1,-1 1 1,1-1-1,0 0 1,0 1 0,0-1-1,0 0 1,0 0 0,0 1-1,0-1 1,0 0-1,0 0 1,0 0 0,0 0-1,1-1 1,32 2 244,-29-1-182,13 0-203,0-1 1,-1-1-1,1 0 1,17-6-1,-26 6-61,-1 0 0,0-1 1,0-1-1,0 1 0,0-1 0,-1-1 1,1 1-1,-1-1 0,0 0 0,8-9 1,-14 13 3,1 0 0,-1-1 0,0 1 0,1-1 0,-1 1 0,0-1 0,0 0 0,0 1 1,0-1-1,-1 0 0,1 0 0,0 1 0,-1-1 0,1 0 0,0-3 0,-2 4 0,1 0-1,0 0 0,0 0 1,0 0-1,-1 0 0,1 0 1,0 1-1,-1-1 0,1 0 1,-1 0-1,1 0 0,-1 1 1,1-1-1,-1 0 1,0 0-1,1 1 0,-1-1 1,0 1-1,1-1 0,-1 1 1,0-1-1,0 1 0,0-1 1,-3-1-6,0 1 1,0 0-1,0 0 1,1 0-1,-1 1 1,0-1-1,0 1 1,0 0-1,0 0 1,0 0-1,0 1 1,0-1-1,-7 3 1,5-1 23,0 1 0,0 0 0,0 0 0,1 0 0,-1 1 0,1 0 0,-9 7 0,12-9 5,0 0 0,0 0 1,0-1-1,0 1 1,1 0-1,-1 1 1,1-1-1,-1 0 1,1 0-1,0 1 1,0-1-1,0 1 1,0-1-1,0 1 0,0-1 1,1 1-1,-1 0 1,1-1-1,0 1 1,0 0-1,0-1 1,0 4-1,1-5-15,-1 0 0,1 0 1,-1 0-1,1 0 0,-1 0 0,1-1 0,0 1 0,0 0 0,-1 0 0,1 0 1,0-1-1,0 1 0,0 0 0,0-1 0,0 1 0,0-1 0,0 1 0,0-1 1,0 1-1,0-1 0,0 0 0,1 1 0,-1-1 0,2 0 0,32 1 73,-27-1-61,35-2-188,0-2-1,44-10 0,-39 5-304,52-2 0,-76 16 389,-23-5 94,-1 1-1,1-1 1,-1 1 0,1-1-1,-1 1 1,1-1 0,-1 1-1,0-1 1,0 1 0,1-1-1,-1 1 1,0-1 0,0 1-1,1 0 1,-1-1 0,0 1-1,0-1 1,0 1 0,0 0 0,0-1-1,0 1 1,0 0 0,0 0-1,-2 4 86,1-1-1,-1 1 0,0-1 0,0 1 1,0-1-1,-1 0 0,-4 6 1,-3 3 131,8-11-141,0 1 0,0-1 0,0 1 0,0-1-1,0 1 1,1 0 0,-1 0 0,1 0 0,-1 0 0,1 0 0,0 0 0,1 0-1,-2 5 1,2-7-67,0-1-1,1 1 1,-1-1-1,0 1 0,0-1 1,0 1-1,1-1 1,-1 1-1,0-1 0,1 1 1,-1-1-1,0 1 1,1-1-1,-1 0 0,1 1 1,-1-1-1,0 0 1,1 1-1,-1-1 1,1 0-1,-1 0 0,1 1 1,-1-1-1,1 0 1,-1 0-1,1 0 0,-1 0 1,1 0-1,0 1 1,-1-1-1,1 0 0,0-1 1,23 1 104,-18 0-61,16-3-104,0 0 0,-1-2-1,0 0 1,24-10 0,-31 9-306,1 1 1,0 0 0,0 1 0,0 1 0,1 0 0,-1 1-1,1 1 1,-1 0 0,1 1 0,19 3 0,-34-3 309,0 1 0,0-1 0,0 0 0,0 1 0,0-1 0,0 0 0,-1 1 0,1 0 0,0-1 0,0 1 0,0-1 0,0 1 0,-1 0 0,1 0 0,0-1 0,-1 1 0,1 0 0,-1 0 0,1 0 0,-1 0 0,1 0 0,-1 0 1,1 0-1,-1 0 0,0 0 0,0 0 0,0 0 0,1 0 0,-1 0 0,0 0 0,0 0 0,0 0 0,0 0 0,-1 0 0,1 0 0,-1 2 0,1 0-375,-1 0 0,0-1 0,0 1-1,0 0 1,0 0 0,0 0 0,-1-1 0,1 1 0,-1-1 0,0 1 0,-3 2-1,-12 9-7277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233"/>
    </inkml:context>
    <inkml:brush xml:id="br0">
      <inkml:brushProperty name="width" value="0.025" units="cm"/>
      <inkml:brushProperty name="height" value="0.025" units="cm"/>
    </inkml:brush>
  </inkml:definitions>
  <inkml:trace contextRef="#ctx0" brushRef="#br0">154 103 15471,'1'-3'314,"-1"0"0,0 0 0,0 1 0,-1-1 1,1 0-1,0 0 0,-1 1 0,0-1 0,1 0 1,-1 1-1,0-1 0,-2-2 0,2 4-209,0 0 0,0 1 0,-1-1 0,1 0 0,0 0 0,0 1 0,-1-1 0,1 1 0,0-1 0,-1 1 0,1 0 0,-1-1 0,1 1 0,0 0 0,-1 0 0,1 0 0,-1 0 0,1 0-1,-1 1 1,1-1 0,0 0 0,-1 0 0,1 1 0,0-1 0,-1 1 0,0 0 0,-5 2 28,1 1 0,-1-1-1,1 1 1,0 0 0,1 0-1,-1 1 1,1 0 0,0 0-1,0 0 1,0 0 0,1 1-1,0 0 1,0 0 0,-5 10-1,5-9-80,0 0-1,1-1 1,0 1-1,1 0 1,-1 0 0,1 1-1,1-1 1,-1 0-1,1 1 1,1-1-1,-1 1 1,1-1 0,2 16-1,-1-22-42,0 0 0,0 1 1,0-1-1,0 1 0,0-1 0,0 0 0,1 0 1,-1 0-1,0 0 0,1 0 0,-1 0 0,1 0 1,-1 0-1,1-1 0,0 1 0,-1 0 0,1-1 1,0 0-1,-1 1 0,1-1 0,0 0 0,-1 0 1,1 0-1,0 0 0,0 0 0,-1 0 0,1 0 1,0-1-1,3 0 0,2 0 23,0 0 1,1-1-1,-1 0 0,0 0 0,0 0 1,7-4-1,5-6-26,-1-1 1,-1-1 0,0 0-1,-1-1 1,0-1-1,-1-1 1,-1 0-1,-1 0 1,0-2 0,-2 1-1,0-2 1,14-32-1,-22 37-231,-15 29 144,-17 32 78,10-12 35,6-14 85,1 1 0,1 0-1,1 0 1,1 1 0,1 0 0,1 1-1,-7 40 1,14-62-129,0 0 0,-1 0 0,1 0-1,0 0 1,0 0 0,0 0 0,0 0 0,1 0 0,-1 0 0,0 0-1,0 0 1,1 0 0,-1 0 0,0 0 0,1-1 0,-1 1 0,1 0-1,-1 0 1,1 0 0,0 0 0,-1-1 0,1 1 0,0 0 0,-1 0-1,1-1 1,0 1 0,0-1 0,0 1 0,1 0 0,0 0-115,0-1 1,1 1-1,-1-1 1,1 0-1,0 0 1,-1 0 0,1 0-1,-1 0 1,1 0-1,-1 0 1,4-2-1,4 0-853,-1-1 0,0-1 0,0 1 0,-1-2 0,14-7 0,16-18-6040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558"/>
    </inkml:context>
    <inkml:brush xml:id="br0">
      <inkml:brushProperty name="width" value="0.025" units="cm"/>
      <inkml:brushProperty name="height" value="0.025" units="cm"/>
    </inkml:brush>
  </inkml:definitions>
  <inkml:trace contextRef="#ctx0" brushRef="#br0">185 2 17232,'-13'12'299,"-20"21"291,-94 95 5990,126-127-6532,0-1 0,0 1 1,0 0-1,0 0 0,1 0 1,-1-1-1,0 1 0,1 0 1,-1 0-1,0 0 0,1 0 1,-1 0-1,1 0 0,0 0 1,-1 0-1,1 0 0,0 0 1,-1 0-1,1 1 0,0-1 0,0 0 1,0 0-1,0 2 0,1-3-31,0 1 0,0-1-1,0 1 1,0-1 0,0 0-1,0 0 1,0 0 0,1 1-1,-1-1 1,0 0 0,0 0 0,0-1-1,0 1 1,0 0 0,0 0-1,0 0 1,0-1 0,2 0-1,54-22-99,-28 7-633,-1-2 1,30-23-1,-46 31 582,0 0 0,-1-1 0,0 0 0,-1 0 0,0-2 0,15-23-1,-47 77 1180,2 1 0,-16 49-1,34-88-996,1 1-1,0-1 1,0 1 0,0-1-1,1 1 1,-1-1 0,1 1-1,0 0 1,0-1 0,0 1-1,1 3 1,0-5-67,-1-1 1,1 0-1,0 0 0,0 0 1,0 0-1,0 0 0,0 0 0,0 0 1,0-1-1,0 1 0,0 0 1,0-1-1,0 1 0,0 0 0,1-1 1,-1 1-1,0-1 0,1 0 1,-1 1-1,0-1 0,0 0 0,1 0 1,-1 0-1,0 0 0,1 0 1,-1 0-1,0 0 0,1 0 0,-1-1 1,0 1-1,2-1 0,8-2-998,1 0 0,-1 0 0,0-1-1,-1-1 1,1 0 0,-1 0 0,0-1-1,18-13 1,16-12-7167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6.949"/>
    </inkml:context>
    <inkml:brush xml:id="br0">
      <inkml:brushProperty name="width" value="0.025" units="cm"/>
      <inkml:brushProperty name="height" value="0.025" units="cm"/>
    </inkml:brush>
  </inkml:definitions>
  <inkml:trace contextRef="#ctx0" brushRef="#br0">208 0 7527,'-10'9'7597,"-172"135"2241,166-124-8631,16-20-1200,0 1 0,0-1 0,0 1 0,0-1 0,1 0 0,-1 1 0,0-1 0,0 0 0,0 1 0,0-1 0,0 1 0,1-1 0,-1 0 0,0 1 0,0-1 0,1 0 0,-1 0 0,0 1 0,1-1 0,-1 0 0,0 0 0,0 1 0,1-1 0,-1 0 0,1 0 0,-1 0 0,0 1 0,1-1 0,-1 0 0,0 0 0,1 0 0,-1 0 0,1 0 0,49 1-958,-33-2 553,-16 1 338,33 0-1981,47 6 0,-73-5 1993,0 0-1,0 1 0,-1-1 0,1 2 0,0-1 0,-1 1 0,0 0 0,1 1 0,-1-1 0,-1 2 0,1-1 0,7 7 1,-12-10 147,-1 1 1,1-1 0,-1 1 0,0-1 0,1 1 0,-1 0 0,0-1-1,0 1 1,0 0 0,-1 0 0,1 0 0,0 0 0,-1 0 0,1 0-1,-1 0 1,1 0 0,-1 0 0,0 0 0,0 0 0,0 0 0,0 0-1,-1 4 1,0-3 73,-1 1 0,1-1 0,-1 0-1,0 0 1,0 1 0,0-1 0,0-1-1,0 1 1,-1 0 0,1-1 0,-7 5-1,-3 2 70,0-1-1,-1 0 1,0-1-1,0 0 1,-17 5-1,-28 2-523,54-14-165,1 0-1,-1 0 1,0 0 0,1 0-1,-1-1 1,0 1 0,1-1 0,-5-1-1,-15-15-7538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7.307"/>
    </inkml:context>
    <inkml:brush xml:id="br0">
      <inkml:brushProperty name="width" value="0.025" units="cm"/>
      <inkml:brushProperty name="height" value="0.025" units="cm"/>
    </inkml:brush>
  </inkml:definitions>
  <inkml:trace contextRef="#ctx0" brushRef="#br0">126 0 13325,'0'0'8509,"-5"14"-6817,-25 51-898,-30 77 687,53-124-1361,1 2 0,1-1 0,1 0 0,0 1 0,0 32 0,4-50-135,0-1 0,0 0 1,0 1-1,0-1 0,0 0 0,1 0 0,-1 1 0,0-1 0,1 0 1,-1 0-1,1 0 0,0 1 0,-1-1 0,1 0 0,0 0 0,-1 0 1,1 0-1,0 0 0,0 0 0,0-1 0,0 1 0,0 0 0,0 0 1,0-1-1,1 1 0,1 0 0,1 1-94,0-1 0,1 0-1,-1 0 1,1 0 0,-1-1 0,1 1-1,-1-1 1,6-1 0,11-1-689,0-1 0,31-9 1,-50 12 709,162-46-10866,-117 32 5274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7.931"/>
    </inkml:context>
    <inkml:brush xml:id="br0">
      <inkml:brushProperty name="width" value="0.025" units="cm"/>
      <inkml:brushProperty name="height" value="0.025" units="cm"/>
    </inkml:brush>
  </inkml:definitions>
  <inkml:trace contextRef="#ctx0" brushRef="#br0">234 51 4132,'0'0'7260,"-11"-3"-3475,4 1-3456,0 0 0,0 1 1,0 0-1,0 0 0,0 1 0,0 0 0,0 0 1,0 0-1,0 1 0,0 0 0,0 1 0,0-1 1,0 1-1,0 1 0,1-1 0,-1 1 0,-7 5 1,-41 33 1603,52-38-1806,-1 0 0,1 0 0,0 0 1,0 1-1,1-1 0,-1 1 0,1 0 1,-1-1-1,1 1 0,1 0 0,-1 1 1,-2 7-1,4-12-120,0 1 1,0 0-1,0-1 0,0 1 1,0 0-1,0-1 1,0 1-1,0 0 0,0-1 1,1 1-1,-1 0 0,0-1 1,0 1-1,1-1 0,-1 1 1,0 0-1,1-1 0,-1 1 1,1-1-1,-1 1 0,1-1 1,-1 1-1,1-1 1,-1 0-1,1 1 0,-1-1 1,1 0-1,-1 1 0,1-1 1,0 0-1,0 1 0,31 3 128,31-12-25,-33-2-399,1-1 0,-2-1-1,0-2 1,0-1-1,-1-2 1,-1 0-1,-1-2 1,35-32-1,-60 51 287,-1-1 0,0 1 1,0 0-1,0-1 0,1 1 0,-1-1 0,0 1 0,0 0 0,1-1 0,-1 1 0,0 0 0,1-1 0,-1 1 0,0 0 0,1 0 0,-1-1 1,1 1-1,-1 0 0,0 0 0,1 0 0,-1 0 0,1-1 0,-1 1 0,1 0 0,-1 0 0,1 0 0,-1 0 0,0 0 0,1 0 0,-1 0 0,1 0 1,-1 0-1,1 0 0,-1 1 0,1-1 0,-1 0 0,0 0 0,1 0 0,-6 21 38,-23 36 448,25-52-342,-1 1-23,2-2 36,0-1 0,0 1-1,0 0 1,0 0-1,1 1 1,-1-1 0,1 0-1,0 0 1,0 6 0,1-10-124,1 0 0,-1 1-1,0-1 1,1 1 0,-1-1 0,1 0 0,-1 1 0,1-1 0,-1 0 0,1 0 0,-1 1-1,1-1 1,-1 0 0,1 0 0,0 0 0,-1 0 0,1 0 0,-1 0 0,1 0 0,-1 0-1,1 0 1,-1 0 0,1 0 0,0 0 0,-1 0 0,1 0 0,-1 0 0,1 0 0,0-1-1,19-3 132,0-5-119,1-1 0,-2 0-1,20-15 1,-26 16-327,1 0 0,0 1 0,0 1 0,0 0-1,1 1 1,0 0 0,31-6 0,-46 11 265,1 1 1,0 0 0,-1 0-1,1 0 1,0 0-1,-1 0 1,1 0 0,0 0-1,-1 1 1,1-1-1,0 0 1,-1 0 0,1 0-1,0 1 1,-1-1-1,1 0 1,-1 1 0,1-1-1,0 0 1,-1 1-1,1-1 1,-1 1 0,1-1-1,-1 1 1,0-1-1,1 1 1,-1 0 0,1-1-1,-1 1 1,0-1-1,1 2 1,1 26-112,-16 30 194,-2-17 46,3-11 456,2 1 0,0 0-1,3 0 1,0 0 0,2 1 0,-4 54 0,11-56-517,-1 38-6,0-63-34,-1-1-1,0 0 1,1 0-1,-1 0 0,-1 1 1,1-1-1,-1 0 1,1 0-1,-1-1 0,0 1 1,-1 0-1,-3 5 0,5-8 37,0 0-1,0 0 0,-1 0 0,1 0 0,0 0 0,0 0 0,-1 0 0,1 0 1,0-1-1,-1 1 0,1-1 0,-1 1 0,1-1 0,-1 1 0,1-1 0,-1 0 0,1 1 1,-1-1-1,0 0 0,1 0 0,-1 0 0,1-1 0,-1 1 0,1 0 0,-1 0 1,1-1-1,-1 1 0,1-1 0,-1 0 0,1 1 0,-1-1 0,1 0 0,0 0 1,-1 0-1,1 1 0,0-2 0,0 1 0,0 0 0,0 0 0,0 0 0,0 0 0,-1-2 1,-4-5 65,1 1 0,0-1 0,0 1 0,1-1 0,-7-16 1,7 14-125,1 0 0,0 0 0,0-1 1,1 1-1,0-1 0,1 1 1,0-1-1,1 1 0,0-1 1,1 0-1,0 1 0,0-1 1,1 1-1,1 0 0,0-1 1,0 1-1,1 0 0,0 1 1,1-1-1,0 1 0,0 0 1,1 0-1,0 0 0,1 1 0,0 0 1,0 0-1,1 1 0,-1 0 1,2 0-1,-1 1 0,15-9 1,39-11-226,0-1-1500,-28 1-3145,-19 7-1703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38.181"/>
    </inkml:context>
    <inkml:brush xml:id="br0">
      <inkml:brushProperty name="width" value="0.035" units="cm"/>
      <inkml:brushProperty name="height" value="0.035" units="cm"/>
    </inkml:brush>
  </inkml:definitions>
  <inkml:trace contextRef="#ctx0" brushRef="#br0">1 57 12251,'2'1'180,"0"1"1,0-1-1,0 0 1,1 0-1,-1 0 0,0 0 1,0 0-1,1-1 1,-1 1-1,1-1 1,-1 1-1,0-1 1,4 0-1,37 0 189,-30-1-369,233-20 166,-118 6-148,579-15 0,1 56 61,501 27 131,-757-37-202,-51 0 6,899 16 172,-874-51 103,158 1 325,-533 22-524,-53-4-441,-1 0 251,1 0 1,-1 0 0,1 0 0,-1 0 0,1-1-1,-1 1 1,1-1 0,0 0 0,-1 1 0,-3-3-1,-7-7-212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8.879"/>
    </inkml:context>
    <inkml:brush xml:id="br0">
      <inkml:brushProperty name="width" value="0.025" units="cm"/>
      <inkml:brushProperty name="height" value="0.025" units="cm"/>
    </inkml:brush>
  </inkml:definitions>
  <inkml:trace contextRef="#ctx0" brushRef="#br0">60 1 12268,'0'0'2728,"1"11"-908,8 188 5208,-16 12-3534,4-187-3291,-1-1 0,-1 1-1,-2-1 1,0-1 0,-1 1 0,-18 35 0,26-58-192,0 0-1,0-1 1,0 1 0,0 0 0,0 0 0,0 0-1,0 0 1,0 0 0,0 0 0,0 0 0,0 0-1,0 0 1,0 0 0,0 0 0,0 0 0,0 0-1,0-1 1,0 1 0,0 0 0,0 0 0,0 0-1,-1 0 1,1 0 0,0 0 0,0 0-1,0 0 1,0 0 0,0 0 0,0 0 0,0 0-1,0 0 1,0 0 0,0 0 0,0 0 0,0 0-1,0 0 1,0 0 0,-1 0 0,1 0 0,0 0-1,0 0 1,0 0 0,0 0 0,0 0 0,0 0-1,0 0 1,1-16 137,7-23-157,14-14-783,3 1 0,55-84 0,-79 134 770,0 0-1,0 0 1,0 0-1,0 1 1,1-1-1,-1 0 1,0 1-1,1 0 1,-1-1-1,1 1 1,0 0-1,-1-1 1,1 1-1,2-1 1,-3 3 11,-1 0 1,1 0 0,-1 0 0,1 0 0,-1 0-1,0 0 1,1 0 0,-1 0 0,0 0-1,0 1 1,0-1 0,0 0 0,0 0 0,0 0-1,0 0 1,0 0 0,0 0 0,-1 0 0,1 0-1,0 1 1,-1-1 0,1 0 0,-1 0-1,1 0 1,-2 1 0,2-2 10,0 0 0,0 0 0,0 0 1,-1 1-1,1-1 0,0 0 0,0 0 0,0 0 0,0 0 0,0 1 0,0-1 1,-1 0-1,1 0 0,0 0 0,0 1 0,0-1 0,0 0 0,0 0 0,0 0 1,0 1-1,0-1 0,0 0 0,0 0 0,0 1 0,0-1 0,0 0 1,0 0-1,0 0 0,0 1 0,0-1 0,0 0 0,0 0 0,0 1 0,0-1 1,1 0-1,-1 0 0,0 0 0,0 0 0,0 1 0,0-1 0,0 0 0,1 0 1,-1 0-1,0 0 0,0 1 0,0-1 0,0 0 0,1 0 0,-1 0 1,0 0-1,0 0 0,1 0 0,-1 0 0,0 0 0,0 0 0,0 0 0,1 0 1,-1 0-1,0 0 0,0 0 0,0 0 0,1 0 0,-1 0 0,19-13 19,20-26 7,-8 4-36,-18 18-3,1 1 1,21-17-1,-35 33 8,0 0 0,1 0 0,-1 1 0,0-1-1,0 0 1,1 1 0,-1-1 0,0 0 0,0 1 0,0-1-1,1 0 1,-1 1 0,0-1 0,0 1 0,0-1-1,0 0 1,0 1 0,0-1 0,0 0 0,0 1 0,0-1-1,0 1 1,0-1 0,0 0 0,0 1 0,0-1-1,0 1 1,0-1 0,-1 0 0,1 1 0,0-1 0,0 0-1,-1 1 1,-12 58-25,8-43 96,1 0 1,1 0-1,0 0 1,1 0-1,1 29 1,1-43-52,0 0 0,0 0 0,1 0 0,-1 0 0,1 0 0,-1 0 0,1 0 0,0 0 0,0-1 0,-1 1 1,1 0-1,1-1 0,-1 1 0,0 0 0,0-1 0,0 1 0,1-1 0,-1 0 0,1 1 0,-1-1 0,4 2 1,-2-2 21,1 0 1,-1 1 0,1-1 0,-1 0 0,1 0 0,0-1 0,0 1 0,-1-1 0,1 0 0,7-1 0,-1 0 36,-1 0 1,1-1-1,0 0 1,-1-1-1,0 0 1,1-1-1,-1 0 1,10-6 0,-3-1-24,0 0 1,-1-2-1,-1 0 1,17-18-1,-24 23-53,0-1-1,0 1 0,-1-1 0,0 0 0,-1-1 0,0 1 1,-1-1-1,0 0 0,3-12 0,-9 20-451,-6 8 318,-6 7 85,3 0 35,1 1-1,1 0 1,0 0-1,1 1 1,1 1-1,0-1 1,1 1-1,1 0 1,-4 20-1,12-33-2330,7-10 978,7-10-1006,0-11-2024,-1-6-2199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09.304"/>
    </inkml:context>
    <inkml:brush xml:id="br0">
      <inkml:brushProperty name="width" value="0.025" units="cm"/>
      <inkml:brushProperty name="height" value="0.025" units="cm"/>
    </inkml:brush>
  </inkml:definitions>
  <inkml:trace contextRef="#ctx0" brushRef="#br0">20 0 10250,'0'0'859,"-4"10"652,3-7-1270,-12 37 1306,13-39-1480,-1 0 0,1 1 0,0-1 0,0 0 0,0 1-1,0-1 1,0 0 0,0 1 0,0-1 0,0 0 0,0 1 0,1-1 0,-1 0 0,0 0 0,1 1 0,-1-1-1,1 0 1,0 0 0,-1 1 0,1-1 0,0 0 0,0 0 0,0 0 0,-1 0 0,1 0 0,0 0-1,0 0 1,1-1 0,-1 1 0,0 0 0,2 0 0,6 2-588,1-1 0,0 0 0,0-1 0,0 0 0,0-1 0,14-1 0,43 5-3936,-63-4 4471,0 1 0,0 0 0,0 0 0,-1 1 1,1-1-1,0 1 0,-1 0 0,1 0 0,-1 0 0,0 0 0,1 1 1,-1-1-1,5 6 0,-7-6 404,0-1 0,0 1 1,0 0-1,0-1 0,-1 1 0,1 0 1,0 0-1,-1-1 0,0 1 0,1 0 1,-1 0-1,0 0 0,0 0 1,0 0-1,0-1 0,0 1 0,0 0 1,-1 3-1,-14 40 2683,3-8-1230,12-34-1836,-1 0 1,1-1 0,-1 1-1,1 0 1,0 0-1,0-1 1,0 1-1,1 0 1,-1 0 0,1-1-1,-1 1 1,1 0-1,0-1 1,0 1 0,0-1-1,0 1 1,2 2-1,-2-4-33,-1-1-1,1 1 0,-1 0 0,0 0 1,1 0-1,-1 0 0,0 0 0,1 0 1,-1 1-1,0-1 0,0 0 0,0 0 1,0 0-1,0 0 0,0 0 1,0 0-1,0 0 0,0 0 0,-1 0 1,1 0-1,0 0 0,-1 0 0,1 0 1,-1 0-1,1 0 0,-1 0 0,1 0 1,-1 0-1,0 0 0,1-1 0,-1 1 1,0 0-1,0 0 0,0-1 1,1 1-1,-1-1 0,0 1 0,-2 0 1,-36 25 766,37-25-737,-2 1-46,1 0-1,-1 0 0,0 0 1,0 0-1,0 0 0,0-1 1,0 1-1,-1-1 0,1-1 1,0 1-1,-1 0 1,1-1-1,-6 0 0,9-1-95,0 1 1,1-1-1,-1 1 0,1-1 0,-1 0 0,0 1 1,1-1-1,0 0 0,-1 1 0,1-1 0,-1 0 1,1 0-1,0 0 0,0 1 0,-1-1 0,1 0 0,0 0 1,0 0-1,0 0 0,0 1 0,0-1 0,0 0 1,0 0-1,0-1 0,4-23-2089,2 10 546,0 0 0,1 0 0,1 0 0,0 1 0,14-17 0,10-14-4939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0.397"/>
    </inkml:context>
    <inkml:brush xml:id="br0">
      <inkml:brushProperty name="width" value="0.025" units="cm"/>
      <inkml:brushProperty name="height" value="0.025" units="cm"/>
    </inkml:brush>
  </inkml:definitions>
  <inkml:trace contextRef="#ctx0" brushRef="#br0">113 0 10570,'0'0'10367,"-9"14"-8530,7-11-1758,-20 29 1425,-19 36 0,35-57-1235,0 1 0,1 0 0,0 1 1,1-1-1,0 1 0,1 0 0,1 0 0,-2 15 0,4-21-234,0 0 0,0 0 0,1 0 1,0 0-1,0 0 0,1 0 0,-1 0 0,1 0 1,1-1-1,5 12 0,-7-16-26,1 0 0,0 1 0,0-1 0,0 0 0,0 0 0,0 0 0,0 0 0,1-1 0,-1 1 0,0 0 0,1-1 0,0 0 0,-1 0 0,1 0 0,0 0 0,-1 0 0,1 0 0,0 0 0,0-1 0,0 0 0,0 1 0,-1-1 0,1 0-1,0-1 1,0 1 0,0 0 0,0-1 0,0 0 0,3 0 0,-2-1-28,0 0 0,0 0 0,0 0-1,-1 0 1,1-1 0,-1 1 0,1-1 0,-1 0-1,0 0 1,0 0 0,0-1 0,0 1-1,-1-1 1,1 1 0,-1-1 0,0 0 0,3-7-1,-2 5-20,-1-1 0,1 1-1,-1-1 1,0 0 0,-1 0-1,1 1 1,-1-1-1,-1 0 1,0 0 0,0-11-1,0 18 37,0-1 0,0 1 0,0 0 0,0-1 0,-1 1 0,1-1 0,0 1 0,0 0 0,0-1 0,-1 1 0,1 0 0,0-1 0,0 1 0,-1 0 0,1 0 0,0-1 0,0 1 0,-1 0 0,1 0 0,0-1 0,-1 1 0,1 0-1,0 0 1,-1 0 0,1 0 0,-1-1 0,1 1 0,0 0 0,-1 0 0,1 0 0,-1 0 0,1 0 0,0 0 0,-1 0 0,1 0 0,-1 0 0,1 0 0,0 0 0,-1 0 0,1 1 0,0-1 0,-1 0 0,1 0 0,0 0 0,-1 1 0,-15 8-88,13-6 86,1 0 0,-1 1 0,1-1 0,0 1-1,0-1 1,0 1 0,1 0 0,-1-1 0,1 1 0,0 0 0,0 0 0,0 0 0,0 0 0,0 8 0,1-10 11,0 0 0,0 0 0,0 0-1,0 0 1,1 0 0,-1 0 0,0 0 0,1 0-1,0 0 1,-1 0 0,1-1 0,0 1 0,0 0 0,0 0-1,0-1 1,0 1 0,0-1 0,0 1 0,1-1-1,-1 1 1,1-1 0,-1 0 0,1 1 0,-1-1 0,1 0-1,0 0 1,-1 0 0,1 0 0,0-1 0,4 2-1,5 0 21,1 0-1,-1-1 1,1-1-1,-1 0 1,1 0-1,0-1 1,-1-1-1,1 0 1,-1-1-1,0 0 1,18-7-1,-14 4-72,-1-1 0,0-1 0,0 0 0,0 0 0,-1-2 0,-1 0 0,22-20 0,-75 86 344,36-51-206,2 1 0,-1 0 0,1 1-1,0-1 1,0 0 0,1 1 0,0 0 0,0 0-1,0-1 1,1 1 0,0 0 0,1 0-1,0 10 1,0-16-79,0 0-1,1 0 1,-1 0-1,1 0 1,0 0-1,-1 0 1,1 0-1,0 0 1,-1 0-1,1-1 1,0 1-1,0 0 1,0 0 0,0-1-1,0 1 1,0-1-1,0 1 1,0-1-1,0 1 1,0-1-1,0 0 1,0 1-1,0-1 1,0 0-1,0 0 1,0 0-1,1 0 1,-1 0-1,0 0 1,0 0 0,0 0-1,1-1 1,39-7 132,-30 2-366,0 0-1,-1-1 0,1 0 0,-1-1 1,0 0-1,-1 0 0,0-1 1,0 0-1,-1-1 0,-1 0 0,12-18 1,-11 16-614,-2-1 1,1 1 0,-2-1 0,1 0-1,-2-1 1,0 1 0,0-1 0,-1 0 0,-1 0-1,0-16 1,-1 28 666,-1 1 1,0 0-1,0 0 1,0 0-1,0-1 1,0 1-1,0 0 0,-1 0 1,1 0-1,0-1 1,-1 1-1,1 0 1,-1 0-1,1 0 0,-1 0 1,1 0-1,-1 0 1,0 0-1,1 0 1,-1 0-1,0 0 0,0 0 1,0 0-1,-1-1 1,0 2 150,1 0 0,-1-1 0,1 1 0,-1 0 0,1 0 0,-1 0 0,1 0 0,-1 0 0,1 0 0,-1 0 0,1 1 0,0-1 0,-1 0 0,1 1 0,-1-1 0,-2 2 0,-2 2 475,-1 0 0,1 0-1,0 0 1,0 1 0,0-1-1,-9 12 1,10-10-165,0 0-1,0 0 0,1 1 1,0 0-1,1 0 1,-1 0-1,-1 8 1,4-14-304,1 1 1,-1-1-1,1 1 1,0-1 0,-1 1-1,1-1 1,0 1-1,0-1 1,0 1-1,0-1 1,1 1-1,-1-1 1,0 1 0,1-1-1,-1 1 1,1-1-1,-1 1 1,1-1-1,-1 0 1,1 1-1,0-1 1,0 0-1,0 1 1,0-1 0,0 0-1,0 0 1,0 0-1,0 0 1,0 0-1,1 0 1,-1 0-1,0 0 1,1-1-1,-1 1 1,0 0 0,1-1-1,-1 1 1,1-1-1,-1 0 1,1 1-1,-1-1 1,3 0-1,13 2-2113,0 0-1,0-1 0,27-3 1,-4 1 431,-36 8 6407,-4 13-2777,-1-17-1247,-1 17 1213,-1 1 1,-10 35-1,-3 23 450,14 9-369,4-60-1582,-3 0-1,-4 37 0,5-58-334,-1-1 0,-1 0 0,1 0 1,-1 0-1,0 0 0,-1 0 0,1 0 0,-1-1 1,-1 1-1,1-1 0,-1 0 0,1 0 0,-1 0 1,-1 0-1,-6 5 0,11-9-52,-1 0-1,0 0 1,0 0 0,0 0-1,0-1 1,0 1 0,0 0-1,0-1 1,0 1 0,0-1-1,0 1 1,0-1 0,0 0-1,-1 1 1,1-1-1,0 0 1,0 0 0,0 0-1,-1 0 1,1 0 0,0 0-1,0 0 1,0 0 0,-1 0-1,1-1 1,0 1 0,0 0-1,0-1 1,0 1 0,0-1-1,-1 0 1,0-1-36,0 0 0,0 0-1,0-1 1,1 1 0,-1 0 0,1-1 0,0 0 0,0 1 0,0-1-1,0 0 1,0 1 0,0-6 0,-2-6-324,1-1 1,1 1 0,1-1-1,1-15 1,1 19 210,0 0 1,1 0-1,0 1 1,1 0 0,0-1-1,1 1 1,0 0-1,0 1 1,1 0-1,0 0 1,1 0-1,0 0 1,0 1 0,1 0-1,0 1 1,1 0-1,10-8 1,21-11 245,0 1 0,77-34-1,-49 26-216,-45 16 131,-23 17-21,0 0 1,-1-1-1,1 1 1,0-1-1,0 1 1,0 0-1,0-1 1,0 1-1,0 0 1,0-1-1,-1 1 1,1 0-1,0 0 0,0-1 1,-1 1-1,1 0 1,0-1-1,0 1 1,-1 0-1,1 0 1,0 0-1,0-1 1,-1 1-1,1 0 1,0 0-1,-1 0 0,1 0 1,0 0-1,-1-1 1,1 1-1,0 0 1,-1 0-1,1 0 1,-1 0-1,1 0 1,0 0-1,-1 0 1,-52 1 620,42 0-402,0 2 0,1-1 0,-1 2 0,1-1 0,-1 2 0,-16 9 0,22-12-124,1 0 1,0 1-1,0 0 1,0 0-1,0 0 0,0 0 1,1 1-1,-1-1 1,1 1-1,0 0 1,0 0-1,0 0 0,1 0 1,0 0-1,-1 1 1,1-1-1,-2 9 1,4-12-89,0 0 1,0 0 0,0 0 0,0 0 0,1 1-1,-1-1 1,0 0 0,0 0 0,1 0 0,-1 0-1,1 0 1,-1 0 0,1 0 0,-1 0 0,1 0-1,0 0 1,-1 0 0,1 0 0,0-1 0,0 1-1,0 0 1,0 0 0,0-1 0,0 1 0,0 0-1,0-1 1,0 1 0,0-1 0,0 0 0,0 1-1,0-1 1,0 0 0,0 1 0,2-1 0,46 5 101,-44-5-95,12 0-77,13 2-470,0-2-1,-1-1 1,1-2-1,38-7 1,-67 10 363,-1 0 0,1 0 0,0 0 0,-1-1 0,1 1 0,0 0 0,0 0 0,-1 0 0,1-1 0,0 1 0,-1 0 0,1-1 0,-1 1 0,1-1 0,0 1 0,-1-1 0,1 1 0,-1-1 0,1 1 0,-1-1 0,0 1-1,1-1 1,-1 0 0,1 1 0,-1-1 0,0 0 0,0 1 0,1-1 0,-1 0 0,0 1 0,0-1 0,0 0 0,0 1 0,0-1 0,0 0 0,0 0 0,0 1 0,0-1 0,0 0 0,0 0 0,0 1 0,0-1 0,-1 0 0,1 1 0,0-1 0,0 0 0,-1 1 0,1-1 0,-1 0 0,-28-34-6976,20 26 5175,-16-18-5239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0.724"/>
    </inkml:context>
    <inkml:brush xml:id="br0">
      <inkml:brushProperty name="width" value="0.025" units="cm"/>
      <inkml:brushProperty name="height" value="0.025" units="cm"/>
    </inkml:brush>
  </inkml:definitions>
  <inkml:trace contextRef="#ctx0" brushRef="#br0">20 67 18770,'-11'-6'2370,"7"-2"-224,-1 3-64,5 4-1505,7-2-481,6-4-769,2-7-4228,3-8-15342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1.300"/>
    </inkml:context>
    <inkml:brush xml:id="br0">
      <inkml:brushProperty name="width" value="0.025" units="cm"/>
      <inkml:brushProperty name="height" value="0.025" units="cm"/>
    </inkml:brush>
  </inkml:definitions>
  <inkml:trace contextRef="#ctx0" brushRef="#br0">314 54 14638,'0'0'2317,"-6"-9"-422,5 6-1818,-1 0 0,1 1 0,-1-1 1,0 0-1,0 1 0,0-1 0,0 1 0,0 0 0,-1-1 1,1 1-1,-1 0 0,1 0 0,-1 1 0,0-1 0,0 1 1,1-1-1,-1 1 0,0 0 0,-1 0 0,1 0 1,0 0-1,0 1 0,0-1 0,0 1 0,-1 0 0,1 0 1,0 0-1,0 0 0,-1 1 0,1-1 0,0 1 1,0 0-1,0 0 0,-5 2 0,-4 3 45,1 0 0,-1 1 0,1 0 0,1 1 0,-1 0 0,1 1 0,1 0 0,0 1 0,-16 20 0,11-11 357,1 0 0,1 1-1,1 0 1,-17 40 0,26-55-336,0 0-1,1 1 1,-1-1-1,1 0 1,0 1 0,0-1-1,1 1 1,0-1-1,0 1 1,0 0 0,2 10-1,-1-14-123,0 0 0,0 0 0,0 1 0,0-1-1,1 0 1,-1 0 0,1 0 0,-1-1 0,1 1 0,-1 0 0,1-1 0,0 1-1,0-1 1,0 1 0,0-1 0,0 0 0,0 0 0,0 0 0,1 0-1,-1 0 1,0 0 0,1-1 0,-1 1 0,0-1 0,1 1 0,-1-1 0,0 0-1,4 0 1,3-1-1,0 0 0,0 0 0,-1-1 0,1 0 0,0 0 0,-1-1 0,1 0 0,-1-1 0,0 0-1,0 0 1,0-1 0,-1 0 0,1 0 0,-1 0 0,-1-1 0,1 0 0,-1-1 0,0 0 0,0 0 0,-1 0 0,0 0 0,0-1-1,-1 0 1,0 0 0,0 0 0,-1 0 0,5-17 0,-8 24-21,0 1 1,0 0-1,0-1 0,0 1 1,1-1-1,-1 1 0,0-1 0,0 1 1,0-1-1,0 1 0,0-1 1,0 1-1,-1-1 0,1 1 1,0-1-1,0 1 0,0-1 0,0 1 1,-1 0-1,1-1 0,0 1 1,0-1-1,-1 1 0,1 0 1,0-1-1,0 1 0,-1-1 0,1 1 1,-1 0-1,1 0 0,0-1 1,-1 1-1,0-1 0,-18 4-80,-18 20 7,30-17 74,0 1 0,1 0 0,0 0-1,0 0 1,0 1 0,1 0 0,0 0-1,0 0 1,1 0 0,0 1 0,-4 16-1,8-24 7,0-1 0,0 1 0,0 0 0,0-1 0,0 1 0,0 0-1,0-1 1,0 1 0,0 0 0,0-1 0,1 1 0,-1 0-1,0-1 1,0 1 0,1-1 0,-1 1 0,0-1 0,1 1-1,-1 0 1,1-1 0,-1 1 0,1-1 0,-1 0 0,1 1-1,-1-1 1,1 1 0,-1-1 0,1 0 0,0 1 0,0-1 0,29 5 70,32-14 42,-35 0-196,0-2 0,-1 0 0,0-2 0,-1-1 0,42-31 0,0 1-433,-67 44 501,0 1 1,-1-1-1,1 0 0,0 0 0,0 0 0,0 0 1,0 0-1,0 0 0,0 0 0,0 0 0,0 0 1,0 0-1,0 1 0,0-1 0,0 0 0,0 0 1,0 0-1,0 0 0,0 0 0,0 0 0,0 0 1,0 0-1,0 1 0,0-1 0,0 0 0,0 0 1,0 0-1,0 0 0,0 0 0,0 0 0,0 0 0,0 0 1,0 1-1,0-1 0,0 0 0,0 0 0,0 0 1,0 0-1,0 0 0,0 0 0,0 0 0,0 0 1,1 0-1,-1 0 0,0 0 0,0 1 0,0-1 1,0 0-1,0 0 0,0 0 0,0 0 0,0 0 1,0 0-1,1 0 0,-1 0 0,0 0 0,0 0 1,0 0-1,0 0 0,0 0 0,0 0 0,0 0 1,1 0-1,-1 0 0,0 0 0,0 0 0,0 0 1,0 0-1,0 0 0,-5 16-210,-9 15 154,-14 17-700,-9 19-2434,18-21-6873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1.755"/>
    </inkml:context>
    <inkml:brush xml:id="br0">
      <inkml:brushProperty name="width" value="0.025" units="cm"/>
      <inkml:brushProperty name="height" value="0.025" units="cm"/>
    </inkml:brush>
  </inkml:definitions>
  <inkml:trace contextRef="#ctx0" brushRef="#br0">246 0 9673,'-12'8'6299,"-10"5"-5673,-7 4 1758,1 1-1,-43 37 1,64-49-2121,0 1 0,0 0-1,0 0 1,1 1 0,0 0 0,0 0-1,1 1 1,0-1 0,1 1 0,0 0-1,0 0 1,1 1 0,0-1-1,-2 17 1,3-11-130,1-1 0,0 0 0,1 1 0,1-1-1,0 0 1,1 1 0,1-1 0,5 18 0,-6-27-114,0 0 0,0 0-1,1 0 1,0 0 0,0-1 0,0 1 0,1-1 0,-1 1 0,1-1 0,0-1 0,0 1 0,1 0 0,-1-1 0,1 0-1,0 0 1,0 0 0,0-1 0,0 1 0,0-1 0,0-1 0,1 1 0,-1-1 0,11 2 0,-2-1-1,-1-1-1,1-1 1,-1 0 0,1-1 0,-1 0 0,0-1 0,22-6 0,-30 6-21,0 1 0,0-1 0,-1 0 0,1 0 0,-1-1 0,1 0 0,-1 0 0,0 0 0,0 0 0,5-5 0,-7 5 2,0 1 0,-1-1 0,1 1 0,0-1 0,-1 0 0,0 1 0,0-1 0,0 0 0,0 0 0,0 0 0,0 0 0,-1 0 0,0 0 0,1 0 0,-1 0 0,0 0 0,0-1 0,-1-3 0,-1 3 1,1 1 0,0 0 0,-1-1 0,0 1 0,0 0 0,0 0 0,0 0 1,0 0-1,0 1 0,-1-1 0,1 1 0,-1-1 0,0 1 0,0 0 0,0 0 1,0 0-1,0 0 0,0 0 0,-1 1 0,1 0 0,0-1 0,-1 1 1,1 1-1,-1-1 0,-6 0 0,-4-2-18,-1 1-1,0 1 1,1 0-1,-1 1 1,-16 2 0,29-2 20,0 0 1,0 0 0,0 0-1,0 0 1,0 1 0,0-1-1,0 1 1,0 0 0,0-1-1,0 1 1,0 0 0,0 0-1,0 0 1,0 1 0,1-1-1,-1 0 1,0 1 0,1-1-1,-1 1 1,1-1 0,0 1-1,-1 0 1,1-1 0,0 1-1,0 0 1,0 0 0,-1 3-1,2-5 2,0 1 0,0 0-1,1 0 1,-1-1 0,0 1-1,0 0 1,0-1-1,1 1 1,-1 0 0,0 0-1,1-1 1,-1 1 0,0 0-1,1-1 1,-1 1-1,1-1 1,-1 1 0,1-1-1,-1 1 1,1-1 0,-1 1-1,1-1 1,0 1-1,-1-1 1,1 0 0,0 1-1,-1-1 1,1 0 0,0 0-1,0 1 1,-1-1-1,1 0 1,0 0 0,0 0-1,0 0 1,33 3 52,-30-3-45,56-1-223,-1-2-1,77-15 1,-84 10-448,-46 6 520,1 2 0,-1-1 0,1 0 0,-1 1 0,1 0 1,-1 1-1,7 1 0,-12-2 125,0 0 1,0 0-1,-1 1 1,1-1-1,0 0 1,-1 1-1,1-1 1,0 0-1,-1 1 1,1-1-1,0 1 1,-1 0-1,1-1 1,-1 1 0,1-1-1,-1 1 1,1 0-1,-1-1 1,0 1-1,1 0 1,-1 0-1,0-1 1,1 1-1,-1 1 1,0 0 22,0 0 1,0 1 0,0-1 0,-1 0 0,1 1 0,-1-1-1,1 0 1,-1 0 0,0 1 0,0-1 0,0 0-1,-2 3 1,-9 14 63,0 0 0,-2-2-1,-25 28 1,2-6-3037,23-26 412,6-5-5599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3.982"/>
    </inkml:context>
    <inkml:brush xml:id="br0">
      <inkml:brushProperty name="width" value="0.025" units="cm"/>
      <inkml:brushProperty name="height" value="0.025" units="cm"/>
    </inkml:brush>
  </inkml:definitions>
  <inkml:trace contextRef="#ctx0" brushRef="#br0">1 1 10282,'3'6'6918,"-3"5"-4612,0 6-1184,4 4 383,6 8-576,1 1-128,5 1-321,5-3-352,-1-5-32,8-3 0,2-8-64,4-10-192,3-2-320,0-4-609,-2-13-641,-3-2-1057,-5-5-2209,-8-2-1859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4.362"/>
    </inkml:context>
    <inkml:brush xml:id="br0">
      <inkml:brushProperty name="width" value="0.025" units="cm"/>
      <inkml:brushProperty name="height" value="0.025" units="cm"/>
    </inkml:brush>
  </inkml:definitions>
  <inkml:trace contextRef="#ctx0" brushRef="#br0">257 1 10922,'0'0'5830,"-46"31"-4293,26-6 33,1 9-129,-8 8-480,-1 4-288,-4 8-33,2 1-223,3-7-225,8-6-160,10-9-32,9-15-673,9-11-672,16-7-1410,7-19-3362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4.691"/>
    </inkml:context>
    <inkml:brush xml:id="br0">
      <inkml:brushProperty name="width" value="0.025" units="cm"/>
      <inkml:brushProperty name="height" value="0.025" units="cm"/>
    </inkml:brush>
  </inkml:definitions>
  <inkml:trace contextRef="#ctx0" brushRef="#br0">81 1 9897,'0'0'6572,"-6"8"-4437,-40 75 1898,41-72-3693,0 0 1,1 0 0,1 0 0,0 0-1,0 1 1,1-1 0,-1 16 0,3-26-337,0 0 1,0 0 0,1 0 0,-1 0-1,0 0 1,1 0 0,-1 0-1,1 0 1,-1-1 0,1 1 0,-1 0-1,1 0 1,-1 0 0,1-1-1,0 1 1,-1 0 0,1-1 0,0 1-1,0-1 1,-1 1 0,1 0 0,0-1-1,0 0 1,0 1 0,0-1-1,0 0 1,0 1 0,0-1 0,0 0-1,0 0 1,0 0 0,0 0-1,-1 0 1,1 0 0,0 0 0,0 0-1,0 0 1,0 0 0,0-1-1,0 1 1,0 0 0,0-1 0,1 0-1,46-14 253,-12-1-107,59-23-290,-84 36 307,-1 0 1,0 0 0,1 1-1,-1 1 1,1 0-1,-1 0 1,14 1 0,-23 1-131,0 0 1,0-1-1,0 1 1,0 0-1,0 0 1,0-1 0,-1 1-1,1 0 1,0 0-1,-1 0 1,1 0-1,0 0 1,-1 0-1,0 0 1,1 0 0,-1 0-1,1 0 1,-1 0-1,0 0 1,0 1-1,0-1 1,0 0-1,0 0 1,0 0 0,0 0-1,0 0 1,0 3-1,-4 33 455,2-31-768,-5 14 948,7-20-761,0 1 0,0-1 0,0 0 0,0 0-1,0 0 1,0 1 0,-1-1 0,1 0 0,0 0 0,0 0 0,0 1 0,0-1 0,0 0 0,0 0 0,0 0 0,0 1 0,0-1 0,0 0 0,0 0 0,0 1 0,0-1 0,0 0 0,0 0-1,0 0 1,0 1 0,0-1 0,0 0 0,1 0 0,-1 0 0,0 1 0,0-1 0,0 0 0,0 0 0,0 0 0,0 1 0,1-1 0,-1 0 0,0 0 0,0 0 0,0 0 0,1 0-1,-1 0 1,0 1 0,0-1 0,0 0 0,1 0 0,-1 0 0,0 0 0,0 0 0,0 0 0,1 0 0,-1 0 0,0 0 0,0 0 0,1 0 0,-1 0 0,0 0 0,0 0 0,12-5-5453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6.896"/>
    </inkml:context>
    <inkml:brush xml:id="br0">
      <inkml:brushProperty name="width" value="0.025" units="cm"/>
      <inkml:brushProperty name="height" value="0.025" units="cm"/>
    </inkml:brush>
  </inkml:definitions>
  <inkml:trace contextRef="#ctx0" brushRef="#br0">45 172 10602,'3'-15'636,"2"-9"6850,-3 41-4013,-3 2-3042,-2 1 0,0-1 0,-1 0 0,-12 35 1,9-36-209,2 1 0,0-1 1,1 1-1,-3 37 0,7-55-210,0-1-1,0 1 0,0 0 1,0 0-1,0-1 0,0 1 1,0 0-1,1-1 0,-1 1 0,0 0 1,0 0-1,1-1 0,-1 1 1,0 0-1,1-1 0,-1 1 1,0-1-1,1 1 0,-1 0 1,1-1-1,-1 1 0,1-1 0,-1 1 1,1-1-1,0 0 0,-1 1 1,1-1-1,-1 1 0,1-1 1,0 0-1,-1 0 0,1 1 1,1-1-1,30-5 225,26-26-22,-33 15-221,-1-1 1,-1-1 0,0-2-1,34-37 1,-56 55-27,-8 31 160,6-25-107,-1-1 1,1 1-1,0-1 1,0 1-1,1 0 1,-1 0-1,1 0 1,0-1-1,0 1 1,0 0-1,1 7 0,0-10-12,-1 0 0,0-1 0,1 1 0,-1-1 0,0 1 0,1 0 0,-1-1 0,1 1 0,-1-1 0,1 1 0,-1-1 0,1 1 0,0-1 0,-1 1 0,1-1 0,-1 0 0,1 1 0,0-1 0,-1 0 0,1 1 0,0-1 0,0 0 0,1 0 0,0 0 19,1 0 0,-1 0 0,1 0 0,0 0-1,-1-1 1,1 0 0,-1 1 0,1-1 0,-1 0 0,3-1-1,11-7 5,0 0-1,-1 0 1,-1-2-1,1 0 0,-2 0 1,14-15-1,-9 8-253,39-28 0,-56 75-296,-11 22 537,8-42 32,0 1 1,0 0-1,0-1 0,1 1 1,1 0-1,-1 0 0,2 0 1,1 11-1,-2-20-40,0 1-1,1-1 1,-1 0 0,0 0-1,1 0 1,-1 0 0,1 0-1,0 0 1,-1 0 0,1 0 0,0 0-1,0 0 1,-1 0 0,1 0-1,0 0 1,0 0 0,0-1-1,0 1 1,0 0 0,0-1 0,0 1-1,0-1 1,1 1 0,0 0-1,1-1 10,0 1-1,0-1 1,0 0 0,0 0-1,0 0 1,0 0-1,0 0 1,0-1-1,5-1 1,2-1 17,-1 0-1,1-1 1,-1 0-1,17-10 1,-1-5-130,0 0 1,-2-1 0,-1-2 0,0 0-1,-1-1 1,21-34 0,-54 76 170,1 0 0,0 1 1,2 0-1,0 0 0,-6 25 1,14-44-69,1-1 1,0 1 0,0-1-1,0 1 1,-1-1 0,1 1-1,0-1 1,0 1 0,0-1-1,0 1 1,0-1 0,0 1-1,0-1 1,0 1 0,0-1-1,0 1 1,0-1 0,1 1-1,-1-1 1,0 1 0,0-1-1,0 1 1,1-1 0,-1 0-1,0 1 1,1-1 0,-1 1-1,0-1 1,1 0 0,-1 1-1,0-1 1,1 0 0,-1 1-1,1-1 1,-1 0 0,0 1-1,1-1 1,-1 0 0,2 0-1,25-3 172,28-20-96,-19 2-257,-1-2 1,0-1 0,-2-2 0,-1-2 0,-1 0 0,-1-2-1,40-53 1,-50 40 130,-20 42 40,1 1 0,-1-1 0,0 0 0,0 1 0,0-1 0,0 0 0,0 1 0,0-1 0,0 0 0,0 1 0,0-1 0,0 0 0,0 0 0,0 1 0,0-1 0,0 0 0,-1 1 0,1-1 0,0 0 0,-1 1 0,1-1 0,-1 0 0,0 0-1,0 1 0,0 0-1,0 0 1,0-1 0,0 1-1,0 0 1,0 0 0,0 0-1,0 0 1,0 0 0,0 1-1,0-1 1,0 0 0,0 0-1,0 1 1,0-1 0,0 0-1,0 1 1,0-1 0,0 1-1,-1 0 1,-6 4 61,0 0 0,1 1 0,-1-1 0,1 2 1,0-1-1,1 1 0,0 0 0,0 0 0,0 1 0,1-1 1,0 1-1,-7 16 0,0 3 268,1 0 1,-14 54-1,18-55-278,1 1 1,-3 48-1,8-69-56,1-1 0,-1 1 0,1-1 0,1 1-1,-1-1 1,1 0 0,0 1 0,0-1 0,0 0 0,1 1 0,0-1-1,0 0 1,0 0 0,1-1 0,-1 1 0,1 0 0,0-1 0,1 0-1,-1 1 1,1-1 0,5 5 0,-7-8-10,-1 0 1,1 0-1,0 1 0,-1-1 1,1-1-1,0 1 0,0 0 1,0 0-1,-1-1 0,1 1 1,0 0-1,0-1 1,0 0-1,0 0 0,0 1 1,0-1-1,0 0 0,0-1 1,0 1-1,0 0 0,0-1 1,0 1-1,0-1 0,-1 1 1,5-3-1,-4 2-56,-1-1 0,1 0 0,0 0 0,-1 0 0,1 0 0,-1 0 0,0 0 0,0 0 0,0 0 0,0-1 0,0 1 0,0 0 0,0-1 0,-1 1 0,1-1 0,-1 1 0,0-1 0,0 1 0,0-5 0,0-8-521,-2 1 0,1-1-1,-2 1 1,1-1 0,-2 1 0,0 0 0,-1 1 0,0-1 0,-14-23 0,13 27 636,1 1 1,-2 0-1,0 0 1,0 1-1,0 0 1,-1 0-1,0 1 1,0 0-1,-1 0 1,0 1-1,0 0 0,-1 0 1,-17-7-1,55 21 393,0-2-1,1-1 0,-1-1 1,1-2-1,40-1 0,-35 0-351,-27-1-399,22 1 113,-28-1-16,0 0 1,0 0-1,0 0 0,0 0 0,-1 0 0,1 0 1,0 0-1,0 0 0,0 0 0,0-1 1,-1 1-1,1 0 0,0 0 0,0-1 0,-1 1 1,1-1-1,0 1 0,-1-1 0,1 1 0,0-1 1,-1 1-1,1-1 0,0-1 0,0-12-7277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475"/>
    </inkml:context>
    <inkml:brush xml:id="br0">
      <inkml:brushProperty name="width" value="0.035" units="cm"/>
      <inkml:brushProperty name="height" value="0.035" units="cm"/>
    </inkml:brush>
  </inkml:definitions>
  <inkml:trace contextRef="#ctx0" brushRef="#br0">0 11484 12235,'8'-1'220,"0"-1"0,0 0 0,0 0 1,0 0-1,0-1 0,-1 0 0,0-1 1,1 1-1,-1-1 0,0-1 1,-1 0-1,7-5 0,10-10 156,36-42-1,-54 57-454,33-42 0,-2-1-1,-2-2 1,-2-1 0,-3-2 0,-1 0-1,22-66 1,94-352-63,38-286 1015,-102 413-393,108-498 245,-37-8-628,-87 394-122,98-605 116,-60 528 141,14-83 152,-22-2-26,0-548-243,-88 1042-139,61-771-240,-45 732 396,7 1 0,7 1 1,82-223-1,-76 274 36,5 3 0,4 1-1,121-180 1,-137 236-201,3 2 0,2 2 0,1 2 0,3 1 0,1 3 0,2 1-1,2 3 1,1 1 0,66-33 0,54-6-73,-101 46-31,76-42 0,-138 66 99,0 1 0,0-1 0,-1-1 0,1 1 0,-1-1 0,0 0 0,0-1 0,0 1 0,-1-1 0,0 0 0,9-14 0,-6-4-74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7.243"/>
    </inkml:context>
    <inkml:brush xml:id="br0">
      <inkml:brushProperty name="width" value="0.025" units="cm"/>
      <inkml:brushProperty name="height" value="0.025" units="cm"/>
    </inkml:brush>
  </inkml:definitions>
  <inkml:trace contextRef="#ctx0" brushRef="#br0">3 3 14478,'-2'-2'3907,"4"2"-2914,19 0-961,2 4-1409,-2 0-6054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7.794"/>
    </inkml:context>
    <inkml:brush xml:id="br0">
      <inkml:brushProperty name="width" value="0.025" units="cm"/>
      <inkml:brushProperty name="height" value="0.025" units="cm"/>
    </inkml:brush>
  </inkml:definitions>
  <inkml:trace contextRef="#ctx0" brushRef="#br0">33 0 13004,'0'0'9657,"-5"9"-9197,1-2-310,0 0 1,0 0 0,1 1 0,0-1 0,1 1 0,0 0 0,0-1 0,1 1 0,-1 0 0,2 0-1,-1 0 1,1 0 0,0 0 0,3 11 0,-3-18-120,0 0-1,0 1 1,1-1 0,-1 0-1,1 0 1,-1 0-1,1 0 1,-1 0 0,1 0-1,0 0 1,0 0 0,-1 0-1,1 0 1,0-1-1,0 1 1,0 0 0,0 0-1,0-1 1,0 1 0,0 0-1,0-1 1,0 1 0,0-1-1,0 0 1,2 1-1,0 0 18,0-1 0,1 0 0,-1 0 0,1 0 0,-1 0 0,0 0 0,1-1 0,5-1 0,4-2 42,0-1 1,0 0 0,15-9 0,164-107-198,-191 121 117,-1-1 1,1 1-1,-1-1 1,1 1-1,-1 0 0,1-1 1,-1 1-1,1 0 0,0 0 1,-1 0-1,1-1 1,0 1-1,-1 0 0,1 0 1,0 0-1,-1 0 0,1 0 1,0 0-1,-1 0 0,1 0 1,0 0-1,-1 0 1,1 1-1,0-1 0,-1 0 1,1 0-1,-1 1 0,1-1 1,0 1-1,3 19 373,-18 47 203,6-37-617,8-28 37,0-1-1,-1 0 1,1 0-1,0 1 1,0-1-1,0 0 1,0 1 0,0-1-1,0 0 1,0 0-1,0 1 1,0-1-1,1 0 1,-1 0-1,1 1 1,-1-1-1,1 0 1,-1 0-1,1 0 1,-1 0-1,1 0 1,0 0-1,0 0 1,0 0-1,1 2 1,0-3-12,-1 1-1,1-1 0,-1 0 1,1 1-1,0-1 1,-1 0-1,1 0 1,0 0-1,-1-1 1,1 1-1,0 0 1,-1 0-1,1-1 0,-1 1 1,1-1-1,-1 0 1,2 0-1,12-6-1146,-1-1-1,-1-1 1,15-11-1,-22 16-146,24-19-4022,2-2-2264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8.124"/>
    </inkml:context>
    <inkml:brush xml:id="br0">
      <inkml:brushProperty name="width" value="0.025" units="cm"/>
      <inkml:brushProperty name="height" value="0.025" units="cm"/>
    </inkml:brush>
  </inkml:definitions>
  <inkml:trace contextRef="#ctx0" brushRef="#br0">167 0 12556,'-12'11'2466,"-5"2"-1622,-64 57 4601,75-65-5000,0 1 1,1 1-1,-1-1 1,1 1-1,0 0 1,1 0-1,0 0 1,0 1-1,0 0 1,-4 14-1,8-22-437,1 1 0,-1 0 0,0 0 0,1-1 0,-1 1 0,1 0 0,-1-1 0,0 1-1,1-1 1,-1 1 0,1 0 0,0-1 0,-1 1 0,1-1 0,0 0 0,-1 1 0,1-1-1,0 1 1,-1-1 0,1 0 0,0 0 0,-1 1 0,1-1 0,0 0 0,0 0 0,0 0-1,-1 0 1,1 0 0,0 0 0,0 0 0,-1 0 0,1 0 0,0 0 0,0 0-1,1-1 1,33-2 114,-22 0-89,0 0-1,0-2 0,0 0 1,0 0-1,-1-1 1,21-13-1,-25 14-14,0 0 1,-1 0-1,0-1 1,0 0-1,0-1 1,-1 1-1,0-1 1,0-1-1,-1 1 1,0-1-1,5-8 1,-10 15-17,1 0 1,-1 0 0,0 0 0,1-1 0,-1 1 0,0 0 0,0 0-1,0 0 1,0 0 0,0 0 0,0 0 0,0 0 0,0 0 0,0 0-1,-1 0 1,1 0 0,0 0 0,-1 0 0,1 0 0,-1 0 0,1 0-1,-1 0 1,1 0 0,-1 0 0,0 0 0,1 0 0,-1 1 0,0-1-1,0 0 1,1 1 0,-1-1 0,0 0 0,0 1 0,0-1-1,0 1 1,0-1 0,0 1 0,0 0 0,0-1 0,0 1 0,0 0-1,0 0 1,0 0 0,0-1 0,-1 1 0,1 0 0,0 1 0,-2-1-1,0 0-113,0-1-1,-1 1 0,1 0 0,0 1 0,-1-1 0,1 0 1,0 1-1,0 0 0,-1 0 0,1 0 0,0 0 1,0 0-1,0 1 0,-4 2 0,6-4 14,1 0 1,0 1-1,-1-1 0,1 0 0,0 1 0,0-1 0,0 0 1,-1 0-1,1 1 0,0-1 0,0 0 0,0 1 0,-1-1 1,1 1-1,0-1 0,0 0 0,0 1 0,0-1 1,0 0-1,0 1 0,0-1 0,0 1 0,0-1 0,0 0 1,0 1-1,0-1 0,0 0 0,0 1 0,1-1 1,-1 1-1,0-1 0,0 0 0,0 1 0,0-1 0,1 1 1,14 6-1741,20-3-757,113-5-5658,-87-8 4922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8.485"/>
    </inkml:context>
    <inkml:brush xml:id="br0">
      <inkml:brushProperty name="width" value="0.025" units="cm"/>
      <inkml:brushProperty name="height" value="0.025" units="cm"/>
    </inkml:brush>
  </inkml:definitions>
  <inkml:trace contextRef="#ctx0" brushRef="#br0">244 224 1826,'0'0'15801,"-13"0"-13361,3 0-2169,1 0 0,-1 1 0,0 0 0,0 1 1,0 0-1,0 1 0,1 0 0,0 0 0,-1 1 0,1 0 0,0 1 0,1 0 0,-16 11 1,-33 36 1613,55-49-1786,-1 0 0,0 0 0,1 0-1,0 0 1,0 1 0,0-1 0,0 0 0,1 1 0,-1 0 0,1-1-1,0 1 1,0 0 0,0-1 0,1 1 0,-1 0 0,1 7 0,0-9-90,1-1 1,-1 0-1,1 0 1,0 0 0,-1 0-1,1 0 1,0 0-1,0 0 1,0 0-1,0 0 1,0 0 0,0 0-1,0-1 1,0 1-1,0 0 1,0-1-1,0 1 1,0 0 0,1-1-1,-1 0 1,0 1-1,0-1 1,1 0-1,-1 0 1,0 1 0,0-1-1,1 0 1,1-1-1,44 0 79,-41 1-64,17-4-139,-1 0-1,0-1 1,0-2 0,0 0-1,-1-1 1,0-1-1,0-1 1,-1-1 0,-1-1-1,0 0 1,0-2-1,-2 0 1,1-1 0,-2 0-1,0-2 1,-1 0-1,0-1 1,-2 0 0,0-1-1,12-24 1,-21 34 138,-1-1 1,1 1 0,-2-1-1,1 0 1,0-14 0,-2 22 0,-1 0 1,1 0-1,-1 0 0,0 0 1,0 0-1,0 0 0,0 0 0,0 0 1,-1 0-1,1 0 0,0 0 1,-1 0-1,0 0 0,1 1 1,-1-1-1,0 0 0,0 0 1,0 1-1,0-1 0,0 0 1,0 1-1,-1-1 0,1 1 1,0-1-1,-1 1 0,1 0 1,-1 0-1,0 0 0,1 0 1,-1 0-1,0 0 0,-3-1 1,-4 1-1,0 0 1,0 1 0,0 0-1,0 0 1,0 1 0,1 0-1,-1 1 1,0 0 0,1 0-1,-1 1 1,1 0 0,-1 1-1,1-1 1,-10 8-1,8-5 32,-1 0-1,2 1 0,-1 0 0,1 1 0,0 0 1,0 1-1,1 0 0,1 0 0,-1 0 0,-8 15 1,16-23-62,-1 0 1,1 0 0,-1 0 0,0 0 0,1 0 0,0 1-1,-1-1 1,1 0 0,0 0 0,-1 0 0,1 0 0,0 1 0,0-1-1,0 0 1,0 0 0,0 0 0,0 1 0,0-1 0,1 0 0,-1 0-1,0 0 1,1 1 0,-1-1 0,1 0 0,-1 0 0,1 0 0,-1 0-1,1 0 1,0 0 0,0 0 0,-1 0 0,1 0 0,0-1 0,0 1-1,0 0 1,0 0 0,0-1 0,0 1 0,0 0 0,0-1 0,0 1-1,1-1 1,-1 0 0,1 1 0,9 2-240,0 0-1,0-1 1,1 0-1,12 0 1,5 1-645,-9 1 536,1 2 1,-1 0 0,-1 1 0,1 1-1,-1 0 1,0 2 0,-1 0-1,18 14 1,-30-20 261,0 1-1,0 1 1,-1-1 0,1 1-1,-1 0 1,-1 0 0,1 0-1,-1 1 1,0-1 0,6 15-1,-8-16-34,-1 1-1,0-1 0,0 1 1,0-1-1,-1 1 1,1-1-1,-2 1 1,1-1-1,0 1 1,-1-1-1,0 0 0,0 1 1,-1-1-1,1 0 1,-1 1-1,0-1 1,-4 5-1,-10 14-5408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9.215"/>
    </inkml:context>
    <inkml:brush xml:id="br0">
      <inkml:brushProperty name="width" value="0.025" units="cm"/>
      <inkml:brushProperty name="height" value="0.025" units="cm"/>
    </inkml:brush>
  </inkml:definitions>
  <inkml:trace contextRef="#ctx0" brushRef="#br0">45 26 13965,'0'0'8590,"-7"10"-7224,6-8-1251,-25 37 692,25-38-766,0 1 0,0 0 0,0 0 0,0 0 0,0 0 0,0 0 0,0 1 0,1-1 1,-1 0-1,1 0 0,-1 0 0,1 1 0,0-1 0,0 0 0,0 0 0,0 1 0,0-1 1,1 0-1,-1 0 0,1 0 0,0 3 0,1-4-32,-1 0 0,0 0-1,1 0 1,-1-1 0,1 1 0,-1 0-1,1-1 1,-1 1 0,1-1 0,0 1-1,-1-1 1,1 0 0,-1 0 0,1 0-1,0 0 1,-1 0 0,1 0 0,0 0-1,-1-1 1,1 1 0,-1 0 0,1-1-1,-1 1 1,1-1 0,2-1 0,39-19 105,7-17-159,-42 30-5,-1 1-1,2 0 0,-1 1 1,1 0-1,0 0 1,0 1-1,0 0 1,1 0-1,0 1 1,0 0-1,13-2 0,-22 6 51,0 1-1,0-1 0,0 0 1,0 1-1,0 0 0,0-1 1,0 1-1,-1 0 0,1-1 1,0 1-1,0 0 0,-1 0 1,1-1-1,0 1 0,-1 0 1,1 0-1,-1 0 0,1 0 1,-1 0-1,1 0 0,-1 0 1,0 0-1,1 0 0,-1 0 1,0 0-1,0 0 0,0 1 1,0-1-1,0 0 0,0 0 1,0 0-1,0 1 0,-2 44 410,2-42-363,-2 20 145,-2 60 114,4-83-302,0 0 0,0-1-1,0 1 1,0 0 0,0-1-1,0 1 1,0 0 0,1-1 0,-1 1-1,0 0 1,0-1 0,1 1-1,-1-1 1,0 1 0,1 0-1,-1-1 1,0 1 0,1-1-1,-1 1 1,1-1 0,-1 0 0,1 1-1,-1-1 1,1 1 0,-1-1-1,1 0 1,0 1 0,-1-1-1,1 0 1,-1 0 0,1 1-1,0-1 1,-1 0 0,2 0 0,27-7 8,21-25-549,-34 17 100,41-36-1470,-53 48 1762,0 0 1,0 0 0,0 0 0,0 1-1,1-1 1,-1 1 0,1 1 0,-1-1-1,1 0 1,0 1 0,9-1 0,-13 2-29,0 0 0,0 1 0,-1 0 0,1-1 0,0 1 0,0-1 0,0 1 1,-1 0-1,1 0 0,0-1 0,-1 1 0,1 0 0,0 0 0,-1 0 0,1 0 0,-1 0 0,0 0 1,1 0-1,-1-1 0,1 3 0,9 14-5517,1-9 1133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19.825"/>
    </inkml:context>
    <inkml:brush xml:id="br0">
      <inkml:brushProperty name="width" value="0.025" units="cm"/>
      <inkml:brushProperty name="height" value="0.025" units="cm"/>
    </inkml:brush>
  </inkml:definitions>
  <inkml:trace contextRef="#ctx0" brushRef="#br0">161 185 11851,'0'0'12065,"-10"-4"-11184,6 2-849,0 1 1,0-1-1,0 1 0,1 0 1,-1 1-1,0-1 1,0 1-1,0-1 0,0 1 1,0 0-1,0 1 1,0-1-1,0 1 0,0-1 1,0 1-1,0 1 1,0-1-1,1 0 0,-1 1 1,0 0-1,1 0 1,-1 0-1,1 0 0,0 0 1,0 1-1,0 0 1,0-1-1,-3 5 0,1-3 31,2 0-1,-1 0 1,0 0-1,1 1 0,0-1 1,0 1-1,0 0 1,1 0-1,0 0 1,-1 0-1,2 0 0,-3 9 1,4-14-58,0 1 0,0-1 0,0 1 0,0-1 0,0 1 0,0 0 0,1-1 0,-1 1 1,0-1-1,0 1 0,0-1 0,1 1 0,-1-1 0,0 1 0,1-1 0,-1 1 0,0-1 0,1 0 0,-1 1 1,1-1-1,-1 1 0,1-1 0,-1 0 0,0 0 0,1 1 0,0-1 0,-1 0 0,1 0 0,-1 1 0,1-1 1,26 5 89,26-8 31,-41 1-168,0-1 1,-1 0 0,1-1-1,-1 0 1,0-1-1,0-1 1,-1 1 0,11-8-1,-14 8 20,0 0-1,0 0 0,-1-1 1,0 1-1,0-1 0,0-1 1,-1 1-1,0-1 0,0 0 1,0 0-1,-1-1 0,3-7 1,-6 14 17,-1 1 0,0 0 0,0 0 0,0 0 0,1-1 0,-1 1 1,0 0-1,0 0 0,0-1 0,0 1 0,1 0 0,-1-1 1,0 1-1,0 0 0,0 0 0,0-1 0,0 1 0,0 0 0,0-1 1,0 1-1,0 0 0,0-1 0,0 1 0,0 0 0,0-1 1,0 1-1,0 0 0,0 0 0,0-1 0,-1 1 0,1 0 0,0-1 1,0 1-1,0 0 0,0 0 0,-1-1 0,1 1 0,0 0 1,0 0-1,0 0 0,-1-1 0,-11 9-60,-14 21 136,20-20 2,0 1 0,1 0-1,0-1 1,1 1 0,0 1 0,0-1 0,1 1-1,1-1 1,-1 1 0,0 20 0,3-30-59,0 0 0,0-1 0,0 1 0,1 0 0,-1 0 0,0-1 0,0 1 0,0 0 0,1 0 0,-1-1 0,1 1 0,-1 0 0,0 0 0,1-1 0,-1 1 0,1-1 1,-1 1-1,1 0 0,0-1 0,-1 1 0,1-1 0,0 0 0,-1 1 0,1-1 0,0 1 0,1 0 0,28 3 242,-21-5-216,1 0-1,0 0 1,-1-1-1,13-4 1,1-4-218,0-2 1,-1 0 0,0-1 0,-1-1-1,-1-2 1,-1 0 0,0 0 0,0-2-1,-2-1 1,-1 0 0,0-1 0,-1 0-1,-1-1 1,17-37 0,-30 57 222,0-1 1,0 1-1,-1-1 0,1 1 0,0-1 1,-1 0-1,0 1 0,1-1 1,-1 1-1,0-1 0,0 0 0,0 1 1,0-1-1,0 0 0,0 1 1,0-1-1,-1-1 0,0 2-33,1 0 1,0 1-1,-1-1 0,1 0 1,-1 1-1,0-1 0,1 1 0,-1-1 1,1 1-1,-1-1 0,0 1 1,1 0-1,-1-1 0,0 1 0,0 0 1,1 0-1,-1-1 0,0 1 1,0 0-1,1 0 0,-1 0 0,0 0 1,0 0-1,-1 0 0,-1 0-2,-1 1-1,0 0 1,1-1-1,0 1 0,-1 1 1,1-1-1,0 0 1,-1 1-1,1-1 1,0 1-1,0 0 1,0 0-1,-5 5 1,-9 12 101,1 1 0,1 1 1,-20 33-1,28-42 54,0 1 0,2 0 1,-1 0-1,2 0 0,0 1 0,0 0 0,-2 26 1,5-38-151,1-1 0,0 1 1,0 0-1,0-1 1,0 1-1,0-1 0,1 1 1,-1 0-1,0-1 1,1 1-1,-1-1 0,1 1 1,-1-1-1,1 1 1,0-1-1,0 0 0,0 1 1,0-1-1,0 0 1,0 0-1,0 0 0,0 1 1,0-1-1,3 1 1,-1 0 5,0-1 0,0 0 1,0 0-1,0 0 0,0 0 1,0-1-1,1 1 1,-1-1-1,0 0 0,1 0 1,4 0-1,4-2-221,-1 0-1,1 0 1,-1-1 0,1 0-1,19-10 1,13-14-2898,-22 2-5495,-16 13-872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0.156"/>
    </inkml:context>
    <inkml:brush xml:id="br0">
      <inkml:brushProperty name="width" value="0.025" units="cm"/>
      <inkml:brushProperty name="height" value="0.025" units="cm"/>
    </inkml:brush>
  </inkml:definitions>
  <inkml:trace contextRef="#ctx0" brushRef="#br0">266 47 7175,'0'0'14670,"2"-8"-12700,-2 7-1887,3-26 1237,-4 26-1299,1 1 0,0-1 0,-1 0 0,1 1 0,-1-1 0,1 1 1,0-1-1,-1 1 0,1-1 0,-1 1 0,0-1 0,1 1 0,-1-1 1,1 1-1,-1 0 0,0-1 0,1 1 0,-1 0 0,0 0 0,1-1 0,-1 1 1,0 0-1,1 0 0,-1 0 0,0 0 0,0 0 0,1 0 0,-1 0 0,0 0 1,1 0-1,-1 0 0,0 0 0,0 1 0,1-1 0,-1 0 0,0 0 1,1 1-1,-1-1 0,1 0 0,-1 1 0,0-1 0,1 1 0,-1 0 0,-7 2 25,1 1-1,0 1 1,1-1-1,-1 1 0,-9 9 1,14-13-30,0 1 0,0-1 0,1 1 0,-1 0 0,0-1 0,1 1 0,0 0 0,-1 0 0,1 0 0,0 0 0,0 0 0,0 0 0,0 0 0,0 1 0,0-1 0,1 0 0,-1 1 0,1-1 0,0 0 0,0 0 0,-1 1 0,1-1 0,1 4 0,1-4-33,0-1 0,1 1-1,-1-1 1,1 1 0,-1-1 0,1 0 0,-1 0-1,1 0 1,0 0 0,0 0 0,-1-1 0,1 1-1,0-1 1,0 0 0,0 1 0,0-2 0,5 1-1,0 0-94,15 0-191,-1 2-1,1 0 0,-1 1 1,0 2-1,0 0 1,0 1-1,39 17 0,-60-22 370,1 0 1,0-1-1,-1 1 0,1 0 0,0 0 0,-1 0 0,1 0 0,-1 1 1,0-1-1,1 0 0,-1 0 0,0 1 0,0-1 0,0 1 0,0-1 0,0 1 1,0 0-1,0-1 0,0 1 0,0 3 0,-1-4 9,0 1 0,-1-1 1,1 0-1,0 0 0,-1 1 0,1-1 0,-1 0 1,0 0-1,1 0 0,-1 0 0,0 0 0,0 0 1,0 0-1,0 0 0,0 0 0,0 0 0,0 0 1,0 0-1,0-1 0,0 1 0,-2 1 0,-8 3 222,-1 0 0,0 0 0,0-1 0,-19 4-1,-31 4 41,-122 7 0,80-19-9515,76-2-3591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1.977"/>
    </inkml:context>
    <inkml:brush xml:id="br0">
      <inkml:brushProperty name="width" value="0.025" units="cm"/>
      <inkml:brushProperty name="height" value="0.025" units="cm"/>
    </inkml:brush>
  </inkml:definitions>
  <inkml:trace contextRef="#ctx0" brushRef="#br0">226 68 11147,'-7'-7'6110,"-9"4"-3467,-21 3-1648,30 0-312,-8 0-509,1 1-1,0 0 1,0 1 0,-20 5 0,30-6-185,0 0-1,0 1 1,1-1 0,-1 1 0,0-1 0,0 1 0,1 0 0,-1 0-1,1 1 1,0-1 0,0 1 0,0 0 0,0 0 0,0 0-1,0 0 1,1 0 0,-1 0 0,1 1 0,-3 6 0,5-10-5,0 0 0,0 1 1,0-1-1,0 0 1,0 1-1,0-1 0,0 0 1,0 1-1,0-1 1,0 0-1,0 1 0,0-1 1,0 0-1,0 1 1,0-1-1,0 0 0,1 1 1,-1-1-1,0 0 1,0 1-1,0-1 0,1 0 1,-1 0-1,0 1 1,0-1-1,1 0 0,-1 0 1,0 0-1,0 1 1,1-1-1,-1 0 0,0 0 1,1 0-1,-1 0 1,0 0-1,1 0 0,-1 1 1,0-1-1,1 0 1,-1 0-1,0 0 0,1 0 1,-1 0-1,0 0 1,1 0-1,20-1-410,-18 1 315,10-2-416,-1 0-1,0-1 0,0 0 1,0-1-1,0-1 0,0 0 1,18-11-1,-19 10 104,1 0 0,-1 1 0,1 0 0,0 0 0,0 1 0,0 1 1,22-3-1,-33 6 481,0 0-1,0 0 1,0 1 0,0-1 0,0 0 0,1 1 0,-1-1 0,0 0-1,0 1 1,0 0 0,0-1 0,0 1 0,0 0 0,-1-1 0,1 1 0,0 0-1,0 0 1,0 0 0,-1-1 0,1 1 0,0 0 0,-1 0 0,1 0 0,-1 0-1,1 0 1,-1 1 0,1-1 0,-1 0 0,0 0 0,0 0 0,1 0 0,-1 0-1,0 2 1,2 47 2367,-2-39-1854,1 50 1102,-3-1 0,-2 0 1,-14 68-1,16-122-1531,1-1 1,-1 0-1,0 1 0,-1-1 1,1 0-1,-1 0 0,0 0 0,0 0 1,-5 5-1,7-9-114,0 1 0,0-1-1,0 0 1,-1 0 0,1 0-1,-1 0 1,1 0 0,-1 0 0,1 0-1,-1-1 1,1 1 0,-1 0 0,1-1-1,-1 1 1,0-1 0,1 0 0,-1 0-1,0 1 1,0-1 0,1 0-1,-1 0 1,0-1 0,1 1 0,-1 0-1,0 0 1,1-1 0,-1 1 0,0-1-1,1 0 1,-1 1 0,1-1 0,-1 0-1,1 0 1,-1 0 0,-1-2 0,-2-1-53,0-2 1,0 1 0,0-1-1,0 1 1,1-1 0,0-1-1,1 1 1,-1 0 0,1-1-1,0 0 1,1 0 0,-3-11-1,3 14 2,1 0 1,0 0-1,0 0 0,1 0 0,-1 0 1,1 0-1,0 0 0,0 0 0,0 0 1,0-1-1,1 1 0,0 0 0,0 0 0,0 0 1,0 1-1,1-1 0,-1 0 0,1 0 1,0 1-1,0-1 0,0 1 0,1-1 1,-1 1-1,4-3 0,22-13-3,0 1 0,2 2-1,0 1 1,43-16 0,57-28-504,-114 49 423,1 0 0,-1-1 0,19-18 1,-31 26 106,-1 1 1,1-1-1,-1-1 0,0 1 1,-1 0-1,1-1 1,0 1-1,-1-1 0,0 0 1,0 0-1,0 0 1,0 0-1,-1 0 1,1 0-1,-1-1 0,0 1 1,-1 0-1,1-1 1,-1 1-1,0-9 1,0 12-2,-1 0 0,0 0 1,1 0-1,-1 1 0,0-1 1,0 0-1,0 0 0,1 0 1,-1 0-1,0 1 0,0-1 1,0 0-1,0 1 1,0-1-1,-1 1 0,1 0 1,0-1-1,0 1 0,0 0 1,0-1-1,-1 1 0,1 0 1,0 0-1,0 0 0,0 0 1,0 0-1,-1 0 0,1 0 1,0 1-1,0-1 1,0 0-1,0 1 0,-3 0 1,-39 15-72,34-11 103,1 0-1,0 1 0,1 0 0,-1 0 1,1 1-1,1 0 0,-1 0 0,1 1 0,0-1 1,1 1-1,0 1 0,0-1 0,1 1 1,0 0-1,0 0 0,1 0 0,0 0 0,-1 13 1,4-20-53,0 0 1,0-1-1,1 1 0,-1 0 1,1 0-1,-1 0 1,1-1-1,0 1 0,-1 0 1,1 0-1,0-1 1,0 1-1,0-1 0,1 1 1,-1-1-1,0 1 1,1-1-1,-1 0 0,0 0 1,1 0-1,0 0 1,-1 0-1,1 0 1,-1 0-1,1 0 0,0 0 1,0-1-1,0 1 1,-1-1-1,1 1 0,0-1 1,0 0-1,0 0 1,0 0-1,2 0 0,7 1-1099,0 0-1,0-1 0,0-1 0,22-3 0,10-10-5251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2.320"/>
    </inkml:context>
    <inkml:brush xml:id="br0">
      <inkml:brushProperty name="width" value="0.025" units="cm"/>
      <inkml:brushProperty name="height" value="0.025" units="cm"/>
    </inkml:brush>
  </inkml:definitions>
  <inkml:trace contextRef="#ctx0" brushRef="#br0">153 0 18546,'-11'3'1046,"2"-1"-862,-4 1 524,-1 1 0,1 0 0,0 0 0,0 1 0,0 1 0,1 0 0,0 1-1,-16 11 1,28-17-724,0-1-1,0 0 1,-1 0-1,1 1 1,0-1-1,0 0 1,0 1-1,0-1 1,0 1-1,0-1 1,-1 0-1,1 1 0,0-1 1,0 0-1,0 1 1,0-1-1,0 0 1,1 1-1,-1-1 1,0 1-1,0-1 1,0 0-1,0 1 1,0-1-1,0 0 1,0 1-1,1-1 0,-1 0 1,0 0-1,0 1 1,1-1-1,-1 0 1,0 1-1,0-1 1,1 0-1,-1 0 1,0 0-1,1 1 1,-1-1-1,0 0 0,1 0 1,-1 0-1,0 0 1,1 1-1,-1-1 1,0 0-1,1 0 1,-1 0-1,0 0 1,1 0-1,-1 0 1,0 0-1,2 0 1,25 5-373,-23-5 341,20 4-111,0 0-1,-1 1 0,1 2 1,-1 0-1,-1 2 1,1 0-1,-1 1 1,28 19-1,-49-29 209,1 1 0,-1 1-1,0-1 1,0 0 0,1 0 0,-1 0 0,0 1-1,0-1 1,0 0 0,0 1 0,0-1-1,-1 1 1,1 0 0,0-1 0,-1 1 0,1-1-1,-1 1 1,0 0 0,1-1 0,-1 1-1,0 0 1,0-1 0,0 1 0,0 0 0,0 0-1,-1-1 1,1 1 0,0 0 0,-1-1-1,1 1 1,-1-1 0,0 1 0,1 0 0,-1-1-1,0 1 1,0-1 0,0 0 0,0 1-1,0-1 1,0 0 0,-1 0 0,1 0-1,0 1 1,-1-1 0,0 0 0,-7 7 307,-1-1 1,1 0-1,-1-1 1,0 0-1,-13 6 1,17-9-268,-1-1 1,1 1-1,-1-1 1,0 0-1,1 0 1,-1-1-1,-8 1 1,14-2-133,0 0 0,0 0 0,0 0 0,0-1 1,0 1-1,0 0 0,-1 0 0,1-1 1,0 1-1,0-1 0,0 1 0,0-1 0,0 1 1,0-1-1,1 1 0,-1-1 0,0 0 0,0 0 1,-1-1-1,1 0-143,0 1 0,0-1 0,1 0 0,-1 0-1,1 0 1,-1 1 0,1-1 0,0 0 0,-1 0 0,1 0 0,0 0 0,0 0 0,1 0 0,-1 0-1,1-3 1,10-31-4148,10-6-1854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2.945"/>
    </inkml:context>
    <inkml:brush xml:id="br0">
      <inkml:brushProperty name="width" value="0.025" units="cm"/>
      <inkml:brushProperty name="height" value="0.025" units="cm"/>
    </inkml:brush>
  </inkml:definitions>
  <inkml:trace contextRef="#ctx0" brushRef="#br0">84 0 18417,'0'0'1319,"-5"12"379,-3 7-940,-37 92 2939,39-94-3475,1 0 0,1 1 0,0-1 0,1 1 0,0 19-1,3-33-192,0-1 0,0 1 0,1-1-1,-1 0 1,1 1 0,0-1 0,0 0-1,0 0 1,0 1 0,3 3 0,-4-6-19,1-1 0,-1 1 1,1-1-1,-1 1 1,1-1-1,-1 1 1,0-1-1,1 1 1,0-1-1,-1 0 1,1 1-1,-1-1 1,1 0-1,-1 0 0,1 1 1,0-1-1,-1 0 1,1 0-1,0 0 1,-1 0-1,1 1 1,0-1-1,0 0 1,0-1 11,1 1-1,-1-1 1,1 1 0,-1-1 0,0 0 0,1 1 0,-1-1 0,0 0 0,0 0 0,0 0 0,0 0 0,0 0 0,0 0 0,0 0 0,1-2 0,5-7 30,-2-2 0,1 1 0,-1 0 1,-1-1-1,4-15 0,-3 10-189,-5 17 122,0 0 0,1 0 0,-1 0 0,0 0 0,0 0 0,0 0 0,0 0 0,0 0 0,0 0 0,0 0 0,0 0 0,0 0 0,0 1 0,0-1 0,0 0 0,0 0 0,0 0 0,0 0 0,1 0 0,-1 0 0,0 0 0,0 0 0,0 0 0,0 0 0,0 0 0,0 0 0,0 0 0,0 0 0,0 0 0,0-1 0,0 5 26,0-1-1,1 0 0,-1 0 0,0 1 0,1-1 1,0 0-1,0 0 0,0 0 0,0 0 0,0 0 1,0 0-1,1 0 0,0 0 0,-1 0 0,1-1 1,0 1-1,0-1 0,1 1 0,3 2 0,-2-2 6,1 0-1,-1 0 0,1-1 1,0 0-1,-1 0 0,1 0 1,0-1-1,0 0 0,0 0 1,1 0-1,6 0 0,0 0 12,0-1 0,0-1 0,0 0 0,0-1 0,0 0-1,0 0 1,-1-2 0,1 1 0,-1-1 0,13-7 0,-18 8-41,1 0 1,-1-1-1,-1 1 1,1-1-1,-1 0 1,1 0-1,-1-1 1,0 0-1,-1 0 1,1 0-1,-1 0 1,0-1-1,0 0 1,-1 1-1,1-1 1,-1-1-1,-1 1 1,4-12-1,-5 17 3,-1 1 1,0-1-1,0 1 0,0-1 0,0 1 0,0-1 0,0 1 0,0-1 0,0 1 0,0 0 0,-1-1 0,1 1 0,0-1 0,0 1 0,0-1 0,0 1 0,-1 0 0,1-1 1,0 1-1,0 0 0,-1-1 0,1 1 0,0 0 0,-1-1 0,1 1 0,0 0 0,-1-1 0,1 1 0,0 0 0,-1 0 0,1-1 0,-1 1 0,1 0 0,0 0 0,-1 0 1,1 0-1,-1 0 0,1 0 0,-1 0 0,1-1 0,-1 1 0,1 0 0,0 1 0,-1-1 0,1 0 0,-1 0 0,1 0 0,-1 0 0,1 0 0,0 0 0,-1 0 0,1 1 1,-1-1-1,1 0 0,0 0 0,-1 1 0,-24 13-198,21-10 252,0 1 0,0 0 0,1 0 0,0 0 0,0 0-1,0 0 1,0 1 0,1-1 0,0 1 0,0 0 0,0 0 0,1-1 0,0 1 0,0 0 0,1 0 0,-1 0 0,1 1 0,1-1 0,1 9 0,-1-13-28,0 0 0,0 0 0,0 0 0,0 0 0,1 0 0,-1-1 0,1 1-1,-1 0 1,1-1 0,0 1 0,0-1 0,-1 1 0,1-1 0,0 0 0,0 0 0,0 0 0,1 0 0,-1 0 0,0 0 0,0-1-1,0 1 1,1-1 0,-1 1 0,0-1 0,1 0 0,-1 0 0,4 0 0,5 0 31,0 0-1,0-1 1,0 0-1,17-3 1,-15 0-105,-1-1-1,0 0 1,-1 0-1,1-1 1,-1 0-1,0-1 1,-1-1 0,1 1-1,-1-2 1,-1 1-1,0-2 1,0 1-1,-1-1 1,8-11 0,-13 8-63,-11 14-10,-15 13 55,17-8 116,1 0 0,-1 1 1,1 0-1,1 0 0,-1 0 1,1 0-1,0 1 0,-4 15 1,7-22-56,0 1 1,0 0-1,1 0 1,-1-1-1,1 1 1,-1 0-1,1 0 1,0 0 0,0 0-1,0 0 1,0 0-1,0 0 1,0-1-1,0 1 1,1 0-1,-1 0 1,1 0-1,-1 0 1,1 0-1,0-1 1,0 1 0,0 0-1,0-1 1,0 1-1,0-1 1,0 1-1,0-1 1,1 1-1,-1-1 1,0 0-1,1 0 1,-1 1-1,1-1 1,0 0 0,-1 0-1,1-1 1,0 1-1,0 0 1,-1-1-1,1 1 1,0-1-1,0 1 1,0-1-1,3 0 1,1 1-533,-1 0 0,1 0 0,0-1 0,-1 0 0,1 0-1,-1-1 1,1 1 0,0-1 0,-1-1 0,1 1 0,-1-1 0,0 0 0,0 0 0,7-3 0,13-17-6125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7.932"/>
    </inkml:context>
    <inkml:brush xml:id="br0">
      <inkml:brushProperty name="width" value="0.035" units="cm"/>
      <inkml:brushProperty name="height" value="0.035" units="cm"/>
    </inkml:brush>
  </inkml:definitions>
  <inkml:trace contextRef="#ctx0" brushRef="#br0">1 14 15627,'15'2'173,"0"-1"-1,1 0 0,-1-1 1,1-1-1,17-3 1,14 0-105,7 0-48,-29 2 0,1 0-1,-1 1 1,1 2 0,38 5 0,-60-5-8,-1 0 1,0 1-1,0-1 1,1 1-1,-1-1 1,0 1-1,0 0 1,-1 0-1,1 0 1,0 1-1,-1-1 1,1 0-1,-1 1 1,0 0-1,0 0 1,0-1-1,0 1 1,-1 0-1,1 1 1,-1-1-1,1 0 1,-1 0-1,0 1 1,0-1-1,-1 0 1,1 1-1,-1 3 1,2 12 101,-1 0 1,-1 0 0,-3 33 0,2-44-87,-40 269 796,22-177-56,-9 183 1,29-230-596,7-27 11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3.277"/>
    </inkml:context>
    <inkml:brush xml:id="br0">
      <inkml:brushProperty name="width" value="0.025" units="cm"/>
      <inkml:brushProperty name="height" value="0.025" units="cm"/>
    </inkml:brush>
  </inkml:definitions>
  <inkml:trace contextRef="#ctx0" brushRef="#br0">57 8 11851,'0'0'2402,"-46"-8"-1793,39 8-545,4 3-1505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4.017"/>
    </inkml:context>
    <inkml:brush xml:id="br0">
      <inkml:brushProperty name="width" value="0.025" units="cm"/>
      <inkml:brushProperty name="height" value="0.025" units="cm"/>
    </inkml:brush>
  </inkml:definitions>
  <inkml:trace contextRef="#ctx0" brushRef="#br0">185 71 14446,'0'0'2397,"-8"-2"229,-54-14 2606,61 15-5297,1 0 1,-1 0-1,1 0 0,0-1 1,0 1-1,-1 0 1,1 0-1,0-1 1,0 1-1,0 0 1,0 0-1,1-1 0,-1 1 1,0 0-1,0 0 1,1-1-1,-1 1 1,1 0-1,-1 0 0,1 0 1,-1 0-1,1 0 1,1-2-1,-2 3 48,0-1 0,0 1 0,0-1 0,1 0 0,-1 1-1,0-1 1,0 1 0,1-1 0,-1 1 0,0-1 0,1 1 0,-1-1-1,1 1 1,-1 0 0,1-1 0,-1 1 0,1-1 0,-1 1 0,1 0 0,-1 0-1,1-1 1,-1 1 0,1 0 0,-1 0 0,1 0 0,0-1 0,-1 1 0,1 0-1,-1 0 1,1 0 0,0 0 0,-1 0 0,1 0 0,0 0 0,-1 0-1,1 1 1,-1-1 0,1 0 0,-1 0 0,1 0 0,0 1 0,-1-1 0,1 0-1,-1 1 1,1-1 0,-1 0 0,1 1 0,-1-1 0,0 1 0,1-1 0,-1 0-1,1 1 1,-1-1 0,0 1 0,1 0 0,-1-1 0,0 1 0,0-1-1,1 1 1,-1 0 0,11 23 183,-2-1-1,0 2 1,-2-1-1,-1 1 1,-1 0-1,4 45 1,-7-51 133,0 0 1,-2 0 0,0 0 0,-1 0 0,-7 37-1,6-52-254,1 1 0,0-1 0,-1 0 0,0 0 0,0 0 0,0 0 0,0 0 0,0 0 0,-1-1 0,0 1 0,0-1 0,0 0 0,0 1 0,0-1 0,-1-1 0,0 1 0,1-1 0,-1 1 0,0-1-1,0 0 1,0 0 0,0-1 0,0 1 0,-1-1 0,1 0 0,0 0 0,-1 0 0,1-1 0,-1 1 0,-8-2 0,9 1-44,0 0-1,1-1 1,-1 0 0,0 0-1,0 0 1,1 0 0,-1-1-1,1 1 1,-1-1 0,1 0-1,0 0 1,0 0 0,0 0-1,0-1 1,0 1 0,0-1-1,0 0 1,1 0 0,-1 0-1,1 0 1,0 0-1,0 0 1,0-1 0,1 1-1,-1-1 1,1 1 0,0-1-1,-2-6 1,2 5-67,0 0 0,0-1 0,0 1 0,0 0 0,1 0 0,0-1 0,0 1 0,0 0 0,1-1 0,0 1 0,0 0 0,0 0 0,0 0 0,1 0 0,0 0 0,0 0 0,0 0 0,1 0 0,0 1 0,5-8 0,9-1 41,0 0 0,2 0-1,-1 2 1,1 0 0,1 2-1,0 0 1,0 1-1,26-7 1,20-10 19,-40 15 11,-7 3 11,-1 0 0,0-1 0,-1-1 0,1 0 0,-2-1 0,1-1 0,15-15 0,-30 25-11,-1 0-1,0 0 1,0 0-1,1 0 1,-1 0-1,0-1 1,0 1 0,0 0-1,-1-1 1,1 1-1,0-1 1,0 1 0,-1-1-1,1 1 1,-1-1-1,1 1 1,-1-1 0,0 0-1,0 1 1,1-1-1,-1 1 1,0-1-1,-1-2 1,1 3 4,-1-1 0,0 1 1,0 0-1,0-1 0,0 1 0,0 0 0,0 0 1,-1 0-1,1 0 0,0 0 0,0 0 0,-1 0 1,1 1-1,-1-1 0,1 0 0,-1 1 0,1-1 0,-1 1 1,-1-1-1,-3-1 10,-1 1 1,1 0-1,-1 1 0,1-1 1,-1 1-1,1 0 1,-1 1-1,1-1 0,0 1 1,-12 4-1,15-4-17,-1 1-1,1 1 1,-1-1 0,1 0-1,0 1 1,0 0-1,0 0 1,0 0 0,0 0-1,1 0 1,-1 0-1,1 1 1,0-1 0,0 1-1,0 0 1,1 0-1,-3 5 1,4-7 3,-1-1-1,1 1 1,0 0-1,-1 0 1,1-1-1,0 1 1,0 0-1,0 0 1,0-1 0,1 1-1,-1 0 1,0-1-1,1 1 1,-1 0-1,1-1 1,0 1-1,-1 0 1,1-1-1,0 1 1,0-1-1,0 1 1,0-1 0,0 0-1,0 1 1,1-1-1,-1 0 1,0 0-1,1 0 1,-1 0-1,1 0 1,-1 0-1,1 0 1,-1 0-1,1-1 1,-1 1 0,1-1-1,0 1 1,0-1-1,-1 0 1,1 1-1,0-1 1,2 0-1,18 1 10,0-1 0,0 0 0,0-2 1,0 0-1,-1-2 0,1 0 0,-1-2 0,0 0 0,23-10 0,56-15-309,-99 30 306,0 1 0,0-1 0,0 1 0,-1 0 0,1-1 0,0 1 0,0 0 0,0 0 1,0-1-1,0 1 0,0 0 0,0 0 0,0 0 0,0 0 0,0 0 0,0 1 0,0-1 1,0 0-1,-1 0 0,1 0 0,0 1 0,0-1 0,0 1 0,0-1 0,0 0 1,-1 1-1,1 0 0,0-1 0,0 1 0,-1-1 0,1 1 0,0 0 0,-1 0 0,1-1 1,-1 1-1,1 0 0,-1 0 0,1 0 0,-1-1 0,1 1 0,-1 0 0,0 0 0,0 0 1,1 1-1,-1 3 116,-1-1 1,1 0 0,-1 1 0,0-1-1,0 0 1,0 0 0,0 1 0,-1-1-1,-3 5 1,-2 4 189,5-11-218,1 0 0,-1 1-1,1-1 1,-1 0 0,1 1 0,0-1 0,0 1-1,0-1 1,1 1 0,-1-1 0,0 1 0,1 0 0,0-1-1,-1 6 1,5-8-57,-1 0 0,1 0 0,0 0 0,-1 0-1,1 0 1,-1-1 0,1 0 0,-1 0 0,1 0-1,-1 0 1,5-2 0,27-11-678,32-12-2127,-27 3-6778,-24 8-3640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4.834"/>
    </inkml:context>
    <inkml:brush xml:id="br0">
      <inkml:brushProperty name="width" value="0.025" units="cm"/>
      <inkml:brushProperty name="height" value="0.025" units="cm"/>
    </inkml:brush>
  </inkml:definitions>
  <inkml:trace contextRef="#ctx0" brushRef="#br0">0 256 12396,'6'-4'6102,"20"-23"-4650,11-16-840,29-37-478,-61 74-109,-1-1 1,0 0-1,0 0 0,-1 0 1,0 0-1,0 0 0,-1-1 1,1 1-1,-2-1 0,2-10 1,-3 17-2,0 1 1,0 0 0,0-1-1,0 1 1,0-1 0,0 1 0,0-1-1,0 1 1,0 0 0,0-1 0,0 1-1,0-1 1,0 1 0,0 0 0,0-1-1,-1 1 1,1-1 0,0 1 0,0 0-1,0-1 1,-1 1 0,1 0 0,0-1-1,-1 1 1,1 0 0,0 0 0,-1-1-1,1 1 1,0 0 0,-1 0 0,1-1-1,0 1 1,-1 0 0,1 0 0,-1 0-1,1 0 1,0 0 0,-1 0 0,1-1-1,-1 1 1,1 0 0,0 0 0,-1 0-1,1 0 1,-1 1 0,1-1 0,-1 0-1,1 0 1,0 0 0,-1 0 0,1 0-1,-1 0 1,1 1 0,0-1-1,-1 0 1,-22 14 474,15-7-402,1 0-1,0 1 1,0 0 0,1 0 0,0 1-1,1-1 1,-1 1 0,2 0-1,-1 1 1,1-1 0,1 1 0,0 0-1,0 0 1,1 0 0,0 0-1,0 15 1,2-23-78,0 0-1,0 0 1,1 0-1,-1 0 1,1 0-1,0 0 1,0 0-1,-1 0 0,1 0 1,0 0-1,1 0 1,-1 0-1,0-1 1,0 1-1,1 0 1,-1-1-1,1 1 1,0-1-1,-1 0 1,1 1-1,0-1 1,0 0-1,0 0 1,-1 0-1,1 0 1,0 0-1,1-1 1,-1 1-1,0-1 0,0 1 1,0-1-1,0 0 1,0 0-1,0 0 1,3 0-1,7 0 81,0 0 1,0 0-1,0-1 0,-1-1 0,16-4 0,-5-1-72,-1-1 0,1-1 0,-2-2-1,31-18 1,29-15-22,-80 44-8,0 0 0,1 0 0,-1 0 1,0 0-1,0-1 0,1 1 0,-1 0 0,0 0 1,0 0-1,1 0 0,-1 0 0,0 0 0,0 0 0,1 0 1,-1 0-1,0 0 0,1 1 0,-1-1 0,0 0 1,0 0-1,1 0 0,-1 0 0,0 0 0,0 0 0,0 1 1,1-1-1,-1 0 0,0 0 0,0 0 0,0 0 1,1 1-1,-1-1 0,0 0 0,0 0 0,0 1 1,0-1-1,0 0 0,1 0 0,-1 1 0,0-1 0,0 0 1,0 0-1,0 1 0,0-1 0,0 0 0,0 0 1,0 1-1,0-1 0,0 0 0,0 1 0,0-1 1,0 0-1,0 0 0,0 1 0,-1-1 0,1 0 0,0 0 1,0 1-1,0-1 0,0 0 0,0 0 0,0 0 1,-1 1-1,1-1 0,0 0 0,-8 23-166,7-21 188,-3 9 100,-1 0 52,0 1-1,1-1 1,1 1-1,0 0 1,0 0-1,0 19 1,3-30-140,0 0 0,1 0 0,-1-1 1,1 1-1,0-1 0,-1 1 0,1 0 1,-1-1-1,1 1 0,0-1 0,-1 0 1,1 1-1,0-1 0,0 1 0,-1-1 1,1 0-1,0 0 0,0 1 0,-1-1 0,1 0 1,0 0-1,0 0 0,0 0 0,0 0 1,-1 0-1,1 0 0,0 0 0,0 0 1,0 0-1,-1-1 0,1 1 0,0 0 0,0-1 1,-1 1-1,2-1 0,31-9 206,-3-6-275,-19 10-10,0 0 0,0 0 0,19-6 0,-26 11-301,1 0-1,-1 1 0,0-1 0,1 1 0,-1-1 0,0 1 0,1 1 0,6 0 0,-10-1-5,0 1 0,1-1 0,-1 1 0,0-1 1,0 1-1,0-1 0,0 1 0,0 0 0,1 0 0,-1 0 0,0 0 1,-1-1-1,1 1 0,0 0 0,0 1 0,0-1 0,-1 0 0,2 2 0,3 9-6328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5.253"/>
    </inkml:context>
    <inkml:brush xml:id="br0">
      <inkml:brushProperty name="width" value="0.025" units="cm"/>
      <inkml:brushProperty name="height" value="0.025" units="cm"/>
    </inkml:brush>
  </inkml:definitions>
  <inkml:trace contextRef="#ctx0" brushRef="#br0">64 0 13196,'0'0'10272,"-1"8"-9680,-1 37 289,2 0 0,6 49 0,1 40-780,-6-133-260,-1 1 1,0-1-1,0 0 0,-1 0 0,1 0 1,0 1-1,0-1 0,-1 0 0,1 0 1,0 0-1,-1 0 0,1 0 0,-1 0 1,1 0-1,-1 0 0,0 0 0,0 0 1,1 0-1,-1 0 0,0 0 0,0 0 1,0-1-1,0 1 0,0 0 0,0-1 0,-2 2 1,1-2-311,1 1 1,-1-1 0,0 0-1,0 1 1,0-1-1,1 0 1,-1 0 0,0-1-1,0 1 1,0 0-1,1-1 1,-1 1 0,0-1-1,0 1 1,1-1-1,-1 0 1,0 1 0,-2-3-1,-18-14-5878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5.646"/>
    </inkml:context>
    <inkml:brush xml:id="br0">
      <inkml:brushProperty name="width" value="0.025" units="cm"/>
      <inkml:brushProperty name="height" value="0.025" units="cm"/>
    </inkml:brush>
  </inkml:definitions>
  <inkml:trace contextRef="#ctx0" brushRef="#br0">1 175 12172,'0'0'2615,"1"-10"-63,-1 5-2295,1-1 0,1 0 0,-1 1 0,1-1 0,0 1 0,0-1 0,0 1 0,1 0 0,0 0 0,0 0 0,0 0 0,1 1 0,0-1 0,-1 1 0,1 0 0,1 0 0,-1 0 0,1 1 0,-1-1-1,1 1 1,6-2 0,5-5-157,1 2-1,1 0 0,-1 1 0,1 0 0,1 2 1,-1 0-1,1 1 0,0 1 0,0 1 0,0 0 1,36 3-1,-51-1-88,0 1 1,0 0 0,0 1-1,0-1 1,0 0-1,0 1 1,-1 0 0,1 0-1,0 0 1,-1 1-1,0-1 1,1 1-1,-1 0 1,0 0 0,0 0-1,-1 0 1,1 0-1,-1 0 1,1 1 0,-1 0-1,0-1 1,0 1-1,-1 0 1,1 0 0,-1 0-1,0 0 1,0 0-1,0 0 1,0 0-1,-1 0 1,0 0 0,0 1-1,0-1 1,0 0-1,-1 0 1,1 0 0,-1 0-1,0 0 1,0 0-1,-1 0 1,1 0-1,-1 0 1,0 0 0,0-1-1,0 1 1,-5 6-1,-4 2 66,0-1 0,-1 0 0,0 0 0,0-1 1,-1-1-1,-1 0 0,1-1 0,-1 0 0,-1-1 0,1-1 0,-1 0 0,-1-1 0,-30 6 0,46-11-128,0 0 0,0 1 0,-1-1 0,1 0 0,0 0 0,0 0 0,0 0 0,0 0 0,0 0-1,0 0 1,-1 0 0,1 0 0,0 0 0,0 0 0,0 0 0,0 0 0,0 0 0,-1 0 0,1 0 0,0 0 0,0 0 0,0 0 0,0 0 0,0 0 0,-1 0 0,1 0 0,0 0 0,0 0 0,0 0 0,0 0 0,0 0 0,0-1 0,0 1 0,-1 0 0,1 0 0,0 0 0,0 0 0,0 0 0,0 0 0,0 0 0,0-1 0,0 1 0,0 0 0,0 0 0,0 0 0,0 0 0,0 0 0,-1 0-1,1-1 1,0 1 0,0 0 0,0 0 0,0 0 0,0 0 0,0 0 0,0-1 0,1 1 0,-1 0 0,0 0 0,0 0 0,0 0 0,0 0 0,0-1 0,0 1 0,10-11-2223,17-9-1638,8 6-1634,6 4-1335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6.181"/>
    </inkml:context>
    <inkml:brush xml:id="br0">
      <inkml:brushProperty name="width" value="0.025" units="cm"/>
      <inkml:brushProperty name="height" value="0.025" units="cm"/>
    </inkml:brush>
  </inkml:definitions>
  <inkml:trace contextRef="#ctx0" brushRef="#br0">85 21 6246,'0'0'6214,"0"11"-2424,1-8-3507,-1 2 64,1 1-1,-1-1 0,0 0 0,-1 0 1,1 0-1,-1 1 0,0-1 0,0 0 1,-1 0-1,0 0 0,1 0 0,-2 0 1,1-1-1,-4 6 0,-3 3 636,1-2-254,0 0 0,1 0 0,0 1 0,1 0 1,0 0-1,1 1 0,-5 19 0,9-32-718,1 0 1,0 0-1,0 1 0,0-1 1,0 0-1,0 0 1,0 1-1,0-1 1,0 0-1,0 0 0,0 1 1,0-1-1,0 0 1,0 0-1,0 1 1,0-1-1,1 0 1,-1 0-1,0 1 0,0-1 1,0 0-1,0 0 1,0 1-1,1-1 1,-1 0-1,0 0 1,0 0-1,0 0 0,1 1 1,-1-1-1,0 0 1,0 0-1,0 0 1,1 0-1,-1 0 0,0 0 1,0 1-1,1-1 1,-1 0-1,0 0 1,1 0-1,14-3 203,11-11-69,-16 5-206,0-1 0,0 0 0,-1 0-1,-1-1 1,0 0 0,0-1 0,-1 0 0,-1 0-1,0 0 1,0-1 0,-1 0 0,-1 0 0,0 0 0,-1-1-1,0 1 1,0-21 0,-9 67-430,5-27 478,-1 0-1,1 0 1,0 0-1,0 0 1,1 0-1,0 8 1,0-13 22,1 1 0,-1 0 0,1-1 0,-1 1 0,1-1 0,-1 1 0,1 0 0,0-1 0,0 1 0,0-1 0,0 0 0,0 1 0,0-1 0,0 0 0,1 0 0,-1 0 0,0 1 0,1-1 0,-1-1 0,0 1 0,1 0 0,0 0 1,-1 0-1,1-1 0,-1 1 0,1-1 0,2 1 0,4 1 34,0-1 0,0 0 0,0 0 0,0-1 0,0 0 0,1 0 0,-1-1 0,0 0 0,0 0 0,0-1 0,0 0 0,0-1 0,-1 0 0,1 0 0,-1 0 0,8-5 0,-2 0-65,-1-1 0,1 0-1,-1 0 1,-1-1 0,0-1 0,0 0-1,15-20 1,-23 23-553,-18 24 418,-21 30 225,31-37 50,-1 0 1,2 1-1,-1-1 1,1 1-1,1 0 1,-1 0-1,2 1 0,-1-1 1,0 20-1,3-28-101,0-1-1,0 0 0,0 0 1,0 0-1,1 1 0,-1-1 0,0 0 1,1 0-1,-1 0 0,1 0 1,0 0-1,-1 0 0,1 0 0,0 0 1,-1 0-1,1 0 0,0 0 1,0 0-1,0 0 0,0-1 0,0 1 1,0 0-1,0-1 0,0 1 1,0-1-1,0 1 0,0-1 0,1 0 1,-1 1-1,0-1 0,0 0 1,0 0-1,1 1 0,-1-1 0,0 0 1,0 0-1,0-1 0,1 1 1,-1 0-1,0 0 0,0-1 1,0 1-1,2-1 0,5-1 13,-1 1-1,0-2 1,1 1-1,-1-1 1,13-7-1,-2-1-79,-1-2-1,0 0 1,26-26-1,-35 31-169,-1 0-1,0 0 0,0-1 0,-1 0 0,0 0 0,-1-1 0,0 1 0,0-1 0,3-12 0,-22 34-1017,-7 17 425,14-16 822,-2 0 25,1 0 1,0 0-1,1 1 0,1 0 1,0 0-1,1 1 1,0-1-1,1 1 0,-3 24 1,7-39-62,0 0 0,0 1 0,1-1 0,-1 0 1,0 0-1,0 1 0,0-1 0,0 0 0,1 0 1,-1 0-1,0 1 0,0-1 0,0 0 1,1 0-1,-1 0 0,0 0 0,0 1 0,1-1 1,-1 0-1,0 0 0,0 0 0,1 0 0,-1 0 1,0 0-1,0 0 0,1 0 0,-1 0 0,0 0 1,0 0-1,1 0 0,-1 0 0,0 0 0,1 0 1,-1 0-1,0 0 0,0 0 0,1 0 1,-1 0-1,0 0 0,0-1 0,1 1 0,-1 0 1,0 0-1,0 0 0,0 0 0,1-1 0,-1 1 1,0 0-1,0 0 0,0 0 0,0-1 0,1 1 1,-1 0-1,14-11-2543,5-10-2297,-2-8-2877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6.576"/>
    </inkml:context>
    <inkml:brush xml:id="br0">
      <inkml:brushProperty name="width" value="0.025" units="cm"/>
      <inkml:brushProperty name="height" value="0.025" units="cm"/>
    </inkml:brush>
  </inkml:definitions>
  <inkml:trace contextRef="#ctx0" brushRef="#br0">56 0 6790,'0'0'12236,"-9"10"-11179,-26 31 16,33-40-1022,1 1-1,0-1 1,0 1-1,0 0 1,0 0 0,0-1-1,1 1 1,-1 0 0,0 0-1,1 0 1,-1 0-1,1 0 1,0 0 0,0 0-1,0 0 1,0 0 0,0 0-1,0 0 1,0 0-1,1 0 1,-1 0 0,2 3-1,-1-3-148,1 1 0,0-1-1,-1 1 1,1-1 0,1 0 0,-1 1-1,0-1 1,0 0 0,1 0-1,-1-1 1,1 1 0,5 2 0,5 2-1220,0-1 1,0-1 0,0 0 0,22 3-1,-13-4-1406,-18-3 3004,0 0-1,-1 1 1,1-1 0,0 1 0,-1 0 0,1 0 0,-1 0 0,7 3 0,-10-4-168,0 0 1,1 1 0,-1-1 0,0 0 0,1 1 0,-1-1-1,0 0 1,0 1 0,0-1 0,1 1 0,-1-1 0,0 0 0,0 1-1,0-1 1,0 1 0,0-1 0,1 1 0,-1-1 0,0 1 0,0-1-1,0 0 1,0 1 0,-1-1 0,1 1 0,0-1 0,0 1 0,0-1-1,0 1 1,-16 21 2965,1-7-1525,-27 30 1443,40-42-2858,0 0-1,-1 0 1,1 1-1,1-1 1,-1 1-1,0-1 1,1 1-1,0 0 1,0 0-1,0 0 1,0-1-1,0 8 0,4-10-279,-1 1-1,1-1 1,0 1-1,0-1 1,0 0-1,0 0 0,0 0 1,0-1-1,7 2 1,7 2-995,-13-2 1115,0-1-1,-1 1 1,0 0 0,1 0-1,-1 1 1,0-1 0,0 1-1,0 0 1,0-1 0,-1 1-1,1 1 1,-1-1-1,0 0 1,1 0 0,-2 1-1,1 0 1,0-1 0,-1 1-1,1 0 1,-1-1 0,0 1-1,-1 0 1,2 6 0,-2-7 84,0-1 1,0 1-1,-1-1 1,1 1-1,-1 0 1,1-1-1,-1 1 1,0-1 0,0 1-1,0-1 1,0 0-1,0 1 1,-1-1-1,1 0 1,-1 0-1,1 0 1,-1 0-1,0 0 1,0 0-1,0 0 1,0 0 0,0-1-1,0 1 1,0-1-1,-1 0 1,1 0-1,0 0 1,-1 0-1,1 0 1,-1 0-1,1 0 1,-1-1 0,0 1-1,1-1 1,-1 0-1,-2 0 1,-41-2-1545,16-11-3234,4-8-3996</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7.312"/>
    </inkml:context>
    <inkml:brush xml:id="br0">
      <inkml:brushProperty name="width" value="0.025" units="cm"/>
      <inkml:brushProperty name="height" value="0.025" units="cm"/>
    </inkml:brush>
  </inkml:definitions>
  <inkml:trace contextRef="#ctx0" brushRef="#br0">31 113 13100,'0'0'2243,"-6"11"137,-15 35-31,21-45-2271,-1 0 0,1 0 0,-1-1-1,1 1 1,-1 0 0,1 0 0,0 0-1,0 0 1,-1 0 0,1 0 0,0 0-1,0 0 1,0 0 0,0 0 0,0 0-1,0 1 1,0-1 0,1 0 0,-1 0-1,0-1 1,1 1 0,-1 0 0,0 0-1,1 0 1,-1 0 0,1 0 0,-1 0-1,1 0 1,0-1 0,-1 1 0,1 0-1,0 0 1,0-1 0,-1 1 0,1 0-1,0-1 1,0 1 0,0-1 0,0 1-1,0-1 1,0 0 0,0 1 0,0-1-1,0 0 1,0 0 0,0 1 0,0-1-1,0 0 1,1 0 0,50-4 828,-51 4-879,18-5 55,0-1 0,-1-1 0,0 0 0,0-1 0,-1-1 0,0-1 0,-1 0 0,0-1 0,0-1 0,-1-1 0,-1 0 0,0-1 0,15-19 0,-18 6-9,-11 27-77,0-1-1,0 0 1,0 0-1,0 1 1,0-1-1,0 0 1,0 1-1,0-1 1,-1 0-1,1 1 1,0-1-1,0 1 1,-1-1-1,1 0 1,0 1-1,-1-1 0,1 1 1,-1-1-1,1 1 1,-1-1-1,1 1 1,-1-1-1,0 0 1,-1 0-10,0 1 0,1-1 1,-1 1-1,0 0 0,0 0 1,0 0-1,0-1 0,0 2 1,0-1-1,1 0 0,-1 0 1,0 0-1,0 1 0,0-1 1,0 1-1,1 0 0,-1-1 1,0 1-1,1 0 0,-1 0 1,0 0-1,1 0 0,-2 2 1,-9 8 42,2 0-1,-1 0 1,1 1 0,1 1 0,0-1 0,1 2 0,0-1 0,1 1 0,1 0 0,0 1-1,1-1 1,0 1 0,1 0 0,1 0 0,1 1 0,-2 20 0,4-36-8,0 1 0,0 0 0,0-1 0,0 1 0,0 0 0,1 0 0,-1-1 0,0 1 1,0 0-1,0-1 0,1 1 0,-1 0 0,0-1 0,1 1 0,-1 0 0,1-1 0,-1 1 0,1-1 0,-1 1 1,1-1-1,-1 1 0,1-1 0,-1 1 0,1-1 0,0 0 0,-1 1 0,1-1 0,0 1 0,25 0 468,27-18 92,-10-7-503,-1-2 0,70-57-1,-24 17-214,-88 66 134,0 0-1,0 0 1,0 0-1,0 0 0,0 0 1,0 1-1,0-1 1,0 0-1,0 0 0,0 0 1,0 0-1,0 0 0,0 1 1,1-1-1,-1 0 1,0 0-1,0 0 0,0 0 1,0 0-1,0 0 1,0 0-1,0 1 0,0-1 1,0 0-1,1 0 0,-1 0 1,0 0-1,0 0 1,0 0-1,0 0 0,0 0 1,1 0-1,-1 0 1,0 0-1,0 0 0,0 0 1,0 0-1,0 0 0,1 0 1,-1 0-1,0 0 1,0 0-1,0 0 0,0 0 1,0 0-1,1 0 1,-1 0-1,0 0 0,0 0 1,0 0-1,0 0 0,0 0 1,0 0-1,1 0 1,-1-1-1,0 1 0,0 0 1,0 0-1,0 0 1,0 0-1,0 0 0,0 0 1,0 0-1,0-1 0,1 1 1,-8 19 22,-16 23 190,8-16-95,9-18 47,0 0-1,1 1 1,0 0-1,0 0 1,1 0-1,0 1 0,1 0 1,0-1-1,-3 20 1,7-28-176,0-1-1,-1 1 1,1-1 0,0 1 0,0-1 0,-1 0 0,1 1 0,0-1-1,0 0 1,0 1 0,-1-1 0,1 0 0,0 0 0,0 0 0,0 0 0,0 0-1,-1 0 1,1 0 0,0 0 0,0 0 0,0 0 0,0 0 0,0-1-1,23-3-1798,-2-5-2925,-8 0-2080,4-2-8491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8.018"/>
    </inkml:context>
    <inkml:brush xml:id="br0">
      <inkml:brushProperty name="width" value="0.025" units="cm"/>
      <inkml:brushProperty name="height" value="0.025" units="cm"/>
    </inkml:brush>
  </inkml:definitions>
  <inkml:trace contextRef="#ctx0" brushRef="#br0">0 141 7623,'0'0'10768,"3"-8"-9001,-2 3-1522,2 1 1,-1-1 0,0 1 0,1-1 0,0 1-1,0 0 1,0 0 0,0 0 0,1 0-1,0 1 1,-1 0 0,7-4 0,62-37 1886,-68 42-2042,47-22 540,-48 23-609,-1 0 0,1 0-1,0 0 1,0 0 0,0 1 0,-1-1-1,1 1 1,0-1 0,0 1 0,0 0-1,0 0 1,0 0 0,0 1 0,0-1-1,4 2 1,-6-1-25,0 0 1,0 1-1,-1-1 1,1 1-1,0-1 0,0 1 1,-1-1-1,1 1 0,-1 0 1,1-1-1,-1 1 0,0 0 1,1-1-1,-1 1 0,0 0 1,0 0-1,0-1 0,-1 3 1,-3 34 24,-17 32 37,15-55-60,1 0-1,0 0 1,-3 21-1,8-36-36,0 1 0,0-1 0,0 0 0,0 1 0,0-1 0,0 1 0,0-1 0,0 1 0,0-1 0,0 1 0,0-1 0,0 1 0,0-1 0,1 0 0,-1 1 0,0-1 0,0 1 0,0-1 0,1 1 0,-1-1 0,0 0 0,0 1 0,1-1 0,-1 0 0,0 1 0,1-1 0,-1 0 0,1 0 0,-1 1 0,0-1 0,1 0 0,-1 0 0,1 1 0,-1-1 0,1 0 0,-1 0 0,0 0-1,1 0 1,-1 0 0,1 0 0,-1 0 0,1 0 0,-1 0 0,1 0 0,-1 0 0,1 0 0,-1 0 0,1 0 0,-1 0 0,0-1 0,1 1 0,-1 0 0,1 0 0,25-13-4383,-7-5-1557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9.042"/>
    </inkml:context>
    <inkml:brush xml:id="br0">
      <inkml:brushProperty name="width" value="0.025" units="cm"/>
      <inkml:brushProperty name="height" value="0.025" units="cm"/>
    </inkml:brush>
  </inkml:definitions>
  <inkml:trace contextRef="#ctx0" brushRef="#br0">105 195 13357,'0'0'2840,"-3"-9"-1079,-7-24-672,10 32-1061,0 0 0,0 1-1,0-1 1,-1 1-1,1-1 1,0 1-1,0-1 1,0 1 0,-1-1-1,1 1 1,0-1-1,-1 1 1,1-1 0,-1 1-1,1-1 1,0 1-1,-1 0 1,1-1-1,-1 1 1,1 0 0,-1-1-1,1 1 1,-1 0-1,1 0 1,-1-1 0,1 1-1,-1 0 1,0 0-1,1 0 1,-1 0-1,1 0 1,-1 0 0,1 0-1,-1 0 1,0 0-1,1 0 1,-1 0 0,1 0-1,-1 0 1,1 0-1,-1 1 1,0-1-1,1 0 1,-1 0 0,1 1-1,-1-1 1,1 0-1,-1 1 1,1-1 0,0 0-1,-1 1 1,1-1-1,-1 1 1,1-1-1,-1 1 1,-17 22-51,18-23 23,-6 10 345,0 0-1,0 0 1,1 0-1,0 0 1,1 1-1,0 0 1,1 0-1,0 0 1,1 0 0,-2 21-1,4-31-309,0 0 0,0-1 0,0 1-1,1 0 1,-1-1 0,0 1 0,1 0 0,-1-1 0,0 1-1,1 0 1,-1-1 0,0 1 0,1-1 0,-1 1 0,1-1-1,-1 1 1,1-1 0,0 1 0,-1-1 0,1 1 0,-1-1 0,1 0-1,0 1 1,-1-1 0,1 0 0,0 1 0,1-1 0,26 0 354,26-15-40,-37 7-320,0-1 0,0-1 0,-1 0 0,-1-1 0,1-1 1,-2 0-1,0-1 0,0-1 0,-1 0 0,-1 0 0,0-2 1,15-26-1,-21 19-40,-7 22 8,1 1 0,0 0 0,0 0 0,-1-1 0,1 1 0,0 0 0,-1 0-1,1 0 1,-1 0 0,1 0 0,0 0 0,-1-1 0,1 1 0,0 0 0,-1 0 0,1 0 0,-1 0-1,1 0 1,0 0 0,-1 0 0,1 1 0,0-1 0,-1 0 0,1 0 0,0 0 0,-1 0 0,1 0 0,0 0-1,-1 1 1,1-1 0,0 0 0,-1 0 0,1 1 0,-36 28-122,28-20 160,0 1 0,1 0 0,0 0-1,0 1 1,1-1 0,1 1-1,0 1 1,0-1 0,1 1-1,0 0 1,1 0 0,1 0 0,0 0-1,0 0 1,1 15 0,2-26-22,-1 0 0,0 0 0,1 0 0,-1 0 0,1 1 0,0-1 0,-1 0 0,1 0 0,0 0 0,0 0 0,-1 0 1,1 0-1,0-1 0,0 1 0,0 0 0,0 0 0,0-1 0,0 1 0,1 0 0,-1-1 0,0 1 0,0-1 0,0 0 0,0 1 1,1-1-1,-1 0 0,0 0 0,0 0 0,1 1 0,-1-1 0,0-1 0,0 1 0,1 0 0,-1 0 0,2-1 0,3 1 26,1-1 0,0 0 0,0-1 0,-1 0 0,12-4 0,-1-2-9,-1-2-1,0 1 1,0-2-1,-1 0 0,24-23 1,-30 25-31,0 0 1,-1 0-1,0-1 0,-1 1 1,0-2-1,0 1 1,-1-1-1,-1 0 1,8-22-1,-12 17-176,-10 18-17,-14 19 79,12-7 197,1 1-1,0 0 0,1 0 0,0 1 1,1 0-1,1 1 0,1 0 0,-7 27 1,13-43-68,0 0 0,0 0 0,0 0 0,-1 0 0,1 0 1,0 0-1,1 0 0,-1 0 0,0 0 0,0 0 0,0 0 1,1 0-1,-1 0 0,0 0 0,1 0 0,-1-1 0,1 1 0,-1 0 1,1 0-1,-1 0 0,1 0 0,-1-1 0,1 1 0,0 0 1,0-1-1,-1 1 0,1 0 0,0-1 0,0 1 0,0-1 0,0 0 1,0 1-1,-1-1 0,1 1 0,0-1 0,0 0 0,0 0 0,0 0 1,0 0-1,0 1 0,0-1 0,0 0 0,0-1 0,0 1 1,0 0-1,0 0 0,0 0 0,0 0 0,0-1 0,0 1 0,0-1 1,1 0-1,6-1 40,0-1-1,0 0 1,-1 0 0,1-1 0,7-4 0,6-9-88,0 0 0,-1-1 0,33-39 0,9-9-1149,-91 122 607,13-31 616,10-16 23,0-1-1,1 1 0,0 0 1,0 1-1,0-1 0,2 1 0,-1 0 1,1 0-1,0 0 0,-1 15 1,4-25-56,0 1 0,0-1 1,0 1-1,0-1 0,0 0 1,0 1-1,0-1 0,1 0 1,-1 1-1,0-1 0,0 1 1,0-1-1,0 0 0,1 1 1,-1-1-1,0 0 0,0 1 1,1-1-1,-1 0 0,0 0 1,1 1-1,-1-1 1,0 0-1,1 0 0,-1 1 1,0-1-1,1 0 0,-1 0 1,0 0-1,1 0 0,-1 0 1,1 1-1,-1-1 0,0 0 1,1 0-1,-1 0 0,1 0 1,22-4 132,19-15-42,-1-5-310,-2-1-1,-1-2 0,-1-2 0,-1-1 0,-1-2 0,-2-1 0,35-47 1,-63 73 154,9-19-39,-33 35 139,1 5 68,1 1 0,0 2 0,1-1 0,1 2-1,1 0 1,0 1 0,1 0 0,2 1 0,-1 0 0,2 1-1,1 0 1,1 1 0,-11 42 0,-8 159-93,16-109 169,10-106-46,0 1 0,-1-1 0,0 0 0,-6 14 0,8-20-120,-1-1-1,1 0 1,0 0-1,-1 0 1,1 0-1,0-1 0,-1 1 1,1 0-1,-1 0 1,0 0-1,1 0 1,-1 0-1,0 0 1,1-1-1,-1 1 0,0 0 1,0-1-1,0 1 1,0-1-1,0 1 1,1-1-1,-1 1 1,0-1-1,0 1 0,0-1 1,0 0-1,-1 0 1,1 1-1,0-1 1,0 0-1,0 0 1,0 0-1,0 0 0,0 0 1,0 0-1,0-1 1,0 1-1,0 0 1,0 0-1,0-1 1,0 1-1,0-1 0,0 1 1,0-1-1,0 1 1,0-1-1,1 1 1,-1-1-1,0 0 1,-1-1-1,-1-2 7,-1-1-1,0 1 1,1-1-1,0 0 1,0 0-1,1-1 1,-1 1-1,1-1 1,0 1-1,1-1 1,-1 0-1,0-8 1,-5-74 21,6 71-111,2 0 0,0 0 0,0 1 0,2-1 0,0 1 0,1-1 0,8-21-1,-8 31 22,-1-1-1,1 1 0,0 0 0,1 0 0,-1 1 0,1-1 0,1 1 0,-1 0 0,1 0 1,0 1-1,1 0 0,-1 0 0,1 0 0,0 1 0,0 0 0,0 0 0,13-4 0,5 2-383,0 0 0,0 1 0,0 2 0,1 1 0,26 1 0,46-6-5461,-35-3-1789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442"/>
    </inkml:context>
    <inkml:brush xml:id="br0">
      <inkml:brushProperty name="width" value="0.035" units="cm"/>
      <inkml:brushProperty name="height" value="0.035" units="cm"/>
    </inkml:brush>
  </inkml:definitions>
  <inkml:trace contextRef="#ctx0" brushRef="#br0">5 5 18652,'-1'28'1168,"-1"16"-1032,1 5-88,5 2 152,4-2-56,4-13-40,4-9-16,10-20-8,7-11-40,8-26-368,5-12-280,-2-20 504,-2-9-72,-3-16-104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29.877"/>
    </inkml:context>
    <inkml:brush xml:id="br0">
      <inkml:brushProperty name="width" value="0.025" units="cm"/>
      <inkml:brushProperty name="height" value="0.025" units="cm"/>
    </inkml:brush>
  </inkml:definitions>
  <inkml:trace contextRef="#ctx0" brushRef="#br0">42 95 12780,'-2'22'9618,"-19"117"-7091,7-41-2055,10-57 68,4-31 170,2-11 435,4-20-1102,0 1 0,-2-1 1,-1 0-1,0 0 0,-1-25 1,-1 22-304,1 1 0,1 0 0,0 0 0,14-42 0,-15 59 216,1 0-1,-1 0 0,1 1 1,1 0-1,-1-1 0,1 1 1,0 0-1,0 1 1,0-1-1,0 1 0,1 0 1,0 0-1,0 0 0,0 0 1,1 1-1,-1 0 0,1 0 1,-1 1-1,1-1 1,0 1-1,0 1 0,10-3 1,-14 4 37,1-1 0,-1 1 0,1 0 0,-1 0 1,1 0-1,-1 0 0,1 0 0,-1 0 0,1 1 0,-1-1 1,1 1-1,-1 0 0,1 0 0,-1 0 0,0 0 1,0 0-1,1 0 0,-1 1 0,0-1 0,0 1 0,3 2 1,-2 0 11,0 0 1,0 0-1,0 0 1,0 0-1,-1 1 1,0-1-1,0 1 1,0 0-1,0-1 1,1 9 0,-1-6 35,-1 0 1,0 0 0,0 0-1,0 0 1,-1 0 0,0 0-1,0 0 1,-1 0 0,0 0-1,0-1 1,-1 1 0,0 0-1,0 0 1,-1-1 0,1 1-1,-6 7 1,3-8 3,-2-1 0,1 1 0,-1-1 0,1-1 0,-1 1 0,-1-1 0,1 0 0,0-1 0,-1 0 0,0 0 0,-14 3 0,19-4-110,-1-1 0,1 0-1,-1-1 1,1 1 0,0-1-1,-1 1 1,1-1 0,-1 0-1,1 0 1,-1 0 0,1-1-1,-1 1 1,1-1-1,-1 0 1,1 0 0,0 0-1,0-1 1,-1 1 0,1-1-1,0 1 1,0-1 0,0 0-1,1 0 1,-1-1 0,0 1-1,1 0 1,0-1 0,-1 0-1,-2-4 1,-1-21-4803,11 11-2644,10 8-325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0.210"/>
    </inkml:context>
    <inkml:brush xml:id="br0">
      <inkml:brushProperty name="width" value="0.025" units="cm"/>
      <inkml:brushProperty name="height" value="0.025" units="cm"/>
    </inkml:brush>
  </inkml:definitions>
  <inkml:trace contextRef="#ctx0" brushRef="#br0">26 91 8200,'0'0'6214,"5"-8"-3486,0 1-2035,1-1 0,0 1 1,0 0-1,0 0 1,1 1-1,14-11 0,-17 14-541,-1 0-1,1 1 1,0-1-1,0 1 0,0 0 1,1 1-1,-1-1 0,0 1 1,0-1-1,1 1 1,-1 1-1,1-1 0,-1 1 1,1-1-1,-1 1 0,1 0 1,0 1-1,8 1 1,-13-2-130,1 1 0,-1-1 1,0 1-1,1-1 0,-1 0 1,0 1-1,1-1 1,-1 1-1,0-1 0,0 1 1,0-1-1,1 1 0,-1-1 1,0 1-1,0-1 1,0 1-1,0-1 0,0 1 1,0-1-1,0 1 0,0-1 1,0 1-1,0-1 1,0 1-1,0-1 0,0 1 1,0-1-1,-1 1 1,1-1-1,0 1 0,0-1 1,-1 1-1,1-1 0,0 1 1,-1-1-1,1 0 1,0 1-1,-1-1 0,1 0 1,0 1-1,-1-1 0,0 1 1,-16 18 792,-40 22 408,46-34-1107,0 0 0,0 1 0,0 0 1,1 0-1,0 1 0,1 1 1,0 0-1,-8 11 0,17-20-115,-1-1-1,1 1 0,0-1 1,-1 1-1,1-1 1,0 1-1,0-1 1,0 1-1,0-1 1,-1 1-1,1 0 1,0-1-1,0 1 1,0-1-1,0 1 1,0-1-1,0 1 1,0 0-1,1-1 1,-1 1-1,0-1 1,0 1-1,0-1 1,0 1-1,1-1 0,-1 1 1,0-1-1,1 1 1,-1-1-1,1 2 1,19 7 28,35-4 6,-47-4-45,19 0-224,61 3-2501,-28-4-3472,-16-2-1913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0.647"/>
    </inkml:context>
    <inkml:brush xml:id="br0">
      <inkml:brushProperty name="width" value="0.025" units="cm"/>
      <inkml:brushProperty name="height" value="0.025" units="cm"/>
    </inkml:brush>
  </inkml:definitions>
  <inkml:trace contextRef="#ctx0" brushRef="#br0">1 0 10666,'0'0'12011,"19"60"-10249,-12-37-1025,-1 0-321,-5-1-320,5-1-64,-3-2-608,2-1-1666,1-6-1282,-4-4-2978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1.275"/>
    </inkml:context>
    <inkml:brush xml:id="br0">
      <inkml:brushProperty name="width" value="0.025" units="cm"/>
      <inkml:brushProperty name="height" value="0.025" units="cm"/>
    </inkml:brush>
  </inkml:definitions>
  <inkml:trace contextRef="#ctx0" brushRef="#br0">4 28 15855,'0'0'7394,"9"-4"-5878,7-1-1135,1 0 1,0 1-1,0 1 1,0 0-1,19 1 1,100 0 8,-78 3-363,-51-1-36,0 0-1,0 0 0,0 1 1,1 0-1,-1 0 0,0 0 1,8 4-1,-13-4-2,-1 0 0,1 0 0,-1 0 0,1 0-1,-1 0 1,0 0 0,1 0 0,-1 0 0,0 1 0,0-1 0,0 1-1,0-1 1,0 1 0,0-1 0,0 1 0,0-1 0,-1 1 0,1 0 0,0-1-1,-1 1 1,0 0 0,1 0 0,-1-1 0,0 1 0,0 0 0,0 0 0,0-1-1,0 1 1,0 0 0,-1 0 0,1 0 0,-1-1 0,1 1 0,-2 2 0,0 2 12,0-1 1,-1 0 0,0 0-1,0 0 1,0 0 0,0-1-1,-1 1 1,0-1 0,0 0 0,0 0-1,0 0 1,-7 4 0,-63 39 80,58-38-75,-256 128 1328,281-141-1579,63-25-2109,-63 27 1324,0 0-1,1 0 1,-1 1-1,13-1 1,5 2-2734,-1 0-1558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1.857"/>
    </inkml:context>
    <inkml:brush xml:id="br0">
      <inkml:brushProperty name="width" value="0.025" units="cm"/>
      <inkml:brushProperty name="height" value="0.025" units="cm"/>
    </inkml:brush>
  </inkml:definitions>
  <inkml:trace contextRef="#ctx0" brushRef="#br0">146 0 15439,'0'0'4932,"-9"8"-3410,-3 5-1172,0 1 1,1 0 0,0 1-1,1 0 1,1 1-1,1-1 1,0 2 0,1-1-1,0 1 1,-6 29-1,4-6 49,1 1-1,3 0 1,-2 79-1,8-124-303,1-1 0,-1 1 0,1 0-1,-1 0 1,1 0 0,0 0 0,1 0 0,-1 0-1,1 1 1,2-4 0,4-6-17,85-125-263,47-81-879,-141 219 1059,0-1-1,0 1 1,0 0 0,0-1-1,0 1 1,0 0-1,1-1 1,-1 1 0,0-1-1,0 1 1,0 0-1,0-1 1,0 1 0,1 0-1,-1-1 1,0 1 0,0 0-1,1-1 1,-1 1-1,0 0 1,1 0 0,-1-1-1,0 1 1,0 0 0,1 0-1,-1-1 1,1 1-1,-1 0 1,0 0 0,1 0-1,-1 0 1,0 0-1,1 0 1,-1 0 0,1-1-1,-1 1 1,0 0 0,1 0-1,-1 0 1,1 1-1,1 17-258,-2-11 205,-1-1-1,0 0 0,0 1 0,0-1 0,-5 12 1,1-10 94,-2 0 1,1-1 0,-1 1-1,0-2 1,0 1 0,-1-1-1,1 0 1,-13 6 0,-72 37 558,80-43-570,-15 6 548,19-9-1803,15-7-5562,17-9-318,4-3-4868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2.216"/>
    </inkml:context>
    <inkml:brush xml:id="br0">
      <inkml:brushProperty name="width" value="0.025" units="cm"/>
      <inkml:brushProperty name="height" value="0.025" units="cm"/>
    </inkml:brush>
  </inkml:definitions>
  <inkml:trace contextRef="#ctx0" brushRef="#br0">71 154 14734,'0'0'4127,"-9"4"-1800,-14 8-914,-16 10 3441,92-47-3629,55-30-1457,20-39-439,-105 76 584,-23 32-178,-7 7 274,-13 18-519,8-17 954,-18 46 0,27-59-1831,1 0 0,0 0 0,0 0 0,1 0 0,0 12 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2.687"/>
    </inkml:context>
    <inkml:brush xml:id="br0">
      <inkml:brushProperty name="width" value="0.025" units="cm"/>
      <inkml:brushProperty name="height" value="0.025" units="cm"/>
    </inkml:brush>
  </inkml:definitions>
  <inkml:trace contextRef="#ctx0" brushRef="#br0">5 1 16560,'0'0'4906,"-2"8"-3556,1-5-1251,1-1 0,-1 1 0,1-1 0,0 1 0,-1-1 0,1 1-1,0-1 1,1 1 0,-1-1 0,0 1 0,1-1 0,-1 1 0,3 3 0,-1-3-19,0 0 0,0-1 1,0 1-1,0-1 0,0 0 0,1 0 1,0 0-1,-1 0 0,1 0 1,0 0-1,0-1 0,0 1 1,0-1-1,3 1 0,13 4-27,-1-1 0,1 0 0,0-2 0,1 0 0,-1-1 0,31-1 0,21 2-109,-71-3 62,1 0-1,-1 0 1,0 0-1,1 0 0,-1 0 1,1 0-1,-1 0 0,0 0 1,1 0-1,-1 0 1,0 0-1,1 0 0,-1 1 1,1-1-1,-1 0 1,0 0-1,1 0 0,-1 1 1,0-1-1,0 0 1,1 0-1,-1 1 0,0-1 1,1 0-1,-1 1 1,0-1-1,0 0 0,0 1 1,1-1-1,-1 0 0,0 1 1,0-1-1,0 0 1,0 1-1,0-1 0,0 1 1,0-1-1,0 1 1,-8 17 751,-24 16 815,30-31-1474,-19 17 288,-1 0 1,-25 16-1,40-30-416,-1-1 0,1-1 0,-1 0 1,0 0-1,0 0 0,0-1 0,-1 0 0,1 0 0,-1-1 0,1 0 0,-11 0 0,18-2-174,1 0 0,-1-1-1,1 1 1,-1-1 0,1 1-1,-1 0 1,1-1 0,-1 1-1,1-1 1,0 1 0,-1-1-1,1 1 1,0-1 0,-1 0-1,1 1 1,0-1 0,0 1-1,0-1 1,-1 0 0,1 1-1,0-1 1,0 1 0,0-1-1,0 0 1,0 1 0,0-1-1,0 0 1,0 1 0,1-1-1,-1 1 1,0-1 0,0 0-1,0 1 1,1-1 0,-1 1-1,0-1 1,1 1 0,-1-1-1,1 0 1,11-19-7232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3.254"/>
    </inkml:context>
    <inkml:brush xml:id="br0">
      <inkml:brushProperty name="width" value="0.025" units="cm"/>
      <inkml:brushProperty name="height" value="0.025" units="cm"/>
    </inkml:brush>
  </inkml:definitions>
  <inkml:trace contextRef="#ctx0" brushRef="#br0">294 137 9225,'4'-11'470,"-2"7"-248,20-50 951,-21 51-809,1 0 0,-1-1 0,0 1 1,-1 0-1,1-1 0,-1 1 0,1-1 0,-1 1 1,0-1-1,0 1 0,-1-1 0,1 1 1,-1-1-1,1 1 0,-3-6 0,2 8-255,0 1 0,1-1 0,-1 0 0,0 1 0,0-1 0,0 1 0,0-1 0,0 1 0,0-1 0,0 1 0,0 0 0,0-1 0,0 1 0,0 0 0,-1 0 0,1 0 0,0 0 0,0 0 0,0 0 0,0 0 0,0 0 0,0 1 0,0-1 0,0 0 0,0 1 0,0-1 0,0 0 0,0 1 0,0-1 0,0 1 0,0 0 0,0-1 0,0 1 0,0 0 0,-1 1 0,-36 30 1647,34-27-1259,-10 8-7,0 2 0,2 0-1,0 0 1,0 1 0,2 1 0,0 0 0,-14 34 0,4 4 1041,-18 76 1,38-130-1532,-12 38 37,-29 61 1,16-40-11,62-164 475,71-113-1545,-90 186 692,1 1 0,2 1 0,1 1 0,46-45 0,-61 66 343,2 1 0,-1 1 0,0-1 1,1 1-1,0 1 0,0 0 0,16-5 0,-22 7 11,0 1 1,-1 0 0,1 1 0,0-1 0,-1 0 0,1 1-1,0-1 1,0 1 0,-1 0 0,1 0 0,0 0 0,0 0-1,0 1 1,-1-1 0,1 1 0,0 0 0,-1 0 0,1 0-1,0 0 1,-1 0 0,1 0 0,-1 0 0,0 1-1,1 0 1,-1-1 0,0 1 0,0 0 0,0 0 0,0 0-1,0 0 1,2 4 0,-3-3 27,0-1-1,0 1 1,0 0-1,-1 0 1,1 0-1,-1 0 1,0 0 0,1 0-1,-1 0 1,0 0-1,-1 0 1,1 0-1,-1 0 1,1 0 0,-1-1-1,0 1 1,0 0-1,0 0 1,0 0-1,-1-1 1,1 1-1,-1-1 1,1 1 0,-1-1-1,0 1 1,0-1-1,0 0 1,0 0-1,-1 0 1,-1 1 0,-8 7 108,-1-1 0,1 0 1,-2-1-1,-17 8 0,7-4-302,1-1-1,-2-1 1,1-2-1,-2 0 1,1-1-1,-1-2 1,-40 4-1,87-23-10662,10-1 2888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33.614"/>
    </inkml:context>
    <inkml:brush xml:id="br0">
      <inkml:brushProperty name="width" value="0.025" units="cm"/>
      <inkml:brushProperty name="height" value="0.025" units="cm"/>
    </inkml:brush>
  </inkml:definitions>
  <inkml:trace contextRef="#ctx0" brushRef="#br0">209 3 22069,'0'0'2055,"-11"0"-224,3 0-1522,-77 4 2388,77-3-2574,0 0 0,0 0 1,0 1-1,0 1 0,0-1 1,0 1-1,1 0 0,-1 1 1,-8 5-1,15-8-114,0-1 0,0 1 0,0 0 0,0-1 0,0 1 0,0 0 0,0 0 1,0-1-1,0 1 0,0 0 0,0 0 0,1 0 0,-1 0 0,0 0 0,1 0 0,-1 1 0,0-1 0,1 0 0,0 0 0,-1 0 1,1 0-1,0 1 0,-1-1 0,1 0 0,0 3 0,1-3 1,0 0 1,0 0-1,0 0 1,0 0-1,0 0 1,0 0-1,0 0 1,0-1-1,0 1 1,0 0-1,0 0 1,1-1-1,-1 1 1,0-1-1,1 1 1,-1-1-1,0 0 1,3 1-1,67 5 196,-52-7-268,1 0 1,-1-1 0,31-7-1,-41 7-37,0-1 1,1 0-1,-1-1 0,0 0 0,-1 0 0,1-1 1,-1 0-1,0 0 0,9-8 0,-16 13 96,-1-1 0,1 1-1,-1 0 1,0 0 0,1 0-1,-1-1 1,0 1 0,1 0 0,-1-1-1,0 1 1,1 0 0,-1 0-1,0-1 1,0 1 0,1-1-1,-1 1 1,0 0 0,0-1-1,0 1 1,1-1 0,-1 1 0,0 0-1,0-1 1,0 1 0,0-1-1,0 1 1,0-1 0,0 1-1,0 0 1,0-1 0,0 1-1,0-1 1,0 1 0,0-1 0,0 1-1,-1 0 1,1-1 0,0 1-1,0-1 1,0 1 0,-1 0-1,1-1 1,-1 1 0,-22-6-91,-34 8 18,47 0 32,0 0-1,0 1 0,0 0 1,0 1-1,1 0 0,-10 5 1,-14 17-1750,31-24 1213,0 1 0,0-1-1,1 1 1,-1 0 0,0-1 0,1 1 0,0 0 0,0 0 0,0 0 0,-1 4 0,1 5-8356</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5.855"/>
    </inkml:context>
    <inkml:brush xml:id="br0">
      <inkml:brushProperty name="width" value="0.025" units="cm"/>
      <inkml:brushProperty name="height" value="0.025" units="cm"/>
    </inkml:brush>
  </inkml:definitions>
  <inkml:trace contextRef="#ctx0" brushRef="#br0">818 103 9225,'-11'-7'1478,"-19"-9"-1130,0 1 0,-1 1 0,-39-10 0,48 17-319,0 1-1,0 1 1,0 2-1,-1 0 0,0 1 1,-33 2-1,45 2 6,0 0-1,0 1 1,1 1-1,-1 0 1,1 0-1,-1 1 1,1 0-1,1 1 1,-1 0-1,1 1 1,0 0-1,0 0 1,-14 17-1,-9 10 43,-51 76-1,81-107-70,-23 34 127,1 1 0,2 1 0,2 1 0,2 1 0,1 0 0,3 1-1,1 1 1,2 0 0,-6 47 0,15-68-46,1-1 0,0 1 0,2-1 0,0 1 0,2-1 0,0 1 0,1-1 0,2 0 0,7 20 0,-6-25-53,0-1 1,1 0-1,1 0 0,0-1 0,1 0 0,0-1 0,1 0 1,1-1-1,0 0 0,0-1 0,1 0 0,25 16 0,-18-17-16,-1 0-1,2 0 0,-1-2 0,1-1 1,0 0-1,1-2 0,-1 0 0,1-2 1,0 0-1,0-1 0,0-2 0,0 0 1,44-6-1,-10-4 119,-1-2 0,0-2 0,0-3 0,65-30 0,-7-2 78,-2-5 1,-3-5-1,199-144 1,-281 183-222,-1 0 0,-1-2 1,-2-1-1,0-1 0,23-33 1,-39 50 30,-1 0 1,-1 0-1,0-1 1,0 0 0,0 0-1,-1 0 1,0-1 0,-1 1-1,0-1 1,0 1-1,-1-1 1,0 0 0,0 1-1,-1-1 1,0 0 0,-1 0-1,0 0 1,0 1-1,-1-1 1,0 1 0,0-1-1,-1 1 1,0 0 0,-5-9-1,0 5 48,0 1 0,-1 0-1,0 0 1,-1 1 0,0 0-1,-1 0 1,0 1 0,0 1 0,-1 0-1,0 1 1,0 0 0,-1 0-1,0 2 1,-16-6 0,-14-4-271,-1 3 0,1 2 1,-55-6-1,-156 1-4867,231 14 4203,-49-1-2521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8.928"/>
    </inkml:context>
    <inkml:brush xml:id="br0">
      <inkml:brushProperty name="width" value="0.035" units="cm"/>
      <inkml:brushProperty name="height" value="0.035" units="cm"/>
    </inkml:brush>
  </inkml:definitions>
  <inkml:trace contextRef="#ctx0" brushRef="#br0">80 1 16788,'-12'75'1504,"0"9"-944,-3 0-232,6 5 632,0-1-168,5-5-279,1-2-121,3-8-248,3-7-224,-2-15-568,2-6 231,-3-13 257,-9-5-96,-4-7-152</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6.711"/>
    </inkml:context>
    <inkml:brush xml:id="br0">
      <inkml:brushProperty name="width" value="0.025" units="cm"/>
      <inkml:brushProperty name="height" value="0.025" units="cm"/>
    </inkml:brush>
  </inkml:definitions>
  <inkml:trace contextRef="#ctx0" brushRef="#br0">0 98 10570,'0'0'3459,"55"24"-2242,-27-19-352,11-5-544,16 0-225,12-1-353,17-15-3842,2-5-5190</inkml:trace>
  <inkml:trace contextRef="#ctx0" brushRef="#br0" timeOffset="1">967 3 15951,'0'0'2018,"54"18"-1249,-15-18 31,14 0-447,15 0-321,13-10-1986,6-1-3940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19.855"/>
    </inkml:context>
    <inkml:brush xml:id="br0">
      <inkml:brushProperty name="width" value="0.025" units="cm"/>
      <inkml:brushProperty name="height" value="0.025" units="cm"/>
    </inkml:brush>
  </inkml:definitions>
  <inkml:trace contextRef="#ctx0" brushRef="#br0">1 323 6951,'0'0'14563,"0"-9"-11462,18 7-2527,-1 0 0,1-1 0,-1-1 0,0 0 0,0-1 0,21-11 0,8-1-567,59-24-8,155-86 0,-120 54-2,-138 73-754,-2 0 126,1-1 0,0 1 0,0 0 0,-1 0 1,1-1-1,0 1 0,-1 0 0,1-1 0,-1 1 0,1 0 0,0-1 0,-1 1 0,1-1 0,-1 1 1,1-1-1,-1 1 0,1-1 0,-1 0 0,0 1 0,1-1 0,-1 0 0,1 0 0,-1-8-6458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5:20.373"/>
    </inkml:context>
    <inkml:brush xml:id="br0">
      <inkml:brushProperty name="width" value="0.025" units="cm"/>
      <inkml:brushProperty name="height" value="0.025" units="cm"/>
    </inkml:brush>
  </inkml:definitions>
  <inkml:trace contextRef="#ctx0" brushRef="#br0">0 92 4100,'0'0'23601,"0"0"-23584,0 0 1,1 0-1,-1 0 1,0 0-1,0 0 0,0 0 1,0 0-1,0 0 1,0 0-1,0 0 1,1 0-1,-1 0 1,0 0-1,0 0 0,0 0 1,0 0-1,0 0 1,0 0-1,1 0 1,-1 0-1,0 0 0,0 0 1,0 0-1,0 0 1,0 0-1,0 0 1,0 0-1,1 0 0,-1 0 1,0 0-1,0 0 1,0 1-1,0-1 1,0 0-1,0 0 0,0 0 1,0 0-1,0 0 1,1 0-1,-1 0 1,0 1-1,0-1 0,0 0 1,0 0-1,0 0 1,0 0-1,0 0 1,0 0-1,0 0 1,0 1-1,0-1 0,0 0 1,0 0-1,0 0 1,0 0-1,0 0 1,0 0-1,0 1 0,0-1 1,0 0-1,0 0 1,0 0-1,-1 0 1,17-1 78,1-1 1,-1 0 0,-1-2 0,1 0-1,0 0 1,25-12 0,-2 2-11,91-35-49,-130 84-58,-1-26 163,0 0 0,0 0 1,-1-1-1,0 1 0,-1-1 0,1 1 0,-2-1 1,1 0-1,-1 0 0,-1 0 0,-9 13 0,-7 6 453,-42 43-1,35-41-681,4-7 132,38-38-3667,-13 15 2991,8-8-3967,-4 1-1426,-3-3-6489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7.090"/>
    </inkml:context>
    <inkml:brush xml:id="br0">
      <inkml:brushProperty name="width" value="0.025" units="cm"/>
      <inkml:brushProperty name="height" value="0.025" units="cm"/>
    </inkml:brush>
  </inkml:definitions>
  <inkml:trace contextRef="#ctx0" brushRef="#br0">1 81 14798,'0'0'1863,"12"-1"-929,142-14 911,80-3-1538,-17 19-1645,153-3-3608,-257-7 171,-1-5 5571,134-8 7645,-138 26-7276,131 25 442,-206-25-3067,1-1 0,-1-1 0,38-4 0,-51-2 504,-6-9-1158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6.351"/>
    </inkml:context>
    <inkml:brush xml:id="br0">
      <inkml:brushProperty name="width" value="0.025" units="cm"/>
      <inkml:brushProperty name="height" value="0.025" units="cm"/>
    </inkml:brush>
  </inkml:definitions>
  <inkml:trace contextRef="#ctx0" brushRef="#br0">1 51 5285,'0'0'6566,"44"2"-6566,-2-5-736,15-4-1,7-2-96,7-1 321,3-1-930,2-2-2177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8.457"/>
    </inkml:context>
    <inkml:brush xml:id="br0">
      <inkml:brushProperty name="width" value="0.025" units="cm"/>
      <inkml:brushProperty name="height" value="0.025" units="cm"/>
    </inkml:brush>
  </inkml:definitions>
  <inkml:trace contextRef="#ctx0" brushRef="#br0">67 0 5733,'0'0'7624,"-4"11"-5259,-7 35-1115,2 1 0,2-1 1,2 1-1,1 66 1,-2 16 830,6-132-1633,6-60 3403,-2 18-3834,3 0 0,15-56 1,-18 88-44,1-1 0,0 2 0,1-1 1,0 0-1,1 1 0,16-22 0,-19 29-5,0 1-1,0 0 1,0 0-1,0 0 1,1 1-1,-1-1 0,1 1 1,0 0-1,0 1 1,0-1-1,1 1 1,-1 0-1,1 0 0,-1 1 1,1-1-1,-1 1 1,1 0-1,0 1 1,8 0-1,-12 0 22,0 0 1,-1 1-1,1 0 0,0-1 1,0 1-1,0 0 0,-1 0 1,1 0-1,0 0 0,-1 0 1,1 0-1,-1 1 0,1-1 1,-1 1-1,1-1 0,-1 1 1,0-1-1,0 1 0,0-1 1,0 1-1,0 0 1,0 0-1,-1 0 0,1-1 1,0 1-1,-1 0 0,0 0 1,1 0-1,-1 0 0,0 0 1,0 3-1,1 1 19,-1 1 1,0-1 0,0 0-1,0 1 1,-1-1-1,0 0 1,0 0-1,0 0 1,-4 8 0,2-6 57,-2-1 0,1 0 0,-1 0-1,0 0 1,-1-1 0,1 1 0,-1-1 0,-1-1 0,1 1 0,-1-1 0,0 0 0,0-1 0,-8 5 0,5-4-2,-1 0-1,0-1 0,0 0 0,0-1 1,0 0-1,-1-1 0,1 0 0,-23 1 1,32-3-147,1 0 1,-1 0-1,0 0 1,1 0-1,-1 0 1,1 0-1,-1 0 0,1 0 1,-1-1-1,0 1 1,1-1-1,-1 1 1,1-1-1,0 0 1,-1 1-1,1-1 1,-1 0-1,1 0 1,0 0-1,0 0 1,0 0-1,-1 0 1,1-1-1,0 1 1,0 0-1,0 0 1,1-1-1,-1 1 0,0-1 1,1 1-1,-1-1 1,0 1-1,1-1 1,-1-1-1,1 0-487,0 1-1,0-1 0,1 0 0,-1 0 1,1 1-1,-1-1 0,1 0 0,0 1 1,0-1-1,0 1 0,0-1 0,1 1 1,-1 0-1,1-1 0,-1 1 1,1 0-1,0 0 0,0 0 0,3-3 1,24-17-8090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8:48.790"/>
    </inkml:context>
    <inkml:brush xml:id="br0">
      <inkml:brushProperty name="width" value="0.025" units="cm"/>
      <inkml:brushProperty name="height" value="0.025" units="cm"/>
    </inkml:brush>
  </inkml:definitions>
  <inkml:trace contextRef="#ctx0" brushRef="#br0">0 162 11979,'0'0'15380,"6"-11"-15177,9-14-168,1 2-1,2 0 1,36-38 0,-35 43 39,-12 17-100,-17 33 20,6-21 71,-2 4 92,-20 61 200,25-71-378,-1 1 0,1-1 0,0 0 0,1 0-1,-1 1 1,1-1 0,0 0 0,0 1 0,1-1 0,0 0 0,2 10 0,-3-14-70,1 0 1,-1-1-1,1 1 0,-1 0 0,1 0 1,0 0-1,-1 0 0,1 0 0,0-1 0,0 1 1,0 0-1,-1-1 0,1 1 0,0-1 1,0 1-1,0-1 0,0 1 0,2 0 1,13 1-4288,6-5-5770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464"/>
    </inkml:context>
    <inkml:brush xml:id="br0">
      <inkml:brushProperty name="width" value="0.025" units="cm"/>
      <inkml:brushProperty name="height" value="0.025" units="cm"/>
    </inkml:brush>
  </inkml:definitions>
  <inkml:trace contextRef="#ctx0" brushRef="#br0">1 10 5573,'0'0'12492,"55"7"-11787,-27-7-225,16 0-352,10 0-96,11-3-1313,9-3-2883,4-1-2690</inkml:trace>
  <inkml:trace contextRef="#ctx0" brushRef="#br0" timeOffset="1">999 53 5125,'0'0'8071,"44"23"-6693,-17-15-962,7-2-352,6-6-448,13 0-1730,6 0-2723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810"/>
    </inkml:context>
    <inkml:brush xml:id="br0">
      <inkml:brushProperty name="width" value="0.025" units="cm"/>
      <inkml:brushProperty name="height" value="0.025" units="cm"/>
    </inkml:brush>
  </inkml:definitions>
  <inkml:trace contextRef="#ctx0" brushRef="#br0">0 16 897,'184'-8'6812,"-118"3"-4578,1 3 0,0 2 0,77 11 0,-77 1-295,-34-5-2093,1-1 0,0-2 0,0-1 0,38-2 0,-70-1-40,0 0-1,0 0 0,0-1 1,0 1-1,0 0 1,-1-1-1,1 1 1,0-1-1,0 0 0,-1 1 1,1-1-1,0 0 1,-1 0-1,1 0 0,-1 0 1,1-1-1,-1 1 1,0 0-1,3-3 1,3-14-5145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1.092"/>
    </inkml:context>
    <inkml:brush xml:id="br0">
      <inkml:brushProperty name="width" value="0.025" units="cm"/>
      <inkml:brushProperty name="height" value="0.025" units="cm"/>
    </inkml:brush>
  </inkml:definitions>
  <inkml:trace contextRef="#ctx0" brushRef="#br0">0 36 8456,'0'0'8232,"57"14"-7271,-24-13-641,12-1-256,15 0 32,7 0-736,7-5-898,3-5 193,0-1-481,-9-2-160,-1 1-2338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419"/>
    </inkml:context>
    <inkml:brush xml:id="br0">
      <inkml:brushProperty name="width" value="0.035" units="cm"/>
      <inkml:brushProperty name="height" value="0.035" units="cm"/>
    </inkml:brush>
  </inkml:definitions>
  <inkml:trace contextRef="#ctx0" brushRef="#br0">194 0 15755,'-5'7'343,"-1"0"-1,1 1 1,0 0-1,1-1 0,-4 11 1,-22 52-102,24-55-101,-23 61 331,-36 154 1,54-172-282,2 0 1,3 1-1,1 83 0,5-128-185,0 0 0,1 0 1,1 0-1,0 0 0,1 0 0,0-1 0,1 1 1,0-1-1,1 0 0,9 15 0,-13-26-17,0 0-1,0 0 0,0 0 1,1 0-1,-1 0 0,1 0 1,-1 0-1,1-1 1,0 1-1,-1-1 0,1 1 1,0-1-1,0 0 0,0 0 1,0 1-1,0-1 0,1-1 1,-1 1-1,0 0 1,0-1-1,0 1 0,1-1 1,-1 1-1,0-1 0,1 0 1,-1 0-1,0 0 0,1 0 1,-1-1-1,0 1 1,1-1-1,-1 1 0,0-1 1,0 0-1,1 0 0,-1 0 1,0 0-1,0 0 0,2-2 1,26-22-135</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2.706"/>
    </inkml:context>
    <inkml:brush xml:id="br0">
      <inkml:brushProperty name="width" value="0.025" units="cm"/>
      <inkml:brushProperty name="height" value="0.025" units="cm"/>
    </inkml:brush>
  </inkml:definitions>
  <inkml:trace contextRef="#ctx0" brushRef="#br0">41 1 6502,'0'0'10511,"2"10"-10073,8 63 270,-2 0 0,-4 0 0,-4 1 0,-9 88 0,9-161-801,-9 43 1586,1-33 422,7-11-1837,0 0 0,0-1 1,1 1-1,-1 0 0,0-1 1,1 1-1,-1-1 0,1 1 0,-1-1 1,1 1-1,-1-1 0,1 1 1,-1-1-1,1 0 0,-1 1 0,1-1 1,-1 0-1,1 1 0,0-1 1,0 0-1,-1 1 0,1-1 0,0-1 1,-6-11-63,2-1 0,0 0 0,0 0 0,1 0 0,1 0 0,0 0 0,1 0 0,1-1 0,0 1 0,1-1 1,0 1-1,1 0 0,5-19 0,-2 18-273,0 0-1,1 0 1,1 1 0,0-1 0,1 1 0,0 1-1,1 0 1,1 0 0,0 1 0,1 0 0,21-19-1,-30 29 237,63-46-624,-61 45 625,0 0-1,1 1 0,-1 0 1,1 0-1,0 0 0,0 0 1,0 1-1,0 0 0,0 0 1,0 0-1,0 0 0,0 1 1,8 0-1,-11 1 22,0 0 1,-1 0-1,1-1 1,0 1 0,-1 0-1,1 0 1,-1 0-1,1 1 1,-1-1-1,0 0 1,0 1-1,1-1 1,-1 0-1,0 1 1,0-1-1,0 1 1,0 0 0,-1-1-1,1 1 1,0 0-1,-1 0 1,1-1-1,-1 1 1,0 0-1,1 0 1,-1 0-1,0-1 1,0 1-1,0 0 1,0 0-1,0 0 1,-2 3 0,2 2 10,-1 0 0,0 1 1,0-1-1,-1 0 0,0 0 1,-1 0-1,-3 8 0,-1-4 30,0 0-1,0-1 0,-1 0 0,-1 0 0,0-1 1,0 0-1,-14 9 0,16-12 46,0-1 1,-1 0-1,0 0 0,0-1 1,0 0-1,0 0 0,-1-1 0,0 0 1,1-1-1,-1 0 0,-11 1 1,19-2-120,0-1 1,0 0-1,0 0 1,0 0-1,0 0 1,0 0-1,-1 0 1,1-1-1,0 1 1,0 0-1,0 0 1,0-1-1,0 1 1,0-1-1,0 1 1,1-1-1,-1 1 1,0-1-1,0 1 1,0-1-1,0 0 1,1 0-1,-1 1 1,0-1-1,1 0 1,-1 0-1,0 0 1,1 0-1,-1 0 1,1 0-1,-1-1 1,0-1-482,1 0 1,0 0-1,-1 0 1,1 0-1,1 0 0,-1 0 1,0 0-1,1 0 1,-1 0-1,1 1 0,1-6 1,14-21-7352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3.099"/>
    </inkml:context>
    <inkml:brush xml:id="br0">
      <inkml:brushProperty name="width" value="0.025" units="cm"/>
      <inkml:brushProperty name="height" value="0.025" units="cm"/>
    </inkml:brush>
  </inkml:definitions>
  <inkml:trace contextRef="#ctx0" brushRef="#br0">91 47 9929,'0'0'9946,"-1"-7"-8697,0 4-1100,-1-22 423,2 24-557,0 1 1,0-1-1,0 1 0,0-1 0,0 1 0,0-1 0,1 1 0,-1-1 0,0 1 0,0-1 0,1 1 0,-1 0 0,0-1 0,0 1 0,1-1 0,-1 1 0,0 0 0,1-1 0,-1 1 0,1 0 0,-1-1 0,0 1 0,1 0 0,-1-1 0,1 1 0,-1 0 0,1 0 1,-1 0-1,1 0 0,-1-1 0,1 1 0,-1 0 0,1 0 0,-1 0 0,1 0 0,-1 0 0,1 0 0,-1 0 0,1 0 0,-1 0 0,1 1 0,-1-1 0,1 0 0,-1 0 0,1 0 0,-1 0 0,1 1 0,-1-1 0,1 1 0,0 0 7,0-1 0,0 1 0,0 0 0,-1-1 0,1 1 0,0 0 0,-1 0 0,1 0 0,-1-1 0,1 1 0,-1 0 0,1 0 0,-1 0 0,0 0 0,1 0 0,-1 0 0,0 0 0,0 0 0,0 0 0,0 0 0,0 0 0,0 0 0,0 0 0,0 0 0,0 0 0,0 0 0,0 0 0,-1 0 0,0 2 0,-11 29 503,4-21-374,-1 0-1,0 0 0,0-2 0,-20 17 1,-6 7 261,35-33-409,0 0 0,-1 0 0,1 0 0,0 0-1,0 0 1,0 0 0,0 0 0,0 1 0,-1-1 0,1 0-1,0 0 1,0 0 0,0 0 0,0 1 0,0-1 0,0 0 0,0 0-1,0 0 1,0 0 0,0 1 0,-1-1 0,1 0 0,0 0-1,0 0 1,0 1 0,0-1 0,0 0 0,0 0 0,1 0-1,-1 1 1,0-1 0,0 0 0,0 0 0,0 0 0,0 0-1,0 1 1,0-1 0,0 0 0,0 0 0,0 0 0,1 0 0,-1 1-1,0-1 1,0 0 0,0 0 0,0 0 0,14 4-9,22-4-56,-31 0 103,19-1-707,-1-2-1,34-6 1,11-9-4350,-6-4-4342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56.862"/>
    </inkml:context>
    <inkml:brush xml:id="br0">
      <inkml:brushProperty name="width" value="0.025" units="cm"/>
      <inkml:brushProperty name="height" value="0.025" units="cm"/>
    </inkml:brush>
  </inkml:definitions>
  <inkml:trace contextRef="#ctx0" brushRef="#br0">754 31 2819,'-7'-4'167,"1"0"1,0 0 0,-1 1-1,0 0 1,0 0 0,0 1-1,0 0 1,0 0-1,0 1 1,0 0 0,-1 0-1,1 0 1,-1 1 0,1 0-1,0 1 1,-1 0 0,1 0-1,0 0 1,0 1-1,-8 3 1,-16 4 182,1 2 1,0 2-1,-30 17 1,19-9 155,2 2 1,1 1 0,1 2-1,-44 41 1,62-49-342,1 0-1,1 2 1,1 0 0,1 1-1,0 1 1,2 0 0,1 1-1,0 0 1,-8 26 0,8-12-112,1 1 0,1 0 1,3 1-1,1 0 1,2 0-1,1 1 0,2-1 1,2 0-1,11 71 0,-10-101-47,0 0-1,0 0 0,1 0 0,1 0 0,-1-1 0,1 1 1,1-1-1,-1 0 0,2 0 0,-1 0 0,1-1 1,0 0-1,0 0 0,1-1 0,0 1 0,0-1 0,1-1 1,-1 0-1,1 0 0,1 0 0,-1-1 0,0 0 0,1-1 1,0 1-1,0-2 0,0 1 0,0-1 0,0-1 0,1 0 1,-1 0-1,15-1 0,3-2 156,0 0 0,0-2 0,0-1 0,-1-1 0,1-1 0,-2-1 0,1-2-1,44-23 1,7-10 631,99-74 0,-98 60-474,71-68-1,-116 94-206,-2-1 0,-2-1 0,-1-1 1,36-57-1,-57 79-77,0-1 1,-1 0-1,-1 0 1,1 0 0,-2-1-1,5-25 1,-8 35-42,0-1 0,-1 1 0,0 0 0,0-1 1,0 1-1,0-1 0,0 1 0,-1 0 0,0 0 0,0-1 0,0 1 1,-1 0-1,1 0 0,-1 0 0,0 0 0,0 0 0,0 1 1,-1-1-1,1 0 0,-1 1 0,0 0 0,0 0 0,0 0 0,-1 0 1,-4-3-1,-2 0-141,-1 1 1,1 0 0,-2 1 0,1 0-1,0 0 1,-1 2 0,1-1 0,-1 2-1,0-1 1,-15 1 0,-20 2-959,-56 7-1,82-6 626,-71 9-2087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2:36.281"/>
    </inkml:context>
    <inkml:brush xml:id="br0">
      <inkml:brushProperty name="width" value="0.025" units="cm"/>
      <inkml:brushProperty name="height" value="0.025" units="cm"/>
    </inkml:brush>
  </inkml:definitions>
  <inkml:trace contextRef="#ctx0" brushRef="#br0">1762 224 13389,'-86'-16'562,"1"-3"-1,1-5 1,-136-57 0,178 63-550,0 3-1,-1 1 0,-1 2 1,-45-6-1,64 15-142,-1 1 0,1 0 1,0 3-1,-1 0 0,1 1 0,0 1 0,0 2 0,-41 12 0,3 6-46,2 3-1,0 3 1,-71 46 0,-153 130 843,267-191-511,1 1-1,1 0 1,0 1-1,1 1 0,-22 32 1,31-40-167,1 1 1,0 1 0,1-1 0,0 0-1,1 1 1,0 0 0,0 0 0,1 0-1,1 0 1,0 0 0,0 1 0,1-1-1,2 15 1,8 25-58,1-1 0,3 0 0,2 0 0,34 72 1,-30-75 54,20 52-276,5-2-1,92 147 1,-113-208 210,1-1 0,2-2 0,2 0 0,1-2 0,1-2 0,1 0 0,2-3 0,1 0 0,55 30 0,-30-27 264,2-3 0,1-3 0,0-2 0,2-3-1,0-3 1,84 9 0,-31-13 1,1-5 0,197-15 0,-225-1-159,-1-5 0,0-3-1,-1-4 1,-1-4 0,135-60-1,-101 29-23,-3-6-1,-4-4 1,128-98-1,-162 103-69,80-80 0,-126 107 44,-1-3 0,-1 0 0,-3-2 0,32-53 0,-53 78 18,-1-1 1,0-1-1,-1 1 0,-1-1 1,0 0-1,-2 0 0,0-1 1,0 0-1,-2 0 0,0 1 1,-1-21-1,-2 25-1,-1 0 1,0 0-1,-1 0 0,0 0 0,-1 0 1,-1 0-1,0 1 0,0 0 0,-1 0 1,-1 0-1,0 1 0,0 0 0,-1 0 0,-1 1 1,-14-14-1,-10-5 12,-1 0 0,-2 2-1,0 2 1,-2 2 0,-51-25 0,-215-77 393,144 70-319,-1 6 0,-285-45 0,310 76-740,-1 7 0,0 5-1,-247 22 1,135 21-2664,-7 11-3300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8.470"/>
    </inkml:context>
    <inkml:brush xml:id="br0">
      <inkml:brushProperty name="width" value="0.025" units="cm"/>
      <inkml:brushProperty name="height" value="0.025" units="cm"/>
    </inkml:brush>
  </inkml:definitions>
  <inkml:trace contextRef="#ctx0" brushRef="#br0">249 1 7687,'0'0'17441,"-6"11"-16950,-132 210 1230,33-62-1515,165-256-14764,-32 53 5670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8.863"/>
    </inkml:context>
    <inkml:brush xml:id="br0">
      <inkml:brushProperty name="width" value="0.025" units="cm"/>
      <inkml:brushProperty name="height" value="0.025" units="cm"/>
    </inkml:brush>
  </inkml:definitions>
  <inkml:trace contextRef="#ctx0" brushRef="#br0">161 1 9225,'0'0'12908,"2"11"-11024,-2 115 603,-2-88-2406,2-1-1,1 1 0,9 52 0,-6-63-322,-4-21 48,1 0 1,0 0 0,0 0 0,0 0 0,1 0-1,-1 0 1,5 9 0,-5-26-6381,0-36-935,-9 16 2160</inkml:trace>
  <inkml:trace contextRef="#ctx0" brushRef="#br0" timeOffset="1">76 203 5541,'0'0'4805,"-47"-22"-1474,34 17-320,3 3-929,4 2 768,12 0-2625,13-5-161,6 1-481,3-4-992,15-4-1185,-4-2-2307,3-3-1121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9.236"/>
    </inkml:context>
    <inkml:brush xml:id="br0">
      <inkml:brushProperty name="width" value="0.025" units="cm"/>
      <inkml:brushProperty name="height" value="0.025" units="cm"/>
    </inkml:brush>
  </inkml:definitions>
  <inkml:trace contextRef="#ctx0" brushRef="#br0">216 57 9225,'8'-6'3310,"32"-27"679,-20 16 5752,-37 36-9555,1 2 1,-24 41-1,34-53-127,1 1 0,0 1 0,1-1 0,0 1-1,1 0 1,0-1 0,1 1 0,0 1 0,0 14 0,2-23-55,0-1 0,1 1 1,-1 0-1,0-1 0,1 1 0,0-1 1,0 1-1,0-1 0,0 0 1,0 1-1,0-1 0,1 0 1,-1 0-1,1 1 0,-1-1 1,1 0-1,0-1 0,0 1 1,0 0-1,0-1 0,3 3 0,6 2 12,0 0 0,0-1 0,19 7 0,-20-9-9,-1 0 0,1 1-1,-1 1 1,9 5 0,-17-10-4,-1 1 1,1-1 0,-1 0 0,1 0-1,0 0 1,-1 1 0,1-1-1,-1 0 1,1 1 0,-1-1 0,1 1-1,-1-1 1,1 0 0,-1 1-1,1-1 1,-1 1 0,0-1 0,1 1-1,-1-1 1,0 1 0,0 0-1,1-1 1,-1 1 0,0-1 0,0 1-1,0 0 1,1-1 0,-1 1-1,0-1 1,0 1 0,0 0 0,0-1-1,0 1 1,0 0 0,0-1-1,-1 1 1,1-1 0,0 1-1,0 0 1,0-1 0,-1 1 0,1-1-1,0 1 1,-1-1 0,1 1-1,0 0 1,-1-1 0,1 0 0,-1 1-1,1-1 1,-1 1 0,1-1-1,-1 1 1,1-1 0,-1 0 0,1 0-1,-1 1 1,1-1 0,-1 0-1,0 0 1,1 1 0,-1-1 0,1 0-1,-1 0 1,0 0 0,1 0-1,-1 0 1,0 0 0,0 0 0,-50 6 489,50-6-483,-264 1-122,290-8-16357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0:49.687"/>
    </inkml:context>
    <inkml:brush xml:id="br0">
      <inkml:brushProperty name="width" value="0.025" units="cm"/>
      <inkml:brushProperty name="height" value="0.025" units="cm"/>
    </inkml:brush>
  </inkml:definitions>
  <inkml:trace contextRef="#ctx0" brushRef="#br0">8 1 17200,'0'0'8488,"-7"71"-7719,7-41-545,0-2-160,10-1-192,-2-2-1089,2-3-1954,1 1-3523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26:03.824"/>
    </inkml:context>
    <inkml:brush xml:id="br0">
      <inkml:brushProperty name="width" value="0.025" units="cm"/>
      <inkml:brushProperty name="height" value="0.025" units="cm"/>
    </inkml:brush>
  </inkml:definitions>
  <inkml:trace contextRef="#ctx0" brushRef="#br0">1666 178 4260,'-13'-1'443,"-12"-2"-387,-69-11-77,84 12 18,0-1 0,1 0 1,0 0-1,-1-1 0,1 0 1,1-1-1,-1 0 0,-10-8 1,-17-19 54,28 24 30,0 0 1,0 0-1,-1 1 1,0 0-1,0 1 0,-1 0 1,0 0-1,0 1 1,0 0-1,0 1 1,-1 0-1,0 1 1,-17-4-1,8 6 111,0 1 1,0 0-1,0 1 0,0 2 0,0 0 0,-37 11 0,-116 51 26,80-27-113,41-19-54,-132 56 20,154-60-89,0 1 1,1 1 0,-53 43-1,38-19 118,1 1 0,3 2 0,1 2 0,2 2-1,3 1 1,2 2 0,2 1 0,-32 74 0,53-100-100,1 0 1,1 0 0,1 1-1,1 0 1,1 0 0,2 0-1,0 0 1,2 0 0,1 1-1,2-1 1,7 37 0,1-14-8,2 0 0,3-1 0,1-1 0,3-1 0,28 50 0,-30-66 22,2-1 0,1-1 1,1-1-1,2-1 0,0 0 0,2-2 1,1-2-1,1 0 0,1-1 0,0-2 1,2-2-1,0 0 0,1-2 0,1-1 1,0-2-1,1-1 0,0-2 0,1-1 1,0-2-1,1-1 0,54 1 0,-47-4 29,1-3-1,-1-1 0,0-3 0,0-1 0,0-2 0,0-2 1,-1-2-1,0-2 0,-2-1 0,69-35 0,-45 13-35,-1-3 0,-1-2 1,106-96-1,-130 101 41,-2-1 1,-2-1-1,-1-2 1,-2-2-1,-2-1 0,35-69 1,-51 83 64,-1-1-1,-1-1 1,-1 1 0,-2-1-1,-1-1 1,-2 1-1,-1-1 1,-1 0 0,-2-1-1,-5-48 1,2 58-23,-2 0-1,0 1 1,-2 0 0,0 0-1,-1 0 1,-2 1 0,0 0-1,-1 1 1,-1 0 0,-1 0-1,-1 2 1,0-1 0,-2 1-1,0 1 1,-26-23 0,14 19-59,-1 1 0,-1 1 0,-1 2 0,0 1 0,-1 1 0,-1 2 0,0 1 0,0 1 1,-1 2-1,-1 2 0,0 1 0,-43-3 0,8 6-294,1 2-1,0 4 1,-1 3 0,1 2 0,-78 21 0,27-3-2179,-9-7-2968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11.945"/>
    </inkml:context>
    <inkml:brush xml:id="br0">
      <inkml:brushProperty name="width" value="0.025" units="cm"/>
      <inkml:brushProperty name="height" value="0.025" units="cm"/>
    </inkml:brush>
  </inkml:definitions>
  <inkml:trace contextRef="#ctx0" brushRef="#br0">73 355 7495,'-8'-6'2349,"3"4"-2298,1 0 0,0 0 0,1 0 0,-1-1-1,0 0 1,1 0 0,-1 0 0,1 0 0,0 0 0,0-1 0,0 1 0,0-1 0,1 0-1,-1 0 1,1 0 0,0 0 0,0 0 0,1 0 0,-1-1 0,1 1 0,0-1 0,0 1 0,1-1-1,-1 1 1,1-1 0,0 1 0,0-1 0,0 0 0,2-4 0,0 1-273,0-1 1,1 1 0,1 0-1,-1 0 1,1 0 0,0 1 0,1-1-1,0 1 1,11-13 0,-12 16 41,1-1 0,-1 1 1,1 0-1,0 0 0,0 1 1,0-1-1,0 1 0,0 1 1,1-1-1,0 1 1,-1-1-1,1 2 0,0-1 1,0 1-1,7-1 0,420-40 4108,284-10-3083,-275 58-396,258-3 383,-86-13 183,3 44-952,752 61 252,141-41 1290,-268-7-1021,420-57-515,-296-22 1178,-413 14-1469,-251-3 204,1130-18 36,-1114 38-602,1187 5 1099,-793 11-392,-757-7-321,998 1-143,-489 0-19,-445 2-428,14-11 526,-144-8-6048,-236 5 3940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0:59.892"/>
    </inkml:context>
    <inkml:brush xml:id="br0">
      <inkml:brushProperty name="width" value="0.035" units="cm"/>
      <inkml:brushProperty name="height" value="0.035" units="cm"/>
    </inkml:brush>
  </inkml:definitions>
  <inkml:trace contextRef="#ctx0" brushRef="#br0">78 1 16916,'-18'92'1641,"4"-27"-932,3 0 0,-3 70 0,13-79-646,3 0-1,2-1 1,3 0-1,2 0 1,28 94-1,-31-131-63,-2-8-4,-1 1-1,0 0 1,0 0 0,-1 0-1,1 12 1,-3-23 5,0 0 0,0 0 0,0 0 0,0 0 0,0 0 1,0 0-1,0 0 0,0 0 0,-1-1 0,1 1 0,0 0 0,0 0 1,0 0-1,0 0 0,0 0 0,0 0 0,0 0 0,0 0 0,0 0 0,0 0 1,0 0-1,0 0 0,-1 0 0,1 0 0,0 0 0,0 0 0,0 0 0,0 0 1,0-1-1,0 1 0,0 0 0,0 0 0,0 0 0,-1 0 0,1 0 0,0 1 1,0-1-1,0 0 0,0 0 0,0 0 0,0 0 0,0 0 0,0 0 1,0 0-1,-1 0 0,1 0 0,0 0 0,0 0 0,0 0 0,0 0 0,0 0 1,0 0-1,0 0 0,0 0 0,0 1 0,0-1 0,0 0 0,0 0 0,0 0 1,0 0-1,0 0 0,0 0 0,0 0 0,0 0 0,0 1 0,-7-11 28,-7-22 35,1 0-1,1-1 1,-13-63 0,15 38 6,-5-90 0,13 113-60,1 0 0,3 0 0,0 1 1,2-1-1,17-65 0,-17 87-13,1 0 0,0 1 1,1 0-1,0 0 0,1 0 0,1 1 1,16-20-1,-18 24 2,2 0 1,-1 0-1,1 1 1,0 0-1,0 1 1,1 0-1,0 0 1,-1 1-1,2 0 1,-1 0-1,18-4 1,-11 5 3,1 0 0,-1 1 0,31 0 0,-39 2 19,0 1 1,0 0-1,1 0 0,-1 0 0,0 1 0,0 0 0,0 1 1,-1 0-1,12 6 0,-18-9 4,1 1 0,-1 0 0,0-1 0,0 1 1,0 0-1,0 0 0,0 0 0,0-1 0,0 1 0,0 0 0,0 0 0,0 1 0,-1-1 1,1 0-1,0 0 0,-1 0 0,1 0 0,-1 1 0,1-1 0,-1 0 0,1 1 1,-1-1-1,0 0 0,0 1 0,0-1 0,0 0 0,0 1 0,0-1 0,0 0 0,0 1 1,0-1-1,-1 0 0,1 1 0,-1-1 0,1 0 0,-1 0 0,1 1 0,-1-1 1,0 0-1,1 0 0,-1 0 0,0 0 0,0 0 0,-1 1 0,-5 6 189,0-1 1,-1 0-1,0 0 0,-13 8 0,20-14-205,-27 17 149,-1-1 1,-1-1 0,0-1 0,-1-2-1,0-1 1,-1-1 0,-49 8-1,80-18-250,0-1 1,0 0-1,0 0 0,1 0 0,-1 1 0,0-1 0,0 0 0,0 0 0,0-1 0,0 1 0,0 0 1,1 0-1,-1 0 0,0 0 0,0-1 0,-1 0 0,2 1 22,-1 0 0,1-1-1,0 1 1,0 0 0,0-1 0,-1 1 0,1 0-1,0-1 1,0 1 0,0-1 0,0 1 0,0 0-1,0-1 1,0 1 0,0 0 0,0-1 0,0 1-1,0-1 1,0 1 0,0 0 0,0-1 0,0 1 0,0 0-1,0-1 1,1 1 0,-1-1 0,18-25-1698,-17 25 1830,19-24-1236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44.749"/>
    </inkml:context>
    <inkml:brush xml:id="br0">
      <inkml:brushProperty name="width" value="0.025" units="cm"/>
      <inkml:brushProperty name="height" value="0.025" units="cm"/>
    </inkml:brush>
  </inkml:definitions>
  <inkml:trace contextRef="#ctx0" brushRef="#br0">0 200 2659,'11'-1'587,"670"-86"4813,13 22-4309,234 52-258,-584 16-635,-55-4 296,939 7 703,0 37 1051,958-15-1687,-281-106-508,1 44 1,1437 175 148,-2009-87 98,-1-59-264,84 1 120,-755 18 458,265 3-348,-546-14-2412,-329-3-1735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2:46.015"/>
    </inkml:context>
    <inkml:brush xml:id="br0">
      <inkml:brushProperty name="width" value="0.025" units="cm"/>
      <inkml:brushProperty name="height" value="0.025" units="cm"/>
    </inkml:brush>
  </inkml:definitions>
  <inkml:trace contextRef="#ctx0" brushRef="#br0">1699 415 11979,'-8'-5'603,"0"0"-1,1-1 0,-1 1 1,1-1-1,0-1 0,1 0 1,-11-14-1,12 14-634,0 1 0,-1-1 1,0 1-1,0 0 0,-1 0 0,1 1 0,-1 0 0,0 0 0,-1 0 0,-9-4 1,1 4-347,0 1 1,0 0-1,-1 1 1,1 1 0,-1 1-1,0 0 1,-18 2-1,-12 2-944,-59 13 0,-92 18 764,-243 51 5434,404-76-4737,1 2 0,1 1 0,0 2 0,1 1 0,0 2 0,2 1 0,0 2 0,-54 43 0,62-42-186,2 0 0,0 2-1,1 0 1,2 1 0,0 1-1,2 1 1,0 0 0,2 2-1,1-1 1,2 2 0,-11 32 0,17-41 43,1 1 0,1 0 0,1-1 0,0 1 0,2 0 0,0 1 0,2-1 0,0 0 0,1 0 0,9 36 0,-3-32 0,0-1 0,1 0 0,2-1 0,0 0 1,1-1-1,2 0 0,0-1 0,19 21 0,-3-9-7,2-1 1,1-1 0,2-2 0,0-2-1,2-1 1,1-2 0,1-2 0,1-1-1,77 28 1,-24-19 1,1-4 1,1-4-1,136 13 0,297-17 39,-380-26 16,-1-7 0,-1-6 0,-1-6 1,247-81-1,-178 30-20,-3-8 0,275-158 0,-175 59 50,-251 144-53,-2-2 0,104-100 0,-149 129 13,-1 0 0,0 0 1,-1-2-1,0 1 1,-1-1-1,-1-1 1,-1 0-1,0 0 1,-2-1-1,0 0 1,6-27-1,-10 32 17,0 0 0,-1-1 0,-1 1 0,0 0 1,-1 0-1,0 0 0,-1 0 0,-1 0 0,0 0 0,-1 0 0,0 1 0,-1 0 0,0-1 0,-1 2 1,0-1-1,-1 1 0,-9-12 0,-4-1 11,-1 1 1,-1 1 0,0 1-1,-2 1 1,-1 1 0,0 1-1,-2 1 1,1 2-1,-2 0 1,-48-17 0,0 5 54,-2 4 0,-153-26 0,22 23 232,0 8 0,-1 10 0,-220 20 0,210 8-676,-357 78 1,-201 121-5839,507-129 1737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15.123"/>
    </inkml:context>
    <inkml:brush xml:id="br0">
      <inkml:brushProperty name="width" value="0.025" units="cm"/>
      <inkml:brushProperty name="height" value="0.025" units="cm"/>
    </inkml:brush>
  </inkml:definitions>
  <inkml:trace contextRef="#ctx0" brushRef="#br0">52 0 3107,'0'0'11077,"-8"9"-10442,-26 24-282,34-33-358,-1 0 0,0 1 0,1-1 0,-1 1 0,1-1 1,-1 0-1,1 1 0,-1-1 0,1 1 0,-1 0 0,1-1 1,-1 1-1,1-1 0,0 1 0,-1 0 0,1-1 0,0 1 0,-1 0 1,1-1-1,0 1 0,0 0 0,0-1 0,0 1 0,0 0 1,0-1-1,0 1 0,0 0 0,0 0 0,0-1 0,0 1 0,0 0 1,0-1-1,0 1 0,1 0 0,-1-1 0,0 1 0,1 0 0,-1-1 1,0 1-1,1-1 0,-1 1 0,1 0 0,-1-1 0,1 1 1,-1-1-1,1 0 0,-1 1 0,1-1 0,-1 1 0,1-1 0,0 0 1,-1 1-1,1-1 0,0 0 0,1 1 0,40 7-186,-38-8 205,79 5 648,89-6 0,-53-2-443,-86 3-179,24-2-21,0 3 1,0 3 0,-1 1 0,109 26 0,-72-5 60,1-4 0,1-4 0,0-4 0,157 2 0,-176-16-61,619 26 74,-665-23-88,689 47 199,-311-62-165,-1 1 87,457-14 104,-20-9-266,1 31-53,-468 4 117,625-48 53,1 0-1,635 54-16,-474 27-203,53 80 148,-916-80-7,-110-13-18,873 59 0,-1007-80 15,1491-38 124,-476 9-1169,-532 60 971,-173-4 118,624 6 240,147-61-170,-790 9 308,-227 16 102,-163 15-6075,28-12 1431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16.460"/>
    </inkml:context>
    <inkml:brush xml:id="br0">
      <inkml:brushProperty name="width" value="0.025" units="cm"/>
      <inkml:brushProperty name="height" value="0.025" units="cm"/>
    </inkml:brush>
  </inkml:definitions>
  <inkml:trace contextRef="#ctx0" brushRef="#br0">2872 114 8232,'-64'-24'426,"-2"2"-1,0 4 1,-1 2 0,0 3-1,-1 3 1,-1 4 0,-93 2 0,46 7-421,1 6 1,-124 25 0,-225 69 21,371-81-23,-83 20 597,-236 89 0,356-108-362,1 1 0,2 3 0,0 2 0,2 3 0,2 1 0,1 3-1,1 2 1,-48 51 0,82-75-223,1 1 0,0 0 0,1 1-1,1 1 1,0 0 0,1 0 0,1 0 0,0 1-1,2 1 1,0-1 0,-5 33 0,9-37-78,0 0-1,2 0 1,0 0 0,0 0-1,1 0 1,1 0 0,1 0-1,0 0 1,0-1-1,1 1 1,1-1 0,1 0-1,-1-1 1,2 1 0,0-1-1,14 19 1,3-2-107,1-2-1,0-1 1,37 28-1,95 62-533,-93-71 611,20 15 152,2-3 0,3-4 0,2-4 0,3-4 0,1-4 0,2-4 0,137 32 0,-52-33 211,1-9-1,187 5 1,377-23 185,-506-10-325,116-8 10,0-16 1,-1-16-1,573-141 1,-909 177-136,207-59 84,-191 51-47,0-1 1,-1-2 0,0-1 0,34-23 0,-61 34 8,1-1 1,0 0-1,-1 0 1,-1-1-1,1 1 1,-1-2-1,0 1 1,-1-1-1,0 0 1,-1-1-1,0 1 1,0-1-1,-1 0 1,0 0-1,0-1 1,-2 1-1,1-1 1,-1 0-1,-1 1 1,0-1-1,0 0 1,-1 0-1,0 0 0,-1 0 1,-1 1-1,1-1 1,-2 0-1,1 1 1,-6-12-1,-2-6 5,-1 1 0,-1 1 0,-1 0 0,-2 0 0,-1 1 0,-29-36 0,-130-127 1288,133 146-884,-36-36-496,-3 4-1,-4 3 0,-2 4 1,-3 3-1,-159-82 1,136 94-152,-3 5 0,-1 5 0,-3 5 0,0 5 0,-2 6 0,-196-17 0,113 32-355,0 9 1,-1 8-1,-245 40 0,47 16-2821,203-32 406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47.513"/>
    </inkml:context>
    <inkml:brush xml:id="br0">
      <inkml:brushProperty name="width" value="0.025" units="cm"/>
      <inkml:brushProperty name="height" value="0.025" units="cm"/>
    </inkml:brush>
  </inkml:definitions>
  <inkml:trace contextRef="#ctx0" brushRef="#br0">10 195 8072,'0'0'3299,"-2"8"-3038,-5 27-138,7-34-126,0-1 0,0 1 0,0-1 0,0 1 0,0-1 0,0 1 0,0-1 0,0 1 0,0-1 1,0 1-1,0-1 0,1 1 0,-1-1 0,0 1 0,0-1 0,1 1 0,-1-1 0,0 0 0,0 1 0,1-1 0,-1 1 0,1-1 0,-1 0 0,0 1 0,1-1 0,-1 0 0,1 1 0,-1-1 0,1 0 0,-1 0 0,1 0 0,-1 1 0,1-1 0,-1 0 0,1 0 1,-1 0-1,1 0 0,-1 0 0,1 0 0,25 0 102,-20 0-21,47-3 365,-1-2-1,98-22 1,-115 20-442,64-7 98,1 3-1,150 5 1,-86 4 347,116-5-182,411 42 1,141 25-228,-404-63 35,819 28 11,-281 40 236,2-52 40,71-121-145,-785 73-172,-58 9 84,785-98 404,3 54-12,-959 69-432,211 1 1425,-234 0-1523,1 0 0,-1 0 0,0 0 0,1 1 0,-1-1 0,0 1 1,1 0-1,-1-1 0,0 1 0,0 0 0,0 0 0,0 0 0,0 1 0,0-1 1,0 0-1,0 1 0,0-1 0,-1 1 0,1 0 0,0 0 0,-1-1 0,1 1 1,-1 0-1,0 0 0,0 1 0,2 3 0,-2-3-381,-1-1-1,0 1 1,1 0 0,-1-1-1,0 1 1,0 0 0,0-1-1,-1 1 1,1 0 0,-1-1-1,1 1 1,-1 0-1,0-1 1,0 1 0,-2 3-1,-14 17-6401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50.773"/>
    </inkml:context>
    <inkml:brush xml:id="br0">
      <inkml:brushProperty name="width" value="0.025" units="cm"/>
      <inkml:brushProperty name="height" value="0.025" units="cm"/>
    </inkml:brush>
  </inkml:definitions>
  <inkml:trace contextRef="#ctx0" brushRef="#br0">0 163 5349,'0'0'2183,"10"2"-1654,22 9-302,-1 1 0,0 1 0,44 28-1,-46-26 10,0-2 0,1 0 0,0-2 0,1-2 0,0 0-1,46 5 1,198 7 1764,-95-12-1241,-62 2-651,670 36 756,-139-70-824,-73 0-6,-250 19-1,954-3-18,-477 39 15,-256-6 410,290 15 624,512 8-804,-793-63-247,-1-24-1,813-162 0,-712 32 107,-495 123-104,-129 35-34,-12 3 56,0 1-1,0 1 0,1 1 1,0 0-1,0 2 0,0 0 1,32 2-1,-53 0-197,1 1 1,-1-1-1,0 0 0,0 1 0,0-1 0,0 0 1,0 1-1,0-1 0,0 0 0,0 1 1,0-1-1,0 0 0,0 1 0,0-1 0,0 1 1,0-1-1,0 0 0,0 1 0,0-1 1,0 0-1,0 1 0,-1-1 0,1 0 0,0 1 1,0-1-1,0 0 0,0 0 0,-1 1 1,1-1-1,0 0 0,0 0 0,-1 1 0,1-1 1,-18 5-4261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3:57.327"/>
    </inkml:context>
    <inkml:brush xml:id="br0">
      <inkml:brushProperty name="width" value="0.025" units="cm"/>
      <inkml:brushProperty name="height" value="0.025" units="cm"/>
    </inkml:brush>
  </inkml:definitions>
  <inkml:trace contextRef="#ctx0" brushRef="#br0">0 18 4676,'0'0'7453,"11"7"-7496,-3-1 72,1-1 0,0 0 0,0 0 0,1-1 0,-1 0 0,1-1 1,0 0-1,18 3 0,110 1 599,0-6 0,187-24 1,-293 20-512,717-33 455,2 35-455,-533 3 122,520 15-52,-272-20-157,611 10 608,-740 9-429,267 5-119,-420-24 431,0-9 0,228-43 1,-455 63-6277,13-8-1585</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00.363"/>
    </inkml:context>
    <inkml:brush xml:id="br0">
      <inkml:brushProperty name="width" value="0.025" units="cm"/>
      <inkml:brushProperty name="height" value="0.025" units="cm"/>
    </inkml:brush>
  </inkml:definitions>
  <inkml:trace contextRef="#ctx0" brushRef="#br0">91 59 5157,'-9'5'2130,"3"-2"-1780,-44 26 1627,48-28-1917,0 0 0,0 0 0,1 0 0,-1 1 0,0-1 0,1 1 0,-1-1 0,1 1 0,0 0 0,0-1-1,-1 1 1,1 0 0,0 0 0,1 0 0,-1 0 0,0 0 0,0 0 0,1 0 0,-1 0 0,1 0 0,0 0-1,0 0 1,0 0 0,0 0 0,0 0 0,0 3 0,2-4-13,0 0 0,1 0 0,-1 0 0,0 0 0,0 0 0,1 0 0,-1-1 0,1 1 0,-1-1 0,0 0 0,1 1 0,-1-1 0,1 0 0,-1-1 0,4 1 0,0 0 28,529-13 549,-307 3-239,858-55 1015,-18 0-333,0 75-181,-960-3-875,1145 67 218,-1121-68-204,1708 98 132,-1012-11-173,-748-88-1650,-10-4-2605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0.044"/>
    </inkml:context>
    <inkml:brush xml:id="br0">
      <inkml:brushProperty name="width" value="0.025" units="cm"/>
      <inkml:brushProperty name="height" value="0.025" units="cm"/>
    </inkml:brush>
  </inkml:definitions>
  <inkml:trace contextRef="#ctx0" brushRef="#br0">49 0 1313,'-3'0'7,"1"0"-1,-1 0 0,1 0 0,0 0 1,-1 1-1,1-1 0,-1 1 0,1-1 1,0 1-1,-1 0 0,1 0 1,0 0-1,0 0 0,0 0 0,-1 0 1,-1 3-1,-2 1-1298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0.456"/>
    </inkml:context>
    <inkml:brush xml:id="br0">
      <inkml:brushProperty name="width" value="0.025" units="cm"/>
      <inkml:brushProperty name="height" value="0.025" units="cm"/>
    </inkml:brush>
  </inkml:definitions>
  <inkml:trace contextRef="#ctx0" brushRef="#br0">138 0 64,'-30'20'1306,"21"-14"-323,1 0-1,-1-1 1,-1 0 0,-15 7-1,8-10-331,5-12 7531,7 3-6007,5 7-2119,0 0 0,0 0 1,-1 0-1,1-1 0,0 1 0,-1 0 1,1 0-1,0 0 0,0 0 0,-1 0 0,1 0 1,0-1-1,-1 1 0,1 0 0,0 0 1,0 0-1,-1 0 0,1 0 0,0 0 1,-1 0-1,1 0 0,0 0 0,-1 0 0,1 1 1,0-1-1,-1 0 0,1 0 0,0 0 1,0 0-1,-1 0 0,1 0 0,0 1 0,0-1 1,-1 0-1,1 0 0,0 0 0,0 1 1,-1-1-1,1 0 0,0 0 0,0 1 0,0-1 1,0 0-1,-1 0 0,1 1 0,0-1 1,0 0-1,0 1 0,0-1 0,0 0 0,0 1 1,0-1-1,0 0 0,0 1 0,0-1 1,0 0-1,0 0 0,0 1 0,0-1 1,0 1-1,0 0-38,0 0 0,0 0-1,0 0 1,-1 0 0,1 0 0,0 0 0,1 0 0,-1 0 0,0 0 0,0 0 0,0-1 0,1 1-1,-1 0 1,0 0 0,1 0 0,-1 0 0,1 0 0,-1 0 0,1 0 0,-1-1 0,1 1 0,-1 0-1,1 0 1,0-1 0,0 1 0,0 0 0,10 3 255,1-1 0,-1 0-1,1-1 1,-1 0 0,1-1 0,-1 0-1,1-1 1,0-1 0,16-1 0,7 0 143,127-3 697,-70 2-2861,-57 2-4722,-48 0-11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0.325"/>
    </inkml:context>
    <inkml:brush xml:id="br0">
      <inkml:brushProperty name="width" value="0.035" units="cm"/>
      <inkml:brushProperty name="height" value="0.035" units="cm"/>
    </inkml:brush>
  </inkml:definitions>
  <inkml:trace contextRef="#ctx0" brushRef="#br0">214 8 15251,'10'-7'3015,"-10"7"-2949,0 0 1,-4 13 574,-1 14-268,0 0-1,2 0 1,1 0 0,3 49-1,3-26 180,18 83-1,21 16 319,-27-98-614,-1 0-1,7 54 0,-20-87-225,-1-1 0,0 1 0,-1 0 0,-1-1 0,0 1 1,-1-1-1,-1 1 0,-1-1 0,-1 0 0,-7 19 0,3-16-86,0-1 0,-1 0 0,-1 0 0,-1-1 1,-1-1-1,0 0 0,-1 0 0,-1-1 0,0-1 0,-1-1 0,-1 0 0,-19 12 0,29-22-115,-1 0 1,1-1-1,-1 1 0,-9 2 0,14-5 133,0-1 0,0 1-1,0-1 1,0 1 0,0-1-1,0 0 1,0 0 0,0 0 0,0 0-1,0-1 1,0 1 0,0-1 0,0 0-1,-4-1 1,-10-14-399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4:51.118"/>
    </inkml:context>
    <inkml:brush xml:id="br0">
      <inkml:brushProperty name="width" value="0.025" units="cm"/>
      <inkml:brushProperty name="height" value="0.025" units="cm"/>
    </inkml:brush>
  </inkml:definitions>
  <inkml:trace contextRef="#ctx0" brushRef="#br0">0 1 3908,'0'0'18476,"13"1"-17398,121 7-22,-86-8-637,0 3-1,90 16 1,-126-16-467,80 16-2040,-84-18 1726,1 0-1,0 0 1,0-1 0,0 0-1,0-1 1,-1 0-1,1-1 1,10-2 0,1-8-3845,-8-1-2322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1.640"/>
    </inkml:context>
    <inkml:brush xml:id="br0">
      <inkml:brushProperty name="width" value="0.025" units="cm"/>
      <inkml:brushProperty name="height" value="0.025" units="cm"/>
    </inkml:brush>
  </inkml:definitions>
  <inkml:trace contextRef="#ctx0" brushRef="#br0">52 6 3491,'0'0'18679,"3"3"-18001,0-1-621,1 0-1,0 0 1,-1 0 0,1 0-1,0 0 1,0-1-1,0 0 1,0 1-1,1-2 1,-1 1-1,0 0 1,0-1 0,6 0-1,73 0-16,-53-1 9,-1 1 32,49 0-187,-55 1 356,-21-1 49,-8 1 154,-70 4-217,-169 6 751,244-11-923,25-1-406,-9-1 352,0-1 1,0-1-1,20-8 0,-24 8-124,1 0-1,0 0 1,0 1-1,0 1 1,20-2-1,-76 38-2485,30-25 2415,0 0 1,0-2-1,0 0 0,-1 0 1,0-1-1,0-1 0,-1-1 1,0 0-1,-16 1 0,31-5 42,0 1 1,1-1-1,-1 0 0,0 0 1,1 0-1,-1 0 0,1 0 1,-1 0-1,0 0 0,1-1 1,-1 1-1,1 0 0,-1 0 0,0 0 1,1-1-1,-1 1 0,1 0 1,-1 0-1,1-1 0,-1 1 1,1-1-1,-1 1 0,1 0 1,-1-1-1,1 1 0,0-1 0,-1 1 1,1-1-1,-1 1 0,1-1 1,0 1-1,0-1 0,-1 0 1,1 1-1,0-1 0,0 1 1,0-1-1,0 0 0,0 1 0,0-1 1,0 0-1,0 1 0,0-1 1,0 1-1,0-1 0,0 0 1,0 0-1,0-23-5398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4.837"/>
    </inkml:context>
    <inkml:brush xml:id="br0">
      <inkml:brushProperty name="width" value="0.025" units="cm"/>
      <inkml:brushProperty name="height" value="0.025" units="cm"/>
    </inkml:brush>
  </inkml:definitions>
  <inkml:trace contextRef="#ctx0" brushRef="#br0">2782 381 5862,'-13'-5'-593,"-157"-55"3610,123 47-3002,1-2 0,1-2-1,0-1 1,-64-39 0,69 32 225,-1 1 0,-1 3 1,-1 1-1,-1 2 0,0 2 1,-48-10-1,19 11-278,0 3 1,-1 3 0,-83 2-1,-29 5 520,-277 32 0,392-21-307,0 4 1,1 3 0,0 3 0,2 3 0,0 3 0,2 3-1,-64 37 1,105-50-179,0 1 0,1 1 0,1 1 0,0 1 0,2 2 0,-22 25 0,29-29-4,1 1 0,1 0 0,1 2 0,0-1 0,1 1-1,2 0 1,0 1 0,-9 39 0,5 4 91,2 2 0,4 0 1,2 0-1,3 0 0,11 95 0,9-22 27,54 204-1,-64-310-92,1-1 0,1 0 0,2-1 0,1 0 1,29 46-1,-31-59 74,2 0 1,0-1 0,1 0-1,0-1 1,2-1 0,0-1-1,0 0 1,1-1 0,29 16 0,-7-10 37,1-1 1,1-3 0,0-1 0,1-2 0,0-2 0,45 5 0,273 12 717,-272-24-701,488 2 3,-391-14-94,201-38-1,-337 37 76,-1-2 0,0-1 0,0-3 0,-2-2 0,0-2 0,-1-3 0,-2-1 0,0-2 0,-1-2-1,-2-1 1,-1-3 0,-2-1 0,-1-2 0,-1-1 0,-2-2 0,-2-2 0,-2 0 0,-1-2 0,-3-2 0,33-68 0,-31 50-41,-2-1 1,-3-1 0,-3-1 0,-3-1-1,-3 0 1,8-90 0,-21 145-43,-1-1 0,0 1 1,-1-1-1,0 1 0,-1 0 1,0-1-1,-1 1 0,0 0 1,-1 0-1,0 1 0,-11-20 0,7 17 17,-1 1 0,0 1 0,-1-1 0,0 2 0,-1-1 0,0 1 0,-1 1 0,-21-14 0,1 4-226,0 2 0,-1 1 1,0 2-1,-2 1 1,-48-11-1,-183-25-6707,188 38 2976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178"/>
    </inkml:context>
    <inkml:brush xml:id="br0">
      <inkml:brushProperty name="width" value="0.025" units="cm"/>
      <inkml:brushProperty name="height" value="0.025" units="cm"/>
    </inkml:brush>
  </inkml:definitions>
  <inkml:trace contextRef="#ctx0" brushRef="#br0">1 117 6118,'3'-10'7468,"-2"4"-6582,13-49 2446,-13 52-2987,-1 0 1,1 0-1,0 1 1,1-1-1,-1 0 1,0 1-1,1-1 1,-1 1-1,1-1 1,0 1-1,0-1 1,0 1-1,0 0 1,0 0-1,1 0 1,-1 0-1,4-1 1,-5 4-292,0 1 1,1 0-1,-1 0 1,0 0-1,0 0 0,-1 0 1,1 0-1,0 0 1,-1 1-1,1-1 1,-1 0-1,1 0 1,-1 0-1,0 1 0,0-1 1,-1 2-1,2 3 46,6 88 66,-7 137 0,-2-97-1214,4-87-174,0-33 109,-2 0-1,1 0 0,-2 1 1,-4 25-1,0-36-4278,-3-4-2882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527"/>
    </inkml:context>
    <inkml:brush xml:id="br0">
      <inkml:brushProperty name="width" value="0.025" units="cm"/>
      <inkml:brushProperty name="height" value="0.025" units="cm"/>
    </inkml:brush>
  </inkml:definitions>
  <inkml:trace contextRef="#ctx0" brushRef="#br0">0 132 14574,'8'-9'2066,"1"0"-1546,0 0 0,1 0 0,1 1 0,-1 1 0,1-1-1,1 2 1,-1 0 0,1 0 0,17-6 0,18 0-4,0 2 0,1 2 0,0 1 1,0 3-1,59 3 0,-96 1-527,-1 0 1,0 1-1,1 0 1,-1 1 0,0 0-1,0 1 1,18 7-1,-26-9 12,1 0 0,-1 0 0,1 1 0,-1-1 0,0 1-1,0 0 1,0 0 0,0 0 0,0 0 0,0 0 0,0 0 0,-1 0-1,1 1 1,-1-1 0,1 0 0,-1 1 0,0-1 0,0 1 0,0 0-1,0-1 1,-1 1 0,1 0 0,-1 0 0,1-1 0,-1 1 0,0 0-1,0 0 1,0-1 0,-1 1 0,1 0 0,-1 0 0,1-1-1,-1 1 1,-1 2 0,-2 5 165,0-2 0,0 1-1,-1 0 1,0-1 0,0 0 0,-1 0-1,0 0 1,-1-1 0,-8 9-1,-76 60 1343,56-49-1096,7-5-100,-37 32 115,59-50-421,2 1 1,-1 0 0,0 1 0,1-1-1,0 1 1,1 0 0,-1 0 0,1 0-1,-3 8 1,6-13-16,-1 1 0,1-1 0,0 0 0,0 1 1,0-1-1,0 0 0,0 1 0,0-1 0,1 1 0,-1-1 0,0 0 0,1 0 0,-1 1 0,0-1 0,1 0 1,0 0-1,-1 1 0,1-1 0,0 0 0,0 0 0,0 0 0,-1 0 0,1 0 0,0 0 0,0 0 1,0 0-1,1 0 0,-1-1 0,0 1 0,0 0 0,0-1 0,1 1 0,-1-1 0,0 1 0,0-1 1,3 1-1,58 11-1160,-49-10 468,79 8-4792,-29-8-2579,-13-2-2514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8.981"/>
    </inkml:context>
    <inkml:brush xml:id="br0">
      <inkml:brushProperty name="width" value="0.025" units="cm"/>
      <inkml:brushProperty name="height" value="0.025" units="cm"/>
    </inkml:brush>
  </inkml:definitions>
  <inkml:trace contextRef="#ctx0" brushRef="#br0">233 5 12172,'0'0'-113,"-8"-2"-4750,-35-1 3923,36 4 2156,0-1-1,0 1 1,0 1 0,0-1-1,1 1 1,-1 0-1,1 0 1,-1 1 0,-8 5-1,4-1-146,1 0 0,0 1 1,1 0-1,-1 1 0,-12 15 0,19-20-944,-1 0 0,1 0 0,0 0 0,0 1 0,1-1-1,-1 1 1,1 0 0,0-1 0,0 1 0,0 0 0,1 0 0,0 1 0,0-1 0,0 0-1,0 10 1,2-13-105,0-1 0,0 1-1,1 0 1,-1-1-1,0 1 1,0-1 0,1 0-1,-1 1 1,1-1 0,-1 0-1,1 0 1,0 0-1,-1 0 1,1 0 0,0 0-1,0 0 1,-1 0 0,1-1-1,0 1 1,0-1-1,0 0 1,0 1 0,0-1-1,0 0 1,0 0 0,0 0-1,0 0 1,3-1-1,61-6 555,-51 2-540,-1 0 0,0-1 1,0 0-1,-1-1 0,0-1 1,23-17-1,-27 18-16,0 0 0,0-1 0,-1 0 1,0 0-1,0-1 0,-1 0 0,-1 0 0,1-1 0,8-17 1,-15 27-17,0 0 0,0-1 1,1 1-1,-1 0 0,0 0 0,0 0 1,0 0-1,0-1 0,0 1 1,0 0-1,1 0 0,-1 0 1,0-1-1,0 1 0,0 0 1,0 0-1,0 0 0,0-1 1,0 1-1,0 0 0,0 0 1,0-1-1,0 1 0,0 0 1,0 0-1,0 0 0,0-1 1,0 1-1,0 0 0,-1 0 1,1 0-1,0-1 0,0 1 1,0 0-1,0 0 0,0 0 1,0 0-1,0-1 0,-1 1 1,1 0-1,0 0 0,0 0 1,0 0-1,-1 0 0,1-1 1,0 1-1,0 0 0,-13 5-16,-13 14-57,18-10 65,0-1-1,0 1 1,0 1-1,1-1 0,1 1 1,-1 1-1,2-1 1,-1 1-1,2 0 1,-1 0-1,2 1 0,-5 19 1,8-30-58,0 0 1,-1 1-1,1-1 1,0 1-1,1-1 1,-1 1-1,0-1 1,0 0 0,1 1-1,-1-1 1,0 0-1,1 1 1,-1-1-1,1 0 1,0 1-1,-1-1 1,1 0-1,0 0 1,0 0-1,0 0 1,0 0-1,0 0 1,0 0-1,0 0 1,0 0-1,0 0 1,1-1-1,-1 1 1,0 0 0,0-1-1,1 1 1,-1-1-1,0 1 1,1-1-1,-1 0 1,1 1-1,-1-1 1,0 0-1,1 0 1,-1 0-1,1 0 1,-1 0-1,0-1 1,3 1-1,0-1-673,1 1 0,0-1 0,-1 0 0,0 0 0,1 0 0,-1-1 0,0 1 0,0-1 0,1 0 0,-1 0 0,-1-1 0,1 1 0,4-5 0,13-21-8237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09.591"/>
    </inkml:context>
    <inkml:brush xml:id="br0">
      <inkml:brushProperty name="width" value="0.025" units="cm"/>
      <inkml:brushProperty name="height" value="0.025" units="cm"/>
    </inkml:brush>
  </inkml:definitions>
  <inkml:trace contextRef="#ctx0" brushRef="#br0">80 1 17585,'0'0'2893,"-7"11"-1003,-3 5-1303,0 1 0,2-1 0,0 2 1,0-1-1,2 1 0,0 0 0,-6 34 1,10-35-553,0 1 1,1 0 0,1 0 0,1 0-1,1 0 1,0 0 0,1 0 0,1 0 0,10 27-1,-13-43-29,0 0 0,0 0 0,0 0 0,1-1 0,-1 1 0,0 0 0,1-1 0,-1 1 0,1-1 0,0 1 0,-1-1 0,1 0 0,0 0 0,0 0 0,0 0-1,0 0 1,0 0 0,0 0 0,0-1 0,0 1 0,0-1 0,0 1 0,0-1 0,1 0 0,-1 0 0,0 0 0,0 0 0,0 0 0,0-1 0,0 1 0,1-1 0,-1 1 0,0-1 0,0 0 0,0 0 0,0 1-1,-1-1 1,3-2 0,10-4 12,0-1 0,-1 0-1,24-20 1,-33 25-48,26-24-329,-25 20 307,0 1-1,1 0 1,0 1-1,1-1 1,-1 1 0,1 0-1,0 1 1,0 0-1,1 0 1,-1 1-1,9-4 1,-16 11 51,1 0 1,-1 0-1,-1 0 0,1 0 1,-1 0-1,1 0 0,-3 5 1,-5 18 286,5-20-207,1 0 1,0 0-1,0 0 1,1 1-1,-2 13 1,4-20-76,-1 0 1,0 0-1,1 0 1,-1 0-1,0 0 1,1 0-1,-1 0 1,1 0-1,0 0 1,-1 0-1,1 0 1,0-1-1,0 1 1,-1 0-1,1 0 0,0-1 1,0 1-1,0-1 1,0 1-1,0-1 1,0 1-1,0-1 1,0 1-1,0-1 1,0 0-1,0 0 1,0 1-1,0-1 1,0 0-1,0 0 0,2 0 1,42 0 190,-38-1-170,11-1-7,0-1 1,-1-1-1,1-1 0,-1 0 1,22-10-1,-21 7-38,1 2 1,0 0 0,34-6-1,-53 12 22,1 0 0,-1 0 0,1 0 0,-1 0 0,0 0 0,1 0 0,-1 0 0,0 0 0,1 1 0,-1-1 0,1 0 0,-1 0 0,0 0 0,0 1 0,1-1 0,-1 0 0,0 0 0,1 1 0,-1-1 0,0 0 0,0 1 0,1-1 0,-1 0 0,0 1 0,0-1 0,0 0 0,0 1 0,0-1 0,1 1 0,-1-1 0,0 0 0,0 1 0,0-1 0,0 1 0,0-1 0,0 0 0,0 1 0,0-1 0,0 0 0,0 1 0,-1-1 0,1 1 0,0-1 0,0 0 0,0 1 0,0-1 0,-1 0 0,1 1 0,0-1 0,0 0 0,0 1 0,-1-1 0,1 0 0,0 0 0,-1 1 0,-13 25 855,12-23-641,1-2-178,1 0 1,-1-1-1,1 1 0,-1 0 0,1 0 0,-1-1 1,1 1-1,-1 0 0,1 0 0,0-1 0,-1 1 1,1 0-1,0 0 0,0 0 0,-1 0 0,1 0 1,0 0-1,0 0 0,0-1 0,0 1 0,0 0 1,0 0-1,1 0 0,-1 0 0,0 0 0,0 0 1,1-1-1,-1 1 0,0 0 0,1 0 0,0 1 1,27 1 401,-19-4-443,6 0-52,0-2 0,0 0 0,-1 0-1,1-2 1,-1 1 0,26-14-1,-27 12-50,0 0 0,1 0-1,0 2 1,0-1-1,0 2 1,1 0-1,17-1 1,-30 6 136,-1 0 0,0 1 1,0-1-1,0 0 0,0 1 0,0-1 0,-1 1 1,1-1-1,-1 1 0,0-1 0,0 1 1,1-1-1,-2 5 0,5 19 695,-3-23-718,0 0 0,1-1 0,-1 1 0,1 0 0,0-1 1,-1 1-1,1-1 0,0 0 0,0 0 0,1 0 0,-1 0 1,0 0-1,1 0 0,4 2 0,9 2-2972,1-5-4395,-4-3-8201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0.294"/>
    </inkml:context>
    <inkml:brush xml:id="br0">
      <inkml:brushProperty name="width" value="0.025" units="cm"/>
      <inkml:brushProperty name="height" value="0.025" units="cm"/>
    </inkml:brush>
  </inkml:definitions>
  <inkml:trace contextRef="#ctx0" brushRef="#br0">0 1 5733,'0'0'12321,"3"10"-11344,4 19-339,-3-7-14,1 0 0,2-1 0,15 37 0,-20-55-607,0-1 1,0 0-1,1 0 1,-1 0-1,1 0 1,-1 0-1,1 0 1,0 0-1,0-1 1,0 1-1,0-1 0,0 0 1,0 0-1,0 0 1,0-1-1,1 1 1,-1-1-1,0 1 1,0-1-1,1 0 1,-1 0-1,0-1 1,4 0-1,7 0 60,0-1 0,0-1-1,24-8 1,27-7-162,-65 22 1,-10 7 160,-17 10 481,24-18-407,-84 49 2701,78-47-2542,1-1 0,-1 0 0,0 0 0,0-1 0,-1-1 0,1 1 0,-1-1 0,-12 0 0,21-2-318,1 0 1,-1 0 0,1-1-1,-1 1 1,1 0-1,0-1 1,-1 1 0,1-1-1,-1 1 1,1-1-1,0 1 1,-1-1-1,1 1 1,0-1 0,-1 1-1,1-1 1,0 1-1,0-1 1,-1 1-1,1-1 1,0 0 0,0 1-1,0-1 1,0 1-1,0-1 1,0 1-1,0-1 1,0 0 0,0 1-1,0-1 1,1-1-1,4-21-2321,-2 18 1346,1 0 0,0 1-1,0 0 1,1 0 0,-1 0 0,1 0-1,8-4 1,17-10-5860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0.639"/>
    </inkml:context>
    <inkml:brush xml:id="br0">
      <inkml:brushProperty name="width" value="0.025" units="cm"/>
      <inkml:brushProperty name="height" value="0.025" units="cm"/>
    </inkml:brush>
  </inkml:definitions>
  <inkml:trace contextRef="#ctx0" brushRef="#br0">131 99 17168,'0'0'6711,"10"-8"-5612,-4 3-975,-2 3-91,0-1-1,0 0 1,-1 0 0,1 0 0,-1 0 0,0-1 0,1 1 0,-2-1 0,1 0 0,0 0-1,-1 0 1,1 0 0,-1 0 0,-1-1 0,1 1 0,0-1 0,0-6 0,-2 10-28,0 0 1,-1 0 0,1 1-1,-1-1 1,1 0 0,-1 0 0,1 1-1,-1-1 1,0 1 0,1-1-1,-1 1 1,0-1 0,1 1 0,-1-1-1,0 1 1,0-1 0,0 1-1,1 0 1,-1-1 0,0 1-1,0 0 1,0 0 0,0 0 0,0 0-1,1 0 1,-1 0 0,0 0-1,0 0 1,0 0 0,-1 0 0,-32 4-45,25-1 68,1 0 0,0 0 0,-1 1-1,2 0 1,-1 1 0,0 0 0,1 0-1,0 0 1,0 1 0,-9 11-1,11-13 30,0 1 0,1 1 0,0-1 0,0 1 0,1-1 0,-1 1 0,1 0 0,0 1 0,1-1 0,0 0 0,0 1 0,0-1 0,1 1 0,-2 11 0,3-17-54,0 1 1,0-1 0,1 1 0,-1 0-1,0-1 1,1 1 0,-1-1 0,1 1 0,-1-1-1,1 1 1,0-1 0,0 0 0,-1 1-1,1-1 1,0 0 0,0 1 0,1-1 0,-1 0-1,0 0 1,0 0 0,2 1 0,1 0-24,0 0 1,0 0-1,0 0 1,0-1-1,0 1 1,0-1-1,0 0 1,5 0-1,5 0-1186,-1 0 0,1-1 1,-1 0-1,20-4 0,3-6-6178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1.828"/>
    </inkml:context>
    <inkml:brush xml:id="br0">
      <inkml:brushProperty name="width" value="0.025" units="cm"/>
      <inkml:brushProperty name="height" value="0.025" units="cm"/>
    </inkml:brush>
  </inkml:definitions>
  <inkml:trace contextRef="#ctx0" brushRef="#br0">139 238 11979,'-8'1'1410,"-3"1"-639,-1 0 0,1 1 0,0 0 0,0 1 0,-11 6 0,18-8-594,1-1 1,0 1 0,0 0-1,0 0 1,0 0-1,0 0 1,0 0 0,1 1-1,-1-1 1,1 1-1,-1 0 1,1 0 0,0 0-1,0 0 1,0 0-1,1 0 1,-1 0 0,1 1-1,0-1 1,0 0-1,0 1 1,0 0-1,0 6 1,1-9-132,0 0 0,0 0 1,1 0-1,-1 0 0,1 0 0,-1 0 0,1 0 0,-1 0 1,1 0-1,0 0 0,-1 0 0,1 0 0,0-1 0,0 1 1,-1 0-1,1 0 0,0-1 0,0 1 0,0-1 0,0 1 1,0-1-1,0 1 0,0-1 0,0 1 0,0-1 0,0 0 1,0 0-1,0 1 0,0-1 0,1 0 0,-1 0 0,0 0 1,0 0-1,0 0 0,0-1 0,0 1 0,0 0 0,2-1 1,4 0 198,0 0 0,0 0 1,-1-1-1,1 0 0,9-4 1,0-2-182,-1-2 0,0 0 1,-1 0-1,0-1 0,-1-1 1,0 0-1,-1-1 0,0 0 1,12-19-1,-4 3-9,-2-1 1,-1 0-1,24-58 0,-40 86-60,0 0 0,0 1 0,0-1 0,-1 0 0,1 0-1,0 0 1,-1 0 0,1 0 0,-1 0 0,0 0 0,0-1 0,0 1 0,0 0-1,0-3 1,-1 5-1,0 0 0,0 0 0,0 1 0,1-1 0,-1 0 0,0 0 0,0 0 0,0 1 0,1-1 0,-1 0-1,0 1 1,0-1 0,1 1 0,-1-1 0,0 1 0,1-1 0,-1 1 0,0-1 0,1 1 0,-1 0 0,1-1 0,-1 2 0,-45 52-82,28-32 98,2 1 0,-23 44 0,35-60-8,0 0 0,1 0 1,1 0-1,-1 1 0,1-1 1,0 1-1,1 0 0,-1 0 0,2-1 1,-1 1-1,1 0 0,0 0 1,1 0-1,2 15 0,-2-21 3,0 0 0,0 0 0,0 1-1,0-1 1,0 0 0,1-1 0,-1 1 0,0 0-1,1 0 1,0 0 0,-1-1 0,1 1 0,0-1-1,0 1 1,0-1 0,0 0 0,0 0 0,4 2 0,-1-1-71,1 0 1,0-1 0,0 0 0,0 0-1,0 0 1,0-1 0,7 1 0,2-2-357,0-1 0,-1 0-1,1 0 1,-1-2 0,17-5 0,20-15-244,-42 18 918,1 1 1,0 0-1,0 1 0,1 0 0,0 1 1,15-4-1,-25 9-134,0 0 1,0 0-1,0-1 0,0 1 0,0 0 1,0 0-1,-1 0 0,1 0 0,-1 0 0,0 0 1,1 0-1,-1 0 0,0 0 0,0 0 1,0 0-1,-1 0 0,1 0 0,-1 3 1,2 23 319,0-27-430,0 0 0,0 0 0,1 0 0,-1 0 0,0 0 0,0 0 0,1-1 0,-1 1 0,1 0 0,-1-1-1,0 1 1,1-1 0,-1 1 0,1-1 0,-1 0 0,1 0 0,0 0 0,2 0 0,36 0 158,-29-1-136,3 0-181,-1 0-1,-1-2 0,1 1 1,24-10-1,-25 8-199,0 0-1,0 1 1,0 1-1,1-1 1,14 1-1,-25 2 283,-4 24 1542,63-9-1460,-55-15-169,1 0 0,-1 1 0,0 0 1,0 1-1,0-1 0,0 1 0,-1 0 0,1 1 1,0-1-1,-1 1 0,0 0 0,1 0 1,-1 1-1,0 0 0,-1 0 0,1 0 0,5 6 1,-7-4 149,0-1 1,0 0-1,-1 1 0,0 0 1,0 0-1,0-1 1,0 1-1,-1 0 1,0 1-1,0-1 1,-1 0-1,0 0 1,0 0-1,0 0 1,-1 0-1,0 1 1,0-1-1,-2 7 1,1-7 220,0 0 0,0 1 0,0-1 0,-1 0 0,0 0 0,0 0 0,0-1 0,-1 1 0,0-1 0,0 0 0,-1 0 0,1 0 0,-1-1 0,0 1 0,0-1 0,-11 6 0,15-9-187,0 0 1,0 0 0,-1 0 0,1-1-1,0 1 1,0-1 0,-1 1 0,1-1 0,-1 1-1,1-1 1,0 0 0,-1 0 0,1 0-1,-1 0 1,1 0 0,0 0 0,-1 0 0,1 0-1,-1 0 1,1-1 0,0 1 0,-1 0 0,1-1-1,0 1 1,-1-1 0,1 0 0,0 1-1,0-1 1,-2-1 0,1-1-49,1 1 0,-1-1 0,1 1-1,0-1 1,0 0 0,0 1 0,0-1 0,0 0 0,1 0-1,-1 0 1,1 0 0,0 1 0,0-6 0,0-4-391,1 0 0,0 0 0,1 1 0,0-1 0,1 1 0,6-17 0,-5 19 332,0 0 0,1 0-1,0 1 1,1-1 0,0 1 0,0 0-1,0 1 1,1-1 0,1 1-1,-1 1 1,1-1 0,0 1 0,0 1-1,1-1 1,0 1 0,0 1 0,0 0-1,0 0 1,1 1 0,0 0 0,-1 1-1,1-1 1,0 2 0,0 0 0,10 0-1,-11 0 266,0 0 0,0 0 0,-1-1 0,1 0 0,-1-1 0,1 0 0,11-5 0,12-5 93,-32 13-250,1 0-1,0 0 0,-1-1 1,1 1-1,0 0 0,0 0 1,-1 0-1,1 0 0,0 0 1,0 0-1,-1 0 1,1 0-1,0 0 0,0 1 1,-1-1-1,1 0 0,0 0 1,0 1-1,-1-1 0,1 1 1,0-1-1,-1 0 0,1 1 1,-1-1-1,1 1 0,-1-1 1,1 1-1,-1 0 0,1-1 1,-1 1-1,1-1 0,0 2 1,10 29 327,-3-8-270,41 42 113,-38-52-269,0 1 0,-1 0 0,0 0 0,-1 1 0,8 19 0,-15-29 59,-1 0 0,1 0 1,-1 0-1,0 0 1,-1 0-1,1 0 1,-1 0-1,0 0 0,0 0 1,0 0-1,-1 0 1,0 0-1,0 0 1,0 0-1,-1 0 0,0 0 1,1-1-1,-2 1 1,1 0-1,0-1 0,-1 0 1,-4 6-1,2-4 222,1-1 0,-1 0-1,0 0 1,0 0-1,0 0 1,0-1 0,-1 0-1,0 0 1,0-1 0,-13 6-1,16-7-152,1-2-1,-1 1 1,0 0-1,0 0 0,0-1 1,0 0-1,1 1 1,-1-1-1,0 0 1,0-1-1,0 1 0,0 0 1,0-1-1,0 0 1,1 1-1,-1-1 1,0 0-1,0-1 0,1 1 1,-1 0-1,1-1 1,-1 1-1,1-1 1,0 0-1,-1 0 0,1 0 1,0 0-1,-2-3 1,0 0-135,0 0 1,0-1 0,1 1 0,0-1-1,0 0 1,0 0 0,1 1 0,0-2-1,0 1 1,1 0 0,-1 0 0,1-9-1,0 11 43,1 1 0,1-1 0,-1 1-1,0 0 1,1-1 0,0 1 0,0 0 0,0-1-1,0 1 1,0 0 0,0 0 0,1 0-1,0 0 1,0 0 0,0 0 0,0 1-1,0-1 1,0 1 0,1-1 0,-1 1 0,1 0-1,-1 0 1,1 0 0,5-3 0,13-5 7,0 1 1,1 1 0,0 1-1,39-7 1,-29 7 239,44-16-1,-75 22-224,1 0 0,0 0-1,-1 0 1,1 0 0,-1-1 0,1 1-1,-1 0 1,0-1 0,1 1-1,-1-1 1,0 1 0,0-1-1,0 0 1,0 1 0,0-1 0,-1 0-1,1 0 1,0 0 0,-1 0-1,1 1 1,-1-4 0,1-11-3817,-4 2-4740,-1 6-2086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220"/>
    </inkml:context>
    <inkml:brush xml:id="br0">
      <inkml:brushProperty name="width" value="0.035" units="cm"/>
      <inkml:brushProperty name="height" value="0.035" units="cm"/>
    </inkml:brush>
  </inkml:definitions>
  <inkml:trace contextRef="#ctx0" brushRef="#br0">18 1 14315,'2'0'1328,"-2"7"-1008,-2 16-72,1 7 625,1 15-425,0 4-104,0 8-80,3-1-8,1-4-64,1-4-40,-1-5-64,1-9-32,-2-13-120,-3-6-192,0-13-104,-11-1 312,-2-10-88,-4-1-24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12.330"/>
    </inkml:context>
    <inkml:brush xml:id="br0">
      <inkml:brushProperty name="width" value="0.025" units="cm"/>
      <inkml:brushProperty name="height" value="0.025" units="cm"/>
    </inkml:brush>
  </inkml:definitions>
  <inkml:trace contextRef="#ctx0" brushRef="#br0">1 33 14670,'48'-2'6996,"37"-9"-3876,35-3-2079,600 9 981,0 51-2191,692 2-1203,-1386-49 1452,14 3 242,1-3 0,-1-1 0,0-2 0,1-2 0,70-20 0,-91 16-3240,-10-2-4360,-3 1-3095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25.467"/>
    </inkml:context>
    <inkml:brush xml:id="br0">
      <inkml:brushProperty name="width" value="0.025" units="cm"/>
      <inkml:brushProperty name="height" value="0.025" units="cm"/>
    </inkml:brush>
  </inkml:definitions>
  <inkml:trace contextRef="#ctx0" brushRef="#br0">1 83 3812,'0'0'18113,"1"-5"-17558,7-22 934,-8 28-1464,0 1 0,0-1-1,1 0 1,-1 0-1,0 1 1,1-1 0,-1 0-1,1 0 1,-1 0 0,1 1-1,0-1 1,-1 0-1,1 0 1,0 0 0,0 0-1,0 0 1,0 0 0,0-1-1,0 1 1,0 0-1,0 0 1,0-1 0,0 1-1,0-1 1,1 1 0,-1-1-1,0 1 1,0-1 0,1 0-1,-1 1 1,0-1-1,0 0 1,1 0 0,-1 0-1,0 0 1,1 0 0,-1 0-1,0 0 1,1-1-1,-1 1 1,0 0 0,0-1-1,0 1 1,1-1 0,-1 1-1,0-1 1,0 0-1,0 1 1,0-1 0,0 0-1,0 0 1,0 0 0,0 0-1,0 0 1,0 0-1,-1 0 1,1 0 0,0 0-1,-1 0 1,1 0 0,0-2-1,3-31 1378,-4 34-1363,0-1 1,1 0 0,-1 0 0,0 0 0,0 0 0,0 1 0,0-1-1,0 0 1,0 0 0,0 0 0,0 0 0,0 0 0,0 1 0,0-1 0,0 0-1,-1 0 1,1 0 0,0 0 0,-1 1 0,1-1 0,0 0 0,-1 0-1,1 1 1,-1-1 0,0 0 0,1 1 0,-1-1 0,1 1 0,-1-1-1,-1 0 1,1 2-59,-1 1 0,0 0 0,1 0 0,0 0 0,-1 0 0,1 1 0,0-1 0,0 0 0,0 0 0,1 1 0,-1-1-1,0 1 1,1-1 0,0 0 0,-1 1 0,1-1 0,0 1 0,1 2 0,-1 6 57,1-43 110,2 18-329,2 26-1499,3 25-5710,-6-26-169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34.995"/>
    </inkml:context>
    <inkml:brush xml:id="br0">
      <inkml:brushProperty name="width" value="0.025" units="cm"/>
      <inkml:brushProperty name="height" value="0.025" units="cm"/>
    </inkml:brush>
  </inkml:definitions>
  <inkml:trace contextRef="#ctx0" brushRef="#br0">0 40 4164,'0'0'14873,"12"-3"-14206,3 0-490,0 1 0,1 0-1,-1 1 1,0 1 0,1 0 0,-1 1 0,15 3 0,88 14 0,160 3 0,122-21-392,-277-2 92,41 1 72,110 0-319,302-40 1,-513 30 406,-31 5-56,0 1 0,0 2 1,45 1-1,-67 10-179,-9-2-4141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49.260"/>
    </inkml:context>
    <inkml:brush xml:id="br0">
      <inkml:brushProperty name="width" value="0.025" units="cm"/>
      <inkml:brushProperty name="height" value="0.025" units="cm"/>
    </inkml:brush>
  </inkml:definitions>
  <inkml:trace contextRef="#ctx0" brushRef="#br0">0 1 4452,'0'0'13197,"9"4"-11943,2 4-867,0 1 0,0 0-1,-1 0 1,0 1 0,-1 0 0,0 1-1,-1 0 1,10 15 0,46 65 338,29 46 141,-81-118-2918,-28-43-4758,3 1-808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49.624"/>
    </inkml:context>
    <inkml:brush xml:id="br0">
      <inkml:brushProperty name="width" value="0.025" units="cm"/>
      <inkml:brushProperty name="height" value="0.025" units="cm"/>
    </inkml:brush>
  </inkml:definitions>
  <inkml:trace contextRef="#ctx0" brushRef="#br0">0 292 13004,'0'0'9156,"11"7"-8420,-5-1-586,-4-4-110,0 0-1,1 0 0,-1 0 1,1 0-1,-1 0 0,1 0 1,0 0-1,0-1 0,0 1 1,0-1-1,0 0 0,0 0 1,0 0-1,0 0 1,0-1-1,0 1 0,1-1 1,-1 0-1,0 0 0,0 0 1,0 0-1,1-1 0,4 0 1,3-5 116,1 0 0,-1-1 0,-1 0 0,1-1 0,-1 0 0,0-1 0,-1 0 0,0 0 0,11-15 0,-2 0-37,-1-1-1,26-53 1,-38 69-85,-1-1 0,0 0 0,-1 0-1,0 0 1,0 0 0,-1 0 0,-1-1 0,1-16-1,-4 52-236,1-21 185,0 0 0,1 1 0,0-1 0,0 0 0,0 1 0,0-1 0,0 0 0,1 1 0,0-1 0,0 0 0,0 1 0,4 6 0,-2-4-171,1-1 0,0 0 1,0-1-1,1 1 0,-1-1 1,1 0-1,0 0 0,1-1 1,-1 1-1,1-1 0,0 0 1,0-1-1,0 1 0,9 2 1,-6-2-1116,1 0 1,0-1 0,1-1-1,-1 0 1,15 2 0,31-3-10298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0.844"/>
    </inkml:context>
    <inkml:brush xml:id="br0">
      <inkml:brushProperty name="width" value="0.025" units="cm"/>
      <inkml:brushProperty name="height" value="0.025" units="cm"/>
    </inkml:brush>
  </inkml:definitions>
  <inkml:trace contextRef="#ctx0" brushRef="#br0">1 241 4100,'0'0'8296,"8"1"-7261,45 0 185,0-2-1,63-9 0,22-2-926,346-14-213,331-10 64,744 45 1554,119-5-595,-1-45 281,-547-30-594,-877 34-4147,-157 15-1678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6.667"/>
    </inkml:context>
    <inkml:brush xml:id="br0">
      <inkml:brushProperty name="width" value="0.025" units="cm"/>
      <inkml:brushProperty name="height" value="0.025" units="cm"/>
    </inkml:brush>
  </inkml:definitions>
  <inkml:trace contextRef="#ctx0" brushRef="#br0">44 0 8616,'0'0'10314,"-26"48"-9129,19-18 513,0 6-257,3 7-480,4 1-353,0-1-447,0-6-97,11-3-32,-1-8-577,-3-7 321,-1-7-288,-1-7-578,-17-18-11017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7.043"/>
    </inkml:context>
    <inkml:brush xml:id="br0">
      <inkml:brushProperty name="width" value="0.025" units="cm"/>
      <inkml:brushProperty name="height" value="0.025" units="cm"/>
    </inkml:brush>
  </inkml:definitions>
  <inkml:trace contextRef="#ctx0" brushRef="#br0">0 33 16688,'0'0'7335,"73"-10"-6054,-18 9-544,1-1-545,10 1-192,-8 0-417,1-2-1376,-12 0-1987,-4-1-1633,-15-3-4132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7.370"/>
    </inkml:context>
    <inkml:brush xml:id="br0">
      <inkml:brushProperty name="width" value="0.025" units="cm"/>
      <inkml:brushProperty name="height" value="0.025" units="cm"/>
    </inkml:brush>
  </inkml:definitions>
  <inkml:trace contextRef="#ctx0" brushRef="#br0">171 9 13389,'0'0'6246,"-8"-2"-4789,3 1-1359,1-1-1,-1 1 1,0 0 0,0 0-1,0 1 1,0-1-1,0 1 1,1 1 0,-1-1-1,0 0 1,0 1 0,0 0-1,0 0 1,1 1 0,-1-1-1,0 1 1,1 0 0,-1 0-1,1 1 1,0-1 0,0 1-1,0 0 1,-4 4 0,4-4-30,0 1 0,0-1 0,0 1 0,1 1 0,-1-1 0,1 0 0,0 1 0,0 0 0,1 0 0,0-1 0,-1 1 0,1 1 0,1-1 0,-1 0 0,1 0 0,0 1 0,0-1 0,1 1 0,0-1 0,0 0 0,0 1 0,2 9 0,-1-13-24,0 0 0,0 0 0,0 0 0,0 0 0,1 0 0,-1-1 0,1 1 0,-1 0 0,1-1 0,0 0 1,0 1-1,-1-1 0,1 0 0,0 0 0,0 0 0,0 0 0,0 0 0,0 0 0,1-1 0,-1 1 0,0-1 0,0 1 1,0-1-1,1 0 0,-1 0 0,0 0 0,0 0 0,0 0 0,1-1 0,1 0 0,1 1 35,1-1 1,-1 0-1,0 0 0,0 0 0,0-1 0,0 1 1,0-1-1,0 0 0,-1-1 0,1 1 0,7-7 1,-7 4-39,1-1 0,-2 0 1,1-1-1,-1 1 1,0-1-1,0 0 1,-1 0-1,0 0 1,0 0-1,-1-1 0,0 1 1,0-1-1,-1 1 1,1-1-1,-2 0 1,1-14-1,-1 21-61,0 1 0,0 0 0,0-1 0,0 1 1,0 0-1,0-1 0,0 1 0,0 0 0,-1-1 0,1 1 0,0-1 0,0 1 0,0 0 0,0-1 0,0 1 0,-1 0 0,1 0 1,0-1-1,0 1 0,0 0 0,-1-1 0,1 1 0,0 0 0,0 0 0,-1 0 0,1-1 0,0 1 0,-1 0 0,1 0 0,0 0 1,-1 0-1,1-1 0,0 1 0,-1 0 0,1 0 0,0 0 0,-1 0 0,1 0 0,0 0 0,-1 0 0,1 0 0,-1 0 0,1 0 1,0 0-1,-1 0 0,0 1 0,1-1-33,-1 0 0,0 0 0,0 1 0,0-1 0,0 1 0,1-1 0,-1 0 0,0 1 0,0 0 0,1-1 0,-1 1 0,0-1 0,1 1 0,-1 0 0,1-1 0,-1 1 0,1 0 0,-1 1 0,0 0-79,0-1-1,1 0 1,-1 1 0,1-1 0,-1 1-1,1-1 1,-1 1 0,1-1 0,0 1-1,0-1 1,0 1 0,0-1-1,0 1 1,0-1 0,1 1 0,-1-1-1,0 1 1,1-1 0,-1 1 0,1-1-1,-1 0 1,1 1 0,0-1-1,0 0 1,-1 1 0,1-1 0,0 0-1,0 0 1,0 0 0,0 0 0,1 0-1,-1 0 1,0 0 0,0 0-1,1 0 1,-1-1 0,0 1 0,1 0-1,-1-1 1,1 1 0,-1-1 0,0 1-1,1-1 1,-1 0 0,1 0-1,-1 0 1,4 0 0,1 0-715,-1 0-1,1 0 1,0 0 0,0-1-1,0 0 1,0 0 0,-1-1-1,1 0 1,-1 0 0,1 0-1,8-5 1,17-16-8650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8.063"/>
    </inkml:context>
    <inkml:brush xml:id="br0">
      <inkml:brushProperty name="width" value="0.025" units="cm"/>
      <inkml:brushProperty name="height" value="0.025" units="cm"/>
    </inkml:brush>
  </inkml:definitions>
  <inkml:trace contextRef="#ctx0" brushRef="#br0">95 0 12524,'0'0'5317,"-9"11"-4287,-1 2-661,1 0-1,0 1 0,0 1 1,1-1-1,1 2 0,1-1 1,0 0-1,-4 19 0,5-7-42,2 1-1,0-1 1,3 49-1,0-63-412,1 0 0,1 0 0,1 0-1,0-1 1,0 1 0,1-1-1,1 0 1,0 0 0,0 0-1,10 13 1,-15-24 81,1 0-1,-1 0 1,0-1 0,0 1 0,1 0-1,-1 0 1,1-1 0,-1 1 0,1 0-1,-1-1 1,1 1 0,-1-1-1,1 1 1,-1-1 0,1 1 0,0-1-1,-1 1 1,1-1 0,0 1 0,-1-1-1,1 0 1,0 0 0,0 1-1,-1-1 1,1 0 0,0 0 0,0 0-1,0 0 1,-1 0 0,1 0 0,1 0-1,-1-1 3,0 0 0,0 0 0,-1 0 0,1-1 0,0 1 0,-1 0 0,1-1 0,-1 1 0,1 0 0,-1-1-1,0 1 1,0-1 0,0 1 0,1-1 0,-2 0 0,-2-59-24,0 50 162,-2 0 1,1 0-1,-2 1 0,1 0 0,-1 0 0,-1 0 0,-14-16 0,49 31-475,-9 2-777,1-1 0,1-1 0,39 4 0,-34-7-1532,1-1-1,44-4 1,-66 3 2482,0-1 0,-1 0 0,1 0 0,0 0 0,-1-1 0,1 0 0,6-3 0,-9 4 374,-1 0-1,1 0 0,-1 0 1,0 0-1,1 0 1,-1 0-1,0 0 0,0-1 1,0 1-1,0 0 0,0-1 1,0 1-1,0-1 0,0 1 1,-1-1-1,1 0 0,-1 1 1,1-1-1,-1 0 0,1 1 1,-1-1-1,0-3 1,0 4 22,-1-1 0,0 1 1,1-1-1,-1 1 1,0 0-1,0 0 1,0-1-1,0 1 1,0 0-1,0 0 1,0 0-1,-1 0 1,1 0-1,0 0 1,-1 0-1,1 1 1,0-1-1,-1 0 1,1 1-1,-1-1 0,1 1 1,-1 0-1,1-1 1,-1 1-1,1 0 1,-1 0-1,1 0 1,-1 0-1,1 0 1,-1 0-1,-1 1 1,-52 4 1796,51-4-1936,1 0 0,-1 1 0,1 0 0,-1 0 1,1 0-1,0 0 0,0 0 0,0 0 0,0 1 0,0 0 0,0 0 0,0-1 0,1 1 0,0 1 0,0-1 0,0 0 0,0 1 0,0-1 0,0 1 0,1-1 0,0 1 0,0 0 0,0 0 0,0-1 0,0 1 0,1 0 0,0 5 0,0-8-74,1 0 0,-1 0-1,1 0 1,-1 1 0,1-1-1,0 0 1,0 0 0,-1 0 0,1 0-1,0 0 1,0 0 0,0-1-1,0 1 1,0 0 0,0 0-1,1-1 1,-1 1 0,0 0-1,0-1 1,0 1 0,1-1-1,-1 0 1,0 1 0,1-1 0,-1 0-1,0 0 1,0 0 0,1 0-1,1 0 1,42-2 252,-45 2-265,12-4-146,1 1-1,-1-2 1,0 1 0,0-2-1,-1 0 1,1 0-1,-1-1 1,-1 0-1,1-1 1,-1 0-1,-1 0 1,0-1 0,0-1-1,0 0 1,-1 0-1,7-13 1,-19 31 169,-1 0 0,1-1 0,0 2-1,1-1 1,-4 14 0,6-20 39,1 0 0,-1 0 1,1 0-1,-1 1 0,1-1 0,0 0 0,0 1 0,0-1 0,0 0 0,0 1 0,1-1 0,-1 0 0,1 0 0,-1 1 0,1-1 0,0 0 0,0 0 0,0 0 0,0 0 0,0 0 1,0 0-1,1 0 0,-1 0 0,1-1 0,-1 1 0,1 0 0,0-1 0,-1 1 0,1-1 0,0 0 0,0 0 0,0 1 0,0-1 0,0-1 0,3 2 0,3 1 27,0-1 0,-1 0 0,1-1 0,0 0 0,0 0-1,-1 0 1,1-1 0,0 0 0,0-1 0,0 0 0,0 0 0,-1-1-1,1 0 1,12-5 0,-8 2-38,-1-1 0,1 0-1,-1-1 1,-1 0 0,1-1 0,-1 0-1,0 0 1,12-16 0,-10 10-124,0 0 1,-1-2 0,0 1 0,-1-2-1,-1 1 1,-1-1 0,0 0-1,-1-1 1,-1 0 0,-1 0-1,0 0 1,2-25 0,-7 42 58,0 0-1,1 0 1,-1 0-1,0 0 1,0 0 0,0 0-1,0 0 1,0 0-1,0 0 1,-1 0 0,1 0-1,0 0 1,0 0-1,-1 0 1,1 0 0,-1 0-1,1 0 1,-1 0-1,1 0 1,-1 1 0,1-1-1,-1 0 1,0 0-1,1 0 1,-1 1 0,0-1-1,0 0 1,0 1-1,0-1 1,-1 0 0,0 1 0,0 0-1,0 0 1,0 0 0,0 0-1,0 0 1,0 0 0,0 1 0,1-1-1,-1 1 1,0-1 0,0 1 0,0 0-1,-2 1 1,-5 3 24,0 0 0,0 0 0,0 1 0,-14 14-1,15-11 105,-1 0 0,1 1 0,1 0 0,0 0 0,0 0 0,1 1-1,0 1 1,1-1 0,-5 18 0,8-24-95,0 1 1,1 0-1,0 0 0,1 0 1,-1-1-1,1 1 0,0 0 1,1 0-1,-1 0 0,1 0 1,0 0-1,1-1 1,-1 1-1,1 0 0,0-1 1,1 1-1,-1-1 0,1 0 1,0 0-1,0 0 0,1 0 1,3 4-1,1-1-81,1 0 0,0 0 0,0-1 0,0 0 0,1 0 0,0-1-1,0 0 1,15 5 0,-15-7-1023,0-1-1,0 0 1,1-1 0,-1 0-1,17 1 1,10-2-4912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1.685"/>
    </inkml:context>
    <inkml:brush xml:id="br0">
      <inkml:brushProperty name="width" value="0.035" units="cm"/>
      <inkml:brushProperty name="height" value="0.035" units="cm"/>
    </inkml:brush>
  </inkml:definitions>
  <inkml:trace contextRef="#ctx0" brushRef="#br0">1 183 14843,'6'5'1328,"16"-8"-719,7-8-233,13-5 624,7-2-224,13-5-208,-1-1 16,2 2-416,-2-1-360,-15 7-488,-10 1 632,-24 4-216,-10 5-88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8.730"/>
    </inkml:context>
    <inkml:brush xml:id="br0">
      <inkml:brushProperty name="width" value="0.025" units="cm"/>
      <inkml:brushProperty name="height" value="0.025" units="cm"/>
    </inkml:brush>
  </inkml:definitions>
  <inkml:trace contextRef="#ctx0" brushRef="#br0">1 4 9129,'0'2'1297,"1"41"10819,0-27-11318,1 0 0,0-1-1,2 1 1,4 16 0,-6-27-892,0 0 1,0 0 0,0 0 0,1 0-1,-1 0 1,1 0 0,1-1 0,-1 1 0,0-1-1,1 0 1,0 0 0,0 0 0,0 0-1,1-1 1,6 4 0,-7-5 262,1 0 1,-1 0 0,1-1-1,-1 0 1,1 0-1,0 0 1,0 0-1,0-1 1,-1 0-1,1 0 1,0 0-1,0-1 1,6-1 0,-6 1-103,-1 0 0,0-1 0,1 0 0,-1 0 0,0 0 0,0 0 0,0-1 0,0 1 0,-1-1 0,1 0 1,-1-1-1,1 1 0,-1 0 0,0-1 0,-1 0 0,1 1 0,0-1 0,-1 0 0,0-1 0,0 1 0,0 0 0,-1-1 1,1 1-1,0-7 0,3-8-12,-2-1 0,0 1 1,-1-1-1,-1-24 0,-1 43-59,0 1-1,0-1 1,0 1-1,1-1 1,-1 1-1,0-1 1,0 0-1,0 1 1,0-1-1,0 1 0,0-1 1,0 1-1,0-1 1,0 1-1,-1-1 1,1 1-1,0-1 1,0 1-1,0-1 1,-1 1-1,1-1 0,0 1 1,0-1-1,-1 1 1,1-1-1,0 1 1,-1 0-1,1-1 1,-1 1-1,1 0 1,0-1-1,-1 1 0,1 0 1,-1-1-1,1 1 1,-1 0-1,1 0 1,-1 0-1,1-1 1,-1 1-1,1 0 1,-1 0-1,1 0 0,-1 0 1,0 0-1,1 0 1,-1 0-1,0 1-28,-1-1-1,1 1 0,0-1 1,0 1-1,0 0 0,0 0 1,0 0-1,0-1 0,0 1 1,1 0-1,-1 0 0,0 0 1,0 0-1,1 1 0,-1-1 1,1 0-1,-1 0 0,1 0 1,-1 2-1,0-2-140,1 1 1,-1 0-1,1 0 1,-1-1-1,1 1 1,0 0-1,0-1 1,0 1-1,0 0 1,0 0-1,0-1 1,0 1-1,1 0 1,-1 0-1,1-1 1,-1 1-1,1 0 1,0-1-1,-1 1 1,1-1-1,0 1 1,0-1-1,0 1 1,0-1-1,0 0 1,1 1-1,-1-1 1,0 0-1,0 0 1,1 0-1,-1 0 1,1 0-1,-1 0 1,1 0-1,0-1 0,-1 1 1,1 0-1,-1-1 1,3 1-1,2 0-765,0 0-1,0 0 1,0-1-1,0 0 1,0 0-1,0 0 1,0-1-1,0 0 1,0 0-1,11-4 1,7-8-4656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9.348"/>
    </inkml:context>
    <inkml:brush xml:id="br0">
      <inkml:brushProperty name="width" value="0.025" units="cm"/>
      <inkml:brushProperty name="height" value="0.025" units="cm"/>
    </inkml:brush>
  </inkml:definitions>
  <inkml:trace contextRef="#ctx0" brushRef="#br0">130 222 10250,'0'0'5466,"-11"4"-3346,-1 0-1652,1 1 1,1 1 0,-1 0 0,-15 10 0,22-13-254,0 0 0,1 1 0,-1-1 0,1 0 0,-1 1 0,1 0 0,0 0 0,0 0 0,1 0 0,-1 0 1,1 1-1,0-1 0,0 1 0,1-1 0,-1 1 0,-1 10 0,3-14-184,0 0 1,0 0 0,0 0-1,0 0 1,0 0-1,0 0 1,1 0 0,-1 0-1,0 0 1,0 0-1,1 1 1,-1-1-1,1 0 1,-1-1 0,1 1-1,-1 0 1,1 0-1,0 0 1,0 0 0,-1 0-1,1 0 1,0-1-1,0 1 1,0 0-1,0-1 1,0 1 0,1 0-1,2 1 40,-1-1 0,1 0 0,0 0 0,-1 0 0,1 0 0,0-1 0,0 0 0,5 1 0,0-2 19,1 1 0,-1-1-1,0 0 1,0-1 0,0 0 0,14-6-1,-13 3-62,0-1 0,0 0 0,0-1 0,-1 0 0,8-9 1,-13 13-52,-1-1 1,0 1 0,0 0 0,0-1 0,0 0 0,-1 0-1,1 0 1,-1 0 0,0 0 0,0 0 0,-1-1 0,1 1 0,-1 0-1,0-1 1,1-7 0,-20 25-687,12-4 750,0 0 0,0 0-1,0 0 1,2 1 0,-1 0 0,-3 13-1,6-20-9,1 1 0,1-1 0,-1 1 0,0-1-1,1 1 1,-1 0 0,1 0 0,0-1 0,1 1-1,-1 0 1,0-1 0,1 1 0,0 0 0,0-1 0,0 1-1,0-1 1,1 0 0,0 1 0,-1-1 0,1 0-1,4 6 1,22 20 220,-16-17-423,0 1 0,-1 0 0,10 15 0,-18-23 84,0-1 0,-1 1 0,0 0 1,0 0-1,0 0 0,0 0 0,-1 0 0,0 1 0,0-1 0,0 0 0,-1 1 0,0-1 0,0 11 0,-1-12 93,0-1 0,0 0 0,-1 1 0,1-1 1,-1 0-1,1 0 0,-1 0 0,0 0 0,0-1 0,0 1 0,-1 0 0,1-1 0,-1 1 0,1-1 0,-1 0 0,0 0 0,0 0 0,0 0 0,0 0 0,0-1 0,0 0 0,0 1 0,0-1 0,-1 0 0,1 0 0,-1-1 0,1 1 0,0-1 0,-6 0 0,5 1 34,0-1-1,1 1 0,-1-1 0,0-1 1,1 1-1,-1 0 0,0-1 0,1 0 1,-1 1-1,1-2 0,-1 1 0,1 0 1,-1-1-1,1 1 0,0-1 0,0 0 1,0 0-1,0 0 0,0-1 0,0 1 1,0-1-1,1 1 0,-1-1 0,1 0 1,0 0-1,0 0 0,0 0 0,-2-5 0,3 1-22,-1-1-1,1 0 0,0 0 1,0 0-1,1 0 0,0 0 0,1 0 1,0 0-1,0 0 0,1 0 0,0 1 1,0-1-1,0 0 0,1 1 0,1 0 1,-1 0-1,1 0 0,9-13 0,9-9-142,0 1 0,50-48 0,-56 60 33,11-10 77,73-81 46,-91 96 51,-1 0 0,0 0 0,-1-1 0,0 0 0,-1 0 0,0-1 0,-1 0 0,5-16 0,-10 28-50,1 0 1,-1-1-1,1 1 0,-1 0 1,1 0-1,-1-1 0,0 1 1,0 0-1,0-1 0,0 1 1,0 0-1,0-1 0,0 1 1,0-1-1,0 1 0,-1 0 1,1 0-1,0-1 0,-1 1 1,1 0-1,-1 0 0,0-1 1,1 1-1,-1 0 0,0 0 1,0 0-1,0 0 0,1 0 1,-1 0-1,0 0 0,0 0 1,-1 0-1,0-1 0,-1 2-18,0 0-1,1 0 1,-1 0-1,0 0 1,1 0-1,-1 0 0,0 1 1,1-1-1,-1 1 1,1 0-1,-1 0 1,1 0-1,-1 0 0,1 0 1,0 0-1,-1 1 1,-1 1-1,-10 7 58,1 0 0,0 1-1,1 1 1,0 0 0,0 0 0,2 1-1,-11 16 1,16-22-37,0 1 0,0 0 1,1 0-1,0 0 0,1 1 0,-1-1 0,1 1 0,1 0 0,0-1 0,0 1 1,1 0-1,0 1 0,1-1 0,0 16 0,2-20-24,-1-1-1,1 0 1,0 0-1,0 0 1,0 0-1,0 0 1,1-1-1,0 1 1,0-1-1,0 1 1,0-1-1,0 0 1,0 0 0,1 0-1,0-1 1,-1 1-1,1-1 1,0 0-1,0 0 1,0 0-1,7 1 1,44 12-1991,-5-9-4472,-16-6-1717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5:59.728"/>
    </inkml:context>
    <inkml:brush xml:id="br0">
      <inkml:brushProperty name="width" value="0.025" units="cm"/>
      <inkml:brushProperty name="height" value="0.025" units="cm"/>
    </inkml:brush>
  </inkml:definitions>
  <inkml:trace contextRef="#ctx0" brushRef="#br0">0 0 5125,'0'0'21716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0.285"/>
    </inkml:context>
    <inkml:brush xml:id="br0">
      <inkml:brushProperty name="width" value="0.025" units="cm"/>
      <inkml:brushProperty name="height" value="0.025" units="cm"/>
    </inkml:brush>
  </inkml:definitions>
  <inkml:trace contextRef="#ctx0" brushRef="#br0">1 87 4228,'5'-8'6945,"-2"1"-6129,5-7 1059,0 1 1,0 1-1,18-20 0,-26 32-1793,1 0 0,-1 1-1,0-1 1,1 0 0,-1 0-1,0 1 1,1-1 0,-1 1-1,0-1 1,1 0 0,-1 1-1,0-1 1,1 1 0,-1-1-1,0 0 1,0 1 0,0-1-1,0 1 1,1-1 0,-1 1-1,0-1 1,0 1 0,0-1-1,0 1 1,0-1 0,0 1-1,0-1 1,0 1 0,0-1-1,0 1 1,-1-1 0,1 1-1,0 0 1,1 26 216,-1-26-196,2 178 5487,1 1-3966,2-114-1489,-5-64-150,0 1 1,1-1 0,-1 0-1,0 1 1,1-1-1,0 0 1,0 0 0,0 1-1,0-1 1,0 0-1,0 0 1,0 0 0,1 0-1,-1 0 1,1 0 0,-1-1-1,1 1 1,0 0-1,-1-1 1,1 1 0,0-1-1,0 0 1,0 0-1,3 2 1,-4-3-44,-1 0-1,0 0 1,1 0 0,-1 0 0,1 0-1,-1 0 1,1 0 0,-1 0-1,0 0 1,1 0 0,-1-1-1,1 1 1,-1 0 0,1 0 0,-1 0-1,0 0 1,1-1 0,-1 1-1,0 0 1,1 0 0,-1-1 0,0 1-1,1 0 1,-1-1 0,0 1-1,0 0 1,1-1 0,-1 1-1,0-1 1,0 1 0,0 0 0,1-1-1,-1 1 1,0-1 0,0 1-1,0 0 1,0-1 0,0 0 0,1-19-1713,-1 15 1260,1-8-1324,-1-1 0,-1 1 0,0-1 1,-1 1-1,0-1 0,-1 1 1,-9-25-1,-14-19-7389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0.606"/>
    </inkml:context>
    <inkml:brush xml:id="br0">
      <inkml:brushProperty name="width" value="0.025" units="cm"/>
      <inkml:brushProperty name="height" value="0.025" units="cm"/>
    </inkml:brush>
  </inkml:definitions>
  <inkml:trace contextRef="#ctx0" brushRef="#br0">1 73 9161,'0'0'16367,"71"-36"-15598,-27 27-513,2-2-224,5 2-32,-1 4-929,-4 3-2018,-7 2-960,-9 0-3044</inkml:trace>
  <inkml:trace contextRef="#ctx0" brushRef="#br0" timeOffset="1">11 246 14286,'0'0'8199,"45"10"-7174,4-16-769,13-2-320,11 1-2338,1 0-2466,-7 0-3428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1.078"/>
    </inkml:context>
    <inkml:brush xml:id="br0">
      <inkml:brushProperty name="width" value="0.025" units="cm"/>
      <inkml:brushProperty name="height" value="0.025" units="cm"/>
    </inkml:brush>
  </inkml:definitions>
  <inkml:trace contextRef="#ctx0" brushRef="#br0">183 341 14253,'-11'3'2034,"1"-1"-1360,-10 4 391,1 0 1,-37 16-1,52-20-939,-1 0 1,1 0-1,0 0 1,0 1-1,1-1 1,-1 1-1,0 0 0,1 0 1,0 0-1,0 1 1,0-1-1,0 1 1,0 0-1,1 0 1,-1 0-1,1 0 1,0 0-1,0 0 1,1 0-1,-1 1 1,0 4-1,2-8-117,0 0 1,0 0-1,0 0 1,0 0-1,0 0 0,0 0 1,1 0-1,-1 0 0,0 0 1,0 0-1,1 0 1,-1 0-1,1 0 0,-1 0 1,1 0-1,-1 0 1,1 0-1,0 0 0,-1 0 1,1-1-1,0 1 0,0 0 1,0-1-1,1 2 1,30 7 291,-22-8-142,0-1 1,0-1 0,0 1 0,17-5 0,-15 1-169,0-1 0,0-1 0,0 0 0,0-1 0,-1 0 0,0 0 0,-1-1 0,0-1 1,0 0-1,-1 0 0,0-1 0,0 0 0,-1 0 0,0-1 0,-1 0 0,-1 0 0,1-1 0,-2 0 1,0 0-1,6-20 0,-11 32-6,0 0 1,0 0-1,0 0 1,0 0-1,0-1 1,0 1 0,1 0-1,-1 0 1,0 0-1,0 0 1,0-1-1,0 1 1,0 0-1,0 0 1,0 0-1,0-1 1,0 1-1,0 0 1,0 0-1,0 0 1,0 0-1,0-1 1,0 1 0,0 0-1,0 0 1,0 0-1,0-1 1,0 1-1,0 0 1,-1 0-1,1 0 1,0 0-1,0 0 1,0-1-1,0 1 1,0 0-1,0 0 1,-1 0 0,1 0-1,0 0 1,0 0-1,0-1 1,0 1-1,0 0 1,-1 0-1,1 0 1,0 0-1,0 0 1,0 0-1,-1 0 1,1 0-1,0 0 1,0 0 0,-1 0-1,-11 8-267,-10 16 169,15-15 142,1 0-1,1 0 0,-1 0 0,2 1 0,-1 0 1,1 0-1,1 0 0,-1 0 0,2 1 1,0 0-1,0-1 0,1 1 0,-1 14 0,3-23-15,-1 0-1,1-1 1,-1 1-1,1-1 0,0 1 1,-1-1-1,1 1 1,0-1-1,0 1 0,0-1 1,0 0-1,0 1 1,0-1-1,1 0 1,-1 0-1,0 0 0,1 0 1,-1 0-1,0 0 1,1 0-1,-1-1 0,1 1 1,0 0-1,-1-1 1,1 1-1,-1-1 0,1 0 1,0 0-1,-1 1 1,1-1-1,0 0 1,0 0-1,-1 0 0,1-1 1,0 1-1,-1 0 1,1-1-1,2 0 0,4-1 62,0 0-1,0 0 1,0 0-1,0-1 1,0-1-1,11-5 1,0-5-35,-1 0 0,-1-1 0,0 0 0,-1-2 0,-1 0 0,-1-1 0,0 0 0,15-27 0,-2-2-146,-3-2 1,24-67 0,-43 103 1,15-50-858,-39 228 1315,19-146-307,0 1-298,0-6-2838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1.406"/>
    </inkml:context>
    <inkml:brush xml:id="br0">
      <inkml:brushProperty name="width" value="0.025" units="cm"/>
      <inkml:brushProperty name="height" value="0.025" units="cm"/>
    </inkml:brush>
  </inkml:definitions>
  <inkml:trace contextRef="#ctx0" brushRef="#br0">0 1 18546,'0'0'6053,"50"34"-5252,-27-19-481,0 4-224,-2 1-64,-5 2-64,0 0-384,-7-1-1410,2-5-1793,-1-8-3428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2.132"/>
    </inkml:context>
    <inkml:brush xml:id="br0">
      <inkml:brushProperty name="width" value="0.025" units="cm"/>
      <inkml:brushProperty name="height" value="0.025" units="cm"/>
    </inkml:brush>
  </inkml:definitions>
  <inkml:trace contextRef="#ctx0" brushRef="#br0">112 0 10794,'0'0'10229,"2"14"-9151,9 253 2391,-7-83-2934,-4-172-511,0 0 0,1 0 0,1 1 0,0-1 0,1 0 0,0-1 0,8 20 0,-11-31-23,0 0 0,0 0 0,0 1 0,0-1 0,0 0 0,0 0 1,0 1-1,0-1 0,0 0 0,0 0 0,0 0 0,0 1 0,0-1 0,1 0 0,-1 0 0,0 1 1,0-1-1,0 0 0,0 0 0,0 0 0,1 0 0,-1 1 0,0-1 0,0 0 0,0 0 0,1 0 1,-1 0-1,0 0 0,0 0 0,1 1 0,-1-1 0,0 0 0,0 0 0,1 0 0,-1 0 0,0 0 1,0 0-1,1 0 0,-1 0 0,0 0 0,0 0 0,1 0 0,-1 0 0,0 0 0,0-1 0,1 1 1,-1 0-1,4-15-272,-4-22-712,-3 23 375,-1 1 1,0 0 0,-1-1 0,0 2-1,-1-1 1,-13-20 0,-54-70-2204,59 86 2741,4 6 188,8 9 36,0 1 0,0-1 0,0 0 0,1 0-1,-1 0 1,1 0 0,-1 0 0,1 0 0,0 0 0,-1-1-1,0-2 1,28 14 855,-8-2-1231,0 0 1,1-2-1,0 0 0,24 3 0,36 0-5363,-34-7-586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2.510"/>
    </inkml:context>
    <inkml:brush xml:id="br0">
      <inkml:brushProperty name="width" value="0.025" units="cm"/>
      <inkml:brushProperty name="height" value="0.025" units="cm"/>
    </inkml:brush>
  </inkml:definitions>
  <inkml:trace contextRef="#ctx0" brushRef="#br0">130 171 15887,'-10'3'1852,"3"-2"-1377,-61 18 2757,66-18-3118,-1 0 1,1 0 0,-1 0-1,1 0 1,0 0-1,-1 0 1,1 1 0,0-1-1,0 1 1,0 0-1,0-1 1,0 1 0,1 0-1,-1 0 1,0 0-1,1 1 1,-1-1 0,1 0-1,0 1 1,0-1 0,0 0-1,0 1 1,0-1-1,0 5 1,1-6-100,0 0 0,0-1 0,0 1 0,1 0 0,-1 0-1,0-1 1,1 1 0,-1 0 0,0-1 0,1 1 0,-1 0 0,1-1 0,-1 1 0,1-1 0,-1 1 0,1-1-1,-1 1 1,1-1 0,-1 1 0,1-1 0,0 0 0,-1 1 0,1-1 0,0 0 0,-1 0 0,1 1 0,0-1-1,0 0 1,-1 0 0,1 0 0,0 0 0,1 0 0,31 1 549,-23-2-301,56-2 209,-47 1-521,1 1 1,0 0-1,0 2 1,0 0 0,27 6-1,-45-7 97,0 1-1,-1 0 1,1 0-1,0 0 0,0 0 1,-1 1-1,1-1 1,0 0-1,-1 1 1,1-1-1,-1 1 1,0-1-1,1 1 1,-1 0-1,0 0 1,0-1-1,0 1 1,0 0-1,-1 0 1,1 0-1,0 0 0,0 3 1,0-2 1190,0-12-129,1-6-576,6-80-20,7-41-1208,-15 134 591,1 0-1,-1 0 0,1 0 0,-1 0 0,1 0 0,0 0 1,0 0-1,0 0 0,0 0 0,0 0 0,1 1 1,-1-1-1,0 0 0,1 1 0,-1-1 0,1 1 1,0 0-1,-1-1 0,1 1 0,0 0 0,0 0 1,0 0-1,0 0 0,0 0 0,0 1 0,4-2 0,3 1-1072,0 0 0,-1 1 0,1 0 0,0 0 0,11 2 0,-5-1-1513,6 1-2958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3.357"/>
    </inkml:context>
    <inkml:brush xml:id="br0">
      <inkml:brushProperty name="width" value="0.025" units="cm"/>
      <inkml:brushProperty name="height" value="0.025" units="cm"/>
    </inkml:brush>
  </inkml:definitions>
  <inkml:trace contextRef="#ctx0" brushRef="#br0">51 99 16015,'-2'10'833,"-18"116"2392,-6 223 0,23-286-1977,16-98 1606,26-74-2676,9-79-76,28-84-599,-75 270 469,0-1-1,0 0 1,0 1-1,0-1 1,1 1 0,-1-1-1,1 1 1,-1 0-1,1-1 1,0 1 0,0 0-1,0 0 1,0 1-1,0-1 1,0 0 0,1 1-1,-1-1 1,1 1 0,2-2-1,-3 3 12,-1 0-1,1 0 0,0 0 1,-1 0-1,1 1 1,-1-1-1,1 0 1,0 1-1,-1-1 0,1 1 1,-1 0-1,1-1 1,-1 1-1,1 0 1,-1 0-1,0 0 0,1 0 1,-1 0-1,0 0 1,0 0-1,0 1 1,0-1-1,0 0 0,0 1 1,0-1-1,0 0 1,0 1-1,-1-1 1,1 1-1,-1 0 0,1-1 1,0 3-1,0 1 32,1-1-1,-1 1 0,0 0 0,0 1 1,0-1-1,-1 0 0,0 0 1,0 0-1,0 0 0,-1 0 1,1 0-1,-1 1 0,0-1 0,-1-1 1,1 1-1,-1 0 0,0 0 1,0 0-1,-1-1 0,1 1 0,-1-1 1,0 0-1,0 0 0,-1 0 1,1 0-1,-1-1 0,0 1 0,-5 3 1,-4 3-215,0 0-1,0-2 1,0 1 0,-1-2 0,-1 0 0,1-1-1,-1 0 1,-19 5 0,39-12-4480,3-1 1717,14-9-3399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483"/>
    </inkml:context>
    <inkml:brush xml:id="br0">
      <inkml:brushProperty name="width" value="0.035" units="cm"/>
      <inkml:brushProperty name="height" value="0.035" units="cm"/>
    </inkml:brush>
  </inkml:definitions>
  <inkml:trace contextRef="#ctx0" brushRef="#br0">0 3 15843,'0'0'33,"0"0"0,0 0-1,1-1 1,-1 1 0,0 0-1,0 0 1,0 0-1,1 0 1,-1 0 0,0-1-1,0 1 1,0 0-1,1 0 1,-1 0 0,0 0-1,0 0 1,1 0 0,-1 0-1,0 0 1,0 0-1,0 0 1,1 0 0,-1 0-1,0 0 1,0 0 0,1 0-1,-1 0 1,0 0-1,0 0 1,1 0 0,-1 0-1,0 0 1,0 1 0,0-1-1,1 0 1,-1 0-1,0 0 1,0 0 0,0 0-1,1 1 1,-1-1 0,0 0-1,0 0 1,0 0-1,0 0 1,0 1 0,0-1-1,1 0 1,-1 0 0,0 1-1,0-1 1,0 0-1,0 0 1,0 1 0,0-1-1,0 0 1,11 21 362,-7-13-156,57 120 325,-61-127-562,0-1 1,1 1-1,-1 0 0,0 0 0,1-1 0,-1 1 0,1 0 0,-1-1 0,0 1 0,1-1 0,0 1 1,-1 0-1,1-1 0,-1 1 0,1-1 0,0 1 0,0 0 0,0-2-9,-1 1 0,0 0 0,1 0 0,-1 0 0,0-1 1,0 1-1,1 0 0,-1 0 0,0-1 0,0 1 0,1 0 0,-1 0 0,0-1 0,0 1 0,0 0 0,1-1 0,-1 1 1,0 0-1,0-1 0,0 1 0,0 0 0,0-1 0,0 1 0,0 0 0,0-1 0,0 1 0,2-37-630,-2 31 482,8-116-2312,-9 142 2840,2 40 477,-1-56-796,0 0 0,1-1 0,-1 1-1,1 0 1,0-1 0,0 1 0,1 0 0,-1-1-1,1 0 1,0 1 0,-1-1 0,4 4 0,-4-6 4,0 0 1,0-1 0,0 1-1,0 0 1,0 0-1,0-1 1,1 1 0,-1-1-1,0 1 1,0-1-1,1 0 1,-1 1 0,0-1-1,0 0 1,1 0-1,-1 0 1,0 0 0,0 0-1,1 0 1,-1 0-1,0-1 1,0 1 0,1 0-1,-1-1 1,0 1-1,0-1 1,0 1 0,2-2-1,2 0 26,-1-1 0,0 1 0,-1-1-1,1 0 1,0 0 0,-1 0 0,4-5 0,15-25 286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3.713"/>
    </inkml:context>
    <inkml:brush xml:id="br0">
      <inkml:brushProperty name="width" value="0.025" units="cm"/>
      <inkml:brushProperty name="height" value="0.025" units="cm"/>
    </inkml:brush>
  </inkml:definitions>
  <inkml:trace contextRef="#ctx0" brushRef="#br0">64 34 13036,'0'0'5344,"-4"12"-3262,-12 30-536,8-24-1076,0 1 0,1 0 0,1 0 0,1 1 1,-5 34-1,10-53-455,0-1 1,0 1-1,0 0 1,0 0-1,1-1 0,-1 1 1,0 0-1,0 0 1,0-1-1,1 1 0,-1 0 1,0 0-1,1-1 1,-1 1-1,1 0 1,-1-1-1,1 1 0,-1-1 1,1 1-1,-1 0 1,1-1-1,-1 1 1,1-1-1,0 0 0,-1 1 1,1-1-1,0 1 1,0-1-1,-1 0 1,1 0-1,0 1 0,0-1 1,-1 0-1,1 0 1,0 0-1,0 0 0,-1 0 1,1 0-1,0 0 1,0 0-1,0 0 1,-1 0-1,1 0 0,0-1 1,0 1-1,1-1 1,2 0 97,0 0 0,0-1-1,0 1 1,-1-1 0,1 0 0,0 0 0,5-5 0,-2 0-125,0 0 1,-1-1-1,0 0 0,-1 0 1,0-1-1,0 0 1,-1 1-1,0-2 0,0 1 1,-1 0-1,-1-1 0,1 1 1,-1-1-1,-1 0 0,0 0 1,0 1-1,-1-1 0,-1 0 1,1 0-1,-1 0 0,-3-9 1,3 17-50,1 0 1,-1 0 0,0 0-1,0 1 1,0-1-1,0 0 1,-1 1 0,1-1-1,0 1 1,-1 0-1,1-1 1,-1 1 0,1 0-1,-1 0 1,0 0 0,-3-2-1,-5 5-1220,13 17-490,-2-17 1468,0 0-1,1 0 0,-1 0 1,1 0-1,0 0 0,-1 0 1,1 0-1,0-1 0,0 1 1,0-1-1,0 0 0,0 1 1,1-1-1,-1 0 0,0 0 1,4 1-1,24 7-4997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4.060"/>
    </inkml:context>
    <inkml:brush xml:id="br0">
      <inkml:brushProperty name="width" value="0.025" units="cm"/>
      <inkml:brushProperty name="height" value="0.025" units="cm"/>
    </inkml:brush>
  </inkml:definitions>
  <inkml:trace contextRef="#ctx0" brushRef="#br0">179 142 15246,'-11'2'2104,"-1"0"-1495,0 1-1,0 0 1,1 0 0,-1 2 0,1-1 0,-18 11-1,24-12-426,0 0 0,0 1-1,1-1 1,-1 1 0,1-1 0,0 2-1,0-1 1,0 0 0,1 1-1,0-1 1,-1 1 0,2 0-1,-1 0 1,0 0 0,1 1-1,0-1 1,0 0 0,1 1 0,-2 6-1,3-10-174,0 0-1,0-1 1,0 1-1,0 0 1,0 0-1,0-1 1,0 1-1,0 0 1,1 0-1,-1-1 1,1 1-1,-1 0 1,1-1-1,0 1 1,-1-1-1,1 1 1,0-1-1,0 1 1,0-1-1,0 1 1,1-1-1,-1 0 1,2 2 0,0-1 11,0 0 0,0-1 1,0 0-1,1 1 1,-1-1-1,0 0 1,0-1-1,1 1 1,-1 0-1,0-1 1,7 0-1,-3 0 15,1 0 0,0-1 0,0 0 0,-1-1 1,1 1-1,-1-1 0,1-1 0,-1 1 0,0-1 0,11-7 0,-8 2-20,0-1 1,0-1-1,-1 0 0,0 0 0,0-1 1,-2 0-1,1 0 0,-1-1 0,9-20 0,-9 15 4,-1 0 0,0-1 0,-1 1 0,-1-1 0,-1 0 0,2-30 0,-5 47-15,1 0 0,-1 1 0,0-1-1,0 0 1,0 0 0,0 0 0,0 0 0,0 0-1,0 0 1,0 0 0,0 0 0,0 0 0,-1 0-1,1 0 1,0 0 0,-1 1 0,1-1 0,-1 0-1,1 0 1,-1 0 0,1 0 0,-1 1 0,1-1-1,-1 0 1,0 1 0,1-1 0,-2 0 0,1 1 2,0 0 1,-1 0 0,1 0 0,0 0 0,0 1 0,0-1 0,0 0 0,0 1 0,-1-1 0,1 1 0,0-1 0,0 1 0,0-1 0,0 1 0,1 0-1,-1 0 1,0-1 0,-1 2 0,-3 3 11,0 1-1,0-1 0,1 1 0,-1 0 1,1 0-1,-5 10 0,6-6-13,0 1-1,1 0 1,0 0-1,0 0 1,1 0-1,1 12 1,17-32 350,4-21 69,-14 16-1900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013"/>
    </inkml:context>
    <inkml:brush xml:id="br0">
      <inkml:brushProperty name="width" value="0.025" units="cm"/>
      <inkml:brushProperty name="height" value="0.025" units="cm"/>
    </inkml:brush>
  </inkml:definitions>
  <inkml:trace contextRef="#ctx0" brushRef="#br0">181 172 4004,'0'0'15732,"-10"-6"-14771,4 3-867,4 1-86,0 0 1,0 1 0,0-1 0,0 1 0,0 0-1,0 0 1,0 0 0,0 0 0,-1 0 0,1 0-1,-1 0 1,1 1 0,0-1 0,-1 1 0,1 0-1,-1 0 1,1 0 0,-1 0 0,1 0 0,0 0-1,-1 0 1,1 1 0,-1 0 0,1-1 0,0 1-1,-1 0 1,1 0 0,0 0 0,-4 3 0,-8 8 188,1 1 1,0 0-1,-14 20 1,24-30-144,1 0 1,-1 1-1,1-1 0,-1 1 1,1 0-1,1-1 1,-1 1-1,0 0 0,1 0 1,0 1-1,0-1 1,0 0-1,0 0 0,1 0 1,-1 1-1,1-1 0,0 0 1,1 0-1,-1 1 1,2 4-1,-1-7-43,0-1-1,0 0 1,0 1-1,1-1 1,-1 0-1,0 0 1,1 0-1,-1 1 1,1-2-1,-1 1 1,1 0-1,0 0 1,-1 0-1,1-1 1,0 1-1,-1-1 1,1 1-1,0-1 1,0 0-1,0 0 1,-1 1-1,1-1 1,0-1-1,0 1 1,0 0-1,-1 0 1,1-1-1,0 1 1,0-1-1,2 0 1,6-2 99,-1 0 0,0 0 0,0-1 0,12-6 0,1-3 8,-1-1 0,-1-1 1,0-1-1,-1 0 0,-1-2 1,0 0-1,-2-1 0,0-1 1,-1 0-1,-1-1 0,17-33 1,-29 49-108,-1 1 1,1-1 0,-1 0 0,0 0-1,0 1 1,-1-1 0,1 0 0,-1 0-1,-1-5 1,1 9-17,0 1-1,0 0 1,0-1-1,0 1 1,0-1-1,0 1 1,0 0-1,0-1 1,0 1 0,0-1-1,0 1 1,-1 0-1,1-1 1,0 1-1,0 0 1,-1-1-1,1 1 1,0 0-1,0-1 1,-1 1 0,1 0-1,0 0 1,-1-1-1,1 1 1,0 0-1,-1 0 1,1 0-1,-1 0 1,1-1-1,0 1 1,-1 0-1,1 0 1,0 0 0,-1 0-1,0 0 1,-1 1-22,1-1 0,-1 1 0,0 0 1,0 0-1,1 0 0,-1 0 0,1 0 0,-1 1 1,1-1-1,-1 0 0,1 1 0,-3 2 1,-8 12 36,1 0 0,0 0 0,1 1 1,0 1-1,2-1 0,0 1 1,1 1-1,0 0 0,2 0 0,0 0 1,2 0-1,0 1 0,0 20 1,3-38 1,0 1 1,0-1 0,0 0 0,1 1-1,-1-1 1,1 0 0,0 1-1,-1-1 1,1 0 0,0 0 0,1 0-1,-1 1 1,0-1 0,0 0 0,1-1-1,-1 1 1,1 0 0,0 0-1,0-1 1,-1 1 0,3 1 0,0-1 37,0-1 0,0 1 1,0-1-1,-1 1 0,2-1 1,-1 0-1,0 0 0,0-1 1,0 0-1,0 1 0,6-2 1,2 1 46,-1-2 1,1 0-1,-1 0 1,0-1-1,1 0 1,-1-1-1,-1-1 1,12-5-1,-4-1-38,-2 0 0,1-1 0,18-18 0,-30 25-64,0 1-1,0-1 1,0-1-1,-1 1 1,0-1 0,0 0-1,0 0 1,-1 0-1,0 0 1,0 0 0,0-1-1,-1 0 1,2-7-1,-7 12-430,-4 8 259,-7 9 59,8-5 146,-1-1 0,2 1 0,-1 0 0,1 1 0,1-1 0,0 1 0,0 0 0,1 0 0,1 0 0,-1 1 0,0 20 0,4-30 9,-1-1-1,1 0 1,-1 0-1,1 1 0,0-1 1,-1 0-1,1 0 1,0 0-1,0 0 0,0 0 1,0 0-1,0 0 1,0 0-1,0 0 0,0-1 1,0 1-1,0 0 1,0-1-1,1 1 0,-1-1 1,0 1-1,0-1 1,1 1-1,-1-1 1,0 0-1,1 0 0,-1 0 1,0 0-1,1 0 1,-1 0-1,1 0 0,-1 0 1,0 0-1,1 0 1,1-1-1,5 0 184,1 0 1,-1-1-1,0 0 1,14-5-1,-2-2-228,-1-1-1,-1 0 1,0-2 0,0 0-1,-1-1 1,-1-1-1,0-1 1,-1 0-1,0-1 1,-1 0-1,14-23 1,-18 20-591,-10 19 578,-1 0 0,1 0 0,0 0 0,0 0 0,0 0 0,0 0 0,0 0 1,0 0-1,0 0 0,0 0 0,0 0 0,0 0 0,0 0 0,0 0 0,0 0 0,0 0 0,-1 0 0,1 0 0,0 0 0,0 0 0,0 0 0,0 0 0,0 0 0,0-1 0,0 1 1,0 0-1,0 0 0,0 0 0,0 0 0,0 0 0,0 0 0,0 0 0,0 0 0,0 0 0,0 0 0,0 0 0,0 0 0,0 0 0,0 0 0,0 0 0,0 0 0,0-1 0,0 1 0,0 0 1,0 0-1,-20 28-606,-16 46 212,34-69 136,1-1 0,-1 1 0,1-1-1,0 1 1,0-1 0,0 1 0,1 0 0,-1 0 0,1-1 0,0 1 0,1 0 0,-1 0 0,1-1 0,2 10 0,-2-13-88,0 0 1,0 0 0,-1 0 0,1-1 0,0 1-1,0 0 1,0 0 0,0 0 0,1-1 0,-1 1 0,0-1-1,0 1 1,0-1 0,0 1 0,1-1 0,-1 1 0,0-1-1,0 0 1,1 0 0,-1 0 0,0 0 0,1 0 0,-1 0-1,0 0 1,0 0 0,3-1 0,21-2-6958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359"/>
    </inkml:context>
    <inkml:brush xml:id="br0">
      <inkml:brushProperty name="width" value="0.025" units="cm"/>
      <inkml:brushProperty name="height" value="0.025" units="cm"/>
    </inkml:brush>
  </inkml:definitions>
  <inkml:trace contextRef="#ctx0" brushRef="#br0">142 0 15054,'-5'8'1490,"-13"19"-816,1 1 0,1 0 0,2 1 0,0 1 0,3 0-1,0 0 1,2 2 0,1-1 0,2 1 0,0 0 0,0 56 0,6-87-663,-1 1-1,1-1 1,0 0-1,0 1 1,0-1-1,0 1 1,0-1-1,1 0 1,-1 1-1,0-1 1,0 0-1,1 1 1,-1-1-1,1 0 1,0 1 0,-1-1-1,1 0 1,0 0-1,0 0 1,0 0-1,-1 1 1,1-1-1,0 0 1,0-1-1,1 1 1,-1 0-1,0 0 1,0 0-1,0-1 1,1 1-1,-1 0 1,2 0-1,0-1 30,-1 0 0,0 0 0,1-1 0,-1 1 0,0-1 0,1 1 0,-1-1-1,0 0 1,0 0 0,0 1 0,0-2 0,0 1 0,0 0 0,0 0 0,0-1 0,0 1 0,0-1-1,2-3 1,20-21-75,-1-2 0,-2-1-1,-1 0 1,-1-2 0,-2 0-1,-1-1 1,14-40-1,-29 70-7,3-12-1424,-4 14 1359,0 0 0,0 0-1,0 0 1,0-1 0,0 1 0,0 0-1,0 0 1,0 0 0,0-1 0,0 1 0,0 0-1,-1 0 1,1 0 0,0-1 0,0 1 0,0 0-1,0 0 1,0 0 0,0 0 0,-1 0 0,1-1-1,0 1 1,0 0 0,0 0 0,0 0-1,-1 0 1,1 0 0,0 0 0,0 0 0,0 0-1,-1-1 1,1 1 0,0 0 0,0 0 0,0 0-1,-1 0 1,1 0 0,0 0 0,0 0 0,0 0-1,-1 0 1,1 0 0,0 1 0,0-1-1,0 0 1,-1 0 0,1 0 0,0 0 0,0 0-1,0 0 1,-1 0 0,-12 6-6805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5.692"/>
    </inkml:context>
    <inkml:brush xml:id="br0">
      <inkml:brushProperty name="width" value="0.025" units="cm"/>
      <inkml:brushProperty name="height" value="0.025" units="cm"/>
    </inkml:brush>
  </inkml:definitions>
  <inkml:trace contextRef="#ctx0" brushRef="#br0">1 62 14350,'0'0'5509,"46"24"-3716,-18-24-1120,8-5-577,-3-14-1281,6-9-1377,-5-5-3748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6.209"/>
    </inkml:context>
    <inkml:brush xml:id="br0">
      <inkml:brushProperty name="width" value="0.025" units="cm"/>
      <inkml:brushProperty name="height" value="0.025" units="cm"/>
    </inkml:brush>
  </inkml:definitions>
  <inkml:trace contextRef="#ctx0" brushRef="#br0">139 0 15631,'-5'9'817,"-15"24"494,2 2 0,2 1 0,1 0 1,-13 47-1,18-44-1030,2 1-1,1 0 1,2 0-1,0 51 1,4-58-228,0-25 308,6-30-140,3-21-765,-2 0-1,0-78 1,-8 118 721,-2 13-174,-3 17-2,6-20 15,1 0 0,-1 0 0,2 0 0,-1 0 0,1 0-1,0 0 1,0 0 0,1-1 0,0 1 0,0 0 0,5 10 0,-5-15 36,-1 1 0,1-1 0,0 0 0,0 0 1,-1 0-1,2 0 0,-1 0 0,0-1 0,0 1 0,0 0 1,1-1-1,-1 0 0,1 0 0,-1 1 0,1-2 1,0 1-1,-1 0 0,1 0 0,0-1 0,0 1 0,-1-1 1,1 0-1,0 0 0,0 0 0,0 0 0,-1-1 1,1 1-1,0-1 0,-1 0 0,1 1 0,0-1 0,-1 0 1,4-2-1,0 0 66,0 0 1,0-1-1,-1 1 0,1-1 1,-1 0-1,1-1 0,-1 1 1,8-11-1,36-49-67,-36 47-3,14-33-171,-58 77-176,21-14 405,0 1-1,1 0 1,-13 26 0,19-33-21,0 0 0,1 0 1,0 0-1,0 0 0,0 0 1,1 0-1,0 1 0,1-1 1,-1 0-1,1 1 0,1 7 1,0-14-61,-1 0 1,1 1 0,0-1 0,-1 0 0,1 0 0,0 1 0,0-1-1,0 0 1,-1 0 0,1 0 0,0 0 0,1 0 0,-1 0 0,0 0 0,0-1-1,0 1 1,0 0 0,1 0 0,-1-1 0,0 1 0,1-1 0,-1 1-1,1-1 1,-1 0 0,0 0 0,1 1 0,-1-1 0,1 0 0,-1 0-1,0 0 1,1-1 0,-1 1 0,1 0 0,-1 0 0,0-1 0,3 0-1,2 0 38,0 0 0,0-1-1,0 0 1,0 0-1,0 0 1,-1-1-1,8-4 1,10-12-200,0-1 0,34-40 0,-23 22-621,-33 42 675,-1 1 0,1 0 0,-1 0 0,-1-1 0,1 1 0,-1 0 0,0 0 0,-1 5-1,-1-2 155,0 0-1,0 1 1,1-1-1,0 1 1,1 0-1,0-1 1,0 1-1,1 0 1,1 13-1,0-21-76,-1 0-1,1 1 1,0-1-1,0 0 1,0 0-1,0 0 1,1 0-1,-1 0 1,0 0-1,0 0 1,1-1-1,-1 1 1,0 0 0,1-1-1,-1 1 1,0-1-1,1 1 1,-1-1-1,1 0 1,-1 0-1,1 1 1,-1-1-1,1 0 1,-1 0-1,1-1 1,-1 1-1,1 0 1,1-1-1,1 1-19,0 0 0,1-1 0,-1 1 0,0-1 0,0 0 0,0-1 0,0 1 0,0-1 0,4-2 0,-3 0 63,-1 0-1,1 0 1,-1 0 0,0-1 0,-1 0 0,1 0 0,-1 0 0,0 0 0,0-1 0,3-9-1,-6 15-9,1 0-258,-1 0 225,1 0 0,-1 0-1,1 0 1,-1 0-1,1 0 1,-1 0-1,1 0 1,-1 0 0,1 0-1,-1 0 1,1 0-1,-1 0 1,1 0-1,-1 0 1,1 0-1,-1-1 1,1 1 0,-1 0-1,1 0 1,-1 0-1,1-1 1,-1 1-1,0 0 1,1-1-1,-1 1 1,0 0 0,1-1-1,-1 1 1,0-1-1,1 1 1,-1 0-1,0-1 1,0 1-1,1-1 1,-1 1 0,0-1-1,0 1 1,0-1-1,0 1 1,0-1-1,0 1 1,0-1 0,0 1-1,0-2 1,7-23-1620,-7 3-2431,0-5-2755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6.538"/>
    </inkml:context>
    <inkml:brush xml:id="br0">
      <inkml:brushProperty name="width" value="0.025" units="cm"/>
      <inkml:brushProperty name="height" value="0.025" units="cm"/>
    </inkml:brush>
  </inkml:definitions>
  <inkml:trace contextRef="#ctx0" brushRef="#br0">1 0 12556,'0'0'7079,"44"49"-6855,-21-29-833,9 0-5284</inkml:trace>
  <inkml:trace contextRef="#ctx0" brushRef="#br0" timeOffset="1">279 234 19314,'0'0'6118,"-41"50"-4741,38-32-608,3 0-641,3-2-32,6-3-288,7-2-737,-5-3-800,1-6-738,-1-2-864,-1-6-1986,3-16-5029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7.389"/>
    </inkml:context>
    <inkml:brush xml:id="br0">
      <inkml:brushProperty name="width" value="0.025" units="cm"/>
      <inkml:brushProperty name="height" value="0.025" units="cm"/>
    </inkml:brush>
  </inkml:definitions>
  <inkml:trace contextRef="#ctx0" brushRef="#br0">66 48 19795,'0'0'1366,"-6"12"497,0 2-1375,0 0 0,1 1 0,0-1 0,1 1-1,1 0 1,1 0 0,-2 19 0,4 28-332,2 1 1,17 99 0,-27-261-825,3 67 306,5 24 282,-1-1 0,0 1-1,-1-1 1,0 1 0,0 0 0,-1 0 0,-7-15 0,1 15 89,7 16-134,2-5 79,0-1 1,0 0 0,1 1 0,-1-1-1,1 0 1,0 1 0,0-1 0,-1 0-1,2 0 1,1 4 0,4 1-352,2 0 0,-1-1 0,1 0 0,0 0 1,0-1-1,1 0 0,-1 0 0,1-1 0,0-1 1,1 1-1,-1-2 0,0 1 0,1-2 0,-1 1 0,1-1 1,0-1-1,-1 0 0,1 0 0,0-1 0,14-4 1,-22 4 582,0 0 0,0-1 0,0 0 1,0 0-1,-1 1 0,1-2 0,0 1 1,-1 0-1,0 0 0,0-1 0,0 1 1,0-1-1,0 0 0,0 0 0,0 1 1,-1-1-1,0 0 0,1-1 0,-1 1 1,1-4-1,-2 6-74,1-1-1,-1 1 1,0-1 0,1 0 0,-1 1 0,0-1-1,0 1 1,0-1 0,0 0 0,0 1-1,0-1 1,0 1 0,-1-1 0,1 1-1,-1-1 1,1 1 0,-1-1 0,1 1 0,-1-1-1,0 1 1,0-1 0,0 1 0,0 0-1,0 0 1,0-1 0,0 1 0,0 0 0,0 0-1,0 0 1,-1 0 0,1 0 0,0 0-1,-1 1 1,1-1 0,-1 0 0,1 1-1,-1-1 1,1 1 0,-1-1 0,1 1 0,-1 0-1,-1 0 1,-1 0-59,0 0-1,0 0 1,0 0-1,0 1 1,0-1 0,0 1-1,1 0 1,-1 1-1,0-1 1,1 1-1,-1-1 1,1 1-1,-1 0 1,1 0 0,0 1-1,0-1 1,0 1-1,0-1 1,0 1-1,0 0 1,1 0 0,0 0-1,-1 0 1,1 1-1,0-1 1,1 1-1,-1-1 1,0 1-1,1 0 1,0-1 0,0 1-1,0 0 1,1 0-1,-1 0 1,1 0-1,0 0 1,0-1 0,1 8-1,-1-10-40,1 1 0,0 0 0,0-1 0,0 1 0,0-1 1,0 1-1,1-1 0,-1 1 0,0-1 0,1 0 0,-1 0 0,1 1 0,-1-1 0,1 0 0,-1-1 0,1 1 0,0 0 0,-1 0 1,1-1-1,0 1 0,0-1 0,0 1 0,-1-1 0,1 0 0,0 0 0,0 1 0,0-1 0,0-1 0,0 1 0,2 0 1,5-1 5,0 1 0,1-1 0,-1-1 0,18-4 0,-4-6-864,1 0 1,-2-1 0,0-1 0,0-1 0,-2-1 0,38-38 0,-39 37-1055,-18 16 1115,-12 18 1682,6-12-480,1 1-1,0-1 0,1 0 1,-1 1-1,1 0 1,0 0-1,1 0 0,0 0 1,-1 0-1,2 0 1,-1 1-1,1-1 0,0 1 1,0 9-1,1-15-358,1 0 0,-1 0 0,1-1 0,0 1 0,0 0 0,-1-1 0,1 1 0,0 0-1,0-1 1,-1 1 0,1-1 0,0 1 0,0-1 0,0 0 0,0 1 0,0-1 0,0 0 0,0 0 0,0 1 0,0-1 0,0 0 0,0 0-1,0 0 1,0 0 0,0 0 0,0-1 0,0 1 0,0 0 0,-1 0 0,1-1 0,0 1 0,0 0 0,0-1 0,1 0 0,34-13 722,-21 3-797,0 0-1,0-2 1,-1 1 0,-1-2-1,0 0 1,-1-1 0,0 0-1,-1 0 1,-1-1 0,10-21-1,-12 19-669,0 0 0,-1-1 0,-1 1 0,0-1 0,4-33 0,-10 40 407,-4 10 251,-2 8 103,-2 5 98,2 0 0,-1 0 0,1 1 0,1 0 0,0 0 0,1 0 0,0 0 0,-4 26 0,4-12 207,1 0 0,2 1 0,1 38 0,1-59-387,0 1 1,0 0-1,1-1 0,-1 1 1,1-1-1,1 1 0,-1-1 0,1 0 1,1 0-1,-1 0 0,1-1 1,0 1-1,0-1 0,0 0 1,1 0-1,-1 0 0,1-1 1,1 1-1,-1-1 0,1-1 0,-1 1 1,1-1-1,0 0 0,0 0 1,1 0-1,-1-1 0,0 0 1,1 0-1,0-1 0,-1 0 1,1 0-1,0-1 0,6 1 0,-10-2-28,-2 0 0,1 1 0,0-1 0,0 0-1,0 0 1,0 0 0,0 0 0,-1-1 0,1 1-1,0 0 1,-1-1 0,1 1 0,-1-1 0,0 1-1,1-1 1,-1 0 0,0 0 0,0 1 0,0-1-1,0 0 1,0 0 0,-1 0 0,1 0 0,-1 0 0,1 0-1,-1 0 1,0 0 0,1 0 0,-1-1 0,0 1-1,-1-3 1,2-4-550,-1 0 1,-1 0-1,1 0 0,-1 0 1,-1 0-1,-2-11 0,-18-23-3834,-10-5-3716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7.720"/>
    </inkml:context>
    <inkml:brush xml:id="br0">
      <inkml:brushProperty name="width" value="0.025" units="cm"/>
      <inkml:brushProperty name="height" value="0.025" units="cm"/>
    </inkml:brush>
  </inkml:definitions>
  <inkml:trace contextRef="#ctx0" brushRef="#br0">0 121 13677,'0'0'2947,"48"21"-1218,-11-14 161,2-2-993,0-3-769,-9-2-512,-7 0-3172,-7-12-5925</inkml:trace>
  <inkml:trace contextRef="#ctx0" brushRef="#br0" timeOffset="1">80 1 19603,'0'0'4228,"51"17"-3908,-17-11-224,-2-6-2723,-8 0-7462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8.282"/>
    </inkml:context>
    <inkml:brush xml:id="br0">
      <inkml:brushProperty name="width" value="0.025" units="cm"/>
      <inkml:brushProperty name="height" value="0.025" units="cm"/>
    </inkml:brush>
  </inkml:definitions>
  <inkml:trace contextRef="#ctx0" brushRef="#br0">6 15 9513,'0'0'10591,"-1"10"-9406,-2 15-362,2 0 0,1 0 0,4 34-1,-4-51-680,2-1-1,-1 0 0,1 1 1,0-1-1,0 0 0,1 0 1,0 0-1,0-1 0,0 1 1,1-1-1,0 1 0,1-1 1,-1-1-1,1 1 0,0 0 1,1-1-1,8 7 0,-11-10-63,0 0-1,0-1 1,0 1 0,0-1-1,0 1 1,1-1-1,-1 0 1,0 0-1,1-1 1,-1 1 0,1-1-1,-1 1 1,0-1-1,1 0 1,-1 0-1,1-1 1,-1 1 0,1-1-1,-1 0 1,0 0-1,1 0 1,-1 0-1,0 0 1,0-1 0,0 1-1,0-1 1,0 0-1,0 0 1,0 0-1,-1 0 1,1-1-1,-1 1 1,0-1 0,1 1-1,-1-1 1,2-4-1,3-3-8,0 0 0,-1-1 1,0 1-1,-1-2 0,0 1 0,-1 0 0,0-1 0,-1 0 0,2-13 0,-4 13-70,0 1 1,-1-1-1,0 0 0,-1 0 1,-3-16-1,4 25-60,-1 0-1,0 0 1,0 0-1,0 0 1,0 0-1,-1 0 1,1 1-1,-1-1 1,1 0-1,-1 1 1,-3-4-1,3 5-13,1 0-1,0 0 0,-1 0 1,1 0-1,-1 0 0,1 1 1,-1-1-1,1 0 0,-1 1 1,1 0-1,-1-1 1,0 1-1,1 0 0,-1 0 1,0 0-1,1 0 0,-1 0 1,0 0-1,1 0 0,-1 0 1,1 1-1,-1-1 1,-1 1-1,1 0-77,0 0 0,0 0 0,0 0 0,0 0 0,1 0 0,-1 0 0,0 1 0,1-1 0,-1 1 0,1-1 0,0 1 0,-1-1 0,1 1 0,0 0 0,0 0 0,0 0 0,0-1 0,0 1 0,0 0 0,1 0 0,-1 0 0,1 0 0,-1 0 0,1 1 0,0-1 0,0 0 0,0 0 0,0 0 0,0 0 0,0 0 0,0 0 0,1 0 0,0 3 0,0-1-350,0-1 0,-1 1 0,2 0 1,-1-1-1,0 1 0,1-1 0,-1 1 0,1-1 0,0 0 0,0 0 1,1 0-1,-1 0 0,1 0 0,-1 0 0,1 0 0,0-1 0,6 5 0,20 4-5588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02.986"/>
    </inkml:context>
    <inkml:brush xml:id="br0">
      <inkml:brushProperty name="width" value="0.035" units="cm"/>
      <inkml:brushProperty name="height" value="0.035" units="cm"/>
    </inkml:brush>
  </inkml:definitions>
  <inkml:trace contextRef="#ctx0" brushRef="#br0">11 111 11939,'57'-94'4483,"-43"78"-4155,-10 16-400,-3 9-211,-30 96-1805,8-39 3235,-8 29 1423,26-82-2215,1-1 0,1 1 1,0 1-1,2 24 0,-2-36-340,1-1 1,1 1-1,-1-1 0,0 0 0,0 1 1,0-1-1,1 1 0,-1-1 0,1 0 1,-1 1-1,1-1 0,-1 0 0,1 0 1,0 0-1,-1 1 0,1-1 0,0 0 0,0 0 1,0 0-1,0 0 0,0 0 0,0 0 1,0-1-1,1 1 0,-1 0 0,3 1 1,-2-2-34,-1 0 1,1 0 0,0 0 0,0 0 0,0 0 0,0 0 0,0 0 0,0-1 0,0 1 0,0-1 0,0 0 0,0 1-1,0-1 1,0 0 0,-1 0 0,1 0 0,0 0 0,2-2 0,5-5-165,0-1 1,-1 1 0,0-1-1,0-1 1,-1 1-1,0-1 1,-1-1-1,0 1 1,-1-1-1,0 0 1,-1 0-1,0-1 1,5-22-1,-10 30-97,-4 10 175,-5 14 74,0 11 75,-8 48 1,15-66-30,2 1 1,0-1-1,0 0 0,1 1 1,1-1-1,3 20 0,4-9-14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8.845"/>
    </inkml:context>
    <inkml:brush xml:id="br0">
      <inkml:brushProperty name="width" value="0.025" units="cm"/>
      <inkml:brushProperty name="height" value="0.025" units="cm"/>
    </inkml:brush>
  </inkml:definitions>
  <inkml:trace contextRef="#ctx0" brushRef="#br0">146 175 12908,'0'0'8691,"-10"-5"-7842,7 4-811,0-1 1,0 1-1,-1-1 1,1 1-1,0 0 1,0 0-1,-1 0 1,1 0-1,0 1 1,-1-1-1,1 1 1,0 0-1,-1 0 1,1 0-1,-1 1 1,1-1-1,0 1 1,-1 0-1,1 0 1,0 0-1,0 0 1,-1 0-1,1 1 1,0 0-1,1-1 1,-1 1-1,0 0 1,0 0-1,1 1 1,-1-1-1,1 0 1,-3 5-1,1-3 16,0 1-1,1 0 1,0 0-1,0 0 1,1 0 0,-1 0-1,1 0 1,0 1-1,-2 10 1,4-15-45,0 1 0,-1-1 0,1 1 0,0-1 0,0 0 0,1 1 0,-1-1 0,0 1 0,0-1 0,1 0 0,-1 1 0,1-1 0,-1 0 0,1 1 0,-1-1 0,1 0 0,0 0 0,0 0 0,0 1 0,0-1 0,-1 0 0,1 0 0,1 0 0,-1 0 0,0-1 0,0 1 0,0 0 0,0 0 0,1-1 1,-1 1-1,0-1 0,0 1 0,1-1 0,-1 1 0,1-1 0,-1 0 0,0 0 0,1 1 0,-1-1 0,1 0 0,-1 0 0,3-1 0,3 1-7,1-1 0,-1 0 1,0 0-1,0 0 0,0-1 0,0 0 1,0-1-1,0 0 0,-1 0 0,1 0 0,-1-1 1,0 1-1,0-2 0,0 1 0,0-1 1,5-6-1,0 2-675,0 1 0,1 0 1,15-9-1,-24 45-1874,-5 4 2854,-2 0-1,-1 0 0,-12 41 0,-3 16 1635,9-2-465,8-54-1130,-2 1 0,-10 36 0,6-50-135,3-32 13,2-37-189,6 15-120,1 1 0,1-1 0,2 1-1,2 0 1,1 0 0,1 1 0,19-41-1,122-209 26,-122 231 92,-17 25-77,-26 42-169,-27 39 25,33-45 190,-3 4 162,1 1 0,0 0 1,-11 27-1,19-39-152,1-1-1,0 1 0,0 0 1,0 0-1,0-1 1,0 1-1,0 0 0,1 0 1,0 0-1,-1 0 0,1 0 1,0 0-1,1 0 1,-1 0-1,0 0 0,1 0 1,0 0-1,-1 0 1,1-1-1,0 1 0,1 0 1,-1 0-1,0-1 1,1 1-1,0-1 0,-1 1 1,1-1-1,0 0 1,3 3-1,2 0-267,1 0 0,0 0 0,0-1 1,1 0-1,-1 0 0,1-1 0,0 0 0,13 2 0,42 3-5983,-20-7-2472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9.175"/>
    </inkml:context>
    <inkml:brush xml:id="br0">
      <inkml:brushProperty name="width" value="0.025" units="cm"/>
      <inkml:brushProperty name="height" value="0.025" units="cm"/>
    </inkml:brush>
  </inkml:definitions>
  <inkml:trace contextRef="#ctx0" brushRef="#br0">1 1 15631,'0'0'12524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09.632"/>
    </inkml:context>
    <inkml:brush xml:id="br0">
      <inkml:brushProperty name="width" value="0.025" units="cm"/>
      <inkml:brushProperty name="height" value="0.025" units="cm"/>
    </inkml:brush>
  </inkml:definitions>
  <inkml:trace contextRef="#ctx0" brushRef="#br0">6 98 14798,'0'0'10143,"-1"11"-9972,-3 69 173,5 91 0,-1-166-323,1-1-1,-1 0 1,1 0 0,0 0-1,0 0 1,0 0-1,0 0 1,1 0-1,0 0 1,-1 0-1,2 0 1,-1-1-1,0 1 1,1-1-1,-1 0 1,4 4 0,-3-6 45,-1 1 1,1-1 0,-1 1 0,1-1 0,0 0 0,0 0 0,0 0 0,0-1 0,-1 1 0,1-1 0,0 1 0,0-1 0,0 0 0,0 0 0,0 0 0,0-1 0,0 1 0,0-1 0,0 1 0,0-1 0,0 0 0,-1 0 0,1-1 0,3 0 0,8-6 145,-1 0 1,0 0-1,0-1 1,-1-1 0,0 0-1,0 0 1,-1-1-1,11-15 1,4-7 15,41-68 1,-59 87-222,0 0 1,-1-1-1,0 1 1,-1-1-1,-1-1 1,0 1-1,-2-1 1,1 0-1,1-32 1,-5 48-38,0-1 0,0 1 0,0-1 0,0 1 0,0-1 0,0 1 0,0-1 0,0 1 0,0-1 0,0 1 0,0-1 0,0 0 0,0 1 0,0-1 0,-1 1 1,1-1-1,0 1 0,0 0 0,-1-1 0,1 1 0,0-1 0,-1 1 0,1-1 0,0 1 0,-1 0 0,1-1 0,-1 1 0,1 0 0,0-1 0,-1 1 0,1 0 0,-2-1 0,-14 8-1864,-14 25-2889,17 0-257,2 3-1601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022"/>
    </inkml:context>
    <inkml:brush xml:id="br0">
      <inkml:brushProperty name="width" value="0.025" units="cm"/>
      <inkml:brushProperty name="height" value="0.025" units="cm"/>
    </inkml:brush>
  </inkml:definitions>
  <inkml:trace contextRef="#ctx0" brushRef="#br0">149 338 17104,'0'0'8029,"-8"-4"-7927,4 3-101,1-1 0,-1 1 0,0 0-1,0 0 1,0 0 0,0 0 0,0 1 0,1 0 0,-1 0 0,0 0 0,0 0 0,0 0 0,0 1 0,0 0 0,0 0 0,0 0 0,1 0 0,-1 0 0,0 1 0,1 0 0,-1 0 0,1 0 0,0 0 0,-1 0 0,1 1 0,-5 4 0,1-1 37,5-5-13,0 0 0,0 0 0,0 1 0,0-1 0,0 1 0,1-1 0,-1 1 0,0 0 0,1 0 0,-1 0 0,1 0 0,0 0 0,-1 0 0,1 0 0,0 0 0,0 1 0,1-1 0,-2 4 0,46-6 412,-23-3-449,-1-1 0,1-1-1,-1-1 1,0-1-1,36-18 1,-44 16 95,-23 7-251,1 3-28,24-2 199,-6-1 10,0 0-1,0-1 1,0 0 0,0 0-1,0-1 1,0 1-1,-1-2 1,0 1 0,0-1-1,0-1 1,9-9 0,7-7-1469,35-44 0,-39 40-1709,-1-2-1,-1 0 0,21-50 1,-24 44-1731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367"/>
    </inkml:context>
    <inkml:brush xml:id="br0">
      <inkml:brushProperty name="width" value="0.025" units="cm"/>
      <inkml:brushProperty name="height" value="0.025" units="cm"/>
    </inkml:brush>
  </inkml:definitions>
  <inkml:trace contextRef="#ctx0" brushRef="#br0">153 0 5894,'0'0'10618,"-3"8"-9396,-9 22 56,2 0 1,2 1-1,0 0 0,-5 62 0,11-70-1180,1 0 0,1 0 0,0 0 0,2 0 0,1 0 0,1 0 0,14 43 0,-17-65-269,-1 1 1,1 0 0,0 0-1,0 0 1,0-1-1,0 1 1,0 0 0,0-1-1,1 1 1,-1-1-1,0 1 1,1-1-1,-1 0 1,1 0 0,3 2-1,-5-3 112,0 0 1,0 0-1,0 0 0,1 1 0,-1-1 0,0 0 1,0 0-1,1 0 0,-1 0 0,0 0 0,0 0 1,1 0-1,-1 0 0,0-1 0,0 1 0,0 0 1,1 0-1,-1 0 0,0 0 0,0 0 0,1 0 1,-1 0-1,0 0 0,0-1 0,0 1 1,0 0-1,1 0 0,-1 0 0,0 0 0,0-1 1,0 1-1,0 0 0,0 0 0,1 0 0,-1-1 1,0 1-1,0 0 0,0 0 0,0-1 0,-2-20-1097,-4 7 892,0 1 0,-1-1 0,0 1 0,-1 1 0,-1-1 0,0 1 0,-1 1 0,-19-19 0,-28-36 5037,57 66-4709,0 0 1,0 0-1,0-1 1,-1 1-1,1 0 1,0 0-1,0 0 1,0-1 0,0 1-1,0 0 1,0 0-1,-1-1 1,1 1-1,0 0 1,0 0-1,0-1 1,0 1-1,0 0 1,0 0 0,0-1-1,0 1 1,0 0-1,0 0 1,0-1-1,0 1 1,0 0-1,1 0 1,-1 0-1,0-1 1,0 1 0,0 0-1,0 0 1,0-1-1,0 1 1,1 0-1,-1 0 1,0 0-1,0 0 1,0-1-1,0 1 1,1 0 0,-1 0-1,0 0 1,0 0-1,1 0 1,-1-1-1,0 1 1,0 0-1,0 0 1,1 0-1,-1 0 1,23-1 448,23 7-1062,67 20-6951,-76-21 987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0.710"/>
    </inkml:context>
    <inkml:brush xml:id="br0">
      <inkml:brushProperty name="width" value="0.025" units="cm"/>
      <inkml:brushProperty name="height" value="0.025" units="cm"/>
    </inkml:brush>
  </inkml:definitions>
  <inkml:trace contextRef="#ctx0" brushRef="#br0">85 39 7495,'0'0'10559,"-8"2"-8231,4-1-2140,0 1 1,0 0-1,1 0 1,-1 0-1,0 0 0,1 1 1,-1-1-1,1 1 1,0 0-1,0 0 0,0 0 1,0 1-1,0-1 1,1 1-1,-1-1 0,1 1 1,0 0-1,0 0 1,1 0-1,-1 0 0,1 0 1,0 0-1,-1 8 1,1-10-72,-2 10 114,1 0 0,0 0 0,1 0 0,0 16 0,1-27-206,-1 1 1,1-1-1,0 0 1,0 1 0,1-1-1,-1 1 1,0-1 0,0 1-1,1-1 1,-1 0 0,1 1-1,-1-1 1,1 0 0,-1 1-1,1-1 1,0 0-1,0 0 1,0 0 0,0 1-1,0-1 1,0 0 0,0 0-1,0-1 1,0 1 0,0 0-1,0 0 1,1 0-1,-1-1 1,0 1 0,0-1-1,1 1 1,-1-1 0,1 1-1,-1-1 1,0 0 0,1 1-1,-1-1 1,1 0-1,-1 0 1,1 0 0,-1-1-1,0 1 1,1 0 0,-1 0-1,1-1 1,2 0 0,0-1 4,1 0 1,-1 0-1,0-1 1,1 0 0,-1 1-1,-1-2 1,1 1-1,0 0 1,-1-1 0,1 1-1,-1-1 1,0 0-1,0 0 1,-1 0 0,1-1-1,-1 1 1,0 0-1,0-1 1,1-6 0,2-2-68,-1 0 0,-1 0-1,0-1 1,-1 1 0,1-26 0,-11 0-103,8 38 130,0 1 1,0-1-1,0 0 0,-1 0 0,1 1 0,0-1 0,-1 0 0,1 1 1,0-1-1,-1 0 0,1 1 0,-1-1 0,1 0 0,-1 1 0,0-1 0,1 1 1,-1-1-1,0 1 0,1 0 0,-1-1 0,0 1 0,1-1 0,-1 1 0,0 0 1,0 0-1,1-1 0,-1 1 0,0 0 0,0 0 0,1 0 0,-1 0 0,0 0 1,0 0-1,0 0 0,1 0 0,-1 0 0,0 1 0,0-1 0,1 0 0,-1 0 1,0 1-1,0-1 0,1 0 0,-1 1 0,0-1 0,1 1 0,-2 0 0,1 0-32,0 0 0,0 0 0,0 0 0,1 0 0,-1 0 0,0 0 0,1 0 0,-1 1-1,0-1 1,1 0 0,0 0 0,-1 1 0,1-1 0,0 0 0,-1 0 0,1 1 0,0-1 0,0 0-1,0 1 1,0-1 0,0 0 0,1 1 0,-1-1 0,0 0 0,1 0 0,-1 1 0,0-1 0,1 0-1,1 2 1,-1 0-128,0-1-1,0 1 1,1-1-1,0 1 0,-1-1 1,1 1-1,0-1 1,0 0-1,0 0 0,0 0 1,0 0-1,5 2 1,7 1-728,0-1-1,0-1 1,0 0 0,0-1 0,0-1-1,1 0 1,-1 0 0,18-3 0,-18 2-435,34-2-4022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1.200"/>
    </inkml:context>
    <inkml:brush xml:id="br0">
      <inkml:brushProperty name="width" value="0.025" units="cm"/>
      <inkml:brushProperty name="height" value="0.025" units="cm"/>
    </inkml:brush>
  </inkml:definitions>
  <inkml:trace contextRef="#ctx0" brushRef="#br0">160 35 3075,'-9'0'8146,"-1"1"-7142,1 1 0,-1 0 0,0 0 0,1 1-1,0 0 1,-1 0 0,-16 10 0,22-11-779,0 0 1,0 0-1,1 1 1,-1 0-1,1-1 1,-1 1 0,1 0-1,0 0 1,0 1-1,1-1 1,-1 1-1,1-1 1,-1 1-1,1 0 1,0 0-1,1 0 1,-1 0-1,1 0 1,-1 0 0,1 0-1,1 1 1,-2 6-1,3-9-209,-1-1 0,0-1 0,1 1 0,-1 0 0,1 0 0,-1 0 0,1 0 0,-1 0 0,1 0 0,-1 0-1,1-1 1,0 1 0,0 0 0,-1 0 0,1-1 0,0 1 0,0-1 0,0 1 0,0-1 0,0 1 0,0-1 0,0 1 0,0-1 0,0 0 0,0 1 0,0-1 0,0 0-1,0 0 1,0 0 0,0 0 0,0 0 0,0 0 0,1 0 0,42-5 334,-32 1-342,-1 0 1,1-1 0,-1 0-1,0-1 1,0-1 0,-1 1-1,0-2 1,15-13-1,2-5-985,27-33 0,-44 47 110,-21 26 1102,0 0 0,1 0 0,0 1 0,1 0 0,1 0 0,-12 30 0,18-39-191,0 0-1,0 1 0,1-1 1,-1 0-1,1 0 0,1 1 1,-1-1-1,1 1 0,0-1 1,1 1-1,-1-1 0,1 0 1,1 1-1,-1-1 0,1 0 1,0 0-1,0 0 1,1 0-1,0 0 0,0-1 1,0 1-1,5 5 0,11 11-610,-1-2-48,-1 1 1,24 41-1,-37-57 629,-1 1 0,0 0 0,-1-1 0,1 2-1,-1-1 1,0 0 0,-1 0 0,0 1 0,0-1 0,0 0-1,-1 1 1,1-1 0,-2 1 0,1-1 0,-1 1 0,0-1-1,-2 7 1,1-9 93,0-1 0,0 1 0,0 0 0,-1-1 0,1 1 0,-1-1 0,0 0 0,0 0 0,-1 0 0,1 0 0,0-1 0,-1 1 0,0-1 0,1 0 0,-1 0 0,0 0 0,0-1 0,0 0 0,-5 2 0,6-2 14,-1 0 1,1 0-1,0 0 0,0-1 0,0 1 0,-1-1 0,1 0 1,0 0-1,0 0 0,-1 0 0,1-1 0,0 1 0,0-1 1,0 0-1,0 0 0,-1 0 0,1 0 0,0 0 0,1-1 1,-1 0-1,0 1 0,0-1 0,1 0 0,-1 0 0,-3-5 0,1 0-99,1 0 0,0 0-1,0-1 1,1 0-1,-1 0 1,2 0-1,-1 0 1,1 0-1,1-1 1,0 1-1,0-1 1,0 1-1,1-1 1,0 1-1,1-1 1,0 1-1,3-13 1,-2 11-408,1 0 0,0 0 1,1 1-1,0-1 0,1 1 0,0 0 1,0 0-1,1 0 0,0 1 1,1 0-1,-1 0 0,1 0 0,15-11 1,-6 7-991,10-8-2332,-8 5-2147,4-5-4213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1.935"/>
    </inkml:context>
    <inkml:brush xml:id="br0">
      <inkml:brushProperty name="width" value="0.025" units="cm"/>
      <inkml:brushProperty name="height" value="0.025" units="cm"/>
    </inkml:brush>
  </inkml:definitions>
  <inkml:trace contextRef="#ctx0" brushRef="#br0">228 54 12236,'0'0'6993,"5"-8"-4185,17-27-924,-22 35-1847,0 0 0,0-1 1,0 1-1,0 0 0,0 0 0,0-1 0,0 1 0,0 0 0,0 0 0,0-1 0,1 1 0,-1 0 0,0 0 0,0-1 1,-1 1-1,1 0 0,0 0 0,0-1 0,0 1 0,0 0 0,0 0 0,0-1 0,0 1 0,0 0 0,0 0 0,0 0 1,-1-1-1,1 1 0,0 0 0,0 0 0,0 0 0,0-1 0,-1 1 0,1 0 0,0 0 0,0 0 0,-1 0 0,1 0 1,0-1-1,0 1 0,0 0 0,-1 0 0,-16-2 499,-15 6-366,15 2-157,0 1 0,0 0 0,1 1 1,0 1-1,1 1 0,0 0 0,0 1 0,1 0 0,1 1 0,-23 26 0,35-37-17,0 0-1,0 1 0,0-1 1,0 1-1,0-1 1,0 1-1,1-1 0,-1 1 1,0 0-1,1-1 0,-1 1 1,1 0-1,0 0 1,0-1-1,-1 1 0,1 0 1,0 2-1,1-3 4,-1 0 0,1 0 0,-1 0 0,1 0 0,-1 0 0,1 0 0,0 0 0,-1 0 0,1 0 0,0 0 0,0 0 0,0-1 0,-1 1 0,1 0-1,0-1 1,0 1 0,0 0 0,0-1 0,2 1 0,6 2 6,0 0-1,0-1 0,0 0 0,0-1 0,12 1 1,-6-1-7,17 2-62,-2-1-20,0 2-1,0 0 1,0 2-1,-1 2 1,31 11-1,-58-19 68,1 1 1,-1 0-1,0 0 1,0 0-1,0 1 1,0-1-1,0 0 0,0 1 1,0-1-1,-1 1 1,1-1-1,-1 1 1,1 0-1,-1 0 0,1 0 1,-1 0-1,0 0 1,0 0-1,0 0 1,0 0-1,0 0 0,0 3 1,-1-3 60,0 0 0,0 0-1,-1 0 1,1 0 0,-1 0 0,1 0 0,-1 0-1,0 0 1,0-1 0,0 1 0,0 0 0,0-1-1,0 1 1,0 0 0,0-1 0,-1 1 0,1-1 0,-1 0-1,1 1 1,-1-1 0,1 0 0,-1 0 0,0 0-1,0 0 1,-3 1 0,-21 9 320,-1-1-1,0-1 1,-1-2-1,0 0 1,0-2 0,0-1-1,-1-2 1,-43 0-1,72-3-409,0 1 0,1 0-1,-1 0 1,0-1-1,1 1 1,-1 0 0,0-1-1,0 1 1,1 0-1,-1-1 1,0 1-1,0-1 1,0 1 0,0 0-1,1-1 1,-1 1-1,0 0 1,0-1-1,0 1 1,0-1 0,0 1-1,0-1 1,0 1-1,0 0 1,0-1-1,0 1 1,0-1 0,0 1-1,0 0 1,-1-1-1,1 1 1,0-1 0,0 1-1,0 0 1,0-1-1,-1 1 1,1 0-1,0-1 1,0 1 0,-1 0-1,1-1 1,0 1-1,-1 0 1,1 0-1,0-1 1,-1 1 0,1 0-1,0 0 1,-1 0-1,1-1 1,-1 1 0,1 0-1,0 0 1,-1 0-1,1 0 1,-1 0-1,1 0 1,-1 0 0,1 0-1,0 0 1,-1 0-1,0 0 1,31-22-4017,8 0-1068,5-7-2727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2.329"/>
    </inkml:context>
    <inkml:brush xml:id="br0">
      <inkml:brushProperty name="width" value="0.025" units="cm"/>
      <inkml:brushProperty name="height" value="0.025" units="cm"/>
    </inkml:brush>
  </inkml:definitions>
  <inkml:trace contextRef="#ctx0" brushRef="#br0">72 0 18321,'0'0'1831,"-8"6"161,3-2-1768,0 1 0,0-1 0,0 0 0,1 1 1,0 0-1,-1 0 0,2 0 0,-1 1 1,1-1-1,0 1 0,0 0 0,0 0 0,1 0 1,0 0-1,0 1 0,1-1 0,0 0 0,0 1 1,0 6-1,0-3-131,0 1 0,1 0-1,1-1 1,0 1 0,0-1 0,4 15 0,-4-23-82,0 1 1,0-1-1,0 0 0,0 1 1,0-1-1,0 0 0,1 0 1,-1 0-1,1 0 0,0 0 1,-1-1-1,1 1 0,0 0 1,0-1-1,0 1 0,0-1 1,0 0-1,1 1 0,-1-1 1,0 0-1,1-1 0,-1 1 1,0 0-1,1-1 0,-1 1 1,1-1-1,-1 0 0,1 0 1,-1 1-1,1-2 0,-1 1 1,1 0-1,2-1 0,2-1 35,0 0 0,0 0 0,0-1 0,0 0 0,-1 0 0,1-1 0,-1 0 0,0 0-1,0 0 1,0-1 0,-1 0 0,1 0 0,-1 0 0,6-9 0,10-13 64,29-48 1,-49 74-108,39-77 798,-49 235-1388,9-157 579,0 1-1,-1 0 1,1-1 0,0 1-1,0-1 1,0 1 0,0 0-1,0-1 1,0 1 0,0 0-1,0-1 1,0 1 0,1-1-1,-1 1 1,0 0 0,0-1-1,0 1 1,1-1 0,-1 1 0,0-1-1,1 1 1,-1-1 0,0 1-1,1-1 1,-1 1 0,1-1-1,-1 1 1,1-1 0,-1 0-1,1 1 1,-1-1 0,1 0-1,-1 1 1,1-1 0,-1 0-1,1 0 1,0 1 0,-1-1-1,1 0 1,-1 0 0,1 0-1,0 0 1,-1 0 0,1 0 0,-1 0-1,1 0 1,0 0 0,-1 0-1,1 0 1,0-1 0,-1 1-1,1 0 1,-1 0 0,1-1-1,-1 1 1,1 0 0,-1-1-1,2 1 1,1-3-181,1 1 0,0 0 0,-1-1 1,1 0-1,-1 0 0,0 0 0,4-4 0,-1-1-989,0-1 0,-1 0 0,0 0 0,0 0 0,5-15 0,2-21-6146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2.890"/>
    </inkml:context>
    <inkml:brush xml:id="br0">
      <inkml:brushProperty name="width" value="0.025" units="cm"/>
      <inkml:brushProperty name="height" value="0.025" units="cm"/>
    </inkml:brush>
  </inkml:definitions>
  <inkml:trace contextRef="#ctx0" brushRef="#br0">29 0 16720,'0'0'7762,"-2"12"-7218,-2 19 61,-6 40 88,2 0-1,4 0 0,5 91 0,2-143-1276,1 0-1,1 0 1,9 23-1,-13-40-80,-1-1-724,0-15-10736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127"/>
    </inkml:context>
    <inkml:brush xml:id="br0">
      <inkml:brushProperty name="width" value="0.035" units="cm"/>
      <inkml:brushProperty name="height" value="0.035" units="cm"/>
    </inkml:brush>
  </inkml:definitions>
  <inkml:trace contextRef="#ctx0" brushRef="#br0">0 134 14115,'2'2'153,"0"0"-1,0 0 1,0 1 0,-1-1-1,1 0 1,-1 1-1,0-1 1,0 1 0,0-1-1,0 1 1,0 0 0,0 4-1,5 38 382,-4-28-85,22 131 1214,-17-122-1444,0-1 0,2 0-1,18 39 1,-24-59-183,-1 0-1,1 0 1,0 0-1,1-1 1,-1 1-1,1-1 1,0 0-1,0 0 1,0 0-1,1 0 1,6 4-1,-9-7-20,0 0-1,1-1 0,-1 1 0,0 0 0,0-1 0,1 0 0,-1 1 0,0-1 0,1 0 0,-1 0 0,0 0 0,1 0 0,-1-1 0,0 1 0,0-1 0,1 1 0,-1-1 0,0 0 0,0 0 0,0 0 0,0 0 0,0 0 0,0 0 0,0-1 0,0 1 1,0-1-1,0 1 0,-1-1 0,1 0 0,1-2 0,7-8 68,0-1 0,-1-1 0,0 0 0,-1 0 0,-1-1 0,0 1 0,-1-2-1,-1 1 1,5-24 0,-1-2 279,-2-1-1,3-61 0,-9 93-267,-1 5-10,1 0-1,-1 0 0,0 0 0,0 0 0,-1 0 1,0 1-1,-1-7 0,2 11-75,0 0 0,0-1 0,0 1 1,-1 0-1,1 0 0,0 0 0,0 0 0,0 0 0,0 0 1,-1 0-1,1 0 0,0 0 0,0 0 0,0 0 0,0 0 1,-1 0-1,1 0 0,0 0 0,0 0 0,0 0 0,-1 0 0,1 0 1,0 0-1,0 0 0,0 0 0,0 0 0,-1 0 0,1 0 1,0 0-1,0 0 0,0 0 0,0 1 0,-1-1 0,1 0 1,0 0-1,0 0 0,0 0 0,0 0 0,0 1 0,0-1 1,-1 0-1,1 0 0,0 0 0,0 0 0,0 1 0,0-1 0,0 0 1,0 0-1,0 0 0,0 0 0,0 1 0,0-1 0,0 0 1,0 0-1,0 0 0,0 1 0,0-1 0,0 0 0,-5 16 168,2 3-112,0 0 0,2 1 0,0-1 0,1 1 0,1-1 0,1 0 0,1 1 0,1-1 0,9 32 0,-11-48-53,-1 0 0,1 0-1,-1 0 1,1 0 0,0 0 0,0 0 0,0 0 0,1-1 0,-1 1-1,0-1 1,1 0 0,3 2 0,-4-2 4,0-1 0,0 0-1,0-1 1,0 1 0,1 0 0,-1 0 0,0-1-1,0 0 1,1 1 0,-1-1 0,0 0 0,1 0-1,-1 0 1,0 0 0,1-1 0,-1 1 0,0-1-1,1 1 1,1-2 0,5-2 47,-1 0-1,1 0 1,-1-1 0,0-1-1,-1 1 1,1-1 0,-1 0-1,0-1 1,10-12-1,3-6 214,26-43 0,-31 45-105,-2-1 0,-1-1 1,0 0-1,-2 0 0,13-49 1,-22 71-158,-1 1 1,0-1-1,1 1 0,-1-1 1,0 1-1,0-1 1,0 1-1,-1-1 0,1 1 1,-1-1-1,1 1 0,-1-1 1,-1-2-1,2 5-9,0-1-1,-1 1 1,1 0 0,0 0-1,0-1 1,-1 1-1,1 0 1,0 0-1,0-1 1,-1 1 0,1 0-1,0 0 1,-1 0-1,1-1 1,0 1-1,0 0 1,-1 0 0,1 0-1,-1 0 1,1 0-1,0 0 1,-1 0-1,1 0 1,0 0 0,-1 0-1,1 0 1,0 0-1,-1 0 1,1 0-1,-1 0 1,0 1 0,-1-1 0,1 1 0,0 0 0,0 0 1,0 0-1,-1 0 0,1 0 0,0 0 0,0 0 0,0 0 0,-1 3 0,-21 34 107,22-36-89,3-6-10,8-18-26,2-2-136,-8 17-98,-1 1 0,1-1 0,-2 0 0,4-11 0,-24 63-5763,16-35 5145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3.260"/>
    </inkml:context>
    <inkml:brush xml:id="br0">
      <inkml:brushProperty name="width" value="0.025" units="cm"/>
      <inkml:brushProperty name="height" value="0.025" units="cm"/>
    </inkml:brush>
  </inkml:definitions>
  <inkml:trace contextRef="#ctx0" brushRef="#br0">11 174 15727,'-2'-11'2541,"0"2"-2104,1 6-217,0-1 1,0 1 0,0-1 0,0 1 0,0-1-1,1 1 1,0-1 0,0 0 0,0 1 0,0-1 0,0 1-1,1-1 1,-1 0 0,1 1 0,0-1 0,0 1-1,0 0 1,1-1 0,-1 1 0,1 0 0,0 0 0,0 0-1,0 0 1,0 0 0,1 0 0,-1 0 0,6-4 0,9-2 20,0 1 1,0 1 0,1 0-1,0 1 1,0 1 0,0 1-1,1 1 1,0 0-1,32 0 1,-30 3-179,0 0 0,1 2 0,-1 0 0,0 1 0,0 1 1,-1 1-1,1 1 0,27 12 0,-39-14-62,-1 1-1,0 0 1,0 0 0,0 1 0,-1-1 0,0 2-1,0-1 1,0 1 0,-1 0 0,0 0 0,8 14 0,-12-18 32,-1 0 0,1 1 0,-1-1 0,1 1 1,-1-1-1,0 1 0,0-1 0,-1 1 1,1 0-1,-1-1 0,0 1 0,0 0 1,0 0-1,0-1 0,-1 1 0,1 0 0,-1-1 1,0 1-1,0 0 0,-1-1 0,1 1 1,-1-1-1,1 0 0,-1 1 0,0-1 0,0 0 1,-1 0-1,1 0 0,-1-1 0,1 1 1,-5 3-1,-18 13 200,-1 0 1,0-1 0,-2-2-1,0-1 1,-33 13 0,0 1 115,100-22-493,-6 1-388,-1 0 1,0 3-1,58 26 1,19 7-9051,-68-31-646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13.652"/>
    </inkml:context>
    <inkml:brush xml:id="br0">
      <inkml:brushProperty name="width" value="0.025" units="cm"/>
      <inkml:brushProperty name="height" value="0.025" units="cm"/>
    </inkml:brush>
  </inkml:definitions>
  <inkml:trace contextRef="#ctx0" brushRef="#br0">1 0 12460,'0'0'10634,"67"41"-9673,-12-34 64,23 0-128,25-7-161,24 0-63,25 0-385,16 0-192,11 0-32,-2-3-128,-18-2-2082,-19-8-4580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2.060"/>
    </inkml:context>
    <inkml:brush xml:id="br0">
      <inkml:brushProperty name="width" value="0.025" units="cm"/>
      <inkml:brushProperty name="height" value="0.025" units="cm"/>
    </inkml:brush>
  </inkml:definitions>
  <inkml:trace contextRef="#ctx0" brushRef="#br0">2030 348 4676,'-10'-5'6118,"-283"-140"-8077,259 126 2374,0 2 1,-1 1-1,-1 1 0,-1 3 1,0 0-1,0 3 0,-1 1 1,0 1-1,-59-1 0,-77 3-532,-1 9-1,-223 32 1,369-31 212,0 2 1,0 1-1,0 1 1,1 1-1,1 2 1,0 1-1,0 1 1,2 1-1,-1 1 1,2 1-1,0 2 0,2 0 1,0 1-1,1 2 1,-27 34-1,33-37 6,2 1 1,0 0-1,1 1 0,1 0 0,1 1 0,1 0 0,1 1 0,1 0 1,0 0-1,2 0 0,1 1 0,1 0 0,1 0 0,1 0 0,2 0 0,0 0 1,1 0-1,1-1 0,11 40 0,0-23-108,1-1 0,2-1 0,2 0 0,1-1 0,3-1 0,0-1 0,2-1 0,44 45 0,-7-16-129,4-2 1,144 102-1,-176-140 295,0-3 0,2 0 0,1-2 0,0-2 0,1-2 0,0-1-1,1-2 1,1-1 0,0-3 0,0-1 0,0-1 0,1-3 0,-1-1 0,1-2 0,0-2 0,77-16-1,-15-4 46,-2-5-1,0-5 1,-3-3 0,-1-5-1,-1-4 1,-3-5-1,96-66 1,-148 87-38,-2-2 1,-1-2 0,-1-1 0,-2-1-1,-1-2 1,-2-2 0,53-84 0,-70 97-122,-1-1 1,-1 0-1,-2-1 1,-1 0 0,0-1-1,-3 0 1,0-1-1,-2 1 1,-1-1 0,-1 0-1,-2 0 1,-1 0-1,-1-1 1,-8-44 0,4 55 23,0-1 0,-1 1 0,-1 0 0,-1 1 0,-1 0 0,-1 0 1,0 1-1,-1 0 0,-1 1 0,-1 0 0,0 1 0,-1 0 0,-1 1 0,-1 1 1,0 0-1,0 1 0,-1 1 0,-1 1 0,-25-13 0,3 5-123,-2 2-1,0 2 1,-1 1-1,0 3 0,-1 1 1,0 2-1,-1 3 1,-45-1-1,-51 5-1273,-8-1-3905,86-4-975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8.135"/>
    </inkml:context>
    <inkml:brush xml:id="br0">
      <inkml:brushProperty name="width" value="0.025" units="cm"/>
      <inkml:brushProperty name="height" value="0.025" units="cm"/>
    </inkml:brush>
  </inkml:definitions>
  <inkml:trace contextRef="#ctx0" brushRef="#br0">0 79 10186,'10'0'2098,"492"-4"4709,267-14-5692,-726 17-1152,305-16-295,-119-8-3287,-151 11-524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6:58.743"/>
    </inkml:context>
    <inkml:brush xml:id="br0">
      <inkml:brushProperty name="width" value="0.025" units="cm"/>
      <inkml:brushProperty name="height" value="0.025" units="cm"/>
    </inkml:brush>
  </inkml:definitions>
  <inkml:trace contextRef="#ctx0" brushRef="#br0">0 38 12556,'0'0'4521,"15"3"-3645,54 8 641,114 4 0,88-14 172,-144-2-1522,434-15-672,-186-5-3353,-260 14 1697,18-2-1186,-7-4-689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11.081"/>
    </inkml:context>
    <inkml:brush xml:id="br0">
      <inkml:brushProperty name="width" value="0.025" units="cm"/>
      <inkml:brushProperty name="height" value="0.025" units="cm"/>
    </inkml:brush>
  </inkml:definitions>
  <inkml:trace contextRef="#ctx0" brushRef="#br0">1 211 7527,'0'0'6705,"16"0"-6144,427-33 1567,-153 5-2009,186 2-49,302-24-193,-215-4-4815,-370 34 1761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11.739"/>
    </inkml:context>
    <inkml:brush xml:id="br0">
      <inkml:brushProperty name="width" value="0.025" units="cm"/>
      <inkml:brushProperty name="height" value="0.025" units="cm"/>
    </inkml:brush>
  </inkml:definitions>
  <inkml:trace contextRef="#ctx0" brushRef="#br0">228 159 2338,'-39'12'2616,"13"-5"-1913,1 1 1,-1 2 0,2 0-1,-47 26 1,70-35-648,0-1 0,0 1-1,0-1 1,0 1 0,0-1 0,0 1-1,0 0 1,1-1 0,-1 1 0,0 0-1,0 0 1,1 0 0,-1 0 0,0 0-1,1 0 1,-1-1 0,1 1 0,-1 1-1,1-1 1,-1 0 0,1 0 0,0 0-1,-1 0 1,1 0 0,0 0 0,0 0 0,0 3-1,1-3-19,0 0 0,0 0 0,0 1 0,0-1 0,0 0 0,1 0-1,-1 0 1,0 0 0,1-1 0,-1 1 0,1 0 0,-1 0 0,1-1 0,-1 1 0,1-1-1,2 1 1,13 3 57,0-2 1,27 2-1,-41-4-46,156 5 306,196-21-1,161-43-385,-470 53 29,439-65-634,556-53 1826,-829 111-5085,-142 3-2985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5.668"/>
    </inkml:context>
    <inkml:brush xml:id="br0">
      <inkml:brushProperty name="width" value="0.025" units="cm"/>
      <inkml:brushProperty name="height" value="0.025" units="cm"/>
    </inkml:brush>
  </inkml:definitions>
  <inkml:trace contextRef="#ctx0" brushRef="#br0">6456 686 2819,'-303'-143'12123,"-9"20"-9760,-329-77-3263,387 138 995,-3 12 1,-296-19-1,-525 30 222,881 42-214,0 8-1,1 9 1,2 9 0,-263 72 0,328-62-150,1 5 1,3 6 0,1 5 0,4 6 0,2 4 0,3 6-1,-134 108 1,178-120 69,3 3-1,2 4 0,3 2 0,3 2 1,4 3-1,2 3 0,4 2 1,-50 106-1,77-133 133,3 1 0,2 1-1,2 1 1,2 1 0,3 0 0,-5 74 0,14-85 40,2 1 0,2-1 1,1 0-1,3 0 1,2 0-1,1-1 0,3 0 1,28 72-1,-15-61-107,2-1 0,2-1 0,2-1-1,3-2 1,71 79 0,-49-69-174,3-3 0,2-3-1,117 78 1,-52-55-83,4-6 1,2-5-1,3-7 0,188 56 0,-65-43 139,2-11 1,449 44-1,542-46 92,117-67 148,-1044-10-143,-2-14 0,387-90 1,-538 80-21,-3-7 1,-1-8 0,224-111-1,-283 113 258,-3-5-1,-3-5 1,-2-4-1,-4-4 1,158-157-1,-212 187-96,-2-1 0,-2-3 0,-3 0 0,-1-3 0,-3 0-1,-2-3 1,29-70 0,-48 97-183,-2 1 1,0-1-1,-2-1 1,-1 1-1,-1-1 0,-1 0 1,-2 0-1,0 0 0,-2 0 1,-1 0-1,-2 0 1,0 0-1,-2 1 0,-1-1 1,-1 1-1,-2 1 0,-22-45 1,2 20-111,-2 1 0,-2 2 0,-2 1 0,-68-67-1,-188-150-161,-208-122-947,395 317-727,-3 4 0,-2 5 0,-120-45 0,79 50-3615</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6.155"/>
    </inkml:context>
    <inkml:brush xml:id="br0">
      <inkml:brushProperty name="width" value="0.025" units="cm"/>
      <inkml:brushProperty name="height" value="0.025" units="cm"/>
    </inkml:brush>
  </inkml:definitions>
  <inkml:trace contextRef="#ctx0" brushRef="#br0">9 326 11403,'-3'4'8168,"-3"-3"-6343,6 2 834,15-3-1666,18-13-64,22-7-193,16-8-479,14-7-161,12-2-96,8-3 0,-3 2-577,-1 3-800,-14 4-769,-15 2-929,-15 1-2851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6.640"/>
    </inkml:context>
    <inkml:brush xml:id="br0">
      <inkml:brushProperty name="width" value="0.025" units="cm"/>
      <inkml:brushProperty name="height" value="0.025" units="cm"/>
    </inkml:brush>
  </inkml:definitions>
  <inkml:trace contextRef="#ctx0" brushRef="#br0">181 46 6374,'0'0'7234,"9"-7"-3962,0-1-2596,-6 5-460,-1 0-1,1 0 0,1 1 0,-1-1 0,0 1 0,0 0 1,1 0-1,0 0 0,-1 0 0,1 0 0,0 1 0,0 0 1,4-2-1,-7 3-182,-1 0 0,1 0-1,0 0 1,-1 0 0,1 0 0,0 0 0,-1 0 0,1 0 0,0 1-1,-1-1 1,1 0 0,0 0 0,-1 1 0,1-1 0,0 0-1,-1 1 1,1-1 0,-1 0 0,1 1 0,-1-1 0,1 1 0,-1-1-1,1 1 1,-1-1 0,1 1 0,-1-1 0,0 1 0,1 0 0,-1-1-1,0 1 1,0-1 0,1 1 0,-1 0 0,0-1 0,0 1 0,0 0-1,0-1 1,0 1 0,0 0 0,0-1 0,0 1 0,0 0 0,0-1-1,0 1 1,0 0 0,0-1 0,-1 1 0,1 0 0,-1 0 0,-10 39 219,-14 12 665,-56 85 0,-16 32 9,87-149-883,-23 60 75,31-75-114,0 1 0,1-1 0,-1 1 0,1 0 0,1-1 0,-1 1 0,1 0-1,0-1 1,0 1 0,1 0 0,2 10 0,-3-14-3,1 0-1,0-1 1,0 1 0,0 0 0,0-1-1,0 1 1,1-1 0,-1 1-1,0-1 1,1 1 0,-1-1 0,1 0-1,-1 0 1,1 0 0,0 0-1,-1 0 1,1 0 0,0 0-1,0 0 1,0-1 0,-1 1 0,4 0-1,47 2-29,-41-3 5,30-2-546,0-1 0,-1-3 1,63-15-1,45-21-4726,-24 3-3523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1.631"/>
    </inkml:context>
    <inkml:brush xml:id="br0">
      <inkml:brushProperty name="width" value="0.035" units="cm"/>
      <inkml:brushProperty name="height" value="0.035" units="cm"/>
    </inkml:brush>
  </inkml:definitions>
  <inkml:trace contextRef="#ctx0" brushRef="#br0">1 85 11450,'10'-20'1849,"-8"15"-1377,0-1 0,1 1 0,0 0 0,0 0 0,0 0 1,0 0-1,1 1 0,0-1 0,0 1 0,0 0 0,7-5 0,-10 9-399,-1-1-1,1 1 1,-1 0 0,1 0-1,0-1 1,-1 1 0,1 0-1,0 0 1,-1 0-1,1 0 1,0 0 0,-1 0-1,1 0 1,0 0 0,-1 0-1,1 0 1,0 1 0,-1-1-1,1 0 1,0 0 0,-1 0-1,1 1 1,0-1 0,-1 0-1,2 1 1,-1 1 43,0-1 0,0 0 0,0 1 0,0-1 0,0 1 0,0-1 1,0 1-1,0 0 0,1 2 0,8 43 1013,-10-42-1020,22 262 2461,-8-64-2212,-10-257-2633,-1 12 1735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7.357"/>
    </inkml:context>
    <inkml:brush xml:id="br0">
      <inkml:brushProperty name="width" value="0.025" units="cm"/>
      <inkml:brushProperty name="height" value="0.025" units="cm"/>
    </inkml:brush>
  </inkml:definitions>
  <inkml:trace contextRef="#ctx0" brushRef="#br0">1 321 7303,'0'0'13389,"8"1"-11297,-5 0-1916,0-1 1,1 1-1,-1-1 0,0 0 0,0 0 0,1 0 0,-1-1 1,0 1-1,1-1 0,-1 0 0,0 0 0,6-3 1,-2 0 75,0 0 1,0-1-1,0 0 1,0 0 0,7-8-1,10-11-94,0 0-1,-2-2 0,-1-1 0,-1 0 0,-1-1 0,25-50 0,-46 128-1000,-16 57 810,-15 77 28,25-153 14,-1 0 1,-1-1-1,-23 49 1,31-75-4,0-1 0,0 1 0,0-1 0,-1 1 0,1-1 0,-1 0 0,0 0 0,1 0 0,-1 0 0,-6 3 1,9-6-6,-1 1 0,1-1 1,0 0-1,-1 0 1,1 0-1,-1 0 0,1 1 1,-1-1-1,1 0 1,0 0-1,-1 0 0,1 0 1,-1 0-1,1 0 1,-1 0-1,1 0 0,-1-1 1,1 1-1,-1 0 1,1 0-1,0 0 0,-1 0 1,1 0-1,-1-1 1,1 1-1,0 0 0,-1 0 1,1-1-1,0 1 1,-1 0-1,1-1 1,-1 0-1,-6-28-40,6 18 11,1-1-1,1 1 0,0-1 0,1 1 0,0 0 0,0-1 1,1 1-1,1 0 0,0 1 0,0-1 0,1 1 0,0-1 0,1 1 1,0 1-1,1-1 0,12-12 0,7-5 4,2 1 1,2 2-1,53-36 0,-47 37 22,-2-2 0,42-40 1,-71 60 8,-1 1 0,-1-1 1,1 0-1,-1 0 0,0 0 0,0 0 1,0 0-1,0-1 0,-1 1 1,0-1-1,-1 0 0,3-11 1,-4 15-5,0 1 1,0-1-1,0 1 1,0-1 0,0 1-1,0-1 1,-1 1-1,1-1 1,0 1 0,-1-1-1,1 1 1,-1-1-1,0 1 1,1 0 0,-1-1-1,0 1 1,0 0-1,0 0 1,0 0-1,-2-2 1,0 1-3,1 1 0,-1 0 0,1 0 1,-1 0-1,0 0 0,1 0 0,-1 1 0,0-1 0,0 1 0,1 0 1,-1-1-1,0 2 0,0-1 0,0 0 0,-4 1 0,1 1 24,0-1 0,0 1 1,0 0-1,0 1 0,1 0 0,-1 0 0,1 0 0,-1 0 0,1 1 0,0 0 0,1 0 0,-1 1 0,0-1 0,1 1 0,0 0 0,1 0 0,-1 0 0,1 0 0,-4 7 0,2-3 15,1 0 1,0 1-1,0-1 0,0 1 1,1 0-1,1 0 0,0 0 0,0 1 1,1-1-1,0 21 0,1-29-52,1 0 0,-1 1 0,0-1-1,1 0 1,0 1 0,-1-1 0,1 0 0,0 0-1,0 0 1,0 0 0,0 0 0,1 0 0,-1 0-1,0 0 1,1 0 0,0 0 0,-1-1 0,1 1-1,0-1 1,0 1 0,2 1 0,0-2-18,0 1 0,-1-1 0,1 0 0,0 1 0,0-2 0,0 1 0,0 0 0,0-1 0,0 0 0,0 0 0,7-1 0,-3 0-496,-1 0-1,1-1 0,-1 0 0,1 0 0,13-6 0,-16 5-436,-1 1-1,0 0 1,0-1 0,0 0 0,0 0-1,0 0 1,-1 0 0,7-8-1,7-19-12236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7.746"/>
    </inkml:context>
    <inkml:brush xml:id="br0">
      <inkml:brushProperty name="width" value="0.025" units="cm"/>
      <inkml:brushProperty name="height" value="0.025" units="cm"/>
    </inkml:brush>
  </inkml:definitions>
  <inkml:trace contextRef="#ctx0" brushRef="#br0">1 1 6566,'0'0'15247,"58"22"-15856,-21-14-1697,2-3-3011,0-2-6438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127"/>
    </inkml:context>
    <inkml:brush xml:id="br0">
      <inkml:brushProperty name="width" value="0.025" units="cm"/>
      <inkml:brushProperty name="height" value="0.025" units="cm"/>
    </inkml:brush>
  </inkml:definitions>
  <inkml:trace contextRef="#ctx0" brushRef="#br0">52 0 4324,'0'0'11211,"0"9"-8115,-6 35-408,-12 53 0,10-62-1957,1 1 0,2 0 1,-2 70-1,7-103-725,0-1-1,0 0 1,0 1-1,0-1 1,0 1 0,0-1-1,1 0 1,-1 1-1,1-1 1,0 0-1,-1 0 1,1 1 0,0-1-1,0 0 1,1 0-1,-1 0 1,0 0-1,1 0 1,-1 0 0,1-1-1,0 1 1,-1 0-1,1-1 1,0 1-1,0-1 1,0 0 0,0 0-1,0 1 1,0-1-1,0-1 1,1 1-1,-1 0 1,0 0 0,3 0-1,0-2-2,0 1-1,-1 0 1,1-1-1,0 0 1,0 0-1,-1-1 1,1 1-1,-1-1 1,1 0-1,-1 0 1,0-1-1,0 1 1,0-1-1,0 0 1,6-6-1,9-12-91,-16 17 87,-1 1 1,1-1-1,0 1 0,0 0 1,1-1-1,-1 1 1,1 1-1,0-1 0,-1 1 1,6-3-1,-8 5-1,-1 1 0,1 0 0,0 0 0,-1 0 0,1-1 0,-1 1 0,1 0 0,-1 0 0,1 0 0,-1 0 0,0 0 0,1 0 0,-1 0 0,0 0 0,0 0 0,0 0 0,0 0 0,0 0 0,0 0 0,0 0-1,0 0 1,0 0 0,0 0 0,-1 2 0,-2 30 21,-4-4-1,4-20-190,1-1 0,0 1-1,0 0 1,0 13 0,2-21 13,0 0 0,0-1 0,1 1 0,-1 0-1,0-1 1,0 1 0,1 0 0,-1-1 0,1 1 0,-1 0 0,0-1 0,1 1 0,-1-1 0,1 1 0,-1-1 0,1 1 0,0-1 0,-1 0 0,1 1 0,-1-1 0,1 1 0,0-1 0,-1 0-1,1 0 1,0 1 0,0-1 0,-1 0 0,1 0 0,0 0 0,-1 0 0,1 0 0,0 0 0,0 0 0,-1 0 0,1 0 0,1-1 0,30-5-5577,-7-11-910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459"/>
    </inkml:context>
    <inkml:brush xml:id="br0">
      <inkml:brushProperty name="width" value="0.025" units="cm"/>
      <inkml:brushProperty name="height" value="0.025" units="cm"/>
    </inkml:brush>
  </inkml:definitions>
  <inkml:trace contextRef="#ctx0" brushRef="#br0">121 1 15086,'0'0'5632,"-11"8"-3395,6-4-2043,-12 8 723,1 1 0,-21 23 0,33-34-828,1 1 0,1 0 0,-1 0 1,0 1-1,1-1 0,-1 1 0,1-1 0,0 1 0,0 0 0,1-1 1,-1 1-1,1 0 0,0 0 0,0 0 0,0 1 0,0-1 0,1 0 0,0 0 1,-1 0-1,2 0 0,0 7 0,-1-9-85,1-1-1,0 0 1,0 1-1,0-1 1,0 0 0,0 0-1,0 0 1,0 1-1,0-1 1,0 0 0,0-1-1,1 1 1,-1 0-1,0 0 1,1 0 0,-1-1-1,1 1 1,-1-1-1,1 1 1,-1-1 0,1 1-1,-1-1 1,1 0-1,-1 0 1,1 0 0,-1 0-1,1 0 1,-1 0-1,3-1 1,-2 1 1,1 0 0,0 0 0,-1-1 0,0 1 0,1-1 0,-1 0 0,1 0 0,-1 0 0,0 0 0,1 0 0,-1-1 0,0 1 0,0 0 0,0-1 0,0 0 0,0 1 0,2-4 0,0-3-164,1 0 0,-1 0 0,-1 0 0,0 0 0,0-1 0,0 1-1,-1-1 1,0 0 0,-1 0 0,0 0 0,-1 0 0,0 0 0,-1-15 0,1 24 146,0 0-1,-1 0 0,1 0 0,0 0 1,0 0-1,0 0 0,-1 0 0,1 0 1,0 0-1,0-1 0,0 1 0,-1 0 1,1 0-1,0 0 0,0 0 0,0 0 1,-1 1-1,1-1 0,0 0 0,0 0 1,0 0-1,-1 0 0,1 0 0,0 0 1,0 0-1,0 0 0,-1 0 0,1 0 1,0 1-1,0-1 0,0 0 0,0 0 1,-1 0-1,1 0 0,0 1 0,0-1 1,0 0-1,0 0 0,0 0 0,0 0 1,0 1-1,0-1 0,0 0 0,-1 0 1,1 0-1,0 1 0,0-1 0,0 0 1,0 0-1,0 1 0,0-1 0,0 0 0,-6 12-153,6-11 57,-1 0 1,1 1 0,-1-1-1,1 0 1,-1 0-1,1 1 1,0-1 0,0 0-1,-1 1 1,1-1 0,0 0-1,0 1 1,0-1 0,1 0-1,-1 1 1,0-1 0,0 0-1,1 0 1,-1 1 0,1-1-1,-1 0 1,1 0-1,-1 1 1,1-1 0,0 0-1,0 0 1,0 0 0,-1 0-1,1 0 1,0 0 0,0 0-1,0-1 1,0 1 0,1 0-1,-1 0 1,1 0 0,2 0-336,0-1 0,0 1 0,-1-1 1,1 0-1,0 0 0,0 0 0,0-1 0,0 1 1,-1-1-1,1 0 0,0 0 0,6-3 1,3-2-816,-1-1 0,0 1 0,0-2 0,14-11 0,13-14-2391</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8.789"/>
    </inkml:context>
    <inkml:brush xml:id="br0">
      <inkml:brushProperty name="width" value="0.025" units="cm"/>
      <inkml:brushProperty name="height" value="0.025" units="cm"/>
    </inkml:brush>
  </inkml:definitions>
  <inkml:trace contextRef="#ctx0" brushRef="#br0">95 181 993,'8'-16'1999,"28"-63"4547,-34 73-5843,0 0 0,0-1 0,-1 1 0,1 0 0,-2 0-1,1-1 1,-1 1 0,1 0 0,-2-1 0,-1-11 0,2 18-607,0-1 1,-1 1 0,1-1-1,-1 1 1,1 0-1,-1-1 1,1 1 0,-1 0-1,1-1 1,-1 1 0,1 0-1,-1 0 1,1 0 0,-1 0-1,1-1 1,-1 1 0,0 0-1,1 0 1,-1 0-1,1 0 1,-1 0 0,1 0-1,-1 0 1,0 1 0,1-1-1,-1 0 1,1 0 0,-1 0-1,1 0 1,-1 1-1,1-1 1,-1 0 0,1 1-1,-1-1 1,1 0 0,-1 1-1,1-1 1,-1 1 0,-7 6 268,0 0 0,1 1 0,0-1 1,0 2-1,1-1 0,0 1 0,0-1 0,-8 20 1,1 0 598,-17 55 0,26-70-843,1 0-1,1 0 1,-1 0 0,2 1-1,0-1 1,1 0 0,0 0-1,3 20 1,-2-29-172,-1-1 0,1 0 0,0 0 0,0 0 0,0 0 0,0 0 0,1 0 0,-1 0 0,1-1 0,-1 1 0,1 0 0,0-1 0,0 1 0,1-1-1,-1 0 1,0 1 0,1-1 0,-1-1 0,1 1 0,0 0 0,0 0 0,-1-1 0,1 0 0,0 1 0,0-1 0,0 0 0,1-1 0,-1 1 0,0 0 0,0-1 0,0 0 0,1 0 0,-1 0 0,0 0 0,0 0 0,0-1 0,1 1 0,-1-1 0,5-2 0,-3 2-88,1-1 0,-1-1 1,0 1-1,0-1 1,-1 1-1,1-1 0,-1-1 1,1 1-1,-1-1 0,0 0 1,0 1-1,0-2 1,3-5-1,1 0 116,-1 0 0,0-1 0,-1 0 0,9-21 0,-15 32 53,0-1 0,0 1 0,1 0 0,-1-1-1,0 1 1,0-1 0,0 1 0,0 0 0,1-1-1,-1 1 1,0-1 0,0 1 0,0 0-1,0-1 1,0 1 0,0-1 0,0 1 0,0 0-1,0-1 1,0 1 0,0-1 0,0 1 0,-1 0-1,1-1 1,0 1 0,0-1 0,0 1 0,0 0-1,-1-1 1,1 1 0,0 0 0,0-1 0,-1 1-1,1 0 1,-14 3 665,12-2-610,0 0 0,1 0 0,-1 0 0,0 0 0,1 1 0,-1-1 0,1 0 0,0 1 0,-1-1 0,1 1 0,0-1 0,0 1 0,0 0 0,0-1 0,0 1-1,1 0 1,-2 4 0,3-6-72,0 1-1,1 0 0,-1-1 1,0 1-1,1-1 0,-1 1 1,1-1-1,-1 0 0,1 0 0,-1 1 1,1-1-1,-1 0 0,0 0 1,1-1-1,-1 1 0,3 0 1,2-1-20,55-1-1535,-43 0 1338,0 0-1,1 2 0,-1 0 0,0 1 0,1 1 0,-1 0 0,31 10 0,-44-10 451,0 0 1,-1 1 0,1 0-1,-1 0 1,0 0 0,0 1 0,0-1-1,0 1 1,-1 0 0,0 0-1,1 0 1,-1 1 0,-1-1 0,1 1-1,-1 0 1,1-1 0,-1 1-1,-1 0 1,1 0 0,-1 0-1,0 1 1,0-1 0,0 0 0,-1 0-1,0 0 1,0 1 0,-1 6-1,12-69-270,2-1 0,3 2 0,26-64 0,-39 114-48,-1 0-1,1 1 1,0-1-1,1 1 1,0 0-1,-1 0 1,2 0 0,-1 0-1,0 1 1,1 0-1,0 0 1,0 0-1,0 0 1,0 1-1,1 0 1,9-4-1,10 0-4184,2 5-4048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39.164"/>
    </inkml:context>
    <inkml:brush xml:id="br0">
      <inkml:brushProperty name="width" value="0.025" units="cm"/>
      <inkml:brushProperty name="height" value="0.025" units="cm"/>
    </inkml:brush>
  </inkml:definitions>
  <inkml:trace contextRef="#ctx0" brushRef="#br0">0 41 4356,'0'0'11339,"45"-19"-9898,4 12 481,11 4-737,11-2-961,2 3-1569,-1-3-7335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0.988"/>
    </inkml:context>
    <inkml:brush xml:id="br0">
      <inkml:brushProperty name="width" value="0.025" units="cm"/>
      <inkml:brushProperty name="height" value="0.025" units="cm"/>
    </inkml:brush>
  </inkml:definitions>
  <inkml:trace contextRef="#ctx0" brushRef="#br0">190 174 7623,'-11'-2'5296,"6"1"-4978,-1 0 1,0 0-1,0 0 1,0 1-1,0 0 0,0 0 1,0 1-1,1 0 1,-1 0-1,0 0 1,0 0-1,1 1 1,-1 0-1,1 0 0,-1 1 1,1 0-1,0-1 1,0 2-1,-9 6 1,8-3-58,0 0 1,0 1-1,1 0 1,0 0-1,0 0 0,1 1 1,0-1-1,1 1 1,0 0-1,0 0 1,0 0-1,0 10 1,2-16-206,1 0-1,0 0 1,0 0 0,0 0 0,0 0-1,0 0 1,1 0 0,-1 0 0,1 0-1,0 0 1,0 0 0,0-1 0,0 1-1,0 0 1,1-1 0,-1 1 0,3 2-1,-2-3-31,0 0-1,1 0 1,-1-1-1,1 1 1,-1-1-1,1 0 1,0 1-1,-1-1 0,1 0 1,0-1-1,0 1 1,0 0-1,0-1 1,0 0-1,0 0 1,0 0-1,0 0 1,0 0-1,-1 0 0,7-2 1,3-1 69,1 0 0,-1-1 1,0-1-1,0 0 0,-1 0 0,1-1 1,-1-1-1,-1 0 0,1 0 0,-1-1 1,9-10-1,6-6 5,-1 0 1,39-55 0,-50 60 133,0 0 1,11-25 0,-21 38-128,0 0-1,-1-1 0,1 0 0,-1 1 0,-1-1 0,1 0 0,-1 0 1,0 0-1,-1 0 0,0 0 0,0-8 0,0 15-103,0-1 0,0 1 0,0-1 0,0 1 0,-1-1-1,1 1 1,0-1 0,0 1 0,0-1 0,0 1 0,-1-1 0,1 1 0,0-1 0,0 1-1,-1 0 1,1-1 0,0 1 0,-1-1 0,1 1 0,-1 0 0,1-1 0,0 1 0,-1 0-1,1 0 1,-1-1 0,1 1 0,-1 0 0,1 0 0,-1 0 0,1 0 0,-1-1 0,1 1 0,-1 0-1,1 0 1,-1 0 0,1 0 0,-1 0 0,1 0 0,-1 0 0,1 0 0,-1 0 0,1 1-1,-1-1 1,1 0 0,-1 0 0,1 0 0,0 1 0,-1-1 0,1 0 0,-1 0 0,1 1-1,-1-1 1,1 0 0,0 1 0,-1-1 0,1 0 0,0 1 0,-1-1 0,1 1 0,0-1 0,-1 1-1,-22 25-76,8-1 65,2-1-1,0 2 1,2 0 0,0 1 0,2-1 0,1 2 0,1-1-1,2 1 1,0 0 0,0 41 0,5-66-77,0 1-1,0-1 1,0 0 0,0 1 0,1-1 0,-1 0-1,1 1 1,0-1 0,0 0 0,0 0 0,1 0-1,-1 0 1,1 0 0,-1 0 0,1 0-1,4 5 1,-4-7-71,1 0-1,-1 1 1,0-1-1,1 0 1,-1 0-1,1 0 1,-1 0-1,1-1 1,-1 1 0,1-1-1,-1 1 1,1-1-1,-1 0 1,1 0-1,0 0 1,-1 0-1,1 0 1,-1-1-1,1 1 1,0-1-1,-1 0 1,4-1-1,3-2-467,0 0 1,0-1-1,-1 0 0,0 0 0,0-1 0,0 0 0,0 0 0,-1-1 0,0 0 0,-1 0 0,10-13 0,4-9-1668,30-57 1,-40 65 3190,-1 0 0,9-30 0,-17 48-477,-2-2 4501,-5 9-3536,-8 12-471,9-10-531,-71 114 3108,69-108-3226,1 0 1,1 1-1,0-1 0,0 1 1,1 0-1,1 0 1,0 1-1,-1 17 0,4-30-256,0 0 0,0 0-1,-1 0 1,1 1-1,0-1 1,0 0 0,1 0-1,-1 0 1,0 1 0,0-1-1,1 0 1,-1 0-1,0 0 1,1 0 0,-1 0-1,1 1 1,0-1 0,-1 0-1,1 0 1,0 0-1,-1-1 1,1 1 0,0 0-1,0 0 1,0 0 0,2 1-1,-1-2 4,0 1 0,-1-1-1,1 0 1,0 0 0,0 0 0,0 0-1,0 0 1,0 0 0,0-1 0,-1 1-1,1-1 1,0 1 0,0-1-1,0 1 1,2-2 0,5-3 16,0 0 0,0-1 0,0 0 0,-1 0 0,9-9-1,3-8-55,-1-1 0,-1 0 0,-2-1 1,0-1-1,-2-1 0,22-54 0,-59 129 93,16-38-105,1 1-1,1 0 1,0 0-1,0 0 1,1 1 0,0 0-1,1-1 1,1 1-1,0 0 1,0 1 0,1 19-1,1-31-136,1 0 0,-1 1 1,1-1-1,-1 0 0,1 0 0,-1 1 0,1-1 0,0 0 1,0 0-1,-1 0 0,1 0 0,0 0 0,0 0 0,0 0 1,0 0-1,0-1 0,0 1 0,1 0 0,-1-1 0,0 1 0,0 0 1,0-1-1,1 0 0,-1 1 0,0-1 0,1 0 0,-1 1 1,0-1-1,1 0 0,-1 0 0,0 0 0,1 0 0,-1 0 0,0-1 1,1 1-1,-1 0 0,2-1 0,3 0-1014,1 0 0,-1-1 0,1 0 0,-1 0 0,0-1 0,10-4 0,23-20-5887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1.335"/>
    </inkml:context>
    <inkml:brush xml:id="br0">
      <inkml:brushProperty name="width" value="0.025" units="cm"/>
      <inkml:brushProperty name="height" value="0.025" units="cm"/>
    </inkml:brush>
  </inkml:definitions>
  <inkml:trace contextRef="#ctx0" brushRef="#br0">217 1 6374,'0'0'10042,"-10"2"-7202,-5 4-2278,0 0 0,0 1 0,1 1 1,0 0-1,1 1 0,0 0 1,0 1-1,1 0 0,0 1 1,1 1-1,0 0 0,1 0 1,0 1-1,-15 26 0,25-38-572,-1-1-1,1 1 0,-1 0 1,1 0-1,0-1 0,-1 1 1,1 0-1,0 0 0,0 0 1,-1 0-1,1-1 0,0 1 1,0 0-1,0 0 0,0 0 1,0 0-1,0 0 0,0 0 1,1-1-1,-1 1 0,0 0 1,0 0-1,1 0 0,-1-1 1,0 1-1,1 0 0,-1 0 1,1-1-1,-1 1 0,1 0 1,-1-1-1,1 1 0,0 0 1,-1-1-1,2 2 0,1-1-66,0 0 0,0 0 1,1 0-1,-1-1 0,0 1 0,0-1 0,0 1 0,1-1 1,-1 0-1,4-1 0,12-1-666,-1-1-1,29-8 1,-16 2-135,2 1 1,-1 1-1,1 2 0,41-2 1,-73 7 928,0 0 1,0 0-1,0-1 1,0 1-1,0 0 1,-1 0-1,1 0 1,0 0-1,0 0 1,0 1-1,0-1 1,0 0-1,-1 0 1,1 1-1,0-1 1,0 0-1,0 1 1,-1-1-1,1 0 1,0 1-1,-1-1 1,1 1-1,0 0 1,-1-1-1,1 1 1,0 0-1,-1-1 1,1 1 0,-1 0-1,1 0 1,-1 1 66,0-1 0,0 1 0,-1-1 1,1 1-1,0-1 0,-1 1 1,1-1-1,-1 0 0,0 1 1,1-1-1,-1 0 0,0 1 1,0-1-1,0 0 0,-1 2 0,-44 39 2254,5-15-1975,0-2-1,-2-2 0,-59 24 1,76-39-2514,11-9-3144,10-5-4465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1.756"/>
    </inkml:context>
    <inkml:brush xml:id="br0">
      <inkml:brushProperty name="width" value="0.025" units="cm"/>
      <inkml:brushProperty name="height" value="0.025" units="cm"/>
    </inkml:brush>
  </inkml:definitions>
  <inkml:trace contextRef="#ctx0" brushRef="#br0">51 0 5990,'0'0'16912,"8"85"-15823,-13-31-673,0 6-352,1 2-32,2-1 0,2-7-32,0-4 0,0-10-352,-3-7-1314,-2-12-1056,-8-12-1891,-8-9-2786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132"/>
    </inkml:context>
    <inkml:brush xml:id="br0">
      <inkml:brushProperty name="width" value="0.025" units="cm"/>
      <inkml:brushProperty name="height" value="0.025" units="cm"/>
    </inkml:brush>
  </inkml:definitions>
  <inkml:trace contextRef="#ctx0" brushRef="#br0">1 171 7207,'7'-13'7527,"-3"3"-6902,1 1 1,0 0-1,1 0 0,0 0 0,0 1 1,1-1-1,0 2 0,0-1 1,1 1-1,0 0 0,0 0 1,1 1-1,0 0 0,9-4 0,7 2-328,-1 0 0,1 2-1,0 1 1,0 1-1,1 1 1,-1 1-1,1 1 1,0 1-1,-1 2 1,31 5-1,-51-6-315,0 0 0,1 1-1,-1-1 1,0 1 0,0 0 0,0 1-1,-1-1 1,1 1 0,0 0 0,-1 0-1,0 0 1,0 1 0,0 0-1,0 0 1,5 7 0,-7-8 7,0 0 0,0 1 0,0-1 1,-1 1-1,1-1 0,-1 1 0,0 0 0,0-1 0,-1 1 0,1 0 1,-1 0-1,0 0 0,0-1 0,0 1 0,0 0 0,-1 0 1,0 0-1,1-1 0,-1 1 0,-1 0 0,1-1 0,0 1 1,-3 4-1,-8 10 34,0 0 1,-1-1-1,-1 0 1,-1-1-1,0 0 1,-26 20-1,-11 12-1343,88-58-4172,30-20-4682,-29 13 1890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159"/>
    </inkml:context>
    <inkml:brush xml:id="br0">
      <inkml:brushProperty name="width" value="0.035" units="cm"/>
      <inkml:brushProperty name="height" value="0.035" units="cm"/>
    </inkml:brush>
  </inkml:definitions>
  <inkml:trace contextRef="#ctx0" brushRef="#br0">1 580 15315,'0'1'87,"0"-1"-1,0 1 1,1-1-1,-1 0 1,0 1-1,0-1 1,1 1-1,-1-1 1,0 0-1,0 1 1,1-1-1,-1 0 1,1 1-1,-1-1 1,0 0-1,1 0 1,-1 1-1,1-1 1,-1 0-1,0 0 1,1 0-1,-1 0 1,1 1-1,-1-1 1,1 0-1,-1 0 1,1 0-1,-1 0 1,1 0-1,-1 0 1,0 0-1,1 0 1,15-11 1315,11-26-481,-26 35-835,30-48 209,-2-1 0,25-62 1,-52 108-233,9-24 137,-11 28-168,0-1 0,1 1 1,-1-1-1,0 1 1,1-1-1,-1 1 0,0-1 1,0 1-1,0-1 1,0 1-1,-1-1 0,1 1 1,0-1-1,-1 1 1,0-3-1,1 4-17,-1 0 1,1-1-1,0 1 0,-1 0 1,1-1-1,-1 1 0,1 0 1,-1 0-1,1 0 0,0-1 1,-1 1-1,1 0 0,-1 0 0,1 0 1,-1 0-1,1 0 0,-1 0 1,1 0-1,-1 0 0,1 0 1,-1 0-1,1 0 0,-1 0 1,1 0-1,-1 1 0,1-1 1,-1 0-1,1 0 0,0 0 0,-1 1 1,1-1-1,-1 0 0,1 1 1,0-1-1,-1 0 0,1 1 1,0-1-1,-1 0 0,1 1 1,-1 0-1,-15 18 385,6-3-218,1 0 0,1 1 0,1 0 0,0 0-1,1 0 1,-7 35 0,8-24 15,2 0 1,0 0-1,3 52 0,1-73-167,-1 0 0,1-1 0,0 1 0,1 0 0,0-1-1,0 1 1,0-1 0,1 1 0,-1-1 0,2 0 0,-1 0 0,6 7 0,-6-10-24,-1 0 0,1-1 0,0 0 0,-1 1 0,1-1-1,0 0 1,0 0 0,1-1 0,-1 1 0,0-1 0,1 1 0,-1-1 0,1 0 0,-1-1 0,1 1 0,-1 0 0,1-1 0,0 0 0,-1 0 0,1 0 0,-1 0 0,1-1 0,0 1 0,-1-1 0,5-1 0,1-1-111,-1 0 0,1-1 0,0 0 0,-1-1 0,0 0 0,0 0 0,0 0 0,-1-1 0,0 0-1,0-1 1,0 1 0,-1-2 0,9-12 0,-6 8-87,-1 0-1,-1-1 1,0 0-1,0-1 1,-2 0-1,0 0 1,0 0-1,2-15 1,-5 15 59,0 0 1,-1-1 0,0-14-1,-11-39-573,10 66 678</inkml:trace>
  <inkml:trace contextRef="#ctx0" brushRef="#br0" timeOffset="1">79 1 17796,'-12'6'1872,"0"3"-1360,4 3-232,5 0 873,6-5-793,6-1-504,8-4 208,5 1-104,4 1-160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494"/>
    </inkml:context>
    <inkml:brush xml:id="br0">
      <inkml:brushProperty name="width" value="0.025" units="cm"/>
      <inkml:brushProperty name="height" value="0.025" units="cm"/>
    </inkml:brush>
  </inkml:definitions>
  <inkml:trace contextRef="#ctx0" brushRef="#br0">69 46 4452,'-1'9'7661,"-3"14"-5341,-2-2 1,0 1-1,-12 27 1,-13 43 1903,31-91-4182,-1-1 0,1 1 1,0 0-1,0 0 0,-1-1 0,1 1 1,0 0-1,0 0 0,0-1 1,0 1-1,0 0 0,0 0 0,0 0 1,0-1-1,0 1 0,0 0 0,1 0 1,-1-1-1,0 1 0,1 0 0,-1-1 1,0 1-1,1 0 0,12-4 486,16-24-58,-22 17-471,0 0 0,-1-1-1,0 0 1,0 0-1,-2-1 1,1 1-1,-1-1 1,-1 0-1,0 0 1,-1 0-1,0-1 1,-1 1-1,0 0 1,-1-1-1,-1 1 1,0-1-1,-4-18 1,5 30-10,0 0 0,0 0 0,0 0 0,0 1 0,0-1 0,0 0 0,-1 0 0,1 1 0,0-1 0,0 0 1,-1 0-1,1 1 0,-1-1 0,1 0 0,0 1 0,-1-1 0,1 0 0,-1 1 0,0-1 0,1 1 0,-1-1 0,1 1 0,-1-1 0,0 1 1,1-1-1,-1 1 0,0 0 0,0-1 0,1 1 0,-1 0 0,0 0 0,0 0 0,0-1 0,1 1 0,-1 0 0,0 0 0,0 0 0,0 0 1,1 0-1,-1 0 0,-1 1 0,0 0-21,1 0 0,0 0 0,0 0 1,0 0-1,0 0 0,0 0 0,0 1 1,0-1-1,0 0 0,0 0 0,0 1 0,1-1 1,-1 1-1,1-1 0,-1 1 0,1-1 1,-1 1-1,1-1 0,0 1 0,0 2 0,0-1-129,0-1 0,0 1 0,0-1 0,0 1 1,1-1-1,-1 1 0,1-1 0,-1 1 0,1-1 0,0 1 0,0-1 0,0 0 0,1 0 0,-1 1 0,0-1 0,1 0 0,0 0 0,-1 0 0,1 0 0,3 2 0,-1-1-301,1 0 0,-1-1 0,1 1-1,0-1 1,0 0 0,0 0 0,1 0 0,-1-1 0,7 2-1,6-1-1326,0 0 0,-1-2 0,1 0-1,0 0 1,22-5 0,-5-3-2909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2.841"/>
    </inkml:context>
    <inkml:brush xml:id="br0">
      <inkml:brushProperty name="width" value="0.025" units="cm"/>
      <inkml:brushProperty name="height" value="0.025" units="cm"/>
    </inkml:brush>
  </inkml:definitions>
  <inkml:trace contextRef="#ctx0" brushRef="#br0">143 46 7431,'0'0'10853,"-8"-6"-9753,7 4-1046,-1 1 0,0-1 0,0 1 0,0-1 0,0 1 0,0 0 0,0 0 0,-1-1 0,1 2 0,0-1 0,-1 0 0,1 0 0,0 1 0,-1-1 0,1 1 0,-4 0 0,2 1 21,0 0 1,1 0 0,0 1 0,-1-1 0,1 1 0,0 0-1,0 0 1,0 0 0,0 1 0,0-1 0,0 0-1,1 1 1,-1 0 0,-2 3 0,-1 3 273,-1 0 0,1 0 0,0 1 1,1 0-1,-5 11 0,9-18-253,0 1 1,0-1-1,0 0 0,0 0 1,1 0-1,-1 1 0,1-1 1,0 0-1,0 7 0,1-9-83,-1 0-1,0 0 0,1 0 1,-1 0-1,0 1 0,1-1 1,0 0-1,-1 0 0,1-1 1,-1 1-1,1 0 0,0 0 1,0 0-1,0 0 1,-1 0-1,1-1 0,0 1 1,0 0-1,0-1 0,0 1 1,0-1-1,0 1 0,0-1 1,0 0-1,0 1 0,1-1 1,-1 0-1,1 1 1,6-1 35,0 1 0,0-2 1,0 1-1,-1-1 1,1 0-1,0 0 0,0-1 1,-1 0-1,1 0 1,-1-1-1,0 0 1,1-1-1,-1 1 0,-1-1 1,11-8-1,-13 9-43,0 0-1,0 1 0,-1-1 1,1-1-1,-1 1 1,0 0-1,0-1 0,0 0 1,0 1-1,-1-1 1,1 0-1,-1 0 0,0-1 1,0 1-1,-1 0 1,0-1-1,1 1 0,-1-1 1,-1 1-1,1-1 1,-1 0-1,1 1 0,-1-1 1,-1 0-1,1 1 1,-1-1-1,1 0 0,-3-4 1,2 7-121,-1 0 1,1 0-1,-1 1 1,1-1-1,-1 0 1,0 1-1,0-1 0,0 1 1,0 0-1,0-1 1,0 1-1,0 0 1,0 0-1,0 1 1,-1-1-1,1 0 1,0 1-1,-1-1 1,1 1-1,0 0 1,-1 0-1,1-1 1,-4 2-1,4-1-175,0 0 0,-1 0 0,1 1 0,0-1 0,0 0-1,-1 1 1,1 0 0,0-1 0,0 1 0,0 0 0,-3 2 0,4-2-21,0-1 0,1 1 0,-1 0 0,0 0 0,0-1 0,1 1 0,-1 0 0,0 0 0,1 0-1,-1 0 1,1 0 0,0 0 0,-1 0 0,1 0 0,-1 0 0,1 0 0,0 0 0,0 0 0,0 0 0,0 0 0,0 0 0,0 0 0,0 0 0,0 2 0,3 8-4140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3.172"/>
    </inkml:context>
    <inkml:brush xml:id="br0">
      <inkml:brushProperty name="width" value="0.025" units="cm"/>
      <inkml:brushProperty name="height" value="0.025" units="cm"/>
    </inkml:brush>
  </inkml:definitions>
  <inkml:trace contextRef="#ctx0" brushRef="#br0">222 170 3427,'0'0'6268,"-9"3"-3578,-6 2-2179,0 1 0,0 0 0,1 1 0,0 1 0,0 0 0,-24 20 1,30-22-131,0 1 0,0 0 1,1 0-1,-1 1 1,2 0-1,-1 0 1,1 1-1,1 0 0,0 0 1,0 0-1,0 1 1,-4 15-1,9-24-366,0 0 0,-1 0 0,1 0 0,0 0 0,0 0-1,0 0 1,0 0 0,0 0 0,0-1 0,1 1 0,-1 0 0,0 0 0,0 0-1,1 0 1,-1 0 0,0 0 0,1 0 0,-1 0 0,1-1 0,-1 1 0,1 0-1,0 0 1,-1-1 0,1 1 0,0 0 0,-1-1 0,1 1 0,0-1 0,0 1-1,-1-1 1,1 1 0,0-1 0,0 1 0,0-1 0,0 0 0,0 1 0,0-1 0,0 0-1,0 0 1,0 0 0,-1 0 0,1 0 0,0 0 0,0 0 0,2 0-1,3 0-8,0-1 0,0 1 0,0-1 0,0 0 0,0 0 0,7-3 0,-2-1-10,1-1 0,-1-1 1,0 1-1,0-2 0,-1 0 0,0 0 0,0 0 1,-1-1-1,0-1 0,-1 0 0,0 0 0,0-1 0,-1 1 1,11-25-1,-6 10 487,-1 0 0,-1-2-1,-1 1 1,-1-1 0,7-53 0,-15 80-473,0-1 0,1 1 0,-1-1 0,0 1 0,0-1 1,1 0-1,-1 1 0,0-1 0,0 0 0,0 1 0,0-1 0,0 0 0,0 1 0,0-1 0,0 0 0,0 1 0,0-1 0,0 0 0,0 1 0,0-1 0,-1 1 0,1-1 1,0 0-1,0 1 0,-1-1 0,1 1 0,0-1 0,-1 0 0,1 1 0,-1-1 0,1 1 0,-1 0 0,1-1 0,-1 1 0,0-1 0,-17 18 281,-18 40 22,21-30 282,-21 55-1,32-70-420,0 0 1,1 1-1,1-1 1,0 1-1,0-1 0,1 1 1,2 18-1,-1-29-169,0 0 0,0 0 0,0 0-1,1 0 1,-1 0 0,1 0 0,0 0 0,-1 0 0,1 0-1,0-1 1,0 1 0,0 0 0,0-1 0,0 1-1,1 0 1,-1-1 0,0 1 0,1-1 0,-1 0 0,1 0-1,0 1 1,1 0 0,1-1 8,-1 1 0,1-1 0,-1 0 0,1 0 1,0-1-1,-1 1 0,1-1 0,0 1 0,0-1 0,-1-1 0,6 1 0,1-2-8,0 0 0,0 0-1,0-1 1,0 0-1,-1-1 1,0 0 0,1 0-1,9-8 1,-4 0-108,0-1 0,-1-1 0,25-29 0,-1 0 24,-38 43 72,0 0-1,0 0 1,0 0 0,0 0 0,0 0 0,0 0 0,0 0 0,0 0 0,0 0 0,0 1-1,0-1 1,0 0 0,0 0 0,0 0 0,0 0 0,0 0 0,0 0 0,0 0 0,0 0-1,0 0 1,0 0 0,0 0 0,0 0 0,0 0 0,0 0 0,1 0 0,-1 1 0,0-1-1,0 0 1,0 0 0,0 0 0,0 0 0,0 0 0,0 0 0,0 0 0,0 0 0,0 0-1,0 0 1,0 0 0,1 0 0,-1 0 0,0 0 0,0 0 0,0 0 0,0 0-1,0 0 1,0 0 0,0 0 0,0 0 0,0 0 0,0 0 0,0 0 0,0-1 0,0 1-1,1 0 1,-1 0 0,0 0 0,-3 13-128,-7 16 111,5-18 59,0 0-1,1 0 0,0 1 0,1-1 0,0 1 0,1 0 0,-2 17 0,4-28-27,0 0-1,0 0 1,0 0 0,0 0 0,0 0 0,0 0 0,1 0 0,-1-1 0,0 1 0,1 0-1,-1 0 1,0 0 0,1-1 0,-1 1 0,1 0 0,-1 0 0,1-1 0,-1 1-1,1 0 1,0-1 0,-1 1 0,1-1 0,0 1 0,0-1 0,-1 1 0,1-1 0,0 1-1,0-1 1,0 0 0,-1 1 0,1-1 0,0 0 0,0 0 0,0 0 0,0 0-1,0 1 1,0-1 0,0 0 0,-1-1 0,1 1 0,0 0 0,0 0 0,0 0-1,0 0 1,0-1 0,0 1 0,-1 0 0,2-2 0,4 1 27,-1-1 0,0 0 0,0-1 1,0 1-1,0-1 0,8-6 0,-1-1-65,0 0 0,-1-1 0,-1 0-1,0-1 1,0 0 0,-1 0 0,-1-1 0,0 0-1,-1-1 1,0 1 0,-1-1 0,6-22 0,-26 59-372,-5 32 176,18-50-121,1 1 0,-1-1 1,1 1-1,0-1 0,1 1 1,-1-1-1,3 9 0,-3-12 39,1-1-1,0 1 1,0-1 0,-1 1-1,1 0 1,0-1-1,0 0 1,1 1-1,-1-1 1,0 0 0,0 0-1,1 1 1,-1-1-1,1 0 1,-1 0-1,1 0 1,-1-1 0,1 1-1,-1 0 1,1-1-1,0 1 1,0-1-1,-1 1 1,1-1 0,0 0-1,3 0 1,31 2-14340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3.641"/>
    </inkml:context>
    <inkml:brush xml:id="br0">
      <inkml:brushProperty name="width" value="0.025" units="cm"/>
      <inkml:brushProperty name="height" value="0.025" units="cm"/>
    </inkml:brush>
  </inkml:definitions>
  <inkml:trace contextRef="#ctx0" brushRef="#br0">51 1 16271,'0'0'1896,"-4"8"-637,-4 12-350,2 1 0,0 0 0,1 0 0,-4 36 0,-2 98 1096,11-138-1866,-1-11-40,1-1-1,0 1 0,0 0 0,1-1 0,-1 1 0,1-1 0,3 9 0,-4-13-68,1 0-1,0 1 1,-1-1-1,1 0 1,0 0-1,0 0 0,0 0 1,0 1-1,0-1 1,0-1-1,0 1 1,1 0-1,-1 0 0,0 0 1,0-1-1,1 1 1,-1 0-1,1-1 1,-1 1-1,0-1 1,1 0-1,-1 1 0,1-1 1,-1 0-1,1 0 1,-1 0-1,1 0 1,-1 0-1,1 0 0,-1 0 1,0-1-1,3 0 1,6-2 115,0 0 0,0-1 0,0 0 0,-1-1 0,1 0 0,-1-1 0,-1 1 0,1-2 0,-1 1 0,12-13 0,8-9-86,35-46 0,-52 61-101,-2 2-266,0 0 1,-1-1-1,0 0 1,10-22-1,-19 27-2623,-10 9 656,-9 9-2261,-6 10-4310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249"/>
    </inkml:context>
    <inkml:brush xml:id="br0">
      <inkml:brushProperty name="width" value="0.025" units="cm"/>
      <inkml:brushProperty name="height" value="0.025" units="cm"/>
    </inkml:brush>
  </inkml:definitions>
  <inkml:trace contextRef="#ctx0" brushRef="#br0">1 437 6726,'7'0'5088,"44"4"1127,4 2-4444,-49-7-2153,0 1 1,0-1-1,0-1 0,-1 1 0,1-1 1,-1 0-1,1-1 0,-1 1 1,0-1-1,0 0 0,0 0 0,0-1 1,0 1-1,-1-1 0,0 0 0,1 0 1,-2-1-1,1 1 0,0-1 1,3-6-1,8-12-1208,0-1 0,21-46 1,-20 27 3389,-1-1 0,-2 0 1,14-88-1,-37 168-1118,0 0-1,-3-1 1,-18 38-1,-2 6 1056,23-53-965,1-6-335,0 1 1,2 0-1,0 1 1,1 0-1,2 0 0,0 0 1,1 1-1,1 24 0,2-46-432,-1-1-1,1 1 1,0 0-1,1 0 1,-1-1-1,0 1 1,0 0-1,0-1 1,0 1-1,1 0 1,-1 0-1,0-1 0,1 1 1,-1 0-1,0-1 1,1 1-1,-1-1 1,1 1-1,-1 0 1,1-1-1,-1 1 1,1-1-1,-1 1 0,1-1 1,0 0-1,-1 1 1,1-1-1,0 0 1,-1 1-1,1-1 1,0 0-1,-1 0 1,1 1-1,0-1 1,0 0-1,-1 0 0,1 0 1,0 0-1,0 0 1,-1 0-1,1 0 1,0 0-1,0 0 1,-1-1-1,1 1 1,0 0-1,-1 0 0,2-1 1,1-1 17,0 1 0,0 0 0,0-1-1,0 0 1,0 0 0,-1 0 0,1 0 0,-1 0 0,1 0 0,1-3 0,4-8 3,-1 0 0,-1 0 1,-1 0-1,0-1 1,0 0-1,-1 0 1,-1 0-1,-1-1 1,0 1-1,0-1 1,-2 1-1,-1-28 1,1 42-26,0-1 0,0 1 0,0 0 0,0-1 0,1 1 1,-1-1-1,0 1 0,0-1 0,0 1 0,0-1 1,-1 1-1,1-1 0,0 1 0,0 0 0,0-1 1,0 1-1,0-1 0,0 1 0,-1-1 0,1 1 1,0 0-1,0-1 0,-1 1 0,1 0 0,0-1 1,-1 1-1,1 0 0,0-1 0,-1 1 0,1 0 0,0-1 1,-1 1-1,1 0 0,-1 0 0,1 0 0,-1 0 1,1-1-1,0 1 0,-1 0 0,1 0 0,-1 0 1,1 0-1,-1 0 0,1 0 0,-1 0 0,1 0 1,-1 0-1,0 0 0,0 1 3,1-1 0,-1 1 0,0-1 1,0 1-1,0 0 0,0-1 0,0 1 0,0 0 0,1 0 1,-1 0-1,0-1 0,1 1 0,-1 0 0,1 0 0,-1 0 0,1 0 1,-1 0-1,0 2 0,0 0 3,0 0-1,1 0 1,-1 0 0,0 0-1,1 0 1,0 0-1,-1 0 1,1 0 0,1 0-1,-1 0 1,0 0 0,1 0-1,-1 0 1,1 0 0,0 0-1,0 0 1,0 0 0,0-1-1,1 1 1,-1 0-1,1-1 1,0 1 0,0-1-1,-1 1 1,2-1 0,-1 0-1,0 0 1,0 0 0,1 0-1,4 3 1,-1-3 9,-1 0 0,1-1-1,-1 1 1,1-1 0,-1 0 0,1-1 0,0 1 0,0-1-1,-1 0 1,1-1 0,0 1 0,0-1 0,-1 0 0,1-1-1,-1 1 1,6-3 0,0-1-10,0 0 1,0-1-1,-1 0 0,0-1 1,0 0-1,-1 0 0,0-1 1,0 0-1,-1-1 0,0 0 1,0 0-1,-1 0 0,-1-1 1,1-1-1,8-18 0,-14 23-3,-4 7 36,-11 17 107,-16 27 130,28-40-271,-26 53 160,26-53-182,1-1 1,-1 1-1,1-1 0,0 1 0,0-1 1,0 1-1,0 0 0,1 0 0,0-1 1,1 10-1,-1-14-49,0 0 1,0 0-1,0 1 0,1-1 1,-1 0-1,0 1 0,0-1 1,0 0-1,1 0 0,-1 0 1,0 1-1,0-1 0,1 0 1,-1 0-1,0 0 0,0 1 1,1-1-1,-1 0 0,0 0 1,1 0-1,-1 0 1,0 0-1,1 0 0,-1 0 1,0 0-1,1 0 0,-1 0 1,0 0-1,1 0 0,-1 0 1,0 0-1,0 0 0,1 0 1,-1 0-1,0 0 0,1 0 1,-1 0-1,0-1 0,1 1 1,-1 0-1,0 0 1,0 0-1,1 0 0,-1-1 1,0 1-1,0 0 0,0 0 1,1-1-1,-1 1 0,13-12-3455,-1-10-3733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592"/>
    </inkml:context>
    <inkml:brush xml:id="br0">
      <inkml:brushProperty name="width" value="0.025" units="cm"/>
      <inkml:brushProperty name="height" value="0.025" units="cm"/>
    </inkml:brush>
  </inkml:definitions>
  <inkml:trace contextRef="#ctx0" brushRef="#br0">22 1 7527,'0'0'8456,"-21"52"-8007,21-31-417,3-1-1378,11-3-2465,7 1-3364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4.922"/>
    </inkml:context>
    <inkml:brush xml:id="br0">
      <inkml:brushProperty name="width" value="0.025" units="cm"/>
      <inkml:brushProperty name="height" value="0.025" units="cm"/>
    </inkml:brush>
  </inkml:definitions>
  <inkml:trace contextRef="#ctx0" brushRef="#br0">94 2 4132,'0'0'13042,"-8"8"-11329,-1 0-1429,0 0 296,0-1 0,0 2 0,1-1 0,1 1 0,-1 1 0,1-1 0,1 1 0,-7 14 0,15-24-531,1 1-1,0-1 0,0 0 1,0 0-1,-1 0 1,1 0-1,0-1 1,0 1-1,-1-1 1,1 0-1,0 1 1,3-3-1,67-36-368,-58 30 211,-1 0 0,1 1 0,1 0 0,-1 1 0,1 1 0,0 1 0,1 0 0,-1 1 1,23-2-1,-39 6 114,1 0 1,0-1-1,0 1 1,0 0 0,0 0-1,0 0 1,0 0 0,0 0-1,0 0 1,0 0-1,0 1 1,-1-1 0,1 0-1,0 0 1,0 1-1,0-1 1,0 1 0,-1-1-1,1 1 1,0-1-1,0 1 1,-1-1 0,1 1-1,0 0 1,-1-1 0,1 1-1,0 0 1,-1-1-1,1 1 1,-1 0 0,1 0-1,-1 0 1,0-1-1,1 1 1,-1 0 0,0 0-1,1 2 1,-10 35-313,2-11-4019,11-25-502,15-5 981,1-9 494,4-5-1024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5.284"/>
    </inkml:context>
    <inkml:brush xml:id="br0">
      <inkml:brushProperty name="width" value="0.025" units="cm"/>
      <inkml:brushProperty name="height" value="0.025" units="cm"/>
    </inkml:brush>
  </inkml:definitions>
  <inkml:trace contextRef="#ctx0" brushRef="#br0">146 1 9545,'0'0'11830,"-10"-1"-10741,0 2-824,1-1 0,-1 2 0,1-1 0,0 1 0,-13 4 0,17-4-82,1-1 1,-1 1-1,0 0 0,1 0 1,0 1-1,-1-1 0,1 1 1,0 0-1,0 0 0,1 1 1,-1-1-1,1 1 0,-1 0 1,-3 6-1,7-10-183,0 1-1,-1 0 1,1-1-1,0 1 1,0 0-1,0-1 1,-1 1-1,1 0 1,0-1-1,0 1 1,0 0-1,0-1 1,1 1-1,-1 0 1,0 0-1,0-1 1,0 1-1,0 0 1,1-1 0,-1 1-1,0-1 1,1 1-1,-1 0 1,0-1-1,1 1 1,-1-1-1,1 1 1,-1-1-1,1 1 1,-1-1-1,1 1 1,-1-1-1,1 0 1,0 1-1,-1-1 1,1 0-1,-1 1 1,1-1 0,0 0-1,-1 0 1,1 0-1,0 1 1,-1-1-1,1 0 1,0 0-1,0 0 1,-1 0-1,1 0 1,1-1-1,44 5-688,-38-4 462,35 0-1320,-25-1 1206,0 0 1,0 2-1,1 0 1,-1 1-1,0 1 1,0 1-1,-1 0 1,22 9-1,-38-13 395,0 0-1,0 0 0,0 0 1,-1 1-1,1-1 1,0 0-1,0 1 1,-1-1-1,1 0 1,0 1-1,0-1 1,-1 1-1,1-1 0,0 1 1,-1-1-1,1 1 1,-1 0-1,1-1 1,-1 1-1,1 0 1,-1-1-1,1 1 0,-1 0 1,0-1-1,1 1 1,-1 0-1,0 0 1,0 0-1,0-1 1,1 1-1,-1 0 1,0 0-1,0 0 0,0 0 1,0-1-1,0 1 1,-1 0-1,1 0 1,0 0-1,0-1 1,0 1-1,-1 0 1,1 0-1,0-1 0,-1 1 1,1 0-1,-1 0 1,1-1-1,-1 1 1,1 0-1,-1-1 1,1 1-1,-1-1 0,0 1 1,1-1-1,-1 1 1,0-1-1,1 1 1,-2-1-1,-44 22 2666,22-15-1712,0-1 0,-32 4 1,48-9-1464,0-1-1,0 0 1,0 0 0,0 0 0,0-1 0,-12-3 0,10-2-5288,5-6-5365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6.211"/>
    </inkml:context>
    <inkml:brush xml:id="br0">
      <inkml:brushProperty name="width" value="0.025" units="cm"/>
      <inkml:brushProperty name="height" value="0.025" units="cm"/>
    </inkml:brush>
  </inkml:definitions>
  <inkml:trace contextRef="#ctx0" brushRef="#br0">77 1 9385,'-1'4'10049,"-5"4"-7812,0 2-2111,-6 15 1226,2 1 0,-13 52 0,17-51-1125,1 2 0,1-1 0,2 0 0,1 1 0,3 35 0,-2-61-213,0 0 0,0 0 0,1 0 0,-1 0 0,1 0-1,0-1 1,0 1 0,0 0 0,0-1 0,1 1 0,-1-1 0,1 1 0,-1-1-1,1 1 1,0-1 0,0 0 0,0 0 0,0 0 0,0 0 0,1 0 0,-1-1 0,1 1-1,-1-1 1,1 1 0,-1-1 0,1 0 0,0 0 0,0 0 0,-1 0 0,1-1 0,0 1-1,0-1 1,0 1 0,3-1 0,-1 0 15,0-1 0,0 1 0,0-1 0,0 0 0,0 0 1,-1 0-1,1 0 0,0-1 0,0 0 0,-1 0 0,1-1 0,-1 1 0,0-1 0,0 0 0,0 0 0,0 0 0,0 0 1,-1-1-1,5-5 0,1-3-190,-1-2-1,0 1 1,-1-1 0,9-25 0,-16 47 115,0-1 17,-1 0 0,2-1 0,-1 1 0,1 0 0,0 0 0,0 0 0,4 9-1,-4-14 32,0 0-1,0 0 1,1 0-1,-1-1 0,1 1 1,0 0-1,-1 0 1,1-1-1,0 1 1,0-1-1,0 0 0,0 1 1,0-1-1,0 0 1,0 0-1,0-1 0,1 1 1,-1 0-1,0-1 1,1 1-1,-1-1 0,0 0 1,1 1-1,-1-1 1,0 0-1,4-1 0,-1 1 33,0-1-1,0 1 0,-1-1 0,1 0 0,0-1 0,0 1 0,-1-1 0,1 0 0,-1 0 0,0 0 0,1-1 0,-1 1 1,0-1-1,0 0 0,-1-1 0,1 1 0,-1 0 0,1-1 0,2-4 0,-2 2 1,0 1 0,0-1 0,-1-1 1,0 1-1,0 0 0,0-1 0,-1 0 0,0 1 0,0-1 0,-1 0 0,0 0 0,1-12 0,-2 18-39,0 0 0,0 1-1,0-1 1,0 0-1,0 0 1,0 1-1,0-1 1,0 0-1,-1 0 1,1 1-1,0-1 1,0 0-1,-1 0 1,1 1-1,0-1 1,-1 0-1,1 1 1,-1-1-1,1 0 1,-1 1-1,1-1 1,-1 1-1,1-1 1,-1 1-1,0-1 1,1 1-1,-1 0 1,0-1-1,1 1 1,-1 0-1,0-1 1,0 1 0,1 0-1,-1 0 1,0-1-1,0 1 1,1 0-1,-1 0 1,0 0-1,0 0 1,0 0-1,1 0 1,-1 1-1,0-1 1,0 0-1,1 0 1,-1 0-1,0 1 1,1-1-1,-1 0 1,0 1-1,0-1 1,1 1-1,-1-1 1,1 1-1,-1-1 1,0 2-1,-5 0-29,1 1 0,0 1-1,0-1 1,1 1-1,-1 0 1,-5 7 0,-3 6 13,1 0 1,-18 34 0,27-44 30,0 0 0,0-1 1,1 1-1,0 1 0,0-1 1,0 0-1,1 0 0,0 1 1,1-1-1,0 1 0,1 11 1,-1-18-29,1 1 1,0-1-1,0 1 0,0-1 1,0 1-1,0-1 1,0 0-1,1 1 0,-1-1 1,0 0-1,1 0 1,-1 0-1,1 0 1,-1 0-1,1 0 0,-1-1 1,1 1-1,-1 0 1,1-1-1,0 1 1,-1-1-1,1 0 0,0 0 1,0 1-1,-1-1 1,1 0-1,3-1 1,51-2-3429,-21-10-2169,1-5-4938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7.040"/>
    </inkml:context>
    <inkml:brush xml:id="br0">
      <inkml:brushProperty name="width" value="0.025" units="cm"/>
      <inkml:brushProperty name="height" value="0.025" units="cm"/>
    </inkml:brush>
  </inkml:definitions>
  <inkml:trace contextRef="#ctx0" brushRef="#br0">0 349 14510,'0'0'12641,"1"9"-12347,-1 5-242,-1-2-36,1 0 0,1 0 0,0 0 0,4 16 0,-4-26-11,-1 1 0,1-1 0,0 1 1,0-1-1,0 1 0,0-1 0,0 1 0,0-1 1,1 0-1,0 0 0,-1 0 0,1 0 0,0 0 1,0 0-1,0 0 0,0 0 0,0-1 0,0 1 1,0-1-1,1 0 0,-1 1 0,0-1 0,1 0 0,-1 0 1,1-1-1,-1 1 0,4 0 0,2-1 50,0 0-1,-1-1 1,1 0 0,0-1-1,-1 1 1,1-2-1,-1 1 1,0-1-1,0 0 1,0 0 0,0-1-1,0 0 1,-1 0-1,0 0 1,0-1 0,0 0-1,7-8 1,-6 7-45,-1 0 1,0-1 0,-1 1-1,0-1 1,0 0 0,0-1-1,-1 1 1,0-1 0,0 0-1,-1 0 1,0 0 0,0 0-1,-1-1 1,0 1 0,1-12-1,-3 19-15,0 0 0,0-1 0,0 1 0,-1 0 0,1 0 0,0 0 1,0-1-1,-1 1 0,1 0 0,-1 0 0,1 0 0,-1 0 0,1 0 0,-1 0 0,0 0 0,0 0 0,1 0 0,-1 0 0,0 0 0,0 0 0,0 1 0,0-1 0,0 0 0,0 0 0,0 1 0,0-1 0,0 1 0,0-1 0,0 1 0,-1 0 0,1-1 0,0 1 0,0 0 0,0 0 0,-1 0 0,1-1 0,0 1 0,0 1 0,-1-1 1,1 0-1,0 0 0,0 0 0,0 1 0,-2 0 0,1-1-1,1 0 1,-1 0 0,1 0 0,0 1 0,-1-1-1,1 1 1,0-1 0,-1 1 0,1-1 0,0 1-1,0 0 1,-1 0 0,1-1 0,0 1 0,0 0 0,0 0-1,0 0 1,0 0 0,0 0 0,0 1 0,1-1-1,-1 0 1,0 0 0,0 1 0,1-1 0,-1 0-1,1 1 1,0-1 0,-1 0 0,1 1 0,0-1-1,0 1 1,-1 2 0,3-3 12,-1 0-1,0 0 1,1 0 0,-1 0-1,1 0 1,-1-1-1,1 1 1,0 0 0,-1-1-1,1 1 1,-1-1 0,1 1-1,0-1 1,0 0 0,-1 0-1,1 0 1,0 0 0,2 0-1,36-2 44,-37 1-19,0-1-1,0 0 1,0 0-1,0 0 1,0 0-1,0 0 1,0 0-1,-1-1 1,1 0-1,-1 1 1,1-1-1,-1 0 1,0 0-1,0 0 1,-1 0-1,1-1 1,-1 1-1,1 0 1,-1-1-1,1-4 1,-5 8-27,-1 2 0,1-1 0,0 0 0,-1 1 0,1-1 1,0 1-1,0 0 0,-3 3 0,-1 0 51,1 0 0,-1 0-1,2 1 1,-1 0 0,1 0-1,0 0 1,0 1 0,0 0 0,-6 12-1,10-15-28,0 0-1,0 0 1,0 0 0,0 0-1,1 0 1,-1 0-1,1 0 1,0 0 0,0 0-1,1 1 1,-1-1-1,1 0 1,0 0 0,0 0-1,0-1 1,1 1-1,0 0 1,-1 0 0,1-1-1,0 1 1,4 4-1,-3-3-15,1 0-1,-1 0 0,1 0 0,0-1 0,0 0 0,1 0 0,-1 0 0,1 0 0,0-1 1,0 0-1,0 0 0,0 0 0,0 0 0,1-1 0,-1 0 0,1 0 0,0-1 0,-1 1 0,1-1 1,0 0-1,0-1 0,0 0 0,0 0 0,0 0 0,0 0 0,0-1 0,-1 0 0,1 0 1,0-1-1,0 1 0,-1-1 0,1-1 0,8-4 0,17-10 16,0-2 0,-1 0 0,-2-3 0,0 0 0,29-30 0,-38 32-3,-1 0 0,0-1 0,-2-1 0,-1 0 0,0-1 0,-2 0 0,14-36 0,-24 52-15,0-1 0,0 0 0,-1 0 0,-1 0 0,1 0 0,-1 0 1,-1 0-1,1-1 0,-1 1 0,-1 0 0,-1-12 0,1 19-14,0 0 0,1-1-1,-1 1 1,0 0 0,0 0-1,0-1 1,0 1 0,0 0-1,0 0 1,0 0 0,0 0-1,0 0 1,-1 0 0,1 0 0,0 1-1,-1-1 1,1 0 0,0 1-1,-1-1 1,1 1 0,-1-1-1,1 1 1,-1 0 0,1 0 0,-1 0-1,1-1 1,-1 1 0,1 1-1,-1-1 1,1 0 0,-1 0-1,1 1 1,-1-1 0,-1 1-1,-4 0-41,1 1-1,-1 0 1,1 0-1,0 1 0,-1-1 1,-9 8-1,1 0 46,1 1-1,1 0 1,0 1 0,1 1-1,0 0 1,1 1 0,0 0-1,1 1 1,1 0 0,0 0-1,1 1 1,1 0 0,0 1-1,2-1 1,-1 1 0,2 0-1,0 1 1,2-1 0,0 1-1,0 26 1,2-38 18,1 0 0,1 0 1,-1-1-1,1 1 0,0 0 0,0-1 0,0 1 0,1-1 1,0 0-1,0 0 0,0 0 0,1 0 0,0-1 0,0 1 1,0-1-1,0 0 0,1 0 0,-1 0 0,1-1 0,0 0 1,0 0-1,11 5 0,-4-2-354,1-1 0,0-1 0,22 6 1,36-1-4735,-26-8-1764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2.688"/>
    </inkml:context>
    <inkml:brush xml:id="br0">
      <inkml:brushProperty name="width" value="0.035" units="cm"/>
      <inkml:brushProperty name="height" value="0.035" units="cm"/>
    </inkml:brush>
  </inkml:definitions>
  <inkml:trace contextRef="#ctx0" brushRef="#br0">74 317 16836,'-19'63'1645,"-27"117"1349,42-160-2716,2-1 0,0 1 0,1-1 0,1 1 0,1 0 0,1-1-1,5 25 1,-6-40-250,0-1 0,0 0 0,0 1-1,0-1 1,1 0 0,-1 0-1,1 0 1,0 0 0,0 0 0,0-1-1,4 6 1,-5-7-24,1-1-1,-1 1 0,0 0 1,1 0-1,-1 0 1,1-1-1,-1 1 1,1-1-1,-1 1 1,1-1-1,0 0 1,-1 1-1,1-1 1,-1 0-1,1 0 1,0 0-1,-1 0 1,1-1-1,0 1 1,-1 0-1,1-1 1,-1 1-1,1-1 0,-1 1 1,1-1-1,-1 0 1,1 1-1,1-3 1,5-2-9,0-1 0,-1-1 0,1 1 1,-1-1-1,-1 0 0,1-1 0,-1 0 0,-1 0 1,1 0-1,7-18 0,2-6 24,18-60 0,-17 34 91,-2 0 0,-2 0 1,-3-1-1,2-99 0,-11 147-67,0 8-31,1 1 1,-1 0-1,0-1 1,0 1-1,0 0 1,0-1-1,0 1 1,0 0-1,-1-1 1,1 1-1,-1 0 1,0-1-1,0 1 1,0 0-1,0 0 1,0 0-1,-2-4 1,3 6-10,-1 0-1,1 0 1,0 0-1,0 0 1,-1 0-1,1-1 1,0 1 0,0 0-1,-1 0 1,1 0-1,0 0 1,0 0-1,-1 0 1,1 0 0,0 0-1,0 0 1,-1 0-1,1 0 1,0 0-1,-1 0 1,1 0 0,0 0-1,0 0 1,-1 1-1,1-1 1,0 0-1,0 0 1,-1 0 0,1 0-1,0 0 1,0 1-1,0-1 1,-1 0-1,1 0 1,0 0 0,0 1-1,0-1 1,0 0-1,-1 0 1,1 0-1,0 1 1,-6 9 32,1 1 1,0-1-1,1 1 1,0 0-1,1 0 1,0 1-1,0-1 1,0 15-1,-2 0 18,0-1-10,-16 94 118,19-100-136,1 0-1,1 0 0,0 0 0,4 25 0,-3-39-17,0 0 0,0-1-1,0 1 1,1-1 0,-1 1-1,1-1 1,0 1-1,1-1 1,3 5 0,-5-7-6,0 0 1,1-1-1,-1 0 1,1 1-1,-1-1 1,1 0-1,0 0 1,0 0-1,-1 0 1,1 0-1,0 0 1,0 0-1,0-1 1,0 1-1,0-1 1,0 1-1,0-1 1,0 0-1,0 0 1,0 0-1,0 0 1,0 0-1,0 0 1,3-1 0,2-1-2,-1 0 1,1 0 0,-1-1 0,0 0 0,0 0 0,0 0 0,0-1 0,9-7 0,40-41 10,-49 46-10,22-23 5,-1-1 1,-2-2 0,-1 0 0,-1-2 0,18-37 0,-39 67-7,0 1 0,-1-1 0,1 0 1,-1 0-1,0 0 0,0-4 0,-1 8 0,1 0 1,-1 0-1,0-1 0,0 1 0,0 0 0,0 0 1,0 0-1,0 0 0,0 0 0,0 0 0,0 0 1,0-1-1,0 1 0,0 0 0,0 0 0,0 0 1,0 0-1,0 0 0,0 0 0,0 0 1,0 0-1,0-1 0,0 1 0,-1 0 0,1 0 1,0 0-1,0 0 0,0 0 0,0 0 0,0 0 1,0 0-1,0 0 0,0 0 0,0-1 0,0 1 1,0 0-1,-1 0 0,1 0 0,0 0 0,0 0 1,0 0-1,0 0 0,0 0 0,0 0 1,0 0-1,0 0 0,-1 0 0,1 0 0,0 0 1,0 0-1,0 0 0,0 0 0,0 0 0,0 0 1,0 0-1,0 0 0,-1 0 0,1 0 0,0 0 1,-12 14 46,-2 8 42,0 0-1,-16 39 1,25-50-56,0 1-1,1 1 1,1-1 0,0 0 0,0 1 0,1 0 0,0 17-1,2-26-26,0-1 0,0 0-1,0 0 1,1 1-1,0-1 1,-1 0 0,1 0-1,0 0 1,0 0 0,1 0-1,-1 0 1,1 0-1,-1 0 1,1 0 0,0 0-1,0-1 1,0 1 0,4 2-1,-3-2-17,1-1-1,-1 0 1,1 0-1,0 0 0,-1-1 1,1 1-1,0-1 1,0 0-1,0 0 1,0 0-1,0-1 1,8 1-1,3-2-63,0 0 0,0-1 0,0-1 0,0 0 0,0-1 0,23-9 0,-25 8 28,-1 0 0,-1-1 0,1 0 0,-1-1 0,0 0 0,-1-1 0,19-17-1,-26 22 78,0 0-1,0-1 1,0 1-1,-1-1 0,0 0 1,1 0-1,-1 0 0,-1 0 1,1 0-1,0 0 1,-1 0-1,0-1 0,0 1 1,0-1-1,-1 1 0,0 0 1,1-1-1,-1 1 1,-1-1-1,1 1 0,-1-1 1,0 1-1,0 0 1,0-1-1,0 1 0,-3-6 1,-24-45 468,20 43-420,1-1 1,1 1-1,0-1 0,1-1 1,1 1-1,0 0 1,0-1-1,-1-14 0,5 25-89,0 0-1,0 0 0,1 0 1,-1 0-1,1 0 0,0 0 0,0 0 1,0 0-1,0 1 0,0-1 1,1 0-1,-1 1 0,1-1 1,0 1-1,0-1 0,-1 1 1,2 0-1,-1 0 0,0-1 1,0 2-1,1-1 0,-1 0 1,1 0-1,-1 1 0,4-2 1,9-4-412,0 1 1,0 0 0,26-5 0,-11 2 67,14-8-46,-2-11-152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8.636"/>
    </inkml:context>
    <inkml:brush xml:id="br0">
      <inkml:brushProperty name="width" value="0.025" units="cm"/>
      <inkml:brushProperty name="height" value="0.025" units="cm"/>
    </inkml:brush>
  </inkml:definitions>
  <inkml:trace contextRef="#ctx0" brushRef="#br0">177 195 6598,'3'-12'3689,"-3"10"-3603,4-13 1800,0-1 0,-2 1 1,2-30-1,-4 42-1569,0 1 0,0-1 1,-1 1-1,1-1 0,0 1 0,-1-1 0,0 0 0,1 1 0,-1 0 1,0-1-1,0 1 0,0 0 0,-1-1 0,1 1 0,-3-3 1,2 4-193,1 0 1,-1 0 0,1 1 0,-1-1 0,0 0 0,0 1 0,1-1-1,-1 1 1,0-1 0,0 1 0,0 0 0,0 0 0,1 0 0,-1 0-1,0 0 1,0 0 0,0 1 0,1-1 0,-1 1 0,0-1 0,0 1-1,1-1 1,-1 1 0,0 0 0,-2 2 0,-2 0-84,-1 2 1,1-1-1,1 1 0,-1 0 1,1 0-1,-1 0 0,1 1 1,1 0-1,-1 0 0,1 0 1,-4 7-1,-3 7-37,1 1 0,-11 29 0,16-36 31,1-1-1,0 1 1,1 0 0,0 0 0,1 0-1,1 0 1,0 15 0,1-27-22,0 1 0,1 0 1,-1-1-1,1 1 0,0 0 1,-1-1-1,1 1 0,0-1 1,0 1-1,1-1 0,-1 1 0,1-1 1,-1 0-1,1 0 0,0 0 1,-1 1-1,4 1 0,-2-3-3,0 1-1,0-1 1,0 1-1,0-1 1,0 0-1,1 0 0,-1-1 1,0 1-1,1 0 1,-1-1-1,0 0 1,1 0-1,-1 0 1,0 0-1,1-1 0,-1 1 1,6-2-1,4-3 11,0 1 0,1-1 0,-1-1 0,-1 0-1,1-1 1,-1-1 0,-1 0 0,1 0-1,-1-1 1,-1-1 0,17-17 0,-8 5-34,-1 0 1,0-1-1,-2-1 1,23-45-1,-34 60 25,0 0 0,-1-1-1,0 0 1,-1 0-1,0 0 1,-1 0 0,0-1-1,0 1 1,-1 0 0,0-17-1,-17 44 5,7 3 3,0 0 0,2 0-1,0 1 1,1 0 0,1 1-1,1-1 1,1 1 0,1 0 0,1 31-1,1-51-2,0 1 0,0-1 0,0 0 0,0 0 0,1 0 0,-1 0 0,1 1 0,-1-1 0,1 0 0,0 0 0,-1 0 0,1 0 0,0 0 0,1 0 0,-1 0 0,0-1 0,0 1 0,1 0 0,-1 0 0,1-1 0,3 3 0,-3-2 4,1-1-1,0 0 1,0 0-1,0 0 1,1 0-1,-1 0 1,0-1-1,0 1 1,0-1-1,0 0 1,1 0-1,-1 0 1,5-1-1,3-1 13,1 0 0,-1-1 0,0-1 0,0 0 0,0 0 0,0-1 0,12-8 0,-6 2-21,0-1 0,-1 0 0,-1-2 0,18-19-1,-28 28-10,0 0 0,-1 0 0,0-1 0,0 1 0,0-1 0,0 0 0,-1-1 0,0 1 0,-1 0 0,1-1 0,-1 0 0,-1 1 0,1-1 0,-1 0 0,0 0-1,0-7 1,-1 13 2,-1 1 0,1-1-1,0 1 1,0-1 0,-1 1-1,1-1 1,0 1 0,-1-1-1,1 1 1,0 0-1,-1-1 1,1 1 0,-1-1-1,1 1 1,0 0 0,-1 0-1,1-1 1,-1 1 0,1 0-1,-1 0 1,0-1-1,1 1 1,-1 0 0,1 0-1,-1 0 1,1 0 0,-1 0-1,1 0 1,-1 0 0,1 0-1,-1 0 1,0 0-1,1 0 1,-1 0 0,1 0-1,-1 1 1,1-1 0,-1 0-1,1 0 1,-1 0 0,1 1-1,-2 0 1,-25 12-19,15-3 85,-1 1 1,1 0 0,1 0-1,0 2 1,1-1 0,0 1-1,1 1 1,0 0 0,1 0-1,1 0 1,0 1-1,1 0 1,-7 30 0,12-43-58,1-1 0,0 1 0,0 0 0,0-1 1,0 1-1,0-1 0,0 1 0,1 0 0,-1-1 0,0 1 0,1-1 1,-1 1-1,1-1 0,0 1 0,-1-1 0,1 1 0,0-1 1,0 0-1,0 1 0,0-1 0,0 0 0,0 0 0,0 0 1,2 2-1,0-1-13,0-1 0,1 1 0,-1-1 0,0 0 1,1 0-1,-1 0 0,1 0 0,-1 0 0,1-1 0,5 1 1,7-1-600,0-1 1,-1-1-1,1 0 0,16-5 1,13-7-3783,3-6-2589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8.995"/>
    </inkml:context>
    <inkml:brush xml:id="br0">
      <inkml:brushProperty name="width" value="0.025" units="cm"/>
      <inkml:brushProperty name="height" value="0.025" units="cm"/>
    </inkml:brush>
  </inkml:definitions>
  <inkml:trace contextRef="#ctx0" brushRef="#br0">129 4 17360,'-8'-1'3273,"3"1"-2773,-6-2 507,0 2 1,0-1-1,0 1 0,-19 3 0,28-3-945,0 0 0,1 0 0,-1 0-1,0 1 1,0-1 0,1 1-1,-1-1 1,0 1 0,0 0-1,1 0 1,-1 0 0,1-1 0,-1 2-1,1-1 1,-1 0 0,1 0-1,0 0 1,-1 1 0,1-1-1,0 0 1,0 1 0,0-1 0,0 1-1,0 0 1,1-1 0,-1 1-1,0 0 1,1-1 0,-1 1-1,1 0 1,-1 0 0,1 0 0,0-1-1,0 1 1,0 0 0,0 0-1,0 0 1,0-1 0,1 1-1,0 3 1,0-3-65,0 0 0,0-1 0,0 1 1,0 0-1,0-1 0,0 1 0,1-1 0,-1 1 0,1-1 0,-1 1 0,1-1 1,0 0-1,-1 0 0,1 0 0,0 0 0,2 1 0,39 16-387,-21-9 92,-11-4 173,-1 1 0,0 0-1,0 0 1,-1 1-1,1 1 1,-1 0-1,12 14 1,-19-20 150,0 0 0,0 0 0,-1 0 1,1 0-1,-1 1 0,1-1 0,-1 0 1,0 1-1,0-1 0,0 1 0,0-1 1,0 1-1,-1 0 0,1-1 0,-1 1 0,0-1 1,0 1-1,0 0 0,0 0 0,0-1 1,0 1-1,-1-1 0,0 1 0,1 0 0,-1-1 1,0 1-1,0-1 0,0 1 0,0-1 1,-1 0-1,1 1 0,-1-1 0,1 0 0,-1 0 1,0 0-1,0 0 0,0 0 0,0-1 1,-3 3-1,-2 1 121,0 0 0,-1-1-1,0 0 1,0 0 0,0-1 0,0 0 0,-11 3 0,15-5-318,0-1 0,-1 1 0,1-1 1,0 0-1,0 1 0,0-2 0,-8 0 0,10 1-214,1-1-1,-1 1 0,0-1 1,1 0-1,-1 1 1,0-1-1,1 0 0,-1 0 1,1 0-1,-1 0 0,1 0 1,0 0-1,-1 0 0,1-1 1,0 1-1,0 0 0,0-1 1,-1-2-1,-10-22-13557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49.529"/>
    </inkml:context>
    <inkml:brush xml:id="br0">
      <inkml:brushProperty name="width" value="0.025" units="cm"/>
      <inkml:brushProperty name="height" value="0.025" units="cm"/>
    </inkml:brush>
  </inkml:definitions>
  <inkml:trace contextRef="#ctx0" brushRef="#br0">100 0 8872,'0'0'11659,"-5"11"-9667,-1 8-1526,0 1 1,2 0 0,0 0 0,1 0 0,1 0 0,1 1-1,1-1 1,3 34 0,2-23-284,1-1 0,1 0 0,2 0 0,1 0 0,1-1 0,2 0 0,21 36-1,-15-34-1298,32 40 0,-59-79-4578,-9-5 1691,-5-4 514,-69-77-3052,47 45 8305,3 1 3579,39 46-4965,1 1 0,0 0 0,0-1-1,0 1 1,0 0 0,0-1 0,0 1-1,0-1 1,0 0 0,1 1 0,-1-1 0,1 1-1,-1-1 1,1 0 0,0 0 0,-1-2-1,1 4-212,1-1-1,-1 0 0,0 1 0,1-1 0,-1 0 1,0 1-1,1-1 0,-1 0 0,1 1 0,-1-1 1,1 1-1,0-1 0,-1 1 0,1-1 0,-1 1 1,1-1-1,0 1 0,-1-1 0,1 1 1,0 0-1,-1 0 0,1-1 0,0 1 0,0 0 1,0 0-1,9-2 528,0 1 0,0 1 1,1 0-1,14 1 0,-1 1-741,-11-2-59,136-8 237,-132 5-1970,0 0-1,0-1 0,28-11 1,-5-4-8868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0.092"/>
    </inkml:context>
    <inkml:brush xml:id="br0">
      <inkml:brushProperty name="width" value="0.025" units="cm"/>
      <inkml:brushProperty name="height" value="0.025" units="cm"/>
    </inkml:brush>
  </inkml:definitions>
  <inkml:trace contextRef="#ctx0" brushRef="#br0">110 43 9129,'0'0'15598,"-8"-5"-14487,6 4-1082,0 0-1,1-1 1,-1 1 0,0 0 0,0 0-1,0 1 1,1-1 0,-1 0 0,0 1-1,0-1 1,0 1 0,0-1 0,0 1-1,0 0 1,-1 0 0,1 0 0,0 0-1,-3 1 1,2 1-23,0 0 0,1 0 1,-1 0-1,1 0 0,0 0 0,0 1 1,-1-1-1,2 1 0,-1-1 0,0 1 1,0 0-1,1 0 0,-1 0 0,1 0 0,-2 5 1,-2 5-7,0-1 1,1 1-1,0 0 1,1 0-1,1 0 1,0 0-1,0 1 1,2-1 0,0 24-1,0-35 7,1-1-1,-1 1 1,0 0 0,1 0 0,0 0-1,-1 0 1,1-1 0,0 1-1,0 0 1,-1 0 0,1-1-1,1 1 1,-1-1 0,0 1-1,0-1 1,1 1 0,-1-1-1,0 0 1,1 0 0,0 0-1,-1 0 1,1 0 0,2 1 0,-1-1 23,1 0 1,-1 0-1,1-1 1,0 1-1,-1-1 1,1 0-1,-1 0 1,1 0 0,0-1-1,-1 1 1,7-3-1,0 0 53,1 0 0,-1-1 0,0-1 0,0 0 0,0 0 0,0-1 0,9-8 0,-1-1 12,0-2 0,29-35 0,-43 47-90,0 0 0,0 0 1,-1-1-1,1 0 0,-1 1 0,-1-1 0,1 0 0,-1 0 1,0-1-1,0 1 0,0 0 0,-1-1 0,0 1 1,-1-1-1,0-10 0,0 16-55,-1-1-1,1 0 1,-1 1 0,0-1 0,1 1 0,-1-1 0,0 1-1,0 0 1,0-1 0,0 1 0,0 0 0,-1 0-1,1 0 1,0-1 0,-1 1 0,1 1 0,0-1-1,-1 0 1,1 0 0,-1 0 0,1 1 0,-1-1-1,0 1 1,1-1 0,-1 1 0,0 0 0,1 0-1,-1-1 1,0 1 0,1 0 0,-1 0 0,0 1-1,1-1 1,-1 0 0,0 1 0,-2 0 0,1-1-178,0 1 1,0-1 0,0 1 0,0 0-1,0 0 1,0 0 0,0 1-1,1-1 1,-1 0 0,0 1-1,1 0 1,-1 0 0,1 0 0,0 0-1,-1 0 1,1 0 0,0 0-1,0 1 1,0-1 0,-1 4 0,2-4-151,0 0 0,1 1-1,-1-1 1,1 1 0,-1-1 0,1 1 0,0 0 0,0-1 0,0 1 0,0-1 0,1 1 0,-1-1 0,1 1 0,-1-1 0,1 1 0,0-1 0,0 0 0,0 1 0,0-1 0,1 0 0,-1 0 0,0 0 0,1 0 0,0 0 0,-1 0 0,4 3 0,23 9-5548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1.406"/>
    </inkml:context>
    <inkml:brush xml:id="br0">
      <inkml:brushProperty name="width" value="0.025" units="cm"/>
      <inkml:brushProperty name="height" value="0.025" units="cm"/>
    </inkml:brush>
  </inkml:definitions>
  <inkml:trace contextRef="#ctx0" brushRef="#br0">186 186 13581,'0'0'3422,"-11"2"-1709,2 1-1439,0 0 0,-1 1 0,1 0 0,1 0 0,-1 1 0,1 0 0,-1 0 0,1 1 0,1 0 0,-1 1 0,1-1-1,1 2 1,-1-1 0,1 1 0,-6 8 0,6-7-19,1 0-1,-1 0 0,2 1 1,-1 0-1,1 0 0,1 0 1,-4 14-1,6-19-233,0 0 0,1-1-1,-1 1 1,1 0 0,0 0 0,0 0-1,1 0 1,-1-1 0,1 1 0,0 0-1,1 0 1,-1-1 0,1 1-1,0-1 1,0 1 0,0-1 0,1 0-1,3 6 1,58 52 36,-47-47-161,0 0 1,22 29-1,-35-39 77,0 0-1,-1 0 1,0 0-1,0 1 1,0-1-1,-1 1 0,0 0 1,0 0-1,0-1 1,-1 1-1,1 1 1,-2-1-1,1 0 0,-1 7 1,0-10 32,-1 1-1,0-1 1,-1 1 0,1-1 0,0 0 0,-1 1-1,0-1 1,0 0 0,0 0 0,0 0 0,0 0-1,-1 0 1,1-1 0,-1 1 0,0-1 0,0 1-1,0-1 1,0 0 0,0 0 0,0-1 0,-1 1-1,1-1 1,0 1 0,-1-1 0,-6 1 0,7-1 14,0 0 0,1 0 0,-1 0 1,0-1-1,0 1 0,0-1 0,1 0 1,-1 0-1,0 0 0,0 0 0,0 0 1,1-1-1,-1 1 0,0-1 0,0 1 1,1-1-1,-1 0 0,1 0 0,-1-1 1,0 1-1,1-1 0,0 1 0,-1-1 1,1 1-1,0-1 0,0 0 0,0 0 1,0 0-1,0-1 0,1 1 1,-1 0-1,1-1 0,-3-4 0,1-3-38,1-1 0,0 1 0,1-1 0,0 1 0,1-1-1,0 0 1,0 1 0,1-1 0,1 0 0,0 1 0,0 0 0,1-1-1,0 1 1,1 0 0,6-13 0,10-14-160,1 0-1,40-52 1,-25 38 260,-17 25-96,21-33-146,-37 54 154,-1 0 0,1 0 0,-1 0 0,0 0 0,0 0 0,0-1 0,-1 1 0,0 0 0,1-9 0,-2 14 8,0 0 0,0-1 0,0 1 0,0 0 0,0-1 0,0 1 0,0-1 0,0 1 0,0 0 0,0-1 0,0 1 0,0 0 0,0-1-1,-1 1 1,1 0 0,0-1 0,0 1 0,0 0 0,-1-1 0,1 1 0,0 0 0,0-1 0,-1 1 0,1 0 0,0 0 0,0-1 0,-1 1 0,1 0 0,0 0 0,-1 0-1,1 0 1,-1-1 0,1 1 0,0 0 0,-1 0 0,0 0 0,-16 5 59,-13 19 75,25-19-55,1 1 0,1 0 0,-1 0 0,1 0 0,0 0 0,0 0 0,1 1 0,0-1 1,0 1-1,0 0 0,1 0 0,0-1 0,0 1 0,1 0 0,0 0 0,1 10 0,0-15-62,1 0-1,-1-1 0,1 1 1,-1 0-1,1 0 1,0-1-1,0 1 0,0-1 1,0 0-1,0 1 1,0-1-1,0 0 0,0 0 1,1 0-1,-1-1 1,0 1-1,1 0 0,-1-1 1,0 0-1,1 1 1,-1-1-1,1 0 0,-1 0 1,0 0-1,1-1 1,2 0-1,8 1 3,-1-2 0,0 0 0,22-5 0,-8-4 164,-1 0 0,0-2 1,-1 0-1,-1-2 0,37-29 0,-53 39 179,33 21 267,-23-15-575,0 1 0,0-2 1,0-1-1,0 0 0,0-1 0,0 0 0,0-2 0,-1 0 1,24-9-1,-19 6-51,0 2 0,1 0-1,0 0 1,36-1 0,-57 6-8,0 1-1,1-1 0,-1 0 1,0 0-1,0 1 0,1-1 1,-1 1-1,0-1 1,0 1-1,0-1 0,0 1 1,0 0-1,0 0 1,0-1-1,0 1 0,0 0 1,0 0-1,0 0 0,-1 0 1,1 0-1,0 0 1,0 0-1,-1 0 0,1 1 1,-1-1-1,1 0 1,-1 2-1,1-2 7,-1 1 0,1-1 0,-1 0 0,1 1 1,0-1-1,-1 0 0,1 0 0,0 0 0,0 1 0,0-1 0,0 0 1,0 0-1,0 0 0,0 0 0,0 0 0,0-1 0,1 1 0,-1 0 1,0 0-1,1-1 0,-1 1 0,0-1 0,1 1 0,-1-1 0,0 0 0,1 0 1,2 1-1,7-3-41,1 0 0,-1 0 1,0-1-1,0-1 0,-1 1 0,1-2 1,-1 0-1,0 0 0,0-1 0,0 0 0,11-10 1,-8 7-506,0 1 1,0 0-1,1 1 1,0 0-1,18-6 1,-32 13 528,1 0 1,-1 0 0,0 0 0,0 0 0,1 0-1,-1 0 1,0 0 0,0 0 0,1 0 0,-1 0-1,0 0 1,1 0 0,-1 0 0,0 0 0,0 0-1,1 0 1,-1 0 0,0 0 0,0 0 0,1 0-1,-1 1 1,0-1 0,0 0 0,0 0 0,1 0-1,-1 0 1,0 1 0,0-1 0,0 0 0,0 0-1,1 0 1,-1 1 0,0-1 0,0 0 0,0 0 0,0 0-1,0 1 1,0-1 0,0 0 0,0 0 0,1 1-1,-1-1 1,-2 18-89,-9 14 213,-1-7 461,0 1-1,2-1 1,-13 54-1,20-67-531,2-1-1,0 1 1,0-1-1,1 1 0,0 0 1,1-1-1,1 1 1,0-1-1,0 0 0,1 1 1,0-1-1,6 12 1,3-2-80,-4-18 138,-6-6-81,0 0-1,0 0 1,0-1 0,0 1-1,-1 0 1,1-1 0,-1 0-1,1-4 1,29-81-14,46-153-1440,-76 241 1447,-1 0-1,1 0 1,-1 0-1,1 0 0,-1 0 1,0 0-1,0 0 1,1 0-1,-1 0 1,0 0-1,0 0 1,0-1-1,0 1 0,0 0 1,-1 0-1,1 0 1,0 0-1,0 0 1,-1 0-1,1 0 1,-1 0-1,1 0 1,-2-2-1,1 3 3,0 1-1,0-1 1,0 0 0,0 0-1,0 0 1,1 1 0,-1-1-1,0 0 1,0 1 0,0-1-1,0 1 1,0-1-1,0 1 1,0-1 0,1 1-1,-1 0 1,0-1 0,1 1-1,-2 1 1,-4 3 75,1 1 1,0 0-1,0 0 1,0 1-1,-5 10 0,10-16-74,-1 0-1,1 0 0,-1 0 0,1 0 1,-1 0-1,1 0 0,0 0 0,0 0 0,-1 0 1,1 1-1,0-1 0,0 0 0,0 0 1,0 0-1,0 0 0,1 0 0,-1 1 0,0-1 1,0 0-1,1 0 0,-1 0 0,1 0 1,-1 0-1,1 0 0,-1 0 0,1 0 1,0 0-1,-1 0 0,1 0 0,0-1 0,0 1 1,0 0-1,0 0 0,0-1 0,0 1 1,0 0-1,0-1 0,0 1 0,0-1 1,0 1-1,0-1 0,0 0 0,0 0 0,1 1 1,7 0-4,1 0 0,-1 0 0,0-1 0,17-2 1,-4 1-54,39 1-238,-21 2 417,0-2-1,0-2 1,52-9-1,-91 11-100,-1 0-1,0-1 1,1 1 0,-1 0-1,0 0 1,0 0 0,0 0-1,1 0 1,-1-1-1,0 1 1,0 0 0,0 0-1,1 0 1,-1-1 0,0 1-1,0 0 1,0 0-1,0-1 1,0 1 0,1 0-1,-1 0 1,0-1 0,0 1-1,0 0 1,0-1 0,0 1-1,0 0 1,0 0-1,0-1 1,0 1 0,0 0-1,0-1 1,0 1 0,0 0-1,0 0 1,0-1-1,-1 1 1,1 0 0,0 0-1,0-1 1,0 1 0,0 0-1,0 0 1,-1-1 0,1 1-1,0 0 1,0 0-1,0 0 1,-1-1 0,1 1-1,0 0 1,0 0 0,-1 0-1,1 0 1,0 0-1,0-1 1,-1 1 0,1 0-1,0 0 1,0 0 0,-1 0-1,1 0 1,-24-16 27,18 12 125,0-2-145,-1 1 0,1-1 0,1 0 0,-1-1 0,1 1 0,0-1 0,0 0 0,1 0 0,0-1 0,0 1 0,1-1 0,0 0 0,1 0 0,-1 0 0,1 0 1,1-1-1,-1-8 0,2 16-48,0-1 0,1 1 0,0-1 1,-1 1-1,1 0 0,-1-1 0,1 1 1,0 0-1,0 0 0,0-1 0,0 1 1,0 0-1,0 0 0,0 0 0,0 0 1,0 1-1,1-1 0,-1 0 0,0 0 1,0 1-1,1-1 0,-1 0 0,1 1 1,-1 0-1,0-1 0,1 1 0,-1 0 1,1 0-1,-1-1 0,1 1 0,1 1 1,62-2-398,-49 1 113,30 1-780,58-2-2976,-36-8-3628,-14-3-6962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1.752"/>
    </inkml:context>
    <inkml:brush xml:id="br0">
      <inkml:brushProperty name="width" value="0.025" units="cm"/>
      <inkml:brushProperty name="height" value="0.025" units="cm"/>
    </inkml:brush>
  </inkml:definitions>
  <inkml:trace contextRef="#ctx0" brushRef="#br0">1 3 16271,'0'-3'7495,"0"8"-6053,0 14-802,0 5 33,0 8-481,0-3-128,2 1-416,3-3-705,4-5-512,-2-6-513,0-6-993,-3-8-577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2.126"/>
    </inkml:context>
    <inkml:brush xml:id="br0">
      <inkml:brushProperty name="width" value="0.025" units="cm"/>
      <inkml:brushProperty name="height" value="0.025" units="cm"/>
    </inkml:brush>
  </inkml:definitions>
  <inkml:trace contextRef="#ctx0" brushRef="#br0">1 0 2114,'0'0'14446,"48"26"-18899,-20-10 1795,11-2-2467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2.520"/>
    </inkml:context>
    <inkml:brush xml:id="br0">
      <inkml:brushProperty name="width" value="0.025" units="cm"/>
      <inkml:brushProperty name="height" value="0.025" units="cm"/>
    </inkml:brush>
  </inkml:definitions>
  <inkml:trace contextRef="#ctx0" brushRef="#br0">116 255 5605,'0'0'11649,"3"9"-9007,4 29-960,-7-36-1602,0-1 1,0 1-1,0 0 1,0-1-1,-1 1 1,1-1-1,-1 1 1,1-1-1,-1 1 1,0-1-1,1 1 1,-1-1-1,0 0 1,0 1-1,0-1 1,0 0-1,0 0 1,0 1 0,-1-1-1,1 0 1,-2 1-1,-31 16 1184,26-14-797,2-1-363,0 0 1,0 0 0,0-1 0,0 0 0,0 0-1,-1-1 1,-12 2 0,19-3-148,0 0 0,0 0 0,-1 0-1,1-1 1,0 1 0,0 0 0,-1 0 0,1 0 0,0 0 0,0 0 0,0-1 0,-1 1 0,1 0 0,0 0-1,0 0 1,0-1 0,0 1 0,-1 0 0,1 0 0,0 0 0,0-1 0,0 1 0,0 0 0,0 0 0,0-1-1,0 1 1,0 0 0,0 0 0,0-1 0,0 1 0,0 0 0,0 0 0,0-1 0,0 1 0,0 0 0,0 0-1,0-1 1,0 1 0,0 0 0,0 0 0,0-1 0,1 1 0,-1 0 0,0 0 0,0-1 0,0 1 0,0 0-1,1 0 1,-1 0 0,0 0 0,0-1 0,0 1 0,1 0 0,-1 0 0,0 0 0,0 0 0,0 0-1,1-1 1,13-12-1968,-8 10 1596,0 1 0,1 0 0,0 0 0,-1 0 0,1 1 0,0 0 0,0 1 0,0-1 0,0 1 0,0 1 0,11 1 0,-16-2 461,0 0-1,0 0 1,0 1-1,0-1 1,0 1-1,0-1 1,-1 1-1,1-1 1,0 1 0,0 0-1,-1 0 1,1 0-1,0 0 1,-1 0-1,1 0 1,-1 0-1,0 1 1,1-1-1,-1 1 1,0-1-1,0 1 1,0-1-1,0 1 1,0-1 0,0 1-1,0 0 1,0 0-1,-1-1 1,1 1-1,-1 0 1,0 0-1,1 0 1,-1 0-1,0 0 1,0 0-1,0 0 1,0-1-1,0 1 1,0 0-1,-1 0 1,1 0 0,-1 0-1,1 0 1,-1-1-1,0 1 1,-1 2-1,-3 4 463,-1-1 0,0 0 0,0 0 1,-12 10-1,7-8 468,33-29-777,6-5-211,-1-2 0,-1 0 0,-1-2 0,-2 0 0,-1-2 0,-1 0 0,-2-2 0,-1 0 0,-1-1 0,-2-1 0,11-39 0,-22 42 34,-16 45 256,-19 47 196,22-35-148,2 0 1,1 0 0,1 1 0,-3 33-1,7-48-234,1-1-1,-1 1 1,2-1-1,0 1 1,0-1-1,1 0 1,0 1-1,1-1 1,0 0-1,0 0 1,1 0-1,1-1 1,7 14-1,-10-20-204,0-1 0,0 1-1,1 0 1,-1-1 0,1 1-1,0-1 1,-1 0-1,1 0 1,0 0 0,0 0-1,0 0 1,1-1-1,-1 1 1,0-1 0,1 0-1,-1 0 1,0 0 0,1 0-1,-1-1 1,6 1-1,-8-2 74,-1 1-1,0 0 1,0-1-1,0 1 0,1 0 1,-1 0-1,0-1 1,0 1-1,0 0 0,0-1 1,0 1-1,0 0 1,0-1-1,1 1 0,-1-1 1,0 1-1,0 0 1,0-1-1,0 1 0,-1 0 1,1-1-1,0 1 1,0 0-1,0-1 0,0 1 1,0 0-1,0-1 1,0 1-1,-1 0 0,1-1 1,0 1-1,0 0 1,-1 0-1,1-1 0,0 1 1,0 0-1,-1 0 1,1-1-1,0 1 0,0 0 1,-1 0-1,1 0 0,0 0 1,-1-1-1,-13-11-838,-38-19-71,35 22 1210,1-1-1,-1 0 0,2-1 0,-1-1 0,2-1 1,-27-28-1,40 40-163,0-1 0,-1 1 0,1-1 0,0 0 0,0 0 0,0 1 0,0-1 0,0 0 0,0 0 0,1 0 0,-1 0 0,0 0 1,1 0-1,0 0 0,0 0 0,-1-1 0,1 1 0,1-3 0,-1 4-23,1-1-1,-1 1 1,1 0 0,0-1-1,0 1 1,0 0 0,0-1 0,0 1-1,0 0 1,0 0 0,0 0-1,0 0 1,0 0 0,1 0-1,-1 0 1,0 0 0,1 0 0,2 0-1,7-3 73,1 0 0,-1 1 0,1 1 0,0 0 0,12 0 0,-16 1-250,49-4-238,52-6-5378,-51 2-2858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3.368"/>
    </inkml:context>
    <inkml:brush xml:id="br0">
      <inkml:brushProperty name="width" value="0.025" units="cm"/>
      <inkml:brushProperty name="height" value="0.025" units="cm"/>
    </inkml:brush>
  </inkml:definitions>
  <inkml:trace contextRef="#ctx0" brushRef="#br0">102 169 8200,'0'0'7831,"-2"-8"-4313,1 6-3375,-14-32 2276,15 34-2369,-1-1 0,1 0 1,-1 0-1,0 0 0,0 0 0,0 1 0,1-1 1,-1 0-1,0 1 0,0-1 0,0 1 0,0-1 1,0 1-1,0-1 0,0 1 0,0-1 0,0 1 1,0 0-1,0 0 0,0 0 0,-1 0 0,1 0 1,0 0-1,0 0 0,0 0 0,0 0 0,0 0 0,0 0 1,0 1-1,0-1 0,0 0 0,0 1 0,0-1 1,0 1-1,0-1 0,0 1 0,0-1 0,0 1 1,-1 1-1,-2 2 26,0 1 0,0-1 1,0 1-1,0 0 0,1 0 0,0 0 1,0 0-1,0 0 0,1 1 0,0-1 1,0 1-1,0 0 0,1-1 1,0 1-1,0 0 0,0 0 0,1 0 1,0 0-1,0 0 0,1 6 0,-1-10-60,1-1-1,-1 0 1,0 1-1,1-1 1,0 0-1,-1 0 1,1 1-1,0-1 1,0 0-1,-1 0 1,1 0-1,0 0 1,0 0-1,0 0 1,0 0-1,0 0 0,0 0 1,1-1-1,-1 1 1,0 0-1,0-1 1,1 1-1,-1-1 1,0 1-1,1-1 1,-1 0-1,0 1 1,1-1-1,-1 0 1,0 0-1,1 0 1,-1 0-1,3-1 1,3 1 70,1-1 1,-1 0 0,0 0-1,1-1 1,9-3 0,7-6-36,0-2 1,-1 0-1,0-1 1,-2-2 0,1 0-1,-2-1 1,0-1-1,-1-1 1,-1-1 0,-1 0-1,20-31 1,-27 30-121,-11 16-105,-1 6 152,-1 0 1,1 1-1,0-1 1,0 1-1,1-1 1,-1 1-1,0 0 0,0 0 1,1 0-1,-1 0 1,-1 4-1,3-6 22,-14 21 103,-21 43-1,33-59-85,-1 0-1,1 0 1,1 0-1,-1 0 1,1 1-1,-1-1 1,2 0-1,-1 1 1,0-1 0,1 1-1,0-1 1,1 1-1,-1 0 1,1-1-1,2 8 1,-2-11-8,1 0 0,-1 0 1,1-1-1,0 1 0,-1 0 0,1-1 0,0 1 1,0-1-1,1 1 0,-1-1 0,0 0 1,0 0-1,1 0 0,-1 0 0,0 0 0,1-1 1,-1 1-1,1-1 0,-1 1 0,1-1 1,-1 0-1,1 0 0,-1 0 0,1 0 1,-1-1-1,3 0 0,3 1 10,1-1 1,-1-1-1,0 1 0,0-1 1,0-1-1,13-5 0,-11 2-36,1 0-1,-2-1 0,1 0 0,-1-1 1,13-14-1,-18 19 9,-2 0 1,1-1-1,0 1 1,-1-1-1,1 0 0,-1 1 1,0-1-1,0 0 0,-1-1 1,1 1-1,-1 0 0,0 0 1,0-1-1,-1 1 1,1 0-1,-1-1 0,0-8 1,0 13-1,0-1 0,0 0 0,-1 1 0,1-1 0,0 0 0,0 1 0,-1-1 0,1 0 0,0 1 0,-1-1 0,1 1 0,-1-1 0,1 1 0,-1-1 0,1 1 0,-1-1 0,1 1 0,-1-1 0,1 1 0,-1 0 0,1-1 0,-1 1 0,0 0 0,1 0 0,-1-1 0,0 1 0,1 0 0,-1 0 0,0 0 0,1 0 0,-1 0 0,0 0 0,1 0 0,-1 0 0,0 0 0,0 0 0,1 0 0,-1 0 0,0 0 0,1 1 0,-1-1 0,1 0 0,-1 1 0,0-1 0,0 1 1,-29 18-177,25-13 236,0 0 0,0 0 0,1 0 1,0 1-1,0 0 0,0 0 0,1 0 0,0 0 0,1 0 1,-1 1-1,2-1 0,-1 1 0,1 0 0,0-1 1,0 1-1,1 12 0,0-18-36,1-1 0,-1 1 0,1-1 0,0 1 0,-1-1 0,1 1 1,0-1-1,0 0 0,0 1 0,0-1 0,0 0 0,0 0 0,0 0 0,0 0 0,0 0 0,1 0 0,-1 0 1,0 0-1,1 0 0,-1 0 0,1-1 0,-1 1 0,1-1 0,-1 1 0,1-1 0,-1 0 0,3 1 0,48 2 155,-41-3-121,11 0 33,102-4-439,-110 3 378,0-1 0,0 0 0,-1-1 0,1-1 0,-1 0 0,21-10-1,-32 13 60,-1 0-1,0 0 1,0 1-1,0-1 1,0 0-1,0 0 1,0 0-1,0 0 1,0 0-1,-1 0 1,1 0-1,0 0 0,-1 0 1,1-1-1,0 1 1,-1 0-1,0 0 1,1-1-1,-1 1 1,0 0-1,1-1 1,-1 1-1,0 0 1,0-1-1,0 1 0,0 0 1,0 0-1,-1-1 1,1 1-1,0 0 1,-1-1-1,1 1 1,0 0-1,-1 0 1,-1-2-1,-28-46 691,20 35-680,7 8-58,-1 1-22,0 0 0,1 0-1,0 0 1,0-1 0,1 0 0,-1 1 0,1-1-1,0 0 1,1 0 0,0 0 0,-1-9 0,2 14-19,0 0 1,0 0-1,1 0 0,-1 0 1,1 0-1,-1 0 0,1 0 1,-1 0-1,1 0 1,0 1-1,-1-1 0,1 0 1,0 0-1,0 0 1,-1 1-1,1-1 0,0 0 1,0 1-1,0-1 0,0 1 1,0-1-1,0 1 1,0 0-1,0-1 0,0 1 1,0 0-1,0 0 1,0 0-1,0-1 0,0 1 1,2 1-1,45-2-672,-34 1 351,158 4-8270,-103-3 737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4.331"/>
    </inkml:context>
    <inkml:brush xml:id="br0">
      <inkml:brushProperty name="width" value="0.025" units="cm"/>
      <inkml:brushProperty name="height" value="0.025" units="cm"/>
    </inkml:brush>
  </inkml:definitions>
  <inkml:trace contextRef="#ctx0" brushRef="#br0">14 264 8680,'-2'-1'371,"1"0"0,0 0 0,0-1 0,0 1 0,0 0 0,0 0 0,1-1 0,-1 1 0,0 0 0,1-1 0,-1 1 0,1-1 0,-1 1 0,1-1 1,-1 1-1,1-1 0,0 1 0,0-1 0,0 0 0,0-2 0,1 1-67,0-1 0,0 1 1,0 0-1,0-1 1,0 1-1,1 0 1,-1 0-1,1 0 0,2-3 1,5-5 140,0 1-1,0 0 1,20-16 0,-7 9-249,0 0 0,1 1 0,1 2-1,1 0 1,0 1 0,0 2 0,1 1 0,1 0 0,28-5 0,-53 14-205,0 1 1,0-1-1,0 1 0,0 0 1,1 0-1,-1-1 0,0 1 1,0 1-1,0-1 0,0 0 1,0 0-1,0 1 0,0-1 1,1 1-1,-1 0 0,0 0 0,-1-1 1,1 1-1,0 0 0,0 1 1,0-1-1,-1 0 0,1 1 1,0-1-1,1 3 0,-1-1-7,-1 0 1,0 0-1,0 0 0,0 1 0,-1-1 0,1 0 0,-1 1 0,0-1 0,0 1 0,0-1 0,0 0 0,0 1 0,-1-1 0,0 0 0,1 1 0,-3 2 1,-7 28 60,-2-1 0,-30 57 0,29-67-38,1 2 1,1 0-1,1 0 0,2 1 1,0 0-1,-5 35 0,13-60 0,0 0-1,-1 0 1,1 0-1,0 0 1,0 0-1,0 0 0,0 0 1,0 0-1,0 0 1,0 0-1,1 0 1,-1 0-1,0 0 0,0 0 1,1 0-1,-1 0 1,0 0-1,1 0 1,-1-1-1,1 1 0,0 0 1,-1 0-1,1 0 1,0-1-1,-1 1 1,1 0-1,0 0 0,0-1 1,-1 1-1,1-1 1,0 1-1,2 0 1,0-1 4,0 1 1,-1-1-1,1 0 1,0-1 0,0 1-1,0 0 1,0-1 0,-1 1-1,1-1 1,0 0-1,4-2 1,7-4 23,0 0 0,0 0 0,17-14 0,-8 4-61,-1-2 0,0 0 0,-2-1 0,0-1 0,-1-1 0,28-44 0,-45 61-228,-4 6 76,-12 16 0,-19 31 142,19-22 115,-16 46 0,27-63 7,0 0-1,0 0 1,1 0 0,1 0-1,-1 0 1,2 1 0,-1-1-1,1 0 1,2 13-1,-2-20-42,1-1 0,-1 1 1,1-1-1,0 1 0,0-1 0,0 0 0,0 1 0,0-1 0,0 0 0,0 1 0,0-1 0,0 0 0,0 0 0,1 0 0,-1 0 0,0 0 1,1-1-1,-1 1 0,1 0 0,-1-1 0,1 1 0,-1-1 0,1 1 0,-1-1 0,1 0 0,0 1 0,-1-1 0,1 0 0,-1 0 0,1 0 1,3-1-1,1 1 21,0-1 1,1 0-1,-1 0 1,0 0 0,1-1-1,-1 0 1,7-3-1,1-3 16,0-1 0,-1 0 0,0-1-1,-1-1 1,0 0 0,0 0-1,-1-1 1,13-19 0,-17 22 23,0-1 0,0 0 0,-1-1 0,0 0 0,-1 0 0,0 0 0,-1 0 0,0-1 0,-1 0 0,0 0 0,2-21 0,-5 33-101,0-1 0,0 1-1,0 0 1,0 0-1,0-1 1,0 1 0,0 0-1,0-1 1,0 1 0,0 0-1,0-1 1,-1 1 0,1 0-1,0-1 1,0 1-1,0 0 1,0 0 0,0-1-1,-1 1 1,1 0 0,0 0-1,0-1 1,0 1 0,-1 0-1,1 0 1,0 0-1,0-1 1,-1 1 0,1 0-1,0 0 1,-1 0 0,1 0-1,0 0 1,0 0 0,-1-1-1,1 1 1,0 0-1,-1 0 1,1 0 0,0 0-1,-1 0 1,1 0 0,0 0-1,-1 0 1,1 0 0,0 0-1,0 1 1,-1-1-1,1 0 1,0 0 0,-1 0-1,1 0 1,0 0 0,0 1-1,-1-1 1,-15 11-46,10-3 47,1-1 0,1 1 0,-1-1-1,1 1 1,1 1 0,-1-1 0,1 0 0,1 1-1,-2 9 1,0-3 129,2 0 1,0 0-1,1 0 0,0 25 0,2-39-115,-1 0-1,0 0 1,0 1-1,0-1 1,0 0-1,1 0 1,-1 0-1,1 0 1,-1 0-1,1 0 1,-1 0-1,1 0 1,-1 0-1,1 0 1,0-1-1,0 1 1,-1 0-1,1 0 1,0 0-1,0-1 1,0 1-1,0 0 1,0-1-1,0 1 1,1 0-1,1-1 51,0 1 0,0 0 0,0-1 0,0 1 0,0-1 0,-1 0-1,1 0 1,0 0 0,0-1 0,3 0 0,0 0-302,0 0 1,0-1-1,0 0 1,0 0 0,-1-1-1,1 1 1,-1-1-1,0 0 1,9-7-1,-1-5-6096,-5-2-6743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3.956"/>
    </inkml:context>
    <inkml:brush xml:id="br0">
      <inkml:brushProperty name="width" value="0.035" units="cm"/>
      <inkml:brushProperty name="height" value="0.035" units="cm"/>
    </inkml:brush>
  </inkml:definitions>
  <inkml:trace contextRef="#ctx0" brushRef="#br0">163 409 13403,'0'-5'360,"0"-2"100,0 1 0,0-1 0,-1 1 0,-2-14 0,2 20-399,1-1 0,0 0 0,0 0 0,-1 1 0,1-1 0,0 0 0,-1 1 0,1-1 0,-1 1 0,1-1 0,0 0 0,-1 1 0,0-1 0,1 1 0,-1 0 0,1-1 0,-1 1 0,0-1 0,1 1 0,-1 0 0,0-1 0,-1 1 46,1 0 0,0 0 0,0 0 0,0 0 0,0 0 0,-1 1 0,1-1 0,0 0 0,0 1 0,0-1 0,0 1 0,0-1 0,0 1 0,0 0 0,0-1 0,0 1 0,-2 1 0,-4 5 187,0 0 1,0 0-1,0 1 1,1 0-1,0 0 1,1 0-1,0 1 1,-5 11 0,-4 11 162,-10 35 1,17-41-295,0-1 0,-3 31 1,8-44-125,1-1 0,1 1 0,0 0 0,0-1-1,1 1 1,0-1 0,6 20 0,-7-28-37,0-1 0,1 1 0,-1-1 0,1 1 0,0-1 0,-1 0-1,1 1 1,0-1 0,0 0 0,0 0 0,0 0 0,0 1-1,0-1 1,0 0 0,0 0 0,0 0 0,1-1 0,-1 1 0,0 0-1,1 0 1,-1-1 0,0 1 0,1-1 0,-1 1 0,1-1 0,-1 1-1,1-1 1,-1 0 0,1 0 0,-1 0 0,1 0 0,-1 0 0,1 0-1,-1 0 1,1-1 0,-1 1 0,1 0 0,1-2 0,7-1-5,0-1 1,0 0 0,-1-1 0,15-10-1,-7 5 8,-13 7-7,5-2 0,0 1-1,0-1 1,1 1 0,14-4-1,-22 8 3,1-1 1,0 1-1,0 0 0,-1-1 1,1 1-1,0 0 0,-1 1 1,1-1-1,0 0 0,-1 1 1,1-1-1,0 1 0,-1 0 0,1 0 1,-1 0-1,1 0 0,-1 1 1,0-1-1,1 0 0,-1 1 1,0 0-1,3 2 0,0 3 0,1 0 0,-1 0-1,-1 1 1,1-1 0,-1 1-1,-1 0 1,1 1 0,-1-1 0,-1 0-1,3 14 1,2 16-2,2 39 0,-9-69 2,4 31 97,-2 0-1,-2 0 0,-1 0 0,-2 0 0,-2 0 1,-15 58-1,19-92-57,-9 20 125,10-24-151,-1 0 0,1 0 0,-1 0 0,1 0 0,-1-1 1,0 1-1,1 0 0,-1 0 0,0-1 0,0 1 0,1 0 0,-1-1 0,0 1 0,0-1 0,0 1 0,0-1 0,0 0 1,0 1-1,0-1 0,0 0 0,0 1 0,-1-1 0,1 0 0,0 0-1,0 0 1,0-1-1,0 1 1,0 0-1,0 0 1,1-1-1,-1 1 1,0 0-1,0-1 1,0 1-1,0-1 1,0 1-1,1-1 1,-1 0 0,0 1-1,0-1 1,1 0-1,-1 0 1,0 1-1,1-1 1,-1 0-1,1 0 1,-1-1-1,-10-26 134,10 22-110,-5-16 22,2-1 0,0 0 0,2 1 0,0-1 0,3-37 0,3 10-37,15-76 1,-5 67-16,3 1 1,2 0-1,35-70 1,94-157 12,-45 95-4,-96 178-10,-1 0 0,0-1 0,0 0 0,-2 0 0,1 0 0,2-18 1,-7 30-6,0 0 0,0 0 0,0 0 0,0 0 0,0 0 0,0 0 0,0 0 0,0 0 0,0 0 0,0 0 0,-1 0 0,1 0 0,0 0 0,-1 1 0,1-1 0,-1 0 0,1 0 0,-1 0 0,1 0 0,-1 1 1,1-1-1,-1 0 0,0 1 0,0-1 0,1 0 0,-1 1 0,0-1 0,0 1 0,0-1 0,1 1 0,-1-1 0,0 1 0,0 0 0,0-1 0,0 1 0,0 0 0,0 0 0,0 0 0,0 0 0,0 0 0,0 0 1,0 0-1,0 0 0,0 0 0,-1 0 0,-3 1 2,0 0 0,0 1 0,-1-1 0,1 1 1,0 0-1,-6 4 0,-1 1 3,0 2-1,1 0 1,-1 0 0,2 1-1,0 0 1,0 1 0,1 0-1,0 1 1,-14 24 0,9-11 3,1 1 1,1 0-1,1 1 1,-6 28-1,13-42-5,1 0 0,1 1-1,0-1 1,1 0 0,1 1-1,0-1 1,0 1 0,5 19-1,-5-28-1,1 0-1,0-1 0,1 0 0,-1 1 1,1-1-1,0 0 0,0 0 1,0 0-1,0 0 0,1 0 0,0 0 1,0 0-1,0-1 0,0 0 1,0 1-1,1-1 0,-1-1 0,1 1 1,0 0-1,0-1 0,0 0 1,0 0-1,0 0 0,1 0 0,-1-1 1,0 1-1,8 0 0,-2-1-1,0-1-1,0 0 1,0-1 0,0 0-1,0-1 1,-1 0-1,1 0 1,0-1 0,-1 0-1,1-1 1,-1 0-1,0 0 1,-1-1-1,1 0 1,-1-1 0,10-8-1,-2 2 0,-1-2 0,0 0 0,-1 0 0,-1-2 0,0 0 0,-1 0 0,11-20 0,-13 17 26,14-34 0,-22 46-16,1 0 1,-1-1-1,0 1 1,-1-1 0,0 0-1,0 1 1,-1-16-1,-3 16 27,-3 13-3,-4 18 3,5-5-17,1 0 0,0 0 1,2 0-1,0 1 0,1-1 1,1 1-1,1-1 1,6 36-1,-6-53-14,-1 1 0,1-1 1,0 0-1,-1 0 0,1 0 0,0 0 0,0 0 1,1-1-1,-1 1 0,0 0 0,1 0 0,-1-1 1,1 1-1,1 1 0,-2-2 0,0-1 1,0 1-1,1-1 0,-1 1 0,0-1 1,0 0-1,1 1 0,-1-1 0,0 0 1,0 0-1,1 0 0,-1 0 1,0 0-1,0 0 0,1 0 0,-1-1 1,0 1-1,0 0 0,1-1 1,-1 1-1,0-1 0,0 1 0,0-1 1,0 1-1,0-1 0,0 0 0,2-1 1,5-5 19,0 0 0,0 0 0,-1-1 0,0 0 0,-1 0 0,1-1 0,7-14 0,32-72 134,-8-14 10,-5 14-72,-31 137-93,-2-42-4,1 33 13,5 33 0,-5-58-32,0-1 0,1 1 0,0 0 0,0-1 0,1 1 1,0-1-1,0 0 0,0 0 0,1 0 0,7 9 0,-10-14-37,0-1 1,0 0-1,0 0 0,0 0 1,0 1-1,0-1 0,1 0 1,-1 0-1,0-1 0,0 1 1,1 0-1,-1 0 0,1-1 0,-1 1 1,1-1-1,-1 1 0,1-1 1,-1 1-1,1-1 0,-1 0 1,1 0-1,-1 0 0,1 0 1,-1 0-1,1 0 0,-1 0 1,1-1-1,-1 1 0,1 0 0,-1-1 1,1 1-1,-1-1 0,1 0 1,-1 1-1,0-1 0,1 0 1,-1 0-1,0 0 0,0 0 1,3-2-1,-1-1-56,0 0 0,1 0 1,-2-1-1,1 1 0,0-1 1,-1 1-1,0-1 0,0 0 0,0 0 1,-1 0-1,2-8 0,0-35-632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144"/>
    </inkml:context>
    <inkml:brush xml:id="br0">
      <inkml:brushProperty name="width" value="0.025" units="cm"/>
      <inkml:brushProperty name="height" value="0.025" units="cm"/>
    </inkml:brush>
  </inkml:definitions>
  <inkml:trace contextRef="#ctx0" brushRef="#br0">0 130 5701,'0'0'6844,"8"-7"-3657,9-8-2244,0 2 0,1 0 0,1 1 0,0 0 0,0 2 0,1 1 0,1 0 0,0 1 0,0 1 0,35-6 0,-55 12-919,1 1 0,-1 0 0,1 0 0,-1 0 0,1-1 0,-1 2 0,0-1 0,1 0 0,-1 0 0,1 0 0,-1 1 0,0-1 1,1 0-1,-1 1 0,1 0 0,-1-1 0,0 1 0,0 0 0,0-1 0,1 1 0,-1 0 0,0 0 0,0 0 0,0 0 0,1 2 0,-1 0-7,0-1-1,0 1 1,0-1-1,-1 0 1,1 1-1,-1-1 1,0 1-1,0-1 1,0 1 0,0 0-1,0-1 1,0 1-1,-2 3 1,-3 11 0,0 0 1,-1-1 0,-12 23 0,13-29 36,-2 6-48,-1-1-10,1 1 0,1 0 1,0 0-1,1 0 1,-3 19-1,8-35 4,0 1-1,0-1 1,0 0 0,0 1-1,0-1 1,0 1-1,0-1 1,0 1 0,0-1-1,0 0 1,0 1 0,0-1-1,1 1 1,-1-1 0,0 0-1,0 1 1,0-1 0,1 0-1,-1 1 1,0-1-1,1 0 1,-1 1 0,0-1-1,1 0 1,-1 1 0,0-1-1,1 0 1,-1 0 0,0 0-1,1 1 1,-1-1 0,1 0-1,-1 0 1,0 0-1,1 0 1,-1 0 0,1 0-1,-1 0 1,1 0 0,-1 0-1,1 0 1,-1 0 0,0 0-1,1 0 1,-1 0 0,1 0-1,0-1 1,23-6 38,-8-2-27,0 0 1,0-2-1,-1 1 0,0-2 0,20-21 0,-6 3-12,37-48-1,-61 71 18,8-11-85,-8 17-57,-5 13-90,-8 35 116,-4 36 89,11-76 25,1-1 1,0 1-1,1 0 0,-1 0 1,1-1-1,1 1 0,-1 0 1,1-1-1,4 11 0,-5-14 22,1-1 0,0 1 0,-1 0 0,1-1 0,0 1 0,0-1 0,0 0 0,1 1 0,-1-1 0,1 0 0,-1-1 0,1 1 0,-1 0 0,1-1 0,0 1-1,0-1 1,0 0 0,0 0 0,0 0 0,0 0 0,0-1 0,0 1 0,0-1 0,0 0 0,0 1 0,1-2 0,-1 1 0,0 0 0,0-1 0,0 1 0,0-1 0,5-2-1,1 1 124,-1-2-1,0 1 0,1-1 0,-1 0 0,-1-1 0,1 0 0,-1 0 0,0-1 1,0 1-1,8-10 0,-8 7-134,-1 0 0,0-1 0,0 0 1,-1-1-1,0 1 0,-1-1 0,0 0 0,0 0 1,-1 0-1,0 0 0,-1-1 0,0 1 0,-1-1 1,0-15-1,-1 24-31,0 1 0,1 0 0,-2-1 1,1 1-1,0-1 0,0 1 0,0 0 0,-1-1 1,1 1-1,-1-1 0,1 1 0,-1 0 0,1 0 1,-1-1-1,0 1 0,0 0 0,0 0 0,1 0 1,-1 0-1,0 0 0,0 0 0,-1 0 1,1 0-1,0 0 0,0 0 0,0 1 0,0-1 1,-1 0-1,1 1 0,0-1 0,-1 1 0,1 0 1,-1-1-1,1 1 0,0 0 0,-1 0 0,1 0 1,-1 0-1,1 0 0,0 0 0,-1 0 0,1 0 1,-1 0-1,1 1 0,0-1 0,-1 1 0,1-1 1,0 1-1,-1-1 0,1 1 0,0 0 0,0 0 1,0 0-1,0-1 0,0 1 0,0 0 0,0 0 1,0 1-1,0-1 0,0 0 0,0 0 1,0 0-1,1 0 0,-1 1 0,0 1 0,0 0 5,-1 1-1,1-1 0,0 0 1,1 1-1,-1-1 0,0 1 1,1-1-1,0 1 0,0-1 1,0 1-1,1 5 0,-1-9 5,1 1-1,-1-1 0,0 1 0,0 0 0,1-1 0,-1 1 0,0-1 1,1 1-1,-1-1 0,1 1 0,-1-1 0,1 1 0,-1-1 1,1 1-1,-1-1 0,1 1 0,-1-1 0,1 0 0,0 1 1,-1-1-1,1 0 0,0 0 0,0 1 0,26-6 46,-22 2-268,-1 1 0,0-1 0,1 0 0,-1 0 0,0-1 0,6-6 0,11-14-4099,0 0-2225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548"/>
    </inkml:context>
    <inkml:brush xml:id="br0">
      <inkml:brushProperty name="width" value="0.025" units="cm"/>
      <inkml:brushProperty name="height" value="0.025" units="cm"/>
    </inkml:brush>
  </inkml:definitions>
  <inkml:trace contextRef="#ctx0" brushRef="#br0">213 29 7655,'0'0'14302,"-10"-2"-12503,-2 0-1434,0-1-93,-1 1 1,1 0 0,-25 0-1,33 2-270,0 0 0,0 1 1,0-1-1,0 1 0,0 0 0,0 0 0,0 1 1,0-1-1,1 1 0,-1 0 0,0 0 0,1 0 1,-1 0-1,1 0 0,0 1 0,0 0 0,-6 5 1,4-2 64,1 1 0,-1-1 0,1 1 0,0 0 0,0-1 0,1 2 0,0-1 0,0 0 1,1 1-1,0-1 0,0 1 0,1 0 0,-1 9 0,2-15-51,0-1 0,1 1 0,-1-1 0,1 0 0,-1 1 0,1-1 0,-1 0 0,1 1 0,0-1 0,0 0 0,0 0 0,0 0 0,0 0 0,0 0 0,0 0 0,0 0 0,0 0 0,0 0 0,0 0 0,0-1 0,1 1 0,-1 0 0,0-1 0,1 1 0,-1-1-1,0 1 1,1-1 0,-1 0 0,1 0 0,-1 1 0,1-1 0,-1 0 0,0 0 0,1-1 0,1 1 0,6 0 27,0 0 0,0-1 0,-1 0 0,18-4 0,-10-1-20,-1 0 0,0-1 0,0 0 0,0-1 0,-1-1 0,21-17 0,-25 19-14,0-2 1,-1 1-1,0-1 1,0-1 0,-1 0-1,0 0 1,-1 0-1,0-1 1,6-14-1,-24 32 178,-7 14-229,12-12-178,1 0 1,0 0 0,0 1-1,1 0 1,1 0 0,-1 0-1,2 0 1,-1 0 0,1 0-1,1 1 1,-1 20 0,2-30 58,0 0 1,0 0 0,0 0-1,0 0 1,0 0 0,1 0-1,-1 0 1,0 0 0,0 0-1,1 0 1,-1 0-1,0 0 1,1 0 0,-1 0-1,1-1 1,-1 1 0,1 0-1,0 0 1,-1 0 0,1-1-1,0 1 1,-1 0 0,1-1-1,0 1 1,0-1-1,0 1 1,-1-1 0,3 1-1,-1 0-183,0-1-1,0 0 0,1 0 0,-1 0 0,0 0 1,0 0-1,0-1 0,0 1 0,0-1 0,0 1 1,0-1-1,3-1 0,4-3-1165,0 1 0,-1-1 0,1 0 0,12-12 0,6-9-5243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5.940"/>
    </inkml:context>
    <inkml:brush xml:id="br0">
      <inkml:brushProperty name="width" value="0.025" units="cm"/>
      <inkml:brushProperty name="height" value="0.025" units="cm"/>
    </inkml:brush>
  </inkml:definitions>
  <inkml:trace contextRef="#ctx0" brushRef="#br0">96 253 7847,'0'0'13683,"-10"9"-12877,-1 4-523,0-1 1,1 2 0,-16 25-1,22-32-72,0 0-1,0 1 0,1 0 0,0 0 0,1 0 1,0 0-1,0 0 0,1 0 0,-1 1 0,2-1 0,0 12 1,0-18-203,0-1 0,1 1 0,-1-1 0,1 1 0,-1-1 0,1 1 0,0-1 0,-1 1 0,1-1 1,0 1-1,0-1 0,0 0 0,0 0 0,0 0 0,1 1 0,-1-1 0,0 0 0,0 0 0,1-1 1,-1 1-1,1 0 0,-1 0 0,1-1 0,-1 1 0,1-1 0,-1 1 0,1-1 0,-1 0 0,1 1 1,0-1-1,-1 0 0,1 0 0,-1 0 0,1 0 0,0 0 0,-1-1 0,1 1 0,-1 0 0,4-2 1,3 1 6,0-1 1,1-1-1,-1 1 1,0-1-1,0 0 1,11-7-1,3-5 1,-1 0 0,-1-2 0,0 0-1,-1-2 1,-1 0 0,0 0 0,21-34 0,-30 40 20,-1 0 0,0-1 0,-1 0 0,-1 0 0,0-1 0,-1 0-1,0 0 1,-1 0 0,-1-1 0,0 1 0,-2-1 0,1 0 0,-3-26 0,1 40-37,0 0 1,0 0-1,-1 0 0,1 0 0,-1 0 1,1 0-1,-1 0 0,0 0 1,0 1-1,0-1 0,0 0 1,0 0-1,0 1 0,0-1 0,0 1 1,-1-1-1,1 1 0,-1 0 1,1-1-1,-1 1 0,1 0 1,-1 0-1,0 0 0,0 0 1,1 0-1,-1 1 0,0-1 0,0 0 1,0 1-1,0-1 0,0 1 1,0 0-1,0 0 0,0 0 1,0 0-1,-3 0 0,0 1-7,-1-1 1,0 1-1,0 0 1,1 1-1,-1 0 0,0 0 1,1 0-1,0 0 0,-1 1 1,1 0-1,-6 4 0,-1 3 3,0 0 0,1 0-1,0 2 1,-15 19 0,23-26 18,-1-1 0,1 1 0,1 0 0,-1 0 1,1 0-1,-1 0 0,1 0 0,1 0 0,-1 1 1,1-1-1,0 1 0,0-1 0,1 1 0,-1-1 1,1 1-1,1 7 0,0-11-13,0 0 0,0-1 0,0 1 0,0 0 0,0 0 0,0 0 0,0-1 1,1 1-1,-1-1 0,1 1 0,-1-1 0,1 0 0,-1 1 0,1-1 0,0 0 0,0 0 0,0 0 0,0 0 0,-1 0 0,1-1 0,3 1 0,49 12-250,-39-10 67,4 1-341,-1 0 1,0 2 0,0-1-1,19 11 1,-33-14 481,1 1 0,-1-1-1,0 1 1,0 0 0,-1 0 0,1 0 0,0 0 0,-1 1-1,0 0 1,0 0 0,0 0 0,0 0 0,-1 0 0,1 0 0,-1 1-1,0-1 1,0 1 0,-1-1 0,0 1 0,2 8 0,-2-6 139,-1-1 0,0 1 1,0-1-1,0 0 0,-1 1 1,0-1-1,0 0 0,-1 1 1,0-1-1,0 0 0,-5 11 1,-6 15-754,13-28-355,5-16-10833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6.313"/>
    </inkml:context>
    <inkml:brush xml:id="br0">
      <inkml:brushProperty name="width" value="0.025" units="cm"/>
      <inkml:brushProperty name="height" value="0.025" units="cm"/>
    </inkml:brush>
  </inkml:definitions>
  <inkml:trace contextRef="#ctx0" brushRef="#br0">152 5 11050,'0'0'14489,"-9"-2"-13107,2 1-1271,-1 0-1,1 1 1,-1 0-1,1 0 1,-1 1-1,1 0 1,-1 0-1,-9 3 1,14-3-91,-1 0 1,1 0 0,-1 0-1,1 0 1,-1 1-1,1 0 1,0 0 0,-1 0-1,1 0 1,0 0-1,0 0 1,1 1 0,-1 0-1,1-1 1,-1 1-1,1 0 1,0 0 0,0 0-1,0 1 1,0-1-1,0 0 1,-1 7 0,3-9-31,0 0 1,0 0 0,0 0 0,0 0 0,0 0 0,0 0 0,0 0 0,1 0 0,-1 0 0,0 0 0,1 0 0,-1 0 0,1 0-1,-1 0 1,1-1 0,-1 1 0,1 0 0,0 0 0,-1 0 0,1-1 0,0 1 0,0 0 0,0 0 0,-1-1 0,1 1-1,0-1 1,0 1 0,0-1 0,0 1 0,0-1 0,0 0 0,0 0 0,0 1 0,0-1 0,2 0 0,44 7-589,-37-6 460,37 2-600,-32-3 644,0 1 0,-1 0-1,1 1 1,0 1-1,-1 0 1,18 6 0,-31-8 144,0-1 1,0 0 0,0 1 0,0-1-1,0 1 1,0-1 0,1 1-1,-2 0 1,1-1 0,0 1 0,0 0-1,0 0 1,0 0 0,0 0 0,-1-1-1,1 1 1,0 0 0,-1 0 0,1 0-1,-1 1 1,1-1 0,-1 0 0,1 0-1,-1 0 1,0 0 0,1 2 0,-2-1 16,1-1 1,-1 1 0,1 0 0,-1 0 0,0-1 0,1 1 0,-1-1 0,0 1 0,0-1 0,0 1 0,0-1 0,-1 0-1,1 1 1,0-1 0,-2 2 0,-6 3 93,0 1 0,0-1 0,-1 0 0,-12 5 0,-38 11 315,25-17-2037,33-4 998,0-1-1,0-1 1,0 1-1,0 0 1,0 0-1,0-1 1,0 1-1,0-1 0,0 0 1,0 0-1,-4-1 1,-5-11-10114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8.064"/>
    </inkml:context>
    <inkml:brush xml:id="br0">
      <inkml:brushProperty name="width" value="0.025" units="cm"/>
      <inkml:brushProperty name="height" value="0.025" units="cm"/>
    </inkml:brush>
  </inkml:definitions>
  <inkml:trace contextRef="#ctx0" brushRef="#br0">170 178 13741,'1'-2'260,"-1"0"0,0 0-1,0 1 1,-1-1 0,1 0 0,0 0-1,-1 0 1,1 0 0,-1 0 0,1 0 0,-1 1-1,0-1 1,0 0 0,0 1 0,0-1-1,0 0 1,0 1 0,-1-1 0,1 1 0,-3-3-1,2 3-136,0 0 0,0 0 0,0 0 0,0 1 0,0-1 0,0 0 0,-1 1-1,1-1 1,0 1 0,0 0 0,-1 0 0,1 0 0,0 0 0,0 0 0,-3 1-1,-1 0-102,1 0-1,0 0 1,0 1-1,0 0 1,0 0-1,0 0 1,1 1-1,-1-1 1,1 1-1,-1 0 1,1 1-1,0-1 1,0 1-1,-5 6 1,3-2 30,1 0 1,1 0-1,-1 1 1,1 0 0,1 0-1,0 0 1,0 0-1,0 1 1,1-1-1,1 1 1,0-1-1,0 17 1,1-25-23,0 1 1,0-1 0,0 0 0,0 1 0,0-1 0,0 0 0,1 1-1,-1-1 1,1 0 0,-1 1 0,1-1 0,-1 0 0,1 0-1,0 1 1,-1-1 0,1 0 0,0 0 0,0 0 0,0 0-1,0 0 1,0 0 0,0 0 0,0 0 0,0-1 0,1 1 0,0 1-1,1-2 4,0 1-1,0 0 1,0-1-1,0 0 0,0 1 1,1-1-1,-1 0 0,0-1 1,0 1-1,0 0 1,4-2-1,6-2 23,-1 0 0,0-1 0,-1 0 0,22-13 0,-4-2-23,0-2 1,-1 0 0,35-38-1,-52 48 187,0 0-1,-1-1 0,0 1 1,-1-2-1,-1 0 1,0 0-1,-1 0 1,0-1-1,8-29 1,-15 27 13,-9 20-139,-14 23 23,9-2-29,2 1 0,0-1 0,2 2 0,0 0 0,2 0 0,1 0 0,1 1 0,-4 51 0,9-75-75,1-1 0,0 1 0,0-1 0,0 1 0,0-1 0,1 1 0,-1-1 0,1 0 0,-1 1 0,1-1 0,0 0 1,0 1-1,0-1 0,0 0 0,0 0 0,1 0 0,-1 0 0,1 0 0,-1 0 0,1 0 0,0 0 0,0-1 0,0 1 1,0-1-1,0 1 0,2 0 0,-1-1-1,1 0 0,-1 0 0,1 0 0,0-1 0,-1 1 0,1-1 0,0 0 0,-1 0 0,1 0 0,0-1 1,-1 1-1,1-1 0,0 0 0,-1 0 0,1 0 0,-1-1 0,5-2 0,3-2-17,-1-1-1,0 0 1,-1 0 0,0-1-1,0 0 1,0-1 0,-1 0-1,-1-1 1,11-16 0,1-3-31,-2 0 0,15-37 0,-26 51-46,13-28-895,-18 40 705,-2 5 42,-10 22 2,5-12 168,-32 81 611,36-86-435,0-1 1,0 1-1,1 0 0,0 0 0,0 0 1,1 0-1,0 0 0,0 0 0,0 0 0,1 0 1,2 12-1,-2-18-108,0 1 1,0-1-1,0 0 0,1 1 1,-1-1-1,0 0 0,0 1 1,1-1-1,-1 0 0,1 0 1,-1 0-1,1 0 0,-1-1 1,1 1-1,0 0 1,-1-1-1,1 1 0,0-1 1,-1 1-1,1-1 0,0 0 1,0 0-1,0 0 0,-1 0 1,1 0-1,0 0 0,0 0 1,-1 0-1,1-1 0,0 1 1,0-1-1,-1 1 0,3-2 1,5-1-114,-1 1-1,0-1 1,0-1 0,0 0 0,11-7 0,12-18-596,-26 24 674,-1 0-1,1 0 1,0 0 0,0 1 0,1 0-1,0 0 1,-1 0 0,12-5 0,-16 10 51,0 0 1,-1 0-1,1 0 1,0 1-1,-1-1 1,1 0-1,-1 0 1,0 1 0,1-1-1,-1 0 1,0 0-1,0 1 1,0-1-1,0 0 1,0 1-1,0-1 1,0 0 0,0 1-1,-1 1 1,1 1 59,0 4 46,0 8-61,0 0-1,1-1 1,0 1-1,5 17 1,-6-31-61,1 0 0,-1-1 0,0 1-1,1 0 1,-1-1 0,1 1 0,-1 0 0,1-1 0,0 1-1,-1-1 1,1 1 0,0-1 0,0 0 0,0 1 0,0-1-1,0 0 1,1 1 0,-1-1 0,0 0 0,1 0 0,-1 0-1,1 0 1,-1 0 0,1-1 0,-1 1 0,1 0 0,-1-1-1,1 1 1,0-1 0,-1 1 0,1-1 0,0 0 0,-1 0-1,1 0 1,0 0 0,0 0 0,-1 0 0,1 0 0,0-1-1,-1 1 1,1 0 0,0-1 0,-1 0 0,1 1 0,-1-1-1,1 0 1,-1 0 0,1 0 0,-1 0 0,2-1-1,3-2 28,-1-1 0,0 1 0,0-1-1,0 0 1,0 0 0,-1-1-1,0 1 1,0-1 0,-1 0-1,0 0 1,0 0 0,0-1-1,0 1 1,-1-1 0,2-10-1,0-1 234,-1 1 0,-1-1 0,-1 1 0,-1-35 0,-10 15-218,9 35-36,1 1 0,-1 0-1,0 0 1,0-1-1,0 1 1,0 0-1,0 0 1,0 0-1,0 0 1,0 0-1,0 0 1,0 0 0,0 0-1,-1 1 1,1-1-1,0 0 1,0 1-1,-1-1 1,1 1-1,-1-1 1,1 1-1,-1 0 1,-1-1 0,0 5 96,10 3-86,12 5-72,-9-10-326,0 0 1,-1-1-1,1 0 1,0 0-1,0-1 1,15-2-1,-19 1-616,1 0-1,-1 0 0,0-1 1,0 0-1,0 0 0,10-5 1,3-5-5249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7:59.386"/>
    </inkml:context>
    <inkml:brush xml:id="br0">
      <inkml:brushProperty name="width" value="0.025" units="cm"/>
      <inkml:brushProperty name="height" value="0.025" units="cm"/>
    </inkml:brush>
  </inkml:definitions>
  <inkml:trace contextRef="#ctx0" brushRef="#br0">121 374 2594,'1'0'362,"1"0"0,-1 0 0,0 0 0,0-1 0,0 1-1,0 0 1,0-1 0,0 1 0,0-1 0,0 1 0,0-1-1,0 1 1,0-1 0,0 0 0,0 1 0,-1-1-1,1 0 1,0 0 0,0 0 0,-1 0 0,1 0 0,0 0-1,-1 0 1,1 0 0,-1 0 0,1 0 0,-1 0 0,0 0-1,1 0 1,-1 0 0,0 0 0,0 0 0,0 0-1,0 0 1,0-2 0,-5 0 3308,-19 10-2322,14 0-1149,0 0 0,1 1 0,0 0 0,1 0-1,0 1 1,0 0 0,1 1 0,0 0 0,0 0 0,1 0 0,1 0-1,0 1 1,0 0 0,1 1 0,-3 11 0,7-22-185,-1 1 1,1-1 0,0 0-1,0 0 1,0 1-1,0-1 1,0 0 0,0 0-1,0 1 1,1-1-1,-1 0 1,0 0 0,1 0-1,-1 0 1,1 1-1,-1-1 1,1 0 0,0 0-1,-1 0 1,1 0-1,0 0 1,0 0-1,0 0 1,0-1 0,0 1-1,1 1 1,0-1 7,0 0 1,1 0-1,-1-1 0,1 1 1,-1-1-1,1 1 0,-1-1 1,1 0-1,-1 0 1,1 0-1,-1 0 0,4-1 1,4 0 48,0-2 0,0 1-1,0-1 1,0-1 0,16-8 0,8-8-63,-1-1-1,-1-2 1,-1-1-1,-2-2 1,0 0 0,-1-2-1,-2-2 1,-1 0-1,-1-1 1,-2-2-1,31-59 1,-48 80-3,0 1 0,0-2 0,-1 1 0,-1 0 0,3-18 0,-6 29-7,1-1 0,-1 0 0,0 1 0,1-1 0,-1 1 0,0-1 0,0 0 1,0 1-1,0-1 0,-1 1 0,1-1 0,0 1 0,-1-1 0,1 0 1,-1 1-1,1-1 0,-1 1 0,0 0 0,0-1 0,0 1 0,0 0 0,0-1 1,0 1-1,0 0 0,0 0 0,0 0 0,0 0 0,-1 0 0,1 0 1,0 0-1,-1 0 0,1 0 0,-1 1 0,1-1 0,-1 1 0,1-1 0,-1 1 1,1-1-1,-1 1 0,1 0 0,-1 0 0,0 0 0,1 0 0,-1 0 1,1 0-1,-1 0 0,0 1 0,1-1 0,-1 0 0,1 1 0,-1-1 0,-1 2 1,-6 1 2,0 1 0,0-1 1,0 2-1,1-1 1,-1 2-1,1-1 0,0 1 1,1 0-1,0 0 1,0 1-1,-9 10 1,-6 9 96,-35 54 0,51-71 4,0 1 0,0 0 0,1 0 1,0 0-1,1 1 0,0 0 0,-5 20 0,9-31-99,0 1-1,0 0 1,0-1 0,0 1 0,0-1-1,0 1 1,0 0 0,0-1 0,0 1-1,0-1 1,1 1 0,-1 0 0,0-1-1,0 1 1,0-1 0,1 1 0,-1-1-1,0 1 1,1-1 0,-1 1 0,1-1-1,-1 1 1,0-1 0,1 0 0,-1 1-1,1-1 1,-1 0 0,1 1-1,-1-1 1,1 0 0,-1 1 0,1-1-1,0 0 1,-1 0 0,1 0 0,30 0 99,28-17 12,29-27-622,-68 32 290,1 1-1,0 1 0,0 1 0,1 0 0,1 2 0,43-9 1,-65 16 224,0-1 1,0 1-1,0 0 0,0 0 1,0 0-1,0 0 1,0 1-1,1-1 1,-2 0-1,1 0 1,0 1-1,0-1 1,0 0-1,0 1 1,0-1-1,0 1 1,0-1-1,0 1 0,0 0 1,-1-1-1,1 1 1,0 0-1,0-1 1,-1 1-1,1 0 1,-1 0-1,1 0 1,0 1-1,0 1 48,0 0-1,0 0 0,-1 0 1,1 0-1,-1 0 1,0 0-1,1 0 1,-1 0-1,-1 5 0,-1 4 107,-1 0 0,1 0 0,-2 0 0,-4 11 0,-48 103-1025,52-114-2055,-1-10-2803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188"/>
    </inkml:context>
    <inkml:brush xml:id="br0">
      <inkml:brushProperty name="width" value="0.025" units="cm"/>
      <inkml:brushProperty name="height" value="0.025" units="cm"/>
    </inkml:brush>
  </inkml:definitions>
  <inkml:trace contextRef="#ctx0" brushRef="#br0">61 205 2018,'-16'-2'4139,"-17"0"6136,33 3-10123,-1-1 1,0 0 0,0 1 0,1-1-1,-1 1 1,0-1 0,0 1 0,1 0-1,-1-1 1,1 1 0,-1 0 0,1-1 0,-1 1-1,1 0 1,-1 0 0,1-1 0,0 1-1,-1 0 1,1 0 0,0 0 0,0 0 0,-1 0-1,1-1 1,0 1 0,0 0 0,0 0-1,0 0 1,0 0 0,0 0 0,0 0-1,1-1 1,-1 1 0,1 2 0,-1-2-91,1 0-1,-1 0 1,1 0 0,-1 1 0,1-1 0,0 0 0,0 0 0,-1 0-1,1 0 1,0 0 0,0 0 0,0 0 0,0 0 0,0 0-1,1-1 1,-1 1 0,0 0 0,0-1 0,0 1 0,1-1-1,-1 1 1,0-1 0,0 0 0,1 1 0,-1-1 0,0 0 0,1 0-1,-1 0 1,2 0 0,43-3 603,-31-1-608,0-2 1,-1 0 0,0-1 0,0 0 0,0-1 0,-1-1 0,-1 0 0,1-1 0,-1 0 0,-1-1 0,0 0 0,-1 0 0,14-20 0,-22 28-53,0 0 0,0-1 0,0 1 0,-1-1 0,1 1 0,-1-1 0,0 1 0,0-1 0,0 0 0,0 0 0,-1 1 0,1-1-1,-1 0 1,0 0 0,0 0 0,-1 0 0,1 1 0,-2-7 0,1 8-21,0 0 0,0 0 0,-1 0 0,1 0 0,0 1 0,-1-1 1,1 0-1,-1 0 0,0 1 0,0-1 0,1 1 0,-1 0 0,0 0 0,0-1 0,0 1 0,0 0 0,-1 1 0,1-1 0,0 0 0,0 0 0,0 1 0,-1 0 0,1-1 0,0 1 0,-1 0 0,1 0 0,0 0 0,-1 0 0,1 1 1,-4 0-1,0 1-2,1 0 0,-1 0 0,1 0 1,0 0-1,0 1 0,0 0 0,0 0 1,0 0-1,1 1 0,-1 0 0,1 0 1,0 0-1,0 0 0,0 0 1,1 1-1,0 0 0,0 0 0,0 0 1,0 0-1,-3 10 0,0 0 13,0 1-1,1-1 1,0 1-1,1 0 1,1 1-1,-1 16 1,4-31 5,0-1 0,0 1 1,0 0-1,0-1 1,0 1-1,0 0 1,1-1-1,-1 1 1,1 0-1,-1-1 1,1 1-1,0 0 1,-1-1-1,1 1 1,0-1-1,0 0 1,0 1-1,0-1 1,0 0-1,0 1 1,1-1-1,1 2 1,0-2 5,0 1 0,0 0 0,1-1 0,-1 0 0,0 0 0,0 0 0,1 0 0,-1 0 0,1-1 0,5 1 0,4-2 18,1 1 1,-1-1-1,0-1 1,0-1-1,14-3 1,1-5 14,0-1 1,-1-2 0,-1 0 0,0-2-1,-1-1 1,0 0 0,-2-2 0,23-24-1,-44 42-41,-1-1 0,0 1-1,1 0 1,-1-1-1,1 1 1,0 0-1,-1 0 1,1 0 0,0 0-1,0 0 1,0 1-1,-1-1 1,4 0 0,-5 1 7,1 0 1,-1 1-1,0-1 1,1 0-1,-1 0 1,0 1-1,0-1 1,1 1-1,-1-1 1,0 0-1,0 1 1,1-1-1,-1 1 1,0-1-1,0 0 1,0 1-1,0-1 1,0 1 0,0-1-1,0 1 1,1-1-1,-1 1 1,-1-1-1,1 0 1,0 1-1,0-1 1,0 1-1,0-1 1,0 1-1,0-1 1,0 1-1,-1-1 1,1 1-1,-23 58 671,19-48-497,-2 2 75,0 1-1,1-1 0,1 1 0,1 0 0,0 0 0,-2 25 1,5-39-237,0 1 0,0-1 0,0 1 0,0-1 0,0 1 0,0-1 0,0 0 0,1 1 0,-1-1 0,0 1 0,0-1 1,1 1-1,-1-1 0,0 0 0,0 1 0,1-1 0,-1 1 0,0-1 0,1 0 0,-1 1 0,1-1 0,-1 0 0,0 0 0,1 1 0,-1-1 1,1 0-1,-1 0 0,1 0 0,-1 1 0,1-1 0,-1 0 0,1 0 0,23-1 229,21-13-52,29-30-149,-61 34-104,0 1 0,0 1 0,1 0 0,0 1 0,0 0 0,1 1 0,29-7 0,-44 13 57,1 0 0,-1 0-1,0 0 1,1 0 0,-1 0 0,1 0 0,-1 0-1,0 0 1,1 0 0,-1 0 0,1 0-1,-1 1 1,0-1 0,1 0 0,-1 0-1,0 0 1,1 1 0,-1-1 0,0 0-1,1 1 1,-1-1 0,0 0 0,0 1-1,1-1 1,-1 0 0,0 1 0,0-1-1,0 0 1,1 1 0,-1-1 0,0 0-1,0 1 1,0 0 0,2 22 87,-9 28 205,5-44-258,2-6-16,0-1-1,0 1 0,-1-1 1,1 1-1,0 0 0,0-1 1,0 1-1,0-1 1,0 1-1,0-1 0,0 1 1,0 0-1,0-1 0,0 1 1,0-1-1,1 1 0,-1-1 1,0 1-1,0-1 1,0 1-1,1-1 0,-1 1 1,0-1-1,1 1 0,-1-1 1,0 1-1,1-1 0,-1 0 1,1 1-1,-1-1 1,0 1-1,1-1 0,-1 0 1,1 0-1,-1 1 0,1-1 1,0 0-1,-1 0 1,1 1-1,28-7 329,27-26-134,-19 6-200,-24 15-140,0 1 1,1 0-1,0 2 0,0-1 0,1 2 0,0 0 1,0 1-1,18-5 0,-32 11 124,-1-1 0,1 1 0,-1 0 0,1 0 0,-1 0 1,1 0-1,-1 0 0,1 0 0,-1 0 0,1 0 0,-1 0 0,0 1 0,1-1 1,-1 0-1,1 0 0,-1 0 0,1 0 0,-1 1 0,1-1 0,-1 0 0,0 0 1,1 1-1,-1-1 0,0 0 0,1 1 0,-1-1 0,0 1 0,1-1 0,-1 0 0,0 1 1,0-1-1,1 1 0,0 19 21,-14 19 57,8-29-448,-21 30 715,25-38-757,0-1 0,0 0 1,-1 0-1,1 0 0,0 1 0,-1-2 0,1 1 0,-1 0 1,1 0-1,-1 0 0,1-1 0,-1 1 0,0 0 0,-2 0 0,-3-3-6276,2-7-6129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520"/>
    </inkml:context>
    <inkml:brush xml:id="br0">
      <inkml:brushProperty name="width" value="0.025" units="cm"/>
      <inkml:brushProperty name="height" value="0.025" units="cm"/>
    </inkml:brush>
  </inkml:definitions>
  <inkml:trace contextRef="#ctx0" brushRef="#br0">0 0 11435,'0'0'10986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1.853"/>
    </inkml:context>
    <inkml:brush xml:id="br0">
      <inkml:brushProperty name="width" value="0.025" units="cm"/>
      <inkml:brushProperty name="height" value="0.025" units="cm"/>
    </inkml:brush>
  </inkml:definitions>
  <inkml:trace contextRef="#ctx0" brushRef="#br0">26 145 9833,'0'0'16491,"0"8"-14997,0-6-1435,0-1 0,0 1 0,0 0 0,0-1 0,0 1-1,1 0 1,-1-1 0,0 1 0,1-1 0,-1 1 0,1-1-1,-1 1 1,1-1 0,0 1 0,0-1 0,-1 0 0,1 1-1,0-1 1,0 0 0,1 0 0,-1 0 0,0 1 0,0-1-1,0 0 1,1-1 0,-1 1 0,3 1 0,1 0 14,1-1-1,-1 0 1,1-1 0,-1 1 0,1-1 0,-1 0-1,1 0 1,-1-1 0,11-2 0,1 0-42,0-2-1,0 0 1,0-1 0,-1 0 0,1-1 0,-2-1-1,1-1 1,-1 0 0,0-1 0,-1-1 0,-1 0-1,24-24 1,-35 33-26,-1 1 0,0-1 0,0 1 0,0-1 1,0 0-1,0 0 0,0 0 0,0 0 0,0 1 0,0-1 0,-1 0 0,1 0 0,-1 0 0,0 0 0,0-1 0,0 1 0,0 0 0,0-3 0,0 3-3,-1 1 0,0 0 0,1-1 0,-1 1 1,0 0-1,0 0 0,0 0 0,0-1 0,0 1 0,0 0 0,0 0 0,0 1 0,0-1 0,-1 0 0,1 0 0,0 0 0,-1 1 0,1-1 0,-3 0 0,-3-1-8,0 0-1,-1 1 0,1 0 0,0 0 0,-1 1 1,1 0-1,0 0 0,-1 0 0,-7 3 1,2 0-4,-1 2 0,1 0 0,0 0 0,1 1 0,-1 1 0,1 0 0,0 0 0,1 2 0,0-1 0,0 1 0,-11 13 0,12-12 29,1-1-1,1 1 1,0 1-1,0 0 0,1 0 1,0 0-1,1 1 1,0 0-1,1 0 0,0 1 1,-5 25-1,9-35-13,1 0 0,0 0-1,-1 0 1,1 0 0,1 0 0,-1 0 0,0 0-1,1 0 1,-1 0 0,1 0 0,0 0 0,0-1-1,0 1 1,1 0 0,-1-1 0,1 1 0,-1-1-1,1 1 1,3 3 0,-1-3-20,0 1 0,0-1 0,0 0 0,1 0 0,-1-1 0,1 1 0,0-1 0,0 0 0,0 0 0,6 1 0,12 2-669,0-2 0,0 0 0,46-1-1,-61-2 245,56-2-3291,-2-8-1736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090"/>
    </inkml:context>
    <inkml:brush xml:id="br0">
      <inkml:brushProperty name="width" value="0.025" units="cm"/>
      <inkml:brushProperty name="height" value="0.025" units="cm"/>
    </inkml:brush>
  </inkml:definitions>
  <inkml:trace contextRef="#ctx0" brushRef="#br0">1 91 12716,'0'0'8589,"9"-9"-7446,-1 1-973,-1 0 1,1 1-1,1-1 1,-1 2-1,1-1 0,0 2 1,1-1-1,-1 1 1,1 0-1,0 1 0,1 0 1,17-4-1,-27 8-168,0 0-1,0 0 0,0 0 1,0 0-1,0 0 0,-1 0 0,1 0 1,0 0-1,0 1 0,0-1 1,-1 0-1,1 1 0,0-1 0,0 0 1,-1 1-1,1-1 0,0 1 1,0-1-1,-1 1 0,1-1 1,-1 1-1,1-1 0,-1 1 0,1 0 1,-1-1-1,1 1 0,-1 0 1,1 1-1,3 29 33,-16 35 140,-25 36-9,27-79-157,1-1-1,1 1 1,1 0 0,1 1-1,2 0 1,-4 39 0,8-62 2,0 0 0,0-1 0,0 1 0,0 0 0,0 0 0,0-1 0,0 1 0,1 0 1,-1 0-1,0-1 0,0 1 0,1 0 0,-1 0 0,1-1 0,-1 1 0,0 0 0,1-1 0,-1 1 0,1-1 0,0 1 1,-1-1-1,1 1 0,-1-1 0,1 1 0,0-1 0,-1 1 0,1-1 0,1 1 0,26-1 294,-21-1-234,1-1-1,0-1 1,-1 1 0,0-1-1,11-6 1,3-5-103,-1-1 0,0-1-1,-1-1 1,-1 0 0,-1-2-1,-1 0 1,0 0 0,-1-2 0,-2 0-1,0 0 1,-1-1 0,10-27 0,-27 68-22,-1 1 1,2 0-1,1 0 1,-2 36-1,5-53 83,-1-1 0,1 0 0,0 1 0,0-1 0,0 0 0,1 1 0,-1-1 0,1 1 0,-1-1 0,1 0 0,0 0 0,0 0 0,0 1 0,0-1 0,0 0 0,0 0 0,1 0 0,-1 0 0,1 0 0,-1-1 0,1 1 0,0 0 0,3 2 0,-2-3 26,0 0 0,1 0 1,-1 0-1,0 0 1,1-1-1,-1 1 0,0-1 1,1 0-1,-1 0 1,1 0-1,-1 0 1,1-1-1,-1 0 0,0 1 1,1-1-1,4-2 1,3-2-5,-1 0 1,0 0 0,0-1-1,0 0 1,-1-1 0,0 0 0,0-1-1,0 0 1,7-9 0,1-3 19,-1 0 1,0 0 0,11-24 0,-13 10-390,-15 28 88,-10 20 103,3-1 29,0 0 1,2 1 0,-1 0-1,2 1 1,0-1 0,1 1-1,0 0 1,1 0 0,1 1 0,0-1-1,1 29 1,1-43-61,0 0 1,0 1-1,1-1 0,-1 1 0,0-1 1,1 0-1,-1 1 0,1-1 1,-1 0-1,1 0 0,0 1 1,-1-1-1,1 0 0,0 0 1,0 0-1,0 0 0,0 0 1,0 0-1,0 0 0,0 0 0,0 0 1,0-1-1,2 2 0,0-1-463,0 0 0,0 0 0,0-1-1,0 1 1,0-1 0,1 1 0,-1-1 0,0 0-1,4-1 1,22-2-5448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422"/>
    </inkml:context>
    <inkml:brush xml:id="br0">
      <inkml:brushProperty name="width" value="0.035" units="cm"/>
      <inkml:brushProperty name="height" value="0.035" units="cm"/>
    </inkml:brush>
  </inkml:definitions>
  <inkml:trace contextRef="#ctx0" brushRef="#br0">2 1 16219,'-2'21'1617,"2"6"-1225,0 3-416,6 1 792,11-2-1024,4-5 552,7-12-392,3-6-104,6-9-144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421"/>
    </inkml:context>
    <inkml:brush xml:id="br0">
      <inkml:brushProperty name="width" value="0.025" units="cm"/>
      <inkml:brushProperty name="height" value="0.025" units="cm"/>
    </inkml:brush>
  </inkml:definitions>
  <inkml:trace contextRef="#ctx0" brushRef="#br0">150 3 5637,'0'0'14104,"-10"-1"-12016,4 0-1982,0 1 1,0 0 0,1 0 0,-1 0-1,0 1 1,0 0 0,1 0 0,-1 1 0,0-1-1,1 1 1,-1 0 0,1 1 0,0-1-1,0 1 1,0 0 0,0 0 0,1 1-1,-1 0 1,1-1 0,0 2 0,0-1 0,0 0-1,0 1 1,1-1 0,0 1 0,0 0-1,-4 9 1,7-13-145,0 0 1,0 0-1,0 0 0,0 0 1,1-1-1,-1 1 0,0 0 1,1 0-1,-1 0 0,0-1 0,1 1 1,-1 0-1,1 0 0,-1-1 1,1 1-1,-1-1 0,1 1 0,0 0 1,-1-1-1,1 1 0,0-1 1,0 1-1,-1-1 0,1 0 1,0 1-1,0-1 0,-1 0 0,1 1 1,0-1-1,0 0 0,0 0 1,0 0-1,0 0 0,-1 0 1,1 0-1,2 0 0,47 7-1380,-34-5 895,-8-1 323,80 19-1010,-82-19 1263,0 1 0,0 1 0,0-1 0,0 1 0,-1 0 0,1 0 0,-1 0 0,0 1 0,0 0 0,0 0 0,8 9 0,-12-11 90,0-1 1,0 1-1,0 0 1,-1 0-1,1-1 1,0 1 0,-1 0-1,1 0 1,-1 0-1,0 0 1,1 0-1,-1-1 1,0 1-1,0 0 1,0 0 0,0 0-1,-1 0 1,1 0-1,-1 0 1,1 0-1,-1-1 1,1 1 0,-1 0-1,0 0 1,0-1-1,0 1 1,0 0-1,0-1 1,0 1 0,0-1-1,-1 0 1,1 1-1,-1-1 1,1 0-1,-1 0 1,1 0-1,-1 0 1,1 0 0,-3 1-1,-8 5 317,1-1-1,-1 0 0,0 0 1,-17 4-1,-47 8 188,71-18-1059,0 1 0,0-1 1,-1 0-1,1 0 0,0 0 0,0-1 0,-9-2 0,14 3 120,-1-1-1,1 1 1,-1-1-1,1 1 0,-1-1 1,1 1-1,-1-1 1,1 1-1,0-1 0,-1 1 1,1-1-1,0 0 1,-1 1-1,1-1 0,0 0 1,0 1-1,0-1 1,0 0-1,-1 1 1,1-1-1,0 0 0,0 1 1,0-1-1,0 0 1,1 1-1,-1-1 0,0 0 1,0 1-1,1-2 1,-1 2 272,2-17-8442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3.921"/>
    </inkml:context>
    <inkml:brush xml:id="br0">
      <inkml:brushProperty name="width" value="0.025" units="cm"/>
      <inkml:brushProperty name="height" value="0.025" units="cm"/>
    </inkml:brush>
  </inkml:definitions>
  <inkml:trace contextRef="#ctx0" brushRef="#br0">197 50 15727,'0'0'5338,"-8"-8"-2391,3 3-2721,0 1 1,0-1-1,0 1 1,0 0-1,-1 1 0,0-1 1,0 1-1,-9-3 1,12 5-195,0 0 1,0 0 0,0 1-1,0-1 1,0 1 0,0 0-1,0 0 1,0 0 0,0 1 0,0-1-1,0 0 1,0 1 0,0 0-1,1 0 1,-1 0 0,0 0-1,0 0 1,1 1 0,-1-1-1,1 1 1,-1 0 0,1-1-1,-1 1 1,1 0 0,0 1-1,-2 1 1,-1 2 41,-1 0 0,1 0 0,1 0 0,-1 0 0,1 1 0,0-1-1,1 1 1,0 0 0,0 0 0,0 1 0,1-1 0,0 1 0,0-1 0,1 1 0,0 0-1,0-1 1,1 1 0,0 10 0,1-16-67,-1-1 1,0 0-1,1 0 0,-1 0 1,1 1-1,-1-1 0,1 0 0,0 0 1,-1 0-1,1 0 0,0 0 0,0 0 1,-1 0-1,1 0 0,0-1 1,0 1-1,0 0 0,0 0 0,0-1 1,1 1-1,-1-1 0,0 1 0,1 0 1,35 2 145,-28-4-134,-1 0 1,0 0-1,0-1 1,0 0-1,0-1 1,13-6 0,-11 3-99,0-1 1,-1 0 0,0 0-1,0-1 1,0 0 0,-1-1 0,-1 0-1,1 0 1,-1 0 0,-1-1-1,0 0 1,0-1 0,-1 1-1,5-16 1,-23 65-454,-10 32 536,22-66-43,0 1 0,0 0-1,1 0 1,0 0-1,-1-1 1,2 1 0,-1 0-1,1 0 1,0 0 0,3 10-1,-3-15-159,-1 1 0,1 0 1,0 0-1,0 0 0,0 0 0,0-1 0,0 1 0,1-1 0,-1 1 0,0-1 0,1 1 1,-1-1-1,1 0 0,-1 1 0,1-1 0,0 0 0,0 0 0,-1 0 0,1 0 0,0-1 1,0 1-1,0 0 0,0-1 0,0 0 0,0 1 0,0-1 0,0 0 0,0 0 0,0 0 1,0 0-1,0 0 0,0 0 0,0-1 0,0 1 0,0-1 0,3-1 0,1 0-509,-1 0-1,1 0 0,0-1 0,-1 0 0,1 0 1,-1-1-1,0 0 0,0 0 0,0 0 0,5-6 1,14-23-1962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4.313"/>
    </inkml:context>
    <inkml:brush xml:id="br0">
      <inkml:brushProperty name="width" value="0.025" units="cm"/>
      <inkml:brushProperty name="height" value="0.025" units="cm"/>
    </inkml:brush>
  </inkml:definitions>
  <inkml:trace contextRef="#ctx0" brushRef="#br0">142 0 6983,'0'0'10821,"-10"1"-8499,6-1-2203,0 0 1,1 1 0,-1-1-1,1 1 1,-1 0 0,1 0-1,-1 0 1,1 1 0,0-1-1,-1 1 1,1 0 0,0 0-1,0 0 1,0 0 0,-4 4-1,2 1 107,-1 0 0,1 0 0,0 0 0,1 1 0,0 0 0,-6 15 0,3-5 148,1-1 0,0 1-1,2 0 1,0 0 0,1 0-1,0 1 1,1 24 0,2-40-381,0-1-1,0 0 1,0 1 0,1-1 0,-1 0-1,0 1 1,1-1 0,0 0 0,-1 0-1,1 0 1,0 1 0,0-1 0,0 0-1,0 0 1,1 0 0,-1-1 0,0 1-1,1 0 1,-1 0 0,1-1 0,0 1-1,0-1 1,-1 1 0,1-1 0,0 0-1,0 0 1,0 0 0,1 0 0,-1 0-1,0 0 1,0 0 0,0-1 0,1 1-1,-1-1 1,0 0 0,1 0 0,-1 1-1,0-1 1,1-1 0,-1 1 0,0 0-1,4-1 1,13-2-939,-1-1 0,1-1-1,-1 0 1,21-9 0,-17 6-1399,-15 6 1872,28-7 829,-34 9-270,-1 0 0,1 0 1,-1 0-1,1 0 1,-1 0-1,1 0 1,-1 0-1,1 0 1,-1 0-1,1 0 0,-1 1 1,1-1-1,-1 0 1,1 0-1,-1 1 1,1-1-1,-1 0 0,1 1 1,-1-1-1,0 0 1,1 1-1,-1-1 1,1 1-1,-1-1 0,0 1 1,0-1-1,1 1 1,-1-1-1,0 1 1,0-1-1,0 1 1,1-1-1,-1 1 0,0-1 1,0 1-1,0-1 1,0 1-1,0-1 1,0 1-1,0-1 0,0 1 1,0 0-1,0-1 1,-1 1-1,1-1 1,0 1-1,0-1 0,0 1 1,-1-1-1,1 1 1,0-1-1,0 1 1,-1-1-1,1 0 1,0 1-1,-1 0 0,-30 45 2782,27-42-2802,0 1-1,0 0 1,0 0 0,1 0-1,0 0 1,0 0 0,0 1-1,1 0 1,-1-1-1,1 1 1,1 0 0,-3 9-1,5-14-50,0 0-1,0-1 0,0 1 0,0-1 1,0 1-1,0-1 0,0 1 1,0-1-1,1 0 0,-1 0 0,0 1 1,0-1-1,0 0 0,0 0 0,0 0 1,0 0-1,1 0 0,-1 0 1,2-1-1,26-1-1,245-34-2255,-273 36 2069,0 0 0,1 0 1,-1 0-1,0 0 0,0-1 0,1 1 0,-1 0 1,0 0-1,0-1 0,1 1 0,-1-1 0,0 1 1,0-1-1,0 0 0,0 0 0,0 1 0,0-1 1,0 0-1,0 0 0,0 0 0,0 0 1,0 0-1,0 0 0,-1 0 0,1 0 0,0-2 1,-1 2-199,-1-1 1,1 1 0,-1 0 0,1-1 0,-1 1 0,0 0 0,1-1 0,-1 1 0,0 0 0,0 0 0,0 0 0,0-1 0,0 1 0,0 0 0,-1 1 0,1-1 0,0 0 0,0 0-1,-1 0 1,1 1 0,-3-2 0,-21-12-3826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4.660"/>
    </inkml:context>
    <inkml:brush xml:id="br0">
      <inkml:brushProperty name="width" value="0.025" units="cm"/>
      <inkml:brushProperty name="height" value="0.025" units="cm"/>
    </inkml:brush>
  </inkml:definitions>
  <inkml:trace contextRef="#ctx0" brushRef="#br0">1 95 6854,'0'0'14798,"46"-37"-13132,-11 26-64,9 2-481,13 2-353,1 2-672,-5 1-480,0-4-2755,-10-5-5285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184"/>
    </inkml:context>
    <inkml:brush xml:id="br0">
      <inkml:brushProperty name="width" value="0.025" units="cm"/>
      <inkml:brushProperty name="height" value="0.025" units="cm"/>
    </inkml:brush>
  </inkml:definitions>
  <inkml:trace contextRef="#ctx0" brushRef="#br0">72 1 1890,'0'0'17947,"-7"7"-16222,-1 3-1530,1 1 0,0 0 0,1 0 1,0 0-1,1 1 0,0-1 0,1 1 1,0 1-1,1-1 0,0 0 0,1 1 1,0-1-1,1 19 0,0-18-146,0-1-1,2 0 1,-1 1 0,2-1 0,-1 1-1,6 17 1,-6-27-12,1 1 1,-1-1-1,1 0 0,0 0 1,0 0-1,0 0 1,0 0-1,0 0 0,1-1 1,-1 1-1,1-1 1,0 1-1,-1-1 0,1 0 1,0 0-1,0 0 1,1-1-1,-1 1 0,0-1 1,1 0-1,-1 1 1,0-2-1,1 1 0,-1 0 1,1-1-1,0 1 1,4-1-1,-1-1 42,-1 1 0,1-1 0,0 0 0,0-1 0,0 0 0,-1 0 0,1 0 0,-1-1 0,0 0 0,1 0-1,-1 0 1,-1-1 0,1 0 0,0 0 0,-1-1 0,0 1 0,9-11 0,0-2-46,0 0 0,-2 0 0,0-2 0,14-27-1,-30 92-539,1-32 563,1-1-1,0 1 1,1 0-1,1-1 1,0 1-1,3 16 1,-3-27-24,1-1 1,-1 1 0,1 0 0,0-1 0,0 1-1,0 0 1,0-1 0,1 1 0,-1-1-1,1 0 1,-1 1 0,1-1 0,0 0-1,0 0 1,0 0 0,0 0 0,0-1-1,0 1 1,1 0 0,-1-1 0,0 0 0,1 1-1,0-1 1,-1 0 0,1 0 0,-1-1-1,1 1 1,0 0 0,0-1 0,-1 0-1,1 1 1,0-1 0,0 0 0,-1-1 0,1 1-1,0 0 1,3-2 0,0 1-74,-1 0 0,1-1 0,-1 1 0,0-1 0,0-1 0,0 1 0,0-1 0,-1 1 1,1-2-1,0 1 0,-1 0 0,0-1 0,0 0 0,0 0 0,-1 0 0,1 0 0,2-5 0,-1 2-820,0-1-1,-1 1 0,0-1 0,-1 0 0,1 0 1,2-11-1,3-24-5101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561"/>
    </inkml:context>
    <inkml:brush xml:id="br0">
      <inkml:brushProperty name="width" value="0.025" units="cm"/>
      <inkml:brushProperty name="height" value="0.025" units="cm"/>
    </inkml:brush>
  </inkml:definitions>
  <inkml:trace contextRef="#ctx0" brushRef="#br0">11 1 17008,'0'0'4612,"-11"46"-2850,17-33-929,17-5-609,9 0-128,6-2-1185,3-3-2018,2 1-3459</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5.891"/>
    </inkml:context>
    <inkml:brush xml:id="br0">
      <inkml:brushProperty name="width" value="0.025" units="cm"/>
      <inkml:brushProperty name="height" value="0.025" units="cm"/>
    </inkml:brush>
  </inkml:definitions>
  <inkml:trace contextRef="#ctx0" brushRef="#br0">107 380 4644,'0'0'9604,"-8"11"-5408,-4 6-3325,2-6-185,2 0 0,0 1 1,0 0-1,1 1 0,0 0 0,1 0 0,1 0 1,-6 21-1,11-33-675,0 0-1,0-1 1,0 1 0,0 0-1,1 0 1,-1 0 0,0-1 0,0 1-1,1 0 1,-1 0 0,0-1-1,1 1 1,-1 0 0,1-1 0,-1 1-1,1-1 1,-1 1 0,1 0 0,0-1-1,-1 1 1,1-1 0,0 0-1,-1 1 1,1-1 0,0 1 0,-1-1-1,1 0 1,0 0 0,0 1 0,-1-1-1,1 0 1,0 0 0,0 0-1,0 0 1,-1 0 0,1 0 0,0 0-1,0 0 1,1 0 0,2 0 0,0-1 0,1 1 0,-1-1 0,0 1 0,0-1 0,0-1 1,6-1-1,4-5-23,0-1 1,-1 0-1,0-1 1,-1 0-1,0-1 1,0 0 0,-1-1-1,-1-1 1,0 1-1,14-25 1,-9 13-26,-2-1 0,-1 0 0,-2-1 0,0 0 1,9-39-1,-15 49 74,-1 0 0,-1 0 0,0 0 1,-2 0-1,1 0 0,-2 0 1,-3-22-1,3 34-30,1 1-1,-1-1 1,-1 0 0,1 1-1,0 0 1,-1-1 0,0 1-1,0 0 1,0 0 0,0 0-1,0 0 1,-1 0 0,1 0-1,-1 0 1,-4-2 0,3 3-14,1 0 1,-1 0-1,0 1 1,1 0-1,-1 0 1,0 0-1,0 0 1,0 0-1,0 1 1,0 0-1,0 0 1,0 0-1,0 0 1,0 1-1,0-1 1,0 1-1,-6 2 1,-4 3 7,0 0 0,0 1 0,0 0 0,1 1 0,0 1 0,0 0 0,1 1 0,1 0 0,-1 1 1,2 0-1,-1 1 0,2 0 0,0 1 0,-15 26 0,23-37-18,0 0 0,0 1 0,0-1 0,0 1 0,0-1 0,1 1 0,0 0 0,-1-1 0,1 1 0,0 0 0,0-1 0,0 1 0,0 0 0,1-1 0,-1 1 0,1-1 0,0 1 0,0-1 0,0 1 0,0-1 0,0 1 0,0-1 0,0 0 1,1 1-1,-1-1 0,1 0 0,0 0 0,0 0 0,0 0 0,0-1 0,0 1 0,4 2 0,7 4-417,1 0 0,0-2 0,0 1 0,26 6 0,-2 1-712,-22-8 633,0 1 0,0 1 0,-1 1 0,25 18 0,-35-23 550,-1 0 0,0 0 0,0 1 0,0 0 0,0 0-1,0 0 1,-1 0 0,0 0 0,0 1 0,-1-1 0,0 1 0,0 0 0,0 0 0,0 0 0,-1 0-1,1 11 1,-4 36 1364,0-14-6779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239"/>
    </inkml:context>
    <inkml:brush xml:id="br0">
      <inkml:brushProperty name="width" value="0.025" units="cm"/>
      <inkml:brushProperty name="height" value="0.025" units="cm"/>
    </inkml:brush>
  </inkml:definitions>
  <inkml:trace contextRef="#ctx0" brushRef="#br0">11 108 19058,'0'0'5344,"10"-1"-3657,12-1-1435,0 0 0,0-2 0,-1-1 0,1 0 0,-1-2 0,-1 0-1,1-1 1,-1-1 0,32-20 0,-51 28-248,0 1-1,0-1 1,0 1-1,-1-1 1,1 1-1,0-1 0,0 0 1,0 1-1,0-1 1,-1 0-1,1 0 1,0 1-1,-1-1 0,1 0 1,-1 0-1,1 0 1,-1 0-1,1 0 1,-1 0-1,0 0 1,1 0-1,-1 0 0,0 0 1,0 0-1,1-1 1,-2 1 1,0 1 0,0-1 0,0 0 1,0 1-1,1-1 0,-1 1 1,0-1-1,0 1 0,0-1 0,0 1 1,0 0-1,0 0 0,0-1 0,-1 1 1,1 0-1,0 0 0,0 0 0,0 0 1,-1 0-1,-8 0 7,0 1 1,1 0-1,-1 0 0,-12 4 1,4 2-72,0 1 1,1 0 0,0 2-1,-30 20 1,40-25 16,0 1 1,0-1-1,1 1 0,-1 0 0,1 1 1,1 0-1,-1 0 0,1 0 1,1 0-1,-1 1 0,1 0 1,0 0-1,-2 8 0,5-14 36,1 0 0,0 0-1,-1 0 1,1 0 0,0-1-1,0 1 1,1 0 0,-1 0-1,0 0 1,0 0 0,1 0-1,-1 0 1,1 0 0,0-1 0,0 1-1,-1 0 1,1-1 0,0 1-1,0 0 1,1-1 0,-1 1-1,0-1 1,0 1 0,1-1-1,-1 0 1,1 0 0,-1 1 0,1-1-1,0 0 1,-1-1 0,1 1-1,0 0 1,-1 0 0,1-1-1,0 1 1,0-1 0,0 1 0,0-1-1,2 0 1,11 3-310,1-1-1,0-1 1,29 0 0,-30-2-553,-10 1 512,3 1-942,-1-1 0,0-1-1,1 0 1,-1 0 0,10-2 0,1-7-7184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615"/>
    </inkml:context>
    <inkml:brush xml:id="br0">
      <inkml:brushProperty name="width" value="0.025" units="cm"/>
      <inkml:brushProperty name="height" value="0.025" units="cm"/>
    </inkml:brush>
  </inkml:definitions>
  <inkml:trace contextRef="#ctx0" brushRef="#br0">0 39 14318,'0'0'6053,"52"0"-5284,-6-1-577,16-6-224,10-7-1890,15-2-4324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6.960"/>
    </inkml:context>
    <inkml:brush xml:id="br0">
      <inkml:brushProperty name="width" value="0.025" units="cm"/>
      <inkml:brushProperty name="height" value="0.025" units="cm"/>
    </inkml:brush>
  </inkml:definitions>
  <inkml:trace contextRef="#ctx0" brushRef="#br0">34 1 6086,'0'0'13677,"-7"46"-11980,-4-8-448,2 4-480,6 3-481,-1-2-255,4-8-1,0-3 0,0-9-64,4-6-385,-2-9-416,3-8-544,-3 0-673,1-21-2210,-3-6-3780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4.959"/>
    </inkml:context>
    <inkml:brush xml:id="br0">
      <inkml:brushProperty name="width" value="0.035" units="cm"/>
      <inkml:brushProperty name="height" value="0.035" units="cm"/>
    </inkml:brush>
  </inkml:definitions>
  <inkml:trace contextRef="#ctx0" brushRef="#br0">58 450 13715,'-1'4'133,"-43"126"3740,41-115-3392,-1-1 0,2 1 0,0 0 0,1 0-1,0 0 1,3 30 0,-2-43-449,1-1 1,-1 1-1,0 0 0,0 0 0,1 0 0,-1 0 1,1 0-1,0-1 0,-1 1 0,1 0 1,0 0-1,0-1 0,0 1 0,0-1 0,0 1 1,1-1-1,-1 1 0,0-1 0,1 0 1,-1 0-1,1 1 0,-1-1 0,1 0 0,0 0 1,-1-1-1,1 1 0,0 0 0,0 0 1,0-1-1,-1 1 0,1-1 0,0 0 0,0 0 1,0 1-1,0-1 0,0 0 0,0-1 0,0 1 1,-1 0-1,1 0 0,0-1 0,4-1 1,1 0 5,1-1 0,0 0 0,-1-1 0,1 0 0,-1 0 1,0 0-1,-1-1 0,1 0 0,6-6 0,1-5 28,0-1-1,-1 0 0,0 0 1,-2-2-1,0 1 1,-1-1-1,-1-1 0,-1 0 1,8-25-1,-5 3 74,-1 0-1,-2-1 1,3-69-1,-9 91-33,-1 1 0,-2 0 0,1 0-1,-2-1 1,-1 1 0,0 0-1,-13-37 1,14 52-69,1 1-1,-2-1 1,1 1 0,0 0-1,-1 0 1,0 0 0,-5-6-1,7 9-22,0 0 0,0 0 0,0 0 0,-1 1 0,1-1-1,0 0 1,0 0 0,-1 1 0,1-1 0,0 1 0,-1-1 0,1 1-1,-1-1 1,1 1 0,0 0 0,-1 0 0,1 0 0,-1 0 0,1 0-1,-1 0 1,1 0 0,-1 0 0,1 0 0,-1 1 0,1-1-1,0 1 1,-1-1 0,1 1 0,-3 1 0,-2 2 32,0 1 0,0 0 1,0 0-1,1 1 0,0 0 1,0 0-1,0 0 1,-5 9-1,-30 57 109,38-69-151,-5 10 14,1 0-1,1 0 1,0 0-1,-7 27 1,12-37-20,-1 0 0,1 0 0,-1 0 1,1 0-1,0 0 0,0 0 0,0 0 1,1 0-1,-1 0 0,1 0 0,0 0 1,-1 0-1,1 0 0,1 0 0,-1-1 1,0 1-1,1 0 0,-1-1 0,1 1 1,0-1-1,0 1 0,0-1 0,0 0 1,0 0-1,0 0 0,1 0 0,-1 0 1,4 2-1,5 2-121,0 1 0,-1 0 0,0 1 0,-1 0 1,0 1-1,0 0 0,-1 0 0,15 20 0,-5 1-1008,26 59 0,-28-54 623,-2-10 15</inkml:trace>
  <inkml:trace contextRef="#ctx0" brushRef="#br0" timeOffset="1">599 264 15755,'-3'5'452,"0"0"0,1 0-1,0 1 1,0-1 0,0 0-1,-1 9 1,3-13-394,0 0-1,0 0 0,0 0 1,-1 0-1,2 0 1,-1 0-1,0 0 0,0 0 1,0 0-1,0 0 1,1 0-1,-1 0 0,0 0 1,1 0-1,-1 0 1,1 0-1,-1 0 0,1-1 1,-1 1-1,1 0 1,0 0-1,-1 0 1,1-1-1,0 1 0,0 0 1,0-1-1,-1 1 1,1-1-1,0 1 0,0-1 1,0 1-1,0-1 1,0 0-1,0 1 0,0-1 1,0 0-1,0 0 1,0 0-1,0 0 1,0 0-1,0 0 0,0 0 1,0 0-1,1 0 1,2-1 28,0 0 0,0 0 1,0 0-1,0 0 1,0 0-1,0-1 1,0 0-1,-1 0 1,1 0-1,-1 0 1,0-1-1,1 1 0,-1-1 1,0 0-1,4-5 1,7-8 107,20-29-1,-30 39-155,12-16 93,22-47 1,-33 59-94,-1 0 1,0-1-1,0 1 1,-2-1-1,1 0 1,-1 0-1,1-15 1,-3 23-26,0 0 0,0 1 0,-1-1 0,1 0 0,-1 1 0,1-1 0,-1 1 0,0-1 1,0 1-1,0-1 0,-2-2 0,3 4-6,-1 0-1,1 0 1,-1 1 0,0-1-1,1 1 1,-1-1 0,0 0-1,0 1 1,0-1 0,1 1-1,-1 0 1,0-1 0,0 1-1,0 0 1,0-1 0,0 1-1,0 0 1,0 0 0,0 0-1,0 0 1,0 0 0,1 0-1,-1 0 1,0 0 0,0 0-1,0 0 1,0 0 0,0 1-1,0-1 1,0 0 0,0 1-1,0-1 1,1 1 0,-1-1 0,0 1-1,-1 0 1,-5 5 37,0-1 1,1 1-1,0 0 1,0 0-1,0 0 1,0 1-1,1 0 1,1 0-1,-1 1 1,-6 14-1,1 2 82,0 0-1,-9 38 0,14-38-45,0-1 0,2 1-1,-1 33 1,3-47-102,1-1 0,1 1 0,0-1 0,0 1 0,1-1 0,0 1 0,1-1 0,0 0 0,0 0 0,1 0 0,6 10 0,-8-16-16,-1-1-1,1 0 1,-1 0 0,1 0-1,0 0 1,-1 0 0,1-1 0,0 1-1,1-1 1,-1 1 0,0-1-1,0 0 1,0 1 0,1-1-1,-1 0 1,1 0 0,-1-1-1,1 1 1,-1-1 0,1 1-1,3-1 1,-2 0 12,0 0 1,1-1-1,-1 0 1,0 0-1,0 0 0,0-1 1,0 1-1,0-1 0,-1 0 1,1 0-1,0 0 0,3-3 1,36-31-302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7.291"/>
    </inkml:context>
    <inkml:brush xml:id="br0">
      <inkml:brushProperty name="width" value="0.025" units="cm"/>
      <inkml:brushProperty name="height" value="0.025" units="cm"/>
    </inkml:brush>
  </inkml:definitions>
  <inkml:trace contextRef="#ctx0" brushRef="#br0">1 70 4388,'0'0'12972,"0"-49"-9160,9 43-1442,7 0-960,12 5-193,5 1-288,5 0-513,6 0-320,-3 0-32,-1-1-64,-3-2-160,-12-1-160,-4 4-577,-15 0-1281,-22 5-9257</inkml:trace>
  <inkml:trace contextRef="#ctx0" brushRef="#br0" timeOffset="1">64 211 9641,'0'0'15631,"57"26"-13677,-14-39-929,3-4-609,0 1-384,-2 5-160,-7 3-705,-12 3-896,-8 5-1410,-41 17-15343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7.666"/>
    </inkml:context>
    <inkml:brush xml:id="br0">
      <inkml:brushProperty name="width" value="0.025" units="cm"/>
      <inkml:brushProperty name="height" value="0.025" units="cm"/>
    </inkml:brush>
  </inkml:definitions>
  <inkml:trace contextRef="#ctx0" brushRef="#br0">18 99 12460,'0'0'8135,"-17"54"-5892,29-50-898,16-3-160,10-1-512,8-4-481,3-10-128,3-4-448,-6-1-1634,-2-4-1282,-11-1-1728,-4-3-962,-13-1-352</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8.028"/>
    </inkml:context>
    <inkml:brush xml:id="br0">
      <inkml:brushProperty name="width" value="0.025" units="cm"/>
      <inkml:brushProperty name="height" value="0.025" units="cm"/>
    </inkml:brush>
  </inkml:definitions>
  <inkml:trace contextRef="#ctx0" brushRef="#br0">25 286 4484,'0'0'8403,"-3"8"-6300,-2 7-1147,1 1-1,0-1 1,1 0-1,1 1 1,0 0 0,1 16-1,1-31-892,0-1-1,1 1 1,-1 0-1,1 0 1,-1-1 0,1 1-1,-1 0 1,1-1-1,-1 1 1,1-1-1,-1 1 1,1 0 0,0-1-1,-1 1 1,1-1-1,0 0 1,0 1-1,-1-1 1,1 0-1,0 1 1,0-1 0,-1 0-1,1 0 1,0 0-1,0 0 1,0 1-1,0-1 1,-1 0 0,1 0-1,0-1 1,0 1-1,0 0 1,1 0-1,31-8 1158,24-32-638,-50 34-643,-1 0-1,1 1 1,0 0-1,0 0 1,0 0 0,1 1-1,0 0 1,-1 1 0,1 0-1,1 0 1,14-3 0,-22 6 51,-1 0 1,1 1 0,-1-1-1,1 0 1,-1 1 0,1-1-1,-1 0 1,1 1 0,-1-1-1,1 1 1,-1-1 0,0 1-1,1-1 1,-1 1 0,0-1-1,1 1 1,-1-1 0,0 1 0,0 0-1,0-1 1,1 1 0,-1-1-1,0 1 1,0 0 0,0-1-1,0 1 1,0-1 0,0 1-1,0 0 1,0 0 0,-1 28 179,1-20-57,0-6-114,0 1 51,0 1 1,0-1-1,0 1 1,0 0-1,1-1 0,0 1 1,0-1-1,2 7 0,-2-10-8,0 0 0,0 0 0,0 0-1,0 1 1,1-2 0,-1 1 0,0 0 0,0 0-1,1 0 1,-1 0 0,0-1 0,1 1-1,-1-1 1,0 1 0,1-1 0,-1 0-1,1 1 1,-1-1 0,1 0 0,-1 0-1,1 0 1,-1 0 0,1 0 0,-1 0-1,1 0 1,-1-1 0,1 1 0,-1-1-1,0 1 1,1-1 0,1 0 0,9-4 44,-1 0 0,1 0 0,-1-1 0,0-1 0,0 1 1,16-16-1,-20 16-280,1-1-1,0 1 1,0 1 0,1-1 0,-1 1-1,1 1 1,0 0 0,1 0 0,-1 1-1,1 0 1,-1 0 0,12-1 0,-20 4 180,-1 1 1,1-1 0,0 0-1,-1 1 1,1-1 0,0 1-1,-1-1 1,1 1-1,-1-1 1,1 1 0,-1-1-1,1 1 1,-1 0 0,1-1-1,-1 1 1,0 0-1,1-1 1,-1 1 0,0 0-1,1-1 1,-1 1 0,0 0-1,0 0 1,0-1-1,0 1 1,0 0 0,0 0-1,0-1 1,0 1 0,0 0-1,0 0 1,0-1-1,0 1 1,0 0 0,-1 0-1,1-1 1,-1 2 0,-8 30-1001,-12-13-4297,10-18-353</inkml:trace>
  <inkml:trace contextRef="#ctx0" brushRef="#br0" timeOffset="1">434 57 3491,'0'0'10122,"0"-47"-8681,0 38-544,4 9-801,1 0-128,-3 0-2915,8 1-8167</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8.485"/>
    </inkml:context>
    <inkml:brush xml:id="br0">
      <inkml:brushProperty name="width" value="0.025" units="cm"/>
      <inkml:brushProperty name="height" value="0.025" units="cm"/>
    </inkml:brush>
  </inkml:definitions>
  <inkml:trace contextRef="#ctx0" brushRef="#br0">143 48 4773,'0'-8'5589,"0"-24"-1297,0 32-4210,0 0 0,0 0 0,0-1 0,1 1 0,-1 0 0,0 0 0,0 0 1,0-1-1,0 1 0,0 0 0,0 0 0,0 0 0,0-1 0,0 1 0,0 0 0,0 0 0,0 0 0,0-1 0,0 1 1,0 0-1,-1 0 0,1 0 0,0-1 0,0 1 0,0 0 0,0 0 0,0 0 0,0-1 0,-1 1 0,1 0 0,0 0 1,0 0-1,0 0 0,0 0 0,0 0 0,-1-1 0,1 1 0,0 0 0,0 0 0,0 0 0,-1 0 0,1 0 0,0 0 1,0 0-1,0 0 0,-1 0 0,1 0 0,0 0 0,0 0 0,0 0 0,-1 0 0,1 0 0,0 0 0,0 0 0,-1 0 1,1 0-1,0 0 0,0 0 0,-1 1 0,-7 6 967,0 4-463,1 0 1,0 1 0,0 0 0,1 0 0,1 0 0,-5 16 0,-22 88 1291,23-77-1394,5-25-314,-23 108 1119,25-107-1165,0 0 0,1 1 1,1-1-1,0 1 0,4 29 0,-3-44-116,-1 1-1,1-1 1,-1 1-1,1-1 1,-1 1-1,1-1 1,0 1 0,0-1-1,0 0 1,0 1-1,0-1 1,0 0-1,0 0 1,0 0-1,0 0 1,1 0-1,-1 0 1,0 0-1,1 0 1,-1 0-1,1-1 1,-1 1-1,1-1 1,-1 1-1,1-1 1,-1 1-1,1-1 1,-1 0-1,1 0 1,0 0-1,-1 0 1,1 0-1,-1 0 1,1 0-1,0 0 1,-1-1-1,1 1 1,-1 0-1,1-1 1,-1 0 0,3 0-1,4-2 40,1-1 0,-1 1 0,1-1 0,-1-1 0,14-10 0,35-37 15,-40 36-49,0 0-1,1 1 1,21-13-1,-39 28-12,1-1 0,-1 1-1,1 0 1,-1-1 0,0 1-1,1 0 1,-1-1-1,1 1 1,-1 0 0,1 0-1,-1-1 1,1 1 0,-1 0-1,1 0 1,-1 0 0,1 0-1,-1 0 1,1 0-1,0 0 1,-1 0 0,1 0-1,-1 0 1,1 0 0,-1 0-1,1 0 1,-1 0-1,1 1 1,-1-1 0,1 0-1,-1 0 1,1 1 0,-1-1-1,1 0 1,-1 0 0,0 1-1,1-1 1,-1 1-1,1-1 1,-1 0 0,1 1-1,1 27-32,-15 33-15,-3-25-32,-4 11-690,14-16-5528,17-40-9551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9.303"/>
    </inkml:context>
    <inkml:brush xml:id="br0">
      <inkml:brushProperty name="width" value="0.025" units="cm"/>
      <inkml:brushProperty name="height" value="0.025" units="cm"/>
    </inkml:brush>
  </inkml:definitions>
  <inkml:trace contextRef="#ctx0" brushRef="#br0">2 337 15086,'0'0'9241,"0"9"-7901,0-5-1237,0-2-60,-1-1 0,1 1 1,0 0-1,0 0 0,0 0 1,0-1-1,0 1 1,0 0-1,0 0 0,0-1 1,1 1-1,-1 0 0,1 0 1,-1-1-1,1 1 0,0 0 1,0-1-1,0 1 0,0-1 1,0 1-1,0-1 0,0 1 1,0-1-1,1 0 0,-1 0 1,0 0-1,1 0 0,-1 1 1,1-2-1,-1 1 0,1 0 1,0 0-1,-1 0 0,1-1 1,0 1-1,-1-1 0,1 0 1,0 1-1,3-1 0,0 1-31,0-1 0,0 0 0,-1 0-1,1 0 1,0-1 0,0 1 0,0-1 0,-1 0-1,1-1 1,0 1 0,-1-1 0,1 0-1,-1 0 1,0 0 0,1-1 0,-1 1-1,0-1 1,-1 0 0,1 0 0,0-1 0,-1 1-1,0-1 1,0 1 0,0-1 0,0 0-1,-1 0 1,1-1 0,-1 1 0,0 0-1,0-1 1,-1 0 0,1 1 0,-1-1 0,0 0-1,0 1 1,-1-1 0,1 0 0,-1-6-1,0 10-28,0 0 0,-1 0-1,1-1 1,0 1-1,0 0 1,-1 0 0,1 0-1,-1 0 1,1 1-1,-1-1 1,1 0 0,-1 0-1,1 0 1,-1 0-1,0 0 1,0 1 0,1-1-1,-1 0 1,0 1-1,0-1 1,0 0-1,0 1 1,0-1 0,0 1-1,0-1 1,0 1-1,0 0 1,0-1 0,0 1-1,0 0 1,0 0-1,0 0 1,0 0 0,0 0-1,0 0 1,0 0-1,0 0 1,0 0 0,0 0-1,0 1 1,0-1-1,0 0 1,0 1 0,0-1-1,-2 2 1,-1-1-76,-1 1 1,1 0-1,-1 0 1,1 1-1,0-1 1,-1 1-1,2 0 0,-7 6 1,1 1 59,2 0 0,-1 1 0,1 0 0,1 0 0,-7 17 0,11-22 34,-1 0 0,1-1 1,1 1-1,-1 0 0,1 1 0,0-1 0,0 0 0,1 0 1,0 0-1,0 0 0,0 1 0,1-1 0,2 8 0,-3-13 8,1 0-1,-1 1 0,1-1 0,-1 0 0,1 0 1,-1 0-1,1 0 0,0 0 0,0 0 0,-1 0 0,1 0 1,0-1-1,0 1 0,0 0 0,0 0 0,0-1 1,0 1-1,0-1 0,0 1 0,0-1 0,0 1 1,1-1-1,1 1 0,0-1 28,0 1 1,1-1-1,-1 0 1,1 0-1,-1 0 1,0-1-1,1 1 1,4-2-1,3-2 42,-1 1-1,0-2 1,1 1 0,12-9-1,9-10-444,-1-2 0,-1-1-1,-2-1 1,31-37 0,-67 76 386,0 1-1,0 0 1,2 1 0,-1 0-1,2 0 1,0 0 0,0 0-1,1 1 1,1 0 0,1 0-1,-2 29 1,4-43 16,0 0-1,0 0 1,0 0 0,0 0-1,0 0 1,1 0 0,-1 1-1,0-1 1,0 0 0,1 0-1,-1 0 1,1 0 0,-1 0-1,1 0 1,-1 0 0,1 0-1,0 0 1,-1-1 0,1 1-1,0 0 1,0 0 0,0 0 0,-1-1-1,1 1 1,0-1 0,0 1-1,0 0 1,0-1 0,0 0-1,0 1 1,0-1 0,0 0-1,1 1 1,-1-1 0,0 0-1,0 0 1,0 0 0,0 0-1,0 0 1,0 0 0,0 0-1,1 0 1,-1 0 0,0-1-1,0 1 1,0 0 0,0-1-1,0 1 1,1-2 0,4 0 130,1 0 0,-1-1 0,-1 0 0,1-1 0,0 1 0,-1-1 0,7-6 0,25-26-49,-1-3 0,-1-1 0,-3-1 0,-1-1 0,-3-2 0,-1-1 0,39-91 1,-63 129-159,-1 0 1,1 0 0,-1 0 0,-1-1 0,1 1-1,-1-9 1,-1 16 29,-1-1 0,0 1-1,1 0 1,-1 0 0,0 0-1,1 0 1,-1 0 0,0 1-1,1-1 1,-1 0 0,0 0-1,1 0 1,-1 0 0,0 1-1,1-1 1,-1 0 0,1 1-1,-1-1 1,0 1 0,1-1-1,-1 0 1,1 1 0,-1-1-1,1 1 1,0-1 0,-1 1-1,1-1 1,-1 2 0,-9 10-5,1 1 1,0 1 0,0 0 0,2 0 0,-1 0 0,-4 17 0,-28 98 38,33-105-14,1 1 1,1-1 0,2 1 0,0 0-1,2 0 1,1 0 0,3 32-1,-3-55-4,1 0 1,-1-1-1,1 1 0,-1 0 0,1 0 1,0 0-1,0-1 0,0 1 0,0 0 0,0-1 1,0 1-1,0-1 0,1 1 0,-1-1 1,1 0-1,-1 1 0,1-1 0,-1 0 0,1 0 1,0 0-1,-1 0 0,1 0 0,0 0 1,0-1-1,0 1 0,3 0 0,-4-1-46,0 0 0,0 0 1,1 0-1,-1-1 0,0 1 0,0 0 0,0-1 0,0 1 0,1-1 0,-1 1 0,0-1 1,0 1-1,0-1 0,0 0 0,0 1 0,0-1 0,0 0 0,-1 0 0,1 0 1,0 0-1,0 0 0,-1 0 0,1 0 0,0 0 0,-1 0 0,1 0 0,-1 0 0,1 0 1,-1-1-1,0 1 0,0 0 0,1 0 0,-1 0 0,0-1 0,0 1 0,0 0 1,0 0-1,0-1 0,-1 1 0,1 0 0,0 0 0,-1-2 0,0-3-274,0 0 0,-1 1 0,0-1 1,0 1-1,0-1 0,-1 1 0,1 0 0,-1 0 0,0 0 0,-1 0 0,-6-7 0,-55-51-1850,23 24 1600,30 27 647,9 9 88,-1 0-1,1 0 1,0 0 0,0-1 0,0 1-1,0-1 1,0 1 0,1-1 0,0 0 0,0 0-1,0 0 1,0-1 0,0 1 0,1 0-1,-1-5 1,4 7 58,0 1-1,0 0 1,0 0 0,1 0-1,-1 0 1,0 0 0,0 1-1,1-1 1,-1 1 0,1-1-1,-1 1 1,0 0 0,1 0-1,-1 0 1,1 0 0,2 1-1,-1-1 85,70 1 890,-45 0-1680,0-1 1,45-5-1,-71 4 144,14-4-1733,-10-5-2181,-6-4-2813</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09.678"/>
    </inkml:context>
    <inkml:brush xml:id="br0">
      <inkml:brushProperty name="width" value="0.025" units="cm"/>
      <inkml:brushProperty name="height" value="0.025" units="cm"/>
    </inkml:brush>
  </inkml:definitions>
  <inkml:trace contextRef="#ctx0" brushRef="#br0">0 9 16207,'0'0'6406,"55"-8"-9416,-27 8-7657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024"/>
    </inkml:context>
    <inkml:brush xml:id="br0">
      <inkml:brushProperty name="width" value="0.025" units="cm"/>
      <inkml:brushProperty name="height" value="0.025" units="cm"/>
    </inkml:brush>
  </inkml:definitions>
  <inkml:trace contextRef="#ctx0" brushRef="#br0">15 1 4965,'0'0'17680,"11"79"-16142,-11-38-865,0 6-449,-6 1-160,1 0-32,5-4-224,0-5-481,0-6-576,0-8-769,-2-8-673,0-8-1312,-8-9-930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411"/>
    </inkml:context>
    <inkml:brush xml:id="br0">
      <inkml:brushProperty name="width" value="0.025" units="cm"/>
      <inkml:brushProperty name="height" value="0.025" units="cm"/>
    </inkml:brush>
  </inkml:definitions>
  <inkml:trace contextRef="#ctx0" brushRef="#br0">0 489 3651,'0'0'15791,"48"26"-13581,-9-25-416,10-1-256,6 0-417,2-6-513,-1-2-480,-4-4-192,-8 3-1345,-12-2-1474,-14 0-832,-13-3-3268</inkml:trace>
  <inkml:trace contextRef="#ctx0" brushRef="#br0" timeOffset="1">39 76 3940,'0'0'19378,"48"-38"-17520,-9 26-577,5 2-736,7 3-417,-1 1-96,-1 4-577,-3 2-1569,-12 0-1922,-6 0-2786,-8 6-6823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0.741"/>
    </inkml:context>
    <inkml:brush xml:id="br0">
      <inkml:brushProperty name="width" value="0.025" units="cm"/>
      <inkml:brushProperty name="height" value="0.025" units="cm"/>
    </inkml:brush>
  </inkml:definitions>
  <inkml:trace contextRef="#ctx0" brushRef="#br0">32 25 9737,'0'0'7250,"-5"9"-3935,-1-1-2604,4-6-507,0 1 0,0 0-1,0-1 1,0 1 0,1 0 0,-1 0 0,1 0 0,0 0 0,-1 0-1,1 1 1,1-1 0,-1 0 0,0 0 0,1 5 0,0-7-154,1 0 0,0 0 0,0 0 0,-1-1 0,1 1 0,0 0 0,0 0 0,0-1 0,0 1 0,0-1 0,0 1 0,0-1 0,0 1 0,1-1 0,-1 1-1,0-1 1,0 0 0,0 0 0,0 0 0,0 0 0,1 0 0,-1 0 0,0 0 0,0 0 0,0 0 0,0 0 0,1 0 0,-1-1 0,2 0 0,40-8 47,-31 4-188,0-1 0,0-1 0,0 0 1,17-15-1,-18 14 39,0 0 0,1 0 0,24-11 0,-35 19 61,-1 0 0,1 0 0,-1 0 0,1 0 0,0 1 0,-1-1 0,1 0 0,-1 0 0,1 0 0,-1 1 0,1-1 1,-1 0-1,0 1 0,1-1 0,-1 0 0,1 1 0,-1-1 0,0 1 0,1-1 0,-1 1 0,0-1 0,1 0 0,-1 1 0,0-1 0,0 1 0,1 0 0,-1-1 0,0 1 0,0-1 0,0 1 0,0-1 0,0 1 0,0-1 1,0 1-1,0 0 0,0-1 0,0 1 0,0-1 0,0 1 0,0-1 0,0 1 0,-1 0 0,-1 30 152,-1-17-181,0 1 1,0 30-1,3-45-61,0 0 0,0 1 0,0-1 0,1 0 0,-1 1 0,0-1 0,0 0 0,1 0 0,-1 1 0,0-1 0,1 0 0,-1 0 0,0 0 0,1 1 0,-1-1 0,0 0 0,1 0 0,-1 0 0,0 0 0,1 0 0,-1 0 0,1 0 0,-1 1 0,0-1 0,1 0 0,-1 0 0,1-1 0,-1 1 0,0 0 0,1 0 0,-1 0 0,0 0 0,1 0 0,-1 0 0,1 0 0,-1-1 0,0 1 0,1 0 0,17-8-3988,2-8-2380,1-6-3672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1.069"/>
    </inkml:context>
    <inkml:brush xml:id="br0">
      <inkml:brushProperty name="width" value="0.025" units="cm"/>
      <inkml:brushProperty name="height" value="0.025" units="cm"/>
    </inkml:brush>
  </inkml:definitions>
  <inkml:trace contextRef="#ctx0" brushRef="#br0">192 0 3331,'0'0'14467,"-8"12"-12134,-15 26-970,2 1 0,-28 73 0,25-40-1066,3 1-1,3 1 0,-9 84 0,29-169 513,0 0-1,1 0 1,7-19-1,41-80-370,-27 60-341,-21 45-87,72-145-521,-63 128 372,1 2 0,1-1 0,1 2 0,28-31 0,-37 46 126,0-1 0,-1 0 0,2 1 0,-1 0 0,0 1 0,1 0 0,0 0 0,-1 0 0,15-3 0,-20 5 1,1 1 1,-1-1 0,1 1-1,0 0 1,-1 0-1,1 0 1,0 0 0,-1 0-1,1 0 1,0 0-1,-1 1 1,1-1-1,-1 0 1,1 1 0,0 0-1,-1-1 1,1 1-1,-1 0 1,0 0-1,1-1 1,-1 1 0,0 0-1,1 0 1,-1 1-1,0-1 1,0 0 0,0 0-1,0 1 1,0-1-1,0 0 1,0 1-1,0-1 1,-1 1 0,1-1-1,-1 1 1,1 0-1,-1-1 1,1 1 0,-1-1-1,0 1 1,0 0-1,0-1 1,0 1-1,0 0 1,0-1 0,-1 3-1,0 2 10,0 0-1,0-1 1,-1 1-1,0-1 0,0 1 1,0-1-1,-1 0 1,0 0-1,0 0 1,0 0-1,0 0 1,-1-1-1,0 0 0,0 1 1,0-1-1,0-1 1,-7 5-1,-10 8 252,1-1-1,-36 17 1,47-27-192,3-2-46,0 1-1,0-1 1,-1 0 0,1 0 0,-1-1 0,0 0 0,0 0-1,-9 1 1,16-3-92,-1 0-1,1 0 1,0 0-1,-1 0 1,1 0-1,0-1 1,-1 1-1,1 0 1,0 0-1,-1 0 1,1 0-1,0 0 1,0 0-1,-1-1 1,1 1-1,0 0 1,0 0-1,-1-1 1,1 1-1,0 0 1,0 0-1,-1-1 1,1 1-1,0 0 1,0 0-1,0-1 1,0 1-1,-1 0 1,1-1-1,0 1 1,0 0-1,0-1 1,0 1-1,0 0 0,0-1 1,0 1-1,0 0 1,0-1-1,0 1 1,0 0-1,0-1 1,0 1-1,0 0 1,0-1-1,1 1 1,-1 0-1,0-1 1,7-17-3859,10-6-2440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5.488"/>
    </inkml:context>
    <inkml:brush xml:id="br0">
      <inkml:brushProperty name="width" value="0.035" units="cm"/>
      <inkml:brushProperty name="height" value="0.035" units="cm"/>
    </inkml:brush>
  </inkml:definitions>
  <inkml:trace contextRef="#ctx0" brushRef="#br0">0 1 16259,'26'37'1729,"-4"7"-1273,-8 7-104,-1 6 784,1 13-528,-2 5-63,-8 0-249,4-1-264,-8-14-344,-3-9-129,-2-15-383,-2-9 112,-7-27 376,-1-10-184,-6-28-160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1.708"/>
    </inkml:context>
    <inkml:brush xml:id="br0">
      <inkml:brushProperty name="width" value="0.025" units="cm"/>
      <inkml:brushProperty name="height" value="0.025" units="cm"/>
    </inkml:brush>
  </inkml:definitions>
  <inkml:trace contextRef="#ctx0" brushRef="#br0">6 347 4420,'0'0'17056,"0"10"-15155,-5 94 1003,5-103-2909,1 0 0,-1 0-1,1 0 1,-1 0 0,1 0 0,-1 0 0,1 0 0,0 0 0,0 0-1,-1 0 1,1-1 0,0 1 0,0 0 0,0 0 0,0-1 0,0 1-1,0-1 1,0 1 0,0-1 0,0 1 0,0-1 0,0 0 0,0 1-1,0-1 1,0 0 0,0 0 0,0 0 0,1 0 0,-1 0 0,0 0 0,0 0-1,0 0 1,0-1 0,0 1 0,0 0 0,0-1 0,0 1 0,2-1-1,3-1-71,0 1 1,0-1-1,0 0 0,0 0 0,10-7 0,7-9-961,-2-1 0,27-28 1,-15 13-3025,-42 60 4980,7-23-775,-2 3 273,1-1 1,-1 1-1,1 1 0,0-1 0,0 0 0,1 1 0,0 0 0,0-1 0,1 1 0,-1 0 0,1 0 0,1 13 0,0-19-381,0 0-1,1-1 0,-1 1 1,1-1-1,-1 1 0,1 0 0,0-1 1,-1 1-1,1-1 0,0 0 1,-1 1-1,1-1 0,0 1 1,-1-1-1,1 0 0,0 0 1,-1 1-1,1-1 0,0 0 1,0 0-1,0 0 0,-1 0 1,1 0-1,0 0 0,0 0 1,-1 0-1,1 0 0,2-1 0,24-4 674,-10-2-561,-1 0-1,-1-2 1,1 0-1,-2-1 1,19-15-1,66-63-160,-56 47-24,46-58 0,-76 84-175,-1-2-1,-1 0 1,0 0-1,-1-1 1,-1-1 0,0 1-1,6-26 1,-15 44 203,0 1-1,0-1 1,-1 0 0,1 0-1,0 1 1,0-1-1,-1 0 1,1 0 0,0 0-1,-1 0 1,1 1 0,0-1-1,-1 0 1,1 0 0,0 0-1,-1 0 1,1 0-1,-1 0 1,1 0 0,0 0-1,-1 0 1,1 0 0,0 0-1,-1 0 1,1 0 0,0-1-1,-1 1 1,1 0-1,0 0 1,-1 0 0,1 0-1,0 0 1,0-1 0,-1 1-1,1 0 1,0 0 0,-1-1-1,1 1 1,0 0-1,0 0 1,0-1 0,-1 1-1,1 0 1,0-1 0,0 1-1,0 0 1,0-1 0,0 1-1,-1 0 1,1-1-1,0 1 1,0 0 0,0-1-1,0 1 1,0 0 0,0-1-1,0 1 1,0 0 0,0-1-1,1 1 1,-1-1-1,0 1 1,0-1 0,-24 20-37,5 1 132,2 0 0,0 2 0,2 0 0,0 0 0,2 2-1,0-1 1,-11 33 0,16-36-6,1 0-1,1 0 0,1 1 1,1 0-1,1 0 0,1 0 1,1 0-1,0 0 0,5 39 1,-2-53-76,-1-1 1,1 0-1,0 1 0,1-1 1,-1 0-1,1 0 1,1-1-1,-1 1 1,1 0-1,5 6 0,-6-10-4,-1 1 0,0-1-1,0 0 1,1 1-1,-1-1 1,1 0 0,0 0-1,-1-1 1,1 1-1,0-1 1,0 1 0,0-1-1,0 0 1,1 0-1,-1 0 1,0 0-1,0-1 1,1 1 0,-1-1-1,0 0 1,1 0-1,3-1 1,-6 1-12,0-1 1,1 0-1,-1 0 0,0 0 0,1 0 1,-1 0-1,0-1 0,0 1 1,0 0-1,0 0 0,0-1 0,0 1 1,0-1-1,0 1 0,-1-1 1,1 1-1,-1-1 0,1 1 0,-1-1 1,1 0-1,-1 1 0,0-1 1,0 0-1,0 1 0,0-1 0,0 1 1,0-1-1,0 0 0,-1 1 1,1-1-1,0 0 0,-2-1 0,1-5-63,0 1-1,-1 0 1,0-1-1,0 1 1,-1 0-1,-4-8 0,-10-10 37,-2 1-1,-38-38 0,0 0 30,55 60 10,0-1 0,0 1-1,0-1 1,0 0 0,0 1 0,1-1-1,-1 0 1,1 0 0,0 0 0,0 0-1,0-1 1,0 1 0,0-3 0,1 4-1,1 1 1,-1 0 0,0 0 0,1-1 0,-1 1 0,1 0-1,-1 0 1,1 0 0,-1 0 0,1 0 0,0 0-1,0 0 1,0 0 0,-1 0 0,1 0 0,0 0 0,0 0-1,0 0 1,0 1 0,1-1 0,-1 0 0,0 1-1,0-1 1,0 1 0,0 0 0,1-1 0,-1 1 0,0 0-1,0-1 1,1 1 0,-1 0 0,0 0 0,0 0-1,3 1 1,57-5-617,109 9 0,-16 10-4022,-101-10 1612,8 2-4761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12.071"/>
    </inkml:context>
    <inkml:brush xml:id="br0">
      <inkml:brushProperty name="width" value="0.025" units="cm"/>
      <inkml:brushProperty name="height" value="0.025" units="cm"/>
    </inkml:brush>
  </inkml:definitions>
  <inkml:trace contextRef="#ctx0" brushRef="#br0">1 415 12812,'0'0'4730,"18"-5"-2322,598-158 3736,-147 74-4252,640-48-3282,-727 130-687,-341 3-1996,-9-6-5226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8:55.090"/>
    </inkml:context>
    <inkml:brush xml:id="br0">
      <inkml:brushProperty name="width" value="0.025" units="cm"/>
      <inkml:brushProperty name="height" value="0.025" units="cm"/>
    </inkml:brush>
  </inkml:definitions>
  <inkml:trace contextRef="#ctx0" brushRef="#br0">1 187 4228,'0'0'16709,"6"-1"-16004,452-4 1246,-240 6-1457,409 15-293,-45 0-13,-275-18-142,524 16 138,-23-1-147,-1-74 1,-504 29-2,508-49 51,-635 71-119,-96 8-335,0-4 0,103-21 1,-163 18-4108,-9-2-2717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0.554"/>
    </inkml:context>
    <inkml:brush xml:id="br0">
      <inkml:brushProperty name="width" value="0.025" units="cm"/>
      <inkml:brushProperty name="height" value="0.025" units="cm"/>
    </inkml:brush>
  </inkml:definitions>
  <inkml:trace contextRef="#ctx0" brushRef="#br0">12 91 14606,'0'0'6369,"2"9"-6049,1 19-106,-1-1 0,-2 1 0,-1-1 1,-6 41-1,-2 54 1197,8-121-1348,1 1 0,0-1-1,0 1 1,0 0 0,0-1-1,0 1 1,0-1 0,0 1 0,0-1-1,1 1 1,-1 0 0,0-1-1,1 1 1,0-1 0,-1 1 0,1-1-1,0 0 1,0 1 0,-1-1-1,1 0 1,0 1 0,0-1 0,1 0-1,-1 0 1,0 0 0,0 0-1,0 0 1,1 0 0,-1 0 0,1-1-1,-1 1 1,0 0 0,1-1-1,-1 1 1,1-1 0,0 1 0,-1-1-1,1 0 1,-1 0 0,1 0-1,-1 0 1,1 0 0,0 0 0,-1 0-1,1 0 1,-1-1 0,1 1-1,-1 0 1,1-1 0,-1 0 0,1 1-1,2-2 1,7-3 304,0 0 0,0-1 0,0 0 0,0-1-1,13-11 1,-4 0-183,0-1-1,-1 0 0,-2-2 1,0 0-1,-1-1 0,18-32 0,-12 12-128,-2 0 0,27-82-1,-42 114-1326,-2 16-1039,-2 23-5155,-1-20 3066,0 4-6127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1.327"/>
    </inkml:context>
    <inkml:brush xml:id="br0">
      <inkml:brushProperty name="width" value="0.025" units="cm"/>
      <inkml:brushProperty name="height" value="0.025" units="cm"/>
    </inkml:brush>
  </inkml:definitions>
  <inkml:trace contextRef="#ctx0" brushRef="#br0">77 100 4036,'0'0'18946,"-6"-6"-18359,-19-20-80,24 25-485,1 1 0,-1-1 0,0 1 0,0-1 0,1 1-1,-1-1 1,0 1 0,0 0 0,0-1 0,1 1 0,-1 0 0,0-1 0,0 1 0,0 0-1,0 0 1,0 0 0,0 0 0,0 0 0,1 0 0,-1 0 0,0 0 0,0 0 0,0 1-1,0-1 1,0 0 0,0 0 0,1 1 0,-1-1 0,0 1 0,0-1 0,0 1 0,1-1-1,-1 1 1,0-1 0,1 1 0,-1 0 0,0-1 0,1 1 0,-1 1 0,1-2 437,7 0-255,1 0 1,-1 0 0,1-1 0,-1 0 0,11-3-1,-10 3-87,-1-1-56,-1 1-1,1-1 1,0-1-1,-1 1 1,10-6-1,-15 7-30,1 1-1,-1-1 0,1 0 0,-1 0 0,0 0 0,1 1 1,-1-1-1,0-1 0,0 1 0,0 0 0,0 0 0,0 0 1,0-1-1,0 1 0,0 0 0,0-1 0,0 1 0,-1-1 1,1 1-1,-1-1 0,1 1 0,-1-1 0,0 1 0,1-1 1,-1 1-1,0-1 0,0 0 0,0 1 0,-1-3 0,1 3-26,-1 1 0,1-1 0,-1 1 0,1-1 0,-1 1 0,0 0 0,1-1 0,-1 1 0,0 0 0,0-1 0,1 1-1,-1 0 1,0 0 0,1 0 0,-1 0 0,0 0 0,0 0 0,1 0 0,-1 0 0,0 0 0,0 0 0,1 0-1,-1 0 1,0 0 0,0 1 0,1-1 0,-1 0 0,0 1 0,1-1 0,-1 0 0,0 1 0,0 0 0,-23 12 29,10-2-43,1 0 0,0 1 1,-20 26-1,30-35 9,0 1 0,0-1 0,1 1-1,-1 0 1,1 0 0,0 0 0,0 0 0,0 1 0,1-1 0,-1 1-1,1-1 1,0 1 0,0-1 0,1 1 0,-1-1 0,1 1 0,0 0-1,1-1 1,0 9 0,0-12 3,0 0 0,0 0 0,-1 0 0,1 0 0,0-1-1,0 1 1,0 0 0,0 0 0,0-1 0,0 1 0,0 0 0,0-1-1,0 1 1,1-1 0,-1 0 0,0 1 0,0-1 0,0 0 0,1 1-1,-1-1 1,0 0 0,2 0 0,35 0 28,-27-1-24,24 1 23,-1-1 1,62-10-1,-94 10 45,-1 0 0,1 0 0,0 0 0,-1 0 0,0 0 0,1 0 0,-1 0 0,0-1 1,1 1-1,-1 0 0,0-1 0,0 1 0,0-1 0,0 1 0,0-1 0,0 1 0,-1-1 0,1 0 0,-1 0 0,1 1 0,-1-1 0,1 0 0,-1 0 0,0-3 1,3-50 376,-3 48-394,0-74-8,0 80-134,11 8-1013,24 12-1874,5-6-3888,-6-9-3228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031"/>
    </inkml:context>
    <inkml:brush xml:id="br0">
      <inkml:brushProperty name="width" value="0.025" units="cm"/>
      <inkml:brushProperty name="height" value="0.025" units="cm"/>
    </inkml:brush>
  </inkml:definitions>
  <inkml:trace contextRef="#ctx0" brushRef="#br0">103 247 3683,'0'0'12711,"2"-8"-10127,-1 4-2284,4-22 1354,-5 25-1613,0 1-1,-1-1 1,1 1-1,0-1 1,0 1-1,-1-1 1,1 0 0,0 1-1,-1-1 1,1 1-1,0-1 1,-1 1-1,1-1 1,-1 1-1,1 0 1,-1-1-1,1 1 1,-1 0-1,1-1 1,-1 1 0,0 0-1,1-1 1,-1 1-1,1 0 1,-1 0-1,0 0 1,1 0-1,-1 0 1,1 0-1,-1 0 1,0 0 0,1 0-1,-1 0 1,0 0-1,1 0 1,-1 0-1,1 0 1,-1 0-1,0 1 1,1-1-1,-1 0 1,1 0-1,-1 1 1,1-1 0,-1 0-1,0 2 1,-4 0 0,0 0 1,1 1 0,-1-1 0,1 1 0,0 0 0,0 1 0,0-1 0,0 1 0,0-1 0,1 1-1,0 0 1,0 1 0,0-1 0,0 0 0,0 1 0,-3 9 0,2-4-31,1 0 0,0 1 0,0 0 0,1-1 0,0 1 0,1 0 0,0 11 0,0-21 1,1 1-1,0-1 1,0 0-1,0 1 1,0-1-1,1 0 1,-1 1-1,0-1 1,0 0-1,1 1 1,-1-1-1,1 0 1,-1 0-1,1 1 0,0-1 1,-1 0-1,1 0 1,0 0-1,0 0 1,0 0-1,0 0 1,0 0-1,0 0 1,0-1-1,0 1 1,0 0-1,2 1 1,0-2 56,0 1 0,0-1 1,0 1-1,0-1 1,0 0-1,0 0 1,0 0-1,0 0 0,0-1 1,0 0-1,0 1 1,3-2-1,5-2 188,0 0-1,0-1 1,-1 0-1,0-1 1,17-12-1,-3-2-151,0-2 0,-2-1-1,0 0 1,29-43-1,-42 52 4,0 0 0,0-1 0,-1 0-1,-1-1 1,-1 1 0,0-1 0,-1-1-1,0 1 1,-2-1 0,3-21 0,-6 38-107,0-1 1,0 1-1,0 0 1,1 0 0,-1 0-1,0-1 1,0 1 0,0 0-1,0 0 1,0 0 0,0-1-1,0 1 1,0 0 0,0 0-1,0-1 1,0 1-1,0 0 1,0 0 0,0 0-1,0-1 1,0 1 0,0 0-1,0 0 1,0 0 0,-1-1-1,1 1 1,0 0-1,0 0 1,0 0 0,0-1-1,0 1 1,0 0 0,-1 0-1,1 0 1,0 0 0,0 0-1,0-1 1,0 1 0,-1 0-1,1 0 1,0 0-1,0 0 1,0 0 0,-1 0-1,1 0 1,0 0 0,-1 0-1,-8 9-5,-8 19-26,7-4 48,0 0 1,2 1-1,0 0 0,2 1 0,1-1 0,1 1 1,1 0-1,1 27 0,2-51-69,0 0 0,0 1 1,0-1-1,0 0 0,1 0 0,-1 0 0,1 0 1,0 0-1,-1 0 0,1 0 0,0 0 0,0 0 0,0 0 1,1-1-1,-1 1 0,0 0 0,1-1 0,-1 1 1,1-1-1,-1 1 0,1-1 0,0 0 0,0 1 1,-1-1-1,1 0 0,0 0 0,0-1 0,0 1 0,3 1 1,1-1-982,1 1 0,0-1 0,0 0 0,0-1 0,0 1 0,1-1 1,11-2-1,12-5-6804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395"/>
    </inkml:context>
    <inkml:brush xml:id="br0">
      <inkml:brushProperty name="width" value="0.025" units="cm"/>
      <inkml:brushProperty name="height" value="0.025" units="cm"/>
    </inkml:brush>
  </inkml:definitions>
  <inkml:trace contextRef="#ctx0" brushRef="#br0">131 74 4228,'0'0'13442,"3"-8"-11541,10-26-193,-12 34-1644,-1-1 1,1 0-1,-1 0 1,0 0 0,1 0-1,-1 0 1,0 0-1,0 1 1,0-1-1,0 0 1,0 0 0,0 0-1,0 0 1,0 0-1,0 0 1,0 0-1,-1 0 1,1 0-1,0 1 1,0-1 0,-1 0-1,1 0 1,-1 0-1,1 0 1,-1 1-1,1-1 1,-1 0 0,1 0-1,-1 1 1,0-1-1,1 1 1,-1-1-1,0 0 1,0 1-1,1-1 1,-1 1 0,0 0-1,0-1 1,0 1-1,0 0 1,0-1-1,1 1 1,-1 0 0,0 0-1,0 0 1,0 0-1,0 0 1,0 0-1,-1 0 1,-2 0 0,-1 0 1,1 0-1,0 1 1,0-1-1,-1 1 0,1 0 1,0 0-1,-6 4 1,3-2 21,1 2-1,-1-1 1,1 1 0,1 0 0,-1 0 0,1 1-1,0 0 1,-8 11 0,10-13-8,1 0 0,-1 0 0,1 0 0,0 0 0,0 1 0,0-1 0,1 1 0,0-1 0,0 1 0,0-1 0,0 1 0,1 0-1,-1 0 1,1-1 0,1 8 0,0-11-68,0 0-1,0 0 0,0 1 1,0-1-1,0 0 0,0 0 0,0 0 1,1 0-1,-1 0 0,0-1 1,1 1-1,-1 0 0,0-1 1,1 1-1,-1-1 0,1 1 1,-1-1-1,1 0 0,-1 1 0,1-1 1,-1 0-1,1 0 0,0 0 1,-1 0-1,1 0 0,1-1 1,45-5 228,-36 1-233,-1 1 0,0-2 0,-1 1 0,1-2-1,-1 1 1,0-1 0,0-1 0,-1 0 0,0 0 0,9-12-1,-13 14-425,-1 0 0,0 0 0,0 0 0,0-1-1,-1 1 1,4-10 0,-9 27-5323,2 22-175,0-19 160,0-8-1188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2.773"/>
    </inkml:context>
    <inkml:brush xml:id="br0">
      <inkml:brushProperty name="width" value="0.025" units="cm"/>
      <inkml:brushProperty name="height" value="0.025" units="cm"/>
    </inkml:brush>
  </inkml:definitions>
  <inkml:trace contextRef="#ctx0" brushRef="#br0">72 38 5669,'0'0'11238,"1"9"-10048,-3 24-130,-1 0 1,-1 0-1,-11 40 0,6-35-328,2 1 1,-3 66-1,28-159-662,26-55-1,-26 64-763,-11 24 566,1 0 0,1 0 0,1 1 0,1 0-1,1 1 1,0 0 0,19-21 0,-30 39 128,0 0 1,0 0-1,0 0 1,0 0-1,0 0 1,0 1-1,0-1 0,0 0 1,0 1-1,1-1 1,-1 1-1,0-1 1,0 1-1,1-1 0,-1 1 1,0 0-1,0 0 1,1 0-1,-1 0 1,0 0-1,1 0 0,0 0 1,2 9-140,-14 8-170,-2-6-23,1 0 0,-2-1 0,1 0 0,-2-1 0,-16 9 0,-78 35 650,100-49-213,-8 2-654,19-10-509,35-21-2445,-5 4-1044,5-8-2036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3.197"/>
    </inkml:context>
    <inkml:brush xml:id="br0">
      <inkml:brushProperty name="width" value="0.025" units="cm"/>
      <inkml:brushProperty name="height" value="0.025" units="cm"/>
    </inkml:brush>
  </inkml:definitions>
  <inkml:trace contextRef="#ctx0" brushRef="#br0">108 5 4965,'0'0'6406,"-2"11"-2136,-34 118 2350,18-74-5021,-11 59 0,27-99-1580,-6 29 42,2 0 0,-1 47 1,20-119 375,-5 14-276,48-148 436,-43 115-876,3 1 0,2 0 1,34-64-1,-47 103 70,0 0 1,1 0-1,0 1 1,11-11-1,-15 16 137,-1 0 0,1 0 0,-1 0 0,0 0 0,1 0 0,0 0 0,-1 1 0,1-1 0,-1 0 0,1 1 0,0-1 0,3 1-1,-4 0 60,-1 0-1,1 0 0,0 0 0,-1 1 0,1-1 0,0 0 0,-1 1 0,1-1 0,0 0 0,-1 1 0,1-1 0,-1 1 0,1-1 0,-1 1 0,1-1 0,-1 1 0,1 0 0,-1-1 0,0 1 0,1-1 0,-1 1 1,0 0-1,1-1 0,-1 1 0,0 0 0,0-1 0,0 1 0,0 0 0,0 0 0,0-1 0,0 1 0,0 1 0,1 5 38,-1 1 0,0 0-1,0 0 1,-1-1 0,0 1 0,-1 0-1,1-1 1,-1 1 0,-1-1 0,1 0 0,-2 0-1,1 0 1,-1 0 0,1 0 0,-2-1-1,1 1 1,-8 7 0,5-6 237,0 0 0,-1-1 0,0 0 0,0 0 1,-1-1-1,0 0 0,0-1 0,0 0 0,-1 0 0,0-1 0,0 0 0,-13 3 0,22-6-246,0-1-1,0 0 1,0 1-1,0-1 1,0 0-1,0 0 0,0 1 1,0-1-1,0 0 1,0 0-1,-1 0 1,1 0-1,0 0 1,0-1-1,0 1 1,0 0-1,0-1 0,0 1 1,0 0-1,0-1 1,0 1-1,0-1 1,0 1-1,0-1 1,0 0-1,0 0 0,0 0-93,1-1 0,-1 1-1,1 0 1,0-1-1,0 1 1,0 0 0,0-1-1,0 1 1,0 0-1,0-1 1,0 1-1,0 0 1,1-1 0,-1 1-1,0 0 1,1-1-1,0-1 1,5-8-1387,-1 0 0,2 0 1,9-13-1,11-11-4791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3.811"/>
    </inkml:context>
    <inkml:brush xml:id="br0">
      <inkml:brushProperty name="width" value="0.025" units="cm"/>
      <inkml:brushProperty name="height" value="0.025" units="cm"/>
    </inkml:brush>
  </inkml:definitions>
  <inkml:trace contextRef="#ctx0" brushRef="#br0">95 0 4132,'0'0'18572,"-8"10"-16853,-2 3-1461,0 0 0,1 0-1,0 1 1,2 0 0,-1 1-1,2 0 1,0 0 0,0 0-1,2 1 1,-4 20 0,7-31-257,0-1 0,0 1 1,1-1-1,0 1 0,0-1 0,0 1 1,0-1-1,1 1 0,0-1 0,0 0 1,0 1-1,2 5 0,-1-9-23,0 1 0,0 0 0,0 0 0,0-1 0,1 1 0,-1-1 0,0 0 0,1 1 0,-1-1-1,0 0 1,1-1 0,-1 1 0,1 0 0,0-1 0,-1 1 0,1-1 0,0 0 0,-1 0 0,1 0 0,0 0 0,-1 0 0,4-1 0,3 0-251,0-1 1,-1 0 0,1 0 0,0-1 0,0 0-1,-1 0 1,0-1 0,0 0 0,0-1 0,8-5-1,-4 2 440,0 2 0,1-1-1,14-4 1,-26 11-57,0 1 1,-1-1-1,1 1 1,0-1-1,0 1 0,0-1 1,-1 1-1,1 0 0,0-1 1,0 1-1,-1 0 1,1 0-1,-1-1 0,1 1 1,-1 0-1,1 0 0,-1 0 1,1 0-1,-1 0 0,0 0 1,0 0-1,1 0 1,-1 1-1,9 15 348,-5-14-440,1-1-1,0 0 1,-1 0-1,1 0 1,0 0-1,0-1 1,0 0 0,0 0-1,0 0 1,0 0-1,0-1 1,0 0-1,0 0 1,7-2-1,69-12-1550,-62 9 618,-1 0 0,0 2 0,1 0 0,19 0 0,-36 4 940,-1-1 1,0 1 0,1-1 0,-1 1-1,0 0 1,0-1 0,1 1 0,-1 0 0,0 0-1,0 0 1,0 0 0,0 0 0,0 0 0,0 0-1,0 1 1,-1-1 0,1 0 0,0 0-1,-1 1 1,1-1 0,-1 0 0,1 1 0,-1-1-1,1 0 1,-1 1 0,0-1 0,0 1-1,0-1 1,0 1 0,0-1 0,0 3 0,-1 63 1967,0-45-1699,8 190 453,-8-203-734,0 0 1,0 0-1,-1 0 0,-1 0 0,0-1 1,0 0-1,0 1 0,-9 13 0,11-19 99,0-1 0,0 1 0,-1-1 0,1 1 0,-1-1 0,0 1-1,1-1 1,-1 0 0,0 0 0,0 0 0,-1 0 0,1 0 0,0-1 0,-1 1-1,1-1 1,-1 1 0,1-1 0,-1 0 0,1 0 0,-1 0 0,0 0 0,0 0 0,0-1-1,1 0 1,-1 1 0,0-1 0,0 0 0,0 0 0,0 0 0,-5-2 0,6 1-53,0 0 1,1-1 0,-1 1-1,1 0 1,-1-1 0,1 0-1,-1 1 1,1-1 0,0 0-1,0 0 1,0 0 0,0 0-1,0 0 1,0 0 0,1 0-1,-1 0 1,1 0 0,-1 0-1,1 0 1,0 0 0,0-3-1,-2-54-28,2 48 14,0-8-238,0 0 1,2 0 0,0 1 0,1-1 0,1 1-1,12-36 1,-12 46 34,0-1-1,0 1 1,1 1-1,-1-1 0,2 1 1,-1 0-1,1 0 1,0 0-1,1 1 0,-1 0 1,1 0-1,0 1 1,1 0-1,-1 0 1,1 0-1,14-5 0,61-18-7880,-36 13-1576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063"/>
    </inkml:context>
    <inkml:brush xml:id="br0">
      <inkml:brushProperty name="width" value="0.035" units="cm"/>
      <inkml:brushProperty name="height" value="0.035" units="cm"/>
    </inkml:brush>
  </inkml:definitions>
  <inkml:trace contextRef="#ctx0" brushRef="#br0">1 259 13875,'3'-16'390,"1"0"-1,0-1 1,1 2 0,1-1-1,1 1 1,11-20-1,-14 29-242,-1 1 0,1 0 0,1 0-1,-1 0 1,1 0 0,-1 1 0,1-1-1,1 1 1,-1 1 0,1-1 0,-1 1-1,1 0 1,0 0 0,0 0 0,0 1-1,1 0 1,-1 0 0,0 1 0,8-1 0,-9 1-55,0 1 1,0 0-1,1 0 1,-1 0 0,0 1-1,0 0 1,0 0 0,0 0-1,0 0 1,0 1 0,-1 0-1,1 0 1,0 0 0,-1 1-1,1-1 1,-1 1-1,0 0 1,0 0 0,0 1-1,-1-1 1,1 1 0,-1 0-1,1 0 1,-1 0 0,-1 0-1,1 1 1,3 7 0,1 3 48,-1 0 0,0 1 1,-1 0-1,-1 0 0,-1 0 1,0 1-1,0 22 0,-2 47 284,0 13-18,0-86-356,0 0 1,1 0-1,1 0 1,0 0-1,6 14 1,-8-25-46,0 1 1,0 0-1,0-1 1,0 1-1,1-1 1,-1 1-1,1-1 1,-1 0-1,1 0 1,0 1-1,0-1 1,0 0 0,1-1-1,-1 1 1,0 0-1,1-1 1,-1 1-1,0-1 1,1 0-1,0 0 1,-1 0-1,1 0 1,0 0-1,0 0 1,-1-1-1,1 0 1,0 1 0,0-1-1,0 0 1,0 0-1,-1-1 1,1 1-1,0 0 1,0-1-1,0 0 1,-1 0-1,1 0 1,3-1-1,5-3 15,0-1 0,-1 1 0,0-1 0,0-1 0,0 0 0,-1-1 0,16-16 0,-10 8 40,-1-2-1,-1 1 0,18-33 1,-25 37 0,1 0 0,-2 0 1,0 0-1,0 0 0,-1-1 1,3-25-1,-8 18 72,1 21-129,0 0 1,0 0-1,0 0 1,0-1 0,0 1-1,0 0 1,-1 0-1,1 0 1,0 0-1,0-1 1,0 1-1,0 0 1,-1 0 0,1 0-1,0 0 1,0 0-1,0-1 1,0 1-1,-1 0 1,1 0-1,0 0 1,0 0 0,-1 0-1,1 0 1,0 0-1,0 0 1,0 0-1,-1 0 1,1 0-1,0 0 1,0 0 0,-1 0-1,1 0 1,0 0-1,0 0 1,0 0-1,-1 0 1,1 0-1,0 0 1,0 1 0,-2 0 10,0 1 1,0-1-1,0 1 1,0 0 0,1 0-1,-1 0 1,1 0 0,0 0-1,-1 0 1,1 0 0,0 1-1,-1 1 1,-3 12 16,0-1 0,1 1 0,0 0-1,1 0 1,1 0 0,1 1 0,0-1 0,1 0 0,1 1 0,0-1 0,4 17 0,-4-30-26,0 0 0,-1 0 0,1-1 0,0 1 0,1 0 1,-1-1-1,0 1 0,1-1 0,-1 1 0,1-1 0,0 0 1,0 1-1,0-1 0,0 0 0,0 0 0,0 0 0,1-1 0,-1 1 1,1-1-1,-1 1 0,1-1 0,0 0 0,-1 0 0,1 0 1,0 0-1,0 0 0,-1-1 0,1 1 0,0-1 0,0 0 1,0 0-1,0 0 0,0 0 0,5-1 0,3-1-22,-1 0 0,0-1 0,0 0 0,0-1 0,0 0 1,-1-1-1,1 0 0,11-8 0,-10 5-172,0 0 0,-1 0 0,-1-1 0,1 0 0,-1-1 0,-1 1 0,0-2 0,0 1 0,9-19 0,-13 21 113,-1 0 0,0 0 0,0 0 0,-1 0 0,0-1 1,0 1-1,-1-1 0,0 1 0,-1-1 0,0 1 0,0-1 0,0 0 0,-1 1 0,-1-1 1,-3-13-1,-16-31-516</inkml:trace>
  <inkml:trace contextRef="#ctx0" brushRef="#br0" timeOffset="1">699 1 16299,'-5'3'1249,"5"4"-977,8 2-176,13-1 408,7-2-368,14-5 104,5-2-208,4-7-88,3-4-8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4.633"/>
    </inkml:context>
    <inkml:brush xml:id="br0">
      <inkml:brushProperty name="width" value="0.025" units="cm"/>
      <inkml:brushProperty name="height" value="0.025" units="cm"/>
    </inkml:brush>
  </inkml:definitions>
  <inkml:trace contextRef="#ctx0" brushRef="#br0">88 250 769,'0'0'5109,"7"-10"491,24-51-707,-29 55-4287,1 0-1,-1 0 0,0-1 1,-1 1-1,1-1 0,-1 1 1,-1-1-1,1 0 0,-1 1 0,-1-10 1,1 15-570,0 1 0,0-1 1,0 1-1,0 0 0,0-1 0,0 1 0,-1-1 1,1 1-1,0 0 0,0-1 0,0 1 1,-1-1-1,1 1 0,0 0 0,0-1 1,-1 1-1,1 0 0,0 0 0,-1-1 1,1 1-1,0 0 0,-1 0 0,1-1 1,0 1-1,-1 0 0,1 0 0,-1 0 1,1 0-1,0-1 0,-1 1 0,1 0 1,-1 0-1,1 0 0,-1 0 0,0 0 0,-18 7 424,-12 18-286,22-13-119,0 0 1,1 0-1,0 0 1,1 1 0,0 0-1,1 1 1,1-1-1,0 1 1,1 0 0,0 1-1,-2 17 1,6-31-33,0 0 0,0 1 0,1-1 0,-1 0 0,0 1 0,0-1 0,1 0 0,-1 1 0,0-1 0,1 0 0,-1 1 0,1-1 0,0 0 1,0 0-1,-1 0 0,1 0 0,0 0 0,0 0 0,0 0 0,0 0 0,0 0 0,0 0 0,0 0 0,0 0 0,0-1 0,1 1 0,-1-1 0,0 1 0,0 0 0,1-1 0,-1 0 0,0 1 0,1-1 0,-1 0 0,0 0 0,1 0 0,-1 0 1,1 0-1,-1 0 0,3-1 0,5 1 93,0-1 1,-1 0-1,1-1 1,-1 0 0,14-4-1,0-4-65,1 0-1,-1-2 1,-1 0 0,0-2 0,-1 0-1,25-23 1,-30 24-64,-1-1 0,0 0 1,-1-1-1,-1 0 0,-1-1 1,0-1-1,-1 0 0,12-27 0,-21 43 10,0-1 0,0 1 0,0 0 0,-1-1-1,1 1 1,-1-1 0,1 1 0,-1 0 0,1-1-1,-1 1 1,0-1 0,0 1 0,0-1 0,0 1 0,0-1-1,0 1 1,0-1 0,0 1 0,0-1 0,-1 1-1,1-1 1,-1 1 0,1-1 0,-1 1 0,0 0-1,1-1 1,-1 1 0,-1-1 0,0 2-1,1 0 0,-1 0 0,0 0 0,1 0 0,-1 0 0,0 1 0,1-1 0,-1 0 0,0 1 0,1 0 0,-1-1 0,1 1 0,-1 0 0,1 0 0,-1 0 0,1 0 0,-1 0 0,1 0 0,0 0 0,0 0 0,0 1 0,0-1 0,0 0 0,-2 3 0,-11 13 50,0 1 0,1 0 1,-12 23-1,20-33 38,1 2 0,0-1 0,0 0 0,1 1 0,0 0 0,1 0 0,0 0 0,0 0 0,0 12 0,2-21-76,0 0 0,0 0 0,0 0-1,1 0 1,-1 0 0,0 0 0,0 0 0,1 0 0,-1 0-1,0 0 1,1 0 0,-1 0 0,1 0 0,0 0 0,-1 0-1,1 0 1,0 0 0,-1-1 0,1 1 0,0 0 0,0 0-1,0-1 1,0 1 0,-1 0 0,1-1 0,2 1 0,0 0 6,0 0 0,1 0 0,-1 0 0,0-1 0,1 1 0,-1-1 1,0 0-1,1 0 0,2-1 0,4 0 6,0-1 1,0 0-1,0 0 0,0-1 1,12-6-1,-5 1-68,-1-2-1,0 0 0,27-23 0,-36 27 30,-1 0 0,0 0 0,0 0 0,0-1 0,-1 0-1,0 0 1,-1 0 0,1-1 0,-1 0 0,4-12 0,-8 20 18,1 0 1,-1-1-1,0 1 0,1 0 1,-1-1-1,0 1 1,0-1-1,0 1 1,1-1-1,-1 1 1,0 0-1,0-1 1,0 1-1,0-1 1,0 1-1,0-1 1,0 1-1,0-1 1,0 1-1,0-1 1,0 1-1,0-1 1,0 1-1,-1-1 1,1 1-1,0 0 1,0-1-1,0 1 1,-1-1-1,1 1 1,0 0-1,0-1 0,-1 1 1,1 0-1,0-1 1,-1 1-1,1 0 1,-1-1-1,1 1 1,-20 8-45,-18 24-12,29-24 117,0 0 0,1 1-1,0 0 1,1 0 0,0 1 0,0 0 0,1 0 0,1 1 0,-1-1-1,2 1 1,-1 1 0,2-1 0,-4 17 0,6-27-57,1 1-1,0-1 1,0 0 0,0 1 0,1-1 0,-1 1-1,0-1 1,0 0 0,1 0 0,-1 1 0,1-1-1,-1 0 1,1 1 0,0-1 0,-1 0 0,1 0-1,0 0 1,0 0 0,0 0 0,0 0-1,0 0 1,0 0 0,0 0 0,1 1 0,2-1-85,-1 1 0,0 0 1,1-1-1,-1 0 0,1 0 1,0 0-1,-1-1 0,1 1 1,4 0-1,4-1-972,0 0-1,0-1 1,0-1-1,0 1 1,12-5 0,10-9-5764,0-6-4008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010"/>
    </inkml:context>
    <inkml:brush xml:id="br0">
      <inkml:brushProperty name="width" value="0.025" units="cm"/>
      <inkml:brushProperty name="height" value="0.025" units="cm"/>
    </inkml:brush>
  </inkml:definitions>
  <inkml:trace contextRef="#ctx0" brushRef="#br0">133 1 3395,'0'0'11221,"-12"0"-6603,7 0-4403,-5 1 441,-1-1-1,1 2 0,-1-1 0,-13 5 1,22-5-537,-1 0 1,0 0-1,1 0 1,-1 0-1,1 0 1,-1 0-1,1 1 1,-1 0-1,1-1 1,0 1-1,0 0 1,0 0-1,0 0 1,0 0-1,0 0 1,0 0-1,1 1 1,-1-1-1,1 1 0,0-1 1,0 1-1,0 0 1,0-1-1,0 1 1,0 3-1,1-4-132,0-1-1,1 1 0,-1-1 1,1 1-1,-1 0 0,1-1 0,0 1 1,0-1-1,-1 0 0,1 1 1,0-1-1,0 0 0,0 1 0,1-1 1,-1 0-1,0 0 0,0 0 0,1 0 1,-1 0-1,1 0 0,-1-1 1,1 1-1,-1 0 0,1-1 0,-1 1 1,1-1-1,-1 1 0,3-1 0,53 14-1872,-52-14 1640,17 4-477,40 7-968,-58-10 1647,0 0 0,-1 1 0,1-1 0,0 1 1,-1-1-1,1 1 0,-1 0 0,0 0 0,0 1 0,0-1 1,0 1-1,5 5 0,-8-8 138,1 1 1,0 0-1,-1 0 1,1 0-1,-1 0 1,1 0-1,-1 0 1,0 1-1,1-1 1,-1 0-1,0 0 1,0 0-1,1 0 0,-1 0 1,0 0-1,0 1 1,0-1-1,-1 0 1,1 0-1,0 0 1,0 0-1,-1 0 1,1 0-1,-1 2 1,-1 0 84,1-1-1,-1 1 1,0-1 0,0 0 0,0 0 0,0 0 0,-1 0 0,1 0 0,-4 2 0,-5 3 166,-1-2 0,1 1 0,-18 5-1,-18 1 165,21-11-2270,6-9-5779,10-8-9260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395"/>
    </inkml:context>
    <inkml:brush xml:id="br0">
      <inkml:brushProperty name="width" value="0.025" units="cm"/>
      <inkml:brushProperty name="height" value="0.025" units="cm"/>
    </inkml:brush>
  </inkml:definitions>
  <inkml:trace contextRef="#ctx0" brushRef="#br0">15 1 8616,'0'0'8392,"-4"47"-6983,-1-20-352,0 2 321,5 4-353,0-1-289,9 3-95,5-4-321,5-1-192,1-1-384,3-7-1153,-9-1-1057,-7-9-1730,-7-5-1666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5.725"/>
    </inkml:context>
    <inkml:brush xml:id="br0">
      <inkml:brushProperty name="width" value="0.025" units="cm"/>
      <inkml:brushProperty name="height" value="0.025" units="cm"/>
    </inkml:brush>
  </inkml:definitions>
  <inkml:trace contextRef="#ctx0" brushRef="#br0">1 400 3523,'0'0'16880,"58"6"-14445,-5-14-482,11-4-543,7-4-545,1-1-449,-4 0-256,-15 0-128,-5 0 0,-20 3-768,-9 1-802,-13 3-800,-6-4-865,-2 0-2915</inkml:trace>
  <inkml:trace contextRef="#ctx0" brushRef="#br0" timeOffset="1">40 66 3651,'0'0'19923,"67"-39"-18449,-21 31-577,5 2-705,4 0-128,-9 2-352,2 2-1410,-14 1-1729,-10 1-2979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087"/>
    </inkml:context>
    <inkml:brush xml:id="br0">
      <inkml:brushProperty name="width" value="0.025" units="cm"/>
      <inkml:brushProperty name="height" value="0.025" units="cm"/>
    </inkml:brush>
  </inkml:definitions>
  <inkml:trace contextRef="#ctx0" brushRef="#br0">0 1 4548,'0'0'7335,"3"8"-2669,-2-4-4441,0-1-25,0 0 0,0 0 0,0 0 0,0-1 0,0 1 0,0 0 0,1 0 0,-1-1 0,1 1 0,-1-1 0,1 1 0,0-1 0,0 0 0,1 0 0,-1 0 0,0 0 0,1 0 0,-1 0 0,1-1 0,-1 1 0,1-1 0,0 0 0,-1 0 0,1 0 0,0 0 0,0 0 0,0 0 0,0-1 0,4 1 0,4-2-205,0 1 1,0-1 0,-1-1-1,1 0 1,-1 0 0,1-1-1,-1-1 1,0 1 0,0-2-1,0 1 1,-1-2-1,0 1 1,0-1 0,0 0-1,13-13 1,-16 19 1312,-8 12-403,-10 26 94,8-24-698,3-12-328,0 0 0,1 1 0,-1-1 0,0 1 0,1 0 0,0-1 0,0 1 0,0-1 0,0 1 0,0 0 0,0-1 0,1 1 0,-1-1 0,1 1 0,0-1 0,-1 1 0,1-1 0,2 3 0,-2-4-245,0 0-1,1 0 1,-1 0-1,0 0 1,1-1-1,-1 1 1,1 0 0,0-1-1,-1 1 1,1-1-1,-1 1 1,1-1-1,0 0 1,-1 0 0,1 0-1,0 0 1,-1 0-1,1 0 1,-1 0 0,1 0-1,0-1 1,-1 1-1,1-1 1,-1 1-1,1-1 1,-1 0 0,1 1-1,-1-1 1,3-2-1,19-11-7361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450"/>
    </inkml:context>
    <inkml:brush xml:id="br0">
      <inkml:brushProperty name="width" value="0.025" units="cm"/>
      <inkml:brushProperty name="height" value="0.025" units="cm"/>
    </inkml:brush>
  </inkml:definitions>
  <inkml:trace contextRef="#ctx0" brushRef="#br0">89 14 9673,'-6'8'6203,"-3"6"-5266,-1-1-1,2 1 0,0 1 0,1-1 0,0 1 0,1 1 0,1-1 1,0 1-1,2 0 0,-3 16 0,6-7-789,1 0 0,6 43 0,-3-48-461,-2 0 1,0 0 0,-1 0-1,-4 37 1,3-57 368,0 1 1,0 0-1,0 0 1,0-1-1,0 1 0,0 0 1,0 0-1,0-1 1,-1 1-1,1 0 1,0-1-1,0 1 1,-1 0-1,1-1 1,0 1-1,-1 0 1,1-1-1,-1 1 0,1-1 1,-1 1-1,1-1 1,-1 1-1,1-1 1,-1 1-1,0-1 1,1 1-1,-1-1 1,1 0-1,-1 1 0,0-1 1,-1 0-1,2 0-2,-1-1 0,0 1 0,1-1-1,-1 1 1,0-1 0,1 1-1,-1-1 1,0 0 0,1 1 0,-1-1-1,1 0 1,0 0 0,-1 0 0,1 1-1,0-1 1,-1 0 0,1 0 0,0 0-1,0 0 1,0 1 0,-1-1-1,1 0 1,0 0 0,0 0 0,0 0-1,1 0 1,-1-1 0,2-22-163,2 0 0,0 0 0,2 1 0,0-1 0,19-42 1,-2 2-1213,-14 37 570,0-3-336,17-40-1,-23 64 1054,-1 1 0,0 0-1,1 0 1,0 0 0,1 0-1,-1 1 1,1-1-1,-1 1 1,1 0 0,1 0-1,-1 0 1,0 0 0,1 1-1,8-5 1,-10 7 35,1 0 0,0 0-1,0 0 1,0 0 0,0 1 0,0 0 0,0 0-1,0 0 1,-1 0 0,1 0 0,0 1 0,0 0-1,5 1 1,-7-2 0,-1 1-1,0-1 1,1 1-1,-1 0 1,0-1-1,0 1 1,1 0-1,-1 0 1,0 0-1,0 0 1,0 0 0,0 0-1,0 0 1,0 0-1,0 0 1,0 0-1,-1 1 1,1-1-1,0 0 1,-1 0-1,1 1 1,-1-1-1,1 1 1,-1-1-1,0 0 1,0 1-1,1-1 1,-1 1-1,0-1 1,0 1-1,0-1 1,-1 0-1,1 1 1,0-1-1,0 1 1,-1-1 0,1 0-1,-1 2 1,-1 0 25,1 0 0,-1 0 1,0-1-1,0 1 0,0 0 1,0-1-1,0 0 0,0 1 0,-1-1 1,1 0-1,-1 0 0,-5 3 1,-40 20 692,28-16-356,2-1 142,12-6-469,0 1 0,0-1 1,0 1-1,0 0 0,1 0 0,-1 1 1,1 0-1,0 0 0,0 0 0,-5 7 0,11-10-586,0-1 0,1 1-1,-1 0 1,0-1 0,1 1-1,-1-1 1,1 0 0,-1 1-1,1-1 1,-1 0 0,1 0-1,-1 0 1,1 0 0,0 0-1,-1 0 1,1-1 0,1 0-1,24-3-7231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6.828"/>
    </inkml:context>
    <inkml:brush xml:id="br0">
      <inkml:brushProperty name="width" value="0.025" units="cm"/>
      <inkml:brushProperty name="height" value="0.025" units="cm"/>
    </inkml:brush>
  </inkml:definitions>
  <inkml:trace contextRef="#ctx0" brushRef="#br0">82 18 12748,'0'0'4324,"-11"9"-1356,-34 28-710,42-35-2062,1 0 0,0 1-1,-1-1 1,1 1 0,0-1-1,0 1 1,0 0 0,1 0-1,-1 0 1,1 0 0,-2 3-1,3-5-159,0 0 0,0 0 0,0 0-1,-1 0 1,1 0 0,0 0 0,0 0-1,1 0 1,-1 0 0,0 0 0,0 0-1,0 0 1,1 0 0,-1 0 0,0 0-1,1 0 1,-1 0 0,1 0 0,-1 0-1,1-1 1,0 1 0,-1 0 0,2 1-1,1-1-44,-1 1-1,1 0 0,0-1 1,0 0-1,0 0 0,0 0 1,0 0-1,0 0 1,0 0-1,0-1 0,0 0 1,0 1-1,0-1 0,1 0 1,-1-1-1,0 1 0,4-1 1,0-2-214,0 1 1,0-1 0,-1 0-1,0-1 1,1 1 0,-1-1 0,0 0-1,-1-1 1,1 1 0,-1-1-1,7-9 1,3-2-615,-2-2 0,18-27 0,-36 53 1366,0 1-1,0-1 1,1 1-1,0 0 1,1 0-1,-1 1 1,2-1-1,0 1 1,-2 12-1,5-21-532,-1 0 0,1 0 0,-1 0 0,1-1-1,-1 1 1,1 0 0,0 0 0,0-1 0,-1 1-1,1-1 1,0 1 0,0-1 0,0 1 0,0-1-1,-1 1 1,1-1 0,0 0 0,0 1 0,0-1-1,0 0 1,0 0 0,0 0 0,0 0 0,0 0 0,0 0-1,0 0 1,0 0 0,0 0 0,0 0 0,0-1-1,0 1 1,0 0 0,0-1 0,-1 1 0,3-1-1,36-12-2582,12-21-5826,-24 10 2327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7.565"/>
    </inkml:context>
    <inkml:brush xml:id="br0">
      <inkml:brushProperty name="width" value="0.025" units="cm"/>
      <inkml:brushProperty name="height" value="0.025" units="cm"/>
    </inkml:brush>
  </inkml:definitions>
  <inkml:trace contextRef="#ctx0" brushRef="#br0">67 0 3972,'0'0'18705,"1"12"-17925,-6 250 2325,-2-60-2591,6-184-890,-2-41-382,-2-11 430,-41-109-201,46 143 537,0-1 0,1 1-1,-1-1 1,0 1 0,1-1 0,-1 1-1,1-1 1,-1 1 0,0-1-1,1 1 1,-1 0 0,1-1 0,0 1-1,-1 0 1,1-1 0,-1 1 0,1 0-1,-1 0 1,1 0 0,0 0 0,-1-1-1,1 1 1,-1 0 0,1 0 0,0 0-1,-1 0 1,1 0 0,-1 0 0,1 1-1,0-1 1,-1 0 0,1 0-1,-1 0 1,2 1 0,26 2 207,-15 0-721,1-1 0,0 0 1,0-1-1,-1-1 0,1 0 0,0-1 1,0 0-1,0-1 0,-1-1 0,1 0 1,-1-1-1,0 0 0,0-1 0,0 0 1,-1-1-1,0-1 0,0 0 0,14-11 1,-32 34 8000,4-9-7353,0 0-1,0 0 1,1 0 0,0 0 0,0 0-1,1 0 1,0 0 0,1 10 0,1-12-364,1 0-1,0-1 1,0 1 0,1-1 0,-1 0 0,1 0 0,0 0 0,6 5 0,-6-7 187,-1 1 0,0-1 1,-1 1-1,1-1 1,0 1-1,-1 0 1,1 0-1,-1 0 0,0 0 1,0 1-1,0-1 1,-1 0-1,1 1 1,-1 0-1,0-1 0,1 1 1,-2 0-1,1 0 1,0 3-1,-1-4 155,-1-1 1,0 1-1,1-1 0,-1 1 1,0-1-1,0 1 0,-1-1 0,1 0 1,0 0-1,-1 0 0,1 0 1,-1 0-1,0 0 0,0 0 0,0 0 1,0 0-1,0-1 0,0 1 1,0-1-1,0 0 0,-1 1 0,1-1 1,0 0-1,-1 0 0,1-1 0,-1 1 1,1 0-1,-1-1 0,1 0 1,-4 1-1,-7 1 5,0-1 0,0 0 0,1 0 0,-1-1 0,-14-2 0,14-4-3702,7-5-3512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19.330"/>
    </inkml:context>
    <inkml:brush xml:id="br0">
      <inkml:brushProperty name="width" value="0.025" units="cm"/>
      <inkml:brushProperty name="height" value="0.025" units="cm"/>
    </inkml:brush>
  </inkml:definitions>
  <inkml:trace contextRef="#ctx0" brushRef="#br0">52 91 3748,'-3'-9'4938,"2"5"-4118,-11-38 2576,11 40-2943,0-1 0,1 1 1,-1-1-1,-1 1 0,1 0 0,0 0 0,0-1 0,-1 1 0,0 0 1,1 0-1,-1 0 0,0 1 0,0-1 0,0 0 0,-3-2 0,3 12 111,0 1 0,1-1 0,0 0-1,0 13 1,4 211 2255,-3-226-2812,1 1 1,0-1-1,0 1 0,1-1 1,0 0-1,4 9 1,-6-14-8,1 1 0,-1-1-1,1 0 1,0 0 0,0 0 0,-1 0 0,1 0 0,0 1 0,0-2 0,0 1 0,0 0 0,0 0-1,0 0 1,0 0 0,0-1 0,1 1 0,-1 0 0,0-1 0,0 1 0,1-1 0,-1 0-1,0 1 1,1-1 0,-1 0 0,0 0 0,1 1 0,-1-1 0,0-1 0,1 1 0,-1 0 0,0 0-1,1 0 1,-1-1 0,0 1 0,1 0 0,-1-1 0,2 0 0,4-3 10,-1-1-1,1 1 1,0-1 0,-1 0 0,0-1 0,-1 0 0,1 0-1,-1 0 1,7-11 0,-8 11-2,0 1-1,0-1 1,0 1 0,0-1-1,1 1 1,0 1 0,0-1 0,1 1-1,-1 0 1,1 0 0,0 0-1,0 1 1,0 0 0,13-4-1,-18 7-7,0 0 0,0 0-1,0 0 1,1 0 0,-1 0-1,0 0 1,0 1 0,0-1 0,0 0-1,0 1 1,0-1 0,0 1-1,0-1 1,0 1 0,0 0-1,0-1 1,0 1 0,0 0-1,0 0 1,0-1 0,-1 1 0,1 0-1,0 0 1,-1 0 0,1 0-1,-1 0 1,1 0 0,-1 0-1,1 0 1,-1 0 0,0 1 0,1-1-1,-1 0 1,0 0 0,0 0-1,0 0 1,0 2 0,3 52 229,-3-46-126,0 3 16,0 0 0,-1 1 0,-1-1 0,0 0 0,0 0 1,-1-1-1,-1 1 0,0 0 0,-1-1 0,-7 15 0,9-22-49,0 0 0,0 0 0,0 0 0,0-1 1,0 1-1,-1-1 0,0 0 0,0 0 0,0 0 0,0 0 0,0 0 0,0-1 0,-1 0 0,1 0 0,-1 0 0,0-1 0,1 1 0,-1-1 0,0 0 0,0-1 0,0 1 0,0-1 0,0 0 0,0 0 0,0-1 0,0 1 0,1-1 0,-7-2 0,6 2-183,0-1-1,0 0 0,0-1 1,0 1-1,1-1 1,-1 0-1,1 0 0,0-1 1,0 1-1,0-1 0,0 0 1,1 0-1,-1 0 0,1 0 1,0-1-1,0 1 0,1-1 1,0 0-1,-1 1 0,1-1 1,1 0-1,-1-1 0,1 1 1,0 0-1,0 0 0,1-1 1,-1 1-1,1 0 0,0-1 1,2-8-1,-1 12-112,-1 0-1,1 0 1,0 0 0,0 1-1,0-1 1,1 0 0,-1 1-1,0-1 1,1 1-1,-1 0 1,1-1 0,-1 1-1,1 0 1,0 0 0,-1 0-1,1 0 1,0 0-1,0 0 1,0 1 0,-1-1-1,1 0 1,0 1 0,0 0-1,0-1 1,4 1-1,59-1-6701,-46 2 3919,27-3 741,-36 1 2533,0 0 0,0-1-1,0 0 1,0-1 0,-1 0 0,1 0 0,16-10 0,185-83 8484,-209 95-8509,1 0 0,0-1-1,-1 1 1,1-1-1,-1 1 1,0-1 0,1 0-1,-1 0 1,0 0-1,0 0 1,0-1 0,0 1-1,-1 0 1,1-1-1,-1 1 1,1-1 0,-1 0-1,0 0 1,0 1 0,0-1-1,0 0 1,-1 0-1,1-3 1,-1 4-107,0 0-1,-1 0 1,1 0-1,-1-1 1,0 1 0,1 0-1,-1 0 1,0 0-1,0 1 1,0-1-1,0 0 1,-1 0 0,1 0-1,-1 1 1,1-1-1,-1 1 1,1-1 0,-1 1-1,0 0 1,1-1-1,-1 1 1,0 0-1,0 0 1,0 0 0,0 1-1,0-1 1,0 0-1,0 1 1,0-1 0,0 1-1,-3 0 1,1-2-93,-1 1 0,0 0-1,1 1 1,-1-1 0,0 1 0,1 0 0,-1 0 0,0 1 0,1-1 0,-1 1 0,0 0-1,1 0 1,-1 1 0,1-1 0,-1 1 0,1 0 0,0 0 0,-8 5 0,9-3-48,-1 0 0,1 0 0,-1 0 0,1 1 0,0-1 1,1 1-1,-1 0 0,1-1 0,0 1 0,0 0 0,1 0 1,-1 1-1,1-1 0,0 0 0,0 0 0,1 9 0,-1-7 8,1 0 0,0 0 0,0 0-1,0 0 1,1 0 0,1 0 0,-1-1 0,1 1-1,0 0 1,0-1 0,1 1 0,5 8 0,-6-11 0,1 0 1,0-1 0,0 1-1,0-1 1,0 0-1,0 0 1,1 0 0,0 0-1,-1-1 1,1 0 0,0 1-1,0-1 1,0-1 0,1 1-1,-1 0 1,0-1-1,1 0 1,-1 0 0,1 0-1,4-1 1,2 1-29,0-1 0,-1-1 0,1 0-1,-1-1 1,1 1 0,-1-2 0,1 0 0,-1 0 0,13-7-1,-19 9 8,0-1-1,0 0 0,0 0 0,0-1 0,0 1 0,0-1 1,-1 0-1,1 0 0,-1 0 0,0 0 0,0-1 0,0 1 1,0-1-1,-1 0 0,0 1 0,1-1 0,-1-1 0,-1 1 1,1 0-1,-1 0 0,1-1 0,-1 1 0,0 0 0,0-7 1,-1 10-29,0 1 0,0 0 0,0-1 1,0 1-1,0 0 0,0 0 0,0-1 1,0 1-1,0 0 0,0 0 0,0-1 1,0 1-1,0 0 0,-1-1 0,1 1 1,0 0-1,0 0 0,0 0 0,0-1 1,-1 1-1,1 0 0,0 0 0,0 0 1,0-1-1,-1 1 0,1 0 0,0 0 1,0 0-1,-1 0 0,1-1 1,0 1-1,0 0 0,-1 0 0,1 0 1,0 0-1,0 0 0,-1 0 0,1 0 1,-15 4-1585,-10 13-7514,16-11 948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1.438"/>
    </inkml:context>
    <inkml:brush xml:id="br0">
      <inkml:brushProperty name="width" value="0.025" units="cm"/>
      <inkml:brushProperty name="height" value="0.025" units="cm"/>
    </inkml:brush>
  </inkml:definitions>
  <inkml:trace contextRef="#ctx0" brushRef="#br0">109 445 3299,'14'-18'7488,"-12"15"-6683,0-1 0,0 1 0,0 0 0,0-1 0,-1 1 0,1-1 0,-1 1 0,0-1 0,0 1 0,-1-1 0,1 0 0,-1-4 0,0 8-710,0-1 0,0 0 0,-1 1-1,1-1 1,-1 1 0,1-1 0,-1 0 0,1 1 0,-1-1 0,1 1-1,-1 0 1,1-1 0,-1 1 0,0-1 0,1 1 0,-1 0 0,0-1-1,1 1 1,-1 0 0,0 0 0,1 0 0,-1 0 0,0-1-1,1 1 1,-1 0 0,0 0 0,0 0 0,1 0 0,-1 0 0,0 1-1,1-1 1,-1 0 0,0 0 0,1 0 0,-1 1 0,-1 0-1,-30 9 556,25-4-622,0 0 0,0 0 1,1 0-1,0 1 0,0 0 0,1 0 1,-1 1-1,2-1 0,-1 1 1,1 0-1,0 1 0,1-1 1,0 0-1,0 1 0,1 0 0,0 0 1,0 0-1,1 0 0,0 11 1,1-19-26,0 0 0,0 0 0,0 0 0,1 0 0,-1 0 0,0 0 0,0 0 0,1 0 0,-1 0 0,1 0 0,-1 0 0,1 0 0,-1 0 0,1 0 0,0 0 0,-1 0 1,1-1-1,0 1 0,0 0 0,0 0 0,-1-1 0,1 1 0,0-1 0,0 1 0,0-1 0,0 1 0,0-1 0,0 1 0,0-1 0,0 0 0,0 0 0,0 1 0,1-1 0,-1 0 0,0 0 1,0 0-1,0 0 0,0 0 0,0-1 0,0 1 0,0 0 0,2-1 0,2 0 16,0 0 0,0-1 1,0 1-1,0-1 0,-1 0 0,1-1 0,-1 1 1,7-6-1,5-6 109,0-1 1,-2-1-1,0 0 1,-1-1-1,0 0 0,-2-1 1,0-1-1,-1 0 1,-1 0-1,0-1 1,-2 0-1,0 0 1,-2-1-1,0 0 0,-1 0 1,2-32-1,-6 52-122,0 1-1,0-1 1,0 0 0,0 0-1,0 0 1,0 1 0,0-1-1,0 0 1,0 0-1,0 0 1,-1 1 0,1-1-1,0 0 1,-1 0-1,1 1 1,0-1 0,-1 0-1,1 1 1,-1-1 0,1 0-1,-1 0 1,-11 6-10,-10 26-94,8 4 92,2 2-1,1-1 1,2 1 0,1 1 0,2 0 0,-1 70 0,6-105 11,1-1 0,0 1 0,0 0 0,0-1 0,0 1 0,1-1 0,-1 1 0,1-1 0,-1 1 0,1-1 0,0 0 0,0 1 0,0-1 0,0 0 0,1 1 0,-1-1 0,0 0 0,1 0 0,0 0 0,2 2 0,-2-3 4,0 0 1,1-1 0,-1 1-1,0-1 1,1 0 0,-1 1-1,0-1 1,0 0 0,1 0-1,-1-1 1,0 1-1,1 0 1,-1-1 0,0 0-1,0 1 1,0-1 0,1 0-1,-1 0 1,0 0 0,0 0-1,0 0 1,0-1 0,2-2-1,11-8 20,0-1 0,-2 0 0,1-1 0,-1-1 0,-1 0 0,-1 0 0,0-2 0,-1 1 0,-1-1 0,-1-1 1,0 1-1,-1-1 0,-1-1 0,0 1 0,2-24 0,-9 30-249,-8 20 107,-9 21 29,10-9 78,0 0-1,2 1 1,0-1 0,1 1-1,1 1 1,1-1-1,1 0 1,1 1 0,2 24-1,-1-45 9,0 0-1,0-1 0,0 1 0,0 0 1,0-1-1,0 1 0,0 0 1,0-1-1,1 1 0,-1-1 1,0 1-1,1 0 0,-1-1 1,0 1-1,1-1 0,-1 1 1,0-1-1,1 1 0,-1-1 0,1 1 1,-1-1-1,1 0 0,-1 1 1,1-1-1,0 1 0,-1-1 1,1 0-1,-1 0 0,1 1 1,1-1-1,20-7 100,16-25 152,-26 17-256,-1 1 0,-1-2 1,0 0-1,0 0 0,-2 0 0,0-1 0,-1-1 0,-1 1 0,0-1 0,4-25 0,-12 37-549,-5 17 345,-7 18 107,5-3 112,2 0 1,0 1-1,2-1 1,1 1-1,-1 41 0,5-66-7,0-1-1,0 0 1,0 1-1,0-1 0,0 1 1,0-1-1,0 0 1,0 1-1,1-1 0,-1 0 1,0 0-1,1 1 1,-1-1-1,1 0 0,0 0 1,-1 1-1,1-1 0,0 0 1,0 0-1,0 0 1,1 1-1,-1-1 5,0-1-1,0 0 1,0 0-1,0 0 1,0 1 0,0-1-1,0 0 1,0 0-1,0 0 1,0 0 0,1-1-1,-1 1 1,0 0 0,0 0-1,0-1 1,0 1-1,0-1 1,-1 1 0,1 0-1,2-2 1,3-2 42,-1 0 1,0 0-1,1-1 0,-2 1 1,1-1-1,0 0 1,4-7-1,11-23-124,-2-1-1,-1-1 1,21-71 0,-38 108 73,-7 63-897,2-33 906,1 0-1,1 40 1,3-69-5,0-1-1,0 1 0,0-1 0,0 1 1,0-1-1,0 1 0,0-1 1,0 1-1,0 0 0,0-1 0,0 1 1,0-1-1,0 1 0,0-1 0,1 1 1,-1-1-1,0 1 0,0-1 0,1 1 1,-1-1-1,0 1 0,1-1 1,-1 1-1,0-1 0,1 0 0,-1 1 1,1-1-1,-1 0 0,1 1 0,-1-1 1,1 0-1,-1 1 0,1-1 1,-1 0-1,1 0 0,-1 0 0,1 0 1,-1 1-1,1-1 0,-1 0 0,1 0 1,-1 0-1,1 0 0,0 0 0,-1 0 1,1 0-1,-1 0 0,1-1 1,-1 1-1,1 0 0,-1 0 0,1 0 1,-1-1-1,1 1 0,-1 0 0,1 0 1,-1-1-1,1 1 0,-1 0 1,0-1-1,1 1 0,-1-1 0,1 1 1,-1-1-1,31-28 137,9-24-65,-25 31-489,1 1-1,1 0 1,1 2-1,21-19 1,-39 37 268,1 1 0,-1-1 0,1 1 0,0-1 0,-1 0 0,1 1 0,0-1 0,-1 1 0,1-1 0,0 1 0,0-1 0,-1 1 0,1 0 0,0 0 0,0-1 0,0 1 0,0 0 0,0 0 0,-1 0 0,1 0 0,0 0 0,0 0 0,0 0 0,0 0 0,0 0 0,0 0 0,-1 0 0,1 1 0,1-1 0,-1 1 47,0 1-1,-1-1 1,1 0 0,0 0 0,-1 1-1,1-1 1,-1 0 0,0 1 0,1-1 0,-1 0-1,0 1 1,0-1 0,0 0 0,0 1-1,0-1 1,0 2 0,-11 61-128,10-62 195,-13 47 27,8-32 6,1 0 0,1 0 0,1 1 0,-3 30 0,11-31-159,7-21-1270,11-27-1929,-7-1 1873,-1 0 0,-1-2 0,-2 1 0,8-37 0,23-146 4254,-18 79 1901,-19 117-2465,-4 27 34,-4 32-194,-30 84-46,22-91-1403,1 0 0,1 1 0,2-1 1,-3 55-1,9-85-621,0 1-1,-1-1 1,1 1 0,1-1 0,-1 1 0,0-1 0,1 1-1,-1-1 1,1 1 0,0-1 0,0 0 0,0 1 0,0-1 0,0 0-1,0 0 1,1 0 0,-1 1 0,1-1 0,-1-1 0,1 1 0,0 0-1,0 0 1,0-1 0,0 1 0,0-1 0,0 0 0,0 1 0,0-1-1,1 0 1,-1 0 0,0 0 0,1-1 0,-1 1 0,1-1-1,-1 1 1,1-1 0,-1 0 0,1 0 0,-1 0 0,1 0 0,2 0-1,-5-2 43,0 0-1,-1 0 0,1 0 0,-1 0 1,1 0-1,-1 0 0,0 0 0,0 0 1,0 1-1,0-1 0,0 0 0,-1-1 1,-40-63 862,41 65-650,4 2-225,0-1 1,0 1-1,0 0 0,0 0 1,-1 0-1,1 0 0,0 0 0,0 1 1,2 1-1,17 7 6,-11-7-103,1-1-1,0 0 1,-1-1 0,1 0-1,0-1 1,0 0-1,0-1 1,0-1 0,0 1-1,-1-2 1,1 0 0,-1 0-1,0-1 1,0-1-1,0 1 1,0-2 0,-1 0-1,0 0 1,0-1-1,0 0 1,-1 0 0,11-12-1,-19 18 94,0 0 0,-1 0 0,1 1-1,0-1 1,-1 0 0,1 0-1,-1 0 1,1 0 0,-1 0 0,1 0-1,-1 0 1,1 0 0,-1 0-1,0 0 1,0 0 0,0 0 0,0 0-1,0 0 1,0-2 0,0 2 12,0 1 0,-1-1 0,1 1 1,0-1-1,-1 1 0,1-1 0,-1 1 0,1 0 0,-1-1 1,1 1-1,-1 0 0,1-1 0,-1 1 0,1 0 0,-1-1 1,0 1-1,1 0 0,-1 0 0,1 0 0,-1 0 0,0-1 1,1 1-1,-2 0 0,-2 0 67,0 0 0,0 0 0,0 1 0,0-1 1,0 1-1,0 0 0,0 0 0,-6 2 0,3 1-4,0 0 0,1 1 0,0 0-1,0-1 1,0 2 0,1-1 0,-1 1 0,1 0 0,1 0 0,-1 0-1,1 1 1,0 0 0,0-1 0,1 1 0,0 1 0,0-1-1,1 0 1,0 1 0,0-1 0,1 1 0,0 0 0,0-1 0,1 13-1,0-19-68,0 0-1,0 1 1,1-1-1,-1 0 1,0 0-1,0 0 0,1 0 1,-1 0-1,1 0 1,-1 0-1,1 0 1,0 0-1,-1 0 1,1 0-1,0 0 0,-1 0 1,1-1-1,0 1 1,0 0-1,0 0 1,0-1-1,0 1 0,0-1 1,0 1-1,0-1 1,2 1-1,0 0 2,-1-1-1,1 1 1,0-1-1,0 0 0,0 0 1,0 0-1,0-1 1,0 1-1,0-1 1,3-1-1,4-1 2,0 0 0,-1-1 0,0-1 0,0 0 0,9-6 0,4-7-226,-1-1 0,-1-1 0,-1-1 0,-1 0 0,0-2-1,-2 0 1,-1 0 0,0-2 0,-2 0 0,-1 0 0,-1-2 0,-1 1 0,-2-1 0,9-43 0,-14 29 345,-20 60 1292,11-6-1284,1 0 0,0 1 0,0-1 0,2 1 1,0 0-1,0 0 0,1 1 0,1-1 0,0 0 0,1 1 0,3 27 1,5 0 38,2 1 0,24 64 0,-29-92-247,-4-10 38,0-2 12,-1 0 0,1 0 0,0 0 0,0 0 0,0 0 0,1 0 1,-1 0-1,1 0 0,-1-1 0,1 1 0,0-1 0,0 1 0,0-1 0,0 0 1,5 4-1,-7-37-1350,-2 20 1290,0 1 1,-1 0 0,0 0 0,0 0-1,-1 0 1,-1 1 0,0-1-1,0 1 1,-10-14 0,-10-9 211,-34-34 0,13 15 1042,80 49 1081,10 6-2306,-22-1-322,1-2 0,25-1 1,-41 0-1083,0-1 1,-1 0 0,1 0 0,-1-1-1,1 0 1,10-5 0,10-9-13806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6.597"/>
    </inkml:context>
    <inkml:brush xml:id="br0">
      <inkml:brushProperty name="width" value="0.035" units="cm"/>
      <inkml:brushProperty name="height" value="0.035" units="cm"/>
    </inkml:brush>
  </inkml:definitions>
  <inkml:trace contextRef="#ctx0" brushRef="#br0">94 394 15459,'-64'176'4090,"56"-149"-3472,2 0 1,0 0-1,2 0 0,-2 45 1,6-67-537,0 0 0,0 0 0,1 0 0,-1 0 0,1 0 0,0 0 0,1 0 0,-1-1 0,1 1 0,0 0 0,0-1 0,4 7 0,-5-10-59,0 0 0,0 0 0,0 0 0,0 0 0,0 0 0,0 0 0,1 0 0,-1-1 0,0 1 0,0 0 0,1-1 0,-1 1 0,0-1 0,1 1 0,-1-1 0,1 0 0,-1 1 0,2-1 0,0 0-4,-1 0 1,1-1 0,0 1-1,0-1 1,-1 0-1,1 0 1,0 0 0,-1 0-1,1 0 1,-1 0-1,0-1 1,4-1 0,6-7 7,-1 1 1,1-2 0,-2 1-1,0-1 1,0-1-1,-1 0 1,10-16 0,-2-2 18,-1 0 0,15-39 1,-18 34-4,-2-1 1,-1-1-1,-2 1 1,7-73-1,-14 83-23,0 0-1,-2-1 1,0 1-1,-2 0 1,-1 0-1,-1 0 1,-16-46-1,19 66-8,-1 0 0,1 1-1,-1-1 1,-1 0 0,1 1 0,-1 0 0,0 0 0,0 0-1,0 0 1,-10-7 0,12 10-7,0 1 0,-1 0 0,1-1 0,0 1 0,0 0 0,-1 0 0,1 1 0,-1-1 0,1 0 0,-1 1 0,1-1 0,-1 1 0,1 0 0,-1 0 1,1 0-1,-1 0 0,1 0 0,-1 1 0,1-1 0,-1 1 0,1 0 0,-1 0 0,1 0 0,0 0 0,-1 0 0,1 0 0,0 0 0,0 1 0,-3 1 0,-1 3 7,-1 1 0,1-1 0,0 1 0,1 0 0,0 0 0,0 1 0,0 0-1,1 0 1,0 0 0,0 0 0,-2 12 0,0-2-3,1 1-1,1 0 0,1 0 1,-2 26-1,5-42-17,0 0 1,-1 0-1,1 0 0,1 0 0,-1 0 1,0 0-1,1 0 0,-1 0 1,1 0-1,0 0 0,0 0 0,0 0 1,0-1-1,1 1 0,-1 0 0,1-1 1,0 1-1,0-1 0,-1 0 0,2 1 1,-1-1-1,0 0 0,0 0 1,1 0-1,-1 0 0,1-1 0,-1 1 1,1-1-1,0 0 0,0 1 0,-1-1 1,1 0-1,0-1 0,0 1 1,0 0-1,4-1 0,52 4-371,-45-4 243,0 0 0,-1 1 0,26 5 0,-34-4 113,-1-1 1,1 1-1,-1 0 1,0 0-1,1 0 0,-1 1 1,0-1-1,0 1 1,-1 0-1,1 0 1,-1 0-1,1 1 1,-1-1-1,0 1 1,3 5-1,0 3-39,0-1 1,-1 1-1,-1 1 0,1-1 0,3 24 0,0-3-495,-8-31 482,1-1 0,-1 1 1,0-1-1,1 1 1,-1-1-1,1 0 1,0 1-1,-1-1 1,1 1-1,0-1 0,0 0 1,0 0-1,0 0 1,0 1-1,0-1 1,0 0-1,0 0 0,0 0 1,1 0-1,1 0 1,-2 0-45,0-1 0,0 0 0,0 0 0,0 0 0,0 0 0,1 0 0,-1-1 0,0 1 0,0 0 0,0 0 0,0-1 0,0 1 0,0-1 0,0 1 0,0-1 1,0 1-1,0-1 0,0 0 0,0 1 0,1-2 0,4-4-292,0 0 0,-1-1 0,0 1 0,0-1 0,-1 0 0,4-8 0,13-35-844,-2-13-164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2.392"/>
    </inkml:context>
    <inkml:brush xml:id="br0">
      <inkml:brushProperty name="width" value="0.025" units="cm"/>
      <inkml:brushProperty name="height" value="0.025" units="cm"/>
    </inkml:brush>
  </inkml:definitions>
  <inkml:trace contextRef="#ctx0" brushRef="#br0">14 134 5029,'-1'1'394,"0"0"1,-1 1 0,1-1-1,0 0 1,0 1 0,0 0-1,1-1 1,-1 1 0,0-1-1,0 1 1,1 0 0,-1-1-1,1 1 1,0 0 0,-1 0-1,1 0 1,0-1 0,0 1-1,0 0 1,0 0 0,1 3-1,0-2-8,0-1 0,0 1 0,0 0 0,1-1 0,-1 1 0,1-1 0,0 0-1,0 1 1,0-1 0,0 0 0,0 0 0,3 2 0,1 1 150,0-1 1,0 0-1,1 0 1,-1-1-1,1 0 0,0 0 1,0-1-1,0 0 1,14 3-1,-13-5-299,-1 0-1,1-1 0,0 0 1,-1 0-1,1-1 1,-1 1-1,1-2 1,-1 1-1,0-1 1,0 0-1,0-1 1,0 0-1,-1 0 0,1 0 1,-1-1-1,11-10 1,-10 8-167,1-1 0,-1 0 1,0 0-1,-1 0 0,0-1 1,-1 0-1,1-1 0,-2 1 1,1-1-1,-1 0 0,4-18 0,-7 26-64,-1 0 0,1 0 0,-1 0 0,0 0 0,0 0 0,0 0 0,0 0 0,0 0 0,0 0 0,0 0 0,-1 0 0,1 0 0,-1 0 0,1 0 0,-1 0 0,0 0 0,0 0 0,0 0 0,0 0-1,0 1 1,0-1 0,0 0 0,-1 1 0,1-1 0,-1 1 0,1-1 0,-1 1 0,1 0 0,-1 0 0,0 0 0,0-1 0,1 2 0,-1-1 0,0 0 0,0 0 0,-2 0 0,0 0-7,-1 0 0,1 1 1,0-1-1,0 1 0,-1 0 0,1 0 1,0 1-1,0-1 0,-1 1 1,1 0-1,0 0 0,0 0 0,0 1 1,0-1-1,0 1 0,-7 4 1,3 1-18,1-1 1,0 1 0,0 1 0,0 0-1,1-1 1,0 2 0,1-1 0,0 1-1,0 0 1,1 0 0,0 0 0,0 1-1,1-1 1,-2 15 0,0-3-1,1 0-1,2 0 1,0 0 0,1 1 0,3 37-1,-1-54 15,-1-1 0,1 0 0,-1 0 0,1 0 0,0 0 0,1 0 0,-1 0 0,1 0 0,0 0 0,0 0 0,0-1 0,0 1 0,0-1 0,1 0 0,0 1 0,4 3 0,-4-5 3,0 0-1,1 0 0,-1 0 1,0-1-1,1 1 0,-1-1 1,1 0-1,-1 0 0,1 0 1,0-1-1,-1 1 0,1-1 1,0 0-1,0 0 0,4-1 1,5-1 7,0 0-1,-1-2 1,1 1 0,-1-2-1,0 0 1,0 0 0,0-1-1,0 0 1,11-10 0,6-3-48,0-2 0,-1-1 0,-1-1 0,-2-2 0,0 0 0,-1-2 0,23-34 0,-59 81-15,2 0 0,-12 34 1,18-45 72,1 0 1,1 1-1,0-1 1,0 1-1,0-1 0,2 1 1,-1-1-1,1 1 0,0 0 1,3 13-1,-3-22-6,0 0 0,1 0 0,-1 0 0,1-1 0,-1 1 0,1 0 0,0 0 0,-1 0-1,1 0 1,0 0 0,-1-1 0,1 1 0,0 0 0,0-1 0,0 1 0,0 0 0,0-1 0,0 1 0,0-1-1,-1 0 1,2 1 0,-1-1 0,0 0 0,0 1 0,0-1 0,0 0 0,0 0 0,0 0 0,0 0 0,0 0-1,0 0 1,0 0 0,0-1 0,0 1 0,0 0 0,0 0 0,0-1 0,0 1 0,0-1 0,0 1 0,0-1-1,0 1 1,1-2 0,43-27 280,-7-9-221,-25 24-110,1 0-1,0 1 0,1 0 0,0 1 0,1 1 0,29-15 0,-44 25 26,0 0 0,0 1 0,0-1 0,0 1 0,0 0 0,0-1 0,0 1 0,0 0 0,1 0 0,-1-1 0,0 1 0,0 0 0,0 0 0,0 0 0,1 1 0,-1-1 0,0 0 0,0 0 0,0 1 0,0-1 0,0 0 0,0 1 0,0-1 0,0 1 0,0 0 0,0-1 0,0 1 0,0 0 0,0-1 0,0 1 0,0 0 0,0 0 0,-1 0 0,1 0 0,0 0 0,-1 0 0,1 0 0,-1 0 0,1 0 0,-1 0 0,1 0 0,-1 0 0,0 0 0,0 1 0,1-1 1,-1 0-1,0 2 0,1 9 55,0 0 1,-1 0-1,-2 24 1,1-11-29,1-16-6,-1-3 4,1-1 0,0 1 1,1-1-1,-1 1 0,1 0 0,0-1 1,2 7-1,-2-11 2,-1 0 0,1 0 0,-1 0 0,1-1 0,-1 1 0,1 0 0,-1 0 0,1-1 0,0 1 0,-1-1 0,1 1 0,0 0 0,0-1 0,-1 1 0,1-1 0,0 0 0,0 1 0,0-1 0,0 1 0,1-1 0,0 0 27,0 0 0,0 0 0,0 0-1,0 0 1,0 0 0,0-1 0,1 1-1,-1-1 1,0 1 0,0-1-1,0 0 1,3-1 0,7-6 56,0 0-1,0-1 1,-1 0 0,0-1 0,16-18-1,29-24-73,-52 48-56,50-33-184,-51 35 22,1 0 0,-1 0 0,1 1 0,-1-1 0,1 1 0,0 0 0,-1 0 1,1 0-1,0 0 0,0 1 0,0-1 0,0 1 0,6 0 0,-8 1 117,-1 0 0,0 0 0,0 0 0,0 0 0,0 0 0,0 0 0,0 0 0,0 0-1,-1 1 1,1-1 0,0 0 0,-1 0 0,1 1 0,-1-1 0,1 0 0,-1 1 0,1-1 0,-1 1 0,0-1 0,0 0 0,0 1 0,0-1 0,0 1 0,0-1 0,0 0 0,0 1 0,0-1 0,-1 3-1,0 0-391,1 0 0,-1-1 0,1 1 0,-1 0 0,-1 0 0,1-1 0,0 1 0,-1-1 0,1 1 0,-4 3 0,-6 1-5922,1-6-4202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2.721"/>
    </inkml:context>
    <inkml:brush xml:id="br0">
      <inkml:brushProperty name="width" value="0.025" units="cm"/>
      <inkml:brushProperty name="height" value="0.025" units="cm"/>
    </inkml:brush>
  </inkml:definitions>
  <inkml:trace contextRef="#ctx0" brushRef="#br0">1 1 20628,'0'0'2338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4.056"/>
    </inkml:context>
    <inkml:brush xml:id="br0">
      <inkml:brushProperty name="width" value="0.025" units="cm"/>
      <inkml:brushProperty name="height" value="0.025" units="cm"/>
    </inkml:brush>
  </inkml:definitions>
  <inkml:trace contextRef="#ctx0" brushRef="#br0">76 164 4516,'0'0'-197,"-8"1"4964,4 0-4248,-1 0 0,1 1 0,-1-1 0,1 1 0,0 0 0,0 0 0,0 0 0,0 1 0,0-1 0,-6 6 0,9-6-368,-1-1-1,1 1 1,0-1-1,-1 1 0,1 0 1,0-1-1,0 1 1,0 0-1,0 0 0,1 0 1,-1 0-1,0 0 0,1 0 1,-1 0-1,1 0 1,0 0-1,0 0 0,-1 1 1,2-1-1,-1 0 1,0 0-1,0 0 0,1 0 1,-1 0-1,1 0 1,-1 0-1,1 0 0,0 0 1,0 0-1,0 0 1,2 3-1,-1-3-41,0 1 0,0-1-1,0 1 1,0-1 0,1 0 0,-1 0 0,0 0 0,1 0-1,0-1 1,-1 1 0,1-1 0,0 1 0,0-1 0,0 0-1,0 0 1,0 0 0,0-1 0,0 1 0,0-1-1,0 0 1,0 1 0,0-1 0,1-1 0,-1 1 0,0 0-1,0-1 1,5-1 0,1 0 82,1-1 0,-1 0 0,0-1 0,0 0 0,0 0 0,0-1 0,12-8 0,-1-2 46,-1-1 1,-1-1 0,25-29-1,-36 39-208,-2-1-1,1 1 0,-1-1 1,0 0-1,0-1 0,-1 1 1,-1-1-1,1 0 0,-1 1 0,-1-2 1,1 1-1,0-13 0,-3 21-20,0 0 0,0 0 0,0-1-1,0 1 1,0 0 0,0 0-1,0 0 1,0 0 0,-1 0-1,1 0 1,-1 0 0,1 0-1,0 0 1,-1 0 0,0 0-1,1 0 1,-1 0 0,0 0-1,1 0 1,-1 0 0,0 0 0,0 1-1,0-1 1,0 0 0,0 1-1,0-1 1,0 0 0,0 1-1,0 0 1,0-1 0,0 1-1,0-1 1,0 1 0,0 0-1,0 0 1,0 0 0,-1 0 0,1 0-1,0 0 1,0 0 0,0 0-1,0 0 1,0 0 0,0 0-1,-1 1 1,-1 0 0,-1 0 3,-1 0-1,0 1 1,0-1 0,1 1 0,-1 0 0,1 1 0,-1-1 0,1 1-1,-7 6 1,4-2-12,0 2-1,0-1 1,1 1-1,1-1 1,0 2-1,0-1 1,0 0-1,1 1 1,1 0-1,0 0 1,0 0-1,1 0 1,0 1-1,1-1 1,0 1 0,1-1-1,1 18 1,-1-26-3,0 0 1,1 0 0,-1 0 0,1 0 0,-1 0 0,1 0 0,0 0 0,0-1 0,0 1-1,0 0 1,0 0 0,0-1 0,0 1 0,1-1 0,-1 1 0,0-1 0,1 0 0,-1 1 0,1-1-1,0 0 1,2 1 0,1 1-111,0-2 0,0 1-1,0 0 1,0-1 0,0 0-1,1 0 1,-1-1 0,7 1-1,3-1-765,0-1 0,0-1-1,0 0 1,-1-1 0,17-5-1,20-12-5552,-1-3-4873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4.511"/>
    </inkml:context>
    <inkml:brush xml:id="br0">
      <inkml:brushProperty name="width" value="0.025" units="cm"/>
      <inkml:brushProperty name="height" value="0.025" units="cm"/>
    </inkml:brush>
  </inkml:definitions>
  <inkml:trace contextRef="#ctx0" brushRef="#br0">16 50 5189,'0'0'22517,"-2"13"-22346,2-5-139,-9 88 203,5 126 0,4-218-234,0 0 0,1 0 0,0 0 0,0 0 0,0 0 0,1 0 0,-1 0 0,1 0 0,0 0 0,3 4 0,-4-6 7,-1-1 0,1 0 0,0 0 0,1 0 0,-1 0 0,0 0 0,0 0 0,0 0 0,1 0 0,-1 0 0,0-1 0,1 1 0,-1 0 0,0-1 0,1 1 0,-1-1 0,1 0 0,-1 1 0,1-1 0,-1 0 0,1 0 0,0 0 0,-1 0 0,1 0 0,-1 0 0,1-1 0,-1 1 0,1 0 0,-1-1 0,0 1 0,4-2 0,2-2 112,0-1 0,1 1 0,-1-1 1,-1-1-1,1 1 0,-1-1 0,0 0 0,0-1 0,7-10 1,43-71 239,-51 80-363,15-30 42,-1 0 0,-1-1 0,-3-2 0,-1 1 0,10-51 0,-63 151-4395,34-50 3513,-33 64-6414,16-24-327,12-21 1125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5.340"/>
    </inkml:context>
    <inkml:brush xml:id="br0">
      <inkml:brushProperty name="width" value="0.025" units="cm"/>
      <inkml:brushProperty name="height" value="0.025" units="cm"/>
    </inkml:brush>
  </inkml:definitions>
  <inkml:trace contextRef="#ctx0" brushRef="#br0">80 162 3171,'0'0'299,"10"-2"534,-5 1-338,0 0-1,-1 0 1,1-1 0,-1 0 0,1 1 0,-1-2 0,0 1 0,1 0 0,-1-1-1,0 0 1,-1 0 0,1 0 0,0 0 0,-1-1 0,0 1 0,0-1-1,0 0 1,0 0 0,-1 0 0,1 0 0,-1-1 0,0 1 0,0 0 0,-1-1-1,1 0 1,-1 1 0,0-1 0,0 0 0,0-6 0,-1 10-305,0 0 0,0 1 0,0-1 0,0 0 0,0 0 0,0 1 0,0-1 0,0 0 0,-1 0 0,1 1 0,0-1 0,0 0 0,-1 0 0,1 1 0,0-1 1,-1 0-1,1 1 0,-1-1 0,1 0 0,-1 1 0,1-1 0,-1 1 0,1-1 0,-1 1 0,0-1 0,1 1 0,-1-1 0,0 1 0,1 0 0,-1-1 0,-1 1 0,0 0 3,0-1 0,-1 1 0,1 0 0,-1 0 0,1 1 0,0-1 0,-1 0 0,1 1 0,0 0 0,-4 1 0,-56 30 122,58-30-53,-2 2-225,-1 0 0,1 0 0,0 1 0,0 0 0,-9 9-1,13-11-13,0-1-1,1 1 1,-1 0-1,1 0 1,-1-1-1,1 1 1,0 0-1,0 1 1,0-1-1,0 0 1,1 0-1,-1 0 1,1 0-1,0 1 1,0-1-1,0 4 1,1-5-19,-1-1 0,1 1 0,-1-1 0,1 1 0,0-1 0,-1 0 0,1 1 0,0-1 0,0 0-1,0 1 1,0-1 0,0 0 0,1 0 0,-1 0 0,0 0 0,0 0 0,1 0 0,-1-1 0,1 1 0,-1 0 0,1-1 0,-1 1 0,1-1 0,-1 1 0,1-1 0,-1 1 0,1-1 0,-1 0 0,1 0 0,0 0 0,-1 0 0,1 0 0,-1 0 0,1-1 0,2 0 0,0 1-9,0 0-1,1-1 1,-1 0 0,0 0 0,0 0-1,0 0 1,0-1 0,0 1 0,0-1-1,0 0 1,0 0 0,5-5-1,-6 4 26,0 0 0,-1-1 0,0 1-1,1-1 1,-1 0 0,-1 1 0,1-1-1,0 0 1,-1 0 0,0 0 0,0 0-1,0 0 1,0-1 0,-1 1 0,0 0-1,0 0 1,0 0 0,0-1 0,-1-4-1,1 9-13,-1-1 0,1 0 0,0 0-1,0 1 1,-1-1 0,1 0 0,-1 0 0,1 1-1,-1-1 1,1 0 0,-1 1 0,1-1-1,-1 1 1,1-1 0,-1 0 0,0 1-1,1 0 1,-1-1 0,0 1 0,1-1-1,-1 1 1,0 0 0,0-1 0,0 1 0,1 0-1,-1 0 1,0 0 0,-1-1 0,-24 0-401,21 1 158,5 0 178,28-12 54,-17 6 10,-9 5-2,0 1-1,0-1 0,0 0 1,0 0-1,-1 0 0,1 0 1,0-1-1,-1 1 1,1 0-1,-1-1 0,1 1 1,-1-1-1,0 1 0,1-1 1,-1 0-1,0 0 0,0 1 1,0-1-1,0 0 0,-1 0 1,1 0-1,0 0 0,-1 0 1,1-4-1,-1 5-2,-1 1-1,1-1 0,-1 0 1,1 1-1,-1-1 1,1 1-1,-1-1 1,0 0-1,1 1 1,-1-1-1,0 1 1,1-1-1,-1 1 1,0 0-1,0-1 1,1 1-1,-1 0 1,0 0-1,0-1 1,0 1-1,1 0 1,-1 0-1,0 0 1,0 0-1,0 0 1,0 0-1,1 0 1,-1 0-1,0 0 1,0 0-1,0 1 1,0-1-1,-1 1 1,-32 9-42,24-2 39,-1 0 1,1 1-1,1 0 0,-1 1 0,-8 12 0,13-16 10,1-1-1,1 1 0,-1-1 0,1 1 1,0 0-1,0 0 0,1 1 0,-1-1 0,1 0 1,1 1-1,-1 0 0,0 7 0,4-13-1,0 0-1,0-1 1,0 1-1,0 0 0,-1 0 1,1-1-1,0 1 1,0-1-1,0 0 1,0 1-1,0-1 0,0 0 1,0 0-1,0 0 1,0 0-1,0-1 0,3 0 1,1 1 6,70-9 22,-63 6-45,0 1 1,1 0-1,-1 1 1,0 1 0,1 0-1,-1 0 1,14 3-1,-1 15-3,-6-5 97,-19-13-73,0 0-1,0 0 1,-1 0 0,1 0 0,0 0 0,0 0-1,0 0 1,-1-1 0,1 1 0,0 0 0,0-1 0,-1 1-1,1 0 1,0-1 0,-1 1 0,1-1 0,0 1 0,-1-1-1,1 0 1,-1 1 0,1-1 0,-1 1 0,1-1-1,-1 0 1,1 0 0,-1 1 0,0-1 0,1 0 0,-1-1-1,5-7 198,-1-1-1,0 0 0,-1 0 0,-1 0 0,3-16 1,-4 20-159,0 1-1,-1-1 1,1 0 0,-1 0 0,-1 1 0,1-1 0,-1 0 0,0 0-1,0 1 1,-1-1 0,-3-8 0,-6 2-134,3 16-1718,8-3 1600,0 0 1,0 0 0,0-1 0,0 1-1,0 0 1,0 0 0,0 0-1,0 0 1,0 0 0,0 0 0,0-1-1,0 1 1,1 0 0,-1 0-1,0 0 1,1 0 0,-1-1 0,0 1-1,1 0 1,-1 0 0,1-1 0,-1 1-1,1 0 1,0-1 0,-1 1-1,1-1 1,0 1 0,-1-1 0,1 1-1,0-1 1,1 1 0,17 5-6400,5-5-5445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5.966"/>
    </inkml:context>
    <inkml:brush xml:id="br0">
      <inkml:brushProperty name="width" value="0.025" units="cm"/>
      <inkml:brushProperty name="height" value="0.025" units="cm"/>
    </inkml:brush>
  </inkml:definitions>
  <inkml:trace contextRef="#ctx0" brushRef="#br0">184 376 3299,'19'-38'10207,"-16"30"-9406,0 0 1,-1 1-1,0-1 0,0 0 0,-1 0 1,0-1-1,0 1 0,-1 0 0,0 0 1,-1-8-1,0 14-685,1 0-1,-1 0 1,0 1 0,1-1-1,-1 1 1,0-1 0,0 0 0,0 1-1,0 0 1,0-1 0,-1 1 0,1 0-1,0-1 1,-1 1 0,1 0 0,-1 0-1,1 0 1,-1 0 0,1 1-1,-1-1 1,0 0 0,0 1 0,1-1-1,-1 1 1,0-1 0,0 1 0,1 0-1,-1 0 1,0 0 0,0 0 0,0 0-1,1 0 1,-1 0 0,-3 1 0,-2 0-39,0 0 1,1 0 0,-1 1 0,1 0 0,-1 0-1,1 0 1,0 1 0,-10 5 0,7-1-73,0 0-1,1 1 1,0 0-1,0 1 1,1 0 0,0 0-1,0 0 1,-5 12-1,9-16-5,0 0 1,0 1-1,1-1 0,0 1 0,0-1 0,0 1 1,1 0-1,0 0 0,0 0 0,0 0 0,1 0 1,0 0-1,0 0 0,1 0 0,-1 0 0,1 0 0,3 8 1,-3-12 1,0 0 0,0 0 0,0-1 1,1 1-1,-1 0 0,1-1 0,-1 1 1,1 0-1,0-1 0,0 0 0,-1 1 1,1-1-1,0 0 0,0 0 0,0 0 1,0 0-1,0-1 0,1 1 0,-1 0 1,0-1-1,0 0 0,0 1 0,1-1 1,-1 0-1,0 0 0,0 0 0,1 0 1,-1-1-1,2 0 0,5 0 23,0-1-1,0 0 1,0 0 0,-1-1-1,1 0 1,8-5-1,0-1 68,-1 0 0,0-2 0,0 0 0,-1-1 0,-1-1 0,0 0 0,-1-1 0,0 0 0,-1-1 0,-1 0 0,0-1 0,-1 0 0,-1-1 0,-1 0 0,0 0 0,-1-1 0,-1 0 0,0 0 0,-2-1 0,0 0 0,-1 1 0,1-35 0,-4 50-92,0 1-1,0-1 0,0 0 1,-1 1-1,1-1 0,-1 1 1,1-1-1,-1 0 0,0 1 1,0 0-1,0-1 1,0 1-1,-1 0 0,1-1 1,-1 1-1,1 0 0,-1 0 1,0 0-1,1 0 0,-5-2 1,5 3-6,-1 1 1,1-1-1,0 1 0,-1-1 1,1 1-1,-1 0 1,1 0-1,-1 0 1,1 0-1,-1 0 0,1 0 1,-1 0-1,1 0 1,-1 1-1,1-1 1,-1 0-1,1 1 0,-1-1 1,1 1-1,0 0 1,-1-1-1,1 1 1,0 0-1,0 0 0,-1 0 1,1 0-1,0 0 1,0 0-1,0 0 1,0 0-1,0 1 0,1-1 1,-1 0-1,0 1 1,1-1-1,-2 2 1,-4 6-134,1 0 1,-1 0-1,2 0 1,-1 1-1,1-1 0,1 1 1,0 0-1,0 1 1,1-1-1,0 0 1,0 1-1,2-1 1,-1 1-1,2 11 1,-1-21-122,1 0-1,0 0 1,-1-1 0,1 1-1,0 0 1,0-1 0,-1 1 0,1 0-1,0-1 1,0 1 0,0-1-1,0 0 1,0 1 0,0-1 0,0 1-1,0-1 1,0 0 0,0 0-1,0 0 1,0 0 0,0 0-1,0 0 1,0 0 0,0 0 0,0 0-1,0 0 1,0 0 0,0-1-1,0 1 1,0 0 0,0-1 0,0 1-1,-1 0 1,1-1 0,0 0-1,1 0 1,14-12-6492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6.439"/>
    </inkml:context>
    <inkml:brush xml:id="br0">
      <inkml:brushProperty name="width" value="0.025" units="cm"/>
      <inkml:brushProperty name="height" value="0.025" units="cm"/>
    </inkml:brush>
  </inkml:definitions>
  <inkml:trace contextRef="#ctx0" brushRef="#br0">166 97 6694,'0'0'18482,"-8"-6"-17810,7 6-668,-1-2 25,0-1-1,0 1 1,-1 0-1,1 1 0,-1-1 1,0 0-1,0 1 0,1-1 1,-1 1-1,0 0 0,0 0 1,0 0-1,0 0 0,0 1 1,-1-1-1,1 1 0,0 0 1,0 0-1,0 0 0,0 0 1,0 1-1,-1-1 0,1 1 1,0-1-1,0 1 0,0 0 1,0 1-1,0-1 0,-4 3 1,0 1-16,0 0 0,0 1 0,1-1 1,0 1-1,-10 12 0,15-16-3,-1-1 0,1 1 0,-1 0 0,1 0 0,0 0-1,-1 0 1,1 0 0,0 0 0,0 0 0,1 1 0,-1-1 0,0 0 0,1 0-1,-1 1 1,1-1 0,0 1 0,0-1 0,0 0 0,0 1 0,0-1 0,1 0-1,-1 1 1,1-1 0,-1 0 0,2 3 0,-1-4 0,1 1 0,-1-1 1,1-1-1,-1 1 0,1 0 0,-1 0 0,1-1 1,0 1-1,-1 0 0,1-1 0,0 0 0,0 1 1,-1-1-1,1 0 0,0 0 0,0 0 0,-1 0 1,1 0-1,0 0 0,0-1 0,-1 1 1,1-1-1,0 1 0,-1-1 0,3-1 0,43-17 211,-32 9-180,0-1 1,0 0 0,17-18-1,-27 25-36,-1-1-1,1 0 1,-1 0-1,0 0 1,-1-1-1,1 1 1,-1-1-1,0 0 1,-1 1-1,1-2 1,-1 1-1,-1 0 1,2-7-1,-2 12-14,-1 1-1,0-1 1,0 0-1,0 0 1,0 0 0,0 1-1,0-1 1,0 0-1,0 0 1,-1 0-1,1 0 1,0 1-1,0-1 1,-1 0 0,1 0-1,0 1 1,-1-1-1,1 0 1,-1 1-1,1-1 1,-1 0-1,1 1 1,-1-1 0,1 1-1,-1-1 1,0 1-1,1-1 1,-1 1-1,-1-1 1,0 0-115,0 0 0,0 1 0,0 0 0,0-1 0,0 1 0,-1 0 0,1 0 0,0 0 0,0 0 0,0 1 1,-3 0-1,-1 0-406,1 0 0,-1 1 1,1 0-1,0 0 1,0 1-1,0-1 1,0 1-1,-6 4 1,-11 26-8028,14-19 1490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6.912"/>
    </inkml:context>
    <inkml:brush xml:id="br0">
      <inkml:brushProperty name="width" value="0.025" units="cm"/>
      <inkml:brushProperty name="height" value="0.025" units="cm"/>
    </inkml:brush>
  </inkml:definitions>
  <inkml:trace contextRef="#ctx0" brushRef="#br0">124 0 11435,'0'0'8418,"-1"11"-7094,-9 99 1311,-38 166-1,39-232-2506,-2 13 49,-33 97-1,59-234 1041,4 6-1185,4 1 0,2 0 0,60-118 0,-79 181-102,0 1 1,0 0-1,1 0 0,0 1 1,1 0-1,0 0 0,15-12 1,-18 16-86,1 1 0,-1-1 0,1 1 0,0 1 0,0-1 0,0 1 0,0 0 0,0 0-1,0 1 1,0 0 0,1 0 0,-1 0 0,0 1 0,12 1 0,-17-1 146,-1 0-1,0 0 0,1 0 1,-1 0-1,0 0 0,1 0 0,-1 0 1,0 1-1,1-1 0,-1 0 1,0 0-1,0 0 0,1 1 1,-1-1-1,0 0 0,0 0 0,1 1 1,-1-1-1,0 0 0,0 0 1,1 1-1,-1-1 0,0 0 1,0 1-1,0-1 0,0 0 0,0 1 1,0-1-1,1 0 0,-1 1 1,0-1-1,0 0 0,0 1 1,0-1-1,0 1 0,0-1 0,0 0 1,-1 1-1,1-1 0,0 0 1,0 1-1,0-1 0,0 0 1,0 1-1,0-1 0,-1 0 0,1 1 1,0-1-1,0 0 0,0 0 1,-1 1-1,1-1 0,0 0 1,-1 0-1,1 1 0,-16 17-7,-18 8 168,-1-1-1,-2-2 1,-66 32 0,116-62-3604,1-1 0,-1 0 0,17-14 0,-23 17 1741,22-18-5473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7.304"/>
    </inkml:context>
    <inkml:brush xml:id="br0">
      <inkml:brushProperty name="width" value="0.025" units="cm"/>
      <inkml:brushProperty name="height" value="0.025" units="cm"/>
    </inkml:brush>
  </inkml:definitions>
  <inkml:trace contextRef="#ctx0" brushRef="#br0">41 126 1794,'9'-5'1943,"-3"1"-725,28-17 2753,-6 15 2867,-27 7-6650,0-1 0,-1 1 0,1-1-1,-1 1 1,1 0 0,-1-1 0,1 1-1,-1-1 1,0 1 0,1 0 0,-1 0-1,0-1 1,1 1 0,-1 0 0,0 0 0,0-1-1,0 1 1,1 0 0,-1 0 0,0-1-1,0 1 1,0 0 0,0 0 0,-1 1-1,0 28 943,1-25-606,-4 27 210,-2 1 0,-2-1 0,0 0 0,-25 57 0,-6 25-603,32-90-113,2-10 12,1 0-1,1 0 0,0 0 1,0 18-1,3-32-26,0 1 0,0-1 1,0 0-1,0 0 0,0 0 0,1 1 1,-1-1-1,0 0 0,0 0 0,0 0 0,1 0 1,-1 0-1,0 1 0,0-1 0,0 0 1,1 0-1,-1 0 0,0 0 0,0 0 0,0 0 1,1 0-1,-1 0 0,0 0 0,0 0 1,1 0-1,-1 0 0,0 0 0,0 0 0,1 0 1,-1 0-1,0 0 0,0 0 0,1 0 1,-1 0-1,0 0 0,0-1 0,0 1 0,1 0 1,-1 0-1,0 0 0,0 0 0,0 0 1,0-1-1,1 1 0,-1 0 0,0 0 0,0 0 1,0-1-1,0 1 0,0 0 0,0 0 1,1-1-1,9-12 29,0-2-1,-1 1 1,0-1 0,-1-1 0,-1 0-1,9-27 1,-3 8 7,4-6-52,10-26-147,40-72-1,-58 122 117,1 1 0,1 0 0,0 0 0,1 1 0,1 1 0,0 0 0,1 1 0,0 0 0,25-15 0,-37 26 12,-1 1 0,1 0 0,0 0-1,0 0 1,-1 0 0,1 0 0,0 1 0,0-1-1,0 0 1,0 1 0,0 0 0,0-1-1,0 1 1,4 0 0,-5 0 25,-1 1 0,1-1-1,-1 0 1,1 1 0,-1-1 0,1 0-1,-1 1 1,1-1 0,-1 1 0,0-1-1,1 1 1,-1-1 0,0 1 0,1-1 0,-1 1-1,0-1 1,0 1 0,1-1 0,-1 1-1,0-1 1,0 1 0,0 0 0,0-1-1,0 1 1,0-1 0,0 1 0,0-1-1,0 1 1,0 0 0,0-1 0,0 2 0,-1 3 16,-1 1 1,0-1-1,1 0 1,-1 0-1,-1 1 1,1-1-1,-1 0 1,0-1 0,-4 6-1,-14 14 354,-2-1 0,0-1 0,-1-1 0,-1-1 0,-1-1 0,0-1 0,-33 15 0,58-32-352,-1 0-1,0 0 0,0 0 1,0 0-1,1 0 0,-1-1 1,0 1-1,0-1 0,0 1 1,0-1-1,0 0 0,0 0 1,-3 0-1,5 0-36,-1 0 0,1-1 0,0 1 0,0 0 1,-1-1-1,1 1 0,0-1 0,0 1 0,0-1 0,0 1 0,0 0 0,0-1 0,0 1 1,-1-1-1,1 1 0,0-1 0,0 1 0,1 0 0,-1-1 0,0 1 0,0-1 0,0 1 1,0-1-1,0 1 0,0 0 0,1-1 0,-1 1 0,0-1 0,0 1 0,0 0 0,1-1 1,-1 1-1,0 0 0,1-1 0,4-7-629,0 1 0,0 0 0,1 0 0,10-8 0,51-40-6600,-30 24 839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7.912"/>
    </inkml:context>
    <inkml:brush xml:id="br0">
      <inkml:brushProperty name="width" value="0.025" units="cm"/>
      <inkml:brushProperty name="height" value="0.025" units="cm"/>
    </inkml:brush>
  </inkml:definitions>
  <inkml:trace contextRef="#ctx0" brushRef="#br0">142 1 5605,'0'0'14825,"-12"8"-12476,2-1-1986,-1 1 0,2 0 0,-1 1 0,1 0 0,0 0 0,1 1 0,0 0 0,1 1 0,-13 21 0,15-21-315,1 0-1,0-1 1,0 2-1,1-1 1,0 0-1,1 0 1,0 1-1,1-1 1,1 1 0,0 19-1,1-30-48,0 1-1,-1 0 1,1 0-1,0 0 1,0-1-1,0 1 1,0 0-1,1-1 1,-1 1-1,0-1 1,1 1-1,-1-1 1,1 0-1,-1 0 1,1 1-1,0-1 1,-1 0-1,1 0 1,0-1-1,0 1 1,0 0-1,0-1 1,0 1-1,-1-1 1,1 1-1,0-1 1,0 0-1,0 0 1,0 0-1,0 0 1,0 0-1,4-1 1,4 0-15,0 0 0,0 0 1,1-1-1,18-7 0,29-18-287,-48 21 190,0 0 0,0 1 0,0 1 0,0 0-1,1 0 1,0 1 0,-1 0 0,1 1 0,0 0 0,1 1 0,10-1 0,-21 3 120,0-1 0,0 1 1,0-1-1,0 1 0,0-1 1,-1 1-1,1 0 0,0-1 1,0 1-1,0 0 0,-1-1 0,1 1 1,0 0-1,-1 0 0,1 0 1,-1 0-1,1 0 0,-1 0 1,1 0-1,-1 0 0,0 0 1,1 0-1,-1 0 0,0 0 1,0 0-1,0 0 0,0 0 0,0 1 1,1 38 293,-2-30-243,1-8-53,0-1 1,0 1-1,0-1 1,0 0-1,1 1 1,-1-1-1,0 1 0,1-1 1,-1 0-1,1 1 1,-1-1-1,1 0 1,-1 1-1,1-1 0,0 0 1,0 0-1,0 0 1,0 0-1,0 0 1,0 0-1,0 0 0,0 0 1,0 0-1,0 0 1,0-1-1,1 1 1,-1 0-1,0-1 0,0 1 1,1-1-1,-1 1 1,1-1-1,-1 0 1,0 1-1,1-1 0,-1 0 1,1 0-1,-1 0 1,0 0-1,1 0 1,-1-1-1,1 1 0,-1 0 1,2-1-1,10-2-19,-1 0 0,1-1 0,22-10 0,-26 10-89,4-1-216,1-1 0,0 2 0,0 0 0,1 0 0,-1 2 0,1-1 0,21 1 0,-33 2 331,1 0 0,-1 0 1,1 1-1,-1-1 0,1 1 1,-1 0-1,1 0 0,-1 1 1,0-1-1,1 0 0,-1 1 1,0 0-1,0 0 0,0 0 1,0 0-1,0 0 0,-1 1 1,1-1-1,-1 1 0,0 0 1,1 0-1,-1 0 0,0 0 1,-1 0-1,1 0 0,0 0 1,-1 1-1,0-1 0,0 0 1,0 1-1,0-1 0,0 1 1,-1-1-1,0 1 0,0 4 1,5 89 2071,-9 101 1,3-185-1945,-1 1-1,0-1 1,0 0-1,-2 0 1,1 0-1,-8 16 1,9-25-118,1 0 0,-1 0-1,0 0 1,0 0 0,-1-1 0,1 1 0,-1-1-1,0 1 1,0-1 0,0 0 0,0 0 0,0 0 0,-1 0-1,1-1 1,-1 1 0,0-1 0,0 0 0,0 0-1,0-1 1,0 1 0,0-1 0,-8 2 0,10-3-15,0 0 1,1 0 0,-1-1-1,0 1 1,0 0-1,0-1 1,0 1 0,1-1-1,-1 0 1,0 0 0,1 1-1,-1-1 1,0 0-1,1 0 1,-1-1 0,1 1-1,-1 0 1,1 0 0,0-1-1,0 1 1,0-1-1,-1 1 1,1-1 0,0 1-1,1-1 1,-1 0 0,0 0-1,0 1 1,0-4-1,-2-5 12,0-1 0,1 0 0,-3-20 0,3 12-71,1 0 1,0 0-1,2-1 1,0 1-1,1 0 1,1 0-1,0 0 0,2 1 1,0-1-1,10-22 1,-9 30 47,-1 1 1,1 0 0,1 0-1,0 0 1,0 1 0,1 0 0,0 1-1,1 0 1,0 0 0,0 0-1,1 1 1,-1 1 0,1 0 0,1 0-1,-1 1 1,1 0 0,0 1-1,12-4 1,98-17-60,-14 4-4556,-61 6-2096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066"/>
    </inkml:context>
    <inkml:brush xml:id="br0">
      <inkml:brushProperty name="width" value="0.035" units="cm"/>
      <inkml:brushProperty name="height" value="0.035" units="cm"/>
    </inkml:brush>
  </inkml:definitions>
  <inkml:trace contextRef="#ctx0" brushRef="#br0">100 103 15563,'-2'-11'300,"0"2"-4,0-1 1,0 0 0,-1 0 0,0 1-1,0-1 1,-9-14 0,12 24-272,0-1 0,0 1-1,-1-1 1,1 0 0,0 1 0,-1-1 0,1 1 0,-1-1-1,1 1 1,0 0 0,-1-1 0,1 1 0,-1-1 0,1 1 0,-1 0-1,0-1 1,1 1 0,-1 0 0,1 0 0,-1-1 0,1 1-1,-1 0 1,0 0 0,1 0 0,-1 0 0,-1 0 0,1 0 23,1 1 0,-1-1 0,0 1 0,0-1 0,0 1 0,1-1 0,-1 1 0,0 0 0,1-1 0,-1 1 0,1 0 0,-1 0 0,1-1 0,-1 1 0,1 0 0,-1 1 0,-13 44 1266,13-42-1247,-9 40 369,2 1-1,2 1 0,-1 63 0,7-85-349,1 0 0,2 0 1,0 0-1,1 0 0,1-1 0,2 0 1,0 0-1,13 29 0,-15-44-58,0 1 0,0-1 0,1 0 0,0 0 0,0-1-1,1 1 1,0-2 0,0 1 0,1-1 0,0 0 0,0 0 0,9 4 0,-12-7-21,-1-1 1,1 0-1,0 0 1,-1 0-1,1-1 1,0 0 0,0 0-1,0 0 1,0 0-1,0-1 1,0 0-1,0 0 1,0 0-1,0-1 1,1 0-1,-2 0 1,1 0-1,0 0 1,0-1 0,0 1-1,-1-2 1,1 1-1,-1 0 1,1-1-1,4-3 1,-2-1 23,1 0 1,-1-1-1,0 0 1,-1 0-1,1 0 0,-2-1 1,1 0-1,-1 0 1,-1-1-1,0 1 1,0-1-1,-1 0 0,0 0 1,0 0-1,-1-1 1,-1 1-1,0 0 1,0-1-1,-1 1 0,-2-18 1,-2 22 147,0 13-76,-2 12-4,6-17-94,0 0-1,0-1 0,0 1 0,0 0 0,0-1 1,0 1-1,0-1 0,1 1 0,-1 0 1,1-1-1,-1 1 0,1-1 0,-1 1 1,1-1-1,0 1 0,0-1 0,0 0 0,0 1 1,0-1-1,0 0 0,2 2 0,-2-2-1,1-1-1,-1 1 0,1 0 0,-1-1 0,1 0 1,0 1-1,-1-1 0,1 0 0,0 0 0,-1 0 1,1 0-1,0 0 0,-1 0 0,1 0 0,0-1 1,-1 1-1,1 0 0,-1-1 0,1 0 0,-1 1 1,4-3-1,7-4-3,0 0 1,-1-1-1,1-1 1,-2 0-1,1-1 1,10-11-1,-7 5-3,28-20 0,-41 35 1,0 0 0,0 0 0,0 1-1,0-1 1,1 0 0,-1 1 0,0-1 0,0 1 0,0-1 0,1 1 0,-1 0 0,0-1 0,1 1 0,1 0 0,-2 0 1,-1 0 0,1 0 0,0 1 0,-1-1 0,1 0 0,0 0 0,-1 1 0,1-1 0,0 0 0,-1 1 0,1-1 1,-1 1-1,1-1 0,-1 1 0,1-1 0,-1 1 0,1-1 0,-1 1 0,1 0 0,1 4-4,0 0 0,0-1 1,0 1-1,-1 0 0,0 0 0,1 6 0,0 1 8,37 146-38,-28-126 46,0-1 1,30 56 0,11-3 1,10 19-42,-53-86 13,-1-1 0,-1 1-1,-1 0 1,6 26 0,-11-37 16,0-1 0,0 1 1,-1-1-1,0 1 0,0-1 0,0 1 1,-1 0-1,0-1 0,0 1 1,0-1-1,0 0 0,-1 1 1,-3 6-1,3-8 18,0-1 1,-1 1-1,1-1 1,0 0-1,-1 0 0,0 0 1,0 0-1,0-1 1,0 1-1,0-1 1,0 0-1,-1 0 0,1 0 1,-1 0-1,1 0 1,-1-1-1,0 0 1,1 1-1,-9 0 0,5-1 30,0 0-1,0-1 0,-1 1 0,1-1 1,0-1-1,-1 0 0,1 0 1,0 0-1,0-1 0,0 0 0,0 0 1,0-1-1,1 1 0,-8-6 1,5 3-3,0-1 0,1-1 1,0 1-1,0-1 1,1-1-1,0 1 0,0-1 1,1-1-1,-7-10 1,4 4-31,1-1-1,0 0 1,2-1 0,-1 0 0,2 0 0,0 0 0,2-1 0,-1 1 0,2-1 0,0 0 0,2-24 0,1 31-49,0 0 1,1 1-1,0-1 1,1 1-1,0 0 0,1-1 1,0 2-1,0-1 0,1 0 1,0 1-1,1 0 1,0 0-1,1 1 0,-1-1 1,2 1-1,-1 1 1,13-10-1,9-5-308,2 1 1,1 2-1,58-26 1,-60 30 257,31-16-259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8.936"/>
    </inkml:context>
    <inkml:brush xml:id="br0">
      <inkml:brushProperty name="width" value="0.025" units="cm"/>
      <inkml:brushProperty name="height" value="0.025" units="cm"/>
    </inkml:brush>
  </inkml:definitions>
  <inkml:trace contextRef="#ctx0" brushRef="#br0">162 193 6919,'0'-5'1335,"0"0"1,0 0 0,-1 0-1,1 1 1,-1-1 0,0 0-1,-1 1 1,-2-9 0,3 12-1247,0-1 0,0 1-1,0 0 1,0 0 0,0 0 0,0 0 0,0 0 0,0 0 0,0 0 0,-1 1 0,1-1 0,0 0 0,0 0 0,-1 1 0,1-1 0,-1 1 0,1 0 0,0-1 0,-1 1 0,1 0 0,-1 0 0,1 0-1,-1 0 1,1 0 0,-1 0 0,1 0 0,-1 0 0,1 1 0,0-1 0,-1 0 0,1 1 0,-1 0 0,1-1 0,-2 2 0,-3 1-53,0 0 0,1 1 0,-1 0 0,1 0 0,0 0 0,0 1 0,0-1 0,1 1 0,-1 0 0,1 0-1,1 1 1,-1 0 0,1-1 0,0 1 0,-4 9 0,2-2 114,-1 1 0,2-1-1,0 1 1,1 0-1,0 0 1,-1 17 0,4-29-133,0 0 1,-1 1 0,1-1-1,0 0 1,1 1-1,-1-1 1,0 0 0,1 1-1,-1-1 1,1 0-1,0 1 1,0-1 0,0 0-1,0 0 1,0 0 0,0 0-1,0 0 1,4 3-1,-3-3-6,-1-1 0,1-1 0,0 1-1,0 0 1,0 0 0,0-1 0,0 1-1,0-1 1,0 1 0,1-1 0,-1 0-1,0 0 1,0 0 0,0 0 0,0 0-1,0-1 1,0 1 0,0 0 0,0-1-1,0 0 1,0 1 0,2-2 0,6-3 17,-1 1 0,-1-1 0,1-1 1,-1 1-1,0-1 0,0-1 0,0 0 1,-1 0-1,9-11 0,54-78-17,-57 78-20,-2-1 0,0 0 1,-1 0-1,-1-1 0,0-1 0,-2 1 0,-1-1 0,5-26 0,-12 41 38,-6 12-33,-6 13 11,4 1 64,1 0-1,1 1 0,0 0 1,2 0-1,1 0 0,0 1 1,1-1-1,2 1 1,0 0-1,3 27 0,-2-47-53,0 1 0,0-1 1,0 0-1,0 0 0,0 1 0,1-1 0,-1 0 0,1 0 0,0 1 0,0-1 0,0 0 0,0 0 0,0 0 1,0 0-1,0 0 0,1 0 0,-1-1 0,1 1 0,-1 0 0,1-1 0,0 1 0,-1-1 0,1 1 0,0-1 1,0 0-1,0 0 0,0 0 0,0 0 0,0 0 0,1 0 0,-1-1 0,0 1 0,0-1 0,0 0 0,5 1 1,-2-2 4,1 0 0,-1 0 1,0 0-1,0-1 0,0 0 1,0 0-1,-1 0 0,1-1 1,0 1-1,-1-1 0,0 0 1,1-1-1,-1 1 0,5-7 0,4-3-38,-1-1-1,0 0 0,-1-1 0,-1 0 0,0-1 0,-1 0 0,-1-1 0,0 0 0,-1 0 0,7-28 0,-26 87-167,2-11 220,-9 49 0,17-69 51,1 0 0,0 0 1,1 0-1,0 0 1,1 0-1,2 13 1,-3-22-74,1 1 0,0-1 0,0 0 0,0 0 0,0 0 0,0 1 0,0-1 0,1 0 0,-1-1 0,1 1 0,0 0 0,-1 0 0,1-1 0,0 1 0,0-1 0,0 1 0,0-1 0,0 0 0,0 0 0,0 0 0,1 0 0,-1 0 0,0 0 0,0-1 0,1 1 0,-1-1 0,1 0 0,-1 1 0,0-1 0,1 0 0,-1 0 1,1-1-1,2 0 0,1 1-313,0-1 1,0 0 0,0 0-1,-1-1 1,1 0 0,-1 0-1,1 0 1,-1-1 0,0 1-1,6-5 1,27-24-6622,-7-5-6853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9.294"/>
    </inkml:context>
    <inkml:brush xml:id="br0">
      <inkml:brushProperty name="width" value="0.025" units="cm"/>
      <inkml:brushProperty name="height" value="0.025" units="cm"/>
    </inkml:brush>
  </inkml:definitions>
  <inkml:trace contextRef="#ctx0" brushRef="#br0">152 0 9289,'-12'6'10479,"-6"3"-8707,-11 3 81,1 2-1,-35 24 1,63-37-1857,0-1 1,0 0-1,0 0 0,0 0 1,0 0-1,1 0 1,-1 0-1,0 0 1,0 0-1,0 0 1,0 0-1,0 0 1,0 0-1,0 0 1,0 1-1,0-1 0,0 0 1,1 0-1,-1 0 1,0 0-1,0 0 1,0 0-1,0 0 1,0 1-1,0-1 1,0 0-1,0 0 1,0 0-1,0 0 0,0 0 1,0 0-1,0 1 1,0-1-1,0 0 1,0 0-1,0 0 1,0 0-1,0 0 1,0 0-1,0 0 1,-1 1-1,1-1 0,0 0 1,0 0-1,0 0 1,0 0-1,0 0 1,0 0-1,0 0 1,0 0-1,0 0 1,0 0-1,-1 1 1,1-1-1,0 0 0,0 0 1,0 0-1,0 0 1,0 0-1,0 0 1,0 0-1,-1 0 1,1 0-1,0 0 1,0 0-1,0 0 1,15-1-456,22-8-682,-14 3 418,0 1 0,1 0 0,41-2 0,-59 7 735,0-1 0,1 1-1,-1 0 1,0 0 0,1 1 0,-1 0-1,0 0 1,0 0 0,0 1 0,1 0-1,-2 0 1,1 1 0,0 0-1,0 0 1,-1 0 0,0 0 0,1 1-1,7 8 1,-11-10 79,-1-1 0,1 1 0,-1 0 0,0 0 0,0 0 0,0 0 0,0 1 0,0-1 0,0 0 0,0 0 0,-1 1 0,1-1 0,-1 0 0,0 0 0,0 1 0,0-1 0,0 0 0,0 1 0,0-1 0,0 0 0,-2 4 0,1-2 37,-1-1 0,0 1 0,0-1 0,0 0 0,0 0 0,-1 0 1,1 0-1,-1 0 0,0 0 0,0 0 0,-5 3 0,-5 2 92,0 0 0,0-1-1,-1-1 1,0 0 0,-21 6 0,-30 1 76,30-15-1556,33 1 904,1 1 0,-1-1 1,0 1-1,0-1 0,1 0 0,-1 0 0,0 0 0,1 0 0,-1 0 0,1 0 0,-1 0 0,1-1 0,-3-1 0,-8-21-8431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29.639"/>
    </inkml:context>
    <inkml:brush xml:id="br0">
      <inkml:brushProperty name="width" value="0.025" units="cm"/>
      <inkml:brushProperty name="height" value="0.025" units="cm"/>
    </inkml:brush>
  </inkml:definitions>
  <inkml:trace contextRef="#ctx0" brushRef="#br0">0 0 10282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0.030"/>
    </inkml:context>
    <inkml:brush xml:id="br0">
      <inkml:brushProperty name="width" value="0.025" units="cm"/>
      <inkml:brushProperty name="height" value="0.025" units="cm"/>
    </inkml:brush>
  </inkml:definitions>
  <inkml:trace contextRef="#ctx0" brushRef="#br0">239 35 6598,'0'0'13634,"-8"-7"-11423,3 3-1946,3 1-215,0 1 1,0 0-1,0 1 1,-1-1-1,1 0 1,0 0-1,-1 1 0,1 0 1,-1-1-1,0 1 1,1 0-1,-1 0 1,0 0-1,0 1 1,1-1-1,-1 1 1,0-1-1,0 1 1,0 0-1,0 0 0,0 0 1,0 1-1,1-1 1,-6 2-1,-2 3 127,0 1 0,1 0 0,-1 1 0,2 0 0,-1 0 0,1 1 0,0 0 0,0 0 0,1 1 0,0 0 0,-10 19 0,10-16 39,1 0 1,0 1-1,1-1 0,0 1 1,1 0-1,1 0 0,0 1 0,0-1 1,0 22-1,3-32-199,0 0-1,0 0 1,1-1-1,-1 1 1,1 0-1,0-1 1,-1 1-1,1 0 1,0-1-1,0 1 1,1-1-1,-1 1 1,0-1-1,1 0 1,0 0-1,-1 1 1,1-1-1,0 0 1,0-1-1,0 1 1,0 0 0,1 0-1,-1-1 1,0 1-1,1-1 1,-1 0-1,1 0 1,-1 0-1,1 0 1,0 0-1,-1-1 1,1 1-1,0-1 1,0 1-1,-1-1 1,6-1-1,1 2 24,-1-2 0,1 1 0,0-1 0,0-1 1,-1 1-1,1-2 0,-1 1 0,1-1 0,-1 0 0,14-8 0,-10 3 12,0-1 0,0 0 0,-1 0 0,-1-1 0,1-1 0,-2 0 0,1 0 0,7-15 0,-12 20-29,-1-1 1,0 0 0,-1 0-1,1 0 1,-2 0 0,1-1-1,-1 0 1,0 1 0,0-1-1,-1 0 1,0 0 0,-1 1-1,1-1 1,-1 0 0,-1 0-1,-2-13 1,2 17-33,0 1-1,-1 0 1,1 0 0,-1 0 0,1 1 0,-1-1-1,0 0 1,0 1 0,-1-1 0,1 1-1,0-1 1,-1 1 0,0 0 0,1 0 0,-1 0-1,0 1 1,0-1 0,0 1 0,0-1 0,0 1-1,0 0 1,0 0 0,-1 0 0,1 1-1,0-1 1,-7 1 0,7-1-109,0 1-1,-1 0 1,1 0 0,0 0 0,0 1-1,0-1 1,0 1 0,0 0-1,0 0 1,0 0 0,0 0 0,0 0-1,0 0 1,0 1 0,0 0 0,1-1-1,-1 1 1,1 0 0,-1 0-1,1 1 1,0-1 0,0 0 0,0 1-1,0-1 1,0 1 0,0 0-1,-2 5 1,-3 38-5467,12-16-2886,10-10-3866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0.583"/>
    </inkml:context>
    <inkml:brush xml:id="br0">
      <inkml:brushProperty name="width" value="0.025" units="cm"/>
      <inkml:brushProperty name="height" value="0.025" units="cm"/>
    </inkml:brush>
  </inkml:definitions>
  <inkml:trace contextRef="#ctx0" brushRef="#br0">34 325 12524,'0'0'10837,"-6"8"-9540,-18 26-582,23-34-704,1 0 0,0 0 0,0 0 0,0 0 0,-1 0 0,1 0-1,0 0 1,0 0 0,0 1 0,0-1 0,-1 0 0,1 0 0,0 0-1,0 0 1,0 1 0,0-1 0,0 0 0,0 0 0,0 0 0,0 0-1,-1 1 1,1-1 0,0 0 0,0 0 0,0 0 0,0 1 0,0-1 0,0 0-1,0 0 1,0 0 0,0 1 0,0-1 0,0 0 0,0 0 0,0 0-1,1 1 1,-1-1 0,0 0 0,0 0 0,0 0 0,0 1 0,0-1-1,0 0 1,0 0 0,1 0 0,-1 0 0,0 0 0,0 1 0,0-1-1,0 0 1,0 0 0,1 0 0,-1 0 0,0 0 0,0 0 0,0 0 0,1 0-1,-1 1 1,0-1 0,0 0 0,0 0 0,1 0 0,-1 0 0,0 0-1,0 0 1,0 0 0,1 0 0,11-2 115,-12 2-104,14-7-157,0 0 0,0 0 0,0-1 0,-1-1 1,0-1-1,-1 1 0,0-2 0,0 0 0,-1 0 1,-1-1-1,18-26 0,-25 34 102,0-1 1,0 1-1,-1-1 1,0 1-1,0-1 1,0 0-1,0 1 0,-1-1 1,2-10-1,-3 15 38,0 0 0,0 0 0,0-1 0,0 1 0,0 0 0,0 0 0,0 0 0,-1-1-1,1 1 1,0 0 0,0 0 0,0 0 0,0-1 0,0 1 0,0 0 0,-1 0 0,1 0 0,0-1 0,0 1-1,0 0 1,0 0 0,-1 0 0,1 0 0,0 0 0,0 0 0,0 0 0,-1-1 0,1 1 0,0 0 0,0 0-1,-1 0 1,1 0 0,0 0 0,0 0 0,-1 0 0,1 0 0,0 0 0,0 0 0,0 0 0,-1 0-1,1 0 1,0 0 0,0 0 0,-1 1 0,1-1 0,0 0 0,0 0 0,0 0 0,-1 0 0,1 0 0,0 0-1,0 1 1,0-1 0,0 0 0,-1 0 0,1 0 0,0 0 0,0 1 0,-13 10 212,8-5-103,1 1 0,0 0-1,0 1 1,1-1-1,0 1 1,0-1-1,1 1 1,0 0-1,0 0 1,-1 14-1,3-19-73,0 1-1,0 0 1,0-1 0,0 1-1,0-1 1,1 1 0,0 0-1,0-1 1,0 1 0,0-1-1,3 6 1,-3-8-17,0 1 1,0 0-1,1-1 1,-1 1-1,1-1 1,-1 0-1,1 1 0,-1-1 1,1 0-1,0 0 1,-1 0-1,1 0 1,0 0-1,0 0 1,0-1-1,0 1 0,0-1 1,0 1-1,0-1 1,0 0-1,0 0 1,2 1-1,5-2-18,-1 0 0,1-1 1,0 1-1,-1-1 0,0-1 0,1 0 0,-1 0 1,0-1-1,-1 1 0,1-2 0,0 1 0,-1-1 1,0 0-1,8-9 0,14-12-570,45-54 0,-71 77 528,64-84-899,-62 80 1004,-1-1 0,1 1 0,-1-1 0,0 0 0,-1 0 0,0 0 1,0 0-1,-1-1 0,0 1 0,1-14 0,-30 68 236,19-27-288,1 1-1,1 1 0,1-1 1,1 1-1,-4 38 0,6-14 92,4 75-1,-1-114-44,0 1 0,0 0 0,1-1 0,-1 1 0,2-1 1,3 8-1,-6-12-53,1-1-1,-1 0 1,1 1 0,-1-1-1,1 0 1,0 0 0,0 1-1,-1-1 1,1 0 0,0 0-1,0 0 1,0 0 0,1 0-1,-1 0 1,0-1 0,0 1-1,0 0 1,1 0 0,-1-1-1,0 1 1,0-1 0,1 1-1,-1-1 1,1 0 0,-1 1-1,0-1 1,1 0 0,-1 0-1,1 0 1,-1 0 0,1 0-1,-1 0 1,0-1 0,1 1-1,1-1 1,-2 0-2,1-1 0,-1 1 0,1 0 0,-1-1 1,1 0-1,-1 1 0,0-1 0,0 0 0,0 0 0,0 0 0,0 1 0,0-1 0,-1 0 1,1 0-1,-1 0 0,1 0 0,-1-1 0,0 1 0,1-4 0,-1-43-314,-1 41-14,-1-1 0,0 1 1,0 0-1,-1 0 1,0-1-1,0 2 1,-1-1-1,0 0 1,-1 1-1,1 0 1,-1 0-1,-1 0 1,1 0-1,-1 1 0,-1 0 1,1 0-1,-1 1 1,0 0-1,0 0 1,0 0-1,-1 1 1,0 0-1,0 1 1,-12-5-1,12 6 451,1 1 0,0-1 0,-1 1 0,1 0 0,-12 1 0,8 3 1666,16 2-258,19 2-377,8-6-948,-1-1 0,59-9 1,-70 5-2663,1-1 1,36-14 0,-30 7-3931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002"/>
    </inkml:context>
    <inkml:brush xml:id="br0">
      <inkml:brushProperty name="width" value="0.025" units="cm"/>
      <inkml:brushProperty name="height" value="0.025" units="cm"/>
    </inkml:brush>
  </inkml:definitions>
  <inkml:trace contextRef="#ctx0" brushRef="#br0">66 7 4164,'0'0'13106,"-6"11"-11126,-4 7-1309,1 0 0,1 0 0,1 1 0,1 0-1,0 0 1,2 0 0,0 1 0,-1 28 0,6 8-247,11 80 1,-11-118-397,-2-15 12,1 0 0,0 0 0,0 1 0,0-1 0,0 0 1,1 0-1,-1 0 0,1 0 0,0 0 0,2 5 1,-1-12 130,0-1 1,0 1-1,0-1 1,-1 1-1,0-1 1,2-6 0,77-330-1037,-77 331 809,1 0 0,0 0 0,1 1 0,7-14 0,-10 21 56,-1 0 0,0 0 1,1 0-1,0 0 0,-1 1 0,1-1 0,0 0 1,0 1-1,0-1 0,0 1 0,4-2 0,-5 3-1,0-1-1,0 1 1,0 0 0,0 0-1,1 0 1,-1 0-1,0 0 1,0 0-1,0 0 1,0 0-1,1 0 1,-1 0 0,0 1-1,0-1 1,0 1-1,0-1 1,0 0-1,0 1 1,0 0 0,0-1-1,0 1 1,0 0-1,0-1 1,0 1-1,1 1 1,0 1-2,0-1 0,-1 1 0,1 0 0,0 0 0,-1-1 0,0 1 0,0 0 0,0 0 0,0 0 0,0 0 0,0 1 0,-1-1 0,0 0 0,1 0 0,-1 0 1,-1 0-1,1 1 0,0-1 0,-2 6 0,1-4 25,0 0-1,0 0 1,-1 0 0,0 0 0,0 0 0,0 0 0,-1 0-1,1 0 1,-1-1 0,0 0 0,-6 6 0,4-4 62,-1 0 0,0-1 0,-1 0 0,1-1 0,-1 1 0,0-1 0,0 0 0,0-1 0,0 0 0,-1 0 0,0 0 0,1-1 0,-1 0 0,-12 1 0,19-3-140,1 0 1,-1 0 0,1 0 0,-1 0-1,1 0 1,-1 0 0,1 0 0,-1 0-1,1 0 1,-1 0 0,1-1-1,0 1 1,-1 0 0,1 0 0,-1 0-1,1 0 1,-1-1 0,1 1 0,0 0-1,-1 0 1,1-1 0,0 1 0,-1 0-1,1-1 1,0 1 0,-1-1 0,1 1-1,0 0 1,0-1 0,-1 1 0,1-1-1,0 1 1,0 0 0,0-1-1,0 1 1,-1-1 0,1 1 0,0-1-1,0 1 1,0-1 0,0 1 0,0-1-1,0 1 1,0-1 0,0 1 0,1 0-1,-1-1 1,0 1 0,0-1 0,0 1-1,0-1 1,1 1 0,-1 0 0,0-1-1,0 1 1,1-1 0,18-24-4760,38-8-5131,-22 17 4539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629"/>
    </inkml:context>
    <inkml:brush xml:id="br0">
      <inkml:brushProperty name="width" value="0.025" units="cm"/>
      <inkml:brushProperty name="height" value="0.025" units="cm"/>
    </inkml:brush>
  </inkml:definitions>
  <inkml:trace contextRef="#ctx0" brushRef="#br0">51 297 7751,'0'0'15508,"-6"8"-14808,3-4-640,-1 1 114,0 0-1,0 0 1,0 1 0,0-1 0,1 1-1,0 0 1,0 0 0,1 1 0,0-1-1,0 0 1,0 1 0,1-1-1,-1 1 1,2 0 0,-1 10 0,1-16-161,1 1 0,0-1 0,-1 1 0,1-1 0,0 0 0,0 1 0,0-1 0,0 0 0,0 0 0,0 0 0,0 0 0,0 0 0,1 0 0,-1 0 0,0 0 0,1 0 0,-1 0 0,0-1 0,1 1 0,-1-1 0,1 1 0,-1-1 0,1 1 0,-1-1 1,1 0-1,0 0 0,-1 0 0,1 0 0,-1 0 0,1 0 0,-1 0 0,1 0 0,2-1 0,3 0 18,0 0 0,0-1 1,0 1-1,0-1 0,0 0 0,8-5 1,-5 2-179,-1-1-1,1 0 1,-2-1 0,1 0 0,-1 0 0,0 0 0,0-1 0,-1-1-1,0 1 1,0-1 0,-1 0 0,0-1 0,-1 0 0,0 0 0,6-20-1,-11 30 137,0 1-1,0-1 0,0 0 0,0 0 1,0 0-1,-1 0 0,1 0 0,0 0 0,0 0 1,0 0-1,0 0 0,-1 1 0,1-1 1,0 0-1,0 0 0,0 0 0,-1 0 1,1 0-1,0 0 0,0 0 0,0 0 0,0 0 1,-1-1-1,1 1 0,0 0 0,0 0 1,0 0-1,-1 0 0,1 0 0,0 0 1,0 0-1,0 0 0,0 0 0,0 0 0,-1-1 1,1 1-1,0 0 0,0 0 0,0 0 1,0 0-1,0 0 0,0-1 0,0 1 0,-1 0 1,1 0-1,0 0 0,0-1 0,0 1 1,0 0-1,0 0 0,0 0 0,0 0 1,0-1-1,0 1 0,-13 14 131,12-11-89,-1 0 1,1 0-1,-1 1 1,1-1-1,0 1 1,0-1-1,1 1 1,-1-1-1,1 1 1,-1-1-1,1 1 1,0-1-1,0 1 1,1 0-1,-1-1 1,2 5-1,-1-6-14,0 0 0,0-1 0,0 1 0,0 0 0,0-1 0,0 0 0,0 1 0,0-1 0,1 0 0,-1 1 0,0-1 0,1 0 0,-1 0 0,1 0 0,0 0 0,-1 0 0,1-1 0,0 1 0,-1 0 0,1-1 0,0 1 0,0-1 0,-1 0 0,1 1 0,0-1 0,0 0 0,0 0 0,0 0 0,-1-1 0,1 1 0,0 0 0,3-1 0,2-1-6,1-1-1,-1 1 1,0-1-1,0 0 1,0-1-1,0 0 0,0 0 1,-1 0-1,1-1 1,8-8-1,54-62-658,-59 64 490,4-4-25,-1-2 0,-1 1 1,0-2-1,-1 1 0,-1-2 1,0 1-1,-2-1 0,0-1 1,10-39-1,-18 58 183,0 0 0,0 0 0,1 0-1,-1 0 1,0 0 0,0-1 0,0 1 0,0 0 0,-1 0-1,1 0 1,0 0 0,0 0 0,0 0 0,-1 0-1,1 0 1,-1 0 0,0-2 0,0 3 13,1 0 0,0-1-1,-1 1 1,1 0 0,-1 0 0,1 0 0,-1-1 0,1 1-1,-1 0 1,1 0 0,-1 0 0,1 0 0,-1 0 0,1 0 0,-1 0-1,1 0 1,-1 0 0,1 0 0,-1 1 0,1-1 0,-1 0 0,1 0-1,-1 0 1,1 0 0,0 1 0,-1-1 0,-3 2 88,1 1 0,0-1 1,0 0-1,0 1 0,0 0 0,0-1 1,1 1-1,-4 4 0,-4 10 202,0 0 0,1 1 0,1 0 0,1 0-1,0 0 1,-4 22 0,9-29-212,-1 0 0,1 1 0,1-1 0,0 1 0,1-1 0,0 0 0,1 1 0,0-1 0,1 1 0,0-1 0,7 20 0,-8-28-108,0 0 0,0-1 0,0 1 0,0-1 1,1 1-1,-1-1 0,1 1 0,0-1 1,-1 0-1,1 0 0,0 0 0,0 0 0,1 0 1,-1-1-1,0 1 0,1-1 0,-1 1 0,0-1 1,1 0-1,0 0 0,-1 0 0,1 0 0,0 0 1,-1 0-1,1-1 0,3 1 0,-5-1 10,-1 0 0,0 0 0,1 0 0,-1 0-1,1 0 1,-1-1 0,0 1 0,1 0 0,-1 0 0,1 0-1,-1 0 1,0 0 0,1-1 0,-1 1 0,0 0 0,1 0-1,-1 0 1,0-1 0,1 1 0,-1 0 0,0-1 0,0 1 0,1 0-1,-1-1 1,0 1 0,0 0 0,0-1 0,1 1 0,-1 0-1,0-1 1,0 1 0,0 0 0,0-1 0,0 1 0,0-1-1,-3-19-94,-14-18 62,-1 9 275,0 1 0,-2 1-1,-39-41 1,142 85-5626,-35-13-758,1-2-5253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1.976"/>
    </inkml:context>
    <inkml:brush xml:id="br0">
      <inkml:brushProperty name="width" value="0.025" units="cm"/>
      <inkml:brushProperty name="height" value="0.025" units="cm"/>
    </inkml:brush>
  </inkml:definitions>
  <inkml:trace contextRef="#ctx0" brushRef="#br0">212 14 15150,'0'0'6166,"-11"-2"-3043,7 1-2773,-7-2 94,0 1 0,0 0 0,-22 0 0,32 1-413,-1 1 1,1 0-1,0 0 1,-1 0-1,1 0 1,-1 0-1,1 0 0,-1 0 1,1 1-1,0-1 1,-1 0-1,1 1 0,0-1 1,-1 1-1,1-1 1,0 1-1,0 0 0,-1 0 1,1-1-1,0 1 1,0 0-1,0 0 0,0 0 1,0 0-1,0 0 1,0 0-1,0 1 1,1-1-1,-1 0 0,0 0 1,1 1-1,-1-1 1,1 0-1,-1 1 0,1-1 1,0 0-1,-1 1 1,1-1-1,0 1 0,0-1 1,0 1-1,0-1 1,0 0-1,1 3 0,0-1-105,0 0 0,1-1-1,-1 0 1,0 1 0,1-1-1,0 0 1,-1 1-1,1-1 1,0 0 0,0-1-1,0 1 1,0 0 0,1 0-1,-1-1 1,0 1-1,5 1 1,50 21-2438,-41-17 1585,39 13-786,-39-16 1651,0 2 0,-1-1 0,0 2 1,0 0-1,-1 1 0,26 18 0,-39-25 188,0-1 0,-1 1 0,1-1 0,-1 1 0,1-1 0,0 1 0,-1-1 0,1 1 0,-1 0 0,1-1 0,-1 1 0,0 0 0,1 0-1,-1-1 1,0 1 0,1 0 0,-1 0 0,0 0 0,0-1 0,0 1 0,0 0 0,0 0 0,0 0 0,0-1 0,0 1 0,0 0 0,0 0 0,0 0 0,-1 1-1,0-1 31,0 1 0,0-1 0,0 1 0,-1-1 0,1 1-1,-1-1 1,1 0 0,-1 0 0,1 0 0,-1 0-1,0 0 1,-2 1 0,-58 17 1283,58-18-1315,-37 8 919,-78 5 0,91-13-3511,-51-5 0,40-5-6394</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2.652"/>
    </inkml:context>
    <inkml:brush xml:id="br0">
      <inkml:brushProperty name="width" value="0.025" units="cm"/>
      <inkml:brushProperty name="height" value="0.025" units="cm"/>
    </inkml:brush>
  </inkml:definitions>
  <inkml:trace contextRef="#ctx0" brushRef="#br0">39 0 4869,'0'0'6502,"-14"50"-6534,4-24-609,1-1-1409,3-2-2498</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3.025"/>
    </inkml:context>
    <inkml:brush xml:id="br0">
      <inkml:brushProperty name="width" value="0.025" units="cm"/>
      <inkml:brushProperty name="height" value="0.025" units="cm"/>
    </inkml:brush>
  </inkml:definitions>
  <inkml:trace contextRef="#ctx0" brushRef="#br0">0 180 3844,'0'0'8263,"8"0"-7691,-3 0-486,-1 0 1,0-1 0,0 1 0,0-1 0,0 0 0,0 0-1,0 0 1,0-1 0,0 1 0,0-1 0,0 0-1,-1 0 1,1 0 0,-1-1 0,1 1 0,-1-1 0,0 0-1,4-4 1,30-35 775,-16 19-632,0 1 1,43-36 0,-63 62-11,0 1 1,0-1 0,-1 1-1,0 0 1,0-1 0,0 1-1,-1 0 1,-1 6 0,-2 11 136,-1-2-224,0 0-1,2 1 1,1 0 0,0-1 0,1 1-1,5 41 1,-4-59-242,1 0 1,0 0-1,0 0 0,0 0 1,1 1-1,-1-1 0,1-1 0,-1 1 1,1 0-1,3 3 0,24 16-3692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7.848"/>
    </inkml:context>
    <inkml:brush xml:id="br0">
      <inkml:brushProperty name="width" value="0.035" units="cm"/>
      <inkml:brushProperty name="height" value="0.035" units="cm"/>
    </inkml:brush>
  </inkml:definitions>
  <inkml:trace contextRef="#ctx0" brushRef="#br0">24 141 15603,'-2'-2'159,"0"1"-1,0-1 1,0 0-1,1 0 0,-1 1 1,0-1-1,1 0 1,0-1-1,-1 1 0,1 0 1,0 0-1,0-1 0,0 1 1,0 0-1,1-1 1,-1 1-1,0-4 0,1 3-67,1 0-1,-1 1 0,1-1 0,0 1 0,-1-1 0,1 1 0,0 0 0,0-1 0,1 1 0,-1 0 1,0 0-1,1-1 0,-1 1 0,1 0 0,0 0 0,0 1 0,2-3 0,4-3 60,0 0 0,1 1-1,-1-1 1,1 2-1,1-1 1,-1 2 0,11-5-1,-18 8-129,1 0-1,-1 0 0,0 0 1,0 1-1,0-1 1,1 1-1,-1-1 0,0 1 1,0 0-1,1 0 1,-1 0-1,0 0 0,1 1 1,-1-1-1,0 0 0,0 1 1,1 0-1,-1-1 1,0 1-1,0 0 0,0 0 1,0 0-1,0 0 1,0 1-1,0-1 0,0 1 1,-1-1-1,1 1 0,0-1 1,-1 1-1,1 0 1,-1 0-1,0 0 0,0 0 1,1 0-1,-1 0 1,-1 0-1,1 0 0,1 4 1,1 11 57,0 0 0,-1 1 0,0-1 0,-2 1 0,0-1 0,-4 28 0,0 8 141,3-31-101,0-15-62,0 0 0,1 0 1,0 1-1,0-1 0,1 0 0,-1 0 1,2 0-1,-1 0 0,1 0 0,0 0 1,0 0-1,5 9 0,-6-15-38,0 0 0,0 0 1,0 0-1,0 0 0,0 0 0,0 0 0,0 0 0,0 0 1,0 0-1,0 0 0,1-1 0,-1 1 0,0-1 0,1 1 1,-1-1-1,1 1 0,-1-1 0,0 0 0,1 1 0,-1-1 0,1 0 1,-1 0-1,1 0 0,-1 0 0,0 0 0,1-1 0,-1 1 1,1 0-1,-1-1 0,0 1 0,1-1 0,-1 1 0,0-1 1,1 0-1,-1 1 0,0-1 0,0 0 0,2-2 0,4-2 65,0 0 0,-1-1-1,1 0 1,-1-1-1,5-7 1,5-7 110,-2 0-1,-1-1 1,18-37-1,-25 45-99,-1-1-1,0 1 0,0-1 0,-2 0 1,0-1-1,0 1 0,-1-19 0,-2 29-60,0 1 0,-1 0-1,1 0 1,-1-1 0,0 1 0,-1 0-1,1 0 1,-1 0 0,0 0 0,-4-6-1,6 9-28,-1 0 0,0 0 0,1 0 0,-1 0-1,0 0 1,0 1 0,0-1 0,1 0 0,-1 0 0,0 1-1,0-1 1,0 1 0,0-1 0,0 1 0,0-1 0,0 1-1,0 0 1,0 0 0,-1-1 0,1 1 0,0 0 0,0 0-1,0 0 1,0 0 0,0 0 0,0 0 0,0 0 0,0 1-1,0-1 1,-1 0 0,1 0 0,0 1 0,0-1 0,0 1-1,0-1 1,0 1 0,1 0 0,-1-1 0,0 1 0,0 0-1,0-1 1,0 1 0,1 0 0,-1 0 0,0 0 0,0 1-1,0-1-80,0 0-1,-1 1 0,1-1 0,0 0 0,1 0 0,-1 1 0,0-1 1,0 1-1,1-1 0,-1 1 0,0-1 0,1 1 0,0-1 0,-1 1 1,1-1-1,0 1 0,0 0 0,0-1 0,0 1 0,0 0 0,0-1 1,0 1-1,0-1 0,1 1 0,-1-1 0,1 1 0,-1 0 0,2 1 1,-2-3-5,1 1 1,-1-1-1,1 1 0,-1-1 1,1 1-1,-1-1 1,1 1-1,-1-1 1,1 1-1,0-1 1,-1 0-1,1 1 1,0-1-1,-1 0 0,1 0 1,0 1-1,-1-1 1,1 0-1,0 0 1,0 0-1,-1 0 1,1 0-1,1 0 1,0-1 8,0 1 0,0-1 0,0 0 0,0 1 0,-1-1 0,1 0 0,0 0 0,0 0 0,-1-1 0,1 1 0,-1 0 0,1 0 0,1-3 0,19-22-847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34.030"/>
    </inkml:context>
    <inkml:brush xml:id="br0">
      <inkml:brushProperty name="width" value="0.025" units="cm"/>
      <inkml:brushProperty name="height" value="0.025" units="cm"/>
    </inkml:brush>
  </inkml:definitions>
  <inkml:trace contextRef="#ctx0" brushRef="#br0">6 112 3651,'0'0'7213,"0"10"-4347,-6 151 1127,6-161-3990,1-1-1,-1 1 1,0 0-1,0 0 1,0-1-1,0 1 1,0 0-1,1 0 1,-1-1-1,0 1 1,0 0-1,0 0 1,0 0-1,1-1 1,-1 1-1,0 0 1,0 0-1,1 0 1,-1 0-1,0 0 1,0 0-1,1-1 1,-1 1-1,0 0 1,1 0-1,-1 0 1,0 0-1,0 0 1,1 0-1,-1 0 1,0 0-1,0 0 1,1 0-1,-1 0 1,0 0-1,1 1 1,-1-1-1,0 0 1,0 0-1,1 0 1,-1 0-1,0 0 1,0 0-1,1 1 1,-1-1-1,0 0 1,0 0-1,0 0 1,1 1-1,-1-1 1,0 0-1,0 0 1,0 0-1,0 1 1,0-1-1,1 0 1,-1 1-1,0-1 1,0 0-1,0 0 1,0 1-1,0-1 1,0 0-1,0 0 1,0 1-1,0-1 1,0 0-1,0 1 1,16-20 145,5-17 972,23-57 0,-27 54-615,33-53 1,-50 91-505,0 1 0,0 0 0,0 0 0,0-1 0,0 1 0,0 0 1,0-1-1,0 1 0,0 0 0,0 0 0,0 0 0,1-1 0,-1 1 0,0 0 0,0 0 1,0 0-1,0-1 0,1 1 0,-1 0 0,0 0 0,0 0 0,0 0 0,1-1 0,-1 1 1,0 0-1,0 0 0,1 0 0,-1 0 0,0 0 0,0 0 0,1 0 0,-1 0 0,0 0 1,0 0-1,1 0 0,-1 0 0,0 0 0,0 0 0,1 0 0,-1 0 0,0 0 0,0 0 1,1 0-1,-1 0 0,0 0 0,1 1 0,3 15 66,-4 40 40,0-41-98,-2 33 39,0-31-111,1 0 0,1 0 1,4 30-1,-4-47 18,0 1 0,0 0 0,0-1 0,0 1 0,0-1 0,1 1 0,-1-1 0,0 1 0,0-1 0,0 1 0,1-1 0,-1 1 0,0-1 0,1 1 0,-1-1 0,0 1 1,1-1-1,-1 1 0,0-1 0,1 0 0,-1 1 0,1-1 0,-1 0 0,1 1 0,-1-1 0,1 0 0,-1 1 0,1-1 0,-1 0 0,1 0 0,-1 0 0,1 0 0,-1 0 0,1 1 0,0-1 0,-1 0 0,1 0 0,-1 0 0,1-1 0,-1 1 1,1 0-1,0 0 0,-1 0 0,1 0 0,-1 0 0,1-1 0,-1 1 0,2-1 0,0 0-298,0 0-1,0-1 1,0 0 0,0 1-1,0-1 1,0 0 0,0 0 0,0 0-1,-1 0 1,2-2 0,15-33-5620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49.246"/>
    </inkml:context>
    <inkml:brush xml:id="br0">
      <inkml:brushProperty name="width" value="0.025" units="cm"/>
      <inkml:brushProperty name="height" value="0.025" units="cm"/>
    </inkml:brush>
  </inkml:definitions>
  <inkml:trace contextRef="#ctx0" brushRef="#br0">0 35 4901,'0'0'7751,"20"2"-6758,57 10 55,137 2 1,80-20-815,-282 6-206,495-24 1089,377-9-280,-62 66-244,-551-18 112,-156-20-9071,-81 3 3177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25.623"/>
    </inkml:context>
    <inkml:brush xml:id="br0">
      <inkml:brushProperty name="width" value="0.025" units="cm"/>
      <inkml:brushProperty name="height" value="0.025" units="cm"/>
    </inkml:brush>
  </inkml:definitions>
  <inkml:trace contextRef="#ctx0" brushRef="#br0">0 134 3299,'9'0'6678,"231"-22"-1273,-102 6-4024,99-7-751,445-36-165,3 45-418,-22 81 18,-555-53-61,0 1 19,-6 1 487,1-5 0,176-3 1,-256-11-493,0-1-1,1-2 1,-1 0 0,-1-1 0,1-2-1,25-13 1,-20 9 285,-1 2-1,1 1 1,36-8-1,-56 16-317,1 1 0,-1 1 0,0-1 0,1 1 0,13 2 0,-21-1-51,0-1 0,-1 1 0,1-1 0,0 1 1,-1-1-1,1 1 0,-1-1 0,1 1 0,-1 0 0,1-1 1,-1 1-1,0 0 0,1-1 0,-1 1 0,0 0 1,1-1-1,-1 1 0,0 0 0,0 0 0,0-1 0,0 1 1,0 0-1,0 0 0,0 0 0,0-1 0,0 1 1,0 0-1,0 0 0,0 0 0,-1 2-1520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8.293"/>
    </inkml:context>
    <inkml:brush xml:id="br0">
      <inkml:brushProperty name="width" value="0.025" units="cm"/>
      <inkml:brushProperty name="height" value="0.025" units="cm"/>
    </inkml:brush>
  </inkml:definitions>
  <inkml:trace contextRef="#ctx0" brushRef="#br0">302 158 5221,'-8'-1'283,"-18"-4"1307,-92-12 1110,101 15-2567,1 1 0,0 1 0,-1 1 0,1 0-1,-22 5 1,35-6 24,1 1-1,-1-1 0,1 1 0,0 0 0,-1 0 1,1 0-1,0 0 0,0 0 0,0 1 0,0-1 1,-3 3-1,7 2 1399,15-2-490,173 0 477,229-24 0,-59 0-1487,1002-46 757,-722 37-628,-46 4 166,-478 19-295,1 4 0,177 22 0,-182-11-1947,56-5-6855,-105-4 4839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0.857"/>
    </inkml:context>
    <inkml:brush xml:id="br0">
      <inkml:brushProperty name="width" value="0.025" units="cm"/>
      <inkml:brushProperty name="height" value="0.025" units="cm"/>
    </inkml:brush>
  </inkml:definitions>
  <inkml:trace contextRef="#ctx0" brushRef="#br0">31 12 5830,'1'-11'15389,"2"36"-12526,1 28-5124,-4-38 3673,0 59-1356,0 79-2312,-15-177-5354,6 12 4901,-5-16-2143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1.201"/>
    </inkml:context>
    <inkml:brush xml:id="br0">
      <inkml:brushProperty name="width" value="0.025" units="cm"/>
      <inkml:brushProperty name="height" value="0.025" units="cm"/>
    </inkml:brush>
  </inkml:definitions>
  <inkml:trace contextRef="#ctx0" brushRef="#br0">16 136 9257,'0'0'2423,"-3"-10"33,1 3-2156,0 1 111,0 0 0,0 0-1,1 0 1,-1 0 0,1-10-1,1 14-314,0 0 0,0 0 0,0 0 0,0 0 0,1 0 0,-1 0 0,0 0 0,1 0 0,0 1 0,-1-1 0,1 0-1,0 0 1,0 1 0,0-1 0,0 0 0,1 1 0,-1-1 0,0 1 0,1-1 0,-1 1 0,0 0 0,1 0 0,0 0 0,-1 0 0,1 0 0,3-2-1,15-3 61,1 0 0,1 1 0,-1 1-1,1 1 1,0 1 0,0 1 0,31 2-1,-26-1-109,-24 0-46,1 0 0,-1 1 0,1-1-1,-1 0 1,0 1 0,1 0-1,-1 0 1,0 0 0,1 0 0,-1 1-1,0-1 1,0 1 0,0-1 0,3 4-1,-5-4 35,0 0 0,0 0-1,0 1 1,0-1-1,-1 0 1,1 0 0,-1 1-1,1-1 1,-1 1 0,1-1-1,-1 0 1,1 1-1,-1-1 1,0 1 0,0-1-1,0 1 1,0-1 0,0 1-1,0-1 1,0 1-1,-1-1 1,1 0 0,0 1-1,-1-1 1,1 1 0,-1-1-1,0 0 1,1 1-1,-1-1 1,0 0 0,0 0-1,0 0 1,0 0 0,0 1-1,-2 0 1,-4 7 126,0 0 1,-1-1 0,0-1-1,-1 1 1,1-1 0,-1-1-1,-1 1 1,1-2 0,-1 1-1,-16 5 1,32-17-8799,14-9 3049,-1 6 993</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1.685"/>
    </inkml:context>
    <inkml:brush xml:id="br0">
      <inkml:brushProperty name="width" value="0.025" units="cm"/>
      <inkml:brushProperty name="height" value="0.025" units="cm"/>
    </inkml:brush>
  </inkml:definitions>
  <inkml:trace contextRef="#ctx0" brushRef="#br0">0 2 2883,'0'0'15668,"3"12"-14035,5 51-76,2 28-53,-9-83-1445,1 0 0,0 0 0,0 1 1,1-1-1,0-1 0,0 1 0,8 12 0,-11-19-14,1 0 0,-1 0 0,1-1 0,-1 1-1,1 0 1,0 0 0,-1 0 0,1 0 0,0-1-1,0 1 1,-1 0 0,1-1 0,0 1-1,0-1 1,0 1 0,0-1 0,0 1 0,0-1-1,0 1 1,0-1 0,0 0 0,0 0 0,0 1-1,0-1 1,0 0 0,0 0 0,0 0 0,0 0-1,0 0 1,0 0 0,1-1 0,0 0-3,0-1 1,0 1-1,0-1 0,0 1 1,-1-1-1,1 0 1,-1 1-1,1-1 0,-1 0 1,0 0-1,1 0 1,-1 0-1,1-3 0,2-6-2,1 0 0,-2-1 0,0 1 0,3-17 0,-6-28 88,1 55-138,-1-1 0,0 1-1,0-1 1,0 0 0,0 1 0,0-1 0,-1 0 0,1 1-1,0-1 1,-1 1 0,1-1 0,-1 1 0,0-1 0,1 1 0,-1-1-1,0 1 1,0 0 0,0-1 0,0 1 0,0 0 0,0 0 0,0 0-1,0 0 1,-1 0 0,1 0 0,0 0 0,-1 0 0,1 0 0,-3-1-1,3 2-496,12 4-1964,2-1 1883,0-1 0,0-1 1,1 0-1,-1-1 1,0 0-1,1-1 1,-1 0-1,0-1 1,1-1-1,-1 0 1,-1-1-1,1 0 1,0-1-1,-1-1 1,0 0-1,14-9 0,-25 14 688,0 1 0,-1 0-1,1-1 1,0 1 0,-1-1-1,1 1 1,0-1 0,-1 0-1,1 1 1,-1-1-1,1 1 1,-1-1 0,1 0-1,-1 0 1,0 1 0,1-1-1,-1 0 1,0 0 0,0 1-1,1-1 1,-1-1 0,-11-4 2730,8 6-2692,0 0 1,0 0-1,0 0 1,0 0-1,0 0 0,0 1 1,0 0-1,0 0 1,1-1-1,-1 2 1,-5 1-1,2 2-61,1 1 0,-1 0 0,1 0 0,1 0 0,-1 1 0,1-1 0,0 1 0,-4 9 0,6-12 58,0 0 0,0 0 0,0 1 0,1-1 0,-1 1-1,1 0 1,0-1 0,1 1 0,-1 0 0,1-1 0,0 1-1,0 0 1,0 0 0,1-1 0,1 6 0,-2-9-110,1 0 0,0 0 0,0 0 0,0 0 0,0 0 0,0 0 0,0 0 0,0 0 0,0 0 0,0 0 0,0 0 0,0-1 0,1 1-1,-1-1 1,0 1 0,0-1 0,1 1 0,-1-1 0,0 0 0,1 1 0,-1-1 0,0 0 0,1 0 0,-1 0 0,1 0 0,-1 0 0,0 0 0,1-1 0,-1 1 0,0 0 0,1-1 0,1 0 0,3-1 31,-1 0 0,1 0 0,-1 0 1,0 0-1,0-1 0,7-5 0,-5 3-146,0-1 0,0 0 1,-1-1-1,0 1 0,6-10 0,-10 13-42,0 0 1,0 0-1,0 0 0,0-1 0,-1 1 0,0 0 0,0-1 1,0 1-1,0-1 0,0 0 0,-1 1 0,1-1 1,-1 0-1,0 1 0,-1-7 0,1 10 48,0-1-1,0 1 1,0-1-1,0 1 1,-1-1-1,1 0 1,0 1-1,0-1 1,-1 1 0,1-1-1,0 1 1,-1-1-1,1 1 1,0-1-1,-1 1 1,1 0-1,-1-1 1,1 1 0,-1 0-1,1-1 1,-1 1-1,1 0 1,-1-1-1,1 1 1,-1 0-1,1 0 1,-1 0-1,0-1 1,1 1 0,-1 0-1,1 0 1,-1 0-1,0 0 1,-5 2-2868,10 0-2649,13-1 3556,2-1-1291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2.360"/>
    </inkml:context>
    <inkml:brush xml:id="br0">
      <inkml:brushProperty name="width" value="0.025" units="cm"/>
      <inkml:brushProperty name="height" value="0.025" units="cm"/>
    </inkml:brush>
  </inkml:definitions>
  <inkml:trace contextRef="#ctx0" brushRef="#br0">100 160 8008,'0'0'6657,"-10"7"-5237,3-2-1131,0-1 0,1 1 1,0 0-1,0 1 0,0-1 1,0 1-1,1 0 0,0 1 1,1-1-1,-1 1 0,1 0 1,0 0-1,1 0 0,0 1 1,0-1-1,0 1 0,1 0 1,1 0-1,-2 11 0,3-19-267,0 1 0,1-1 0,-1 1 0,1-1 0,-1 1 0,0-1 0,1 0 0,-1 1 0,1-1-1,-1 0 1,1 0 0,-1 1 0,1-1 0,0 0 0,-1 0 0,1 0 0,-1 0 0,1 0 0,-1 0 0,1 0-1,0 0 1,-1 0 0,1 0 0,-1 0 0,1 0 0,-1 0 0,1 0 0,0 0 0,-1 0 0,1-1 0,0 1-1,21-6 287,-4-6-278,0 0 0,0-1 0,-1-1 0,-1-1 0,0-1 0,-1 0 0,-1 0-1,0-2 1,12-21 0,5-20-71,-30 55 68,1 1 0,-1-1 0,0 0 0,0 0 0,0 0 0,0 0 0,-1 1 0,1-1 0,-1 0 0,0 0 0,0 0-1,-1 0 1,1 0 0,-2-6 0,1 9-13,1 0 0,-1 1-1,0-1 1,0 0 0,1 0-1,-1 1 1,0-1 0,0 0 0,0 1-1,1-1 1,-1 1 0,0-1-1,0 1 1,0-1 0,0 1-1,0 0 1,0 0 0,0-1 0,0 1-1,0 0 1,0 0 0,0 0-1,0 0 1,0 0 0,0 0-1,0 0 1,0 0 0,0 1-1,0-1 1,0 0 0,0 1 0,0-1-1,0 1 1,0-1 0,0 1-1,0-1 1,-1 1 0,-2 1 29,0 1 0,0-1 0,1 0 0,-1 1 0,0 0 0,1 0 0,-4 4 0,1 2-15,1 0 0,-1 1 0,2 0 0,0 0 0,0 0 0,0 1 0,2-1 0,-1 1 0,1 0 0,1-1 0,0 1-1,0 0 1,1 0 0,0 0 0,1 0 0,3 12 0,-3-19-18,0-1-1,0 1 1,1-1-1,-1 1 1,1-1-1,0 0 1,0 0-1,0 0 1,0 0-1,1 0 1,-1 0-1,1-1 1,0 1-1,-1-1 1,1 1-1,0-1 1,1 0-1,-1 0 1,0-1-1,0 1 1,1-1-1,-1 1 1,1-1-1,0 0 1,-1 0-1,1-1 1,0 1-1,6-1 1,-3 0 7,0 0 1,0 0-1,1-1 0,-1 0 0,0 0 1,0-1-1,0 0 0,0 0 1,-1 0-1,1-1 0,-1 0 0,1-1 1,10-7-1,22-24-54,-37 33 30,0 0 1,0-1-1,0 1 1,0-1-1,0 0 1,0 1-1,0-1 1,-1 0-1,0 0 1,1 0-1,-1 0 1,0 0-1,0-5 1,-1 8 5,0-1 1,-1 1-1,1 0 0,0-1 1,-1 1-1,1 0 0,0 0 1,-1 0-1,1 0 0,0-1 1,-1 1-1,1 0 0,-1 0 1,1 0-1,0 0 0,-1 0 1,1 0-1,-1 0 1,1 0-1,0 0 0,-1 0 1,1 0-1,-1 0 0,1 0 1,0 0-1,-1 0 0,1 1 1,-1-1-1,1 0 0,0 0 1,-1 0-1,1 1 0,0-1 1,-1 0-1,1 0 0,0 1 1,0-1-1,-1 0 1,1 1-1,0-1 0,0 0 1,-1 1-1,-15 11-24,14-10 30,0 1 1,0-1-1,0 1 1,0-1-1,1 1 1,-1 0 0,1 0-1,0 0 1,0 0-1,0 0 1,0 0 0,1 0-1,-1 5 1,1-7-2,0-1 1,0 1-1,0 0 0,0-1 1,0 1-1,1 0 1,-1-1-1,0 1 0,1 0 1,-1-1-1,0 1 1,1-1-1,-1 1 0,1-1 1,-1 1-1,1-1 1,-1 1-1,1-1 0,-1 1 1,1-1-1,0 1 1,0-1-1,28 3 153,-18-5-178,0-1-1,1 0 1,-1-1 0,0 0 0,-1 0 0,1-1-1,15-11 1,-15 10-258,1-1-1,0 1 1,0 1-1,0 0 0,15-3 1,-26 8 279,-1 0 1,1 0-1,-1 0 1,1 1-1,0-1 1,-1 0-1,1 0 1,-1 1-1,1-1 1,-1 0-1,1 1 1,0-1-1,-1 0 1,0 1-1,1-1 1,-1 1-1,1-1 1,-1 1-1,0-1 1,1 1-1,-1-1 1,0 1-1,1 0 1,-1-1-1,0 1 1,0-1-1,1 1 0,-1 0 1,0-1-1,0 1 1,0-1-1,0 1 1,0 0-1,0-1 1,0 1-1,0 0 1,0-1-1,-1 1 1,1-1-1,0 1 1,0 0-1,-1 0 1,-5 41 107,3-29-82,3-12-37,0 0 0,0-1 1,0 1-1,0-1 0,0 1 1,-1 0-1,1-1 0,0 1 0,1-1 1,-1 1-1,0-1 0,0 1 1,0 0-1,0-1 0,0 1 1,0-1-1,1 1 0,-1-1 1,0 1-1,1-1 0,-1 1 1,0-1-1,1 1 0,-1-1 1,0 1-1,1-1 0,-1 1 1,1-1-1,-1 0 0,1 1 1,-1-1-1,1 0 0,-1 0 1,1 1-1,-1-1 0,2 0 1,22-7-1098,24-30-2781,-15 5-1866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2.709"/>
    </inkml:context>
    <inkml:brush xml:id="br0">
      <inkml:brushProperty name="width" value="0.025" units="cm"/>
      <inkml:brushProperty name="height" value="0.025" units="cm"/>
    </inkml:brush>
  </inkml:definitions>
  <inkml:trace contextRef="#ctx0" brushRef="#br0">126 0 14830,'-8'7'2290,"8"-7"-2290,-16 11 998,1 1 0,0 1 0,-14 16 0,25-24-849,-1 0 1,1 0-1,0 1 1,1 0 0,-1 0-1,1 0 1,0 0-1,1 0 1,-1 0-1,1 1 1,1-1 0,-1 1-1,1 0 1,-1 10-1,2 13-536,1 0 0,1 0 0,8 37 0,-10-66 276,0-1 0,1 1 0,-1 0-1,0 0 1,1 0 0,-1 0 0,1 0-1,0 0 1,-1-1 0,1 1 0,0 0-1,-1-1 1,1 1 0,0 0 0,0-1 0,-1 1-1,1-1 1,0 1 0,0-1 0,0 1-1,0-1 1,0 0 0,0 1 0,0-1-1,0 0 1,0 0 0,0 0 0,0 0-1,0 0 1,0 0 0,0 0 0,0 0 0,0 0-1,0 0 1,0 0 0,0-1 0,-1 1-1,1 0 1,0-1 0,0 1 0,0-1-1,0 1 1,0-1 0,0 1 0,1-2 0,38-28-5898,-17 5 1861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039"/>
    </inkml:context>
    <inkml:brush xml:id="br0">
      <inkml:brushProperty name="width" value="0.025" units="cm"/>
      <inkml:brushProperty name="height" value="0.025" units="cm"/>
    </inkml:brush>
  </inkml:definitions>
  <inkml:trace contextRef="#ctx0" brushRef="#br0">55 130 3812,'0'0'10682,"-6"11"-7981,-1 0-2172,2-2-128,-1-1-1,1 1 0,1 0 0,0 1 1,0-1-1,1 1 0,0 0 1,1 0-1,0 0 0,-2 17 1,5-26-387,-1 1 1,1-1 0,-1 0 0,1 0-1,0 0 1,-1 1 0,1-1 0,0 0-1,0 0 1,0 0 0,0 0 0,0 0-1,0 0 1,0 0 0,0-1 0,0 1-1,0 0 1,0 0 0,1-1 0,-1 1-1,0-1 1,0 1 0,1-1 0,-1 0-1,0 1 1,1-1 0,-1 0 0,0 0-1,1 0 1,-1 0 0,1 0 0,-1 0-1,3-1 1,4 1-18,-1-1-1,1 0 1,0-1-1,-1 0 1,8-2-1,6-6-423,-2-1-1,0 0 1,0-2-1,-1 0 1,-1-1-1,0-1 1,-1 0-1,0-1 1,-1-1 0,-1 0-1,-1-1 1,-1-1-1,16-30 1,-18 16 793,-10 33-326,0 0-1,1-1 0,-1 1 1,0-1-1,0 1 0,0-1 1,0 1-1,0-1 0,0 1 1,0-1-1,0 1 0,-1 0 0,1-1 1,0 1-1,0-1 0,0 1 1,0-1-1,0 1 0,-1 0 1,1-1-1,0 1 0,0 0 1,-1-1-1,1 1 0,0 0 1,-1-1-1,1 1 0,0 0 0,-1-1 1,1 1-1,-1 0 0,1 0 1,0-1-1,-1 1 0,1 0 1,-1 0-1,1 0 0,0 0 1,-1 0-1,1 0 0,-1 0 1,1 0-1,-1 0 0,1 0 0,-1 0 1,1 0-1,-1 0 0,1 0 1,0 0-1,-1 0 0,1 0 1,-1 0-1,1 1 0,-1-1 1,1 0-1,0 0 0,-1 0 1,1 1-1,0-1 0,-1 0 0,1 1 1,0-1-1,-1 1 0,-6 3 245,0 1 0,1 0 0,-1 1 0,1-1 0,1 1 0,-1 1 0,1-1 0,0 1 0,0-1 0,-4 9 0,1 0 30,0 0 0,1 0-1,1 0 1,-6 19 0,10-28-236,1 1-1,-1 1 1,1-1 0,0 0-1,1 0 1,0 0 0,0 0-1,0 1 1,1-1 0,0 0-1,1 0 1,0 0 0,4 12-1,-4-15-232,0 0-1,0-1 0,0 0 0,1 1 1,0-1-1,-1 0 0,1 0 0,0-1 0,0 1 1,1 0-1,-1-1 0,0 0 0,1 0 0,0 0 1,-1 0-1,1-1 0,0 1 0,0-1 1,0 0-1,0 0 0,0 0 0,0-1 0,0 1 1,0-1-1,6 0 0,-31-22-650,-2 2 332,-31-36 0,-18-16 1363,99 72 510,32 6-1404,55 3-5307,-60-9-2621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304"/>
    </inkml:context>
    <inkml:brush xml:id="br0">
      <inkml:brushProperty name="width" value="0.035" units="cm"/>
      <inkml:brushProperty name="height" value="0.035" units="cm"/>
    </inkml:brush>
  </inkml:definitions>
  <inkml:trace contextRef="#ctx0" brushRef="#br0">14 1 16500,'-7'114'2592,"3"-86"-2119,2 1 0,1-1 1,1 1-1,2-1 0,7 40 0,-8-63-411,0 0-1,1 0 1,-1 0-1,2 0 1,-1 0-1,0 0 1,1-1-1,0 1 1,3 4-1,-5-8-40,1 1 0,-1-1 0,1 0 0,-1 0-1,1 0 1,0 0 0,-1 0 0,1 0 0,0 0-1,-1 0 1,1-1 0,0 1 0,0 0 0,0-1 0,0 0-1,0 1 1,0-1 0,0 0 0,0 0 0,0 0-1,-1 0 1,1-1 0,0 1 0,0 0 0,4-2 0,3-2 17,-1 0 1,1-1 0,-1 0 0,0 0 0,0-1 0,-1 0 0,0 0 0,0-1 0,6-7 0,-9 11-30,37-43 98,-2-1-1,34-54 1,-10 12 189,-59 85-235,-1-1-1,1 1 0,0 0 0,8-7 0,-11 10-48,-1 1 0,1 0 0,-1-1 0,1 1 0,-1 0-1,0-1 1,1 1 0,-1 0 0,1 0 0,-1 0 0,1-1 0,0 1 0,-1 0 0,1 0 0,-1 0 0,1 0 0,-1 0 0,1 0-1,-1 0 1,1 0 0,-1 0 0,1 0 0,0 0 0,-1 0 0,1 0 0,-1 1 0,1-1 0,-1 0 0,1 0 0,-1 1 0,1-1-1,-1 0 1,1 1 0,-1-1 0,0 0 0,1 1 0,-1-1 0,0 0 0,1 1 0,-1-1 0,0 1 0,1-1 0,-1 1 0,0-1 0,0 1-1,1-1 1,-1 1 0,0-1 0,0 1 0,0-1 0,0 1 0,0 0 0,0-1 0,0 1 0,0 0 0,4 22 365,-1 0 0,-1 40 0,-2-38-95,1 0 0,5 26 0,-5-47-237,0-1 0,0 1 0,0 0 0,0-1 0,0 1 0,4 6 0,-4-10-40,-1 1-1,1 0 1,-1-1-1,1 1 1,-1-1-1,1 1 1,-1-1-1,1 1 1,0-1-1,-1 0 1,1 1-1,0-1 0,-1 0 1,1 1-1,0-1 1,-1 0-1,1 0 1,0 0-1,-1 0 1,1 1-1,0-1 1,0 0-1,-1 0 1,1 0-1,0-1 1,0 1-1,-1 0 1,1 0-1,0 0 1,-1 0-1,1-1 1,0 1-1,0 0 1,-1-1-1,1 1 0,-1 0 1,1-1-1,1 0 1,3-3-71,0-1-1,-1 1 1,1-1 0,-1 0-1,1 0 1,-2 0 0,1 0-1,5-10 1,22-52-841,-26 54 875,11-25-259,-5 4-111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370"/>
    </inkml:context>
    <inkml:brush xml:id="br0">
      <inkml:brushProperty name="width" value="0.025" units="cm"/>
      <inkml:brushProperty name="height" value="0.025" units="cm"/>
    </inkml:brush>
  </inkml:definitions>
  <inkml:trace contextRef="#ctx0" brushRef="#br0">68 133 13229,'0'0'6085,"-50"51"-3266,40-30-321,3-1-832,7 1-865,0-5-673,3-5-96,11-4-609,4-4-832,-2-3-961,0 0-737,-7-15-1442,0-6-736</inkml:trace>
  <inkml:trace contextRef="#ctx0" brushRef="#br0" timeOffset="1">68 0 5093,'0'0'16592,"25"18"-18194,1-10-3074,4-3-4293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3.763"/>
    </inkml:context>
    <inkml:brush xml:id="br0">
      <inkml:brushProperty name="width" value="0.025" units="cm"/>
      <inkml:brushProperty name="height" value="0.025" units="cm"/>
    </inkml:brush>
  </inkml:definitions>
  <inkml:trace contextRef="#ctx0" brushRef="#br0">82 2 15887,'-8'6'1281,"2"-3"-1027,-32 24 2153,35-26-2085,1 2 1,-1-1-1,1 0 0,-1 0 0,1 1 0,0 0 0,0-1 1,0 1-1,0 0 0,1 0 0,-1 0 0,-1 5 0,3-7-294,1 0-1,-1-1 0,0 1 1,1 0-1,-1 0 0,1-1 1,0 1-1,-1-1 0,1 1 1,-1-1-1,1 1 0,0-1 1,0 1-1,-1-1 0,1 1 0,0-1 1,0 0-1,-1 1 0,1-1 1,0 0-1,0 0 0,0 0 1,0 0-1,-1 1 0,1-1 1,0 0-1,0 0 0,0-1 1,0 1-1,-1 0 0,1 0 1,0 0-1,1-1 0,35-4-21,-13-2-811,-1 0 0,30-15 1,38-13-2275,-81 32 3285,0 1 0,0 0 0,0 1 0,12-1 0,-21 4 35,0-1 1,-1 0 0,1 0-1,0 1 1,-1-1 0,0 0-1,1 1 1,-1-1 0,0 0-1,0 1 1,0-1 0,0 1-1,0-1 1,0 0 0,0 1-1,0-1 1,0 1 0,-1-1-1,1 0 1,0 1 0,-1-1-1,0 2 1,-1 25 1236,7-26-1441,-1-1 1,0 0 0,0 0 0,1-1-1,-1 1 1,1-1 0,-1 0-1,0 0 1,1 0 0,5-2-1,2 2-104,49 2-1736,-22 5-5128,-32-7 381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124"/>
    </inkml:context>
    <inkml:brush xml:id="br0">
      <inkml:brushProperty name="width" value="0.025" units="cm"/>
      <inkml:brushProperty name="height" value="0.025" units="cm"/>
    </inkml:brush>
  </inkml:definitions>
  <inkml:trace contextRef="#ctx0" brushRef="#br0">29 1 16207,'0'0'10827,"-23"57"-10731,17-30-64,6-2-417,0-5-544,6-5-576,6-5-609,2-8-993,-3-2-2434,0-8-3780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455"/>
    </inkml:context>
    <inkml:brush xml:id="br0">
      <inkml:brushProperty name="width" value="0.025" units="cm"/>
      <inkml:brushProperty name="height" value="0.025" units="cm"/>
    </inkml:brush>
  </inkml:definitions>
  <inkml:trace contextRef="#ctx0" brushRef="#br0">0 14 12876,'0'0'5958,"57"-14"-20884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4.788"/>
    </inkml:context>
    <inkml:brush xml:id="br0">
      <inkml:brushProperty name="width" value="0.025" units="cm"/>
      <inkml:brushProperty name="height" value="0.025" units="cm"/>
    </inkml:brush>
  </inkml:definitions>
  <inkml:trace contextRef="#ctx0" brushRef="#br0">165 0 9385,'-9'6'7121,"-145"73"1939,152-78-8996,5-1-193,16-1-431,0-1 0,26-7 0,40-3-1854,-67 12 2018,70 1-938,-81-1 1298,-1 1-1,1 0 1,-1 1-1,0-1 1,1 1 0,-1 0-1,0 1 1,0-1 0,-1 1-1,12 7 1,-16-9 101,0 0 0,0 0 0,0 0-1,0 0 1,0 0 0,0 0 0,0 1 0,0-1 0,0 0 0,0 0 0,-1 1 0,1-1-1,-1 0 1,1 1 0,-1-1 0,1 1 0,-1-1 0,0 1 0,1-1 0,-1 1 0,0-1-1,0 1 1,0-1 0,-1 0 0,1 1 0,0-1 0,0 1 0,-1-1 0,1 1 0,-1-1-1,1 1 1,-1-1 0,0 0 0,1 0 0,-1 1 0,0-1 0,0 0 0,0 0-1,0 0 1,0 0 0,0 0 0,0 0 0,0 0 0,-2 1 0,-5 5 452,-1-1-1,0 1 1,0-2 0,-14 8 0,11-7-118,1 0-225,-1 0 0,0-1 0,1 0 0,-2 0 0,1-1 0,0-1 0,-1 0-1,-13 1 1,26-4-190,-1 0-1,1 0 0,0 0 0,0 0 1,0 0-1,0 0 0,-1 0 0,1 0 1,0 0-1,0-1 0,0 1 0,-1 0 1,1 0-1,0 0 0,0 0 1,0 0-1,0 0 0,-1 0 0,1 0 1,0 0-1,0-1 0,0 1 0,0 0 1,0 0-1,0 0 0,-1 0 0,1-1 1,0 1-1,0 0 0,0 0 1,0 0-1,0 0 0,0-1 0,0 1 1,0 0-1,0 0 0,0 0 0,0-1 1,0 1-1,0 0 0,0 0 0,0 0 1,0 0-1,0-1 0,0 1 1,0 0-1,0 0 0,7-14-1038,11-11-1347,15-11-1548,4-6-2189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161"/>
    </inkml:context>
    <inkml:brush xml:id="br0">
      <inkml:brushProperty name="width" value="0.025" units="cm"/>
      <inkml:brushProperty name="height" value="0.025" units="cm"/>
    </inkml:brush>
  </inkml:definitions>
  <inkml:trace contextRef="#ctx0" brushRef="#br0">217 1 11883,'0'0'4234,"-6"9"-1998,1 0-1849,-4 3 56,1 0-1,1 1 0,0 0 1,0 0-1,2 0 0,-1 1 1,2 0-1,0 0 1,1 0-1,-3 26 0,6-32-513,0 0 0,1 0 0,0 0 0,1-1-1,0 1 1,0 0 0,1-1 0,-1 0 0,2 1 0,5 9-1,-6-13-431,0 0 0,0 0 1,0 0-1,1 0 0,-1 0 0,1 0 0,0-1 0,0 0 0,0 0 0,8 4 0,-11-7-538,-4 0 648,1-1 0,0 0-1,-1 0 1,1-1 0,0 1 0,-1 0 0,1-1 0,0 0-1,-3-3 1,-6-3-138,-47-26 532,32 19 2449,1 0 0,-43-35 0,69 50-2382,-1 0 0,0 0 1,1 0-1,-1 0 0,1 0 0,-1 0 0,0 0 0,1 0 1,-1 0-1,0 0 0,1 0 0,-1 0 0,0 0 0,1 0 0,-1 0 1,0 0-1,1-1 0,-1 1 0,0 0 0,1 0 0,-1 0 1,0-1-1,1 1 0,-1 0 0,0 0 0,0-1 0,1 1 1,-1 0-1,0 0 0,0-1 0,0 1 0,0 0 0,1-1 0,-1 1 1,0 0-1,0-1 0,0 1 0,0-1 0,0 1 0,0 0 1,0-1-1,0 1 0,0 0 0,0-1 0,0 1 0,0 0 1,0-1-1,0 1 0,0-1 0,0 1 0,0 0 0,-1-1 0,1 1 1,0 0-1,0-1 0,0 1 0,-1 0 0,1 0 0,0-1 1,0 1-1,-1 0 0,1 0 0,0-1 0,0 1 0,-1 0 1,1 0-1,0 0 0,-1-1 0,1 1 0,39-1-241,-29 2 396,52-1-252,80 0-1759,-48 1-3260,-31 1-1444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490"/>
    </inkml:context>
    <inkml:brush xml:id="br0">
      <inkml:brushProperty name="width" value="0.025" units="cm"/>
      <inkml:brushProperty name="height" value="0.025" units="cm"/>
    </inkml:brush>
  </inkml:definitions>
  <inkml:trace contextRef="#ctx0" brushRef="#br0">80 108 16656,'0'0'1164,"-8"3"-188,4-2-808,0 0-1,0 1 0,1-1 1,-1 1-1,0 0 0,1 0 1,-1 0-1,1 0 0,-1 1 1,1-1-1,0 1 1,0 0-1,0 0 0,1 0 1,-1 0-1,1 1 0,0-1 1,0 1-1,0-1 0,0 1 1,0 0-1,1 0 0,0 0 1,-1 0-1,0 6 0,2-9-157,0 0 0,0 0 0,0 0 1,1-1-1,-1 1 0,0 0 0,0 0 0,0-1 0,1 1 0,-1 0 0,0 0 0,0-1 0,1 1 0,-1 0 0,1-1 0,-1 1 0,1 0 1,-1-1-1,1 1 0,-1-1 0,1 1 0,0-1 0,-1 1 0,1-1 0,0 1 0,-1-1 0,1 0 0,0 1 0,0-1 0,31 4 173,-22-5-151,1 0 0,-1-1 1,0 0-1,13-4 0,-5-2-178,-1 0 0,0-1 0,-1-1-1,0-1 1,17-13 0,-26 18 124,1-1 0,-1 1 0,-1-1 0,1 0 0,-1-1 0,-1 0 0,1 1 0,-1-2 0,-1 1 0,1-1-1,-1 1 1,3-13 0,-7 20 60,1 1-1,-1-1 1,0 0-1,0 1 1,1-1-1,-1 0 0,0 1 1,0-1-1,0 0 1,0 0-1,0 1 1,0-1-1,0 0 1,0 1-1,0-1 0,0 0 1,0 1-1,0-1 1,-1 0-1,1 1 1,0-1-1,-1 0 1,1 1-1,0-1 0,-1 1 1,1-1-1,0 1 1,-2-2-1,-15 7 831,-20 23-163,25-15-454,0 0 0,1 1 0,-16 25 0,23-32-150,0 0 0,1 0 0,-1 0 0,1 1-1,1 0 1,0 0 0,0-1 0,0 1 0,1 0 0,0 10 0,1-16-109,0-1 0,0 0 0,0 1 0,0-1 0,1 1 0,-1-1 1,0 0-1,1 1 0,-1-1 0,1 0 0,0 1 0,-1-1 0,1 0 0,0 0 0,0 0 0,-1 1 0,1-1 1,0 0-1,0 0 0,1 0 0,-1-1 0,0 1 0,0 0 0,2 1 0,1-1-194,0 1 0,0-1 0,-1 0-1,1 0 1,0 0 0,0-1 0,0 1 0,8-1 0,0-1-1028,0 0 0,-1 0 0,1-1 1,0-1-1,17-6 0,12-10-4412,-5-2-957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5.835"/>
    </inkml:context>
    <inkml:brush xml:id="br0">
      <inkml:brushProperty name="width" value="0.025" units="cm"/>
      <inkml:brushProperty name="height" value="0.025" units="cm"/>
    </inkml:brush>
  </inkml:definitions>
  <inkml:trace contextRef="#ctx0" brushRef="#br0">112 77 8680,'0'0'12487,"-9"-2"-10763,6 1-1658,0 0 0,0 0 0,-1 0 0,1 1 0,0-1 0,-1 1 0,1 0 0,0 0 0,-1 0 0,1 1 1,0-1-1,0 1 0,-1-1 0,1 1 0,0 0 0,0 1 0,0-1 0,0 0 0,0 1 0,0 0 0,0-1 0,1 1 0,-1 0 0,1 1 0,-1-1 0,1 0 0,0 1 0,0-1 0,0 1 0,0 0 0,0 0 0,0-1 1,1 1-1,-1 0 0,1 1 0,0-1 0,0 0 0,0 0 0,1 0 0,-1 1 0,1-1 0,-1 5 0,1-7-61,0 1 0,0-1 0,0 0 0,1 0 0,-1 1-1,0-1 1,0 0 0,1 0 0,-1 0 0,0 1 0,1-1 0,0 0 0,-1 0 0,1 0 0,-1 0 0,1 0-1,0 0 1,0 0 0,0 0 0,0 0 0,-1-1 0,1 1 0,0 0 0,0 0 0,3 0 0,-1 0-2,0 0 0,-1 0 0,2 0 0,-1-1 0,0 1 0,0-1 0,0 0 0,0 0 0,0 0 0,4-1 0,4-1-206,-1 0 1,1-1 0,-1 0 0,0-1 0,14-6 0,-1-8-594,-30 28 765,7-10 32,0 0 1,0 1-1,0-1 0,0 0 1,-1 0-1,1 0 0,0 0 1,0 1-1,0-1 0,0 0 1,0 0-1,0 0 0,0 0 1,0 1-1,0-1 0,0 0 1,0 0-1,0 0 0,0 1 1,0-1-1,0 0 0,0 0 0,0 0 1,0 1-1,0-1 0,0 0 1,0 0-1,0 0 0,0 0 1,0 1-1,1-1 0,-1 0 1,0 0-1,0 0 0,0 0 1,0 0-1,0 1 0,0-1 1,1 0-1,-1 0 0,0 0 1,0 0-1,0 0 0,0 0 1,1 0-1,-1 0 0,0 1 1,0-1-1,16 0-265,16-6-1582,33-27-6460,-30 9 2428</inkml:trace>
  <inkml:trace contextRef="#ctx0" brushRef="#br0" timeOffset="1">395 2 11211,'0'0'11883,"-8"-1"-10399,-46 4-215,53-3-1255,-1 0 0,1 0 0,-1 0 0,1 0-1,-1 0 1,1 1 0,-1-1 0,1 1 0,-1-1 0,1 1 0,-1 0-1,1-1 1,0 1 0,-1 0 0,1 0 0,0 0 0,0 0 0,0 0-1,0 0 1,0 0 0,0 1 0,0-1 0,0 0 0,0 0 0,0 1-1,0-1 1,1 1 0,-1-1 0,1 1 0,-1-1 0,1 1 0,0-1-1,-1 1 1,1-1 0,0 1 0,0-1 0,0 1 0,1 2 0,-1-3-96,1 0 1,0 0 0,-1 0-1,1 0 1,0 0 0,0 0-1,0-1 1,0 1 0,0 0-1,0-1 1,0 1 0,0 0-1,0-1 1,0 1 0,0-1-1,0 0 1,0 1 0,1-1 0,-1 0-1,2 0 1,31 5-972,-26-5 717,17 2-306,-18-2 608,0 0-1,0 1 1,0-1 0,0 1-1,0 1 1,0-1 0,0 1 0,0 1-1,0-1 1,9 6 0,-15-8 108,-1 1 1,1 0-1,-1-1 1,1 1 0,-1 0-1,1 0 1,-1 0-1,1-1 1,-1 1-1,0 0 1,1 0 0,-1 0-1,0 0 1,0 0-1,0-1 1,0 1 0,1 0-1,-1 0 1,0 0-1,-1 0 1,1 0-1,0 0 1,0 0 0,0 0-1,0 0 1,-1-1-1,1 1 1,0 0-1,-1 0 1,1 0 0,-1-1-1,1 1 1,-1 0-1,1 0 1,-1-1-1,0 1 1,1 0 0,-1-1-1,0 1 1,-1 0-1,-35 24 1405,31-21-1414,-18 11-307,-53 27 1421,71-40-2286,0 0 0,0 0 0,0 0 0,0-1 0,0 0 1,-11 0-1,8-1-10691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6.761"/>
    </inkml:context>
    <inkml:brush xml:id="br0">
      <inkml:brushProperty name="width" value="0.025" units="cm"/>
      <inkml:brushProperty name="height" value="0.025" units="cm"/>
    </inkml:brush>
  </inkml:definitions>
  <inkml:trace contextRef="#ctx0" brushRef="#br0">164 17 16560,'0'0'2044,"-8"-2"145,-8-2-1312,0 1 0,-31-3-1,44 5-854,0 1 0,0-1 0,0 1 0,0 0 0,0 0 0,0 0 0,0 1 0,0-1 0,0 1 0,0-1 0,0 1 0,0 0 0,0 0 0,1 0 0,-1 1 0,0-1 0,1 1 0,-1-1 0,1 1 0,-1 0 0,1 0 0,0 0 0,0 0 0,0 0 0,0 1 0,0-1 0,-2 5 0,4-6-42,0 0-1,0-1 1,1 1 0,-1 0 0,0-1 0,1 1-1,-1 0 1,1-1 0,-1 1 0,1-1 0,-1 1 0,1-1-1,-1 1 1,1-1 0,0 1 0,-1-1 0,1 0 0,0 1-1,-1-1 1,1 0 0,0 0 0,-1 1 0,1-1-1,0 0 1,0 0 0,-1 0 0,1 0 0,0 0 0,-1 0-1,1 0 1,0 0 0,0 0 0,-1 0 0,1 0-1,1-1 1,34-1-214,5-7-156,-31 6 182,-1 0 0,1 1 0,0 1 0,19-2 0,-27 3 183,1 1 1,0-1-1,-1 0 0,1 1 0,-1-1 1,0 1-1,1 0 0,-1 0 0,1 0 1,-1 0-1,0 0 0,0 1 1,0-1-1,0 1 0,0-1 0,0 1 1,0 0-1,0 0 0,0 0 1,-1 0-1,1 0 0,-1 0 0,2 4 1,2 5 138,0-1 1,-1 1-1,0 0 1,-1 0-1,0 0 1,-1 1-1,0-1 1,-1 1-1,0-1 0,-1 1 1,0 0-1,-1-1 1,-2 13-1,1-16 0,0 1-1,0-1 1,-1 1-1,0-1 1,0 0 0,-1 0-1,0 0 1,-1 0-1,0-1 1,0 0-1,0 0 1,-1 0-1,0 0 1,0-1-1,-1 0 1,0-1-1,-9 7 1,14-10-54,0-1 0,0 1 0,-1-1 1,1 0-1,0 0 0,0 0 1,-1 0-1,1 0 0,0-1 0,-1 1 1,1 0-1,-1-1 0,1 0 0,-1 0 1,1 0-1,-1 0 0,1 0 0,-1 0 1,1-1-1,-5 0 0,5-1-45,0 1 0,0 0 0,0-1-1,0 0 1,0 1 0,1-1 0,-1 0 0,0 0 0,1 0 0,0 0-1,-1 0 1,1 0 0,0-1 0,0 1 0,0 0 0,-1-5 0,-2-11-381,1 1 1,1 0-1,1-1 1,0-27 0,1 34-47,0 7 321,0-1 0,0 1 0,0-1 0,1 1 0,-1-1 0,1 1 0,0 0 0,0-1 0,1 1 0,-1 0 0,1 0 0,0 0 0,0 0 0,1 0 1,3-5-1,-1 4-255,1 1 1,0-1-1,0 1 1,0 0-1,0 1 1,1-1 0,0 1-1,12-3 1,17-9-3093,7-1-2322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7.090"/>
    </inkml:context>
    <inkml:brush xml:id="br0">
      <inkml:brushProperty name="width" value="0.025" units="cm"/>
      <inkml:brushProperty name="height" value="0.025" units="cm"/>
    </inkml:brush>
  </inkml:definitions>
  <inkml:trace contextRef="#ctx0" brushRef="#br0">112 120 7976,'0'0'11215,"4"-8"-10350,-2 6-801,21-44 128,-22 43-162,0 0 0,0 0 0,0 0 0,0 0 1,0-1-1,-1 1 0,1 0 0,-1 0 0,0 0 0,0-1 0,0 1 0,0 0 0,-1 0 0,1-1 0,-3-4 0,3 7 0,-1 0 0,0 0 0,0 1-1,0-1 1,1 1 0,-1-1 0,0 1 0,0-1 0,0 1 0,0-1 0,0 1-1,0 0 1,0 0 0,0-1 0,0 1 0,0 0 0,0 0 0,0 0-1,0 0 1,0 0 0,-1 0 0,1 0 0,0 1 0,0-1 0,0 0 0,0 1-1,0-1 1,1 0 0,-1 1 0,0-1 0,0 1 0,0 0 0,-1 0-1,-30 21 34,-19 39 431,47-57-404,1 1 0,0 0 0,0 1 0,0-1 0,1 1 0,0-1 0,0 1 0,0-1 0,1 1 0,-2 12 0,4-17-99,0 0-1,0 0 1,0-1-1,0 1 1,0 0-1,0 0 1,0 0-1,0-1 1,0 1-1,1 0 0,-1-1 1,0 1-1,0-1 1,0 0-1,1 1 1,-1-1-1,0 0 1,1 0-1,-1 1 1,0-1-1,1 0 0,-1-1 1,0 1-1,1 0 1,-1 0-1,0 0 1,0-1-1,2 0 1,43-6-1540,-32 2-362,0 0-1,0-1 1,22-15 0,6-4-5087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18.947"/>
    </inkml:context>
    <inkml:brush xml:id="br0">
      <inkml:brushProperty name="width" value="0.035" units="cm"/>
      <inkml:brushProperty name="height" value="0.035" units="cm"/>
    </inkml:brush>
  </inkml:definitions>
  <inkml:trace contextRef="#ctx0" brushRef="#br0">1 133 17524,'37'74'5209,"-32"-62"-4815,40 85 1528,-40-87-1806,1-1 0,0 1 0,1-2 0,0 1 0,0-1 0,0 0-1,16 12 1,-20-18-116,0 0-1,0 0 1,0 0 0,1 0-1,-1-1 1,0 1 0,1-1-1,-1 0 1,1 0-1,0 0 1,-1-1 0,1 1-1,0-1 1,-1 0-1,1 0 1,0 0 0,0 0-1,-1-1 1,1 0 0,0 0-1,-1 0 1,1 0-1,-1 0 1,0-1 0,1 1-1,-1-1 1,0 0 0,0 0-1,0 0 1,5-5-1,1-1-225,0-1 0,-1 1 0,0-2 0,-1 1 0,0-1 0,-1 0-1,0-1 1,7-15 0,-4 2-702,0 0-1,-2-1 1,6-35-1,4-77-3797,-17 134 4619,3-14-276,-3 18 391,0-1 0,0 0 0,0 0 0,0 0 0,0 0 0,0 0 0,0 0 0,0 0 0,0 0 0,0 0 0,1 0 0,-1 0 0,0 0 0,0 0 0,0 0 0,0 0 1,0 0-1,0 0 0,0 1 0,0-1 0,0 0 0,0 0 0,0 0 0,0 0 0,0 0 0,0 0 0,1 0 0,-1 0 0,0 0 0,0 0 0,0 0 0,0 0 0,0 0 0,0 0 0,0 0 0,0 0 0,0 0 0,0 0 0,0 0 0,0-1 0,0 1 0,0 0 0,1 0 0,-1 0 0,0 0 0,0 0 0,0 0 0,0 0 0,0 0 0,0 0 0,0 0 0,0 0 0,0 0 0,0 0 0,0 0 0,0 0 0,0 0 0,0 0 0,0-1 0,0 1 0,0 0 0,0 0 0,0 0 0,0 0 0,0 0 0,0 0 0,5 28 1518,-11 261 5190,-1-68-4953,8-165-2408,16 107 0,-15-149 350,-4-14-120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7.562"/>
    </inkml:context>
    <inkml:brush xml:id="br0">
      <inkml:brushProperty name="width" value="0.025" units="cm"/>
      <inkml:brushProperty name="height" value="0.025" units="cm"/>
    </inkml:brush>
  </inkml:definitions>
  <inkml:trace contextRef="#ctx0" brushRef="#br0">145 0 14061,'-10'5'1879,"3"-2"-1572,-65 35 3628,67-35-3664,1-1 1,-1 1 0,1 1 0,0-1-1,0 1 1,0-1 0,1 1 0,-1 0-1,1 1 1,0-1 0,0 0-1,1 1 1,-1 0 0,-2 5 0,5-9-269,0-1 1,0 0 0,0 1 0,0-1 0,0 1-1,0-1 1,0 1 0,0-1 0,0 1-1,0-1 1,0 1 0,0-1 0,1 0 0,-1 1-1,0-1 1,0 1 0,0-1 0,1 0-1,-1 1 1,0-1 0,0 0 0,1 1 0,-1-1-1,0 0 1,1 1 0,-1-1 0,0 0-1,1 1 1,-1-1 0,1 0 0,-1 0 0,0 0-1,1 1 1,-1-1 0,1 0 0,-1 0-1,0 0 1,1 0 0,0 0 0,22 1 66,-18-1-46,24-2-122,0-2-1,0 0 1,-1-2 0,1-2-1,34-13 1,-35 11-104,1 1-1,0 1 1,1 2 0,54-5 0,-83 10 232,0 1-1,0 0 1,0-1 0,0 1 0,0 0 0,0 0 0,0 0 0,0 0 0,0 0 0,0 0-1,0 0 1,0 1 0,0-1 0,0 0 0,0 0 0,0 1 0,0-1 0,0 1-1,0-1 1,-1 1 0,1-1 0,0 1 0,0-1 0,0 1 0,-1 0 0,1-1 0,0 1-1,-1 0 1,1 0 0,-1 0 0,1-1 0,-1 1 0,1 0 0,-1 0 0,1 0-1,-1 0 1,1 2 0,-2 1 109,1 0 1,-1 0-1,0 0 0,0 0 0,-1-1 1,1 1-1,-4 6 0,-6 22 265,24-32-148,8-5-480,0 0-1,34-13 1,-39 12-246,0 0 0,0 1 1,1 1-1,0 1 0,0 0 1,19 0-1,-35 2 480,0 1 0,0 0 0,0 0 0,0 0-1,0 0 1,0 0 0,0 1 0,0-1 0,0 0 0,0 0 0,0 1 0,0-1-1,0 0 1,0 1 0,0-1 0,0 1 0,-1-1 0,1 1 0,0 0 0,0-1-1,-1 1 1,1 0 0,0 0 0,-1-1 0,1 1 0,0 0 0,-1 0 0,1 0-1,-1 0 1,0 0 0,1 0 0,-1 0 0,0 0 0,1 1 0,-4 38 1306,-1-14-731,5-26-567,-1 1 0,1-1-1,-1 1 1,1-1-1,-1 0 1,1 1 0,0-1-1,-1 0 1,1 1-1,0-1 1,-1 0 0,1 0-1,0 0 1,-1 0-1,1 0 1,0 1 0,-1-1-1,1 0 1,0 0-1,-1-1 1,1 1 0,0 0-1,-1 0 1,1 0-1,0 0 1,-1-1 0,1 1-1,0 0 1,-1 0-1,1-1 1,0 1 0,-1-1-1,1 0 1,26-10 99,9-9-909,52-22 0,-75 36 617,0 2 0,0-1-1,0 2 1,1 0 0,-1 1 0,1 0 0,0 0 0,14 2-1,-27 0 246,0 1-1,0-1 0,-1 1 0,1-1 1,0 1-1,-1-1 0,1 1 0,-1-1 1,1 1-1,-1 0 0,1-1 0,-1 1 1,1 0-1,-1-1 0,1 1 0,-1 0 0,0 0 1,1-1-1,-1 1 0,0 0 0,0 0 1,0 0-1,0-1 0,0 1 0,0 0 1,0 0-1,0 0 0,0 0 0,0-1 0,0 1 1,0 0-1,0 0 0,-1 0 0,1-1 1,0 1-1,-1 0 0,1 0 0,-1 1 1,-13 32 1559,5-5-540,11-16-2621,-2-13 1248,1 0-1,-1 0 1,1 0 0,-1 0 0,1 0-1,0 0 1,-1 0 0,1 0 0,-1 0-1,1 0 1,-1 0 0,1 0-1,-1 0 1,1 0 0,-1-1 0,1 1-1,-1 0 1,1 0 0,-1 0 0,1-1-1,-1 1 1,0 0 0,1-1-1,-1 1 1,1 0 0,-1-1 0,1 0-1,12-14-14187</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8.172"/>
    </inkml:context>
    <inkml:brush xml:id="br0">
      <inkml:brushProperty name="width" value="0.025" units="cm"/>
      <inkml:brushProperty name="height" value="0.025" units="cm"/>
    </inkml:brush>
  </inkml:definitions>
  <inkml:trace contextRef="#ctx0" brushRef="#br0">1 265 6983,'0'0'15775,"10"-3"-14724,8-3-851,-1-2 0,0 0-1,0 0 1,0-2 0,-1 0 0,24-20 0,0-4-518,49-51 1,-85 80 259,0 1 1,0-1-1,0-1 1,-1 1-1,1 0 1,-1-1 0,2-6-1,-5 11 55,1 1 0,-1-1-1,0 1 1,0 0 0,0-1-1,0 1 1,0-1 0,1 1-1,-1-1 1,0 1 0,0 0-1,0-1 1,0 1-1,0-1 1,-1 1 0,1-1-1,0 1 1,0 0 0,0-1-1,0 1 1,0-1 0,0 1-1,-1 0 1,1-1 0,0 1-1,0-1 1,-1 1 0,1 0-1,0-1 1,-1 1 0,1 0-1,0 0 1,-1-1 0,1 1-1,-1 0 1,-1-1-1,0 1 0,0 0 0,0 0 0,0 1 0,0-1 0,0 0 0,0 1 0,0-1 0,0 1 0,0-1 0,0 1 0,0 0 0,-2 1 0,-8 5 50,1 0-1,-1 0 0,1 1 0,1 1 1,-1 0-1,1 0 0,1 1 0,-12 15 1,7-7 132,1 0 0,1 1 0,1 0 0,-13 30 0,23-46-151,-1 1 0,1-1 1,0 0-1,0 1 1,1-1-1,-1 1 0,1-1 1,-1 6-1,2-8-17,-1 0-1,0 0 1,0 0-1,0 0 1,1 0-1,-1 0 0,0 0 1,1 0-1,-1 0 1,1 0-1,-1 0 1,1 0-1,0 0 1,-1 0-1,1 0 0,0 0 1,0-1-1,-1 1 1,2 1-1,2-1-79,-1 0-1,1 1 0,0-1 1,-1 0-1,1-1 0,0 1 0,0-1 1,-1 0-1,1 0 0,0 0 1,0 0-1,0-1 0,-1 1 1,5-2-1,1 0-751,0-1 1,-1 1-1,0-2 1,1 1-1,-1-1 1,-1 0-1,1-1 1,10-8-1,26-21-8418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8.766"/>
    </inkml:context>
    <inkml:brush xml:id="br0">
      <inkml:brushProperty name="width" value="0.025" units="cm"/>
      <inkml:brushProperty name="height" value="0.025" units="cm"/>
    </inkml:brush>
  </inkml:definitions>
  <inkml:trace contextRef="#ctx0" brushRef="#br0">178 0 18321,'-14'10'1212,"8"-5"-1110,-16 11 871,0 1 0,2 1-1,-22 24 1,37-38-824,0 2-1,0-1 0,1 0 1,0 1-1,0 0 1,0 0-1,1 0 1,0 0-1,0 1 1,1-1-1,0 1 1,0 0-1,0 0 1,1 0-1,0-1 1,0 1-1,1 0 0,0 0 1,0 0-1,2 10 1,-1-15-144,-1 0 0,1 0 0,0-1 0,0 1 0,-1 0 1,1-1-1,0 1 0,1-1 0,-1 1 0,0-1 0,0 0 0,1 1 0,-1-1 1,1 0-1,-1 0 0,1 0 0,-1 0 0,1 0 0,2 1 0,1 0-31,0-1-1,1 1 1,-1-1 0,0 0-1,1 0 1,9-1-1,3 0-294,0-2 0,0 0 0,21-5 0,10-6-767,-23 6 88,1 1 0,0 1 1,44-3-1,-70 8 1018,0 0 1,0 0-1,-1 0 0,1 0 1,0 0-1,-1 0 0,1 0 1,0 0-1,-1 0 1,1 0-1,0 1 0,-1-1 1,1 0-1,0 0 1,-1 1-1,1-1 0,-1 1 1,1-1-1,0 0 0,-1 1 1,1-1-1,-1 1 1,0-1-1,1 1 0,-1-1 1,1 1-1,-1 0 0,0-1 1,1 1-1,-1 0 1,1 0-1,-5 26 1331,-24 26 1135,26-50-2394,-2 7 709,9-9-304,21-18-179,35-33-672,21-29-1582,-94 123 2141,8-36-53,2 1 0,-1 0 0,1-1 0,0 1 0,0 9 0,2-16-126,0-1 0,-1 1 0,1-1 0,0 1 0,0-1 0,1 0 0,-1 1 0,0-1 0,0 1 0,1-1 0,-1 1 0,1-1 0,-1 0 0,1 1 0,0-1 0,-1 0 0,1 0 0,0 1 0,0-1 0,0 0 0,0 0 0,0 0 0,0 0 0,0 0 0,0 0 0,0-1 0,1 1 1,-1 0-1,0 0 0,1-1 0,-1 1 0,0-1 0,1 1 0,-1-1 0,1 0 0,-1 1 0,0-1 0,3 0 0,8 0-69,-1-1 1,0 0 0,0 0 0,0-1 0,-1 0-1,1-1 1,0-1 0,-1 0 0,16-7 0,-9 2-649,-1-1-1,1-1 1,-1 0 0,22-21 0,-78 58 1659,36-22-862,-48 55 991,49-54-1043,0-1-1,0 1 1,0-1 0,1 1 0,-1 0 0,1 0 0,0 0-1,1 1 1,-1-1 0,1 0 0,-1 11 0,2-16-96,0 0-1,1 1 1,-1-1 0,0 0 0,1 1 0,-1-1 0,0 0 0,0 0 0,1 1 0,-1-1 0,1 0 0,-1 0 0,0 0 0,1 0 0,-1 1 0,0-1 0,1 0 0,-1 0-1,1 0 1,-1 0 0,1 0 0,-1 0 0,0 0 0,1 0 0,-1 0 0,1 0 0,-1 0 0,0 0 0,1-1 0,-1 1 0,1 0 0,-1 0 0,0 0 0,1 0 0,-1-1 0,0 1-1,1 0 1,-1 0 0,0-1 0,1 1 0,-1 0 0,0-1 0,19-11-3464,0-11-3245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117"/>
    </inkml:context>
    <inkml:brush xml:id="br0">
      <inkml:brushProperty name="width" value="0.025" units="cm"/>
      <inkml:brushProperty name="height" value="0.025" units="cm"/>
    </inkml:brush>
  </inkml:definitions>
  <inkml:trace contextRef="#ctx0" brushRef="#br0">0 1 14894,'0'0'7303,"52"21"-11211,-20-19-1537,-2 0-1537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512"/>
    </inkml:context>
    <inkml:brush xml:id="br0">
      <inkml:brushProperty name="width" value="0.025" units="cm"/>
      <inkml:brushProperty name="height" value="0.025" units="cm"/>
    </inkml:brush>
  </inkml:definitions>
  <inkml:trace contextRef="#ctx0" brushRef="#br0">96 0 7751,'0'0'8131,"-6"10"-5622,-21 30-789,12-19-335,0 0 1,-13 28 0,27-49-1373,1 1 0,-1 0 0,1 0 0,-1-1-1,1 1 1,0 0 0,-1 0 0,1 0 0,0 0 0,0-1-1,-1 1 1,1 0 0,0 0 0,0 0 0,0 0 0,0 0-1,0 0 1,0 0 0,0-1 0,1 1 0,-1 0 0,0 0-1,0 0 1,1 0 0,-1-1 0,1 1 0,-1 0-1,0 0 1,1 0 0,-1-1 0,1 1 0,0 0 0,-1-1-1,1 1 1,0-1 0,-1 1 0,1 0 0,0-1 0,0 1-1,-1-1 1,1 0 0,0 1 0,0-1 0,0 0 0,-1 1-1,1-1 1,0 0 0,0 0 0,0 0 0,0 0 0,0 0-1,0 0 1,0 0 0,-1 0 0,1 0 0,0 0-1,1-1 1,13 0-925,-1-1 1,0 0-1,16-5 0,1 0-1721,-28 7 2642,0-1 0,1 1-1,-1 0 1,1 0-1,-1 0 1,1 1-1,-1-1 1,1 1 0,-1 0-1,1 0 1,3 1-1,-7-1 125,1 0-1,0 0 0,0-1 0,0 1 0,-1 0 0,1 0 0,0 0 0,-1 0 0,1 0 1,-1 0-1,0 0 0,1 1 0,-1-1 0,0 0 0,1 0 0,-1 0 0,0 0 1,0 0-1,0 1 0,0-1 0,0 0 0,0 0 0,0 0 0,-1 0 0,1 1 0,0-1 1,-1 0-1,1 0 0,0 0 0,-1 0 0,0 0 0,1 0 0,-1 0 0,0 0 1,1 0-1,-2 1 0,-1 1 53,0 1 0,1-1 0,-2 1 1,1-1-1,0 0 0,-1 0 0,1 0 1,-1-1-1,0 1 0,0-1 0,0 0 0,0 0 1,0-1-1,0 1 0,-1-1 0,1 0 0,0 0 1,-1 0-1,1 0 0,-1-1 0,1 0 1,-6 0-1,10 0-248,-1 0 1,1 0 0,-1 0-1,1 0 1,-1 0-1,1 0 1,-1 0 0,1 0-1,0 0 1,-1 0-1,1 0 1,-1 0 0,1-1-1,-1 1 1,1 0-1,0 0 1,-1 0 0,1-1-1,0 1 1,-1 0 0,1 0-1,0-1 1,-1 1-1,1 0 1,0-1 0,-1 1-1,1-1 1,0 1-1,0 0 1,0-1 0,-1 1-1,1-1 1,0 1-1,0 0 1,0-1 0,0 1-1,0-1 1,0 1-1,0-1 1,0 1 0,0 0-1,0-1 1,0 1-1,0-1 1,0 1 0,0-1-1,0 1 1,0 0-1,0-1 1,0 1 0,1-1-1,-1 1 1,1-1 0,13-21-5575,7 2-1650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19.873"/>
    </inkml:context>
    <inkml:brush xml:id="br0">
      <inkml:brushProperty name="width" value="0.025" units="cm"/>
      <inkml:brushProperty name="height" value="0.025" units="cm"/>
    </inkml:brush>
  </inkml:definitions>
  <inkml:trace contextRef="#ctx0" brushRef="#br0">82 126 14253,'0'0'7234,"-9"4"-5649,7-3-1499,-44 25 1423,44-25-1446,1 0-1,-1 0 1,0 0-1,1 1 1,-1-1 0,1 1-1,-1-1 1,1 1-1,0-1 1,0 1 0,0 0-1,0-1 1,0 1-1,0 0 1,0 0 0,0 0-1,1 0 1,-1 0-1,1 0 1,-1 0-1,1 0 1,0 0 0,0 0-1,0 0 1,0 0-1,0 0 1,1 4 0,0-5-47,1 0 1,-1 0 0,0 1 0,1-1-1,-1 0 1,1 0 0,-1-1-1,1 1 1,0 0 0,-1 0 0,1-1-1,0 1 1,0-1 0,0 1-1,-1-1 1,1 0 0,0 0 0,0 0-1,0 0 1,-1 0 0,3 0 0,42-4 74,-28-1-223,0-1 1,-1 0-1,0-1 1,0-1-1,-1 0 0,0-1 1,19-15-1,-12 7-240,0-2 0,-2 0 0,38-43 0,-54 57 363,-4 4 15,0 0 1,0 0-1,0 0 1,-1 0-1,1 0 1,0 0-1,0 0 1,-1 0-1,1 0 1,-1 0-1,1 0 1,-1-1-1,0 1 1,1 0-1,-1 0 1,0-2-1,0 3 22,0 0 1,-1-1-1,1 1 0,-1 0 0,1 0 1,0 0-1,-1-1 0,1 1 0,-1 0 1,1 0-1,0 0 0,-1 0 0,1 0 1,-1 0-1,1 0 0,-1 0 0,1 0 1,-1 0-1,1 0 0,0 0 0,-1 0 1,1 1-1,-1-1 0,1 0 0,0 0 1,-1 0-1,1 1 0,-1-1 1,1 0-1,0 0 0,-1 1 0,1-1 1,0 0-1,-1 1 0,-15 10 142,10-7-119,0 2 0,0-1 0,1 1-1,0 0 1,0 0 0,1 0 0,0 1 0,0-1 0,0 1 0,1 0 0,0 0 0,0 0 0,1 1 0,0-1 0,0 1 0,0-1 0,1 1 0,1 0 0,-1 14 0,2-20-38,1 1 0,-1-1 0,0 1 0,1-1 0,-1 0 0,1 0 0,0 1 1,-1-1-1,1 0 0,0 0 0,0-1 0,1 1 0,-1 0 0,0-1 0,0 1 0,1-1 0,-1 0 0,1 0 0,0 0 0,-1 0 0,1 0 0,-1 0 0,1-1 0,5 1 0,10 2-79,0-1 0,26 0-1,-40-2 15,16 1-305,3 0-282,0-1 0,39-5-1,-57 5 629,-1-1 0,1 0 0,0 0 0,-1 0-1,1-1 1,-1 0 0,1 0 0,-1 0 0,0 0-1,0 0 1,0-1 0,0 0 0,0 0 0,-1 0 0,1 0-1,-1-1 1,0 1 0,0-1 0,3-4 0,-6 7 56,1 0 0,0 0 1,-1 1-1,1-1 1,-1 0-1,1 0 1,-1 0-1,1 0 1,-1 0-1,1 0 1,-1 0-1,0 0 0,0 0 1,0 0-1,0 0 1,0 0-1,0 0 1,0 0-1,0-1 1,0 1-1,0 0 1,0 0-1,0 0 0,-1 0 1,1 0-1,-1 0 1,1 0-1,0 0 1,-1 1-1,0-1 1,1 0-1,-1 0 1,1 0-1,-1 0 0,0 1 1,0-1-1,0 0 1,1 1-1,-1-1 1,0 0-1,0 1 1,0-1-1,0 1 1,0 0-1,0-1 1,0 1-1,0 0 0,0-1 1,0 1-1,0 0 1,0 0-1,0 0 1,0 0-1,0 0 1,-2 0-1,-3 0 65,-1 0 0,1 0 0,0 1-1,0 0 1,0 0 0,0 0 0,0 1 0,-9 4 0,11-4-7,0 1 1,-1-1 0,1 1 0,1 1-1,-1-1 1,0 0 0,1 1 0,0 0-1,0 0 1,0 0 0,0 0 0,0 0-1,-2 7 1,4-9-99,1-1 0,-1 1 0,0 0 0,1 0 0,0 0-1,-1 0 1,1 0 0,0 0 0,0 0 0,0 0 0,0-1 0,0 1 0,0 0 0,1 0-1,-1 0 1,1 0 0,-1 0 0,1 0 0,0 0 0,-1-1 0,1 1 0,0 0 0,0-1 0,0 1-1,1 0 1,-1-1 0,0 0 0,1 1 0,-1-1 0,0 0 0,1 1 0,0-1 0,-1 0-1,1 0 1,0 0 0,2 0 0,3 3-566,1-2 0,0 1 0,0-1-1,0 0 1,0 0 0,0-1 0,12 0 0,29 0-6278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0.585"/>
    </inkml:context>
    <inkml:brush xml:id="br0">
      <inkml:brushProperty name="width" value="0.025" units="cm"/>
      <inkml:brushProperty name="height" value="0.025" units="cm"/>
    </inkml:brush>
  </inkml:definitions>
  <inkml:trace contextRef="#ctx0" brushRef="#br0">114 74 8104,'0'0'15951,"-7"11"-14787,-6 8-856,-42 66 538,49-74-718,0 0 0,1 1 0,0 0 0,0 0 0,1 0 0,-2 14-1,6-25-111,-1 0-1,1 0 0,0 0 0,-1 1 1,1-1-1,0 0 0,0 0 0,0 0 1,0 0-1,0 0 0,0 0 0,0 0 1,0 0-1,1 0 0,-1 0 0,0 0 1,1 0-1,-1 0 0,1 0 0,-1 0 0,1 0 1,-1 0-1,1 0 0,-1 0 0,1-1 1,0 1-1,0 0 0,-1 0 0,1-1 1,0 1-1,0 0 0,0-1 0,0 1 1,0-1-1,0 1 0,0-1 0,0 0 1,0 1-1,0-1 0,0 0 0,0 0 0,0 1 1,0-1-1,0 0 0,0 0 0,0 0 1,0 0-1,0-1 0,0 1 0,0 0 1,0 0-1,0-1 0,0 1 0,0 0 1,2-2-1,5 0 10,0-1 0,0-1 0,0 0 0,-1 0 0,13-8 0,-5 0-266,1-1 0,-2-1-1,0 0 1,0-1 0,-1 0-1,12-20 1,-20 28 145,0-1 0,-1 0-1,0 1 1,0-2 0,-1 1-1,0 0 1,0-1 0,-1 1 0,0-1-1,-1 0 1,0 0 0,0 1-1,-1-1 1,0 0 0,0 0 0,-3-11-1,3 19 101,0 0-1,-1 0 1,1 1 0,0-1-1,-1 0 1,1 0-1,-1 1 1,1-1 0,-1 0-1,1 1 1,-1-1-1,1 1 1,-1-1-1,0 1 1,1-1 0,-1 1-1,0-1 1,1 1-1,-1-1 1,0 1-1,0 0 1,1-1 0,-1 1-1,0 0 1,0 0-1,0 0 1,1 0 0,-1 0-1,0 0 1,0 0-1,0 0 1,0 0-1,1 0 1,-1 0 0,0 0-1,0 0 1,0 1-1,1-1 1,-1 0 0,0 1-1,0-1 1,1 0-1,-1 1 1,-1 0-1,0 0 28,-1 1 1,0-1-1,1 1 0,-1 0 0,1-1 0,-1 1 0,1 0 0,0 0 0,0 1 0,0-1 0,-2 4 0,3-4-1,0-1-1,0 1 0,0 0 1,0 0-1,1-1 1,-1 1-1,1 0 0,-1 0 1,1 0-1,0 0 1,-1-1-1,1 1 1,0 0-1,0 0 0,1 0 1,-1 0-1,0 0 1,1 0-1,-1-1 0,1 1 1,-1 0-1,1 0 1,0-1-1,0 1 1,2 3-1,-1-3-2,1 0 0,-1 0 0,1-1 0,0 1 0,0 0 0,0-1 0,0 0 0,0 1 0,0-1 0,0-1 0,0 1 0,0 0 0,6 0 0,8 0 9,0-1 1,0 0-1,0-1 0,31-7 0,57-28-372,-104 36 333,-1 0 0,0 0 1,0 0-1,1 0 0,-1 0 0,0 0 1,0 0-1,1 0 0,-1 0 0,0 0 1,0 0-1,0 0 0,1 0 1,-1 0-1,0 1 0,0-1 0,1 0 1,-1 0-1,0 0 0,0 0 1,0 1-1,0-1 0,1 0 0,-1 0 1,0 0-1,0 1 0,0-1 0,0 0 1,0 0-1,1 0 0,-1 1 1,0-1-1,0 0 0,0 0 0,0 1 1,0-1-1,0 0 0,0 0 1,0 1-1,0-1 0,0 0 0,0 0 1,0 1-1,0-1 0,0 0 0,0 0 1,-1 1-1,1-1 0,0 0 1,0 0-1,0 1 0,0-1 0,0 0 1,0 0-1,-1 0 0,1 1 1,0-1-1,-1 0 0,-7 19-100,7-18 100,-18 34 100,-31 67 35,45-91 42,2 0-1,-1 0 1,1 0-1,1 0 1,0 1-1,1-1 1,-1 20-1,3-30-156,-1 0-1,0 0 0,1 0 0,-1 1 1,1-1-1,-1 0 0,1 0 0,-1 0 0,1 0 1,0 0-1,-1 0 0,1 0 0,0 0 1,0 0-1,0-1 0,0 1 0,0 0 1,0-1-1,0 1 0,0 0 0,0-1 1,0 1-1,0-1 0,0 1 0,0-1 1,0 0-1,1 1 0,-1-1 0,0 0 1,0 0-1,0 0 0,1 0 0,-1 0 0,0 0 1,0 0-1,0-1 0,1 1 0,0-1 1,5 0 9,0 0 0,0 0 0,-1-1 0,1 0 0,11-5 0,1-3-254,-1-2-1,0 1 1,23-22-1,-32 25 57,0 0 0,-1-1 0,0 1 0,-1-1 0,1-1 0,-2 0 0,11-19 0,-17 29 169,0 0 0,-1 0 0,1 0 0,0 0 0,0 0 0,0 0 0,0 0 0,0 0 0,0 0 0,0 0 0,0 0 0,0 0 0,0 0 0,-1 0 0,1 0 0,0 0 0,0 0 0,0 0 0,0 0 0,0 0 0,0 0 0,0 0 0,0 0 0,0 0 0,0 0 0,0 0 0,-1 0 0,1 0 0,0 0 0,0 0 0,0-1 0,0 1 0,0 0 0,0 0 0,0 0 0,0 0 0,0 0 0,0 0 0,0 0 0,0 0 0,0 0 0,0-1 0,0 1 0,0 0 0,0 0 0,0 0 0,0 0 0,0 0 0,0 0 0,0 0 0,0 0 0,0 0 0,0 0 0,0-1 0,0 1 0,0 0 0,0 0 0,0 0 0,0 0-1,-11 8 11,-13 15 183,24-22-187,-8 7 153,1 1 0,1 0 1,-1 0-1,1 1 0,1 0 0,-1 0 1,2 0-1,0 0 0,0 1 0,0 0 1,2 0-1,-3 17 0,5-27-143,0 0-1,0 0 0,1 0 1,-1 0-1,1 0 1,-1 0-1,0 0 0,1-1 1,0 1-1,-1 0 1,1 0-1,-1-1 0,1 1 1,0 0-1,0-1 1,-1 1-1,1-1 0,0 1 1,0-1-1,0 1 1,0-1-1,0 1 0,-1-1 1,1 0-1,0 0 1,0 1-1,0-1 0,0 0 1,0 0-1,0 0 1,0 0-1,0 0 0,0 0 1,0 0-1,0-1 1,0 1-1,0 0 0,1-1 1,43-10-641,-30 2-860,0 1-1,0-2 0,-1 0 1,0-1-1,23-24 1,-1-3-5121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1.532"/>
    </inkml:context>
    <inkml:brush xml:id="br0">
      <inkml:brushProperty name="width" value="0.025" units="cm"/>
      <inkml:brushProperty name="height" value="0.025" units="cm"/>
    </inkml:brush>
  </inkml:definitions>
  <inkml:trace contextRef="#ctx0" brushRef="#br0">178 36 13965,'0'0'8643,"-4"8"-8237,-4 15-229,1 0 0,-5 34 1,6-25 396,-19 56 1,-37 39 1720,17-39-1349,37-60-775,22-36-189,24-39-696,-24 19 168,-1-1 0,-2 0 0,11-41 0,-17 51 656,-1 0 1,0 0-1,-2-1 1,0 1-1,-2-33 1,1 53-90,-1 0 1,1 0 0,0 0-1,-1 0 1,1 0-1,0-1 1,0 1 0,0 0-1,-1 0 1,1-1-1,0 1 1,0 0 0,0-1-1,0 1 1,0-1-1,0 1 1,0-1 0,0 1-1,0-1 1,1 0-1,-1 0 1,0 0 0,0 1-1,0-1 1,0 0-1,2 0 1,37 1 329,-32-1-308,7-2-61,1 0 0,-1-1-1,0-1 1,0 0 0,0-1 0,-1 0 0,1-1 0,-1-1 0,-1-1 0,1 0 0,-1 0 0,-1-1 0,1-1-1,-2 0 1,1-1 0,-1 0 0,16-22 0,-17 13-47,-21 20-92,-26 27 69,13 0 203,1 1-1,1 1 0,1 1 0,2 1 0,2 0 0,0 2 0,-20 58 0,35-86-74,1 0 0,0 1 0,0-1 0,0 0-1,0 0 1,1 1 0,0 10 0,0-16-36,1 1 0,-1 0 0,0 0 0,0 0 0,1 0 0,-1 0 0,0-1 0,1 1 0,-1 0 0,1 0 0,-1-1 0,1 1 0,-1 0 0,1-1 0,0 1 0,-1-1 0,1 1 0,0 0 0,-1-1 0,3 1 0,-2 0-6,1-1 1,0 0 0,0 1 0,-1-1 0,1 0-1,0 0 1,0 0 0,-1 0 0,1-1 0,0 1-1,0 0 1,-1-1 0,1 1 0,2-2 0,6-2-134,-1-1 0,0-1 0,0 0 0,0 0 0,-1 0 0,1-1 0,-2 0 0,1-1 0,7-9 0,-4 4 31,-1-1-1,0 1 1,-1-2 0,-1 1 0,8-19-1,-12 23 1067,-4 9-413,0 3-522,-1 0 0,0-1 1,1 1-1,0 0 0,-1 0 0,1 0 0,0 0 0,0-1 0,0 1 0,0 0 1,0 0-1,1 0 0,-1 0 0,0-1 0,1 1 0,0 0 0,-1 0 0,1-1 0,0 1 1,0 0-1,0-1 0,0 1 0,0-1 0,2 3 0,4-1-4,1 0 0,-1-1 0,1 0 0,0 0 0,0 0 0,0-1-1,0-1 1,0 1 0,0-1 0,0 0 0,0-1 0,0 0 0,0 0 0,0-1 0,13-5-1,-5 2-78,-1-1 0,0-1 0,0-1 0,-1 0 0,0-1 0,23-19 0,-24 16-65,-1 0 0,22-26 0,-31 34 38,0 0 0,0-1 0,0 1 0,0-1 0,-1 1 0,1-1 0,-1 0 0,-1 0 0,1 0 0,-1 0 1,1 0-1,-1 0 0,-1 0 0,1-7 0,-1 12 76,-1-1 0,1 1 0,-1-1 0,1 1 0,-1-1 0,1 1-1,-1 0 1,0-1 0,1 1 0,-1 0 0,0-1 0,1 1 0,-1 0 0,0 0 0,1-1 0,-1 1 0,0 0 0,1 0 0,-1 0 0,0 0 0,0 0 0,1 0 0,-1 0 0,0 0 0,1 1 0,-1-1 0,0 0 0,1 0 0,-2 1 0,-22 5-92,13 2 197,-1-1 1,1 2-1,0-1 1,1 2-1,0-1 1,1 1-1,0 1 0,0 0 1,1 0-1,0 1 1,1 0-1,1 0 1,0 0-1,0 1 0,-4 15 1,9-25-65,0 0 0,0 0 0,0 0 0,1 0 1,-1 0-1,1 0 0,0 0 0,0 0 0,0 0 0,0 0 0,0 0 1,1 0-1,-1 0 0,1 0 0,0 0 0,0 0 0,0 0 0,0-1 1,0 1-1,1 0 0,-1-1 0,1 1 0,0-1 0,0 1 0,0-1 1,4 4-1,-1-3-11,1 0-1,0-1 1,0 0 0,0 0 0,0 0 0,0-1 0,1 1-1,-1-1 1,1-1 0,-1 0 0,11 0 0,-5-1-118,1 0 1,-1-1-1,0-1 0,0 0 1,0-1-1,0 0 1,0-1-1,-1 0 1,0 0-1,0-2 0,0 1 1,-1-1-1,0-1 1,0 0-1,-1 0 1,0-1-1,-1 0 0,0 0 1,0-1-1,10-17 1,-16 23-384,0 0 1,0 0 0,-1-1-1,1 1 1,-1-1-1,0 1 1,0-8 0,0 10-106,-1 1 1,0-1 0,0 0 0,0 1 0,-1-1 0,1 0 0,0 1 0,-1-1 0,1 0 0,-1 1 0,1-1-1,-1 1 1,0-1 0,0-1 0,-15-10-4959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1.877"/>
    </inkml:context>
    <inkml:brush xml:id="br0">
      <inkml:brushProperty name="width" value="0.025" units="cm"/>
      <inkml:brushProperty name="height" value="0.025" units="cm"/>
    </inkml:brush>
  </inkml:definitions>
  <inkml:trace contextRef="#ctx0" brushRef="#br0">11 0 20467,'-8'3'609,"6"-1"576,2 5-704,0 0-385,10 0-96,3-7-2403,3 0-7206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2.760"/>
    </inkml:context>
    <inkml:brush xml:id="br0">
      <inkml:brushProperty name="width" value="0.025" units="cm"/>
      <inkml:brushProperty name="height" value="0.025" units="cm"/>
    </inkml:brush>
  </inkml:definitions>
  <inkml:trace contextRef="#ctx0" brushRef="#br0">148 34 16239,'0'0'1468,"-9"0"299,4-1-1644,0 1-1,0 0 0,0 1 1,-1-1-1,1 1 0,0 0 1,0 0-1,0 1 0,0-1 0,0 1 1,1 0-1,-1 0 0,0 1 1,1 0-1,0-1 0,-1 2 0,1-1 1,1 0-1,-1 1 0,0-1 1,-5 8-1,5-4-112,-1 0 0,1 0 0,0 0 0,1 1 1,0 0-1,-4 11 0,7-17-8,0-1 0,-1 0 0,1 1 0,0-1 0,0 1 0,0-1 0,0 0 0,0 1 0,0-1 0,0 1 0,0-1 1,1 0-1,-1 1 0,0-1 0,1 1 0,0-1 0,-1 0 0,1 0 0,-1 1 0,1-1 0,0 0 0,0 0 0,0 0 0,0 0 0,0 0 0,0 0 0,0 0 0,0 0 1,0 0-1,0 0 0,1-1 0,-1 1 0,0-1 0,1 1 0,-1 0 0,0-1 0,1 0 0,-1 1 0,0-1 0,1 0 0,-1 0 0,1 0 0,-1 0 0,0 0 0,2 0 0,14-1-153,0 0-1,-1-1 0,1-1 0,-1 0 0,0-1 0,0-1 0,0 0 0,-1-1 1,1-1-1,-1-1 0,-1 0 0,0-1 0,0 0 0,-1-1 0,0-1 0,0 0 1,-1 0-1,-1-1 0,12-16 0,-57 70 1883,31-38-1637,1-1 1,-1 1-1,1 0 1,0 0-1,0 0 1,0 0-1,0 0 0,1 0 1,-1 1-1,1-1 1,0 0-1,1 1 1,-1-1-1,1 1 1,0-1-1,0 9 0,2-12-58,-1 0-1,0 1 0,0-1 0,1 0 0,-1 0 0,0 0 0,1 0 0,0 0 0,-1 0 0,1 0 1,-1 0-1,1-1 0,0 1 0,-1-1 0,1 1 0,0-1 0,0 0 0,-1 0 0,1 1 1,0-1-1,0 0 0,0-1 0,-1 1 0,1 0 0,0 0 0,2-2 0,52-10 288,-33 4-371,-1-2 0,0-1 0,0-1 0,-1 0 0,-1-2 0,0 0 0,-1-2 0,-1 0 0,25-27-1,-57 61 108,2 0 0,0 0-1,-11 23 1,18-32 175,1 1 0,0-1 1,0 1-1,1 0 1,0 0-1,0 1 1,1-1-1,1 0 0,-1 17 1,3-26-196,-1 1 0,1-1 0,-1 1 0,1-1 0,0 0 0,0 1 0,-1-1 0,1 0 0,0 0 0,0 1-1,0-1 1,0 0 0,1 0 0,-1 0 0,0 0 0,0 0 0,1-1 0,-1 1 0,0 0 0,1 0 0,-1-1 0,1 1 0,-1-1 0,1 0 0,-1 1 0,1-1 0,-1 0 0,1 0 0,0 0 0,-1 0 0,1 0 0,-1 0 0,1 0 0,2-1 0,6 0 33,1 0 1,0-1 0,18-5 0,-6-1-172,-1 0 0,-1-2-1,0 0 1,25-17 0,-34 19-237,0 0 0,0-1 1,-1 0-1,-1-1 0,0-1 0,0 1 0,-1-1 1,10-15-1,-18 25 269,0-1 1,0 1-1,0-1 1,0 0-1,0 0 1,0 0-1,-1 0 1,1 0-1,-1 0 1,1 1-1,-1-1 1,1-4-1,-1 6 58,-1 0 0,1-1 0,0 1 0,-1 0 0,1 0 0,0-1 0,-1 1-1,1 0 1,0 0 0,-1 0 0,1-1 0,0 1 0,-1 0 0,1 0 0,0 0 0,-1 0 0,1 0 0,-1 0-1,1 0 1,0 0 0,-1 0 0,1 0 0,-1 0 0,1 0 0,0 0 0,-1 0 0,1 1 0,0-1 0,-1 0-1,1 0 1,0 0 0,-1 0 0,1 1 0,0-1 0,-1 0 0,1 1 0,-7 2 1,1 1 0,0 0 0,0 0 0,0 1 0,-6 6 0,-20 30 126,30-39-205,1-1 0,0 1 0,0 0 0,0 0 0,0 0 0,0 0 0,0 0 1,0 0-1,1 0 0,-1 0 0,0 0 0,1 0 0,0 0 0,0 0 0,0 0 0,0 0 0,0 0 1,0 1-1,0-1 0,0 0 0,2 3 0,6-2-3997,11-3-2514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122"/>
    </inkml:context>
    <inkml:brush xml:id="br0">
      <inkml:brushProperty name="width" value="0.035" units="cm"/>
      <inkml:brushProperty name="height" value="0.035" units="cm"/>
    </inkml:brush>
  </inkml:definitions>
  <inkml:trace contextRef="#ctx0" brushRef="#br0">14 36 14467,'-5'38'1301,"-3"22"-401,7-55-778,1-1 1,0 0-1,0 1 0,1-1 0,-1 1 1,1-1-1,0 0 0,0 0 1,1 0-1,1 5 0,-2-8-82,0 1 0,-1-1 1,1 0-1,0 0 0,0 0 0,0 0 0,0 0 0,0 0 0,1 0 0,-1 0 0,0 0 1,0-1-1,1 1 0,-1 0 0,0-1 0,1 1 0,-1-1 0,1 1 0,-1-1 1,1 0-1,-1 0 0,0 0 0,1 0 0,-1 0 0,1 0 0,-1 0 0,1 0 0,-1 0 1,1 0-1,-1-1 0,1 1 0,-1-1 0,0 1 0,1-1 0,-1 0 0,2-1 0,5-2 105,0-1-1,0 0 0,0 0 0,10-10 0,8-11 250,25-32 1,-1 3 69,-47 52-433,-1 0 0,1 0-1,0 1 1,0-1 0,0 1 0,0 0-1,6-3 1,-8 5-25,-1 0 1,1-1-1,-1 1 1,1 0-1,-1 0 1,1 0-1,-1 0 0,1 0 1,-1 0-1,1 0 1,-1 0-1,1 0 1,-1 0-1,1 1 1,-1-1-1,1 0 0,-1 0 1,1 0-1,-1 1 1,1-1-1,0 1 1,0 0 6,0 0 0,0 0 0,0 0 1,-1 0-1,1 0 0,0 0 1,-1 1-1,1-1 0,-1 0 0,1 0 1,-1 1-1,1 0 0,22 131 660,-19-99-520,2 0-1,1-1 1,19 58-1,-25-88-158,0 0 0,0-1-1,0 1 1,1 0 0,-1-1-1,1 1 1,0-1-1,-1 1 1,1-1 0,0 0-1,1 0 1,-1 0 0,0 0-1,4 2 1,-5-3 4,-1-1 1,1 0-1,0 0 0,0 1 1,0-1-1,0 0 0,0 0 0,0 0 1,0 0-1,0 0 0,0 0 1,0 0-1,0 0 0,0-1 1,0 1-1,0 0 0,0-1 1,1 0-1,0 0-1,1-1 0,-1 1 0,1-1 1,-1 0-1,0 0 0,0 0 0,0 0 0,3-5 0,23-39-89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3.205"/>
    </inkml:context>
    <inkml:brush xml:id="br0">
      <inkml:brushProperty name="width" value="0.025" units="cm"/>
      <inkml:brushProperty name="height" value="0.025" units="cm"/>
    </inkml:brush>
  </inkml:definitions>
  <inkml:trace contextRef="#ctx0" brushRef="#br0">56 1 14958,'0'0'9535,"-8"0"-9445,-25 2-197,33-2 73,-1 0 0,1 0 0,-1 0 0,0 0 0,1 0-1,-1 1 1,1-1 0,-1 0 0,1 0 0,-1 0-1,1 0 1,-1 1 0,1-1 0,-1 0 0,1 0-1,-1 1 1,1-1 0,-1 0 0,1 1 0,-1-1-1,1 1 1,0-1 0,-1 0 0,1 1 0,0-1-1,-1 1 1,1-1 0,0 1 0,0-1 0,-1 1-1,1-1 1,0 1 0,0-1 0,0 1 0,0 0-1,0-1 1,0 1 0,0-1 0,0 1 0,0-1-1,0 1 1,0 0 0,0-1 0,0 1 0,0-1-1,0 1 1,1 0 0,-1 0 14,1 0-1,-1 1 1,1-1 0,0 0 0,-1 0-1,1 0 1,0 0 0,0 0 0,0 0-1,0 0 1,-1 0 0,1-1 0,0 1-1,1 0 1,-1-1 0,1 2 0,52 2-137,-46-5 165,0 1 0,0 0 0,0 1 0,0 0 0,-1 0-1,1 1 1,0 0 0,0 0 0,-1 0 0,9 5 0,-16-7 21,1 1 0,-1-1 0,0 0-1,1 1 1,-1-1 0,1 1 0,-1-1-1,0 0 1,1 1 0,-1-1 0,0 1 0,1-1-1,-1 1 1,0-1 0,0 1 0,0-1-1,1 1 1,-1 0 0,0-1 0,0 1 0,0-1-1,0 1 1,0-1 0,0 1 0,0 0-1,0-1 1,0 1 0,0-1 0,0 1 0,-1-1-1,1 1 1,0-1 0,0 1 0,0-1-1,-1 1 1,1-1 0,0 1 0,-1-1-1,1 1 1,0-1 0,-1 1 0,1-1 0,-1 0-1,1 1 1,-1-1 0,1 0 0,-1 1-1,0-1 1,-32 23 2260,17-13-1263,-27 34-113,42-37-2262,0 1-119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4.841"/>
    </inkml:context>
    <inkml:brush xml:id="br0">
      <inkml:brushProperty name="width" value="0.025" units="cm"/>
      <inkml:brushProperty name="height" value="0.025" units="cm"/>
    </inkml:brush>
  </inkml:definitions>
  <inkml:trace contextRef="#ctx0" brushRef="#br0">190 0 12107,'0'0'4154,"0"9"-2110,-3 8-1295,-1-1 0,0 1 1,-1-1-1,-1 1 0,0-1 0,-1-1 0,-1 1 0,-16 22 0,-89 116 725,103-138-1052,23-22-285,22-23-253,39-46-1635,94-126 0,-160 193 2249,-6 10-157,-10 21-6,-18 36-185,-122 241 1388,146-295-1525,-1 0 0,1 0 1,0 0-1,1 1 0,-1-1 1,1 1-1,0 5 0,31-35 174,11-35-488,-33 46 183,0 0-1,0 1 1,1 0-1,1 0 1,0 1-1,1 1 1,22-18-1,-32 26 119,1 1 0,-1 0 1,0 0-1,1 0 0,-1 0 0,0 1 0,1-1 0,-1 0 1,1 0-1,-1 1 0,1-1 0,-1 1 0,1 0 1,0-1-1,-1 1 0,1 0 0,0 0 0,-1 0 0,1 0 1,0 0-1,-1 0 0,1 0 0,-1 1 0,1-1 1,0 1-1,-1-1 0,1 1 0,-1-1 0,1 1 1,-1 0-1,0 0 0,1 0 0,-1 0 0,0 0 0,1 0 1,-1 0-1,0 0 0,0 1 0,0-1 0,0 0 1,0 1-1,0-1 0,-1 0 0,1 1 0,0-1 0,-1 1 1,1 0-1,-1-1 0,1 1 0,-1 2 0,3 8 3,-1-1 0,-1 1 0,0 0 0,-1-1 0,-2 22 0,2-33-2,0 0 1,1 0 0,-1 1-1,0-1 1,0 0 0,0 0-1,0 1 1,0-1 0,0 0-1,0 0 1,0 1 0,0-1-1,0 0 1,0 0 0,0 1-1,0-1 1,0 0 0,0 0-1,-1 1 1,1-1 0,0 0-1,0 0 1,0 1 0,0-1-1,0 0 1,0 0 0,-1 0-1,1 1 1,0-1 0,0 0-1,0 0 1,-1 0 0,1 0-1,0 0 1,0 1 0,0-1-1,-1 0 1,1 0-1,0 0 1,0 0 0,-1 0-1,1 0 1,0 0 0,0 0-1,-1 0 1,1 0 0,0 0-1,-1 0 1,-3-14 136,8-9-174,0 0 0,2 0 1,1 0-1,0 1 1,20-41-1,-27 63 30,1-1 1,-1 1-1,1-1 1,0 0-1,-1 1 1,1-1-1,0 1 0,-1-1 1,1 1-1,0-1 1,0 1-1,-1 0 1,1-1-1,0 1 0,0 0 1,0 0-1,-1 0 1,1-1-1,0 1 1,0 0-1,0 0 0,0 0 1,-1 0-1,1 1 1,0-1-1,0 0 1,0 0-1,1 1 0,32 11 14,-7-2 18,-14-9-22,0 0-1,1-1 1,-1-1 0,0 0 0,0-1 0,0 0-1,0 0 1,-1-2 0,1 0 0,-1 0-1,1-1 1,-1 0 0,-1-1 0,1-1 0,-1 0-1,0 0 1,-1-1 0,0-1 0,0 1 0,0-2-1,-1 1 1,-1-1 0,15-22 0,-22 31-9,0-1 0,0 1 1,0-1-1,0 0 0,0 1 1,-1-1-1,1 0 0,0 0 1,-1 0-1,1 0 0,-1 1 1,0-1-1,1 0 0,-1 0 1,0 0-1,0 0 0,-1-3 1,1 4-1,-1 1 1,1-1-1,-1 0 1,1 1 0,-1-1-1,1 0 1,-1 1-1,0-1 1,1 0-1,-1 1 1,0 0 0,0-1-1,1 1 1,-1-1-1,0 1 1,0 0 0,0-1-1,0 1 1,1 0-1,-1 0 1,0 0-1,0-1 1,0 1 0,0 0-1,-1 1 1,-3-1-11,-1 1 1,1-1-1,0 1 0,0 1 1,0-1-1,0 1 1,0 0-1,0 0 1,1 0-1,-1 1 1,-5 3-1,0 2 58,0 1-1,1-1 1,-1 2 0,2-1 0,0 1-1,0 1 1,0-1 0,1 1-1,1 1 1,0-1 0,1 1-1,0 0 1,1 0 0,0 1 0,1-1-1,0 1 1,1 0 0,0 0-1,1-1 1,1 21 0,1-30-34,-1-1 0,1 1 0,-1 0 0,1-1-1,0 1 1,0-1 0,0 1 0,0-1 0,1 1 0,-1-1 0,1 0 0,-1 0 0,1 1 0,0-1 0,0 0 0,0-1 0,0 1 0,0 0-1,0 0 1,0-1 0,1 0 0,-1 1 0,1-1 0,-1 0 0,1 0 0,-1 0 0,1 0 0,0-1 0,-1 1 0,1-1 0,0 0 0,0 0-1,-1 1 1,1-2 0,4 1 0,1-1 3,0 1 0,0-1 0,0 0 0,0-1 0,0 0 0,-1-1 0,1 1 0,-1-1 0,1-1-1,-1 1 1,7-6 0,-2 0-42,-1 0 0,0-1 0,12-14 0,-21 21 23,1 0-1,-1 0 0,1 0 1,-1 0-1,0 0 1,0-1-1,0 1 1,-1-1-1,1 0 1,-1 1-1,0-1 0,0 0 1,0 0-1,0 0 1,-1 1-1,1-1 1,-1-4-1,-1 7 6,1 1 0,0 0 0,-1 0 0,1-1 1,0 1-1,-1 0 0,1 0 0,-1 0 0,1-1 0,0 1 0,-1 0 0,1 0 0,-1 0 1,1 0-1,-1 0 0,1 0 0,0 0 0,-1 0 0,1 0 0,-1 0 0,1 0 0,-1 0 1,1 0-1,0 0 0,-1 0 0,1 0 0,-1 1 0,1-1 0,0 0 0,-1 0 0,1 0 1,-1 1-1,1-1 0,0 0 0,-1 1 0,-15 8-74,12-5 73,1-1 1,0 1-1,-1 0 1,1 0-1,1 0 0,-1 0 1,1 0-1,-1 1 1,1-1-1,1 1 1,-3 8-1,3-12 9,1 1 0,-1-1 0,1 0 0,0 1 1,0-1-1,0 1 0,0-1 0,0 0 0,0 1 0,0-1 0,0 0 0,1 1 0,-1-1 1,1 0-1,-1 1 0,1-1 0,-1 0 0,1 0 0,-1 0 0,1 1 0,0-1 0,0 0 1,0 0-1,0 0 0,0 0 0,0 0 0,0 0 0,0-1 0,0 1 0,0 0 0,0 0 0,0-1 1,1 1-1,-1-1 0,0 1 0,0-1 0,1 1 0,-1-1 0,1 0 0,-1 0 0,0 0 1,1 1-1,-1-1 0,0-1 0,1 1 0,0 0 0,8-1 34,0 1-1,0-2 1,0 1-1,-1-2 1,1 1-1,-1-1 1,1 0 0,-1-1-1,0 0 1,0-1-1,11-7 1,-8 3-111,0 0 0,0 0 0,-1-1 0,0-1 0,-1 0 1,17-22-1,-26 32 67,-1 1 0,1-1 0,0 0 1,-1 0-1,1 1 0,-1-1 0,1 0 1,0 0-1,-1 0 0,0 0 0,1 0 0,-1 0 1,0 1-1,1-1 0,-1 0 0,0 0 0,0 0 1,0 0-1,0 0 0,0-2 0,-16 6-95,-24 24 16,31-19 119,0 1 0,0-1 0,1 2 0,1-1 0,0 1 0,0 0 0,1 0 0,0 1 1,0 0-1,1 0 0,-6 22 0,11-32-27,0 0 1,0-1 0,0 1 0,0 0 0,0 0 0,0-1 0,0 1-1,0 0 1,0-1 0,0 1 0,0 0 0,1-1 0,-1 1 0,0 0-1,0-1 1,1 1 0,-1 0 0,0-1 0,1 1 0,-1 0 0,1-1-1,-1 1 1,1-1 0,-1 1 0,1-1 0,-1 1 0,1-1 0,0 0-1,-1 1 1,1-1 0,-1 0 0,2 1 0,30 1 136,31-18-169,-42 7-473,0 0-1,-1-2 1,0-1-1,-1 0 1,0-2-1,-1 0 1,-1 0-1,0-2 1,17-20-1,-66 74 2310,-18 27-73,46-60-1595,1 1 0,0-1-1,1 1 1,0 0 0,-1 0 0,2 0 0,-1 0 0,1 0 0,0 1 0,-1 10 0,2-16-134,0-1 1,0 1 0,0 0 0,0 0 0,0 0-1,1-1 1,-1 1 0,0 0 0,0 0 0,0-1-1,1 1 1,-1 0 0,0 0 0,1-1 0,-1 1 0,1 0-1,-1-1 1,1 1 0,-1-1 0,1 1 0,-1 0-1,1-1 1,0 1 0,-1-1 0,1 0 0,0 1-1,-1-1 1,1 0 0,0 1 0,0-1 0,0 1 0,31-3-144,-21-1-223,-1-1 1,0 0-1,-1 0 0,12-6 1,-2-4-1487,0 0 0,-1 0 0,-1-2 0,0 0 0,16-21 1,6-15-3862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186"/>
    </inkml:context>
    <inkml:brush xml:id="br0">
      <inkml:brushProperty name="width" value="0.025" units="cm"/>
      <inkml:brushProperty name="height" value="0.025" units="cm"/>
    </inkml:brush>
  </inkml:definitions>
  <inkml:trace contextRef="#ctx0" brushRef="#br0">114 14 8488,'0'0'220,"1"-1"1,-1 1-1,0 0 0,0 0 1,1-1-1,-1 1 0,0 0 1,0-1-1,0 1 0,0 0 1,0-1-1,1 1 1,-1 0-1,0-1 0,0 1 1,0 0-1,0-1 0,0 1 1,0 0-1,0-1 0,0 1 1,0 0-1,0-1 0,0 1 1,0-1-1,0 1 0,-1 0 1,1 0-1,0-1 0,0 1 1,0 0-1,0-1 0,-1 1 1,1 0-1,0-1 1,0 1-1,-1 0 0,1 0 1,0-1-1,0 1 0,-1 0 1,1 0-1,-1-1 0,-13 15 2758,-16 29-2161,20-26-750,1 0 1,1 1-1,0-1 0,1 2 0,1-1 1,1 1-1,0 0 0,1 0 0,2 0 1,0 0-1,0 1 0,2-1 1,1 1-1,3 23 0,-2-36-264,1 1 0,0-1-1,1 1 1,7 12 0,-10-18-21,0 1 0,1-1-1,-1 0 1,1 0 0,0 0 0,-1 1 0,1-1 0,0-1 0,0 1 0,0 0 0,1 0 0,-1-1 0,0 0 0,0 1 0,1-1 0,-1 0 0,6 2 0,-10-7-4920,-9-12 1056,-4-3-3685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578"/>
    </inkml:context>
    <inkml:brush xml:id="br0">
      <inkml:brushProperty name="width" value="0.025" units="cm"/>
      <inkml:brushProperty name="height" value="0.025" units="cm"/>
    </inkml:brush>
  </inkml:definitions>
  <inkml:trace contextRef="#ctx0" brushRef="#br0">23 201 7783,'0'0'11980,"-23"-49"-10251,50 48-896,12 1-160,1 0-385,5 0-128,-5 0-96,-1 0-32,-11-1-961,-8-7-1056,-17-7-1891,-3-5-5573</inkml:trace>
  <inkml:trace contextRef="#ctx0" brushRef="#br0" timeOffset="1">32 0 17649,'0'0'2178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5.939"/>
    </inkml:context>
    <inkml:brush xml:id="br0">
      <inkml:brushProperty name="width" value="0.025" units="cm"/>
      <inkml:brushProperty name="height" value="0.025" units="cm"/>
    </inkml:brush>
  </inkml:definitions>
  <inkml:trace contextRef="#ctx0" brushRef="#br0">73 0 14798,'0'0'2269,"-8"11"112,-2 3-1480,0 0 0,-14 30 0,20-36-707,1-1 0,0 1 1,1 0-1,-1 0 1,2 0-1,-1 0 1,1 0-1,0 0 1,1 1-1,0 10 1,1-17-177,-1-1 0,0 1 1,0 0-1,1-1 0,-1 1 1,1-1-1,0 1 0,-1-1 0,1 1 1,0-1-1,0 0 0,0 1 1,0-1-1,0 0 0,0 0 1,0 0-1,0 0 0,0 1 1,1-2-1,-1 1 0,0 0 1,1 0-1,-1 0 0,3 0 0,0 1 23,1-1 0,-1 0 0,1 0-1,-1-1 1,1 0 0,0 1 0,-1-1-1,9-1 1,2-2 23,-1 1-1,1-2 1,0 0-1,20-9 1,33-21-30,-44 20-204,1 2 1,39-14-1,-63 25 181,0 1-1,-1 0 1,1 0 0,0-1-1,0 1 1,0 0 0,-1 0-1,1 0 1,0 0 0,0 0-1,0 0 1,0 0 0,-1 0-1,1 0 1,0 0 0,0 0-1,0 0 1,0 1 0,-1-1 0,1 0-1,0 1 1,0-1 0,-1 0-1,1 1 1,0-1 0,-1 1-1,1-1 1,0 1 0,-1 0-1,1-1 1,-1 1 0,1-1-1,-1 1 1,1 0 0,-1 0-1,1-1 1,-1 1 0,0 0-1,1 1 1,3 43 390,-1-1-181,-3-43-220,0 1 1,0-1-1,1 1 1,-1 0-1,1-1 0,-1 1 1,1-1-1,0 1 1,0-1-1,-1 0 1,1 1-1,0-1 1,0 0-1,0 1 1,1-1-1,-1 0 1,0 0-1,0 0 0,3 1 1,0 0-33,1-1 0,0 1 0,0-1 0,0-1 0,0 1 0,1-1 0,-1 1 0,0-2 0,0 1 0,0 0 0,0-1 0,0 0 0,0 0 0,0-1 0,0 1 0,0-1 0,7-4 0,10-5-1209,1-1 0,23-18 0,-33 22 255,71-52-7892,-46 32 2536</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6.317"/>
    </inkml:context>
    <inkml:brush xml:id="br0">
      <inkml:brushProperty name="width" value="0.025" units="cm"/>
      <inkml:brushProperty name="height" value="0.025" units="cm"/>
    </inkml:brush>
  </inkml:definitions>
  <inkml:trace contextRef="#ctx0" brushRef="#br0">134 137 7239,'0'0'7639,"-12"11"-5872,0 0-1365,-51 49 1111,58-53-1226,-1-1 0,1 0 1,0 1-1,0 0 1,1 0-1,0 0 0,0 1 1,1-1-1,-3 9 1,6-15-272,0-1 0,0 1 0,0-1 0,0 1 0,0-1 0,0 1 0,1-1 0,-1 1 0,0-1 0,0 0 0,0 1-1,0-1 1,1 1 0,-1-1 0,0 0 0,0 1 0,1-1 0,-1 0 0,0 1 0,1-1 0,-1 0 0,0 1 0,1-1 0,-1 0 0,1 1 0,-1-1 0,0 0 0,1 0 0,-1 0 0,1 0 0,-1 1 0,1-1 0,-1 0 0,0 0 0,1 0 0,-1 0 0,1 0 0,-1 0 0,1 0 0,-1 0 0,1 0 0,-1 0 0,1 0 0,0-1 0,23-2 140,-8-3-234,-1 0 1,0 0-1,0-2 0,0 0 1,15-11-1,67-53-2112,-91 66 2017,73-64-1108,-72 63 1389,0-1 1,-1 1-1,0-1 1,0-1-1,0 1 1,-2-1-1,1 0 1,4-13-1,-8 21-12,-1 1-1,0-1 0,1 1 0,-1-1 0,0 1 0,0-1 0,1 1 0,-1-1 0,0 1 0,0-1 0,0 1 0,0-1 0,0 0 0,0 1 1,0-1-1,0 1 0,0-1 0,0 1 0,0-1 0,0 0 0,0 1 0,0-1 0,-1 1 0,1-1 0,0 1 0,0-1 0,-1 1 0,1-1 1,-1 0-1,-12 9 1617,-16 24-20,23-22-1441,0 0 0,1 0-1,0 1 1,0 0 0,1-1-1,1 1 1,-5 23 0,8-30-236,-1 0-1,1 0 1,-1 0 0,1 0-1,0-1 1,1 1 0,-1 0-1,1 0 1,0 0 0,-1 0-1,2 0 1,-1-1 0,0 1-1,1 0 1,0-1 0,-1 0 0,2 1-1,-1-1 1,0 0 0,1 0-1,-1 0 1,1 0 0,0 0-1,0-1 1,0 1 0,6 3-1,-2-2-296,0-1 0,0 0-1,0-1 1,0 0 0,0 0-1,9 1 1,26 0-5328,-9-3-3684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6.963"/>
    </inkml:context>
    <inkml:brush xml:id="br0">
      <inkml:brushProperty name="width" value="0.025" units="cm"/>
      <inkml:brushProperty name="height" value="0.025" units="cm"/>
    </inkml:brush>
  </inkml:definitions>
  <inkml:trace contextRef="#ctx0" brushRef="#br0">118 0 8360,'0'0'9177,"-7"11"-6054,-62 118 1846,61-113-4746,1 0 0,1 1 0,1 0 0,0 0 0,2 0 0,0 1 0,-1 19 0,4-36-220,0-1 1,-1 1-1,1 0 1,0 0 0,1-1-1,-1 1 1,0 0-1,0-1 1,0 1 0,0 0-1,0 0 1,1-1-1,-1 1 1,0 0 0,1-1-1,-1 1 1,0-1-1,1 1 1,-1 0 0,1-1-1,-1 1 1,1-1-1,-1 1 1,1-1 0,0 0-1,-1 1 1,1-1-1,-1 1 1,1-1 0,0 0-1,-1 0 1,1 1-1,0-1 1,1 0 0,1 0 7,-1 0 0,1 0-1,0 0 1,0-1 0,0 1 0,0-1 0,-1 0 0,1 1 0,4-3 0,52-31 101,-22 7-120,-2-1 0,-1-2 0,-1-1 0,-2-1 0,45-61 0,-73 88-748,6-10 2277,-9 10-3992,-8 2-5940,-6 3 1066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7.325"/>
    </inkml:context>
    <inkml:brush xml:id="br0">
      <inkml:brushProperty name="width" value="0.025" units="cm"/>
      <inkml:brushProperty name="height" value="0.025" units="cm"/>
    </inkml:brush>
  </inkml:definitions>
  <inkml:trace contextRef="#ctx0" brushRef="#br0">11 0 17745,'0'0'1473,"-11"54"449,11-32-128,11-6-385,10-6-672,2-3-385,7-5-320,4-2-1249,-1 0-1954,1-12-1121,-2-5-4773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7.778"/>
    </inkml:context>
    <inkml:brush xml:id="br0">
      <inkml:brushProperty name="width" value="0.025" units="cm"/>
      <inkml:brushProperty name="height" value="0.025" units="cm"/>
    </inkml:brush>
  </inkml:definitions>
  <inkml:trace contextRef="#ctx0" brushRef="#br0">89 84 18225,'0'0'1191,"-9"7"448,4-5-1397,-39 29 1280,41-29-1361,1 0-1,-1 0 0,1 0 1,0 1-1,0-1 0,0 0 0,0 1 1,0 0-1,0-1 0,1 1 0,-1 0 1,1 0-1,0 0 0,0 0 1,0 0-1,-1 5 0,21-8 48,-3-6-642,0 0 0,-1-1 0,0 0 0,-1-1 0,1-1 0,-2 0 0,25-22 0,-16 14-1048,-12 10 889,-3 2 111,0 0 1,0 0-1,-1-1 1,1 0-1,-1 0 1,-1 0-1,1-1 1,8-13-1,-48 47 4214,24-15-3249,0-2-265,0 1 0,0 0 0,1 1 0,0 0 0,1 1 0,1-1 0,0 1 0,1 1 0,-7 19 0,13-33-218,0 0 0,-1 1 0,1-1 0,0 1 0,0-1-1,0 1 1,0-1 0,0 0 0,0 1 0,0-1-1,0 1 1,0-1 0,0 1 0,0-1 0,0 1 0,0-1-1,0 0 1,1 1 0,-1-1 0,0 1 0,0-1 0,0 0-1,1 1 1,-1-1 0,0 0 0,0 1 0,1-1 0,-1 0-1,0 1 1,1-1 0,-1 0 0,0 1 0,1-1-1,-1 0 1,1 0 0,-1 0 0,1 1 0,19-5-645,21-19-1885,18-22-4587,-12 9 3449,-15 17 10703,-33 31-5164,-70 124 3695,15-33-4790,49-89-558,-14 29 1437,-45 69 0,73-139-1206,40-77-1037,38-69-316,-73 150 825,2 1-1,1 1 0,0 0 0,2 1 1,22-21-1,-36 38 63,0 0 1,0 0 0,0 1-1,0-1 1,0 1 0,1 0-1,-1 0 1,1 0 0,-1 1-1,1-1 1,0 1-1,-1 0 1,1 0 0,6-1-1,-9 3 13,-1-1 0,1 0 0,-1 0 0,1 1 0,-1-1-1,0 0 1,1 1 0,-1-1 0,1 0 0,-1 1 0,0-1 0,1 1-1,-1-1 1,0 1 0,0-1 0,1 1 0,-1-1 0,0 1-1,0-1 1,0 1 0,1-1 0,-1 1 0,0-1 0,0 1 0,0-1-1,0 1 1,0-1 0,0 1 0,0 0 0,0-1 0,-1 1 0,1-1-1,0 1 1,0-1 0,0 1 0,0-1 0,-1 1 0,1-1-1,0 1 1,0-1 0,-1 1 0,1-1 0,-1 0 0,0 1 0,-12 24-2,1-13 14,-1-1 0,0-1 0,0 0 0,-1-1 0,0 0 1,-20 8-1,13-6-93,1 1 0,-19 14 1,74-32-8549,-1-11 1507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8.251"/>
    </inkml:context>
    <inkml:brush xml:id="br0">
      <inkml:brushProperty name="width" value="0.025" units="cm"/>
      <inkml:brushProperty name="height" value="0.025" units="cm"/>
    </inkml:brush>
  </inkml:definitions>
  <inkml:trace contextRef="#ctx0" brushRef="#br0">135 220 12396,'-8'8'6021,"-11"11"-4407,-46 45 1723,60-58-3002,0-1-1,1 1 1,0 0-1,0 0 1,0 0-1,1 1 1,0-1-1,0 1 1,-4 13-1,7-19-334,0 0 0,0-1 0,1 1 0,-1 0 0,0-1 0,0 1 1,1-1-1,-1 1 0,0 0 0,1-1 0,-1 1 0,0-1 0,1 1 0,-1-1 0,1 1 0,-1-1 0,1 0 0,-1 1 0,1-1 0,-1 0 0,1 1 0,-1-1 0,1 0 0,0 1 0,-1-1 0,1 0 0,-1 0 0,1 0 0,0 0 0,-1 0 0,1 0 0,0 1 0,-1-1 0,1-1 1,0 1-1,-1 0 0,1 0 0,0 0 0,-1 0 0,1 0 0,-1-1 0,1 1 0,0 0 0,-1 0 0,2-1 0,32-11-888,-15 1-604,0-1 0,-1-2 0,-1 1 0,0-2 0,-1 0 0,28-34 0,-16 13-850,-2-2-1,29-54 0,-51 84 2374,19-38 2085,-16 14 3851,-9 28-1242,-6 9-3525,-5 7-772,-6 12-99,1 1 0,0 0 0,2 2 0,2-1 1,0 2-1,2 0 0,0 1 0,3 0 0,0 0 1,2 1-1,-7 54 0,14-83-324,0 0 1,0 0-1,-1 0 0,1 0 1,0 0-1,1 0 0,-1 0 1,0 0-1,0 0 0,0 0 1,1 0-1,-1 0 0,0 0 1,1 0-1,-1 0 0,1 0 1,-1 0-1,2 1 0,-2-2-3,1 1 1,-1-1-1,1 0 0,-1 0 0,1 0 1,-1 0-1,1 0 0,-1 0 0,1 0 0,-1 0 1,1 0-1,-1 0 0,1 0 0,-1 0 1,1 0-1,-1-1 0,1 1 0,-1 0 0,0 0 1,1 0-1,-1-1 0,1 1 0,-1 0 1,1-1-1,0 0 0,25-29-220,-18 16 103,-1 0 0,0-1-1,-1 0 1,-1 0 0,0 0-1,-1-1 1,-1 1 0,0-1-1,0-27 1,-3 42 201,0 25-108,0-21-92,0-1-1,0 0 1,1 0-1,-1 0 1,0 1-1,1-1 0,0 0 1,-1 0-1,1 0 1,0 0-1,0 0 1,0 0-1,0 0 1,0-1-1,1 1 0,-1 0 1,0-1-1,1 1 1,-1 0-1,1-1 1,0 0-1,0 1 1,-1-1-1,1 0 1,0 0-1,0 0 0,0 0 1,0 0-1,3 0 1,3 1-1238,-1 0 0,1-1-1,0 0 1,0-1 0,0 1 0,-1-2 0,10 0 0,12-4-8385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0.810"/>
    </inkml:context>
    <inkml:brush xml:id="br0">
      <inkml:brushProperty name="width" value="0.035" units="cm"/>
      <inkml:brushProperty name="height" value="0.035" units="cm"/>
    </inkml:brush>
  </inkml:definitions>
  <inkml:trace contextRef="#ctx0" brushRef="#br0">1 22 14539,'1'-1'243,"-1"-1"0,1 0-1,0 1 1,0-1 0,0 1 0,0-1-1,0 1 1,0-1 0,1 1 0,-1 0-1,0-1 1,1 1 0,2-2 0,-3 3-119,1 0 1,-1 1-1,1-1 1,-1 0 0,0 1-1,1-1 1,-1 1-1,0-1 1,0 1-1,1 0 1,-1-1 0,0 1-1,0 0 1,0 0-1,0 0 1,0 0-1,0 0 1,0 0 0,0 0-1,1 2 1,6 6 212,1 0 0,0 0 0,1-1 0,0 0 0,19 11 0,-26-17-304,1-1 0,-1 1 0,0-1 1,1 0-1,-1 0 0,1 0 1,0 0-1,-1-1 0,1 1 0,-1-1 1,1 0-1,0 0 0,-1 0 1,1-1-1,0 1 0,-1-1 0,1 0 1,-1 0-1,1 0 0,-1-1 1,1 1-1,-1-1 0,0 0 0,5-3 1,4-6 77,5-2 242,-13 15-154,-6 12-22,-14 43-692,-7 36-1021,18-64 1088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8.755"/>
    </inkml:context>
    <inkml:brush xml:id="br0">
      <inkml:brushProperty name="width" value="0.025" units="cm"/>
      <inkml:brushProperty name="height" value="0.025" units="cm"/>
    </inkml:brush>
  </inkml:definitions>
  <inkml:trace contextRef="#ctx0" brushRef="#br0">105 232 12364,'0'0'7735,"-8"0"-5754,4 0-1861,0 0 0,0 0 0,0 1 0,0-1 1,0 1-1,0 0 0,1 0 0,-1 0 0,0 1 0,0-1 1,1 1-1,-1 0 0,1 0 0,0 0 0,-1 0 1,1 0-1,0 1 0,0 0 0,1-1 0,-1 1 1,0 0-1,1 1 0,0-1 0,0 0 0,0 1 0,0-1 1,0 1-1,1-1 0,-1 1 0,1 0 0,0 0 1,0-1-1,1 1 0,-1 4 0,1-7-114,0 0 0,0 0 0,0 0 0,0-1 0,0 1 0,1 0 0,-1 0-1,0-1 1,0 1 0,1 0 0,-1-1 0,0 1 0,1 0 0,-1-1 0,1 1 0,-1 0 0,1-1-1,-1 1 1,1-1 0,-1 1 0,1-1 0,0 1 0,-1-1 0,1 1 0,0-1 0,-1 0 0,1 1-1,0-1 1,1 1 0,30-1-407,-22-1-9,-1-1 0,1-1 0,-1 0 0,13-6 0,-7 0-479,0-1 0,19-17 1,2-1 20,-36 28 890,1 0 1,-1 1-1,0-1 0,0 0 1,1 0-1,-1 0 0,0 1 1,0-1-1,1 0 0,-1 0 1,0 1-1,0-1 0,0 0 1,0 0-1,1 1 1,-1-1-1,0 0 0,0 1 1,0-1-1,0 0 0,0 1 1,0-1-1,0 0 0,0 1 1,0-1-1,0 0 0,0 1 1,0-1-1,0 0 0,0 0 1,0 1-1,0-1 0,0 0 1,0 1-1,-1-1 0,1 0 1,0 1-1,0-1 0,0 0 1,0 0-1,-1 1 0,1-1 1,0 0-1,-1 1 0,-4 18 340,-1-6-181,-15 50 709,20-58-731,0-1-1,0 1 1,0-1-1,1 1 1,-1-1-1,1 1 1,0-1-1,1 1 1,-1 0-1,1-1 1,2 8-1,-2-11-135,0 0 0,0 0-1,0 0 1,0 0 0,1 0-1,-1 0 1,0 0 0,0-1-1,1 1 1,-1 0 0,1-1 0,-1 1-1,0-1 1,1 0 0,-1 1-1,1-1 1,-1 0 0,1 0-1,-1 0 1,1 0 0,-1 0-1,1 0 1,-1 0 0,1-1 0,-1 1-1,1-1 1,-1 1 0,1-1-1,1 0 1,45-19 124,-17 0-210,0-1-1,-1-1 1,-1-1 0,-2-2 0,0-1 0,-2-1 0,-1-2 0,-1 0 0,-1-1 0,23-45 0,-42 69 115,0 0 0,-1 0 0,0 0 0,0 0 0,0 0 0,-1-1 0,1-8 0,-2 14-42,0 1 0,0-1 1,0 0-1,0 1 0,0-1 0,0 0 1,0 0-1,-1 1 0,1-1 0,0 1 0,0-1 1,0 0-1,-1 1 0,1-1 0,0 0 1,-1 1-1,1-1 0,0 1 0,-1-1 0,1 1 1,-1-1-1,1 1 0,-1-1 0,1 1 1,-1-1-1,0 1 0,0-1 0,-1 1-2,0 0 0,1 0-1,-1 0 1,0 1 0,0-1-1,1 0 1,-1 1 0,0-1-1,1 1 1,-1-1-1,0 1 1,1 0 0,-1 0-1,1 0 1,-1 0 0,-1 1-1,-5 5 63,-1 0-1,1 0 1,1 1-1,0 0 0,0 0 1,0 0-1,1 1 1,-7 14-1,2-2 246,1 0 0,-14 42 0,20-51-175,1-1 0,0 1-1,1 1 1,0-1 0,0 0 0,2 0 0,0 1 0,2 19 0,-1-27-184,0-1 0,0 1 0,0-1 0,1 0 0,0 1 0,0-1 0,0 0 0,1 0 1,-1 0-1,1 0 0,0 0 0,0-1 0,0 0 0,1 1 0,-1-1 0,1 0 0,-1 0 0,1-1 1,0 1-1,0-1 0,1 0 0,-1 0 0,0 0 0,1-1 0,5 2 0,-1-1-739,1 0 0,0 0-1,0-1 1,-1 0-1,1-1 1,0 0-1,10-2 1,28-8-6168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29.822"/>
    </inkml:context>
    <inkml:brush xml:id="br0">
      <inkml:brushProperty name="width" value="0.025" units="cm"/>
      <inkml:brushProperty name="height" value="0.025" units="cm"/>
    </inkml:brush>
  </inkml:definitions>
  <inkml:trace contextRef="#ctx0" brushRef="#br0">0 376 12812,'104'9'998,"152"-8"1,103-27 485,11-9-968,473-39 2792,4 38-1020,-415 36-1112,947-33 1049,-1033 10-1970,408-46-281,-752 68 13,31-3-357,0-2 0,0-1 0,-1-1 0,34-15 0,-65 23 124,0-1-1,1 1 1,-1-1-1,0 1 1,1-1-1,-1 0 1,0 0-1,0 1 1,0-1-1,1 0 1,-1 0-1,0 0 1,0 0-1,0-1 1,-1 1-1,1 0 1,0 0-1,0 0 1,-1-1-1,1 1 1,-1 0-1,1-3 1,0-12-5957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30.421"/>
    </inkml:context>
    <inkml:brush xml:id="br0">
      <inkml:brushProperty name="width" value="0.025" units="cm"/>
      <inkml:brushProperty name="height" value="0.025" units="cm"/>
    </inkml:brush>
  </inkml:definitions>
  <inkml:trace contextRef="#ctx0" brushRef="#br0">1 110 8552,'0'0'4394,"13"-4"-2937,91-25-836,1 5-1,1 4 1,1 4 0,126-1 0,452 25 3502,-225 5-2915,-243-16-2687,-220 2-1601,-10-8-2739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0.782"/>
    </inkml:context>
    <inkml:brush xml:id="br0">
      <inkml:brushProperty name="width" value="0.025" units="cm"/>
      <inkml:brushProperty name="height" value="0.025" units="cm"/>
    </inkml:brush>
  </inkml:definitions>
  <inkml:trace contextRef="#ctx0" brushRef="#br0">151 194 3972,'6'-10'7933,"16"-30"-4660,-14 21-1501,2 1 0,0 0 0,0 1 1,2 1-1,21-25 0,-33 52-389,-3 1-1133,0-1 1,0 1-1,-1-1 0,-1 0 1,0 0-1,-12 19 1,-47 61 43,38-56-206,-7 9-55,12-17-8,0 0-1,-30 59 1,51-86-33,-1 1 0,1-1 0,-1 1 0,1 0 0,-1-1 1,1 1-1,-1 0 0,1-1 0,0 1 0,-1 0 0,1-1 0,0 1 0,0 0 0,0 0 1,0-1-1,-1 1 0,1 0 0,0 0 0,0-1 0,0 1 0,0 0 0,1 0 1,-1-1-1,0 1 0,0 0 0,0-1 0,1 1 0,-1 0 0,0 0 0,1-1 0,0 2 1,20-11-339,29-31-567,-28 16 176,0-2 1,-2-1-1,0 0 0,-3-1 1,0-1-1,-1-1 0,22-61 1,-35 64 1158,-4 27-384,1 0 0,-1 0 0,1 0 0,0 0 0,-1 0 0,1 0 0,-1 0 0,1 0 0,-1 0 0,1 0 0,-1 0 0,1 0 0,0 0 0,-1 0 0,1 1 0,-1-1 0,1 0 0,0 0 0,-1 0 0,1 1 0,0-1 1,-1 0-1,1 1 0,0-1 0,-1 0 0,1 1 0,0-1 0,-1 0 0,1 1 0,0 0 0,-35 43 1024,16-14-810,0 1 0,-23 54 0,37-72-225,0-1-1,0 1 1,2 0-1,-1 0 0,2 0 1,0 1-1,0-1 1,1 1-1,1-1 0,2 19 1,-2-30-30,1 0 0,-1 0 1,1 0-1,0 0 0,0-1 0,0 1 1,0 0-1,0 0 0,0 0 1,0-1-1,0 1 0,1-1 0,-1 1 1,1-1-1,-1 1 0,1-1 1,-1 0-1,1 0 0,0 0 1,0 0-1,0 0 0,0 0 0,0 0 1,-1-1-1,1 1 0,0 0 1,1-1-1,-1 0 0,0 0 0,0 1 1,0-1-1,0 0 0,0-1 1,0 1-1,0 0 0,0-1 0,0 1 1,0-1-1,0 1 0,0-1 1,0 0-1,0 0 0,-1 0 1,1 0-1,0 0 0,0 0 0,-1-1 1,1 1-1,-1 0 0,1-1 1,-1 0-1,0 1 0,0-1 0,1 0 1,-1 1-1,0-1 0,0 0 1,-1 0-1,1 0 0,0 0 0,-1 0 1,1 0-1,-1 0 0,1 0 1,-1 0-1,0-3 0,-7-117 601,7 121-587,0 0 0,0-1 0,0 1 0,1 0 0,-1 0 0,0-1 0,1 1 0,-1 0-1,1 0 1,-1 0 0,1-1 0,0 1 0,-1 0 0,1 0 0,0 0 0,0 0 0,0 0 0,0 0 0,0 1 0,0-1 0,0 0 0,0 0-1,2 0 1,1-1-4,0 0 1,0 1-1,0-1 0,0 1 0,0 0 0,1 0 0,5 0 0,0 1-14,0-1 1,0 2-1,-1-1 0,1 1 1,0 1-1,11 3 0,-17-4 0,-1 1 0,1-1 0,0 1 0,0 1 1,-1-1-1,1 0 0,-1 1 0,1 0 0,-1-1 0,0 1 0,0 1 0,-1-1 0,1 0 0,-1 1 0,1-1 0,-1 1 0,0 0 0,3 7 0,-3-3 107,0 0 0,0 0 0,-1 0 0,0 0 1,0 0-1,-1 0 0,0 0 0,-2 16 0,-4-7 506,2-5 374,12-18-505,-2-4-500,0-1 0,0 1 1,-1-1-1,-1 0 0,0-1 1,0 1-1,-1-1 1,0 0-1,-1 0 0,-1 0 1,0 0-1,0-19 0,28 45-279,-21-14 292,0 1 1,-1-1-1,1 0 0,0 0 0,0-1 0,0 0 1,-1 0-1,1-1 0,-1 0 0,1-1 0,-1 1 1,0-2-1,0 1 0,0-1 0,0 0 1,0 0-1,-1 0 0,0-1 0,0 0 0,8-9 1,-8 8-31,0 0 0,0 0 0,-1 0 0,0-1 1,0 0-1,0 0 0,-1 0 0,0 0 0,-1-1 1,1 1-1,-1-1 0,-1 0 0,0 0 0,0 0 0,0-1 1,-1 1-1,0 0 0,-1 0 0,0-11 0,-1 18 46,1 0-1,0 1 0,0-1 0,-1 0 1,1 0-1,0 1 0,-1-1 1,1 0-1,0 0 0,-1 1 0,1-1 1,-1 1-1,0-1 0,1 0 0,-1 1 1,1-1-1,-1 1 0,0-1 1,1 1-1,-1 0 0,0-1 0,0 1 1,1 0-1,-1-1 0,0 1 0,0 0 1,0 0-1,1 0 0,-1-1 1,0 1-1,0 0 0,0 0 0,1 0 1,-1 1-1,0-1 0,0 0 0,0 0 1,1 0-1,-1 1 0,0-1 1,0 0-1,1 0 0,-1 1 0,0-1 1,0 1-1,1-1 0,-2 2 0,-2 0 39,-1 0 0,1 1-1,0 0 1,0 0 0,1 0-1,-7 6 1,0 4 61,1 0 0,1 1 1,0-1-1,1 2 0,-7 20 0,11-27-56,0 1-1,1 0 1,0 1 0,0-1-1,1 0 1,1 0-1,-1 1 1,1-1-1,1 0 1,2 14 0,-2-19-45,1 0 1,0-1 0,0 1 0,0-1 0,0 0 0,0 0 0,1 0 0,-1 0 0,1 0 0,0 0 0,0 0 0,0-1 0,0 0 0,0 1-1,1-1 1,-1 0 0,1-1 0,-1 1 0,1-1 0,0 1 0,-1-1 0,1 0 0,0-1 0,0 1 0,0 0 0,0-1 0,0 0-1,0 0 1,5-1 0,-4 1-36,0 0 0,0 0 0,0 0 0,0-1 0,0 0 0,0 0 0,0 0 0,0-1 0,0 0 0,-1 1 0,1-2 0,0 1 0,-1 0-1,0-1 1,0 0 0,0 0 0,0 0 0,0-1 0,-1 1 0,1-1 0,-1 0 0,5-7 0,-7 9 32,0 0 0,0 0 0,0 0 0,-1 0 0,1 0 0,-1 0 0,0 0 0,1 0 0,-1-1 0,0 1 0,0 0 0,0 0 0,-1 0 0,1 0 0,0 0-1,-1-1 1,1 1 0,-1 0 0,-1-3 0,1 4 0,0 0 0,0 0 0,0 1 1,0-1-1,0 0 0,0 0 0,0 1 0,-1-1 0,1 1 0,0-1 0,0 1 0,-1-1 0,1 1 0,0 0 0,0-1 0,-1 1 0,1 0 0,0 0 0,-1 0 0,1 0 0,0 0 0,-1 0 0,1 1 0,0-1 0,0 0 0,-1 1 0,1-1 0,0 1 0,0-1 0,-1 1 0,1 0 0,0-1 0,-1 2 1,0-1 4,0 1 1,0-1-1,0 1 1,0 0-1,0-1 1,0 1-1,1 0 1,-1 0-1,1 0 1,-1 0-1,1 0 1,0 0-1,0 1 1,0-1-1,0 0 1,0 1-1,0-1 1,1 1-1,-1-1 1,1 0-1,-1 5 1,1-6-2,0 1 1,0 0 0,0-1-1,0 1 1,1-1 0,-1 1 0,0-1-1,1 1 1,-1-1 0,1 1 0,-1-1-1,1 1 1,0-1 0,-1 1-1,1-1 1,0 0 0,0 1 0,0-1-1,0 0 1,0 0 0,0 0 0,1 0-1,-1 0 1,0 0 0,1 0 0,-1 0-1,0 0 1,1-1 0,-1 1-1,1 0 1,-1-1 0,1 0 0,-1 1-1,3-1 1,10 1-55,-1 0-1,1-1 1,-1-1-1,1 0 1,-1-1-1,1-1 0,-1 0 1,24-9-1,-30 10-49,0-1 0,0 0-1,0 0 1,-1-1-1,1 1 1,-1-2-1,0 1 1,0-1-1,-1 0 1,1 0-1,-1 0 1,0-1-1,0 0 1,-1 0-1,0 0 1,0 0-1,5-10 1,-9 15 104,1 0 0,-1 0 0,0 0 0,1 0 0,-1 0 0,0 0 0,0 0 0,0 0 0,0 0 0,0 0 0,0 0 0,0 0 0,0 0 0,0 0 0,0 0 0,0 0 0,-1 0 0,0-2 0,-12-1 363,10 5-260,0-1 0,0 1 0,-1 0 0,1 0 1,0 1-1,0-1 0,1 1 0,-1-1 0,-5 5 0,4-3 14,0 1 1,0-1-1,1 1 0,0 0 0,-1 0 1,1 0-1,0 0 0,1 1 0,-1-1 1,1 1-1,0 0 0,0-1 1,1 1-1,-1 0 0,1 0 0,-1 5 1,3-9-110,-1 0 0,1 0 0,-1 0 0,1 0 0,-1 0 0,1 0 1,0 0-1,-1 0 0,1 0 0,0 0 0,0-1 0,0 1 0,-1 0 1,1-1-1,0 1 0,0-1 0,0 1 0,0-1 0,0 1 0,0-1 0,0 0 1,0 1-1,1-1 0,-1 0 0,0 0 0,0 0 0,0 0 0,0 0 1,0 0-1,0 0 0,2 0 0,41-3 44,-32-1-382,0 1 0,1-2 1,-1 0-1,-1 0 0,1-1 0,-1-1 1,0 1-1,0-2 0,-1 0 1,0 0-1,0-1 0,-1 0 0,0 0 1,7-12-1,-28 40 406,8-14 136,0 0-1,1 0 1,0 1 0,0-1 0,0 1 0,1 0 0,-1 0 0,1 0 0,1 0-1,-1 0 1,1 0 0,0 7 0,1-12-190,0 0-1,0-1 1,1 1 0,-1 0-1,0 0 1,1 0-1,-1 0 1,1 0 0,-1-1-1,1 1 1,0 0-1,-1 0 1,1-1 0,0 1-1,-1 0 1,1-1 0,0 1-1,0-1 1,-1 1-1,1-1 1,0 1 0,0-1-1,0 0 1,0 1 0,0-1-1,0 0 1,0 0-1,0 0 1,-1 0 0,1 0-1,0 0 1,0 0-1,0 0 1,0 0 0,0 0-1,0 0 1,1-1 0,41-7 85,-29 1-271,1 1-1,-2-2 1,1 0-1,-1-1 1,0 0-1,-1-1 1,0 0-1,-1-1 1,0-1-1,0 1 1,-2-2-1,11-14 0,-3 0-1043,-1 0 0,0-1 0,-3-1 0,21-60 0,-85 216 3453,43-109-1920,2 2-1,0-1 1,2 1 0,0-1 0,1 1-1,1 0 1,0 0 0,2 1 0,2 20 0,-1-38-330,-1 0 0,1 0 1,0 0-1,1 0 0,-1 0 0,0 0 1,1 0-1,0-1 0,-1 1 1,1-1-1,0 1 0,0-1 1,1 1-1,-1-1 0,0 0 1,1 0-1,0 0 0,-1 0 1,1-1-1,0 1 0,3 1 1,-1-2-543,0 1 1,0 0 0,0-1 0,0 0-1,0 0 1,0 0 0,8-1 0,-13 0 346,1 0 1,-1 0-1,1-1 1,0 1-1,-1 0 0,1 0 1,-1-1-1,1 1 1,-1-1-1,1 1 1,-1 0-1,1-1 0,-1 1 1,1-1-1,-1 1 1,0-1-1,1 1 1,-1-1-1,0 0 1,1 1-1,-1-1 0,0 1 1,0-1-1,1 0 1,-1 1-1,0-1 1,0 1-1,0-1 0,0 0 1,0 1-1,0-1 1,0 0-1,0 1 1,0-1-1,0 0 1,-1 1-1,1-2 0,-6-25-3816,-6 2 383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1.162"/>
    </inkml:context>
    <inkml:brush xml:id="br0">
      <inkml:brushProperty name="width" value="0.025" units="cm"/>
      <inkml:brushProperty name="height" value="0.025" units="cm"/>
    </inkml:brush>
  </inkml:definitions>
  <inkml:trace contextRef="#ctx0" brushRef="#br0">38 208 9385,'-18'-14'3203,"4"4"-64,9 4-609,5 3-480,16 3-544,7 0-545,16 4-97,5 3-511,2 1-257,2-2-160,-13-5-1410,-7-1-1665,-5 0-1377,-17-8-1474</inkml:trace>
  <inkml:trace contextRef="#ctx0" brushRef="#br0" timeOffset="1">118 1 15791,'0'0'6022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1.663"/>
    </inkml:context>
    <inkml:brush xml:id="br0">
      <inkml:brushProperty name="width" value="0.025" units="cm"/>
      <inkml:brushProperty name="height" value="0.025" units="cm"/>
    </inkml:brush>
  </inkml:definitions>
  <inkml:trace contextRef="#ctx0" brushRef="#br0">1 1 9065,'0'0'17296,"5"10"-16778,29 59-16,-32-67-490,0 0 1,-1 0 0,1 0 0,0 0 0,0-1 0,0 1-1,0 0 1,1-1 0,-1 0 0,0 1 0,1-1 0,-1 0-1,1 0 1,-1 0 0,1-1 0,-1 1 0,1-1 0,0 1-1,-1-1 1,1 0 0,0 0 0,-1 0 0,1 0 0,3-1 0,66-10 114,-28-1-133,-33 7-128,1 2 0,-1-1 0,1 2 0,0-1 0,0 2 0,0-1 0,1 2 0,19 0 0,-30 1 112,-1 0 0,0 0 0,1-1 0,-1 1 0,1 0 0,-1 0 0,0 0 0,0 0 0,0 1 0,1-1 0,-1 0 0,0 0 0,0 1 0,-1-1 0,1 0 0,0 1 0,0-1 0,-1 1 0,1-1 0,-1 1 0,1 0 0,-1-1 0,0 1 0,1-1 0,-1 1-1,0 0 1,0 2 0,0-2-172,0 0 0,0-1 0,0 1 0,0 0-1,0 0 1,1 0 0,-1-1 0,1 1 0,-1 0-1,1 0 1,0-1 0,0 1 0,0 0 0,0-1-1,0 1 1,0-1 0,0 0 0,0 1 0,1-1-1,-1 0 1,0 1 0,1-1 0,-1 0 0,4 1-1,-1-1-970,0 0 0,1 0 0,-1-1 0,0 0 0,1 0 0,-1 0 0,8-2 0,17-5-6977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2.007"/>
    </inkml:context>
    <inkml:brush xml:id="br0">
      <inkml:brushProperty name="width" value="0.025" units="cm"/>
      <inkml:brushProperty name="height" value="0.025" units="cm"/>
    </inkml:brush>
  </inkml:definitions>
  <inkml:trace contextRef="#ctx0" brushRef="#br0">57 177 8104,'0'0'15593,"-6"8"-14557,0-1-828,1-3-103,1 1 1,0 0-1,0 1 1,0-1-1,0 1 1,1-1 0,0 1-1,0 0 1,0 1-1,1-1 1,0 0-1,-2 11 1,5-16-97,-1-1 0,0 1 1,1-1-1,-1 1 0,1 0 1,-1-1-1,0 1 0,1-1 0,-1 0 1,1 1-1,0-1 0,-1 1 1,1-1-1,-1 0 0,1 1 1,0-1-1,-1 0 0,1 0 0,0 0 1,-1 1-1,1-1 0,0 0 1,-1 0-1,1 0 0,0 0 0,-1 0 1,1 0-1,0 0 0,-1 0 1,1-1-1,0 1 0,-1 0 0,1 0 1,-1 0-1,1-1 0,0 1 1,-1 0-1,2-1 0,28-11 35,-4-3-336,-2-2 0,0 0 0,-1-1 0,28-30 0,-37 34 231,0-1 0,-1-1 0,-1 0 0,0-1 0,-2 0-1,0-1 1,9-21 0,-19 39 96,0 0-1,0 0 1,0 0-1,0 0 1,0 0-1,0 0 1,0 0-1,-1 0 1,1 0-1,0 0 1,0 0 0,0 0-1,0 0 1,0 0-1,0 0 1,0 0-1,0 0 1,0 0-1,0 0 1,0 0-1,0 0 1,-1 0-1,1-1 1,0 1 0,0 0-1,0 0 1,0 0-1,0 0 1,0 0-1,0 0 1,0 0-1,0 0 1,0 0-1,0 0 1,0 0-1,0 0 1,0 0 0,0 0-1,0-1 1,0 1-1,0 0 1,0 0-1,0 0 1,0 0-1,0 0 1,0 0-1,0 0 1,-12 11 406,-12 21-132,19-24-118,1 0 1,0 1-1,0 0 0,1 0 1,0 0-1,0 0 1,1 0-1,0 1 0,0 12 1,2-19-198,0 0 1,0 0-1,1 0 1,-1 0 0,1 0-1,0 0 1,0 0-1,0 0 1,0 0-1,0 0 1,1 0 0,-1 0-1,1-1 1,0 1-1,-1 0 1,1-1-1,1 0 1,-1 1 0,0-1-1,0 0 1,1 0-1,0 0 1,-1-1-1,1 1 1,0-1 0,-1 1-1,1-1 1,0 0-1,0 0 1,0 0-1,4 0 1,5 2-1342,0-1-1,0-1 1,1 0-1,18-1 1,17-2-8150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2.683"/>
    </inkml:context>
    <inkml:brush xml:id="br0">
      <inkml:brushProperty name="width" value="0.025" units="cm"/>
      <inkml:brushProperty name="height" value="0.025" units="cm"/>
    </inkml:brush>
  </inkml:definitions>
  <inkml:trace contextRef="#ctx0" brushRef="#br0">1 21 8200,'0'0'16399,"6"13"-15566,-1-4-761,-1 1 0,0-1 0,0 1 0,-1-1 0,0 1 0,-1 0 1,0 0-1,-1 1 0,0-1 0,0 0 0,-2 17 0,-1-14-135,-1 25 548,3-37-462,0 0-1,1 0 1,-1 0-1,1-1 0,-1 1 1,1 0-1,-1 0 1,1-1-1,-1 1 0,1 0 1,-1-1-1,1 1 1,0-1-1,0 1 0,-1-1 1,1 1-1,0-1 1,0 1-1,-1-1 0,1 0 1,0 1-1,0-1 1,0 0-1,0 0 0,-1 1 1,1-1-1,0 0 1,0 0-1,0 0 0,0 0 1,0 0-1,0-1 1,0 1-1,-1 0 0,1 0 1,0 0-1,0-1 1,0 1-1,1-1 0,6-2 41,1 0-1,-1-1 0,0 0 0,0 0 0,0 0 0,-1-1 0,0-1 0,9-6 0,54-57-14,-48 46-19,-14 14-23,2 0-2,-1 0 1,-1 0-1,0-1 1,0 0-1,-1 0 1,7-14-1,-14 24-59,0 0 0,0 0 0,0 0 0,0 0 0,0 0 0,1 0 0,-1 0 0,0 0-1,0 0 1,0-1 0,0 1 0,0 0 0,0 0 0,0 0 0,0 0 0,0 0 0,0 0 0,0 0 0,0-1 0,0 1 0,0 0-1,0 0 1,0 0 0,0 0 0,0 0 0,0 0 0,0-1 0,0 1 0,0 0 0,0 0 0,0 0 0,-1 0 0,1 0 0,0 0-1,0 0 1,0 0 0,0 0 0,0-1 0,0 1 0,0 0 0,0 0 0,0 0 0,-1 0 0,1 0 0,0 0 0,0 0 0,0 0 0,0 0-1,0 0 1,0 0 0,0 0 0,-1 0 0,1 0 0,0 0 0,0 0 0,0 0 0,0 0 0,0 0 0,-1 0 0,-10 4-2749,-16 11-4290,26-14 5407,-20 9-7068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061"/>
    </inkml:context>
    <inkml:brush xml:id="br0">
      <inkml:brushProperty name="width" value="0.025" units="cm"/>
      <inkml:brushProperty name="height" value="0.025" units="cm"/>
    </inkml:brush>
  </inkml:definitions>
  <inkml:trace contextRef="#ctx0" brushRef="#br0">1 0 4612,'0'0'11371,"0"50"-8520,7-41-705,5-1-673,9-4-736,6-4-609,1 0-640,2-3-2147,4-7-3299,-2-4-7014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439"/>
    </inkml:context>
    <inkml:brush xml:id="br0">
      <inkml:brushProperty name="width" value="0.025" units="cm"/>
      <inkml:brushProperty name="height" value="0.025" units="cm"/>
    </inkml:brush>
  </inkml:definitions>
  <inkml:trace contextRef="#ctx0" brushRef="#br0">55 81 9801,'0'0'11061,"-8"2"-8568,0-2-1905,5 0-447,1 0-1,-1 0 0,0 1 0,1-1 1,-1 1-1,1-1 0,-1 1 0,0 0 1,1 0-1,-1 0 0,1 0 1,0 0-1,-3 2 0,60-32-263,-34 13-1025,-18 12 690,1 0 0,0 0 1,1 1-1,-1-1 0,1 1 1,-1 0-1,1 1 0,0-1 1,0 1-1,0 0 0,10-3 0,-14 10 423,0 0 0,0-1 0,0 1 0,-1 0-1,1 0 1,-1 0 0,-1 0 0,1-1-1,-2 7 1,-5 14 339,4-21-250,2 1 0,-1-1 0,0 1 0,1 0 0,0 0 0,0 0-1,0 0 1,1 0 0,0 0 0,0 6 0,1-11-113,1 1-1,-1-1 1,0 0 0,1 0 0,-1 0-1,0 1 1,1-1 0,-1 0 0,1-1-1,-1 1 1,0 0 0,1 0 0,-1-1-1,0 1 1,1 0 0,-1-1 0,0 1-1,0-1 1,2-1 0,4-2-811,0-1 1,-1-1-1,1 1 1,-1-1-1,0 0 0,-1 0 1,7-9-1,14-16-85,-29 36 6322,-2 9-3167,-2 3-1220,-4 6-164,-49 108 2637,53-115-3102,2 1 0,0-1 0,1 1 0,1 0 0,0 0 0,0 21 0,3-39-349,1 1 0,-1 0 0,0 0 0,0-1 0,0 1 0,1 0 0,-1 0 0,0 0 0,0-1 0,1 1 0,-1 0 0,0 0 0,0 0 0,1 0 0,-1 0 0,0 0 0,0-1 0,1 1 0,-1 0 0,0 0 0,1 0 0,-1 0 0,0 0 0,0 0 0,1 0 0,-1 0 0,0 0 0,1 0 0,-1 1 0,0-1 0,0 0-1,1 0 1,-1 0 0,0 0 0,0 0 0,1 0 0,-1 1 0,0-1 0,0 0 0,1 0 0,-1 0 0,0 1 0,0-1 0,0 0 0,1 0 0,-1 0 0,0 1 0,0-1 0,0 0 0,0 1 0,0-1 0,0 0 0,1 0 0,-1 1 0,0-1 0,0 0 0,0 1 0,0-1 0,0 0 0,0 0 0,0 1 0,0-1 0,0 0-1,0 1 1,-1-1 0,1 0 0,0 0 0,0 1 0,15-20 113,-4-9-222,-1-1 0,8-40-1,-12 44 35,0-1-1,2 2 0,1-1 0,22-43 0,-28 62 72,1 0 0,0 0 0,0 1 0,1 0 0,-1 0 0,1 0-1,1 1 1,-1-1 0,0 1 0,1 0 0,0 1 0,0-1 0,0 1 0,0 1-1,1-1 1,-1 1 0,1 0 0,-1 0 0,1 1 0,0 0 0,0 0 0,-1 0-1,9 1 1,-14 0 0,0 0 0,1 0 0,-1-1 0,0 1-1,1 0 1,-1 0 0,0 0 0,0 0 0,1 1 0,-1-1-1,0 0 1,0 0 0,1 1 0,-1-1 0,0 1-1,0-1 1,0 1 0,0 0 0,1-1 0,-1 1 0,0 0-1,0 0 1,0-1 0,-1 1 0,1 0 0,0 0-1,0 0 1,0 0 0,-1 1 0,1-1 0,0 0 0,-1 0-1,1 0 1,-1 0 0,0 1 0,1-1 0,-1 0-1,0 0 1,0 1 0,0-1 0,0 0 0,0 0 0,0 1-1,0 1 1,-1 1 14,0-1-1,0 1 1,-1 0 0,1-1-1,-1 1 1,0-1-1,0 1 1,0-1-1,0 0 1,-1 0 0,1 0-1,-1 0 1,-6 5-1,-5 3 594,-1-1-1,-29 16 1,39-24-482,-1 1 1,1-1 0,-1 0 0,1 0-1,-1 0 1,0-1 0,0 0 0,0 0-1,0-1 1,0 0 0,0 0 0,-9-1-1,14 1-219,1 0 0,-1 0 0,0-1 0,1 1 0,-1 0-1,1 0 1,-1-1 0,0 1 0,1 0 0,-1-1 0,1 1-1,-1-1 1,1 1 0,0-1 0,-1 1 0,1-1 0,-1 1 0,1-1-1,0 1 1,-1-1 0,1 0 0,0 1 0,0-1 0,0 0-1,-1 1 1,1-1 0,0 0 0,0 1 0,0-1 0,0 1-1,0-1 1,0 0 0,0 1 0,0-1 0,0 0 0,1 1 0,-1-1-1,0 0 1,0 1 0,0-1 0,1 1 0,-1-1 0,1-1-1,16-23-8297,3 11-1690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1.818"/>
    </inkml:context>
    <inkml:brush xml:id="br0">
      <inkml:brushProperty name="width" value="0.035" units="cm"/>
      <inkml:brushProperty name="height" value="0.035" units="cm"/>
    </inkml:brush>
  </inkml:definitions>
  <inkml:trace contextRef="#ctx0" brushRef="#br0">3 746 15347,'-2'-11'3005,"5"29"-1422,7 33 7,-8-47-1481,19 67 1160,-19-64-1175,1 0 1,0-1-1,0 1 0,1-1 0,0 0 0,0 0 0,0 0 0,7 5 0,-10-10-74,1 1-1,-1-1 0,1 0 1,0 0-1,0 0 0,0 0 1,0 0-1,-1-1 0,1 1 0,0-1 1,0 1-1,0-1 0,0 0 1,1 1-1,-1-1 0,0 0 1,0 0-1,0-1 0,0 1 1,0 0-1,0-1 0,0 1 0,0-1 1,0 0-1,0 1 0,-1-1 1,1 0-1,0 0 0,0 0 1,-1 0-1,4-3 0,4-3 40,0-1-1,-1 0 0,0 0 1,9-13-1,45-70 316,-3 3 9,-34 61-221,-24 26-155,0 1 0,0-1 0,0 0 0,0 0 0,0 1 0,0-1 0,0 1 0,0-1 0,0 1 1,0-1-1,0 1 0,0-1 0,0 1 0,0 0 0,0 0 0,0-1 0,0 1 0,1 0 0,-1 0 0,0 0 0,0 0 0,0 1 0,0-1 0,0 0 0,0 0 0,1 1 0,-1-1 0,0 1 0,0-1 0,1 1 1,2 3 7,-1 1 1,0-1 0,0 1 0,0-1-1,-1 1 1,0 0 0,1 0 0,-2 0 0,3 6-1,4 11 9,-5-15-23,0 0 0,0-1 1,1 1-1,0-1 0,0 0 1,1 0-1,7 8 0,-10-12-31,0 0 0,0-1 0,0 0 0,0 1-1,0-1 1,0 0 0,0 0 0,1 0 0,-1 0-1,0-1 1,1 1 0,-1-1 0,1 1 0,-1-1-1,0 0 1,1 0 0,-1 0 0,1 0 0,-1 0 0,1 0-1,-1-1 1,1 1 0,-1-1 0,0 0 0,0 0-1,1 0 1,1-1 0,8-5-353,-1 0 0,0 0 0,0-1 1,-1 0-1,0-1 0,-1-1 0,13-14 0,54-80-2937,-66 90 2844,113-172-4249,-118 177 4689,-4 7 83,0 0 1,0-1-1,1 1 0,-1 0 0,1 0 0,0 0 0,-1 0 0,1 0 0,0 0 0,0 0 0,0 1 0,3-3 0,-4 4-19,-1 0 0,0 0 0,0 0 0,0 0 0,1 0-1,-1 0 1,0 0 0,0 0 0,1 0 0,-1 0-1,0 0 1,0 0 0,1 0 0,-1 0 0,0 1 0,0-1-1,0 0 1,1 0 0,-1 0 0,0 0 0,0 0 0,0 0-1,1 1 1,-1-1 0,0 0 0,0 0 0,0 0 0,0 1-1,0-1 1,0 0 0,1 0 0,-1 0 0,0 1 0,0-1-1,0 0 1,0 0 0,0 1 0,0-1 0,0 0 0,0 0-1,0 0 1,0 1 0,0-1 0,0 0 0,0 1 0,0 14 567,0-13-364,-2 20 966,-1 1-1,-8 30 1,6-37-754,2-1 0,0 0 0,1 1 0,0-1 1,1 1-1,1 0 0,2 15 0,-2-30-427,-1-1-1,1 1 0,0-1 1,1 1-1,-1-1 0,0 1 1,0-1-1,0 1 0,0-1 0,0 1 1,0-1-1,1 1 0,-1-1 1,0 1-1,0-1 0,1 1 1,-1-1-1,0 0 0,1 1 1,-1-1-1,0 0 0,1 1 1,-1-1-1,0 0 0,1 1 0,-1-1 1,1 0-1,-1 0 0,1 1 1,-1-1-1,1 0 0,-1 0 1,1 0-1,-1 0 0,1 0 1,-1 0-1,1 0 0,-1 0 1,1 0-1,-1 0 0,1 0 1,-1 0-1,1 0 0,-1 0 0,1 0 1,-1 0-1,1 0 0,-1-1 1,1 1-1,-1 0 0,0 0 1,1-1-1,-1 1 0,1 0 1,-1-1-1,0 1 0,1 0 1,-1-1-1,1 0 0,25-27 272,4-15-203,-2-2 1,-2 0-1,29-70 1,-26 42 11,32-127-1,-60 193-90,4-9 17,-2 0-1,0-1 1,1-26-1,-6 27 10,2 16-30,0 0 0,0 0 0,0 0 0,-1-1 0,1 1 0,0 0 0,0 0 0,0 0 0,0-1 0,0 1 0,0 0 0,-1 0 0,1 0 0,0-1 0,0 1 0,0 0 0,-1 0 0,1 0 0,0 0 0,0 0 0,0 0 0,-1 0 0,1-1 0,0 1 0,0 0 0,0 0 0,-1 0 0,1 0-1,0 0 1,0 0 0,-1 0 0,0 1 2,0 0-1,0 0 0,-1 0 0,1 0 1,0 0-1,0 0 0,1 0 0,-1 1 1,0-1-1,0 0 0,1 0 0,-1 1 1,0-1-1,1 0 0,-1 1 0,1-1 0,-1 3 1,-6 21 29,1 1-1,2 0 1,0 0 0,1 0 0,2 0 0,1 0 0,1 1 0,7 42-1,-7-61-54,1 0 0,1 0-1,-1 0 1,2-1-1,-1 1 1,1-1-1,0 0 1,0 0 0,1 0-1,0-1 1,6 7-1,-9-10-20,1-1 0,0 0 1,0 1-1,0-1 0,0 0 0,0-1 0,1 1 0,-1-1 0,0 1 1,1-1-1,-1 0 0,1 0 0,-1 0 0,1-1 0,0 1 0,-1-1 0,1 0 1,0 0-1,-1 0 0,1-1 0,0 1 0,-1-1 0,1 0 0,-1 0 0,1 0 1,-1 0-1,6-3 0,35-24-222,2-7-99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3.846"/>
    </inkml:context>
    <inkml:brush xml:id="br0">
      <inkml:brushProperty name="width" value="0.025" units="cm"/>
      <inkml:brushProperty name="height" value="0.025" units="cm"/>
    </inkml:brush>
  </inkml:definitions>
  <inkml:trace contextRef="#ctx0" brushRef="#br0">87 0 17649,'0'0'6374,"-46"35"-4452,30-17-1026,4 2-639,3-1-129,6-3-64,3-4-96,0-4-705,8-4-608,12-4-577,-6 0-897,7-11-1345,1-6-1729,-5-4-2916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4.414"/>
    </inkml:context>
    <inkml:brush xml:id="br0">
      <inkml:brushProperty name="width" value="0.025" units="cm"/>
      <inkml:brushProperty name="height" value="0.025" units="cm"/>
    </inkml:brush>
  </inkml:definitions>
  <inkml:trace contextRef="#ctx0" brushRef="#br0">103 16 12300,'0'0'7276,"-5"9"-5274,-10 22-1600,2 0 0,1 1 0,1 0 0,2 1 0,1 0 0,2 0 0,1 1 0,1 0 0,2 36 0,2-70-451,0 1 1,-1 0 0,1-1-1,0 1 1,0 0 0,1-1 0,-1 1-1,0 0 1,0-1 0,0 1-1,0-1 1,1 1 0,-1 0 0,0-1-1,0 1 1,1-1 0,-1 1-1,0 0 1,1-1 0,-1 1 0,1-1-1,-1 1 1,1-1 0,-1 0-1,1 1 1,-1-1 0,1 1-1,-1-1 1,1 0 0,0 0 0,-1 1-1,2-1 1,-1 0-19,-1 0 0,1 0-1,-1-1 1,1 1 0,0 0 0,-1-1 0,1 1-1,-1 0 1,1-1 0,-1 1 0,1-1-1,-1 1 1,1-1 0,-1 1 0,0-1 0,1 1-1,-1-1 1,1 1 0,-1-1 0,0 1 0,0-1-1,1 0 1,-1 1 0,0-1 0,0 0-1,0 1 1,0-1 0,0 0 0,0 1 0,0-1-1,0 1 1,0-2 0,1-17-484,-1 0 0,-4-28 0,3 40 710,0 0 0,-1 0 0,1 0 0,-2 0 0,1 1 0,-1-1 0,0 1 0,0 0 0,-1-1 0,-4-5 0,7 12 386,25 12-524,-9-8-688,-1 0 0,1 0 1,0-2-1,0 0 0,0 0 0,29-2 1,-27-1-1709,1 0 0,33-8-1,-11-6-423,-38 14 3044,0 0-1,0 0 1,0 0-1,0 0 0,0-1 1,-1 1-1,1-1 1,0 1-1,-1-1 0,1 1 1,-1-1-1,0 0 1,1 0-1,-1 0 1,0 0-1,1-3 0,-2 5-82,0 0-1,0-1 0,0 1 1,0-1-1,0 1 0,-1 0 1,1-1-1,0 1 0,0-1 1,0 1-1,-1 0 1,1-1-1,0 1 0,0-1 1,-1 1-1,1 0 0,0-1 1,0 1-1,-1 0 0,1 0 1,0-1-1,-1 1 0,1 0 1,-1 0-1,1 0 0,0-1 1,-1 1-1,1 0 0,-1 0 1,1 0-1,-1 0 0,1 0 1,0 0-1,-1 0 0,1 0 1,-1 0-1,1 0 0,-1 0 1,1 0-1,0 0 1,-1 0-1,1 0 0,-1 1 1,-22 3 1792,17 0-1703,1-1-1,-1 1 0,1 1 1,0-1-1,0 1 0,1 0 1,-1 0-1,1 0 1,0 1-1,0-1 0,1 1 1,0 0-1,0 0 0,0 0 1,1 1-1,-1-1 1,2 1-1,-1-1 0,-1 13 1,3-18-239,1 0 0,-1 0 1,0 0-1,0 0 0,1-1 0,-1 1 1,1 0-1,-1 0 0,1 0 1,-1 0-1,1 0 0,-1 0 1,1-1-1,0 1 0,-1 0 0,1-1 1,0 1-1,0 0 0,0-1 1,-1 1-1,1-1 0,0 1 1,0-1-1,0 0 0,0 1 0,0-1 1,0 0-1,0 0 0,0 1 1,0-1-1,0 0 0,0 0 1,0 0-1,0 0 0,0 0 0,1-1 1,43-5-148,-29-1-528,1 0 0,-1-1 0,-1 0 0,0-2-1,0 0 1,0 0 0,-2-1 0,1-1 0,-1 0 0,-1-1 0,0-1 0,-1 1 0,11-19 0,-20 25 2011,-12 23 1,-14 28 827,21-37-1772,1 0-1,0 0 0,0 0 0,1 0 0,0 0 0,0 13 0,1-18-342,0-1-1,0 1 1,0 0 0,0 0 0,0 0 0,1-1 0,-1 1-1,1 0 1,-1 0 0,1-1 0,0 1 0,0 0 0,0-1 0,0 1-1,0-1 1,0 1 0,0-1 0,0 0 0,0 1 0,1-1-1,-1 0 1,1 0 0,-1 0 0,1 0 0,-1 0 0,1 0 0,-1 0-1,1-1 1,0 1 0,-1-1 0,1 1 0,0-1 0,2 1-1,6-1-31,0 0-1,1 0 0,-1-1 0,0 0 0,0-1 1,1 0-1,-1-1 0,-1 0 0,1 0 0,0-1 0,-1 0 1,0-1-1,0 0 0,0-1 0,0 0 0,-1 0 1,0-1-1,10-10 0,-3 3-136,-1-2 1,0 1-1,-1-2 1,-1 0-1,-1 0 1,0-1-1,-1-1 1,9-23-1,-17 38 89,-1 0 0,1 0-1,-1 0 1,0-1 0,0 1 0,-1 0 0,1 0 0,-1 0-1,0-1 1,0 1 0,-2-8 0,2 11 19,0 1 1,0-1-1,-1 0 1,1 1-1,0-1 1,-1 1-1,1-1 1,0 0-1,-1 1 1,1-1-1,-1 1 1,1-1-1,-1 1 1,1 0-1,-1-1 1,0 1-1,1-1 1,-1 1-1,0 0 1,1 0-1,-1-1 1,1 1-1,-1 0 1,0 0-1,0 0 1,0-1-1,-2 2 18,0-1 0,1 0-1,-1 1 1,0 0-1,1-1 1,-1 1 0,1 0-1,0 0 1,-1 1-1,1-1 1,-3 2 0,-7 5 115,1 1 1,0 0 0,1 0 0,0 1-1,0 0 1,1 1 0,1 0 0,-1 0-1,2 1 1,0 0 0,0 1 0,1 0 0,1 0-1,0 0 1,0 0 0,2 1 0,-4 18-1,7-29-144,0-1 0,0 1 0,0 0 0,0 0 0,1 0 0,-1 0 0,1-1 0,-1 1 0,1 0 0,0 0 0,0-1 0,0 1 0,1 0 0,-1-1 0,1 1-1,-1-1 1,1 0 0,0 0 0,0 1 0,0-1 0,0 0 0,0-1 0,0 1 0,1 0 0,-1-1 0,0 1 0,1-1 0,0 1 0,-1-1 0,1 0 0,0 0 0,-1-1 0,4 2 0,5 0-979,0 0 1,0-1-1,1 0 1,-1-1 0,0 0-1,0-1 1,14-2 0,16-9-8738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121"/>
    </inkml:context>
    <inkml:brush xml:id="br0">
      <inkml:brushProperty name="width" value="0.025" units="cm"/>
      <inkml:brushProperty name="height" value="0.025" units="cm"/>
    </inkml:brush>
  </inkml:definitions>
  <inkml:trace contextRef="#ctx0" brushRef="#br0">168 56 11435,'1'-1'446,"-1"-1"0,1 0 0,0 0 0,-1 1 0,1-1 0,-1 0-1,0 0 1,0 0 0,1 0 0,-1 1 0,0-1 0,-1 0 0,1 0 0,0 0 0,-1 0 0,1 0 0,-1 1 0,1-1 0,-1 0 0,0 1 0,1-1 0,-1 0 0,0 1 0,0-1 0,0 1 0,-1-1 0,-1-1 0,0 2-309,1 0 1,-1 0 0,0 0 0,0 0 0,0 1 0,1 0 0,-1-1 0,0 1 0,0 0 0,0 1 0,0-1 0,1 0 0,-1 1 0,0-1 0,0 1 0,0 0 0,1 0-1,-5 2 1,-3 2-110,1-1-1,-1 1 0,1 1 1,-14 11-1,19-15-107,0 1-1,1 0 1,0 0 0,0 0-1,0 1 1,0-1 0,0 1 0,1 0-1,-1 0 1,1 0 0,0 0-1,0 0 1,-2 7 0,7-10-70,0 0 0,0 0 0,1-1 0,-1 1 0,0-1 1,0 0-1,1 0 0,-1 0 0,4 0 0,-4 0-33,28-2-632,-22 1 741,0 1-1,0-1 1,0 1 0,1 1 0,-1 0-1,0 0 1,10 3 0,-18-3 113,0-1 1,0 0-1,0 1 0,0-1 1,0 1-1,0-1 0,0 1 0,0 0 1,0-1-1,-1 1 0,1 0 1,0 0-1,0 0 0,0-1 1,-1 1-1,1 0 0,-1 0 1,1 0-1,0 0 0,-1 0 1,0 0-1,1 1 0,-1-1 1,0 0-1,1 0 0,-1 2 1,0-1 90,-1 1 0,1-1-1,-1 1 1,1-1 0,-1 1 0,0-1 0,0 0 0,0 1 0,0-1 0,0 0 0,-3 4 0,-2 2 264,-1 0 0,0-1 0,0 0 0,-15 13 0,18-17-322,0-1 1,0 1-1,0 0 0,0-1 0,0 0 1,0 0-1,0 0 0,-1-1 1,1 1-1,-7 0 0,16-12-1860,9-2-1714,0 1-1,24-16 1,-28 21 1619,25-17-5671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466"/>
    </inkml:context>
    <inkml:brush xml:id="br0">
      <inkml:brushProperty name="width" value="0.025" units="cm"/>
      <inkml:brushProperty name="height" value="0.025" units="cm"/>
    </inkml:brush>
  </inkml:definitions>
  <inkml:trace contextRef="#ctx0" brushRef="#br0">45 15 11243,'0'0'11098,"-7"10"-8909,-22 31-593,28-40-1556,0-1 0,1 1 0,-1-1 0,1 1 0,-1-1-1,1 1 1,-1-1 0,1 1 0,-1 0 0,1-1 0,0 1 0,-1 0 0,1 0 0,0-1 0,-1 1-1,1 0 1,0 0 0,0-1 0,0 1 0,0 0 0,0 0 0,0-1 0,0 1 0,0 0 0,0 0-1,0 0 1,0-1 0,1 1 0,-1 0 0,0 0 0,0-1 0,1 1 0,-1 0 0,1-1 0,-1 1-1,0 0 1,1-1 0,-1 1 0,1-1 0,0 1 0,-1-1 0,1 1 0,-1-1 0,1 1 0,0-1-1,0 1 1,34 1 167,-28-2-138,5-1-74,-1-1-1,1 0 0,-1-1 1,0 0-1,0-1 1,0 0-1,0 0 0,19-13 1,-13 8-156,-1 1 0,30-9 0,-39 32 574,-7-13-391,0 0 0,1 0-1,-1 0 1,1 0 0,-1 0 0,1 0 0,0 0-1,-1 0 1,1 0 0,0 0 0,0-1 0,1 1-1,-1 0 1,0-1 0,0 1 0,1-1-1,-1 1 1,4 1 0,1-2 20,1-1 0,0 1 1,0-2-1,0 1 0,-1-1 0,1 0 0,0 0 0,-1-1 1,1 0-1,-1 0 0,13-6 0,-11 4-960,-1 0 0,1 0 0,-1-1 0,14-11 0,-11 4-4356,-4-3-3849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5.805"/>
    </inkml:context>
    <inkml:brush xml:id="br0">
      <inkml:brushProperty name="width" value="0.025" units="cm"/>
      <inkml:brushProperty name="height" value="0.025" units="cm"/>
    </inkml:brush>
  </inkml:definitions>
  <inkml:trace contextRef="#ctx0" brushRef="#br0">0 19 16944,'0'0'8616,"48"-18"-10281,-12 20-2307,3 6-4708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6.213"/>
    </inkml:context>
    <inkml:brush xml:id="br0">
      <inkml:brushProperty name="width" value="0.025" units="cm"/>
      <inkml:brushProperty name="height" value="0.025" units="cm"/>
    </inkml:brush>
  </inkml:definitions>
  <inkml:trace contextRef="#ctx0" brushRef="#br0">172 154 16207,'-9'0'2424,"-5"1"-1412,1 0 0,-1 0-1,1 2 1,0-1 0,-23 9 0,31-9-756,1 0 0,0 0 0,0 0 0,0 1 0,0-1 0,0 1 0,0 0 0,1 0 0,-1 0 0,-3 5 0,5-5-193,1-1 0,-1 0 0,1 1 0,0-1 0,0 1 0,0 0 1,0-1-1,1 1 0,-1 0 0,1-1 0,-1 1 0,1 0 0,0-1 0,0 1 0,0 0 0,0 0 0,1-1 0,-1 1 0,2 4 0,-1-5-55,0 0 1,0 0-1,0 0 0,0 0 0,0 0 1,1-1-1,-1 1 0,0-1 0,1 1 0,-1-1 1,1 1-1,0-1 0,0 0 0,-1 1 1,1-1-1,0 0 0,0 0 0,0-1 0,0 1 1,0 0-1,0-1 0,0 1 0,4 0 0,53 2 60,-51-3-55,1 0-53,0 0 0,0-1 0,0-1 0,-1 1 0,1-1 0,-1-1 0,1 0 0,-1 0 0,0 0 0,0-1 0,0 0 0,-1-1 0,1 0 0,-1 0 0,0-1 0,0 1 0,-1-1 1,0-1-1,0 1 0,5-9 0,-3 4-17,-2 0-1,1 0 1,-2-1 0,1 0 0,-2 0 0,1 0 0,-2 0 0,1-1 0,-2 0-1,0 1 1,0-1 0,-1 0 0,-1-14 0,0 26 55,0 0 0,1 0 0,-1 1 0,0-1 0,0 0 0,0 0 0,0 0-1,0 0 1,0 0 0,0 0 0,0 0 0,0 1 0,-1-1 0,1 0 0,0 0 0,-1 0 0,1 0 0,0 1 0,-1-1 0,1 0 0,-1 0 0,1 1 0,-1-1 0,1 0 0,-1 1 0,0-1-1,1 0 1,-1 1 0,0-1 0,0 1 0,1-1 0,-1 1 0,0 0 0,0-1 0,0 1 0,1 0 0,-1-1 0,0 1 0,0 0 0,0 0 0,0 0 0,0 0 0,0 0 0,1 0-1,-1 0 1,0 0 0,0 0 0,0 0 0,0 0 0,0 1 0,0-1 0,-1 1 0,-1 0 1,0 1 0,0 0 0,0 0 0,0 0 0,0 0 0,1 1 0,-1-1 0,0 1-1,1-1 1,0 1 0,0 0 0,-3 4 0,2-2-35,1 0-1,0 1 0,-1 0 1,2-1-1,-1 1 1,0 0-1,1 0 0,1 0 1,-1 0-1,1 0 0,-1 0 1,2 0-1,-1 0 1,1 0-1,0 0 0,0-1 1,0 1-1,1 0 1,0 0-1,0-1 0,1 1 1,4 7-1,-3-7-392,1 1 0,-1-2-1,1 1 1,1 0 0,-1-1-1,1 0 1,8 6 0,-6-6-666,0 0 0,0-1 0,0 0 0,0 0-1,1-1 1,10 3 0,33 4-10350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7.484"/>
    </inkml:context>
    <inkml:brush xml:id="br0">
      <inkml:brushProperty name="width" value="0.025" units="cm"/>
      <inkml:brushProperty name="height" value="0.025" units="cm"/>
    </inkml:brush>
  </inkml:definitions>
  <inkml:trace contextRef="#ctx0" brushRef="#br0">18 1 9641,'0'0'11568,"0"10"-10281,-18 307 4115,20-321-5272,-1-1-1,1 0 0,0 1 0,0-1 0,1 1 0,-1-1 0,1 1 0,4-5 1,7-12-86,11-31-24,-16 32-50,0 0 0,1 1 0,0 1 0,2 0 1,0 0-1,2 1 0,19-21 0,-30 36 13,-1 0 0,1 0 0,-1 1 1,1-1-1,0 0 0,-1 1 0,1 0 0,0 0 0,0 0 1,0 0-1,0 0 0,0 1 0,0-1 0,1 1 0,-1 0 1,0-1-1,0 2 0,0-1 0,0 0 0,0 1 0,5 0 1,-7 0 4,1 0 0,0 0 1,-1 0-1,1 0 1,-1 0-1,0 0 0,1 0 1,-1 1-1,0-1 1,0 0-1,0 1 0,1-1 1,-2 1-1,1-1 0,0 1 1,0-1-1,0 1 1,-1 0-1,1-1 0,-1 1 1,1 0-1,-1 0 1,0-1-1,0 1 0,1 0 1,-1 0-1,-1 0 1,1-1-1,0 1 0,0 0 1,-1 0-1,1-1 1,-1 1-1,1 0 0,-1-1 1,0 1-1,-1 2 1,-2 3 69,0 0 0,0 0 0,-1-1 1,0 0-1,0 0 0,-1 0 1,0 0-1,0-1 0,0 0 0,0 0 1,-1-1-1,0 0 0,0 0 0,0 0 1,-1-1-1,1 0 0,-1-1 1,1 1-1,-1-1 0,0-1 0,0 0 1,0 0-1,-13 0 0,21-1-201,-1-1-1,0 1 0,0-1 1,1 1-1,-1-1 0,1 1 1,-1-1-1,0 1 0,1-1 1,-1 1-1,1-1 0,-1 0 1,1 1-1,-1-1 0,1 0 1,0 1-1,-1-1 0,1 0 1,0 0-1,0 0 0,-1 1 1,1-1-1,0 0 0,0 0 1,0 0-1,0 1 0,0-1 1,0 0-1,0 0 0,1-1 1,7-26-7234,8 14-48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8.226"/>
    </inkml:context>
    <inkml:brush xml:id="br0">
      <inkml:brushProperty name="width" value="0.025" units="cm"/>
      <inkml:brushProperty name="height" value="0.025" units="cm"/>
    </inkml:brush>
  </inkml:definitions>
  <inkml:trace contextRef="#ctx0" brushRef="#br0">0 249 7495,'0'0'5504,"10"1"-1025,-2 0-3755,0 0 1,1 0-1,-1-1 0,1 0 1,-1-1-1,1 0 1,-1 0-1,1 0 0,-1-1 1,0-1-1,0 0 0,14-6 1,-14 4-575,0-1 0,-1 1 0,0-1 0,0-1 0,-1 1 0,1-1 0,-1 0 0,6-11 0,-19 31-137,1 0-1,0 1 1,1-1-1,0 1 1,1 0-1,1 0 1,0 1-1,0 16 1,2-31-13,1 0 1,0 1 0,0-1 0,0 0-1,0 0 1,0 0 0,0 1 0,0-1 0,0 0-1,0 0 1,0 1 0,0-1 0,0 0 0,0 0-1,0 1 1,1-1 0,-1 0 0,0 0 0,0 1-1,0-1 1,0 0 0,0 0 0,0 0 0,1 1-1,-1-1 1,0 0 0,0 0 0,0 0 0,0 0-1,1 1 1,-1-1 0,0 0 0,0 0 0,1 0-1,-1 0 1,0 0 0,0 0 0,0 0 0,1 0-1,-1 0 1,0 0 0,0 0 0,1 0-1,12-7 31,8-17-225,-16 10-133,0 1-1,-1-1 0,-1 0 0,0 0 0,0 0 1,-1-18-1,7-30-191,-8 59 524,1 1 0,-1-1 0,1 0 0,0 1 0,0 0 0,0-1 0,0 1 0,0 0 1,1 0-1,-1 0 0,1 0 0,-1 1 0,1-1 0,0 1 0,-1 0 0,1-1 0,0 1 0,0 0 0,0 1 0,0-1 0,0 0 0,5 1 0,28-13-62,-31 9 28,0 0 1,0 0 0,0 0 0,-1 0-1,1-1 1,-1 0 0,0 0-1,-1 0 1,5-8 0,-10 42 270,-1-1 0,-2 0 0,-13 44 0,-2 12 423,14-44-453,2 0 0,0 49 0,4-88-233,0 0 0,0 0 0,0 0 0,0 0 0,0 0 1,0 0-1,0 0 0,1 0 0,-1 0 0,0-1 0,0 1 0,1 0 1,-1 0-1,0 0 0,1 0 0,-1-1 0,1 1 0,0 0 1,0 1-1,13-4-753,13-24-69,-9-3 686,-2-1 1,-2 0-1,0-1 0,-2 0 1,15-60-1,-27 77 1756,-9 26-766,-9 27-14,16-32-714,0 0 0,0 0 0,1 0 0,-1 0 0,2 0 0,-1 14-1,1-20-96,1 1-1,-1-1 0,0 1 1,1-1-1,0 0 0,-1 1 1,1-1-1,0 1 0,0-1 1,-1 0-1,1 0 0,0 1 1,0-1-1,1 0 0,-1 0 1,0 0-1,0 0 0,0 0 1,1 0-1,-1-1 0,1 1 1,-1 0-1,0-1 0,1 1 1,-1-1-1,1 1 0,-1-1 1,1 0-1,-1 0 0,1 1 1,0-1-1,-1 0 0,1 0 1,-1-1-1,3 1 1,1-1-170,0 1 1,0-1 0,0 0 0,0 0 0,0-1 0,0 1 0,0-1 0,0 0 0,-1 0 0,1-1 0,-1 1 0,0-1-1,1 0 1,-1-1 0,-1 1 0,1-1 0,0 1 0,-1-1 0,0 0 0,0 0 0,0-1 0,3-5 0,-5-2-4464,-1 8 436,0 0-2996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8.656"/>
    </inkml:context>
    <inkml:brush xml:id="br0">
      <inkml:brushProperty name="width" value="0.025" units="cm"/>
      <inkml:brushProperty name="height" value="0.025" units="cm"/>
    </inkml:brush>
  </inkml:definitions>
  <inkml:trace contextRef="#ctx0" brushRef="#br0">135 1 5862,'0'0'16799,"-7"11"-16046,-67 115 2578,64-106-2871,1 0-1,1 0 0,1 1 0,0-1 0,-5 34 0,12-53-456,0-1-1,0 1 1,-1-1-1,1 1 1,0 0 0,0-1-1,0 1 1,0 0-1,0-1 1,0 1 0,0 0-1,0-1 1,0 1-1,1-1 1,-1 1 0,0 0-1,0-1 1,0 1 0,1-1-1,-1 1 1,0-1-1,1 1 1,-1-1 0,1 1-1,-1-1 1,0 1-1,1-1 1,-1 1 0,1-1-1,-1 1 1,1-1 0,-1 0-1,1 1 1,0-1-1,-1 0 1,1 0 0,0 1-1,27-9 40,22-26-311,-37 21-65,0 0 1,0 0 0,11-19 0,-18 25 256,-1 0 0,-1-1 1,1 0-1,-1 0 0,-1 0 1,1 0-1,-1 0 0,2-14 1,-16 74-3097,6-35 1910,1 0-1,1 0 1,-2 25-1,6-42 1183,-1 0 0,1 1 0,-1-1 0,0 1 0,1-1-1,-1 0 1,1 0 0,-1 1 0,1-1 0,-1 0 0,1 0 0,-1 1 0,1-1 0,-1 0-1,1 0 1,-1 0 0,1 0 0,-1 0 0,1 0 0,0 0 0,-1 0 0,1 0-1,-1 0 1,1 0 0,-1 0 0,1 0 0,-1-1 0,1 1 0,-1 0 0,1 0 0,-1-1-1,1 1 1,20-8-4251,-5-5-574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9.141"/>
    </inkml:context>
    <inkml:brush xml:id="br0">
      <inkml:brushProperty name="width" value="0.025" units="cm"/>
      <inkml:brushProperty name="height" value="0.025" units="cm"/>
    </inkml:brush>
  </inkml:definitions>
  <inkml:trace contextRef="#ctx0" brushRef="#br0">67 1 9417,'0'0'12908,"-4"8"-12278,-8 18-220,2 0 0,1 1 0,1 0 0,1 1-1,2-1 1,0 1 0,2 0 0,1 34 0,1-62-418,1 1 1,0 0-1,0-1 0,0 1 1,0-1-1,0 1 0,0 0 1,0-1-1,0 1 0,0-1 1,0 1-1,0 0 0,0-1 1,0 1-1,0-1 0,1 1 1,-1 0-1,0-1 0,0 1 1,1-1-1,-1 1 0,0-1 1,1 1-1,-1-1 0,1 1 1,-1-1-1,1 0 0,-1 1 1,1-1-1,-1 0 0,1 1 1,-1-1-1,1 0 1,-1 1-1,1-1 0,-1 0 1,1 0-1,-1 0 0,1 0 1,0 1-1,-1-1 0,1 0 1,-1 0-1,1 0 0,0 0 1,-1 0-1,1 0 0,-1-1 1,1 1-1,0 0 0,-1 0 1,1 0-1,-1-1 0,1 1 1,-1 0-1,2-1 0,0 0-101,0 0 0,-1 0 0,1 0 0,0-1-1,0 1 1,-1-1 0,1 1 0,-1-1 0,1 0 0,-1 1-1,0-1 1,1 0 0,-1 0 0,0 0 0,1-4-1,0-6 2,0-1-1,-1 0 1,-1-26-1,0 19 1136,29 25-712,-13-2-339,-1-2 0,1 0 0,0 0 0,-1-2 0,25-3 0,-31 3 12,-1 0 0,0-1 0,1 0 0,-1-1 0,0 0 0,-1 0 0,1-1 0,0 0 0,-1 0 0,0-1 0,13-10 0,-20 15 24,1 0 1,-1-1-1,0 1 0,1 0 1,-1 0-1,1-1 1,-1 1-1,0 0 0,1-1 1,-1 1-1,0 0 1,0-1-1,1 1 0,-1-1 1,0 1-1,0-1 1,1 1-1,-1 0 1,0-1-1,0 1 0,0-1 1,0 1-1,0-1 1,0 1-1,0-1 0,1 1 1,-2-1-1,1 1 1,0-2-1,-14 3 829,-21 13 588,28-8-1295,0 0-1,0 1 1,1 0-1,-11 13 1,16-18-112,-1 0 1,1 1-1,-1-1 1,1 0-1,0 1 1,0-1 0,0 1-1,0-1 1,1 1-1,-1 0 1,1-1-1,-1 1 1,1 0-1,0-1 1,0 1 0,0 0-1,0-1 1,1 1-1,-1 0 1,1-1-1,0 4 1,1-4-81,-1-1 1,0 1-1,0-1 0,1 1 1,-1-1-1,0 0 0,1 0 1,0 0-1,-1 1 1,1-1-1,0-1 0,-1 1 1,1 0-1,0 0 0,0-1 1,0 1-1,0-1 0,-1 1 1,1-1-1,3 0 0,46 2-3861,-40-2 2419,32 0-3396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2.351"/>
    </inkml:context>
    <inkml:brush xml:id="br0">
      <inkml:brushProperty name="width" value="0.035" units="cm"/>
      <inkml:brushProperty name="height" value="0.035" units="cm"/>
    </inkml:brush>
  </inkml:definitions>
  <inkml:trace contextRef="#ctx0" brushRef="#br0">0 130 18620,'1'-1'53,"-1"1"1,1 0-1,-1 0 0,1 0 1,-1 0-1,1 0 0,-1 0 1,1 0-1,-1 0 0,1 0 1,-1 0-1,0 1 1,1-1-1,-1 0 0,1 0 1,-1 0-1,1 1 0,-1-1 1,1 0-1,-1 0 0,0 1 1,1-1-1,-1 0 0,1 1 1,-1-1-1,0 0 0,0 1 1,1-1-1,-1 1 0,0-1 1,1 0-1,-1 1 1,0-1-1,0 1 0,0-1 1,0 1-1,1 0 0,9 25 192,-9-24-137,19 60 868,-4 0 0,11 74 0,6 133 138,-24-189-665,4 48-53,-13-118-353,-3-13-5,-3-16 12,0-13-22,3 0 1,0-1-1,2 1 1,1 0 0,2-1-1,11-60 1,-1 39-28,2 0 0,3 0 1,27-59-1,-25 70-1,3 0 0,31-46 0,-42 72 1,1 1-1,1 0 0,0 1 0,2 0 1,-1 1-1,2 1 0,29-20 1,-42 31 1,1 0 1,-1 0 0,1 0 0,-1 1 0,1-1 0,0 1 0,-1 0 0,1 0 0,0 0-1,0 1 1,0 0 0,0-1 0,0 1 0,5 1 0,-7 0-3,0-1 1,0 1-1,0 0 0,0 0 1,0 0-1,0 0 0,0 0 1,-1 0-1,1 0 0,0 1 1,-1-1-1,1 1 1,-1-1-1,1 1 0,-1 0 1,0-1-1,0 1 0,1 0 1,-1 0-1,-1 0 0,1 0 1,0 0-1,0 0 1,-1 0-1,1 0 0,-1 0 1,1 4-1,0 4 26,-1 0 0,0 0 0,0-1 0,-1 1 0,0 0 0,-1 0-1,0-1 1,-1 1 0,0-1 0,0 0 0,-1 1 0,-5 9 0,-3 3 81,-1-1 0,0-1 0,-29 33 0,30-39-42,-2-1-1,1 0 0,-20 13 0,27-21-114,0-1-1,0 0 0,-1 0 0,1-1 1,-1 0-1,0 0 0,0 0 0,0-1 1,0 0-1,-14 1 0,19-3 36,0 1 1,1-2-1,-1 1 1,0 0-1,0 0 1,0 0-1,1-1 1,-1 1-1,0-1 0,0 0 1,1 1-1,-1-1 1,0 0-1,1 0 1,-1 0-1,1 0 0,-1 0 1,1-1-1,0 1 1,-1 0-1,1-1 1,0 1-1,0 0 1,0-1-1,0 0 0,0 1 1,0-1-1,0 0 1,1 1-1,-1-1 1,1 0-1,-1 0 0,1 1 1,-1-1-1,1 0 1,0 0-1,0-2 1,-1-24-274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49.749"/>
    </inkml:context>
    <inkml:brush xml:id="br0">
      <inkml:brushProperty name="width" value="0.025" units="cm"/>
      <inkml:brushProperty name="height" value="0.025" units="cm"/>
    </inkml:brush>
  </inkml:definitions>
  <inkml:trace contextRef="#ctx0" brushRef="#br0">1 30 9129,'0'0'17798,"4"9"-16896,-2 1-785,1-1-1,-1 0 1,-1 1-1,0-1 1,0 1-1,-1-1 1,0 1-1,-1 0 1,0-1 0,0 1-1,-4 11 1,3-15-8,1 0 1,0 0-1,0 0 1,1 0-1,0 0 1,0 0 0,0 0-1,1 1 1,1 6-1,-1-12-74,-1 1 1,1-1-1,-1 0 0,1 0 1,-1 0-1,1 0 0,0 0 0,-1 0 1,1-1-1,0 1 0,0 0 1,0 0-1,0 0 0,0-1 0,0 1 1,0 0-1,0-1 0,0 1 0,0-1 1,2 1-1,0-1 18,0 1 0,-1-1 0,1 0 0,0 0 0,0 0 0,0 0 0,0-1 0,0 1-1,0-1 1,0 0 0,4-2 0,7-3 4,-1-1 0,0 0-1,0-1 1,-1 0 0,0-1-1,0 0 1,19-21 0,66-85-151,-92 109 87,4-5-74,11-18-548,-20 28-156,-20 15-9956,6-3 1815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0.175"/>
    </inkml:context>
    <inkml:brush xml:id="br0">
      <inkml:brushProperty name="width" value="0.025" units="cm"/>
      <inkml:brushProperty name="height" value="0.025" units="cm"/>
    </inkml:brush>
  </inkml:definitions>
  <inkml:trace contextRef="#ctx0" brushRef="#br0">1 166 15471,'0'0'11696,"10"5"-10473,-3-1-1043,-4-2-144,0 0 0,0-1 0,1 1 0,-1 0 1,0-1-1,1 0 0,-1 0 0,1 0 0,-1 0 0,1-1 0,0 1 0,-1-1 0,1 0 0,0 0 0,-1 0 0,1 0 0,-1-1 1,1 0-1,6-1 0,79-42-1401,-66 29-786,0 0 1,-1-1-1,31-31 1,-57 58 7227,-2 17-4033,3-16-449,2-11-573,1 0 1,-1 1-1,1-1 1,-1 0-1,1 1 1,0-1-1,-1 0 1,1 1-1,0-1 1,0 1-1,0-1 1,0 0-1,0 1 1,0-1-1,1 1 1,-1-1-1,0 0 1,1 1-1,-1-1 1,1 0-1,-1 1 1,1-1-1,0 0 1,-1 0-1,1 0 1,0 1-1,0-1 1,0 0-1,0 0 1,0 0-1,0 0 1,0-1 0,0 1-1,2 1 1,1-1-6,-1-1 1,0 1-1,1-1 1,-1 0-1,0 0 1,0 0 0,1-1-1,-1 1 1,0-1-1,0 0 1,1 0 0,-1 0-1,0 0 1,5-3-1,50-33-274,-50 30 79,0 1 0,0 0 0,1 1-1,-1 0 1,1 1 0,0-1 0,1 2-1,-1-1 1,12-2 0,-20 6 182,-1 0 1,1 0-1,0 1 1,-1-1-1,1 0 0,0 0 1,-1 0-1,1 1 0,0-1 1,-1 0-1,1 1 1,0-1-1,-1 0 0,1 1 1,-1-1-1,1 1 0,-1-1 1,1 1-1,-1-1 1,1 1-1,-1 0 0,0-1 1,1 1-1,-1-1 0,0 1 1,1 0-1,-1-1 0,0 1 1,0 1-1,1-1 2,-1 0 0,1 0 0,-1 0 0,1 0 0,-1 0 0,1 0 0,0 0 0,-1 0 0,1 0 0,0 0 0,0-1 0,0 1 0,-1 0 0,1 0 0,0-1 0,0 1 0,0-1 0,0 1 0,2 0 0,3 0-312,0 0 0,-1-1 0,1 1-1,0-1 1,0-1 0,-1 1 0,1-1 0,0 0 0,-1 0 0,1 0-1,-1-1 1,10-4 0,2-3-2127,0-1-1,24-17 0,-37 24 2003,26-17-6979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0.590"/>
    </inkml:context>
    <inkml:brush xml:id="br0">
      <inkml:brushProperty name="width" value="0.025" units="cm"/>
      <inkml:brushProperty name="height" value="0.025" units="cm"/>
    </inkml:brush>
  </inkml:definitions>
  <inkml:trace contextRef="#ctx0" brushRef="#br0">85 20 14061,'0'0'5862,"-9"11"-4234,0 0-1198,0 0 0,2 1-1,-1 0 1,1 1 0,1-1 0,0 1-1,1 0 1,0 1 0,-4 21-1,6-1-298,4 67 0,0-66-198,-4 57 1,13-209 1656,-3 71-2187,3 1-1,1 1 0,34-83 0,-42 123 574,-1-1 0,1 1 0,0 0 0,0 1 0,0-1 0,0 0 0,1 1 0,-1-1 0,1 1 0,0 0-1,0 1 1,0-1 0,1 1 0,-1-1 0,0 1 0,1 1 0,5-3 0,-8 4-21,1-1 1,-1 1-1,0 0 0,1-1 0,-1 1 0,0 0 1,1 0-1,-1 1 0,0-1 0,1 0 0,-1 1 1,0 0-1,0-1 0,0 1 0,1 0 0,-1 0 0,0 0 1,0 0-1,0 0 0,0 1 0,-1-1 0,1 1 1,0-1-1,0 1 0,-1 0 0,1 0 0,-1-1 1,0 1-1,1 0 0,-1 0 0,0 0 0,0 1 1,0-1-1,-1 0 0,1 0 0,0 0 0,0 3 0,-1-2 125,1 0-1,0 0 0,-1 0 0,1 0 1,-1 0-1,0 0 0,0-1 0,0 1 1,-1 0-1,1 0 0,-1 0 0,1 0 0,-1 0 1,0 0-1,0-1 0,0 1 0,-1 0 1,1-1-1,0 1 0,-1-1 0,0 1 0,0-1 1,0 0-1,0 0 0,0 0 0,0 0 1,0 0-1,-1 0 0,1 0 0,-1-1 1,1 1-1,-5 1 0,-2 1 413,0-1 0,-1 1 0,1-2-1,-1 1 1,0-1 0,1-1 0,-1 1 0,-13-1 0,22-1-543,0-1 1,0 1-1,0 0 1,0 0-1,0 0 1,0-1-1,0 1 1,0 0-1,0-1 1,0 1-1,0-1 1,0 1-1,0-1 1,0 1-1,0-1 1,1 0-1,-1 0 1,0 1 0,0-1-1,1 0 1,-1 0-1,1 0 1,-1 1-1,1-1 1,-1 0-1,1 0 1,-1 0-1,1 0 1,0 0-1,0 0 1,-1 0-1,1 0 1,0-2-1,0-11-3952,3 0-3596,6-1-7178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1.375"/>
    </inkml:context>
    <inkml:brush xml:id="br0">
      <inkml:brushProperty name="width" value="0.025" units="cm"/>
      <inkml:brushProperty name="height" value="0.025" units="cm"/>
    </inkml:brush>
  </inkml:definitions>
  <inkml:trace contextRef="#ctx0" brushRef="#br0">49 1 4676,'0'0'16128,"-2"10"-13192,-15 84 857,7-50-3246,2 1 0,-3 68 0,11-112-545,0 0 0,-1 0-1,1 0 1,0 0 0,0 0 0,0 0-1,0 0 1,0 0 0,0 0 0,0 0-1,1 0 1,-1 0 0,0 0-1,0 0 1,1-1 0,-1 1 0,1 0-1,-1 0 1,1 0 0,-1 0 0,1-1-1,-1 1 1,1 0 0,0 0-1,-1-1 1,1 1 0,0 0 0,0-1-1,-1 1 1,1-1 0,0 1 0,0-1-1,0 0 1,0 1 0,0-1-1,0 0 1,0 1 0,0-1 0,1 0-1,-1 0-64,1-1-1,-1 1 0,1-1 0,-1 1 0,1-1 0,-1 0 1,0 0-1,1 0 0,-1 1 0,0-1 0,1-1 1,-1 1-1,0 0 0,0 0 0,0 0 0,0 0 0,0-1 1,0 1-1,0-1 0,-1 1 0,1 0 0,1-4 1,0-4-1042,0 0 1,0 0 0,0 0 0,-1-1 0,-1-14 0,6-32-3317,-6 56 4456,0 0 0,0 0-1,0-1 1,0 1-1,1 0 1,-1 0-1,0-1 1,0 1-1,0 0 1,1 0 0,-1-1-1,0 1 1,0 0-1,1 0 1,-1 0-1,0 0 1,0-1-1,1 1 1,-1 0 0,0 0-1,1 0 1,-1 0-1,0 0 1,1 0-1,-1 0 1,0 0-1,1 0 1,-1 0-1,0 0 1,1 0 0,-1 0-1,0 0 1,0 0-1,1 0 1,-1 0-1,0 0 1,1 1-1,-1-1 1,0 0 0,1 0-1,-1 0 1,0 1-1,0-1 1,0 0-1,1 0 1,-1 0-1,0 1 1,17 12 1767,-13-9-1462,2-1-144,-1 0-1,1 0 0,-1 0 1,1-1-1,0 0 0,0 0 1,0 0-1,0-1 0,0 0 1,1 0-1,-1-1 0,0 1 0,0-1 1,1-1-1,-1 1 0,0-1 1,0 0-1,1 0 0,10-5 1,-13 5-60,0-1 1,1 0 0,-1 0-1,0 0 1,0 0 0,0-1-1,0 0 1,-1 0 0,1 0-1,-1 0 1,0 0 0,1-1-1,-2 1 1,1-1 0,0 0 0,-1 0-1,1 0 1,-1 0 0,-1-1-1,1 1 1,0 0 0,-1-1-1,0 1 1,0-1 0,0 0-1,0-8 1,-1 12-136,0 0 1,0 0-1,0 0 0,0 0 0,-1 0 1,1 0-1,0 0 0,0 0 1,-1 0-1,1 0 0,0 0 1,-1 0-1,1 0 0,-1 0 1,1 1-1,-1-1 0,0 0 0,1 0 1,-1 0-1,0 1 0,0-1 1,1 0-1,-1 1 0,0-1 1,0 0-1,0 1 0,0 0 0,0-1 1,0 1-1,0-1 0,0 1 1,0 0-1,0 0 0,0-1 1,0 1-1,0 0 0,0 0 1,0 0-1,0 0 0,0 0 0,0 1 1,0-1-1,-2 1 0,0-1-18,-1 1 0,1 0 0,0 0 0,0 0 0,0 0 0,0 0 0,0 1 0,0 0 0,0-1 0,1 1 0,-1 0 0,1 0 0,-4 4-1,1 0 14,1 1-1,0 1 0,0-1 0,1 1 0,0-1 1,0 1-1,0 0 0,1 0 0,-2 16 0,4-21 11,-1-1-1,1 1 0,0-1 1,0 1-1,0-1 0,0 1 1,0-1-1,0 0 0,1 1 1,-1-1-1,1 1 0,0-1 1,0 0-1,0 1 0,0-1 1,0 0-1,0 0 0,0 0 1,1 1-1,-1-2 0,1 1 1,0 0-1,-1 0 0,1 0 1,0-1-1,0 1 0,0-1 1,0 0-1,0 1 1,1-1-1,-1 0 0,0 0 1,1 0-1,-1-1 0,0 1 1,4 0-1,41 2-1409,-15-6-3854,-6-5-2851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1.930"/>
    </inkml:context>
    <inkml:brush xml:id="br0">
      <inkml:brushProperty name="width" value="0.025" units="cm"/>
      <inkml:brushProperty name="height" value="0.025" units="cm"/>
    </inkml:brush>
  </inkml:definitions>
  <inkml:trace contextRef="#ctx0" brushRef="#br0">1 178 12139,'0'0'6289,"0"10"-3502,0-7-2707,0 2 320,0 0 0,0 1 0,0-1 0,1 0-1,0 0 1,0 0 0,0 0 0,2 5 0,-1-8-282,-1 0 0,0 0 0,1 0 0,-1 0 0,1 0 0,-1-1 0,1 1 0,0-1 0,0 1 0,0-1 0,-1 1 0,1-1 0,1 0 0,-1 0 0,0 0 0,0 0 0,0-1 0,1 1 0,-1 0 0,0-1 0,0 0 0,1 1 0,-1-1 0,0 0 0,3 0 0,10-1-85,0 0-1,-1-1 0,1-1 0,-1 0 0,0-1 0,1 0 0,-2-1 1,1-1-1,-1 0 0,25-16 0,8-2-188,-45 24 353,-2 1-164,1 1 0,0-1 0,0 1-1,-1-1 1,1 1 0,0-1 0,0 1-1,0-1 1,1 1 0,-1-1 0,0 1-1,0-1 1,1 1 0,-1-1 0,1 0-1,0 1 1,-1-1 0,1 0 0,0 1-1,0-1 1,-1 0 0,1 0 0,0 0-1,0 0 1,1 1 0,-1-2 0,0 1-1,0 0 1,0 0 0,3 1-1,-1-2-32,1-1 0,-1 1 0,1-1 0,-1 0 0,1 0 0,-1 0 0,0 0 0,1-1 0,-1 1 0,0-1 0,0 0 0,0 0 0,3-2 0,11-8-252,-12 8 27,1 0-1,-1 0 1,1 0 0,0 1 0,0 0 0,0 0 0,0 0 0,1 1 0,-1 0 0,11-2 0,12 44 529,-26-38-260,-1 0-1,1-1 1,0 1-1,0-1 1,-1 1-1,1-1 1,0 0-1,0 0 1,0 0-1,0 0 1,0-1-1,0 1 1,1-1-1,-1 0 1,0 0-1,0 0 1,0 0-1,0 0 1,0-1-1,0 1 1,1-1-1,-1 0 1,2-1-1,-1 0-278,0-1-1,0 1 1,0-1 0,-1 1-1,1-1 1,-1-1-1,0 1 1,0 0 0,0-1-1,0 1 1,0-1-1,-1 0 1,0 0-1,0 0 1,3-7 0,7-22-6927,9-45 1,-10 34-2326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2.412"/>
    </inkml:context>
    <inkml:brush xml:id="br0">
      <inkml:brushProperty name="width" value="0.025" units="cm"/>
      <inkml:brushProperty name="height" value="0.025" units="cm"/>
    </inkml:brush>
  </inkml:definitions>
  <inkml:trace contextRef="#ctx0" brushRef="#br0">45 0 8104,'0'0'4516,"-5"11"-1078,-4 17-1404,0 0-1,2 0 1,-5 31-1,11-44-1387,0 0-1,0 0 1,3 23-1,-1-31-731,0 0 0,0 1 0,1-1-1,0 0 1,1 0 0,-1 0-1,1 0 1,5 8 0,-7-14 40,-1 0 0,1 0 1,-1 1-1,1-1 0,0 0 0,0 0 0,-1 0 1,1 0-1,0 0 0,0 0 0,0 0 0,0 0 1,0-1-1,0 1 0,0 0 0,0-1 0,0 1 1,1 0-1,-1-1 0,0 1 0,0-1 0,0 0 1,1 1-1,-1-1 0,0 0 0,1 0 0,-1 0 1,2 0-1,-1-1 27,0 0 1,0 0-1,-1 0 1,1-1-1,0 1 1,-1 0-1,1-1 1,-1 1-1,1-1 1,-1 0-1,0 1 1,0-1-1,0 0 1,0 0-1,1-2 1,5-11-365,-1 0 0,-1 0 1,3-18-1,-3 2-39,-4 26 1706,-1 21 80,0-13-1333,1-1 1,-1 0-1,1 0 0,-1 0 1,1 1-1,0-1 0,0 0 1,0 0-1,1 0 0,-1 0 1,0-1-1,1 1 0,-1 0 0,1 0 1,-1-1-1,1 1 0,0-1 1,0 1-1,0-1 0,0 0 1,0 0-1,0 0 0,0 0 1,0 0-1,0 0 0,0-1 1,1 1-1,-1-1 0,0 1 1,4-1-1,9 3 69,1-1-1,0-1 1,17-1 0,-26 0-93,-1 0 3,1 0-1,-1-1 0,0 0 0,0 0 0,0 0 0,0-1 1,0 0-1,0 0 0,0 0 0,-1-1 0,1 0 0,-1 0 1,7-5-1,-9 6 26,-1-1 0,1 1-1,0-1 1,-1 0 0,0 0 0,0 0 0,0 0 0,0 0 0,0 0 0,0 0 0,-1-1 0,0 1 0,0 0-1,0-1 1,0 1 0,0-1 0,0 0 0,-1 1 0,0-1 0,0 0 0,0 1 0,0-1 0,-2-6 0,2 9 1,-1 0 1,1-1-1,-1 1 1,1-1-1,-1 1 0,0 0 1,0-1-1,0 1 1,0 0-1,0 0 1,0 0-1,0 0 1,0 0-1,0 0 1,0 0-1,-1 0 1,1 0-1,0 1 1,-1-1-1,1 0 1,-1 1-1,1-1 1,0 1-1,-1 0 0,1-1 1,-1 1-1,1 0 1,-1 0-1,0 0 1,1 0-1,-1 0 1,1 0-1,-1 0 1,1 1-1,-1-1 1,-1 1-1,-1 0-30,-1 0-1,0 0 0,1 0 1,-1 1-1,1-1 1,-1 1-1,1 1 1,0-1-1,0 0 1,-5 5-1,4-3 13,0 1 0,1 0 0,0 1-1,0-1 1,0 1 0,1 0 0,0 0 0,0 0 0,-4 11 0,7-15-1,-1-1 0,1 1 0,0 0 1,-1 0-1,1 0 0,0 0 0,0 0 0,0 0 1,0 0-1,0 0 0,1-1 0,-1 1 0,1 0 1,-1 0-1,1 0 0,-1 0 0,1-1 1,0 1-1,0 0 0,0-1 0,0 1 0,0 0 1,0-1-1,1 0 0,-1 1 0,0-1 0,1 0 1,-1 1-1,1-1 0,0 0 0,-1 0 0,1 0 1,0-1-1,-1 1 0,1 0 0,0 0 1,2 0-1,8 2-295,1 1 0,-1-2 0,20 3 0,16-3-6735,-17-2-3370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3.212"/>
    </inkml:context>
    <inkml:brush xml:id="br0">
      <inkml:brushProperty name="width" value="0.025" units="cm"/>
      <inkml:brushProperty name="height" value="0.025" units="cm"/>
    </inkml:brush>
  </inkml:definitions>
  <inkml:trace contextRef="#ctx0" brushRef="#br0">38 50 4324,'0'0'12753,"-5"10"-9592,0 1-2433,0-1 1,0 1-1,1 0 1,1 0-1,0 1 0,0-1 1,1 1-1,1-1 1,0 1-1,0 18 1,1-29-683,1 0 0,-1 0 0,0 0 1,1 0-1,-1-1 0,0 1 0,1 0 1,-1 0-1,1 0 0,0 0 0,-1-1 1,1 1-1,0 0 0,-1-1 0,1 1 1,0 0-1,0-1 0,-1 1 0,1-1 1,0 1-1,0-1 0,0 1 0,0-1 1,1 1-1,32 1 549,-24-4-507,0 1-1,0-1 1,0-1-1,12-4 0,-5-2-68,0 0 0,0-1 0,-1 0-1,-1-1 1,25-23 0,-40 34-23,0 0 0,1 0 1,-1-1-1,0 1 1,0 0-1,0 0 0,0 0 1,0 0-1,0 0 1,0 0-1,0 0 0,1 0 1,-1-1-1,0 1 1,0 0-1,0 0 0,0 0 1,0 0-1,1 0 1,-1 0-1,0 0 0,0 0 1,0 0-1,0 0 1,0 0-1,1 0 0,-1 0 1,0 0-1,0 0 1,0 0-1,0 0 0,0 0 1,1 0-1,-1 0 1,0 0-1,0 0 0,0 0 1,0 0-1,0 1 1,1-1-1,-1 0 0,0 0 1,0 0-1,0 0 1,0 0-1,0 0 0,0 0 1,0 1-1,0-1 1,1 0-1,-1 0 0,0 0 1,0 0-1,0 0 1,0 0-1,0 1 0,0-1 1,0 0-1,1 17-83,-6 29 73,4-35-9,1-10 25,-1 1 0,1 0 0,0 0-1,0 0 1,0-1 0,0 1 0,0 0-1,0 0 1,1-1 0,-1 1 0,1 0-1,-1-1 1,1 1 0,-1 0 0,1-1-1,0 1 1,0-1 0,0 1 0,0-1-1,0 1 1,0-1 0,0 0 0,1 1-1,-1-1 1,0 0 0,1 0 0,2 2-1,-2-3 1,0 1 0,0-1 0,1 0 0,-1 1 0,0-1 0,1 0 0,-1 0-1,0-1 1,0 1 0,1 0 0,-1-1 0,0 1 0,0-1 0,1 0 0,-1 0 0,0 0 0,0 0-1,0 0 1,0 0 0,0 0 0,2-3 0,4-2-350,-2 0 0,1 0 0,0-1 0,-1 0 0,-1 0 0,1-1 0,-1 1 0,0-1-1,5-12 1,-1-1-3493,-2 1-1,10-41 0,-7 13-5084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53.685"/>
    </inkml:context>
    <inkml:brush xml:id="br0">
      <inkml:brushProperty name="width" value="0.025" units="cm"/>
      <inkml:brushProperty name="height" value="0.025" units="cm"/>
    </inkml:brush>
  </inkml:definitions>
  <inkml:trace contextRef="#ctx0" brushRef="#br0">33 0 7687,'0'0'12823,"-4"9"-10784,-2 7-1464,1 1-1,0 0 0,1 0 0,1 0 0,0 1 0,2-1 1,0 1-1,2 29 0,1-21-563,0 0-1,1 1 1,2-2 0,12 38-1,-17-63-7,0 0-1,0-1 0,0 1 0,0 0 1,0 0-1,0-1 0,0 1 0,0 0 1,0 0-1,0 0 0,0-1 0,0 1 1,0 0-1,1 0 0,-1 0 0,0-1 1,0 1-1,0 0 0,0 0 1,1 0-1,-1 0 0,0-1 0,0 1 1,0 0-1,1 0 0,-1 0 0,0 0 1,0 0-1,1 0 0,-1 0 0,0 0 1,0 0-1,0-1 0,1 1 1,-1 0-1,0 0 0,0 0 0,1 0 1,-1 1-1,0-1 0,0 0 0,1 0 1,-1 0-1,0 0 0,0 0 0,1 0 1,-1 0-1,0 0 0,0 0 0,0 1 1,1-1-1,-1 0 0,0 0 1,0 0-1,0 0 0,0 1 0,1-1 1,-1 0-1,0 0 0,0 0 0,0 1 1,0-1-1,0 0 0,0 0 0,0 0 1,0 1-1,1-1 0,-1 1 0,6-19 211,3-64-115,-5 31-105,-1 38 29,3 13 41,-1 4-47,0 0 0,0-1-1,0 1 1,1-1 0,0 0 0,-1 0 0,1-1 0,0 1 0,0-1-1,0-1 1,1 1 0,-1-1 0,0 0 0,9 0 0,11 0 57,53-4 0,-74 3-68,1 0-1,-1-1 1,0 0 0,0 0-1,0-1 1,0 1 0,0-1-1,0 0 1,0-1 0,0 1-1,-1-1 1,1 0 0,-1 0-1,7-6 1,-9 6 36,1 0 0,-1 0 0,1-1 0,-1 1 0,0-1 1,-1 1-1,1-1 0,0 0 0,-1 0 0,0 0 0,0 0 0,0 0 0,-1 0 0,1 0 0,-1 0 0,0 0 0,0 0 0,0 0 1,-2-6-1,2 8-30,0 1 1,0-1 0,-1 1-1,1-1 1,-1 1-1,0-1 1,1 1 0,-1 0-1,0-1 1,0 1 0,1 0-1,-1-1 1,0 1-1,-1 0 1,1 0 0,0 0-1,0 0 1,0 0 0,-1 0-1,1 0 1,0 0-1,-1 1 1,1-1 0,-1 0-1,1 1 1,-1-1 0,1 1-1,-1 0 1,1-1 0,-1 1-1,1 0 1,-1 0-1,0 0 1,1 0 0,-1 0-1,1 0 1,-3 1 0,0 0-20,0-1 0,0 1 1,0 0-1,1 0 1,-1 1-1,0-1 1,1 1-1,-1 0 1,0 0-1,1 0 1,0 0-1,0 0 1,-4 4-1,1 2 24,1 0 1,-1-1-1,2 2 1,-1-1-1,1 0 1,1 1-1,-1 0 0,2 0 1,-1 0-1,1 0 1,0 0-1,1 1 1,0 9-1,0-15-7,1-1-1,0 1 0,0-1 1,1 1-1,-1 0 1,1-1-1,0 1 1,-1-1-1,2 0 0,-1 1 1,0-1-1,1 0 1,-1 1-1,1-1 1,0 0-1,0 0 1,0 0-1,0-1 0,1 1 1,-1 0-1,1-1 1,0 0-1,0 0 1,0 1-1,0-2 0,0 1 1,0 0-1,0-1 1,0 1-1,1-1 1,-1 0-1,1 0 1,-1 0-1,1 0 0,4-1 1,41 1-1878,-18-8-3106,-6-7-2050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1:49.254"/>
    </inkml:context>
    <inkml:brush xml:id="br0">
      <inkml:brushProperty name="width" value="0.025" units="cm"/>
      <inkml:brushProperty name="height" value="0.025" units="cm"/>
    </inkml:brush>
  </inkml:definitions>
  <inkml:trace contextRef="#ctx0" brushRef="#br0">5810 295 3491,'0'0'3203,"-8"-2"-2989,-584-120 2959,233 55-2481,146 31-496,-1 9-1,-312 1 1,235 19-938,-160-1 917,319 12 61,-186 30-1,-912 187-315,1053-191 221,-338 104 0,453-112-138,0 3-1,2 2 0,1 3 1,2 3-1,1 2 1,1 2-1,2 3 1,-83 81-1,116-100 35,1 1-1,1 1 1,1 1-1,1 1 1,1 0 0,1 1-1,1 0 1,2 1-1,-17 56 1,24-66-17,1 0 0,1 0 0,0 0 0,1 0 0,0 0 0,2 1 1,0-1-1,1 0 0,1 0 0,0 0 0,1-1 0,1 1 0,1-1 0,0 0 0,1 0 0,1-1 0,0 0 0,12 16 1,5-1-37,0-1 0,2-1 1,1-2-1,1-1 0,1-1 1,1-1-1,37 20 0,248 116-110,-303-153 127,1065 397 151,-888-339-85,554 170 2,17-61-16,-576-147-21,0-8 0,2-8 0,-1-8 0,0-8 0,0-9 1,-1-7-1,-1-9 0,198-59 0,-221 41 208,197-86 1,-276 97-158,-1-3 0,-3-4 0,-1-4 0,75-61 0,-117 80 83,-1-1 0,-2-1-1,-1-2 1,-2-2 0,-1 0-1,-2-2 1,-1-1-1,-2 0 1,-2-2 0,17-47-1,-28 62-95,-2-1-1,0 0 1,-2 0 0,-1-1-1,-1 1 1,-2-1 0,0 0-1,-2 0 1,-1 0-1,-2 0 1,0 1 0,-2-1-1,-1 1 1,-1 0 0,-1 0-1,-1 1 1,-23-44-1,-7 7-497,-3 1 0,-3 3 0,-55-58 0,-34-44-3214,60 57 386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9.343"/>
    </inkml:context>
    <inkml:brush xml:id="br0">
      <inkml:brushProperty name="width" value="0.025" units="cm"/>
      <inkml:brushProperty name="height" value="0.025" units="cm"/>
    </inkml:brush>
  </inkml:definitions>
  <inkml:trace contextRef="#ctx0" brushRef="#br0">1 0 4612,'0'0'13837,"44"21"-13676,-21-16-97,3 0-32,10-2-1217,6-2-3107,13-1-2211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3.743"/>
    </inkml:context>
    <inkml:brush xml:id="br0">
      <inkml:brushProperty name="width" value="0.035" units="cm"/>
      <inkml:brushProperty name="height" value="0.035" units="cm"/>
    </inkml:brush>
  </inkml:definitions>
  <inkml:trace contextRef="#ctx0" brushRef="#br0">2 34 14963,'-1'-9'622,"1"-9"745,2 16-650,4 8 3,8 18 204,-1 1 0,10 30 0,-3-9-400,29 66 629,41 144 1,-71-187-823,-3 0 1,-3 1 0,6 109 0,-20-152-148,1-27-181,0 0 0,0 0-1,0 0 1,0 0 0,0 0 0,0 0 0,0-1 0,-1 1 0,1 0 0,0 0-1,0 0 1,0 0 0,0 0 0,0 0 0,-1 0 0,1 0 0,0 0 0,0-1 0,0 1-1,0 0 1,-1 0 0,1 0 0,0 0 0,0 0 0,0 0 0,0 0 0,-1 0-1,1 0 1,0 0 0,0 0 0,0 0 0,0 1 0,-1-1 0,1 0 0,0 0 0,0 0-1,0 0 1,0 0 0,0 0 0,-1 0 0,1 0 0,0 0 0,0 1 0,0-1 0,0 0-1,0 0 1,0 0 0,0 0 0,-1 0 0,1 0 0,0 1 0,0-1 0,0 0-1,0 0 1,0 0 0,0 0 0,0 1 0,0-1 0,0 0 0,0 0 0,0 0 0,0 0-1,0 1 1,0-1 0,0 0 0,0 0 0,0 1 0,-7-16 78,-2-12 2,1-1 0,-6-51-1,0-65-30,9 72-100,3 0 1,3 0-1,3 0 0,27-140 1,-26 192-7,14-36 1,-16 49 35,0 1 0,1-1-1,-1 1 1,1 0 0,1 0 0,-1 0-1,1 0 1,9-7 0,-13 11 9,1 1 0,0-1 0,0 1 0,0 0 0,0 0 0,0 0 0,0 0 0,0 0 0,0 0 0,0 0 0,0 1 1,0-1-1,1 1 0,-1 0 0,0 0 0,0-1 0,1 2 0,-1-1 0,4 0 0,-3 1-3,1 1 0,-1-1 1,0 0-1,0 1 0,0-1 0,0 1 0,0 0 0,0 0 1,0 0-1,-1 1 0,5 4 0,-2-2 12,-1 0 1,0 1-1,0-1 0,-1 1 0,0 0 1,0 0-1,0 0 0,0 1 0,-1-1 1,0 1-1,-1-1 0,2 11 0,-3-9 32,-1 0-1,0 1 1,0-1-1,-1-1 1,0 1-1,-1 0 0,0 0 1,0-1-1,0 1 1,-1-1-1,0 0 1,-1 0-1,-9 12 1,-6 3 18,-1 0 0,-32 26 0,49-44 21,-20 16-710,23-19 635,0 0 0,1 0 0,-1-1 1,0 1-1,0-1 0,0 1 0,0-1 1,1 1-1,-1-1 0,0 1 0,0-1 1,0 0-1,0 1 0,0-1 0,0 0 1,0 0-1,0 0 0,0 0 0,0 0 1,0 0-1,0 0 0,-2 0 0,3-1 1,0 0 0,1 0 1,-1 0-1,0 0 0,0 0 0,0 0 0,1 0 0,-1 0 0,1 0 0,-1 0 0,1 0 0,-1 0 0,1 0 0,-1 0 0,1 0 0,0 1 0,-1-1 0,1 0 0,0 1 0,0-1 0,1 0 1,2-4-38,19-24-128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12.974"/>
    </inkml:context>
    <inkml:brush xml:id="br0">
      <inkml:brushProperty name="width" value="0.025" units="cm"/>
      <inkml:brushProperty name="height" value="0.025" units="cm"/>
    </inkml:brush>
  </inkml:definitions>
  <inkml:trace contextRef="#ctx0" brushRef="#br0">1 80 5958,'0'0'6790,"48"-46"-4804,-29 40-673,1 0-608,4 4-353,5 1-192,1 1-32,3 0-63,10 0-33,-2 0-257,5-6-2241,1-6-3972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18.865"/>
    </inkml:context>
    <inkml:brush xml:id="br0">
      <inkml:brushProperty name="width" value="0.025" units="cm"/>
      <inkml:brushProperty name="height" value="0.025" units="cm"/>
    </inkml:brush>
  </inkml:definitions>
  <inkml:trace contextRef="#ctx0" brushRef="#br0">0 68 5029,'0'0'6150,"67"17"-5766,-37-17-192,6 0-128,-1 0-32,8-6 0,-3-4 0,-1-1-32,0-2-192,-5 2-256,-2 1-257,-8-1-1281,-1-2-1729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23.679"/>
    </inkml:context>
    <inkml:brush xml:id="br0">
      <inkml:brushProperty name="width" value="0.025" units="cm"/>
      <inkml:brushProperty name="height" value="0.025" units="cm"/>
    </inkml:brush>
  </inkml:definitions>
  <inkml:trace contextRef="#ctx0" brushRef="#br0">73 0 352,'-39'19'64,"6"0"-480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24.230"/>
    </inkml:context>
    <inkml:brush xml:id="br0">
      <inkml:brushProperty name="width" value="0.025" units="cm"/>
      <inkml:brushProperty name="height" value="0.025" units="cm"/>
    </inkml:brush>
  </inkml:definitions>
  <inkml:trace contextRef="#ctx0" brushRef="#br0">0 1 3844,'0'0'5119,"7"8"-4425,-2-3-605,-1-1 0,1 1 0,0-1 0,0 0 1,0-1-1,0 1 0,1-1 0,-1 0 0,1 0 0,0-1 0,0 1 0,0-2 0,0 1 0,0 0 0,13 0 0,65 0 305,0-4-1,112-18 0,91-2 1022,119 42-241,-17 1-944,-171-21-19,226 5 1136,-1 34-850,-19 5-302,-349-42-150,-1-4-1,0-2 1,125-26 0,-141 15-22,-40 9-17,1 1 0,-1 1 0,1 0 0,24 0 0,-43 5-20,-1 1 0,1-1-1,0 1 1,-1-1-1,1 1 1,-1-1 0,0 0-1,1 1 1,-1-1 0,0 0-1,0 0 1,-2 3-1,-18 15-1918,2-13-2646,6-5-2281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5.851"/>
    </inkml:context>
    <inkml:brush xml:id="br0">
      <inkml:brushProperty name="width" value="0.025" units="cm"/>
      <inkml:brushProperty name="height" value="0.025" units="cm"/>
    </inkml:brush>
  </inkml:definitions>
  <inkml:trace contextRef="#ctx0" brushRef="#br0">208 46 10442,'-1'-3'536,"1"1"0,-1-1-1,1 1 1,-1-1 0,0 0 0,0 1 0,0-1-1,-1 1 1,1 0 0,-1-1 0,1 1 0,-1 0-1,0 0 1,1 0 0,-4-2 0,3 3-440,0 0 1,0 0-1,0 1 0,0-1 1,0 1-1,0-1 0,0 1 1,0 0-1,0 0 1,0 0-1,0 0 0,-1 0 1,1 0-1,0 1 0,0-1 1,0 1-1,0-1 0,0 1 1,0 0-1,-3 1 1,-3 2-86,0 0 0,0 1 0,0 0 0,1 0 0,-1 1 0,1 0 0,1 0 0,-1 1 0,-5 7 0,7-9-17,1 1 0,0-1 1,1 1-1,-1 0 1,1 0-1,0 0 1,1 0-1,-1 0 0,1 1 1,0-1-1,1 1 1,0-1-1,-1 8 1,2-12-31,0-1 0,1 0 0,-1 1 0,1-1 0,-1 1 0,1-1 0,-1 0 0,1 1 0,0-1 0,0 0 0,-1 0 0,1 1 1,0-1-1,0 0 0,0 0 0,0 0 0,1 0 0,-1 0 0,0 0 0,0-1 0,1 1 0,1 1 0,42 16-414,-2 0 392,-42-17 73,1 0-1,-1 0 1,0 0 0,1 0-1,-1 0 1,0 0-1,0 1 1,0-1 0,0 0-1,0 1 1,0-1 0,-1 1-1,1-1 1,0 0-1,-1 1 1,1 0 0,-1-1-1,1 1 1,-1-1 0,0 1-1,0 0 1,1-1 0,-1 1-1,-1-1 1,1 1-1,0 2 1,-1-1 66,-1 0 0,1 0 0,-1 0 0,1 0 0,-1 0 0,0 0 0,0-1 0,0 1 0,0-1 0,-1 1 0,1-1 0,-4 3 0,-3 2 228,-1-1 1,0 0-1,0 0 1,0-1-1,0 0 1,-21 6-1,30-11-297,0 1 0,0-1 0,0 1 0,0-1 0,-1 1 0,1-1 0,0 0 0,0 0 0,0 0 0,0 0 1,-1 0-1,1 0 0,0 0 0,0 0 0,0 0 0,0 0 0,-1-1 0,1 1 0,0 0 0,0-1 0,0 1 0,0-1 0,0 0 0,0 1 0,-1-2 0,2 1-86,0 0 0,0 0 0,-1 0-1,1 0 1,1-1 0,-1 1 0,0 0 0,0 0 0,0 0-1,1 0 1,-1-1 0,0 1 0,1 0 0,-1 0-1,1 0 1,-1 0 0,1 0 0,0 0 0,0-1 0,42-48-5306,-30 39 3018,0 1 1,1 0-1,20-11 0,9 2 629,-38 18 2215,-1 0-1,0 0 0,1 0 0,0 1 1,-1-1-1,1 1 0,5 1 0,-9-1-150,-1 1-1,1 0 0,0 0 0,0 0 1,-1 0-1,1 0 0,-1 0 1,1 0-1,-1 0 0,1 0 1,-1 0-1,0 0 0,1 0 0,-1 0 1,0 1-1,0-1 0,0 0 1,0 0-1,0 0 0,0 0 1,0 0-1,0 0 0,-1 1 0,1 1 1,-6 33 3269,6-34-3190,0-2-388,0 1-1,0-1 1,-1 0-1,1 1 1,0-1 0,0 1-1,0-1 1,0 0-1,0 1 1,0-1 0,0 1-1,0-1 1,0 0-1,0 1 1,0-1 0,0 1-1,1-1 1,-1 0 0,0 1-1,0-1 1,0 1-1,0-1 1,1 0 0,-1 1-1,0-1 1,0 0-1,1 1 1,-1-1 0,0 0-1,1 0 1,-1 1-1,0-1 1,1 0 0,-1 0-1,0 0 1,1 1 0,-1-1-1,0 0 1,1 0-1,-1 0 1,1 0 0,22-5 266,19-20-262,-34 19-133,-1 0-1,0-1 1,0 0-1,-1 0 1,0 0-1,9-14 1,-34 58 1023,13-28-647,1 0-1,1 0 1,0 0 0,0 1-1,1-1 1,0 1 0,0 0 0,1 0-1,-1 14 1,3-23-257,0 0 0,0 0 1,0 0-1,0 0 0,0 0 0,0 0 0,0 0 1,1 0-1,-1 0 0,0 0 0,1 0 0,-1 0 1,1 0-1,-1 0 0,1 0 0,-1 0 1,1-1-1,-1 1 0,1 0 0,0 0 0,0-1 1,-1 1-1,1 0 0,0-1 0,0 1 0,0-1 1,0 1-1,0-1 0,1 1 0,1 0 4,0-1-1,0 1 1,1-1 0,-1 0-1,0 0 1,0 0 0,0-1-1,0 1 1,0-1 0,4-1-1,2 0-274,-1-1 0,1-1 0,0 1 0,-1-2-1,0 1 1,11-8 0,-11 5-515,-1-1-1,0 0 0,0-1 0,0 0 1,-1 0-1,-1 0 0,1-1 1,-2 1-1,1-1 0,-1-1 1,4-16-1,-2 4-350,-2-1 0,0 0 0,-2 0 0,0-27 0,-2 50 1254,0 1 0,0-1 0,0 1 0,0-1 0,0 1 0,0-1 0,0 1 0,0-1 0,0 1 0,0 0 0,0-1 0,0 1 0,0-1 0,0 1 0,0-1 0,0 1 0,-1-1 0,1 1 0,0 0 0,0-1 0,-1 1 0,1 0 0,0-1 0,-1 1 0,1 0 0,0-1 0,-1 1 0,1 0 0,0-1 0,-1 1 0,1 0 0,-1 0 0,1-1 0,-1 1 0,-15 7 2664,-14 22-48,27-25-2446,-1 0 0,0 0-1,1 0 1,0 1 0,0-1 0,0 1 0,0 0 0,1-1 0,0 1 0,0 1 0,0-1 0,1 0 0,-1 0 0,0 10 0,2-14-291,0 0 1,1 0-1,-1 0 0,0 0 1,1-1-1,-1 1 0,0 0 1,1 0-1,-1-1 0,1 1 1,0 0-1,-1 0 0,1-1 1,-1 1-1,1-1 0,0 1 1,-1-1-1,1 1 0,0-1 1,0 1-1,0-1 0,-1 0 1,1 1-1,0-1 1,0 0-1,0 0 0,0 1 1,-1-1-1,1 0 0,2 0 1,34 2 29,-26-2-42,2 1-124,3-1-167,-1 1 0,0 1 0,0 1 0,17 4 0,-29-6 284,-1-1 0,1 1 0,-1 0-1,0 0 1,1 0 0,-1 1-1,0-1 1,1 0 0,-1 1-1,0-1 1,0 1 0,0 0-1,-1 0 1,1 0 0,0 0-1,-1 0 1,1 0 0,-1 0-1,1 1 1,-1-1 0,0 0-1,0 1 1,0-1 0,0 1 0,-1-1-1,1 1 1,-1-1 0,0 1-1,1 0 1,-1 3 0,-1-3 94,0 0 1,0-1 0,0 1 0,0 0 0,0-1 0,-1 1 0,1-1-1,-1 0 1,0 1 0,1-1 0,-1 0 0,0 0 0,0 0-1,0 0 1,-1-1 0,1 1 0,0 0 0,-1-1 0,1 0 0,-6 3-1,-55 20 1587,62-24-1636,-8 3 240,0-1 0,0 1 0,0-2 0,-1 1 0,-11-1 1,19-1-303,1 0 0,-1 0 0,1 0 0,-1 0 1,1 0-1,-1 0 0,1-1 0,-1 1 0,1-1 1,-1 1-1,1-1 0,-1 1 0,1-1 0,0 0 1,-1 0-1,1 1 0,0-1 0,0 0 1,0 0-1,-1 0 0,1-1 0,0 1 0,0 0 1,1 0-1,-1-1 0,0 1 0,0 0 0,1-1 1,-1 1-1,0 0 0,1-1 0,0 1 0,-1-1 1,1 1-1,0-1 0,0 0 0,-1 1 1,2-3-1,-1 3-348,1-1 0,-1 0 0,1 0 0,0 1 0,0-1-1,0 1 1,-1-1 0,2 1 0,-1-1 0,0 1 0,0 0 0,0 0 0,1-1 0,-1 1 0,0 0 0,1 0 0,-1 0 0,1 0 0,0 1 0,-1-1 0,1 0 0,0 1 0,2-2 0,-1 1-545,21-8-5848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6.510"/>
    </inkml:context>
    <inkml:brush xml:id="br0">
      <inkml:brushProperty name="width" value="0.025" units="cm"/>
      <inkml:brushProperty name="height" value="0.025" units="cm"/>
    </inkml:brush>
  </inkml:definitions>
  <inkml:trace contextRef="#ctx0" brushRef="#br0">180 7 10570,'-35'-6'6894,"-3"9"-3960,32-1-2899,0-1 1,0 1-1,1 0 1,-1 0-1,0 1 1,1-1-1,0 1 1,-1 1-1,1-1 1,0 1-1,1 0 1,-1 0-1,1 0 1,-1 1-1,1-1 1,-4 7-1,8-10-33,-1-1 1,1 1-1,0-1 0,-1 1 1,1 0-1,0-1 0,0 1 1,-1-1-1,1 1 0,0 0 0,0-1 1,0 1-1,0 0 0,0-1 1,0 1-1,0-1 0,0 1 1,0 0-1,0-1 0,0 1 0,0 0 1,1-1-1,-1 1 0,0-1 1,0 1-1,1 0 0,-1-1 0,0 1 1,1 0-1,20 7 17,41-8-233,-44-1-12,-16 1 221,0 0 0,0 0 1,0 0-1,0 0 0,-1 0 1,1 0-1,0 0 0,0 1 0,0-1 1,-1 1-1,1 0 0,0-1 0,-1 1 1,1 0-1,0 0 0,-1 0 1,3 2-1,-3-2 23,-1 0-1,1 0 1,-1 0-1,0 0 1,1-1 0,-1 1-1,0 0 1,0 0 0,1 0-1,-1 0 1,0 0 0,0 0-1,0 0 1,0 0 0,0 0-1,0 0 1,-1 0 0,1 0-1,0 0 1,0 0 0,-1 0-1,0 2 1,-2 2 110,0 0 0,0-1 0,0 1 0,0-1 0,-1 1 0,0-1 0,0 0 0,0-1 0,-9 7 0,8-6-4,0-1 0,-1 1 0,1-1 0,-1 0 0,0-1-1,0 0 1,0 0 0,0 0 0,0 0 0,-1-1 0,1 0 0,0-1-1,-1 1 1,-7-1 0,14-1-151,-1 1 0,0-1 0,0 1 0,1-1 0,-1 1 0,0-1 0,1 0 0,-1 1-1,1-1 1,-1 0 0,0 0 0,1 1 0,0-1 0,-1 0 0,1 0 0,-1 0 0,1 0 0,0 1 0,0-1 0,-1 0 0,1 0-1,0 0 1,0 0 0,0 0 0,0 0 0,0 0 0,0 0 0,0 1 0,1-1 0,-1 0 0,0 0 0,0 0 0,1-1 0,13-33-3649,2 11-1107,2 0-1810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7.739"/>
    </inkml:context>
    <inkml:brush xml:id="br0">
      <inkml:brushProperty name="width" value="0.025" units="cm"/>
      <inkml:brushProperty name="height" value="0.025" units="cm"/>
    </inkml:brush>
  </inkml:definitions>
  <inkml:trace contextRef="#ctx0" brushRef="#br0">63 3 13741,'0'0'10196,"-10"9"-9582,5-4-573,1-1 0,-1 1 0,1 0 0,0 0-1,0 1 1,0-1 0,1 1 0,0 0 0,0 0-1,1 0 1,-1 0 0,1 1 0,0-1 0,1 0 0,0 1-1,-1 9 1,2 177 509,12-217-155,-1-47-402,-5 22-305,-3 42 83,-1 20-40,-2-9 290,1 1 0,-1-1 0,1 0 0,0 1 0,1-1 0,-1 0 0,1 0 0,0 0 0,0 0 0,0 0 0,0-1 0,1 1 0,0-1 0,-1 1 0,1-1 0,0 0 0,1 0 0,-1 0 0,1-1 0,-1 1 0,1-1 0,0 0 0,-1 1 0,1-2 0,1 1 0,-1 0 0,0-1 0,0 0 0,0 0 0,1 0-1,-1-1 1,0 1 0,1-1 0,-1 0 0,0 0 0,1-1 0,-1 1 0,0-1 0,1 0 0,-1 0 0,0-1 0,0 1 0,0-1 0,0 0 0,0 0 0,0 0 0,0 0 0,-1-1 0,1 1 0,-1-1 0,0 0 0,0 0 0,0-1 0,0 1 0,3-5 0,-5 7-27,-1 1 1,0 0-1,1 0 1,-1-1-1,1 1 1,-1 0-1,0-1 1,1 1-1,-1-1 0,0 1 1,1 0-1,-1-1 1,0 1-1,0-1 1,0 1-1,1-1 1,-1 1-1,0 0 1,0-1-1,0 1 1,0-1-1,0 1 0,0-1 1,0 1-1,0-1 1,0 1-1,0-1 1,0 1-1,0-1 1,0 1-1,0-1 1,0 1-1,0-1 1,-1 1-1,1-1 1,0 1-1,0 0 0,-1-1 1,1 1-1,0-1 1,-1 1-1,1 0 1,0-1-1,-1 1 1,1 0-1,0-1 1,-2 1-1,1 0-4,0 0 1,0 0-1,0 0 0,0 0 1,-1 0-1,1 1 0,0-1 0,0 1 1,0-1-1,0 1 0,0-1 0,0 1 1,0-1-1,0 1 0,0 0 1,0 0-1,0-1 0,1 1 0,-1 0 1,-1 1-1,-2 3 2,-26 39-2,29-42 32,0-1 1,0 1-1,0 0 1,0 0-1,0 0 0,0 0 1,1 0-1,-1 0 1,1 0-1,-1 0 1,1 0-1,0 0 0,0 0 1,0 0-1,0 0 1,0 0-1,0 0 0,1 0 1,-1 0-1,1 0 1,1 4-1,-1-5-13,0 0 1,0 0-1,0 0 1,0-1-1,1 1 0,-1 0 1,0-1-1,1 1 0,-1-1 1,0 1-1,1-1 0,-1 0 1,0 1-1,1-1 0,-1 0 1,1 0-1,-1 0 0,0 0 1,1 0-1,-1 0 0,1-1 1,-1 1-1,0 0 0,1-1 1,-1 1-1,0-1 0,0 1 1,1-1-1,1-1 0,36-22-988,-31 15 10,0-1 1,0 0-1,-1 0 1,0 0-1,-1-1 1,0 0-1,0 0 1,-1-1-1,-1 1 1,4-17 0,8-51-2165,-11 3 9381,-5 85-3339,1 244-1168,-1-253-1747,0 1 0,0-1 0,0 0 0,1 0 0,-1 1 0,0-1 0,0 0 0,0 0 1,0 1-1,0-1 0,0 0 0,0 0 0,1 1 0,-1-1 0,0 0 0,0 0 0,0 0 0,0 0 0,1 1 1,-1-1-1,0 0 0,0 0 0,1 0 0,-1 0 0,0 0 0,0 0 0,0 1 0,1-1 0,-1 0 0,0 0 1,0 0-1,1 0 0,-1 0 0,0 0 0,0 0 0,1 0 0,-1 0 0,0 0 0,1 0 0,-1 0 0,0 0 1,0-1-1,0 1 0,1 0 0,-1 0 0,0 0 0,0 0 0,1 0 0,-1 0 0,0-1 0,0 1 1,0 0-1,1 0 0,-1 0 0,0 0 0,0-1 0,0 1 0,0 0 0,0 0 0,1-1 0,-1 1 0,0 0 1,0 0-1,0-1 0,13-12-651,-10 7 620,0 0 0,0 0 1,-1 0-1,0-1 0,0 1 1,-1-1-1,1 1 0,-1-1 1,-1 0-1,1 1 1,-1-1-1,0 0 0,-1 1 1,-1-9-1,2 16 74,0-1 1,0 0-1,0 0 0,-1 1 1,1-1-1,0 0 1,0 0-1,0 1 0,0-1 1,0 0-1,-1 0 1,1 0-1,0 1 0,0-1 1,-1 0-1,1 0 0,0 0 1,0 0-1,0 1 1,-1-1-1,1 0 0,0 0 1,-1 0-1,1 0 1,0 0-1,0 0 0,-1 0 1,1 0-1,0 0 0,0 0 1,-1 0-1,1 0 1,0 0-1,-1 0 0,1 0 1,0 0-1,0 0 1,-1 0-1,1 0 0,0-1 1,0 1-1,-1 0 0,1 0 1,0 0-1,0 0 1,-1 0-1,1-1 0,0 1 1,0 0-1,0 0 1,-1-1-1,1 1 0,0 0 1,0 0-1,0 0 0,0-1 1,0 1-1,0 0 1,-1-1-1,1 1 0,0 0 1,0 0-1,0-1 1,0 1-1,0 0 0,0-1 1,0 2-17,0 0 0,-1 0 1,1 0-1,0 0 0,0 0 1,-1 0-1,1 0 0,0 0 1,0 0-1,0 0 0,0 0 1,0 0-1,1 0 0,-1 0 0,0-1 1,0 1-1,1 0 0,-1 0 1,0 0-1,1 0 0,-1 0 1,1 0-1,-1-1 0,1 1 1,0 0-1,-1 0 0,1-1 1,0 2-1,3 0 7,0 1 0,1-1-1,-1 0 1,0 0 0,0-1 0,1 1 0,-1-1 0,1 0-1,0-1 1,-1 1 0,1-1 0,-1 1 0,1-1 0,0-1-1,7 0 1,-10 1-28,0 0-1,0-1 1,1 1-1,-1-1 0,0 1 1,0-1-1,1 0 1,-1 0-1,0 0 1,0 0-1,0 0 1,0 0-1,0 0 0,-1-1 1,1 1-1,0-1 1,-1 1-1,1-1 1,0 0-1,-1 0 1,0 0-1,0 0 0,1 0 1,-1 0-1,0 0 1,-1 0-1,1 0 1,0 0-1,0 0 1,-1-1-1,0 1 0,1-3 1,-18 12-283,15-4 323,-1 0 0,0 0 0,1 0 0,0 0 0,0 1 0,0-1 0,0 1 0,0 0 0,1-1 0,-1 1 0,1 0 0,0 0 0,0 0 1,1 0-1,-1 0 0,1 0 0,0 8 0,1-11-16,0 0 1,0 0 0,-1-1-1,1 1 1,0 0 0,1 0 0,-1 0-1,0-1 1,0 1 0,0-1-1,0 1 1,0-1 0,1 1 0,-1-1-1,0 1 1,0-1 0,1 0-1,-1 0 1,0 0 0,1 0-1,-1 0 1,0 0 0,0 0 0,2-1-1,36-1 101,-30 0-248,-1 0 1,1-1-1,-1 0 1,1-1-1,-1 0 1,0 0-1,-1 0 1,1-1-1,-1 0 1,0-1 0,0 0-1,0 0 1,-1 0-1,0-1 1,0 1-1,6-12 1,-40 36 640,27-16-441,-1 0 0,0 0 1,1 1-1,0-1 0,-1 0 1,1 1-1,0 0 1,0-1-1,0 1 0,0-1 1,1 1-1,-1 0 1,1 4-1,0-6-62,0 1 0,0-1 1,1 0-1,-1 0 0,1 0 1,-1 0-1,1 0 0,-1 0 0,1 0 1,-1 0-1,1-1 0,0 1 1,0 0-1,-1 0 0,1 0 0,0-1 1,0 1-1,0 0 0,0-1 1,0 1-1,0-1 0,0 1 0,0-1 1,0 1-1,0-1 0,0 0 1,0 0-1,0 1 0,0-1 0,0 0 1,1 0-1,-1 0 0,0 0 1,0 0-1,1-1 0,9 1-72,-1-1 0,0 0 1,1 0-1,-1-1 0,17-5 0,-24 6-110,1-1 0,0 1 0,-1-1 0,1 1 0,-1-1 0,1 0 0,-1 0 1,0-1-1,0 1 0,0-1 0,0 1 0,0-1 0,0 0 0,-1 0 0,1 0 0,-1 0 0,0-1 0,2-3 0,-6-2-393,-9 12 482,-12 15 353,19-12-144,1 0-1,0 0 1,0 1 0,1-1-1,-1 1 1,-1 13-1,1 14-1077,11-7-4582,5-16-7139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3.389"/>
    </inkml:context>
    <inkml:brush xml:id="br0">
      <inkml:brushProperty name="width" value="0.025" units="cm"/>
      <inkml:brushProperty name="height" value="0.025" units="cm"/>
    </inkml:brush>
  </inkml:definitions>
  <inkml:trace contextRef="#ctx0" brushRef="#br0">55 246 4356,'0'0'6775,"1"-8"-4229,2-23 822,-1 18 421,-3 31-1988,-2 23-780,-15 62-1,1 2-595,-5 62 2228,25-179-2311,0 0 0,1 0 0,0 0 1,1 0-1,0 1 0,1 0 0,10-15 0,60-80-783,-67 94 542,-9 12-105,12-16-95,1 0 1,24-23-1,-33 35 53,1 0 0,-1 1 0,1 0 0,0 0-1,0 0 1,0 0 0,0 1 0,0 0-1,0 0 1,1 0 0,-1 0 0,0 1 0,1 0-1,9 0 1,-14 1 42,-1 0-1,1 0 1,-1 0-1,1 0 1,-1 1-1,1-1 1,-1 0 0,1 0-1,-1 1 1,0-1-1,1 0 1,-1 1-1,1-1 1,-1 0-1,0 1 1,1-1-1,-1 1 1,0-1-1,0 1 1,1-1-1,-1 1 1,0-1-1,0 1 1,0-1 0,0 1-1,1-1 1,-1 1-1,0-1 1,0 1-1,0-1 1,0 1-1,0-1 1,0 1-1,0-1 1,-1 1-1,1-1 1,0 1-1,0-1 1,0 1 0,0-1-1,-1 1 1,1-1-1,0 0 1,0 1-1,-1 0 1,-14 25-122,8-21 123,0 0 1,-1-1-1,1 0 0,-1 0 0,0-1 0,0 0 0,0 0 0,-1 0 1,1-1-1,0-1 0,-1 1 0,0-2 0,1 1 0,-12-1 1,19 0-60,1 0 1,-1 0 0,1 0 0,-1 0 0,1 0 0,-1 0 0,1 0 0,0-1 0,-1 1 0,1 0 0,-1 0 0,1 0-1,-1 0 1,1-1 0,0 1 0,-1 0 0,1 0 0,-1-1 0,1 1 0,0 0 0,-1-1 0,1 1 0,0 0-1,0-1 1,-1 1 0,1-1 0,0 1 0,0 0 0,0-1 0,-1 1 0,1-1 0,0 1 0,0-1 0,0 1-1,0 0 1,0-1 0,0 1 0,0-1 0,0 1 0,0-1 0,0 1 0,0-1 0,0 1 0,0-1 0,0 1 0,0 0-1,1-1 1,-1 1 0,0-1 0,0 1 0,1-1 0,-1 1 0,0 0 0,0-1 0,1 1 0,-1 0 0,0-1-1,1 1 1,21-23-4849,-14 19 3416,0 1 0,1 0 0,-1 1 0,18-3 0,15 1 236,-18 8 7800,-18-3-6040,0 0-1,0 0 0,0 0 1,-1-1-1,1 0 1,0 0-1,5 0 1,2-4-168,0-1 0,0 0 0,-1 0 1,0-1-1,0 0 0,-1-1 0,0-1 1,0 1-1,0-2 0,-1 1 0,0-1 1,8-12-1,-11 8-59,-14 11-139,-17 12-141,-25 37 101,47-43-83,0-1 1,0 0-1,1 1 0,-1 0 1,1-1-1,0 1 0,0 0 1,0 0-1,1 0 0,0 0 1,0 1-1,0-1 0,-1 7 1,3-10-11,-1 0 0,1-1 1,-1 1-1,1 0 1,0 0-1,0-1 0,-1 1 1,1-1-1,0 1 0,0 0 1,0-1-1,0 1 1,0-1-1,0 0 0,0 1 1,-1-1-1,1 0 1,0 0-1,0 1 0,0-1 1,0 0-1,1 0 0,-1 0 1,0 0-1,0 0 1,0 0-1,0-1 0,0 1 1,0 0-1,1-1 0,36-7-1,-26 3-166,0-1 0,0 0 0,-1-1 0,0 0 0,0-1 0,-1 0 0,0-1-1,-1 0 1,11-13 0,12-17-219,28-45 0,-44 61 559,-9 11-189,17-23 73,-17 29-135,-9 19-169,-7 12 241,-1 0 0,-2-2 1,-16 29-1,-15 29 40,36-67 8,1 0 0,0 0 0,1 1-1,1 0 1,0 0 0,1 1-1,-1 27 1,4-42-41,0-1 1,0 1-1,0-1 0,0 1 0,0-1 0,0 1 1,1-1-1,-1 1 0,0-1 0,0 1 1,1-1-1,-1 1 0,0-1 0,1 1 1,-1-1-1,0 0 0,1 1 0,-1-1 0,0 0 1,1 1-1,-1-1 0,1 0 0,-1 1 1,1-1-1,-1 0 0,1 0 0,-1 0 0,1 1 1,-1-1-1,1 0 0,-1 0 0,1 0 1,0 0-1,-1 0 0,1 0 0,-1 0 1,1 0-1,-1 0 0,1 0 0,-1-1 0,1 1 1,-1 0-1,1 0 0,-1 0 0,1-1 1,-1 1-1,1 0 0,-1 0 0,1-1 1,27-15 125,-12 2-171,-2-1 0,1 0 0,-2-2 0,0 1 0,-1-2 0,-1 1 0,-1-2 0,15-35 0,-27 58 690,1-3-621,-1 1 1,1 0 0,0 0 0,0 0 0,0 0 0,0 0-1,0 0 1,0 0 0,0 0 0,1 1 0,-1-1-1,1 0 1,-1 4 0,46-4 409,60-14-1420,-89-36-10304,0 8 5755,16-36 1386,-12 40 6014,3 5 3408,-23 31-4987,1-1 0,-1 0 1,0 1-1,0-1 0,1 1 1,-1-1-1,1 1 0,-1-1 0,0 1 1,1-1-1,-1 1 0,1-1 1,-1 1-1,1 0 0,0-1 1,-1 1-1,1 0 0,-1-1 0,1 1 1,-1 0-1,1 0 0,0-1 1,-1 1-1,1 0 0,0 0 0,-1 0 1,1 0-1,0 0 0,-1 0 1,1 0-1,0 0 0,-1 0 1,1 0-1,1 1 0,2 23 2683,-15 36-2947,4-40-200,-1 0-1,-16 26 1,15-30 11,1 0 0,0 1 0,-9 31 0,17-47 145,0-1-1,0 1 0,-1-1 0,1 1 0,0-1 0,0 1 0,0-1 0,0 1 1,1-1-1,-1 1 0,0-1 0,0 1 0,0-1 0,0 1 0,0-1 0,1 1 0,-1-1 1,0 1-1,0-1 0,1 1 0,-1-1 0,0 1 0,1-1 0,-1 0 0,1 1 1,-1-1-1,0 0 0,1 1 0,-1-1 0,1 0 0,-1 0 0,1 1 0,-1-1 0,1 0 1,-1 0-1,1 0 0,-1 0 0,1 1 0,-1-1 0,1 0 0,-1 0 0,1 0 1,-1 0-1,1 0 0,-1 0 0,1-1 0,-1 1 0,1 0 0,-1 0 0,1 0 0,-1 0 1,1-1-1,0 1 0,30-13-1962,4-25-3676,-34 36 5425,1-1 1,-1 1-1,1 0 1,-1-1-1,0 0 1,0 1-1,0-1 1,0 0-1,-1 1 1,1-1-1,-1 0 1,0 0-1,1 1 1,-1-1-1,-1 0 1,1-4-1,-1 7 270,1-1-1,0 1 1,-1-1-1,1 1 1,-1-1-1,1 1 1,-1-1-1,1 1 0,-1 0 1,1-1-1,-1 1 1,0 0-1,1 0 1,-1-1-1,1 1 1,-1 0-1,0 0 1,1 0-1,-1 0 1,0 0-1,1-1 1,-1 1-1,0 1 1,1-1-1,-1 0 0,1 0 1,-1 0-1,0 0 1,1 0-1,-1 0 1,0 1-1,0-1 1,-22 9 1827,16-3-1172,0-1 0,0 1 1,1 0-1,0 1 0,-8 9 1,12-14-488,1 0 0,-1 1 0,0-1 0,1 0 0,0 0 0,-1 1 0,1-1 0,0 1 0,0-1 0,0 1 0,1-1 0,-1 1 0,1 0 0,-1-1 0,1 1 1,0 0-1,0-1 0,0 1 0,0 0 0,1-1 0,-1 1 0,2 4 0,-1-6-131,0 0 0,0 0 1,0 1-1,1-1 0,-1 0 0,1 0 0,-1 0 1,1 0-1,-1-1 0,1 1 0,-1 0 1,1-1-1,0 1 0,-1-1 0,1 1 0,0-1 1,3 0-1,36 3 486,-32-2-506,3 0-52,-6 0-239,0-1 0,0 1 0,-1-1 0,1 0 0,0-1 0,0 1 0,5-3 0,-10 3 90,-1 0-1,1 0 0,-1 0 0,1-1 0,-1 1 0,0 0 1,1-1-1,-1 1 0,0 0 0,1-1 0,-1 1 1,0-1-1,0 1 0,1 0 0,-1-1 0,0 1 1,0-1-1,0 1 0,1-1 0,-1 1 0,0-1 1,0 1-1,0-1 0,0 1 0,0-1 0,0 1 0,0-1 1,0 1-1,0 0 0,0-1 0,0 1 0,0-1 1,-1 1-1,1-1 0,0 1 0,0-1 0,0 1 1,-1-1-1,1 1 0,0 0 0,0-1 0,-1 1 1,1 0-1,0-1 0,-1 1 0,1 0 0,-1-1 0,1 1 1,0 0-1,-1-1 0,-20-13-7762,10 11 2352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33.777"/>
    </inkml:context>
    <inkml:brush xml:id="br0">
      <inkml:brushProperty name="width" value="0.025" units="cm"/>
      <inkml:brushProperty name="height" value="0.025" units="cm"/>
    </inkml:brush>
  </inkml:definitions>
  <inkml:trace contextRef="#ctx0" brushRef="#br0">1 1 3619,'0'2'2723,"3"1"-257,1 2-512,6-1 513,-4 3 319,2 2-480,-2 0-512,1 2-737,0-1-737,2-2-256,3-4-416,4-4-2627,7 0-7302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5.971"/>
    </inkml:context>
    <inkml:brush xml:id="br0">
      <inkml:brushProperty name="width" value="0.025" units="cm"/>
      <inkml:brushProperty name="height" value="0.025" units="cm"/>
    </inkml:brush>
  </inkml:definitions>
  <inkml:trace contextRef="#ctx0" brushRef="#br0">174 354 5701,'0'0'4415,"2"-8"-2429,2-2-1439,-1 0 0,-1-1-1,0 1 1,0-1 0,-1 0 0,0-11 0,-1 19-467,0 1 1,0-1 0,-1 0-1,1 1 1,-1-1 0,1 1-1,-1-1 1,0 0 0,0 1-1,0 0 1,0-1 0,0 1 0,-1 0-1,1-1 1,-1 1 0,0 0-1,1 0 1,-1 0 0,0 0-1,0 1 1,0-1 0,-1 0-1,1 1 1,0 0 0,0-1 0,-1 1-1,1 0 1,-1 0 0,1 0-1,-1 1 1,1-1 0,-1 0-1,0 1 1,-4 0 0,2 0-11,0 0 0,0 0 0,1 1 0,-1 0 0,0 0 1,0 0-1,1 0 0,-1 1 0,0 0 0,1 0 0,0 0 1,-1 1-1,1-1 0,0 1 0,0 0 0,1 0 0,-1 1 0,1-1 1,-1 1-1,1-1 0,-3 5 0,2-2-37,0-1 0,1 1 0,-1-1 0,1 1 0,0 0 0,1 0 0,0 1 0,0-1 0,0 0 0,0 1 0,1-1 0,0 1 0,1-1 0,-1 1 0,2 10 0,-1-16-17,0 0 0,1 0 1,-1 1-1,0-1 0,1 0 0,-1 0 0,1 0 0,-1 0 0,1 0 1,0 0-1,-1 0 0,1 0 0,0 0 0,0-1 0,-1 1 1,1 0-1,0 0 0,0-1 0,0 1 0,0 0 0,0-1 1,0 1-1,2 0 0,33 3 428,-28-5-339,1-1 0,-1 1 1,0-1-1,0 0 1,1-1-1,9-5 1,-9 2-76,0 0 1,0-1 0,0 0 0,-1 0 0,0-1 0,-1 0 0,0-1 0,0 1-1,0-1 1,-1-1 0,-1 1 0,0-1 0,0 0 0,-1 0 0,0-1 0,3-14 0,-5 18-26,0 0 1,0-1 0,-1 1 0,-1-1 0,1 1 0,-1-1 0,0 0 0,-1 1 0,0-1 0,0 1-1,-1-1 1,0 1 0,0 0 0,0 0 0,-1 0 0,0 0 0,-1 0 0,1 0 0,-1 1 0,-1 0 0,1 0-1,-1 0 1,0 0 0,-11-9 0,11 12 12,1 1 0,-1-1 0,0 1 0,0 1 0,0-1-1,0 1 1,0-1 0,0 1 0,-1 1 0,1-1 0,0 1 0,-7 0 0,11 0-12,-1 0 0,1 0 1,0 0-1,-1 0 0,1 0 1,0 0-1,-1 0 0,1 0 1,0 1-1,-1-1 0,1 0 1,0 1-1,-1-1 0,1 1 0,0 0 1,0-1-1,0 1 0,0 0 1,0 0-1,0 0 0,0 0 1,0 0-1,0 0 0,0 0 1,0 0-1,0 0 0,1 0 1,-1 0-1,0 0 0,1 1 1,-1-1-1,1 0 0,-1 1 1,1-1-1,0 0 0,0 1 1,0-1-1,-1 0 0,1 1 1,0-1-1,0 0 0,1 1 1,-1-1-1,0 0 0,0 1 1,1-1-1,-1 0 0,1 1 1,-1-1-1,2 2 0,-1-2 21,0 1 0,0-1 0,0 1-1,0-1 1,1 1 0,-1-1 0,0 0 0,1 0-1,-1 0 1,1 0 0,-1 0 0,1 0 0,0 0-1,0 0 1,-1 0 0,1-1 0,0 1-1,0-1 1,0 1 0,-1-1 0,5 0 0,46 2 465,-38-3-362,127-6 849,-69 2-2002,1 2-5494,-59 3 223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306"/>
    </inkml:context>
    <inkml:brush xml:id="br0">
      <inkml:brushProperty name="width" value="0.035" units="cm"/>
      <inkml:brushProperty name="height" value="0.035" units="cm"/>
    </inkml:brush>
  </inkml:definitions>
  <inkml:trace contextRef="#ctx0" brushRef="#br0">132 20 17596,'-1'-1'122,"1"0"0,-1 0 0,1 0 0,0 0 0,-1 0 0,0 0 0,1 0 0,-1 0 0,0 0 0,1 0 0,-1 0 1,0 0-1,0 1 0,0-1 0,1 0 0,-1 1 0,0-1 0,0 0 0,0 1 0,0 0 0,0-1 0,0 1 0,-1-1 0,1 1 0,0 0 0,0 0 1,-1 0-1,0 0 43,-1 0 1,1 1 0,0-1 0,0 1 0,-1 0 0,1 0-1,0 0 1,0 0 0,0 0 0,0 0 0,0 1-1,-2 2 1,-4 3 192,1 0 1,0 1-1,0-1 0,-11 19 0,-6 21 89,23-45-442,0 0 1,0 0-1,1 1 0,-1-1 0,0 0 1,1 1-1,-1-1 0,1 0 0,0 1 1,0-1-1,0 0 0,0 1 0,0-1 1,0 1-1,0-1 0,1 0 0,0 1 1,-1-1-1,2 3 0,-1-4-10,0-1 0,0 1 0,0 0 0,0 0 0,0-1 0,0 1 0,0 0-1,0-1 1,0 1 0,0-1 0,0 0 0,0 1 0,1-1 0,-1 0 0,0 1 0,0-1 0,0 0 0,1 0-1,-1 0 1,0 0 0,0 0 0,0-1 0,1 1 0,0 0 0,32-12-145,-32 11 136,50-22-190,-31 12 103,0 1-1,1 1 0,0 2 1,1 0-1,25-5 1,-44 12 90,-1-1-1,1 1 1,-1 0 0,1 0 0,-1 0 0,1 1-1,-1-1 1,0 1 0,1 0 0,-1 0 0,0 0-1,1 0 1,-1 0 0,0 1 0,0-1 0,0 1-1,0 0 1,4 4 0,-5-4 12,0 0 1,0 1 0,-1-1-1,1 1 1,0-1-1,-1 1 1,0 0-1,0 0 1,0 0-1,0-1 1,0 1 0,-1 0-1,1 0 1,-1 0-1,1 0 1,-1 0-1,0 0 1,-1 0 0,1 1-1,0-1 1,-2 5-1,-2 4 44,0 0 0,0 0 0,-1 0 0,-1 0 0,0-1-1,-15 21 1,3-8 156,-39 41 0,57-65-200,-37 34 17,33-32-94,1 1 0,0-1 0,-1 0 0,1 0 0,-1 0 0,0 0 0,1 0 0,-1-1 0,-6 2 0,9-3 66,0 0 1,0 0-1,0-1 1,0 1-1,1 0 0,-1 0 1,0-1-1,0 1 1,1 0-1,-1-1 0,0 1 1,0-1-1,1 1 1,-1-1-1,0 1 1,1-1-1,-1 0 0,1 1 1,-1-1-1,1 0 1,-1 1-1,1-1 0,0 0 1,-1 0-1,1 1 1,0-1-1,-1 0 1,1 0-1,0 0 0,0 0 1,0 1-1,0-1 1,0 0-1,0 0 0,0 0 1,0 0-1,0-1 1,5-28-242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6.362"/>
    </inkml:context>
    <inkml:brush xml:id="br0">
      <inkml:brushProperty name="width" value="0.025" units="cm"/>
      <inkml:brushProperty name="height" value="0.025" units="cm"/>
    </inkml:brush>
  </inkml:definitions>
  <inkml:trace contextRef="#ctx0" brushRef="#br0">1 1 5125,'0'0'18257,"83"31"-17296,-35-31-545,5 0-255,0 0-97,-3-2-64,-10 2-417,-8 0-640,-14 0-480,-15 4-898,-3 6-511,-8 1-1026,-15-3-544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6.708"/>
    </inkml:context>
    <inkml:brush xml:id="br0">
      <inkml:brushProperty name="width" value="0.025" units="cm"/>
      <inkml:brushProperty name="height" value="0.025" units="cm"/>
    </inkml:brush>
  </inkml:definitions>
  <inkml:trace contextRef="#ctx0" brushRef="#br0">0 1 8072,'0'0'12331,"57"14"-11562,-11-14-513,11 0-192,5 0-192,-7 0-1794,-4 0-2049,-7 0-1763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07.037"/>
    </inkml:context>
    <inkml:brush xml:id="br0">
      <inkml:brushProperty name="width" value="0.025" units="cm"/>
      <inkml:brushProperty name="height" value="0.025" units="cm"/>
    </inkml:brush>
  </inkml:definitions>
  <inkml:trace contextRef="#ctx0" brushRef="#br0">29 1 13421,'0'0'9096,"-29"53"-8583,29-21-193,0 6-224,0 4-32,6-1 0,-1-1-64,6-12-768,-2-14-2019,15-14-8744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0.366"/>
    </inkml:context>
    <inkml:brush xml:id="br0">
      <inkml:brushProperty name="width" value="0.025" units="cm"/>
      <inkml:brushProperty name="height" value="0.025" units="cm"/>
    </inkml:brush>
  </inkml:definitions>
  <inkml:trace contextRef="#ctx0" brushRef="#br0">172 141 11659,'0'0'2066,"-9"-1"-160,6 1-1813,-3-1 117,1 0 0,0 0 0,-1 0-1,1 1 1,-1 0 0,1 0 0,-1 0 0,1 1 0,0-1 0,-1 1 0,1 1-1,0-1 1,-1 1 0,1 0 0,0 0 0,0 0 0,1 1 0,-1 0 0,0 0-1,1 0 1,0 1 0,0-1 0,-5 6 0,5-4-49,0 1 0,1-1 0,-1 1-1,1 0 1,0 0 0,1 1 0,-1-1 0,1 0 0,1 1 0,-1-1-1,1 1 1,0 0 0,1-1 0,0 14 0,0-19-108,0-1 0,0 1-1,0 0 1,0 0 0,1 0 0,-1-1-1,0 1 1,1 0 0,-1-1 0,1 1 0,-1 0-1,1 0 1,-1-1 0,1 1 0,-1-1 0,1 1-1,-1 0 1,1-1 0,0 1 0,-1-1 0,1 0-1,0 1 1,0-1 0,-1 0 0,1 1 0,0-1-1,0 0 1,28 0 837,-21-2-802,-1 0-1,0-1 1,0 1-1,0-2 1,9-4-1,-6 1-67,-1-1 0,0 0 0,-1 0 0,0-1 0,0 1 0,0-2 0,-2 1-1,1-1 1,9-21 0,-12 25-11,-2-1 0,1 0 0,-1 1-1,0-1 1,0 0 0,-1 0 0,0 0 0,0-1 0,-1 1-1,1 0 1,-2 0 0,1 0 0,-1 0 0,0 0 0,-1-1-1,1 2 1,-5-13 0,5 17-14,0 0 1,0 1-1,1-1 1,-1 0-1,0 0 1,-1 1-1,1-1 1,0 0-1,0 1 1,-1-1-1,1 1 0,-1 0 1,1-1-1,-1 1 1,1 0-1,-1 0 1,0 0-1,0 0 1,0 0-1,1 0 1,-1 1-1,0-1 0,0 1 1,0-1-1,0 1 1,-3-1-1,5 2 2,-1-1 1,1 0-1,0 0 0,-1 0 1,1 1-1,0-1 0,0 0 0,-1 0 1,1 1-1,0-1 0,0 0 0,-1 1 1,1-1-1,0 0 0,0 1 0,0-1 1,0 0-1,-1 1 0,1-1 0,0 0 1,0 1-1,0-1 0,0 1 0,0-1 1,0 0-1,0 1 0,0-1 0,0 0 1,0 1-1,0-1 0,0 1 1,0-1-1,1 0 0,-1 1 0,0-1 1,0 0-1,0 1 0,8 16 6,-4-13 3,1 0 0,0 0 0,0-1 0,0 0 0,0 0 1,0 0-1,1-1 0,-1 0 0,1 0 0,0 0 0,0-1 0,0 1 1,8-1-1,83 4 18,-80-5-70,3 0-224,37-1-1832,-21-7-4249,-23 3 1013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0.726"/>
    </inkml:context>
    <inkml:brush xml:id="br0">
      <inkml:brushProperty name="width" value="0.025" units="cm"/>
      <inkml:brushProperty name="height" value="0.025" units="cm"/>
    </inkml:brush>
  </inkml:definitions>
  <inkml:trace contextRef="#ctx0" brushRef="#br0">1 1 14382,'0'0'10281,"67"39"-9672,-26-34-417,7-3-128,-1 1-736,-2-3-1250,-6 2-449,-16-2-768,-8 0-1409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1.060"/>
    </inkml:context>
    <inkml:brush xml:id="br0">
      <inkml:brushProperty name="width" value="0.025" units="cm"/>
      <inkml:brushProperty name="height" value="0.025" units="cm"/>
    </inkml:brush>
  </inkml:definitions>
  <inkml:trace contextRef="#ctx0" brushRef="#br0">1 0 10570,'0'0'11275,"54"27"-10282,-4-27-417,5 0-384,3 0-160,4 0-704,-2 0-2019,-8-6-2434,-4-2-5477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41.486"/>
    </inkml:context>
    <inkml:brush xml:id="br0">
      <inkml:brushProperty name="width" value="0.025" units="cm"/>
      <inkml:brushProperty name="height" value="0.025" units="cm"/>
    </inkml:brush>
  </inkml:definitions>
  <inkml:trace contextRef="#ctx0" brushRef="#br0">196 72 4388,'0'0'9246,"-1"-9"-6246,-8-29-581,8 37-2290,1-1 0,-1 1 0,-1-1 1,1 1-1,0 0 0,0 0 1,0 0-1,-1-1 0,1 1 0,0 0 1,-1 1-1,1-1 0,-1 0 0,1 0 1,-1 1-1,0-1 0,1 1 0,-1-1 1,0 1-1,1-1 0,-1 1 0,0 0 1,1 0-1,-1 0 0,0 0 0,-2 1 1,-43 7 618,41-4-649,-1-1 0,1 1 0,0 0 0,0 0 0,0 1 0,1 0-1,-1 0 1,1 0 0,0 1 0,1 0 0,-1 0 0,1 0 0,0 0-1,1 0 1,-1 1 0,1 0 0,1 0 0,-1 0 0,1 0 0,0 0-1,1 0 1,0 0 0,0 1 0,0-1 0,1 1 0,1 9 0,0-14-60,-1 0 0,1-1 0,0 1 0,0-1 0,0 1 0,0-1 1,0 1-1,1-1 0,-1 0 0,1 1 0,0-1 0,0 0 0,-1 0 1,1 0-1,0-1 0,1 1 0,3 3 0,0-2 2,0 0 0,0-1 0,0 1 0,0-1 0,1 0 0,-1 0 1,10 0-1,-5 0-19,-1-1 1,1-1 0,0 0-1,0 0 1,0-1 0,-1 0-1,1-1 1,0-1 0,11-3-1,-18 4-22,-1 1 0,1-1 0,0 0 0,-1 0-1,1-1 1,-1 1 0,0-1 0,0 0-1,0 0 1,0 0 0,0 0 0,-1 0 0,1 0-1,-1-1 1,0 0 0,0 1 0,0-1-1,-1 0 1,1 0 0,-1 0 0,0 0-1,0 0 1,0 0 0,-1 0 0,1-8 0,-1 7-97,-1-1 0,1 0 1,-1 0-1,0 1 0,-1-1 1,0 0-1,0 1 0,0-1 1,0 1-1,-1 0 0,0 0 1,0 0-1,0 0 0,-1 1 1,1-1-1,-1 1 0,-7-7 1,-4-1-1030,-5-3-2129,10 3-3548,5 4-6943</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0.280"/>
    </inkml:context>
    <inkml:brush xml:id="br0">
      <inkml:brushProperty name="width" value="0.025" units="cm"/>
      <inkml:brushProperty name="height" value="0.025" units="cm"/>
    </inkml:brush>
  </inkml:definitions>
  <inkml:trace contextRef="#ctx0" brushRef="#br0">220 18 6534,'0'0'12161,"-9"-5"-11488,5 3-627,0 0 1,1 1 0,-1-1 0,0 1 0,0 0 0,0 0-1,-1 0 1,1 0 0,0 1 0,0 0 0,0 0-1,0 0 1,-1 0 0,1 1 0,0-1 0,0 1-1,0 0 1,0 0 0,0 1 0,0-1 0,0 1 0,0 0-1,1 0 1,-1 0 0,-5 5 0,-2 0 155,1 0-1,1 0 1,-1 1 0,1 0 0,-13 16 0,18-20-124,1 1-1,0-1 1,0 1-1,0 0 1,1 0 0,0 0-1,-1 0 1,2 0 0,-1 1-1,1-1 1,0 0-1,0 1 1,0-1 0,1 10-1,0-13-66,0 0-1,0-1 1,1 1-1,-1 0 0,0 0 1,1-1-1,0 1 0,-1 0 1,1-1-1,0 1 1,0-1-1,0 1 0,0-1 1,0 1-1,0-1 0,1 0 1,-1 0-1,0 1 1,4 1-1,-1-1-1,1 1 1,-1-1-1,1 0 1,0 0-1,0 0 1,0-1-1,5 1 1,10 1-898,1 0 1,33-2-1,-49-1 353,8 0-315,50-4-7765,-29-7-493</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0.624"/>
    </inkml:context>
    <inkml:brush xml:id="br0">
      <inkml:brushProperty name="width" value="0.025" units="cm"/>
      <inkml:brushProperty name="height" value="0.025" units="cm"/>
    </inkml:brush>
  </inkml:definitions>
  <inkml:trace contextRef="#ctx0" brushRef="#br0">144 2 6854,'0'0'3236,"-11"0"-386,8 0-2676,-10 0 825,0 1 0,0 0 0,-18 4 0,28-5-846,0 1-1,-1 0 1,1-1-1,0 2 1,0-1-1,0 0 1,0 0-1,0 1 1,1 0-1,-1-1 0,0 1 1,1 0-1,-1 0 1,1 1-1,0-1 1,-1 1-1,1-1 1,0 1-1,1-1 0,-1 1 1,0 0-1,-1 4 1,3-7-146,0 1 0,1 0 1,-1-1-1,0 1 0,0 0 1,0-1-1,1 1 1,-1-1-1,0 1 0,1 0 1,-1-1-1,0 1 0,1-1 1,-1 1-1,1-1 0,-1 1 1,1-1-1,-1 0 0,1 1 1,0-1-1,-1 1 0,1-1 1,-1 0-1,1 0 0,0 1 1,-1-1-1,1 0 0,0 0 1,-1 0-1,1 0 0,0 0 1,-1 1-1,1-1 0,0-1 1,-1 1-1,1 0 0,0 0 1,0 0-1,37 0 83,-32-1-71,-1 1-5,1-1 0,-1 0 0,1 0 0,0-1 0,-1 0 0,0 1 0,0-2 0,1 1 0,-1-1 0,0 0 0,-1 0 0,1 0 0,-1 0 0,1-1 0,-1 0 0,0 0 0,0 0 0,-1 0 0,1-1 0,4-8-1,-13 19 873,3-5-873,0 1-1,0-1 1,1 1-1,-1 0 1,1 0-1,-1 0 1,1 0-1,0 0 1,0 0-1,0 0 1,-2 4-1,3-5-33,0 0 1,-1 0-1,1 0 0,0 0 1,-1 0-1,1 0 0,0 0 1,0 0-1,0 0 1,0 0-1,0 0 0,0 0 1,0 0-1,0 0 0,1 0 1,-1 0-1,0 0 0,1 0 1,-1 0-1,0 0 0,1 0 1,-1 0-1,1-1 0,0 1 1,-1 0-1,1 0 0,0 0 1,1 1-1,0-2-140,-1 1 0,1-1 0,0 1 0,0-1 1,-1 0-1,1 0 0,0 1 0,0-1 0,0-1 0,0 1 0,-1 0 1,1 0-1,0-1 0,3 0 0,3-2-1014,0 0 0,-1 0 0,0 0 0,1-1 0,-1 0 0,12-10 0,6-12-4228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
    </inkml:context>
    <inkml:brush xml:id="br0">
      <inkml:brushProperty name="width" value="0.025" units="cm"/>
      <inkml:brushProperty name="height" value="0.025" units="cm"/>
    </inkml:brush>
  </inkml:definitions>
  <inkml:trace contextRef="#ctx0" brushRef="#br0">160 1 9833,'0'0'2878,"-8"2"-369,0 0-2171,1 1 0,0-1 0,0 2 0,0-1 0,1 1 0,-1 0 0,1 0 0,-6 6 0,9-7-191,-1 0 0,1 0 0,0 0 0,0 0 0,0 1 1,1-1-1,-1 1 0,1 0 0,0 0 0,0 0 0,0 0 0,0 0 1,1 0-1,-1 0 0,1 1 0,0-1 0,0 8 0,1-11-134,1 1 0,-1-1 0,0 0 0,1 0 0,-1 0 0,1 0 0,-1 0 0,1 0 0,0 1 0,0-1 0,-1-1 0,1 1 0,0 0 0,0 0 0,0 0 0,0 0 0,0 0 0,0-1 0,0 1 0,0-1 0,0 1 0,0-1 0,0 1 0,1-1 0,-1 1 0,0-1 0,2 0 0,45 9-196,-25-6-350,-20-2 517,0-1 0,0 1 0,0 0 1,-1 0-1,1 0 0,0 0 0,-1 1 0,1-1 0,-1 1 0,0-1 0,1 1 1,-1 0-1,0 0 0,0 0 0,0 0 0,0 0 0,0 0 0,-1 1 0,1-1 1,1 5-1,-2-5 108,-1 0 0,0 0 0,0 0-1,0 0 1,0 0 0,0 0 0,-1 0 0,1 0 0,-1 0 0,1 0 0,-1 0 0,0 0 0,1 0 0,-1 0 0,0 0 0,0-1 0,0 1 0,-1 0 0,1-1 0,0 1-1,-1-1 1,1 1 0,-1-1 0,1 1 0,-1-1 0,0 0 0,1 0 0,-5 2 0,-3 2 97,0 0 0,0-1 0,0 0 0,0 0-1,-1-1 1,0-1 0,0 1 0,0-2 0,0 1 0,0-1 0,0-1 0,-13 0 0,22 0-218,0 0 1,0 0 0,0 0-1,0 0 1,0 0 0,0 0-1,0-1 1,0 1 0,0 0-1,0-1 1,0 1 0,1 0-1,-1-1 1,0 1 0,0-1-1,0 1 1,1-1 0,-1 0-1,0 1 1,0-1 0,1 0-1,-1 0 1,1 1 0,-1-1-1,1 0 1,-1 0 0,1 0-1,-1 0 1,1 1 0,0-1 0,-1 0-1,1 0 1,0 0 0,0 0-1,0 0 1,0 0 0,0 0-1,0-2 1,0 1-406,0-1-1,1 1 1,-1 0 0,1-1 0,0 1 0,0 0-1,0-1 1,0 1 0,0 0 0,0 0 0,0 0-1,1 0 1,-1 0 0,4-3 0,18-14-6148,4 0-4085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4.745"/>
    </inkml:context>
    <inkml:brush xml:id="br0">
      <inkml:brushProperty name="width" value="0.035" units="cm"/>
      <inkml:brushProperty name="height" value="0.035" units="cm"/>
    </inkml:brush>
  </inkml:definitions>
  <inkml:trace contextRef="#ctx0" brushRef="#br0">1 171 17772,'4'20'622,"-1"0"0,0 0 0,-1 0 0,-1 0-1,-2 26 1,0-15 473,4 32-1,-3-57-947,1-1 0,0 1 0,0-1 1,1 0-1,2 8 0,-3-12-124,-1 0 1,1 0-1,-1 0 0,1 0 0,-1 0 1,1 0-1,0 0 0,-1 0 0,1 0 1,0 0-1,0 0 0,0-1 1,0 1-1,0 0 0,0 0 0,0-1 1,0 1-1,0-1 0,0 1 0,0-1 1,0 0-1,1 1 0,-1-1 0,0 0 1,0 0-1,0 0 0,0 1 0,1-1 1,-1-1-1,0 1 0,0 0 0,3-1 1,0 0 6,1-1 0,-1 0 0,1 0 0,-1-1 0,0 1 0,0-1 0,0 0 0,0 0 0,-1-1 0,7-5 0,31-45 50,-33 43-66,47-72 8,-29 43-14,33-41 1,-58 80-9,23-24 17,-24 25-16,1-1 0,-1 1 0,1 0 1,-1-1-1,1 1 0,-1-1 0,1 1 0,-1 0 1,1-1-1,-1 1 0,1 0 0,0-1 0,-1 1 0,1 0 1,-1 0-1,1 0 0,0-1 0,-1 1 0,1 0 1,0 0-1,-1 0 0,1 0 0,0 0 0,-1 0 1,1 1-1,0-1 0,-1 0 0,1 0 0,-1 0 1,1 0-1,0 1 0,-1-1 0,1 0 0,-1 1 1,1-1-1,-1 0 0,1 1 0,-1-1 0,1 1 1,-1-1-1,1 1 0,-1-1 0,0 1 0,1-1 0,-1 1 1,1 0-1,2 10 12,-1 0 1,0 0 0,-1 0-1,0 0 1,0 1-1,-3 20 1,2 3 62,0-31-55,0 1 1,0 0-1,0-1 1,1 1-1,0 0 1,0-1-1,2 6 1,-3-10-18,1 1 1,-1-1-1,0 1 1,0-1-1,1 0 1,-1 1-1,0-1 1,1 0-1,-1 1 1,0-1-1,1 0 1,-1 1-1,0-1 1,1 0-1,-1 1 1,1-1-1,-1 0 1,1 0-1,-1 0 1,0 0-1,1 1 0,-1-1 1,1 0-1,-1 0 1,1 0-1,-1 0 1,2 0-1,-1-1 4,1 1 0,0-1 0,-1 0 0,1 0 0,0 1 0,-1-1-1,1 0 1,-1 0 0,0-1 0,1 1 0,-1 0 0,2-2 0,27-32 119,41-60 0,-49 62-126,2 1 1,48-50-1,-68 78-10,0 0 0,0 1 0,1-1 0,0 1 0,-1 0 0,1 0 0,0 0-1,8-2 1,-12 5 5,0-1 1,0 1-1,0 0 0,0 0 0,0 0 0,0 0 0,0 0 1,0 0-1,0 0 0,0 0 0,0 0 0,0 1 0,0-1 1,0 0-1,0 1 0,0-1 0,0 0 0,0 1 0,1 0 1,0 0-3,-1 1 0,0-1 0,0 0 0,0 1 0,0-1 0,0 1 1,0 0-1,0-1 0,0 1 0,-1 0 0,1-1 0,-1 1 0,1 0 0,0 3 1,1 12-40,-1 0 1,0 1-1,-1-1 0,-1 0 1,-1 1-1,0-1 1,-1 0-1,-1 0 1,-10 25-1,14-40 49,-1 0-1,0 0 0,1 0 1,-1 0-1,0 0 0,-1 0 1,1-1-1,0 1 1,0 0-1,-1 0 0,1-1 1,-1 1-1,0-1 0,1 1 1,-1-1-1,0 0 0,0 0 1,-2 1-1,2-1 10,0-1 0,0 0 0,0 0-1,0 0 1,0 0 0,1 0 0,-1 0 0,0 0-1,0-1 1,0 1 0,0-1 0,0 1-1,0-1 1,1 0 0,-1 0 0,0 0 0,1 0-1,-1 0 1,0 0 0,1 0 0,-3-3 0,-21-19-9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379"/>
    </inkml:context>
    <inkml:brush xml:id="br0">
      <inkml:brushProperty name="width" value="0.025" units="cm"/>
      <inkml:brushProperty name="height" value="0.025" units="cm"/>
    </inkml:brush>
  </inkml:definitions>
  <inkml:trace contextRef="#ctx0" brushRef="#br0">150 1 9993,'0'0'9594,"-8"3"-8174,2 0-1287,1-1 0,0 1 0,0 0 1,0 0-1,0 1 0,0-1 0,1 1 1,-1 0-1,1 0 0,0 1 0,1-1 0,-1 1 1,1 0-1,0 0 0,0 0 0,0 0 1,0 1-1,1-1 0,0 1 0,1 0 1,-1-1-1,1 1 0,0 0 0,0 10 1,1-14-127,0-1 0,1 0 0,0 1 1,-1-1-1,1 0 0,0 0 0,0 0 1,0 1-1,-1-1 0,1 0 0,0 0 1,1 0-1,-1-1 0,0 1 0,0 0 1,0 0-1,0 0 0,1-1 0,-1 1 1,0-1-1,1 1 0,-1-1 0,0 1 1,1-1-1,-1 0 0,0 0 0,1 0 1,1 0-1,49 4-182,-41-4-95,-9 0 195,8 0-587,1 1-1,-1 0 1,1 0 0,11 4-1,-21-5 640,0 0 1,1 1-1,-1-1 0,0 0 1,0 1-1,0-1 0,1 1 1,-1-1-1,0 1 0,0-1 1,0 1-1,0 0 0,0 0 1,0-1-1,0 1 0,0 0 1,0 0-1,0 0 0,-1 0 1,1 0-1,0 0 0,-1 0 1,1 0-1,-1 1 0,1-1 1,-1 0-1,1 0 0,-1 0 1,0 1-1,1-1 0,-1 0 1,0 0-1,0 1 0,0-1 1,0 0-1,0 0 0,0 1 1,-1-1-1,1 0 0,0 0 1,-1 1-1,1-1 0,-1 0 1,1 0-1,-1 0 0,-1 2 1,-1 1 249,0 0 0,0 0 1,-1 0-1,0 0 0,0-1 1,0 0-1,0 0 0,0 0 1,-1 0-1,1-1 1,-9 4-1,-58 20 1336,66-24-1429,-1-1-1,-1 2-34,0 0 0,0-1 1,0 0-1,0-1 0,0 1 0,-1-1 1,1-1-1,0 0 0,-1 0 1,1 0-1,-8-2 0,14 2-133,1 0-1,0 0 1,-1 0-1,1 0 1,-1-1 0,1 1-1,0 0 1,-1 0-1,1-1 1,-1 1-1,1 0 1,0-1 0,0 1-1,-1 0 1,1-1-1,0 1 1,0-1 0,-1 1-1,1 0 1,0-1-1,0 1 1,0-1-1,-1 1 1,1 0 0,0-1-1,0 1 1,0-1-1,0 1 1,0-1-1,0 1 1,0-1 0,0 1-1,0-1 1,1 0-1,9-17-1826,21-12-3935,-1 10-1677</inkml:trace>
  <inkml:trace contextRef="#ctx0" brushRef="#br0" timeOffset="1">270 180 13132,'0'0'12236,"71"-5"-12076,-41-4-128,4 0-929,0 0-1761,-6-1-1474,-7 0-2466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1.726"/>
    </inkml:context>
    <inkml:brush xml:id="br0">
      <inkml:brushProperty name="width" value="0.025" units="cm"/>
      <inkml:brushProperty name="height" value="0.025" units="cm"/>
    </inkml:brush>
  </inkml:definitions>
  <inkml:trace contextRef="#ctx0" brushRef="#br0">34 1 12748,'0'0'8840,"-5"54"-7719,5-28-672,0 4-321,0 4-96,0 0 32,5 0-96,-5 1-448,0-4-513,0-6-64,0-6-128,-8-8-481,-3-9-1569,-3-2-1794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2.056"/>
    </inkml:context>
    <inkml:brush xml:id="br0">
      <inkml:brushProperty name="width" value="0.025" units="cm"/>
      <inkml:brushProperty name="height" value="0.025" units="cm"/>
    </inkml:brush>
  </inkml:definitions>
  <inkml:trace contextRef="#ctx0" brushRef="#br0">1 76 8008,'0'0'2268,"0"-8"-100,0 5-2041,0 1 1,-1-1 0,1 1-1,0-1 1,1 1-1,-1-1 1,0 1-1,1-1 1,-1 1 0,1 0-1,0-1 1,0 1-1,0 0 1,0 0 0,0-1-1,0 1 1,1 0-1,-1 0 1,1 0 0,-1 0-1,1 1 1,0-1-1,0 0 1,0 1-1,0-1 1,0 1 0,0 0-1,0-1 1,0 1-1,1 0 1,-1 1 0,0-1-1,1 0 1,-1 0-1,1 1 1,-1 0-1,0-1 1,1 1 0,3 0-1,11 0-43,-1 0 0,1 0 0,-1 2-1,0 0 1,1 1 0,-1 0 0,0 2-1,-1-1 1,1 2 0,-1 0 0,0 1 0,14 9-1,-27-15-52,0 0 0,0 0 0,-1 0 0,1 0 1,0 0-1,0 0 0,-1 1 0,1-1 0,-1 0 0,1 1 0,-1 0 0,1-1 0,-1 1 0,0 0 0,0 0 0,0-1 0,0 1 0,0 0 0,0 0 0,-1 0 0,1 0 0,-1 0 0,1 0 0,-1 0 0,0 3 1,0-2 104,-1 0 0,0-1 0,0 1 0,-1 0 0,1-1 1,-1 1-1,1-1 0,-1 1 0,0-1 0,0 0 1,0 0-1,0 0 0,0 0 0,0 0 0,-5 3 1,-10 6 423,0-1 0,-1-1 0,-36 14 0,42-19-619,-46 16 550,55-19-654,-1 0 1,0 0 0,0 0-1,0-1 1,0 1 0,0-1-1,0 0 1,0 0 0,-1-1-1,1 1 1,-5-2-1,9 1-335,1 0-1,-1 0 0,0 0 1,1 0-1,-1 0 0,1 0 1,-1 0-1,1 0 0,0 0 1,-1 0-1,1 0 0,0 1 1,-1-1-1,1 0 0,0 0 1,1 0-1,19-15-9815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2.890"/>
    </inkml:context>
    <inkml:brush xml:id="br0">
      <inkml:brushProperty name="width" value="0.025" units="cm"/>
      <inkml:brushProperty name="height" value="0.025" units="cm"/>
    </inkml:brush>
  </inkml:definitions>
  <inkml:trace contextRef="#ctx0" brushRef="#br0">68 70 5541,'0'0'11392,"-8"2"-10377,5-1-909,0-1-1,0 1 1,0 0 0,0 0 0,1 0 0,-1 0 0,0 0 0,1 1 0,-1-1-1,1 1 1,-1 0 0,1 0 0,0 0 0,-1 0 0,1 0 0,0 0 0,0 0-1,1 1 1,-1-1 0,0 1 0,1-1 0,0 1 0,-1 0 0,1 0 0,0 0-1,1-1 1,-1 1 0,0 0 0,1 0 0,-1 0 0,1 0 0,0 0 0,0 0-1,0 0 1,1 4 0,0-5-29,0-1-1,-1 0 1,1 1 0,0-1-1,0 0 1,0 0-1,0 0 1,0 1 0,0-1-1,0 0 1,0 0-1,1-1 1,-1 1-1,0 0 1,1 0 0,-1-1-1,0 1 1,1 0-1,-1-1 1,1 1 0,-1-1-1,1 0 1,-1 0-1,0 1 1,1-1-1,0 0 1,-1 0 0,1 0-1,-1-1 1,1 1-1,-1 0 1,0-1 0,3 0-1,3 0 11,0 0 0,-1 0 0,0-1 1,1 0-1,-1 0 0,11-6 0,-13 6-79,1 0 1,-1-1-1,0 0 1,0 0-1,-1 0 0,1 0 1,-1-1-1,1 1 0,-1-1 1,0 0-1,0 0 1,-1 0-1,1 0 0,-1 0 1,0-1-1,0 1 1,0-1-1,-1 0 0,0 1 1,2-9-1,-3 12-10,0 1 1,0 0-1,-1-1 0,1 1 1,0 0-1,0 0 0,0-1 1,0 1-1,0 0 0,-1 0 1,1-1-1,0 1 0,0 0 1,0 0-1,-1-1 0,1 1 1,0 0-1,0 0 0,-1 0 0,1-1 1,0 1-1,0 0 0,-1 0 1,1 0-1,0 0 0,-1 0 1,1 0-1,0 0 0,0 0 1,-1 0-1,1 0 0,0 0 1,-1 0-1,1 0 0,0 0 1,-1 0-1,1 0 0,0 0 0,0 0 1,-1 0-1,1 0 0,0 0 1,-1 0-1,1 1 0,0-1 1,0 0-1,-1 0 0,1 0 1,0 0-1,0 1 0,-1-1 1,1 0-1,-15 11 6,14-10 5,0 0 0,0 0 1,0 0-1,0 1 0,1-1 1,-1 0-1,0 1 0,1-1 0,-1 0 1,1 1-1,-1-1 0,1 1 1,-1-1-1,1 1 0,0-1 1,0 1-1,0-1 0,0 1 0,0-1 1,0 1-1,0-1 0,0 0 1,1 1-1,-1-1 0,1 1 1,0 1-1,0-2 4,1 0 1,-1 0 0,1 0-1,-1 0 1,1 0-1,0 0 1,-1 0-1,1-1 1,0 1-1,0-1 1,-1 1-1,1-1 1,0 0-1,0 1 1,0-1-1,0 0 1,2-1-1,6 1-14,0-1 0,0 0 0,0-1-1,0 0 1,0-1 0,14-6 0,17-15-1005,-39 23 870,0 0 1,0-1 0,0 1 0,0-1 0,-1 1 0,1-1 0,0 0 0,-1 1 0,1-1-1,-1 0 1,1 0 0,-1 0 0,0 0 0,0-1 0,0 1 0,0 0 0,0-3 0,-3 5 127,1 1 1,-1-1 0,1 0 0,-1 1-1,0-1 1,1 1 0,-1 0 0,1 0-1,-1 0 1,1-1 0,-1 1 0,1 1-1,-2 0 1,-4 5-85,-14 18 883,24-17-255,15-5-313,23-8-227,-34 4-216,-1 0-1,0 0 1,1 0 0,-1 1 0,0 0-1,1 0 1,-1 0 0,8 2 0,-13 0 189,1-1 1,-1 0 0,0 0 0,0 1-1,0-1 1,-1 0 0,1 1 0,0-1-1,0 1 1,-1-1 0,1 1-1,-1-1 1,0 1 0,1-1 0,-1 1-1,0 0 1,0-1 0,0 1 0,0-1-1,0 1 1,0 0 0,0-1 0,-1 1-1,0 2 1,-9 43 151,-1-19 392,0-1-1,-2 0 1,-1-1-1,-1 0 1,-36 45-1,51-70-471,0-1 0,0 0-1,0 1 1,-1-1 0,1 0 0,0 1-1,0-1 1,-1 0 0,1 1-1,0-1 1,0 0 0,-1 0 0,1 1-1,0-1 1,-1 0 0,1 0-1,-1 0 1,1 1 0,0-1-1,-1 0 1,1 0 0,0 0 0,-1 0-1,1 0 1,-1 0 0,1 0-1,0 0 1,-1 0 0,1 0 0,-1 0-1,1 0 1,0 0 0,-1 0-1,1 0 1,-1 0 0,1 0-1,0-1 1,-1 1 0,1 0 0,-1-1-1,-2-19 401,11-37-899,-6 49 488,2-15-580,2 0 0,16-42 0,26-42-5437,-27 61 1436,-2 5-632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222"/>
    </inkml:context>
    <inkml:brush xml:id="br0">
      <inkml:brushProperty name="width" value="0.025" units="cm"/>
      <inkml:brushProperty name="height" value="0.025" units="cm"/>
    </inkml:brush>
  </inkml:definitions>
  <inkml:trace contextRef="#ctx0" brushRef="#br0">13 0 8456,'0'0'6999,"-2"9"-5216,-4 42 1540,1 89 0,5-139-3462,0 1 0,0-1 0,0 1 1,0-1-1,0 1 0,1-1 0,-1 1 0,0-1 0,1 1 1,-1-1-1,1 1 0,0-1 0,-1 0 0,1 1 0,0-1 1,0 0-1,0 0 0,0 1 0,0-1 0,0 0 0,0 0 1,0 0-1,0 0 0,1 0 0,-1 0 0,0-1 0,1 1 1,-1 0-1,0-1 0,1 1 0,-1-1 0,1 1 0,-1-1 1,1 0-1,2 1 0,-1-1-259,0 0-1,0 0 1,0-1 0,0 1 0,0-1 0,0 1-1,0-1 1,0 0 0,0 0 0,0 0-1,-1-1 1,1 1 0,0-1 0,-1 1-1,1-1 1,-1 0 0,3-3 0,4-7-3889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600"/>
    </inkml:context>
    <inkml:brush xml:id="br0">
      <inkml:brushProperty name="width" value="0.025" units="cm"/>
      <inkml:brushProperty name="height" value="0.025" units="cm"/>
    </inkml:brush>
  </inkml:definitions>
  <inkml:trace contextRef="#ctx0" brushRef="#br0">55 0 4901,'0'0'14509,"-7"4"-12779,6-4-1715,-31 22 1597,31-21-1549,0-1 0,0 1 0,0 0 0,0 0 0,0 0 0,0 0 0,0 0 0,0 0 0,0 0-1,1 0 1,-1 0 0,0 0 0,1 1 0,-1-1 0,1 0 0,-1 0 0,1 1 0,0-1 0,-1 0 0,1 0 0,0 1 0,0-1 0,0 0 0,0 1 0,0-1-1,0 0 1,1 1 0,-1-1 0,0 0 0,1 1 0,-1-1 0,1 0 0,-1 0 0,1 0 0,-1 1 0,2 0 0,0 0-62,0-1 1,1 1-1,-1-1 0,0 0 1,0 0-1,1 0 1,-1 0-1,1 0 0,-1 0 1,1-1-1,-1 1 1,1-1-1,-1 0 0,1 0 1,-1 0-1,1 0 1,-1 0-1,1 0 0,-1-1 1,1 1-1,3-2 1,0 1-176,-1-1 0,0 1 0,0-1 0,0 0 0,0-1 0,0 1 0,0-1 0,0 0 0,5-4 0,-9 6 123,1-1 0,0 0-1,-1 0 1,1 1-1,-1-1 1,1 0 0,-1 0-1,0 0 1,0 0-1,0-1 1,0 1-1,0 0 1,0 0 0,-1-1-1,1 1 1,-1 0-1,0-1 1,1-2 0,-2 4 80,1 1 0,-1-1 1,1 1-1,-1-1 0,1 1 1,-1 0-1,1-1 1,-1 1-1,1 0 0,-1 0 1,1 0-1,-1-1 1,0 1-1,1 0 0,-1 0 1,1 0-1,-1 0 0,0 0 1,1 0-1,-1 0 1,0 0-1,1 0 0,-1 0 1,1 0-1,-1 0 1,0 1-1,1-1 0,-2 1 1,-19 5 756,20-5-753,-1 0 0,1 0-1,-1 0 1,1 0-1,-1 1 1,1-1-1,0 0 1,0 1-1,-1 0 1,1-1-1,0 1 1,1-1-1,-1 1 1,0 0 0,0 0-1,1-1 1,-1 1-1,1 0 1,-1 0-1,1 0 1,0 0-1,0 0 1,0 2-1,0-3-111,1 0 0,-1 0 0,1 0 0,-1 1 0,1-1 0,0 0 0,-1 0 0,1 0 0,0 0 0,0 0 0,0 0 0,0 0 0,0-1 0,0 1 0,0 0 0,0 0 0,0-1 0,0 1 0,0-1 0,0 1 0,1-1 0,-1 1 0,0-1 0,0 0 0,1 0 0,-1 1 0,0-1 0,0 0 0,1 0 0,-1 0 0,0 0 0,1-1 0,1 1 0,4-2-1114,0 0 1,0 0 0,0 0 0,0-1-1,0 0 1,-1-1 0,1 1 0,-1-1-1,0 0 1,0-1 0,8-8 0,9-6-4531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3.941"/>
    </inkml:context>
    <inkml:brush xml:id="br0">
      <inkml:brushProperty name="width" value="0.025" units="cm"/>
      <inkml:brushProperty name="height" value="0.025" units="cm"/>
    </inkml:brush>
  </inkml:definitions>
  <inkml:trace contextRef="#ctx0" brushRef="#br0">129 1 7976,'0'0'8285,"-8"0"-5792,-43 10 126,50-10-2561,0 1 0,-1-1-1,1 1 1,-1-1-1,1 1 1,0-1 0,0 1-1,-1-1 1,1 1-1,0 0 1,0 0 0,0 0-1,0 0 1,0 0 0,0 0-1,0 0 1,0 0-1,0 0 1,0 0 0,0 0-1,1 1 1,-1-1-1,0 0 1,1 1 0,-1-1-1,1 0 1,0 1 0,-1-1-1,1 1 1,0-1-1,0 0 1,0 1 0,0-1-1,0 1 1,0-1 0,1 1-1,-1-1 1,0 0-1,1 1 1,-1-1 0,2 3-1,0-2-113,1 0 0,0 1 0,0-1 0,0 0 0,0 0 0,1-1 0,-1 1 0,0-1 0,1 1 1,-1-1-1,1 0 0,0 0 0,-1-1 0,1 1 0,0-1 0,3 0 0,30 9-642,-36-9 713,0 0 0,-1 1 0,1-1 0,0 0 1,-1 1-1,1-1 0,0 0 0,-1 1 0,1-1 1,0 1-1,-1-1 0,1 1 0,-1-1 0,1 1 1,-1-1-1,1 1 0,-1 0 0,0-1 0,1 1 1,-1 0-1,0-1 0,1 1 0,-1 0 1,0 0-1,0-1 0,0 1 0,1 0 0,-1 0 1,0-1-1,0 1 0,0 0 0,-1 1 0,1 0 80,-1-1 0,0 1-1,0 0 1,0-1-1,-1 1 1,1 0-1,0-1 1,-1 0-1,1 1 1,-1-1 0,1 0-1,-3 2 1,-49 25 1574,45-24-1913,0-1 0,0 0 0,0-1 0,-1 0 0,1 0 0,-18 1 0,20-5-5959,2-9-8419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4.600"/>
    </inkml:context>
    <inkml:brush xml:id="br0">
      <inkml:brushProperty name="width" value="0.025" units="cm"/>
      <inkml:brushProperty name="height" value="0.025" units="cm"/>
    </inkml:brush>
  </inkml:definitions>
  <inkml:trace contextRef="#ctx0" brushRef="#br0">121 151 11787,'-9'2'1255,"0"0"-818,1 1 0,-1-1 0,0 1 0,1 1 0,-1 0 0,-9 6 0,15-8-270,0 0 1,0 0 0,1 0-1,-1 1 1,0-1 0,1 1-1,-1-1 1,1 1 0,0 0-1,0 0 1,0 0 0,0 0-1,1 1 1,-1-1 0,1 0-1,0 1 1,0-1 0,0 1-1,0-1 1,1 1 0,-1 5-1,1-7-113,0-1 0,1 0 0,-1 1 0,1-1 0,-1 0 0,1 0 0,0 1 0,-1-1 0,1 0 0,0 0 0,0 0 0,-1 0 0,1 0 0,0 0 0,0 0 0,0 0 0,0-1 0,1 1 0,-1 0 0,0 0 0,0-1 0,0 1 0,1-1 0,-1 1 1,0-1-1,0 0 0,1 1 0,-1-1 0,0 0 0,1 0 0,-1 0 0,0 0 0,1 0 0,-1 0 0,0 0 0,3-1 0,4 0 89,0 1 1,-1-1 0,1-1 0,0 1 0,10-5 0,-8 1-109,-1 0 1,1 0-1,-1-1 1,-1 0 0,1-1-1,-1 0 1,0 0-1,-1-1 1,1 0-1,-2 0 1,9-12 0,-11 15-29,-1 0 1,0 0 0,0 0-1,-1-1 1,1 1 0,-1-1-1,0 1 1,-1-1 0,1 0-1,-1 1 1,0-1 0,-1 0-1,1 0 1,-1 0 0,0 0-1,-1 0 1,0 0 0,1 0-1,-2 1 1,1-1 0,-1 0-1,-2-6 1,2 9 33,0 1-1,1-1 1,-1 1-1,0-1 1,0 1-1,-1 0 1,1 0-1,0 0 1,-1 0-1,1 0 1,-1 0-1,0 1 1,1-1-1,-1 1 1,0 0-1,0 0 1,0 0-1,0 0 1,0 0-1,0 1 1,-3-1 0,5 1-29,1 0 0,0 0 0,0 0 1,-1 0-1,1 0 0,0 0 0,0 0 1,-1 0-1,1 1 0,0-1 0,0 0 1,0 0-1,-1 0 0,1 0 0,0 0 1,0 1-1,0-1 0,-1 0 0,1 0 1,0 0-1,0 1 0,0-1 0,0 0 1,0 0-1,0 0 0,-1 1 0,1-1 0,0 0 1,0 0-1,0 1 0,0-1 0,0 0 1,0 0-1,0 1 0,0-1 0,0 0 1,0 0-1,0 1 0,0-1 0,0 0 1,0 0-1,0 0 0,0 1 0,1-1 1,-1 0-1,0 0 0,0 1 0,0-1 1,0 0-1,0 0 0,0 0 0,1 1 1,-1-1-1,0 0 0,0 0 0,0 0 1,1 0-1,-1 0 0,0 1 0,0-1 1,0 0-1,1 0 0,14 13 332,8-8-366,0-2 0,1-1 0,-1 0 0,0-2 0,36-3 0,-21 1-1138,-22 1-546,0 0 0,0-2 0,-1 0 0,18-5 0,12-7-8416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4.978"/>
    </inkml:context>
    <inkml:brush xml:id="br0">
      <inkml:brushProperty name="width" value="0.025" units="cm"/>
      <inkml:brushProperty name="height" value="0.025" units="cm"/>
    </inkml:brush>
  </inkml:definitions>
  <inkml:trace contextRef="#ctx0" brushRef="#br0">1 0 11723,'0'0'9929,"49"26"-8743,-12-23-578,8-3-352,-3 0-192,2 0-128,-5 0-800,-12 0-1026,-11 0-1313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5.326"/>
    </inkml:context>
    <inkml:brush xml:id="br0">
      <inkml:brushProperty name="width" value="0.025" units="cm"/>
      <inkml:brushProperty name="height" value="0.025" units="cm"/>
    </inkml:brush>
  </inkml:definitions>
  <inkml:trace contextRef="#ctx0" brushRef="#br0">0 25 11082,'0'0'10442,"50"13"-9897,-8-17-353,11-3-128,4 0-192,-6 1-1474,-5-1-928,-7 0-3876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186"/>
    </inkml:context>
    <inkml:brush xml:id="br0">
      <inkml:brushProperty name="width" value="0.035" units="cm"/>
      <inkml:brushProperty name="height" value="0.035" units="cm"/>
    </inkml:brush>
  </inkml:definitions>
  <inkml:trace contextRef="#ctx0" brushRef="#br0">0 150 17348,'2'3'1312,"4"9"-1056,-2 1-208,7-2 344,4-1 1152,4-10-1440,2-1 33,7-8 55</inkml:trace>
  <inkml:trace contextRef="#ctx0" brushRef="#br0" timeOffset="1">377 1 17252,'8'37'1134,"-1"0"1,-3 1 0,1 63-1,1 5 601,11 42-14,-12-121-1383,1 0 1,0-1-1,15 33 0,-20-55-302,0-1 1,1 1-1,0-1 0,-1 0 1,1 0-1,1 0 1,-1 0-1,0 0 0,1 0 1,-1-1-1,6 5 0,-7-6-29,0-1-1,1 1 1,-1-1-1,0 0 0,0 1 1,1-1-1,-1 0 0,0 0 1,1 0-1,-1 0 1,0 0-1,0 0 0,1 0 1,-1 0-1,0 0 0,1-1 1,-1 1-1,0 0 1,0-1-1,0 1 0,1-1 1,-1 0-1,0 1 0,0-1 1,0 0-1,0 0 1,0 0-1,0 1 0,0-1 1,0 0-1,0 0 0,0-2 1,10-10 14,-2-1 1,0-1 0,0 0-1,-1 0 1,-1 0-1,-1-1 1,6-20 0,2-2 8,38-106 51,62-146-141,-112 287-23,0 0 1,-1 0-1,1 0 1,0 0-1,0 0 1,5-4 0,-7 7 65,0 0 0,0 0 0,0 0 0,0 0 0,0 0 1,0 0-1,0 0 0,0 0 0,0 0 0,0 0 1,0 0-1,0 1 0,0-1 0,0 0 0,0 0 1,0 0-1,0 0 0,0 0 0,0 0 0,0 0 1,0 0-1,0 0 0,0 0 0,0 0 0,0 0 0,0 0 1,0 0-1,0 0 0,0 0 0,0 0 0,0 0 1,0 1-1,0-1 0,0 0 0,0 0 0,0 0 1,0 0-1,1 0 0,-1 0 0,0 0 0,0 0 1,0 0-1,0 0 0,0 0 0,0 0 0,0 0 0,0 0 1,0 0-1,0 0 0,0 0 0,0 0 0,0 0 1,0 0-1,0 0 0,1 0 0,-9 14-1085,-27 28 34,15-17 436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2:55.686"/>
    </inkml:context>
    <inkml:brush xml:id="br0">
      <inkml:brushProperty name="width" value="0.025" units="cm"/>
      <inkml:brushProperty name="height" value="0.025" units="cm"/>
    </inkml:brush>
  </inkml:definitions>
  <inkml:trace contextRef="#ctx0" brushRef="#br0">201 13 9545,'0'0'6951,"-10"-2"-4699,3 0-2051,0 1-1,0 0 0,-1 0 0,1 0 0,0 1 1,0 0-1,0 1 0,-1 0 0,1 0 0,0 0 0,0 1 1,0 0-1,1 1 0,-1-1 0,0 1 0,1 1 1,-9 4-1,9-3-106,-1 0 0,1 0 0,1 0 0,-1 1 0,-7 10 1,12-14-30,-1 0 0,0 1 0,1-1 1,0 1-1,0 0 0,-1-1 0,1 1 1,1 0-1,-1 0 0,0-1 0,1 1 0,0 0 1,-1 0-1,1 0 0,0 0 0,0 0 1,1-1-1,0 5 0,-1-6-37,1 0-1,0 1 0,0-1 1,0 0-1,0 1 1,0-1-1,0 0 0,0 0 1,0 0-1,0 0 1,1 0-1,-1 0 0,0-1 1,1 1-1,-1 0 0,0 0 1,1-1-1,-1 1 1,1-1-1,-1 0 0,1 1 1,-1-1-1,1 0 1,2 0-1,43 2 486,-38-3-462,0 1-48,-1-1 0,1-1 0,-1 0 0,1 0 0,-1 0 0,0-1 1,14-7-1,-20 9-18,1 0 1,-1 0-1,0 0 1,0 0 0,0 0-1,0-1 1,0 1 0,0 0-1,-1-1 1,1 0-1,0 1 1,-1-1 0,1 0-1,-1 0 1,1 0 0,-1 0-1,0 0 1,0 0-1,0 0 1,0-1 0,0 1-1,-1 0 1,1 0 0,-1-1-1,1 1 1,-1 0 0,0-1-1,0 1 1,0-1-1,0 1 1,0 0 0,-1-1-1,0-2 1,-1 3 6,0 0 0,1 0-1,-1 1 1,0-1 0,0 0 0,-1 1 0,1 0 0,0-1 0,0 1 0,-1 0-1,1 0 1,-1 0 0,1 1 0,-1-1 0,1 1 0,-1-1 0,1 1-1,-1 0 1,-3 0 0,-2-1-257,0 0 1,0 1-1,0 0 0,0 1 1,-10 1-1,18-2 169,1 0 1,-1 0-1,0 0 0,1 0 0,-1 0 1,0 0-1,1 0 0,-1 0 1,0 0-1,1 0 0,-1 0 0,0 0 1,1 0-1,-1 0 0,0 0 1,0 0-1,1 0 0,-1 1 0,0-1 1,1 0-1,-1 0 0,0 0 1,0 0-1,1 1 0,-1-1 0,0 0 1,0 0-1,0 0 0,1 1 1,-1-1-1,0 0 0,0 0 1,0 1-1,0-1 0,1 0 0,-1 1 1,0-1-1,0 0 0,0 1 1,0-1-1,0 0 0,0 0 0,0 1 1,0-1-1,0 0 0,0 1 1,0-1-1,0 0 0,0 1 0,0-1 1,0 0-1,0 1 0,0-1 1,-1 0-1,1 0 0,0 1 0,0-1 1,0 0-1,0 1 0,-1-1 1,1 0-1,0 0 0,0 0 1,0 1-1,-1-1 0,1 0 0,0 0 1,-1 0-1,1 1 0,17 1-5504</inkml:trace>
  <inkml:trace contextRef="#ctx0" brushRef="#br0" timeOffset="1">450 15 10570,'-8'0'2424,"-8"1"-1053,-1 0 1,1 2 0,-1 0-1,1 0 1,-19 8 0,29-10-1157,1 1 1,-1 0-1,1 0 1,-1 1-1,1-1 1,0 1-1,0 0 1,0 1-1,0-1 1,1 1-1,0 0 1,-1 0-1,1 1 1,1-1-1,-1 1 1,1-1-1,-1 1 1,2 0-1,-5 9 0,7-13-189,0 0 0,0 0 0,-1 0 0,1 0-1,0 0 1,0 1 0,1-1 0,-1 0 0,0 0-1,0 0 1,0 0 0,1 0 0,-1 0 0,1 0-1,-1 0 1,1 0 0,-1 0 0,1 0-1,-1 0 1,1 0 0,0 0 0,0 0 0,-1 0-1,1 0 1,0-1 0,0 1 0,0 0 0,0-1-1,0 1 1,0-1 0,0 1 0,0-1 0,0 1-1,0-1 1,0 0 0,0 1 0,0-1-1,1 0 1,1 0 0,52 4 298,-46-4-292,7 1-30,0-2 0,-1 0 0,1-1 0,0 0 0,27-9 0,-39 10-2,0 0-1,0 0 0,-1-1 0,1 0 0,0 1 0,-1-1 0,0-1 0,1 1 0,-1 0 0,0-1 0,0 0 0,0 1 0,-1-1 0,1-1 0,-1 1 0,1 0 0,-1 0 0,0-1 0,0 1 0,-1-1 0,1 0 0,-1 0 0,0 1 0,0-1 0,0 0 0,0 0 0,-1 0 0,1-6 0,-1 9-9,0-1 0,-1 1 0,1-1 0,0 1 0,-1-1 0,1 1 0,-1 0 0,1-1 0,-1 1 0,0 0 0,0-1 0,1 1 0,-1 0 0,0 0 0,0 0 0,0 0 0,0 0 0,0 0 0,-1 0 0,1 0 0,0 0 0,-2-1 0,-2 0-78,-1-1 1,1 1-1,0 0 0,0 1 0,-1-1 0,-7 0 1,3 0-154,1 1 0,-1 1 0,1 0 1,0 0-1,-1 0 0,1 1 1,-15 4-1,11 2-3048,6-1-2823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2.787"/>
    </inkml:context>
    <inkml:brush xml:id="br0">
      <inkml:brushProperty name="width" value="0.025" units="cm"/>
      <inkml:brushProperty name="height" value="0.025" units="cm"/>
    </inkml:brush>
  </inkml:definitions>
  <inkml:trace contextRef="#ctx0" brushRef="#br0">68 1 4644,'0'0'17452,"-3"7"-16524,-17 42 273,12-34-698,1 1 1,1 0-1,0 0 1,1 1-1,1-1 1,-4 34-1,8-49-441,0-1 1,1 1-1,-1 0 1,1 0-1,-1 0 1,1-1-1,-1 1 1,1 0-1,-1 0 1,1-1-1,0 1 1,-1-1-1,1 1 1,0 0-1,-1-1 0,1 0 1,0 1-1,0-1 1,0 1-1,0-1 1,-1 0-1,1 1 1,0-1-1,0 0 1,0 0-1,0 0 1,0 0-1,0 0 1,0 0-1,1 0 0,37 0 439,-30 0-381,65 0 364,-18 0-2864,-19 0-5451,-26-1 1425,-2-5-2962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3.117"/>
    </inkml:context>
    <inkml:brush xml:id="br0">
      <inkml:brushProperty name="width" value="0.025" units="cm"/>
      <inkml:brushProperty name="height" value="0.025" units="cm"/>
    </inkml:brush>
  </inkml:definitions>
  <inkml:trace contextRef="#ctx0" brushRef="#br0">29 57 11050,'0'0'12124,"10"1"-11895,8 0-179,1 1 11,0 0 0,0-2 0,30-2 0,-47 1-60,-1 1 0,0 0-1,0 0 1,1-1 0,-1 1 0,0-1 0,0 1-1,1-1 1,-1 0 0,0 1 0,0-1-1,0 0 1,0 0 0,0 0 0,0 1 0,0-1-1,0 0 1,-1 0 0,1-1 0,0 1-1,0 0 1,-1 0 0,1 0 0,-1 0-1,1-1 1,-1 1 0,0 0 0,1 0 0,-1-1-1,0 1 1,0 0 0,0-1 0,0 1-1,0 0 1,0-1 0,0 1 0,0 0 0,0-1-1,-1 1 1,1 0 0,-1 0 0,1-1-1,-1 1 1,1 0 0,-1 0 0,0 0 0,1 0-1,-1 0 1,0 0 0,0 0 0,0 0-1,0 0 1,0 0 0,0 0 0,0 0 0,0 1-1,0-1 1,0 0 0,-1 1 0,1-1-1,-1 0 1,-5 1 63,0 0 0,1 0 0,-1 0 0,0 0 0,1 1 0,-1 0 1,0 1-1,1-1 0,0 1 0,-1 1 0,1-1 0,0 1 0,0 0 0,0 0 0,1 1 0,-1 0 0,1 0 0,0 0 0,0 1 0,0-1 0,0 1 0,1 0 1,0 1-1,0-1 0,1 1 0,-1-1 0,1 1 0,0 0 0,1 1 0,-1-1 0,-1 8 0,4-12-64,-1-1 1,1 1-1,0-1 0,0 1 1,0 0-1,-1-1 1,2 1-1,-1 0 0,0-1 1,0 1-1,0-1 0,1 1 1,-1 0-1,1-1 0,-1 1 1,1-1-1,0 1 0,0-1 1,-1 1-1,1-1 0,0 0 1,0 1-1,0-1 1,1 0-1,-1 0 0,0 0 1,0 0-1,1 0 0,-1 0 1,0 0-1,1 0 0,-1 0 1,1-1-1,-1 1 0,1-1 1,2 1-1,5 1-852,0 0-1,0 0 1,0-1-1,1-1 1,8 0-1,-13 0-3,25 0-6361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3.511"/>
    </inkml:context>
    <inkml:brush xml:id="br0">
      <inkml:brushProperty name="width" value="0.025" units="cm"/>
      <inkml:brushProperty name="height" value="0.025" units="cm"/>
    </inkml:brush>
  </inkml:definitions>
  <inkml:trace contextRef="#ctx0" brushRef="#br0">126 18 11211,'0'0'8231,"-10"-4"-6464,-31-9-592,39 13-1089,-1-1 0,1 1 0,0 0 0,-1 0 0,1 0 0,0 1 0,0-1 0,-1 0 0,1 1 0,0 0 0,0-1 0,-1 1 0,1 0 0,0 0 0,0 0 0,0 0 0,0 1 0,1-1 0,-1 0 0,0 1 0,0 0 1,1-1-1,-1 1 0,1 0 0,-2 2 0,0 0 84,1-1 1,0 1 0,-1-1 0,2 1 0,-1 0 0,0 0-1,1 0 1,0 0 0,0 0 0,0 0 0,-1 6 0,3-9-142,-1 0 0,1 0 0,-1 0 0,1 1 0,0-1 0,-1 0 0,1 0 0,0 0 0,0 0 0,-1 0 0,1 0 0,0 0 0,0-1 0,0 1 0,0 0 0,0 0 0,1-1 1,-1 1-1,0-1 0,0 1 0,0-1 0,1 1 0,-1-1 0,0 0 0,0 1 0,1-1 0,-1 0 0,0 0 0,0 0 0,3 0 0,51 0 97,-44-1-85,-3 0-151,1 0 0,0 0 0,-1-1-1,16-6 1,23-5-401,-52 43 653,3-23-23,1-6-97,1-1-1,0 1 0,-1 0 0,1 0 0,0 0 0,0 0 0,0 0 0,0 0 0,0 0 0,0-1 1,0 1-1,0 0 0,0 0 0,0 0 0,1 0 0,-1 0 0,0 0 0,1-1 0,-1 1 0,0 0 0,1 0 1,-1 0-1,1-1 0,-1 1 0,1 0 0,0-1 0,-1 1 0,1 0 0,0-1 0,-1 1 0,1-1 0,0 1 1,0-1-1,-1 1 0,1-1 0,0 0 0,2 1 0,0 0 10,1-1 0,-1 0 0,1 0 0,-1 0-1,1 0 1,-1 0 0,1-1 0,-1 1 0,6-3 0,-6 2-165,0 0-1,0 0 1,0-1 0,0 1-1,0-1 1,0 0 0,0 0 0,0 0-1,-1 0 1,1 0 0,2-4-1,21-31-6753,-11 14-803,-2 6 318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4.463"/>
    </inkml:context>
    <inkml:brush xml:id="br0">
      <inkml:brushProperty name="width" value="0.025" units="cm"/>
      <inkml:brushProperty name="height" value="0.025" units="cm"/>
    </inkml:brush>
  </inkml:definitions>
  <inkml:trace contextRef="#ctx0" brushRef="#br0">76 0 11659,'0'0'9049,"-8"5"-7720,4-3-1171,0 1-1,0-1 1,0 1 0,0 0 0,1 0-1,-1 0 1,1 1 0,0-1 0,0 1-1,0 0 1,0-1 0,1 2 0,-1-1-1,1 0 1,0 0 0,0 1 0,1-1-1,-1 1 1,0 5 0,-3 32 215,1 0 0,3 51 0,1-59-248,0-33-61,10-22 181,-8 6-224,0 0-1,-1 0 1,-2-24-1,0 7 256,25 44 60,-18-6-315,0-1 0,1-1 0,-1 1 1,1-1-1,0 0 0,0 0 0,0-1 0,9 3 0,-13-5-13,0-1 0,0 1 0,0-1-1,-1 0 1,1 1 0,0-1 0,0-1 0,0 1 0,0 0 0,0-1 0,-1 0 0,1 1 0,0-1-1,-1 0 1,1 0 0,0-1 0,-1 1 0,1 0 0,-1-1 0,0 0 0,1 1 0,-1-1 0,0 0 0,0 0-1,3-5 1,-1 3 1,-1 0-3,1 1 1,-1-1 0,0 1 0,-1-1 0,1 0 0,-1 0 0,1 0 0,-1-1-1,0 1 1,-1 0 0,3-9 0,-5 13-11,1 0 0,0-1 0,-1 1 0,1 0 0,0 0 0,-1 0 0,1 0 0,0 0 0,-1 0 0,1 0 0,-1 0 0,1 0 0,0 0 0,-1 0 0,1 0 0,-1 0 0,1 0 0,0 0 0,-1 0 0,1 0 0,0 0 0,-1 0 0,1 0 0,-1 1 0,1-1 0,0 0 0,-1 0 0,1 0 0,0 1 0,0-1 0,-1 0 0,1 1 0,0-1 0,0 0 0,-1 0 0,1 1 0,0-1 0,0 1 0,0-1 0,-1 0 0,1 1 0,-14 13-4,12-10 55,0 0 0,0 0 0,1 1 0,-1-1 0,1 0 1,0 1-1,1-1 0,-1 1 0,1-1 0,0 1 0,0-1 0,0 1 0,1 4 0,-1-7-32,0-1-1,1 1 0,-1-1 0,0 1 1,1-1-1,-1 1 0,1-1 0,0 0 0,-1 1 1,1-1-1,0 0 0,0 0 0,0 1 0,0-1 1,0 0-1,0 0 0,0 0 0,0 0 0,0 0 1,1-1-1,-1 1 0,0 0 0,1 0 0,-1-1 1,0 1-1,1-1 0,-1 1 0,1-1 1,-1 0-1,1 1 0,-1-1 0,1 0 0,-1 0 1,1 0-1,-1 0 0,1 0 0,-1-1 0,1 1 1,-1 0-1,0-1 0,1 1 0,2-2 0,0 0 6,0-1 0,0 1 0,0-1-1,0 0 1,-1 0 0,1-1-1,-1 1 1,0-1 0,0 0 0,0 1-1,4-8 1,-3 3-17,1 1 1,-1-1-1,0 0 0,-1 0 0,4-14 1,-7 22-4,0 0 1,0 1 0,0-1-1,0 0 1,0 0-1,0 0 1,0 0 0,0 0-1,0 0 1,0 0 0,0 1-1,0-1 1,0 0 0,0 0-1,0 0 1,-1 0-1,1 0 1,0 0 0,0 0-1,0 0 1,0 0 0,0 0-1,0 0 1,0 0-1,-1 1 1,1-1 0,0 0-1,0 0 1,0 0 0,0 0-1,0 0 1,0 0 0,0 0-1,-1 0 1,1 0-1,0 0 1,0 0 0,0 0-1,0-1 1,0 1 0,0 0-1,-1 0 1,1 0-1,0 0 1,0 0 0,0 0-1,0 0 1,0 0 0,0 0-1,0 0 1,0 0-1,-1 0 1,1 0 0,0-1-1,0 1 1,-7 14-10,7 10 152,4-23-39,4-14-57,-7 12-51,0 0 0,-1-1-1,1 1 1,0 0 0,-1-1 0,0 1 0,1-1-1,-1 1 1,0 0 0,0-1 0,0 1 0,0-1-1,0 1 1,0-1 0,0 1 0,0-1 0,-1 1 0,1-1-1,-1 1 1,0-2 0,1 2 1,-1 0 0,0 1 0,1-1 0,-1 1 0,0-1 1,0 1-1,1-1 0,-1 1 0,0-1 0,0 1 0,0 0 0,1-1 0,-1 1 0,0 0 1,0 0-1,0 0 0,0 0 0,0 0 0,0 0 0,0 0 0,1 0 0,-1 0 0,0 0 0,0 0 1,0 0-1,0 1 0,0-1 0,1 0 0,-1 1 0,0-1 0,0 1 0,1-1 0,-1 1 1,0-1-1,-1 2 0,0 0-2,-1 1 0,1 0 0,0-1 0,0 1 1,0 0-1,0 1 0,0-1 0,1 0 0,-1 0 0,1 1 0,0-1 1,0 1-1,0-1 0,0 1 0,1-1 0,-1 6 0,1-6 22,-1 1-1,1 0 0,0 0 0,0-1 0,0 1 0,0 0 1,0 0-1,1-1 0,0 1 0,0 0 0,0-1 0,0 1 1,0-1-1,1 1 0,2 3 0,-2-5 12,1 0 0,0 0-1,0 0 1,0-1 0,0 1 0,0-1-1,0 0 1,0 0 0,0 0 0,0 0-1,1-1 1,-1 1 0,0-1 0,0 0-1,1 0 1,4 0 0,24-5-3182,-6-6-8220,-11 2 2576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4.890"/>
    </inkml:context>
    <inkml:brush xml:id="br0">
      <inkml:brushProperty name="width" value="0.025" units="cm"/>
      <inkml:brushProperty name="height" value="0.025" units="cm"/>
    </inkml:brush>
  </inkml:definitions>
  <inkml:trace contextRef="#ctx0" brushRef="#br0">115 1 14125,'0'0'10287,"-2"8"-9913,-8 43 107,2 1-1,3 1 0,2-1 1,5 86-1,-1-131-479,0-1 0,-1 0 0,0 1 0,-1-1 0,1 0 0,-3 8 0,3-12 44,-1-1-1,1 0 1,-1 0-1,1 1 1,-1-1 0,0 0-1,1 0 1,-1 0-1,0 0 1,0 0 0,0 0-1,0 0 1,0 0-1,0-1 1,0 1 0,0 0-1,0 0 1,-1-1-1,1 1 1,0-1 0,0 1-1,-1-1 1,1 1-1,0-1 1,-1 0 0,1 0-1,0 0 1,-1 0-1,1 0 1,0 0 0,-1 0-1,1 0 1,0 0-1,-1-1 1,0 1 0,-1-2-9,1 1 1,-1 0-1,1-1 1,0 1-1,0-1 1,0 0-1,0 0 1,0 0-1,0 0 1,1 0-1,-1 0 1,1 0-1,-1 0 1,1-1-1,0 1 1,0-1-1,0 1 1,0-1-1,0 1 1,0-1-1,0-3 1,-9-58-13,10 61-36,-1-6 4,1-1-1,0 1 0,0-1 1,1 1-1,0-1 1,5-16-1,-5 24-27,0-1 1,1 1-1,-1 0 0,1-1 1,-1 1-1,1 0 1,0 0-1,0 0 0,0 0 1,0 1-1,0-1 0,0 0 1,1 1-1,-1-1 1,0 1-1,1 0 0,-1 0 1,1 0-1,-1 0 1,1 1-1,0-1 0,-1 0 1,1 1-1,0 0 0,0 0 1,-1 0-1,1 0 1,3 0-1,7 1-1080,13 0-2787,-12-4-4200,-7-5-379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5.236"/>
    </inkml:context>
    <inkml:brush xml:id="br0">
      <inkml:brushProperty name="width" value="0.025" units="cm"/>
      <inkml:brushProperty name="height" value="0.025" units="cm"/>
    </inkml:brush>
  </inkml:definitions>
  <inkml:trace contextRef="#ctx0" brushRef="#br0">0 1 13869,'0'0'6246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05.593"/>
    </inkml:context>
    <inkml:brush xml:id="br0">
      <inkml:brushProperty name="width" value="0.025" units="cm"/>
      <inkml:brushProperty name="height" value="0.025" units="cm"/>
    </inkml:brush>
  </inkml:definitions>
  <inkml:trace contextRef="#ctx0" brushRef="#br0">0 56 9833,'0'0'5910,"9"0"-3385,218 1 3024,2 1-3353,516-2-2414,-326-20-363,-244 0-2788,-167 19 2841,-5 1 69,0 0 0,0 0 1,-1-1-1,1 1 0,0-1 1,0 0-1,-1 1 0,1-1 0,0-1 1,-1 1-1,3-2 0,-2-5-5392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1.649"/>
    </inkml:context>
    <inkml:brush xml:id="br0">
      <inkml:brushProperty name="width" value="0.025" units="cm"/>
      <inkml:brushProperty name="height" value="0.025" units="cm"/>
    </inkml:brush>
  </inkml:definitions>
  <inkml:trace contextRef="#ctx0" brushRef="#br0">4076 430 4452,'-12'-11'2488,"-21"-20"-2009,6 4-28,0 1 0,-2 1 0,-1 2-1,-51-30 1,47 39 3,-1 1 0,-1 1 0,0 2 0,0 2 0,-44-4 0,-192-6 660,132 12-900,-358-57-109,19 1 196,-350 47 205,723 22-491,2 4 1,0 5-1,0 4 0,2 5 0,-183 71 1,65 12-215,187-89 167,1 2 0,1 1 0,1 2 1,-37 36-1,51-42 20,1 0-1,2 1 1,-1 0-1,2 1 1,1 0 0,0 1-1,2 0 1,0 1 0,2 0-1,0 0 1,1 1 0,2 0-1,0 0 1,-1 28-1,4-23-3,2 1 0,0-1 0,2 0 0,1 0 0,1 0 0,1-1 0,2 0-1,1 0 1,1 0 0,1-1 0,19 33 0,2-8 35,2-2-1,2-2 1,2-1 0,2-2-1,2-2 1,2-1 0,1-3 0,2-1-1,2-3 1,93 50 0,-69-48-7,1-4 0,2-3 1,1-4-1,1-3 0,1-3 1,1-3-1,110 6 0,877-11-192,-629-18 227,-403 7-40,602-23-4,-541 12 49,0-3 1,-1-5-1,-1-4 1,143-54-1,-132 32 368,-2-5 0,-2-4 1,-2-4-1,-3-4 0,-3-5 0,128-118 0,-188 152-204,-1 0 0,-2-2 0,-1-2 0,-2 0 0,26-49-1,-43 69-181,-1-1-1,-1-1 0,0 0 0,-2 0 1,0 0-1,-1-1 0,-1 0 0,-1 0 1,0 0-1,-2 0 0,0-1 0,-2 1 1,0 0-1,-5-25 0,2 29-14,-2 1-1,0 0 1,0 0-1,-1 0 1,-1 1-1,0 0 1,-1 1-1,-1 0 0,0 0 1,-1 1-1,0 0 1,0 1-1,-2 1 1,1-1-1,-27-14 1,6 4-25,-2 2 0,-1 2 1,0 1-1,-1 2 0,-53-13 1,14 11-401,0 2 0,-1 5 0,-111-1 0,-236 25-4230,395-13 4159,-227 13-4979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5.635"/>
    </inkml:context>
    <inkml:brush xml:id="br0">
      <inkml:brushProperty name="width" value="0.025" units="cm"/>
      <inkml:brushProperty name="height" value="0.025" units="cm"/>
    </inkml:brush>
  </inkml:definitions>
  <inkml:trace contextRef="#ctx0" brushRef="#br0">29 0 8552,'0'0'8851,"-2"11"-8664,-2 53 498,3-1 0,13 121 0,-11-175-682,1 8-162,0 1 1,-1-1-1,-1 1 0,0 0 0,-6 30 0,6-47-52,0 0-1,-1 0 1,1 0 0,-1-1 0,1 1-1,-1 0 1,1 0 0,-1 0 0,0 0-1,1 0 1,-1-1 0,0 1-1,1 0 1,-1-1 0,0 1 0,0 0-1,0-1 1,0 1 0,0-1-1,0 0 1,0 1 0,0-1 0,0 0-1,0 1 1,-1-1 0,-11 1-4055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5.713"/>
    </inkml:context>
    <inkml:brush xml:id="br0">
      <inkml:brushProperty name="width" value="0.035" units="cm"/>
      <inkml:brushProperty name="height" value="0.035" units="cm"/>
    </inkml:brush>
  </inkml:definitions>
  <inkml:trace contextRef="#ctx0" brushRef="#br0">0 610 16588,'23'48'1848,"4"3"-1184,-3-6-272,3-9 1241,3-7-1065,0-16 1112,0-13-1392,3-24-72,0-12-32</inkml:trace>
  <inkml:trace contextRef="#ctx0" brushRef="#br0" timeOffset="1">380 0 16756,'-3'24'1113,"2"-1"1,0 0 0,2 1-1,0-1 1,7 36 0,-2-15-444,23 130 1104,-23-148-1625,1-1 0,2 0-1,0 0 1,23 40 0,-30-63-204,15 25-220,-16-26 191,-1 0 0,1 0 0,0 1 0,0-1 0,0 0 0,0 0 0,0 0-1,1 0 1,-1-1 0,0 1 0,0 0 0,1 0 0,-1-1 0,0 1 0,1-1 0,1 1 0,-2-1 57,-1 0 0,0 0 0,0 0 0,0 0 0,0 0 1,0 0-1,0 0 0,0 0 0,0 0 0,1 0 0,-1 0 0,0 0 1,0 0-1,0 0 0,0 0 0,0 0 0,0 0 0,0 0 0,0-1 1,0 1-1,0 0 0,0 0 0,0 0 0,0 0 0,0 0 0,0 0 1,1 0-1,-1 0 0,0 0 0,0-1 0,0 1 0,0 0 0,0 0 1,0 0-1,0 0 0,0 0 0,0 0 0,0 0 0,0-1 0,0 1 1,-1 0-1,1 0 0,0 0 0,0 0 0,0 0 0,0 0 0,0 0 1,0 0-1,0 0 0,0 0 0,0-1 0,-5-8-743,-9-8-225,-8-2 129,-1 0 0,-31-20 0,22 20 1862,-46-22 0,96 37 1031,0 3-2054,0-1-1,-1-1 1,0 0-1,1-1 0,-1-1 1,0 0-1,-1-1 1,26-14-1,-1-3-173</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6.015"/>
    </inkml:context>
    <inkml:brush xml:id="br0">
      <inkml:brushProperty name="width" value="0.025" units="cm"/>
      <inkml:brushProperty name="height" value="0.025" units="cm"/>
    </inkml:brush>
  </inkml:definitions>
  <inkml:trace contextRef="#ctx0" brushRef="#br0">19 337 8104,'0'0'4911,"-3"9"-2946,-1 6-1231,0-1 1,1 1 0,1 0 0,0 17 0,1-30-618,1 1 1,0 0-1,0-1 0,1 1 1,-1 0-1,0-1 0,1 1 0,0 0 1,0-1-1,-1 1 0,2-1 0,-1 0 1,0 1-1,0-1 0,4 4 0,-4-5-89,1 0 1,0 0-1,-1 0 0,1-1 0,0 1 0,0-1 0,0 1 0,-1-1 0,1 0 0,0 1 0,0-1 0,0 0 0,0 0 0,0-1 0,-1 1 0,1 0 0,0 0 1,0-1-1,0 0 0,0 1 0,-1-1 0,1 0 0,0 0 0,-1 1 0,1-1 0,-1-1 0,2 0 0,16-11 505,-1-1-1,0-1 0,-1 0 1,-1-2-1,23-29 0,16-15-331,83-61 102,-63 57-1290,-3-3-3592,-35 28-3498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7.679"/>
    </inkml:context>
    <inkml:brush xml:id="br0">
      <inkml:brushProperty name="width" value="0.025" units="cm"/>
      <inkml:brushProperty name="height" value="0.025" units="cm"/>
    </inkml:brush>
  </inkml:definitions>
  <inkml:trace contextRef="#ctx0" brushRef="#br0">153 0 4548,'0'0'13079,"-1"10"-11819,-5 13-870,-1 1 0,-1-1 0,-1-1 0,-1 0 0,-21 35 0,18-36-389,1 0 0,2 1 1,0 1-1,1 0 0,1 0 0,1 0 0,-4 26 0,11-49-19,0 1 0,0-1 0,0 0 0,0 0 0,0 1 0,0-1 0,-1 0 0,1 1 0,0-1 0,0 0-1,0 0 1,0 1 0,0-1 0,0 0 0,0 1 0,0-1 0,0 0 0,0 0 0,1 1 0,-1-1 0,0 0 0,0 1 0,0-1 0,0 0 0,0 0 0,0 1 0,1-1 0,-1 0 0,0 0-1,0 0 1,0 1 0,1-1 0,-1 0 0,0 0 0,0 0 0,1 1 0,-1-1 0,0 0 0,0 0 0,1 0 0,-1 0 0,0 0 0,1 0 0,12-8-737,11-21-1118,1-12-2211,-2-9-2119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9.081"/>
    </inkml:context>
    <inkml:brush xml:id="br0">
      <inkml:brushProperty name="width" value="0.025" units="cm"/>
      <inkml:brushProperty name="height" value="0.025" units="cm"/>
    </inkml:brush>
  </inkml:definitions>
  <inkml:trace contextRef="#ctx0" brushRef="#br0">110 25 9321,'-8'14'3870,"-8"15"-3305,1 0 1,1 1-1,2 1 0,1 0 0,1 0 0,2 1 1,-6 49-1,13-66-419,1 74 252,0-84-382,0-1 1,1 1-1,0 0 0,0 0 1,0-1-1,1 1 0,0-1 1,0 1-1,0-1 1,0 0-1,0 1 0,1-1 1,0 0-1,0-1 0,4 5 1,-6-7 36,-13-33 1840,8 24-1551,1-1 0,0 1 0,0-1 0,-1-11-1,3 18-304,1 0 0,0 0-1,0 0 1,0 0-1,0 0 1,0 0-1,0 0 1,1 1 0,-1-1-1,1 0 1,-1 0-1,1 0 1,0 0-1,0 0 1,0 1-1,0-1 1,0 0 0,0 1-1,0-1 1,0 1-1,1-1 1,-1 1-1,1 0 1,2-3 0,8-2-11,0 0 1,1 0 0,0 1-1,0 0 1,0 1 0,0 1-1,1 0 1,0 1 0,-1 0-1,1 1 1,17 1 0,-30 0-22,0 0-1,1 1 1,-1-1 0,0 0-1,0 0 1,1 1 0,-1-1 0,0 1-1,0-1 1,1 1 0,-1-1 0,0 1-1,0 0 1,0 0 0,0-1-1,0 1 1,0 0 0,0 0 0,0 0-1,-1 0 1,1 0 0,0 0-1,0 1 1,-1-1 0,1 0 0,-1 0-1,1 0 1,-1 1 0,1-1 0,-1 0-1,0 0 1,0 1 0,1-1-1,-1 0 1,0 1 0,0-1 0,-1 0-1,1 1 1,0-1 0,0 0 0,0 0-1,-1 1 1,0 0 0,0 3 129,0 0 0,0 0 0,0 0 0,-1 0 0,0-1 0,0 1-1,0 0 1,-1-1 0,0 0 0,-3 6 0,5-9-64,15-32 410,49-150-1676,-64 182 1192,1-1 0,0 1 0,0-1 0,0 0 0,0 1-1,0-1 1,0 1 0,0-1 0,0 1 0,0-1 0,0 1-1,0-1 1,0 1 0,0-1 0,0 1 0,0-1 0,0 0-1,0 1 1,0-1 0,1 1 0,-1-1 0,0 1 0,0-1-1,1 0 1,-1 1 0,0-1 0,1 0 0,-1 1 0,0-1-1,1 0 1,-1 1 0,0-1 0,1 0 0,-1 0 0,1 1 0,22 0 113,-18-1-66,1-1-1,-1-1 1,0 1-1,0-1 0,0 0 1,0 0-1,8-5 0,-2-2-19,0-1 0,0-1 0,-1 1 0,9-14 0,-15 19-57,-1 0 0,1 0 0,-1 0 0,0-1 1,-1 1-1,1-1 0,-1 0 0,0 0 0,0 0 0,-1 0 0,0 0 1,0-7-1,-1 13 27,1 0 1,-1 0-1,0 0 0,0 0 1,0-1-1,0 1 0,0 0 1,0 0-1,0 0 0,0 0 1,0 0-1,0-1 1,0 1-1,0 0 0,0 0 1,-1 0-1,1 0 0,0 0 1,0 0-1,0-1 1,0 1-1,0 0 0,0 0 1,0 0-1,0 0 0,0 0 1,0 0-1,0 0 0,-1 0 1,1-1-1,0 1 1,0 0-1,0 0 0,0 0 1,0 0-1,0 0 0,-1 0 1,1 0-1,0 0 1,0 0-1,0 0 0,0 0 1,0 0-1,-1 0 0,1 0 1,0 0-1,0 0 0,0 0 1,0 0-1,0 0 1,0 0-1,-1 0 0,1 0 1,0 0-1,0 0 0,0 0 1,0 0-1,0 0 1,0 1-1,-1-1 0,-10 10-182,-8 14 94,11-9 138,1 1 0,0-1 1,1 2-1,1-1 0,1 1 0,0-1 0,1 1 0,1 0 0,1 0 1,0 0-1,3 28 0,-2-43-33,0 1 1,1-1-1,-1 1 0,1-1 1,0 0-1,0 1 0,0-1 1,0 0-1,0 0 0,0 0 1,1 0-1,-1 0 0,0 0 1,1 0-1,0 0 1,0-1-1,-1 1 0,1 0 1,0-1-1,4 3 0,-2-3 11,0 1 1,-1-1-1,1 0 0,0 0 0,0-1 0,0 1 0,0-1 0,-1 0 1,1 0-1,0 0 0,0-1 0,4 0 0,1-1 10,-1 0 0,1 0 0,-1-1 0,0 0 0,1-1 0,-2 0 0,1 0 0,0 0 0,-1-1 0,13-11 0,-16 12-34,0 0 1,0-1 0,0 1-1,-1-1 1,0 1-1,0-1 1,0 0 0,-1 0-1,0 0 1,0 0 0,0-1-1,0 1 1,-1-1 0,0 1-1,0-1 1,0 1-1,-1-7 1,0 11 3,0 1 0,-1-1 0,1 1 0,0-1 0,-1 1 0,1 0 0,0-1 0,-1 1 0,1-1 0,-1 1 0,1 0 1,-1-1-1,1 1 0,-1 0 0,1 0 0,-1-1 0,1 1 0,-1 0 0,0 0 0,1 0 0,-1 0 0,1 0 0,-1 0 0,1-1 0,-1 1 0,0 1 0,1-1 0,-1 0 0,1 0 0,-1 0 0,1 0 0,-1 0 0,0 0 0,1 1 0,-1-1 0,1 0 1,-1 0-1,1 1 0,-1-1 0,0 1 0,-21 11 73,20-10-67,1-1 0,0 0 0,-1 1 0,1-1 0,0 1 0,0-1 0,0 1 0,0-1 0,0 1 0,1 0 0,-1 0 0,0-1 0,1 1 0,-1 0 0,1 0 0,0 0 0,-1 1 0,2-2-2,-1 0 0,0 0 0,1 0 1,-1-1-1,0 1 0,1 0 0,-1 0 0,1-1 0,-1 1 0,1 0 0,-1-1 1,1 1-1,-1-1 0,1 1 0,0-1 0,-1 1 0,1-1 0,0 1 0,-1-1 1,1 0-1,0 1 0,0-1 0,0 0 0,-1 1 0,3-1 0,1 1 9,0-1-1,0 0 0,0 0 1,0 0-1,-1 0 0,1 0 1,0-1-1,0 0 0,0 1 1,0-2-1,0 1 1,0 0-1,-1-1 0,7-3 1,1-3-246,1 0 1,-1-1 0,-1-1-1,0 1 1,13-17 0,-29 34 250,0 0 0,1 0 1,0 1-1,0 0 1,1 0-1,0 0 0,0 0 1,1 1-1,1-1 1,-3 15-1,5-24-7,0 1 0,0 0 0,0 0 0,0 0-1,0-1 1,0 1 0,0 0 0,1 0 0,-1 0 0,0-1 0,0 1-1,1 0 1,-1 0 0,0-1 0,1 1 0,-1 0 0,1-1 0,-1 1-1,1 0 1,-1-1 0,1 1 0,-1-1 0,1 1 0,0-1 0,-1 1 0,1-1-1,0 1 1,-1-1 0,1 1 0,1-1 0,29 1 383,-21-4-304,1 0 0,-1 0 0,18-9 0,-8 1-371,-1-1 0,0-1 1,-1 0-1,-1-1 1,0-1-1,-1-1 0,26-31 1,-80 90 770,36-40-407,1 0 1,-1 0-1,1 0 1,-1 0-1,1 0 1,0 1-1,0-1 1,0 0-1,1 1 1,-1-1-1,1 0 1,0 6-1,0-8-55,0-1-1,0 1 1,1 0 0,-1-1-1,0 1 1,1 0-1,-1-1 1,0 1-1,1 0 1,-1-1-1,0 1 1,1-1-1,-1 1 1,1-1-1,-1 1 1,1-1 0,-1 0-1,1 1 1,0-1-1,-1 1 1,1-1-1,1 1 1,24-2 239,-15-3-229,0 0 0,-1 0 1,0-1-1,1-1 0,-2 0 0,1 0 0,11-10 0,62-59-1213,-67 59 647,0 2-3,-1-1 0,0-1-1,-1 0 1,-1-1 0,22-36-1,-33 41 625,-11 16 179,-11 17 209,10-8-322,0 1 1,2 1-1,-1-1 0,2 2 0,0-1 0,1 1 0,0 0 0,2 0 1,0 0-1,0 1 0,2 0 0,0-1 0,1 1 0,0 0 1,3 24-1,-1-36-217,0 0 0,1 0 0,-1 0 0,1-1 0,0 1 0,0-1 0,1 1 0,-1-1 0,1 0 0,0 0 0,0 0 0,0 0 0,1 0 0,-1-1 1,1 1-1,0-1 0,5 3 0,-7-5-781,-7-1 524,-1 0 0,1-1 1,0 1-1,1-1 1,-1 0-1,0-1 1,0 1-1,0-1 1,1 0-1,-1 0 0,1-1 1,-1 1-1,1-1 1,-4-3-1,-4-1-49,1 0-348,-1-1-1,1 0 0,0 0 0,0-1 0,1 0 0,1-1 0,-1 0 0,2-1 0,-1 0 0,1 0 0,1-1 0,-11-23 0,14 25 1429,1 0-1,0 1 1,1-1 0,0 0-1,0 0 1,1-19 0,1 28-617,0 1-1,0-1 1,0 0 0,0 0 0,1 1 0,-1-1 0,0 0-1,1 1 1,-1-1 0,0 0 0,1 1 0,-1-1 0,1 1-1,-1-1 1,1 1 0,-1-1 0,1 1 0,0-1 0,-1 1-1,1-1 1,-1 1 0,1 0 0,0-1 0,-1 1 0,1 0-1,0-1 1,0 1 0,-1 0 0,1 0 0,0 0 0,1 0-1,33-3 818,-31 3-1062,0 1 0,0-2 0,0 1 1,-1 0-1,1-1 0,0 1 0,-1-1 1,5-2-1,-7 2-122,0 0 1,0 0-1,0 0 1,0 0-1,-1 0 1,1 0-1,0 0 1,-1-1-1,1 1 0,-1 0 1,1 0-1,-1-1 1,0 1-1,1 0 1,-1-3-1,0 2-342,4-18-3699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39:59.462"/>
    </inkml:context>
    <inkml:brush xml:id="br0">
      <inkml:brushProperty name="width" value="0.025" units="cm"/>
      <inkml:brushProperty name="height" value="0.025" units="cm"/>
    </inkml:brush>
  </inkml:definitions>
  <inkml:trace contextRef="#ctx0" brushRef="#br0">6 18 14574,'-2'7'4068,"-2"-4"-897,4-1-385,20-2-2273,3 0-385,1-10-2018,7-10-7110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0.278"/>
    </inkml:context>
    <inkml:brush xml:id="br0">
      <inkml:brushProperty name="width" value="0.025" units="cm"/>
      <inkml:brushProperty name="height" value="0.025" units="cm"/>
    </inkml:brush>
  </inkml:definitions>
  <inkml:trace contextRef="#ctx0" brushRef="#br0">169 95 4901,'0'0'2712,"11"-5"475,-2 0-2581,-2 1 55,0-1 0,0 2 0,1-1 0,0 1 0,0 0 0,0 0 0,0 1 0,15-2 0,-23 4-615,1 1-1,0-1 1,0 0-1,0 1 1,0-1-1,-1 1 1,1-1 0,0 1-1,-1-1 1,1 1-1,0-1 1,-1 1-1,1 0 1,0-1 0,-1 1-1,1 0 1,-1 0-1,0 0 1,1-1-1,-1 1 1,0 0 0,1 0-1,-1 0 1,0 0-1,0-1 1,0 1-1,1 0 1,-1 0-1,0 0 1,-1 1 0,2 36 981,-1-29-616,-2 28 121,-1-1 1,-2 1 0,-2-1-1,-1 0 1,-2-1 0,-1 0-1,-2 0 1,-20 39 0,28-64-305,-1 0 0,0-1 0,0 1 0,-1-1 0,0-1 0,-1 1 0,-10 8 1,14-13-186,-1 0 1,0-1-1,0 0 0,0 0 1,0 0-1,-1 0 1,1-1-1,-1 0 1,1 0-1,-1 0 1,0-1-1,0 0 1,0 0-1,-11 0 1,15-2-61,0 1 0,0-1 0,1 1 1,-1-1-1,0 0 0,0 0 0,0 0 1,1 0-1,-1 0 0,0 0 0,1-1 1,-1 1-1,1 0 0,-1-1 0,1 0 1,0 1-1,0-1 0,-1 1 0,1-1 1,0 0-1,1 0 0,-1 0 0,0 0 1,0 0-1,1 1 0,-1-1 0,1 0 1,0 0-1,0 0 0,0-4 0,-2-10-362,1 0 1,2-28-1,-1 37 257,1-4 9,0 1 0,0-1 1,1 1-1,1 0 0,0-1 0,0 1 0,1 1 0,0-1 1,1 1-1,0-1 0,1 1 0,7-9 0,7-6 18,1 1 0,41-35-1,-38 37-71,-1-1 1,36-43-1,-57 63 170,0 0 0,0 0 0,0-1-1,-1 1 1,1 0 0,-1-1 0,0 0-1,1 1 1,-1-1 0,0 0 0,-1 0-1,1 1 1,0-1 0,-1 0 0,0 0 0,1 0-1,-1 0 1,0 0 0,-1 0 0,1 0-1,0 0 1,-1 1 0,0-1 0,1 0 0,-1 0-1,0 0 1,-1 1 0,-2-6 0,1 5-21,0 0-1,0 0 1,-1 0 0,1 0 0,-1 0 0,0 1 0,0 0 0,0 0 0,0 0 0,0 0-1,0 1 1,-1-1 0,1 1 0,0 0 0,-1 0 0,1 1 0,-9-1 0,4 1-2,0 0 0,0 1 0,0 0 0,0 0-1,0 1 1,0 0 0,1 1 0,-1-1 0,1 2 0,-1-1 0,1 1 0,0 1 0,-9 6 0,14-9 17,0 1-1,0-1 1,0 1-1,0 0 1,0 0-1,1 0 1,0 0-1,-1 0 1,1 0-1,0 1 1,0-1 0,1 1-1,-1 0 1,1-1-1,0 1 1,0 0-1,0 0 1,0 0-1,1 0 1,-1 0-1,1 0 1,0 0-1,0-1 1,1 1-1,-1 0 1,1 0-1,0 0 1,0 0-1,0 0 1,1-1-1,-1 1 1,4 5 0,2 3 18,1-1 0,1 0 0,-1-1 0,2 0 0,-1 0 0,1-1 0,1 0 0,0-1 0,19 11 0,-13-7 14,0 0 0,-1 2 0,16 14 0,-28-23 40,1 1 0,-1-1 0,0 1 0,0-1 0,-1 1 0,0 0 0,0 1 0,0-1 0,-1 0 1,0 1-1,0-1 0,0 1 0,0 9 0,-1 87 539,-1-103-738,0 0 0,0 0-1,0 0 1,0 0 0,0 0 0,0-1-1,0 1 1,1 0 0,-1 0-1,0 0 1,0 0 0,0 0 0,0 0-1,0 0 1,0 0 0,0 0-1,1-1 1,-1 1 0,0 0-1,0 0 1,0 0 0,0 0 0,0 0-1,1 0 1,-1 0 0,0 0-1,0 0 1,0 0 0,0 0 0,0 0-1,1 0 1,-1 0 0,0 0-1,0 0 1,0 0 0,0 0-1,0 1 1,1-1 0,-1 0 0,0 0-1,0 0 1,0 0 0,0 0-1,0 0 1,0 0 0,0 0 0,1 0-1,-1 1 1,0-1 0,0 0-1,0 0 1,0 0 0,0 0 0,0 0-1,0 0 1,0 1 0,0-1-1,0 0 1,12-17-10136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049"/>
    </inkml:context>
    <inkml:brush xml:id="br0">
      <inkml:brushProperty name="width" value="0.025" units="cm"/>
      <inkml:brushProperty name="height" value="0.025" units="cm"/>
    </inkml:brush>
  </inkml:definitions>
  <inkml:trace contextRef="#ctx0" brushRef="#br0">25 1 7079,'6'6'9479,"-4"9"-6297,-2 23-3507,-1-27 1730,-1 50-598,-16 87 0,11-99-724,3 30 93,4-79-166,0 1-1,0-1 0,0 1 0,0-1 0,0 1 0,0-1 0,0 1 0,0-1 0,0 1 1,0-1-1,1 0 0,-1 1 0,0-1 0,0 1 0,1-1 0,-1 1 0,0-1 0,1 0 1,-1 1-1,0-1 0,1 0 0,-1 1 0,0-1 0,1 0 0,-1 0 0,1 1 0,-1-1 0,0 0 1,1 0-1,-1 0 0,1 0 0,0 1 0,20-3 324,20-15 437,-3-9-748,0-2-1,-3-1 1,0-2-1,45-52 0,-77 78-225,1 1-1,-1-1 0,1 0 0,-1 0 1,-1 0-1,4-7 0,-1-18-4314,-5 11-2522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376"/>
    </inkml:context>
    <inkml:brush xml:id="br0">
      <inkml:brushProperty name="width" value="0.025" units="cm"/>
      <inkml:brushProperty name="height" value="0.025" units="cm"/>
    </inkml:brush>
  </inkml:definitions>
  <inkml:trace contextRef="#ctx0" brushRef="#br0">1 1 15182,'0'0'5413,"3"46"-4131,20-46-610,5 0-447,8-2-578,-2-10-2850,-1-2-4997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1.735"/>
    </inkml:context>
    <inkml:brush xml:id="br0">
      <inkml:brushProperty name="width" value="0.025" units="cm"/>
      <inkml:brushProperty name="height" value="0.025" units="cm"/>
    </inkml:brush>
  </inkml:definitions>
  <inkml:trace contextRef="#ctx0" brushRef="#br0">53 47 10602,'0'0'8168,"-8"5"-6182,-25 16-684,22-7-40,19-6-855,20-6-410,-21-3-325,1 0 1,0-1-1,-1 1 0,1-2 1,-1 1-1,0-1 1,0 0-1,0-1 1,0 1-1,8-7 0,3-3-1903,-1 0 0,23-23-1,-38 35 2376,-3 9 337,-1-1-1,1 1 1,-1 0 0,-1 0-1,1-1 1,-1 1 0,-7 12-1,-4 12 250,-3 12-29,3 0 0,1 1 0,2 1 0,3-1-1,1 2 1,0 70 0,8-143-566,1 0 0,2 0-1,0 0 1,15-43 0,-2 20-2367,32-66 0,-42 100 1792,2-1 1,0 1-1,19-24 1,-25 35 459,1 0 1,-1 0-1,1 1 1,0-1-1,0 1 1,0 0-1,0 0 1,1 0-1,-1 0 1,1 1-1,0 0 1,-1 0-1,1 0 1,0 0-1,0 1 1,11-2 0,-16 3 4,0 0 0,1 0 0,-1 0 0,0 0 0,1 0 0,-1 0 0,1 0-1,-1 0 1,0 0 0,1 0 0,-1 0 0,0 0 0,1 0 0,-1 0 0,1 0 0,-1 0 0,0 0 0,1 1 0,-1-1 0,0 0 0,1 0 0,-1 0 0,0 1 0,0-1 0,1 0 0,-1 0 0,0 1 0,1-1 0,-1 0 0,0 1 0,0-1 0,0 0 0,1 0 0,-1 1 0,0-1 0,0 1 0,0-1 0,0 0 0,0 1 0,0-1 0,0 0 0,0 1 0,0-1 0,0 1 0,-10 20 661,-23 16 29,-86 61 689,130-108-5904,2 0 1926,-3 2 167,24-20-8259</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115"/>
    </inkml:context>
    <inkml:brush xml:id="br0">
      <inkml:brushProperty name="width" value="0.025" units="cm"/>
      <inkml:brushProperty name="height" value="0.025" units="cm"/>
    </inkml:brush>
  </inkml:definitions>
  <inkml:trace contextRef="#ctx0" brushRef="#br0">152 72 6374,'0'0'9081,"-12"7"-5206,-5 2-3098,-52 29 1399,64-35-1962,0 0 0,0 1 0,0-1 0,1 1 0,-1 0 0,1 1 0,0-1 0,0 1 0,0-1 0,-4 10 0,8-14-212,0 0 1,0 1 0,0-1 0,0 1 0,0-1-1,0 0 1,0 1 0,0-1 0,1 0-1,-1 1 1,0-1 0,0 1 0,0-1-1,0 0 1,1 1 0,-1-1 0,0 0 0,0 1-1,1-1 1,-1 0 0,0 0 0,1 1-1,-1-1 1,0 0 0,1 0 0,-1 0 0,0 1-1,1-1 1,-1 0 0,0 0 0,1 0-1,-1 0 1,1 0 0,-1 0 0,0 0-1,1 0 1,-1 0 0,1 0 0,-1 0 0,0 0-1,1 0 1,-1 0 0,1 0 0,-1 0-1,0 0 1,1-1 0,23-1-160,-13 0-132,0-1 1,0 0-1,0-1 1,14-6-1,-5 0-1405,-1-1-1,-1-1 1,1 0 0,-2-2-1,0 0 1,19-20 0,-37 35 2322,-18 21 6116,-7 13-4697,23-31-1966,0 1 0,0-1 0,1 1 0,0 0 0,-1 0 0,2 0 0,-1 0 0,0 0 0,1 0 0,0 0 0,0 1 0,1-1 0,-1 0 0,2 8 0,-1-11-69,1-1 0,-1 0 0,1 0 0,-1 0 0,1 0 0,-1 0 0,1 0 0,0 0 0,0-1 0,0 1 0,-1 0 1,1 0-1,0 0 0,0-1 0,0 1 0,0-1 0,0 1 0,0 0 0,0-1 0,0 0 0,1 1 0,-1-1 0,0 0 0,0 1 0,0-1 0,0 0 0,1 0 0,-1 0 1,0 0-1,0 0 0,0 0 0,0-1 0,1 1 0,-1 0 0,0-1 0,0 1 0,0 0 0,0-1 0,2 0 0,4-2-170,-1 1 1,1-1-1,-1 0 0,1 0 0,7-6 0,3-5-1163,0-1-1,-1-1 0,14-18 1,16-26-6002,-12 12 410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542"/>
    </inkml:context>
    <inkml:brush xml:id="br0">
      <inkml:brushProperty name="width" value="0.025" units="cm"/>
      <inkml:brushProperty name="height" value="0.025" units="cm"/>
    </inkml:brush>
  </inkml:definitions>
  <inkml:trace contextRef="#ctx0" brushRef="#br0">138 0 8456,'0'0'12134,"-10"10"-11520,-4 9-358,1 0 1,1 0-1,1 1 0,0 0 0,1 1 1,2 1-1,-11 36 0,11-34-107,2 1-1,1 0 1,0 0 0,2 0 0,1 0-1,2 38 1,0-62-148,-1 0 1,1 0-1,1 0 1,-1 0-1,0 0 1,0 0-1,0 0 1,0 0-1,1 0 1,-1 0-1,1 0 1,-1 0-1,0 0 1,1 0-1,0 0 1,-1 0-1,1 0 1,0 0-1,-1 0 1,1-1-1,0 1 1,0 0-1,-1-1 0,1 1 1,0 0-1,0-1 1,0 1-1,0-1 1,0 1-1,0-1 1,0 0-1,0 1 1,0-1-1,0 0 1,0 0-1,0 0 1,2 0-1,-1 0-25,0-1 0,0 1 0,0-1-1,0 0 1,0 0 0,0 1 0,0-2 0,0 1 0,0 0-1,0 0 1,0 0 0,-1-1 0,1 1 0,-1-1 0,1 0-1,-1 1 1,2-3 0,5-9-251,-1-1 1,0 0-1,-1 0 0,0 0 1,-1-1-1,-1 0 0,0 0 0,-1 0 1,-1 0-1,1-25 0,-3 40 296,0 0-1,0 0 1,0 0-1,-1 1 1,1-1-1,0 0 0,0 0 1,0 0-1,0 0 1,0 0-1,0 1 0,-1-1 1,1 0-1,0 0 1,0 0-1,0 0 1,0 0-1,0 0 0,-1 0 1,1 0-1,0 1 1,0-1-1,0 0 0,-1 0 1,1 0-1,0 0 1,0 0-1,0 0 1,0 0-1,-1 0 0,1 0 1,0 0-1,0 0 1,0 0-1,-1 0 0,1 0 1,0-1-1,0 1 1,0 0-1,0 0 1,-1 0-1,1 0 0,0 0 1,0 0-1,0 0 1,0 0-1,-1-1 0,1 1 1,0 0-1,0 0 1,0 0-1,0 0 1,0 0-1,0-1 0,0 1 1,0 0-1,0 0 1,-1 0-1,1-1 0,-9 17 416,8-14-371,0 1 0,0-1-1,0 0 1,1 1 0,-1-1 0,1 0 0,0 1 0,-1-1 0,1 1 0,0-1 0,0 1 0,1-1-1,-1 1 1,0-1 0,1 0 0,0 1 0,-1-1 0,1 0 0,0 1 0,0-1 0,1 0 0,-1 0 0,0 0-1,1 0 1,-1 0 0,1 0 0,2 2 0,1-1-27,0-1 0,1 0 0,-1 0 0,0 0 0,1-1 0,-1 0 1,1 0-1,-1 0 0,1-1 0,0 0 0,6 0 0,2-1-318,-1 0 0,1-1 0,-1-1 0,0 0 0,0 0-1,0-2 1,0 1 0,-1-2 0,1 0 0,-1 0 0,-1-1 0,12-8 0,-15 8 718,-14 9 736,-14 11-21,-30 47 889,47-55-1951,0 0 1,0 1-1,0-1 1,0 1-1,1-1 1,0 1 0,0 0-1,1 0 1,-1-1-1,0 13 1,2-18-106,0 1 1,0-1-1,0 1 1,0 0-1,0-1 1,0 1-1,0-1 1,0 1-1,0-1 1,0 1-1,0-1 1,0 1-1,0-1 1,1 1-1,-1-1 1,0 1-1,0-1 1,1 0-1,-1 1 1,0-1-1,1 1 1,-1-1-1,0 0 1,1 1-1,-1-1 1,0 1-1,1-1 1,-1 0-1,1 0 1,-1 1-1,1-1 1,-1 0-1,1 0 1,0 1-1,18-8-1169,16-25-2874,-16 1-1745,0-5-3727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236"/>
    </inkml:context>
    <inkml:brush xml:id="br0">
      <inkml:brushProperty name="width" value="0.035" units="cm"/>
      <inkml:brushProperty name="height" value="0.035" units="cm"/>
    </inkml:brush>
  </inkml:definitions>
  <inkml:trace contextRef="#ctx0" brushRef="#br0">48 588 14771,'8'-15'992,"30"-59"1219,-36 67-1789,1 1 0,-1-1 0,0 0 1,0 0-1,0 0 0,-1 0 0,-1 0 1,1-12-1,-1 19-387,0 0 0,0-1 0,0 1 0,0 0-1,0 0 1,0-1 0,0 1 0,0 0 0,0 0 0,0-1 0,0 1 0,0 0-1,0 0 1,0 0 0,0-1 0,-1 1 0,1 0 0,0 0 0,0-1 0,0 1-1,0 0 1,0 0 0,-1 0 0,1 0 0,0-1 0,0 1 0,0 0 0,-1 0 0,1 0-1,0 0 1,0 0 0,0 0 0,-1 0 0,1-1 0,0 1 0,0 0 0,-1 0-1,1 0 1,0 0 0,0 0 0,-1 0 0,1 0 0,0 0 0,0 0 0,-1 0 0,1 0-1,0 0 1,0 1 0,-1-1 0,1 0 0,0 0 0,0 0 0,0 0 0,-1 0 0,-11 11 761,2 4-511,0-1-1,2 1 1,0 1-1,1-1 1,-10 33 0,10-24-208,1 0 1,1 1-1,-3 40 1,8-60-73,-1-1 1,1 1-1,-1 0 0,1 0 0,0-1 0,1 1 0,-1 0 0,1 0 0,-1-1 0,2 1 0,-1 0 0,0-1 0,1 1 0,0-1 1,0 0-1,3 5 0,-5-8-4,1 0 1,0-1-1,0 1 1,0 0-1,0 0 0,0-1 1,-1 1-1,1-1 1,0 1-1,0-1 1,1 1-1,-1-1 1,0 1-1,0-1 1,0 0-1,0 0 1,0 0-1,0 1 0,0-1 1,0 0-1,1 0 1,-1-1-1,0 1 1,0 0-1,0 0 1,0 0-1,0-1 1,2 0-1,2-1-2,-1-1 0,1 0 0,0 0 0,7-7 0,6-5-3,-2-2 1,0 0-1,0-1 0,-2-1 1,18-30-1,-4 0 47,25-62 0,25-104 115,-67 175-105,-1-1 1,-3 0-1,4-59 0,-13 78-8,2 21-44,0 1 0,0 0 0,0 0 0,0-1-1,0 1 1,0 0 0,0 0 0,0 0 0,0-1 0,0 1 0,0 0 0,-1 0 0,1 0-1,0-1 1,0 1 0,0 0 0,0 0 0,0 0 0,-1 0 0,1 0 0,0-1 0,0 1-1,0 0 1,0 0 0,-1 0 0,1 0 0,0 0 0,0 0 0,0 0 0,-1 0 0,1 0-1,0 0 1,0 0 0,-1-1 0,1 1 0,0 0 0,-1 1 0,0 0 0,0 0 0,0 0 1,0 0-1,0 1 0,0-1 0,0 1 0,0-1 1,0 1-1,0-1 0,0 1 0,1-1 1,-1 1-1,1 0 0,-1-1 0,1 3 0,-7 38 7,2 0 0,1 1-1,4 66 1,1-55-3,-1-44-11,5 126-466,-4-119 158,2-1 1,0 0 0,1 1 0,0-2 0,1 1-1,9 17 1,-13-30 242,13 19-293,-13-22 342,-1 1 1,1-1 0,0 1-1,-1-1 1,1 1-1,0-1 1,0 1 0,-1-1-1,1 0 1,0 1-1,0-1 1,0 0-1,0 1 1,-1-1 0,1 0-1,0 0 1,0 0-1,0 0 1,0 0 0,0 0-1,0 0 1,-1 0-1,1-1 1,0 1 0,0 0-1,1-1 1,21-13-666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2.900"/>
    </inkml:context>
    <inkml:brush xml:id="br0">
      <inkml:brushProperty name="width" value="0.025" units="cm"/>
      <inkml:brushProperty name="height" value="0.025" units="cm"/>
    </inkml:brush>
  </inkml:definitions>
  <inkml:trace contextRef="#ctx0" brushRef="#br0">30 0 7335,'0'0'10890,"-30"55"-10858,32-35 0,14-3-1025,7-3-2370,3-2-4388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3.242"/>
    </inkml:context>
    <inkml:brush xml:id="br0">
      <inkml:brushProperty name="width" value="0.025" units="cm"/>
      <inkml:brushProperty name="height" value="0.025" units="cm"/>
    </inkml:brush>
  </inkml:definitions>
  <inkml:trace contextRef="#ctx0" brushRef="#br0">80 278 6790,'0'0'12909,"-9"8"-11532,3-2-1387,-34 35 1632,37-37-1399,0-1-1,1 1 0,-1 0 0,1 0 0,0 0 0,0 0 0,1 0 1,-1 0-1,1 1 0,0-1 0,0 0 0,-1 9 0,3-12-209,-1 0 0,0 0 0,1 0 0,-1 0-1,1 0 1,0 0 0,-1 0 0,1 0 0,0 0 0,-1-1 0,1 1-1,0 0 1,0 0 0,0-1 0,-1 1 0,1-1 0,0 1 0,0-1-1,0 1 1,0-1 0,0 1 0,0-1 0,0 0 0,0 0 0,0 0-1,0 1 1,1-1 0,-1 0 0,0 0 0,0 0 0,0 0 0,2-1-1,40-4 199,-23-4-641,-1 0-1,0-1 0,-1-1 0,0 0 0,-1-2 1,0 0-1,-1 0 0,-1-2 0,17-20 0,-31 34 429,1-1 21,0 1 1,-1-1-1,1 1 0,-1-1 0,1 0 0,-1 0 0,0 0 1,0 0-1,0 0 0,0 0 0,0 0 0,0 0 0,-1 0 0,1 0 1,-1-3-1,-28 23 1860,24-12-1632,-1 0 1,1 1-1,0-1 1,1 0 0,-1 1-1,1 0 1,-4 13-1,7-19-206,0 0-1,-1 1 0,1-1 1,-1 0-1,1 1 0,0-1 0,0 0 1,0 1-1,0-1 0,0 0 1,0 1-1,0-1 0,1 1 1,-1-1-1,0 0 0,1 1 1,-1-1-1,1 0 0,-1 0 1,1 1-1,0-1 0,-1 0 0,1 0 1,0 0-1,0 0 0,0 0 1,0 0-1,0 0 0,0 0 1,0 0-1,0 0 0,0-1 1,0 1-1,1 0 0,-1-1 0,0 1 1,0-1-1,1 1 0,-1-1 1,0 0-1,1 0 0,-1 1 1,1-1-1,-1 0 0,0 0 1,1 0-1,-1 0 0,2-1 1,9 0 7,0-1 1,-1 0-1,0 0 1,1-2 0,-1 1-1,0-1 1,0-1 0,-1 0-1,1 0 1,-1-1 0,0-1-1,12-10 1,3-3-325,0-2 1,-2-1-1,27-32 1,-40 43 166,0 0 1,-1 0 0,-1-1-1,0 0 1,-1-1 0,0 0-1,-1 0 1,-1 0-1,6-21 1,-11 34 111,0 1 1,1-1-1,-1 1 0,0-1 0,1 1 0,-1-1 1,0 0-1,0 1 0,0-1 0,0 1 1,1-1-1,-1 0 0,0 1 0,0-1 0,0 0 1,0 1-1,0-1 0,-1 1 0,1-1 1,0 0-1,0 1 0,0-1 0,0 1 1,-1-1-1,1 1 0,0-1 0,-1 1 0,1-1 1,0 0-1,-1 1 0,1 0 0,-1-1 1,1 1-1,0-1 0,-1 1 0,1 0 1,-1-1-1,0 1 0,1 0 0,-1-1 0,1 1 1,-1 0-1,1 0 0,-1-1 0,0 1 1,1 0-1,-1 0 0,1 0 0,-1 0 0,0 0 1,1 0-1,-1 0 0,1 0 0,-1 0 1,-1 1-1,0 0 16,-1 0 1,0 0-1,0 0 1,1 0-1,-1 1 1,1-1-1,-1 1 1,1 0-1,0 0 1,-4 4-1,-4 5 102,1 1 0,1 1 0,0-1 0,0 1 0,2 1-1,-1-1 1,2 1 0,-8 26 0,12-36-131,0 1 1,0-1-1,0 1 0,1-1 1,0 1-1,0-1 0,0 1 1,0 0-1,1-1 0,-1 1 1,1-1-1,0 1 0,1-1 1,-1 0-1,1 1 0,0-1 1,0 0-1,0 0 0,0 0 1,1-1-1,0 1 0,0 0 1,0-1-1,0 0 0,0 1 1,1-1-1,-1-1 0,1 1 1,0 0-1,0-1 0,0 0 0,6 3 1,-1-2-851,0 0 1,-1 0-1,1-1 1,0-1-1,0 1 1,12-1-1,16 0-7708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4.178"/>
    </inkml:context>
    <inkml:brush xml:id="br0">
      <inkml:brushProperty name="width" value="0.025" units="cm"/>
      <inkml:brushProperty name="height" value="0.025" units="cm"/>
    </inkml:brush>
  </inkml:definitions>
  <inkml:trace contextRef="#ctx0" brushRef="#br0">215 0 17008,'0'0'449,"-11"10"106,9-8-552,-99 93 1202,82-77-726,1 2-1,1 0 1,-26 41 0,42-61-478,1 0 1,0 1-1,0-1 0,-1 0 1,1 1-1,0-1 1,0 0-1,0 1 1,-1-1-1,1 0 1,0 1-1,0-1 1,0 0-1,0 1 0,0-1 1,0 0-1,0 1 1,0-1-1,0 0 1,0 1-1,0-1 1,0 1-1,0-1 0,0 0 1,0 1-1,0-1 1,0 0-1,0 1 1,0-1-1,1 0 1,-1 1-1,0-1 1,0 0-1,0 1 0,1-1 1,-1 0-1,0 0 1,0 1-1,1-1 1,-1 0-1,0 0 1,1 0-1,-1 1 1,23-1-101,31-16-534,-50 15 489,6-2-71,49-15-546,-55 17 744,0 1 0,0-1 0,0 0 0,-1 1 0,1 0 0,0 0 1,0 0-1,0 0 0,0 1 0,0 0 0,0-1 0,6 4 0,-10-4 53,1 1 0,0 0 0,0 0 0,0 0-1,-1-1 1,1 1 0,-1 0 0,1 0 0,0 0-1,-1 0 1,0 0 0,1 1 0,-1-1-1,0 0 1,1 0 0,-1 0 0,0 0 0,0 0-1,0 0 1,0 1 0,0-1 0,0 0 0,0 0-1,0 0 1,-1 0 0,1 0 0,0 0 0,-1 0-1,1 0 1,-1 0 0,0 2 0,-20 32 1408,13-24-1043,-1-1 0,-1 0 0,0-1 1,-1 0-1,1 0 0,-2-1 0,1-1 1,-1 0-1,0 0 0,-1-1 1,-17 5-1,30-10-407,0-1 0,-1 0 1,1 0-1,0 0 0,-1 0 1,1 1-1,-1-1 0,1 0 1,-1 0-1,1 0 0,0 0 1,-1 0-1,1 0 0,-1 0 0,1 0 1,-1 0-1,1 0 0,0 0 1,-1-1-1,1 1 0,-1 0 1,1 0-1,0 0 0,-1 0 1,1-1-1,0 1 0,-1 0 1,1 0-1,0-1 0,-1 1 0,1 0 1,0-1-1,-1 1 0,1 0 1,0-1-1,0 1 0,0 0 1,-1-1-1,1 1 0,0-1 1,0 1-1,0 0 0,0-1 1,0 1-1,0-1 0,-1 1 0,1-1 1,0 1-1,0 0 0,0-1 1,1 1-1,-1-1 0,0 1 1,0 0-1,0-1 0,0 1 1,0-1-1,0 1 0,1 0 1,-1-1-1,15-24-2108,-6 16 976,1 1 0,0 1 0,1 0 0,0 0 0,0 1 0,0 0 0,1 1 0,23-7 0,101-20-7224,-127 30 7969,55-9-2804,-43 9 6390,1 1 4608,-16 14 608,-6-12-8329,0 0 0,0 0 0,0 0 1,0 1-1,1-1 0,-1 0 0,0 0 0,1 0 1,-1 0-1,0 0 0,1 0 0,-1 0 1,1 0-1,0 0 0,-1 0 0,1 0 1,0 0-1,0 0 0,-1 0 0,1-1 0,0 1 1,0 0-1,0-1 0,0 1 0,0 0 1,0-1-1,0 1 0,1-1 0,7 1-4,0-2-1,-1 1 1,1-1-1,-1 0 0,1-1 1,-1 0-1,0-1 0,1 1 1,-1-2-1,10-4 1,-12 4-92,1 1-1,-1 0 1,1 0 0,0 1 0,0 0 0,1 0 0,-1 1 0,0-1-1,1 2 1,-1-1 0,0 1 0,1 0 0,-1 1 0,10 1 0,-16-2 20,0 0 0,0 1 0,0-1 0,0 1 0,0-1 0,0 1 1,-1-1-1,1 1 0,0-1 0,0 1 0,0 0 0,-1-1 1,1 1-1,0 0 0,-1 0 0,1-1 0,-1 1 0,1 0 0,-1 0 1,1 0-1,-1 0 0,0 0 0,1 0 0,-1 0 0,0 1 1,-1 29 994,0-29-914,0 0 0,1 0 0,0 0 0,-1 1 0,1-1 0,0 0-1,0 0 1,0 1 0,1-1 0,-1 0 0,0 0 0,1 0 0,0 1 0,1 2-1,0-5-92,0 0 0,1 0 0,-1-1 0,0 0-1,0 1 1,0-1 0,0 0 0,0 0 0,0 0-1,0 0 1,0 0 0,0 0 0,0-1-1,3-2 1,-3 3-61,42-31-2358,-1-2-3447,-13 8-1285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4.562"/>
    </inkml:context>
    <inkml:brush xml:id="br0">
      <inkml:brushProperty name="width" value="0.025" units="cm"/>
      <inkml:brushProperty name="height" value="0.025" units="cm"/>
    </inkml:brush>
  </inkml:definitions>
  <inkml:trace contextRef="#ctx0" brushRef="#br0">77 46 7175,'0'0'9929,"-53"-30"-7815,40 21-897,6 4-96,4 5-160,6 0-1633,8 0-2563,1-1-7175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5.015"/>
    </inkml:context>
    <inkml:brush xml:id="br0">
      <inkml:brushProperty name="width" value="0.025" units="cm"/>
      <inkml:brushProperty name="height" value="0.025" units="cm"/>
    </inkml:brush>
  </inkml:definitions>
  <inkml:trace contextRef="#ctx0" brushRef="#br0">25 184 7847,'0'0'13603,"-3"9"-13486,1-3-97,-2 2 9,1 0 0,0 1 0,1-1 0,0 1 0,0 0 0,0-1 0,1 1 0,1 0 0,0 17 0,1-25-25,0 0 1,-1 0 0,1-1 0,-1 1-1,1 0 1,0-1 0,0 1 0,-1-1-1,1 1 1,0-1 0,0 1-1,0-1 1,0 1 0,-1-1 0,1 0-1,0 1 1,0-1 0,0 0 0,0 0-1,0 0 1,0 0 0,0 0-1,0 0 1,0 0 0,0 0 0,0 0-1,0 0 1,0 0 0,1-1 0,29-8 226,-15 1-344,-1-1-1,0 0 0,-1-1 1,0 0-1,-1-2 0,24-24 1,-18 14-584,-1 0 0,0-1 1,19-36-1,-34 54 687,1-1 13,-1 0 0,0 0-1,0 0 1,0-1-1,-1 1 1,1-1 0,-2 1-1,1-1 1,1-13-1,-18 57 1306,6-19-1019,2 0-101,1 0 1,1 0-1,0 1 1,2 0 0,0-1-1,1 1 1,1 0 0,1 24-1,0-41-175,0 0 0,1 0 0,-1 0 0,0-1 0,1 1-1,-1 0 1,1 0 0,0-1 0,0 1 0,0 0 0,-1-1 0,1 1 0,1-1-1,-1 1 1,0-1 0,0 0 0,1 1 0,-1-1 0,0 0 0,1 0 0,-1 0 0,1 0-1,0 0 1,2 1 0,-1-1-306,0 0 0,1 0 1,0-1-1,-1 1 0,1-1 0,-1 0 0,1 0 0,0 0 0,-1 0 1,1 0-1,5-2 0,19-9-7154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6.192"/>
    </inkml:context>
    <inkml:brush xml:id="br0">
      <inkml:brushProperty name="width" value="0.025" units="cm"/>
      <inkml:brushProperty name="height" value="0.025" units="cm"/>
    </inkml:brush>
  </inkml:definitions>
  <inkml:trace contextRef="#ctx0" brushRef="#br0">67 18 3587,'12'-17'14640,"-12"17"-14509,-8 34 5390,3-11-6194,-9 43 1602,-37 197 1430,51-253-1845,3-9-148,9-19 25,19-42-246,-27 52-103,15-31-53,-6 9-203,1 1-1,2 1 0,1 0 1,22-28-1,-36 54 179,-1-1-1,1 0 0,-1 1 1,1-1-1,0 1 1,0 0-1,0 0 1,0 0-1,1 0 0,-1 0 1,0 1-1,1-1 1,-1 1-1,1 0 1,-1 0-1,1 1 0,0-1 1,-1 1-1,7-1 1,-10 2 30,1-1 1,0 0 0,-1 0-1,1 1 1,0-1 0,-1 0-1,1 1 1,-1-1 0,1 0 0,-1 1-1,1-1 1,-1 1 0,1-1-1,-1 1 1,1-1 0,-1 1-1,1 0 1,-1-1 0,0 1-1,1-1 1,-1 1 0,0 0-1,0-1 1,0 1 0,1 0-1,-1-1 1,0 1 0,0 0-1,0 0 1,0-1 0,0 1-1,0 0 1,0-1 0,0 1-1,0 0 1,-1-1 0,1 2-1,-8 29-53,0-15 127,0-1-1,-1 0 1,-1-1 0,-1 0-1,0-1 1,-1 0-1,0-1 1,-23 18 0,35-30-91,0 0 0,0 0 0,0 0 0,0 1 0,0-1 0,-1 0 0,1 0 0,0 0 0,0 0-1,0 0 1,-1 1 0,1-1 0,0 0 0,0 0 0,-1 0 0,1 0 0,0 0 0,0 0 0,0 0 0,-1 0 0,1 0 0,0 0 0,0 0 0,-1 0 0,1 0 0,0 0 0,0 0 0,-1 0 0,1 0 0,0 0 0,0 0 0,0-1 0,-1 1 0,1 0 0,0 0 0,0 0 0,0 0 0,-1 0 0,1-1 0,0 1 0,0 0 0,0 0 0,0 0 0,0 0 0,-1-1 0,1 1 0,0 0 0,0 0 0,0 0 0,0-1 0,0-17-2204,9-21-4585,3 11-2060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6.963"/>
    </inkml:context>
    <inkml:brush xml:id="br0">
      <inkml:brushProperty name="width" value="0.025" units="cm"/>
      <inkml:brushProperty name="height" value="0.025" units="cm"/>
    </inkml:brush>
  </inkml:definitions>
  <inkml:trace contextRef="#ctx0" brushRef="#br0">1 244 5285,'0'0'20371,"8"-4"-19997,38-32-246,-43 34-134,-1 0 1,0 0-1,0 0 1,0 0-1,0-1 0,0 1 1,0-1-1,-1 1 1,1-1-1,-1 1 1,0-1-1,0 0 0,0 0 1,0 1-1,0-1 1,-1 0-1,1 0 1,-1 0-1,0 0 0,0 0 1,0-5-1,0 8 2,-1 0 0,1 0-1,0-1 1,0 1-1,-1 0 1,1 0 0,-1 0-1,1 0 1,0-1-1,-1 1 1,1 0 0,0 0-1,-1 0 1,1 0 0,-1 0-1,1 0 1,0 0-1,-1 0 1,1 0 0,-1 0-1,1 0 1,0 0-1,-1 0 1,1 0 0,0 1-1,-1-1 1,1 0 0,-1 0-1,1 0 1,0 1-1,-1-1 1,1 0 0,0 0-1,0 1 1,-1-1-1,1 0 1,0 0 0,0 1-1,-1-1 1,1 1 0,-14 11-126,10-5 110,-1 1 1,1 0 0,0 0 0,1 0 0,0 0-1,0 1 1,1-1 0,0 1 0,0 0-1,1 0 1,0 0 0,1-1 0,0 1 0,1 15-1,-1-23 22,1 1-1,-1-1 0,0 1 1,1-1-1,-1 0 0,1 1 0,-1-1 1,1 0-1,-1 1 0,1-1 1,0 0-1,0 0 0,0 0 1,-1 0-1,1 0 0,0 0 0,1 0 1,-1 0-1,0 0 0,0 0 1,0 0-1,0-1 0,1 1 1,1 0-1,-1 0 12,1 0-1,0-1 1,0 0 0,0 0 0,-1 0-1,1 0 1,0 0 0,0 0 0,-1-1-1,1 1 1,5-2 0,-2-1-143,1 1 0,-1-1-1,1 0 1,-1 0 0,0-1 0,0 0 0,-1 0 0,1 0 0,5-7 0,-7 6-27,0-1 0,0 0 1,-1 0-1,1-1 0,-2 1 0,1-1 1,-1 1-1,0-1 0,0 0 1,0 0-1,-1 0 0,-1 0 0,1 0 1,-1 0-1,0 0 0,-1-9 1,1 15 172,1 0-12,0-1 1,1 1-1,-1 0 1,1 0-1,-1-1 1,1 1-1,0 0 1,0 0-1,-1 0 1,1 1-1,0-1 1,0 0-1,3 0 1,3-2 7,24-14-741,0-1 1,-1-1 0,-1-2 0,52-48 0,-92 84 1176,1-1 0,0 1 0,1 0 0,-8 21 0,9-21-217,-3 6-120,-40 100 1276,45-107-1177,1 0 0,0 1 0,1 0 1,1 0-1,0 0 0,1 23 0,1-37-207,0 0 0,0 0 1,0-1-1,0 1 0,0 0 1,1 0-1,-1 0 1,0-1-1,0 1 0,1 0 1,-1 0-1,1-1 0,-1 1 1,1 0-1,-1-1 0,1 1 1,-1 0-1,1-1 1,-1 1-1,1-1 0,0 1 1,-1-1-1,1 1 0,0-1 1,-1 0-1,1 1 0,0-1 1,1 1-1,28-2-374,-21-1 239,-1 0-1,-1-1 1,1 0 0,0 0-1,8-5 1,0-6 126,0-1-1,0-1 1,-1 0-1,-1-1 1,-1 0-1,0-1 1,-2-1 0,0 0-1,12-29 1,-11 11 114,-12 36-98,0 0 0,0 1 1,0-1-1,0 0 0,0 1 1,0-1-1,0 0 0,-1 1 1,1-1-1,0 0 0,0 1 1,0-1-1,-1 0 1,1 1-1,0-1 0,-1 1 1,1-1-1,-1 1 0,1-1 1,-1 1-1,1-1 0,-1 1 1,1-1-1,-1 1 0,1-1 1,-1 1-1,1 0 0,-1-1 1,0 1-1,1 0 0,-1 0 1,0 0-1,1-1 0,-1 1 1,0 0-1,1 0 0,-1 0 1,0 0-1,1 0 0,-1 0 1,0 0-1,1 0 0,-1 0 1,0 0-1,1 1 0,-1-1 1,0 0-1,1 0 0,-1 1 1,0-1-1,-3 2 1,0 0 1,0-1-1,0 1 0,0 1 1,1-1-1,-1 0 0,1 1 0,-1 0 1,1 0-1,0 0 0,0 0 1,0 0-1,1 1 0,-1-1 1,1 1-1,0 0 0,-3 5 0,2-2 46,-1 1 0,1 0 0,0-1 0,1 1 0,0 1 0,0-1 0,0 0 0,1 11-1,1-18-40,0 1-1,1-1 0,-1 0 0,1 1 1,0-1-1,-1 0 0,1 0 0,0 0 1,0 0-1,0 1 0,0-1 0,0 0 1,0-1-1,0 1 0,0 0 0,0 0 1,0 0-1,0-1 0,1 1 0,-1 0 1,0-1-1,0 1 0,1-1 0,-1 1 1,0-1-1,1 0 0,-1 0 0,1 0 1,-1 0-1,0 0 0,1 0 0,-1 0 1,1 0-1,1-1 0,54-6-1675,-21-9-2552,0-5-4319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7.590"/>
    </inkml:context>
    <inkml:brush xml:id="br0">
      <inkml:brushProperty name="width" value="0.025" units="cm"/>
      <inkml:brushProperty name="height" value="0.025" units="cm"/>
    </inkml:brush>
  </inkml:definitions>
  <inkml:trace contextRef="#ctx0" brushRef="#br0">82 1 4100,'-9'17'11128,"0"6"-4644,-9 35-1763,-15 73-7304,26-99 4096,1 9-1238,6-40-261,0 0-1,0-1 1,0 1-1,0 0 1,1-1-1,-1 1 1,0-1-1,0 1 1,0 0-1,1-1 1,-1 1-1,0-1 0,1 1 1,-1 0-1,0-1 1,1 1-1,-1-1 1,1 0-1,-1 1 1,1-1-1,-1 1 1,1-1-1,-1 0 1,1 1-1,0-1 1,-1 0-1,1 1 1,-1-1-1,1 0 1,0 0-1,-1 0 1,1 0-1,0 0 1,-1 0-1,1 0 1,-1 0-1,1 0 1,0 0-1,-1 0 0,1 0 1,0 0-1,-1 0 1,1 0-1,0-1 1,-1 1-1,1 0 1,-1 0-1,1-1 1,-1 1-1,1 0 1,-1-1-1,1 1 1,0-1-1,18-11 33,0-1 1,-1-1-1,-1-1 0,0 0 0,-1-1 0,16-20 0,-19 22-118,-1 1-27,-6 9 82,-1-1 1,0-1 0,0 1 0,0-1 0,-1 1 0,1-1-1,-2 0 1,1-1 0,0 1 0,3-11 0,-7 16-305,-13 4-8984,3 3 2008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7.921"/>
    </inkml:context>
    <inkml:brush xml:id="br0">
      <inkml:brushProperty name="width" value="0.025" units="cm"/>
      <inkml:brushProperty name="height" value="0.025" units="cm"/>
    </inkml:brush>
  </inkml:definitions>
  <inkml:trace contextRef="#ctx0" brushRef="#br0">8 286 6470,'0'0'14286,"-7"46"-12973,21-46 0,9-5-32,7-12-768,5-6-449,4-5-577,-3-2-1248,3-6 287,-6-2-576,-1-3-704,-5 1-1923,-8 1 1122,-5 4-4068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8.330"/>
    </inkml:context>
    <inkml:brush xml:id="br0">
      <inkml:brushProperty name="width" value="0.025" units="cm"/>
      <inkml:brushProperty name="height" value="0.025" units="cm"/>
    </inkml:brush>
  </inkml:definitions>
  <inkml:trace contextRef="#ctx0" brushRef="#br0">125 13 1954,'0'-1'322,"1"1"1,-1 0-1,0-1 0,0 1 1,0-1-1,0 1 0,0 0 1,0-1-1,0 1 0,0-1 1,0 1-1,0 0 0,0-1 1,0 1-1,-1 0 1,1-1-1,0 1 0,0-1 1,0 1-1,0 0 0,-1-1 1,1 1-1,0 0 0,0-1 1,-1 1-1,1 0 0,0 0 1,0-1-1,-1 1 0,1 0 1,0 0-1,-1 0 1,1-1-1,-1 1 0,1 0 1,-1 0-1,-13 8 3632,-11 22-2154,14-10-1508,2 0 0,0 1 0,2-1 0,0 2 0,1-1 0,1 1 0,2-1 0,0 1 0,1 1 0,1-1 1,1 0-1,1 0 0,5 35 0,7-23-91,-13-33-231,0 0-1,0-1 1,1 1-1,-1 0 1,0-1-1,0 1 1,1 0-1,-1-1 1,0 1-1,1 0 1,-1-1-1,1 1 1,-1-1-1,0 1 0,1-1 1,-1 1-1,1-1 1,0 1-1,-1-1 1,1 1-1,-1-1 1,1 0-1,0 1 1,-1-1-1,1 0 1,0 0-1,-1 1 1,1-1-1,0 0 1,-1 0-1,1 0 1,0 0-1,0 0 0,-1 0 1,1 0-1,0 0 1,-1 0-1,1 0 1,0 0-1,-1-1 1,1 1-1,0 0 1,-1 0-1,1-1 1,0 1-1,0-1 1,1-2-198,-1 1 0,0-1-1,0 1 1,0-1 0,0 1 0,0-1 0,-1 0 0,1 1 0,-1-1 0,0 0 0,0 0 0,0 1 0,0-1 0,0 0 0,0 0 0,-2-2 0,2-1-43,-1 0 1,0 0-1,-1 1 0,0-1 1,0 1-1,-4-10 1,3 11 429,1 0-1,-1 0 1,0 0 0,0 1-1,0-1 1,0 1 0,-1 0 0,1 0-1,-1 0 1,0 0 0,0 0 0,0 1-1,0 0 1,-4-2 0,46 23 2841,-22-14-2923,1-2 0,0-1 0,-1 0 1,1 0-1,0-2 0,0 0 0,-1-1 0,24-5 0,-28 4-80,0 0-1,0-2 0,0 1 0,0-1 1,-1-1-1,0 0 0,0-1 0,0 0 1,-1 0-1,0-1 0,0-1 1,10-9-1,-19 16 38,0 0 1,1 0 0,-1 0-1,0 0 1,0 0 0,0 0-1,0 0 1,-1-1 0,1 1-1,0 0 1,0 0-1,-1-1 1,1 1 0,-1-1-1,1 1 1,-1-1 0,0 1-1,1-1 1,-1-2 0,-1 3-6,1 1 1,-1-1 0,1 0-1,-1 1 1,1-1 0,-1 1-1,0-1 1,1 1-1,-1-1 1,0 1 0,0 0-1,1-1 1,-1 1 0,0 0-1,0 0 1,0-1 0,1 1-1,-1 0 1,0 0 0,0 0-1,0 0 1,1 0 0,-1 0-1,0 0 1,-1 1 0,-5-1 7,0 1 0,0 0 0,0 1 1,0 0-1,0 0 0,0 0 0,-9 5 1,4 1 33,0-1 0,1 2 0,0 0 0,0 0 1,-17 20-1,24-25 17,1 1-1,-1-1 1,1 1 0,0-1 0,0 1-1,1 0 1,-1 0 0,1 0 0,0 1 0,1-1-1,-1 0 1,1 1 0,0-1 0,0 1-1,1-1 1,0 1 0,0 10 0,1-13-71,0-1 0,0 0-1,1 1 1,-1-1 0,1 0 0,-1 0 0,1 0 0,-1 0 0,1 0 0,0 0-1,0 0 1,0 0 0,0-1 0,1 1 0,-1-1 0,0 0 0,0 1 0,1-1-1,-1 0 1,1-1 0,-1 1 0,1 0 0,0-1 0,-1 1 0,1-1 0,4 0-1,10 2-254,1-1 0,29-3-1,-46 2 184,58-9-3506,1-13-4665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6.767"/>
    </inkml:context>
    <inkml:brush xml:id="br0">
      <inkml:brushProperty name="width" value="0.035" units="cm"/>
      <inkml:brushProperty name="height" value="0.035" units="cm"/>
    </inkml:brush>
  </inkml:definitions>
  <inkml:trace contextRef="#ctx0" brushRef="#br0">129 139 18100,'-47'109'2755,"0"3"-1285,37-86-1074,2 1 1,-9 46-1,18-58-235,-1-15-158,1 0-1,-1 1 0,0-1 1,0 0-1,0 0 1,1 0-1,-1 0 0,0 1 1,0-1-1,0 0 1,1 0-1,-1 0 0,0 0 1,0 0-1,1 0 0,-1 0 1,0 0-1,0 0 1,1 0-1,-1 0 0,0 0 1,0 0-1,1 0 1,-1 0-1,0 0 0,0 0 1,1 0-1,-1 0 0,0 0 1,0 0-1,1 0 1,1-1-10,0-1 0,0 1 0,0 0 0,-1 0 1,1-1-1,0 0 0,-1 1 0,4-4 0,16-27-244,-2 0 0,-1-1 0,27-70 0,-27 61 71,15-31-117,-24 64 277,-5 14 61,-2 19 72,-2-22-109,-1 48 184,1 58 205,1-95-300,1 0 0,0 0 0,0 0 0,1-1 0,9 23 0,-11-32-75,0-1 0,0 1-1,0-1 1,0 0-1,0 0 1,1 1 0,-1-1-1,1 0 1,-1 0 0,1 0-1,0 0 1,0-1-1,0 1 1,0 0 0,0-1-1,0 1 1,1-1 0,-1 0-1,0 0 1,1 0-1,-1 0 1,1 0 0,-1 0-1,1-1 1,-1 1 0,1-1-1,-1 0 1,1 0-1,0 0 1,-1 0 0,1 0-1,-1 0 1,1-1 0,0 1-1,-1-1 1,1 0-1,-1 0 1,0 0 0,1 0-1,2-2 1,6-3 21,-1 0 1,0-1 0,0 0-1,0-1 1,-1 0-1,0 0 1,9-11-1,23-35 47,-2-1 1,52-98-1,-64 106-83,-25 44-2,0-3 5,1 1 0,1-1 1,-1 1-1,1 0 0,0 0 0,9-8 0,-13 12-6,0 1 1,0 0 0,1 0 0,-1 0 0,0 0-1,0-1 1,1 1 0,-1 0 0,0 0 0,0 0-1,1 0 1,-1 0 0,0 0 0,1 0 0,-1 0-1,0 0 1,1 0 0,-1 0 0,0 0 0,0 0-1,1 0 1,-1 0 0,0 0 0,1 0 0,-1 0-1,0 0 1,0 0 0,1 1 0,-1-1-1,0 0 1,0 0 0,1 0 0,-1 0 0,0 1-1,0-1 1,1 0 0,-1 0 0,0 1 0,0-1-1,0 0 1,0 0 0,0 1 0,1-1 0,-1 0-1,0 1 1,4 15 36,-2 7 24,-2 28 0,-1-37-15,1 1-1,1 0 1,0 0-1,0 0 1,2 0 0,5 19-1,-8-33-37,0 0-1,0 0 0,1 0 0,-1-1 0,0 1 0,1 0 0,-1 0 1,1 0-1,-1 0 0,1 0 0,-1 0 0,1 0 0,0-1 0,-1 1 0,1 0 1,0 0-1,-1-1 0,1 1 0,0-1 0,0 1 0,0-1 0,0 1 1,0-1-1,0 1 0,-1-1 0,1 0 0,0 1 0,0-1 0,0 0 1,0 0-1,0 0 0,0 0 0,0 0 0,0 0 0,0 0 0,1 0 1,-1 0-1,-1 0 0,1 0 0,0-1 0,0 1 0,0-1 0,0 1 0,0 0 1,0-1-1,2-1 0,2-2 21,1-1 0,-1 1 0,1-1-1,-1-1 1,6-8 0,20-30 122,40-73 0,-20 30-210,-46 83 11,-3 12 31,-4 13-43,-13 38-342,4-20-813,-8 59 0,19-98 1212,0 12-229,1-9 17,3-8-229,4-10-273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176"/>
    </inkml:context>
    <inkml:brush xml:id="br0">
      <inkml:brushProperty name="width" value="0.025" units="cm"/>
      <inkml:brushProperty name="height" value="0.025" units="cm"/>
    </inkml:brush>
  </inkml:definitions>
  <inkml:trace contextRef="#ctx0" brushRef="#br0">142 102 5605,'0'0'-603,"4"-9"4751,-3 7-4212,8-18 1814,-1-15 4986,-8 33-6460,0 1 0,0 0 0,0 0 0,0-1 0,0 1 0,-1 0 0,1-1 0,0 1 0,-1 0 0,1 0 0,-1-1 0,1 1 0,-1 0 1,0 0-1,1 0 0,-1 0 0,0 0 0,0 0 0,0 0 0,0 0 0,0 0 0,0 0 0,-1 0 0,-1 0-135,1-1 0,0 2 0,-1-1-1,1 0 1,-1 0 0,0 1 0,1-1 0,-1 1 0,1 0 0,-4 0 0,1 1-145,0 0 0,0 0 0,1 0-1,-1 1 1,1-1 0,-1 1 0,1 0 0,0 1 0,0-1 0,0 1-1,0 0 1,0 0 0,1 0 0,-1 0 0,1 1 0,0-1-1,0 1 1,-5 8 0,3-5-47,1 0 0,-1 0 1,1 1-1,1-1 0,-1 1 0,1 0 0,1 0 0,-1 0 1,-1 17-1,4-24-23,0 1 0,1 0 1,-1 0-1,0-1 0,1 1 1,0 0-1,-1-1 0,1 1 0,0 0 1,0-1-1,0 1 0,0-1 1,0 1-1,0-1 0,0 0 0,1 1 1,-1-1-1,0 0 0,1 0 1,-1 0-1,1 0 0,-1 0 0,1 0 1,-1-1-1,3 2 0,56 18-1236,-20-6 458,-39-14 853,1 1 0,0 0 0,0 0 0,0 0 0,0 1 0,-1-1 0,1 0 0,-1 1 0,1-1 0,-1 1 0,1-1 0,-1 1 0,0 0 0,0-1 0,0 1 0,0 0 0,0 0 0,0 0 0,0 0 0,-1 0 0,1 0 0,-1 0 0,1 4 0,-1-3 108,-1 1 1,1-1-1,-1 0 0,0 1 0,0-1 0,0 0 1,-1 0-1,1 0 0,-1 0 0,0 0 0,1 0 1,-1 0-1,-4 3 0,-4 5 325,0-1 1,-1 0-1,-1 0 0,1-1 1,-21 11-1,12-14 5,19-16-508,23-25-1668,-1 11-819,1 2 0,1 0-1,0 2 1,2 1 0,1 0-1,39-20 1,-65 39 2748,0-1-1,1 1 1,-1 0 0,0 0-1,0 0 1,1 0 0,-1 0-1,0 0 1,0 0-1,1 0 1,-1 0 0,0-1-1,0 1 1,1 0 0,-1 0-1,0 0 1,0 0 0,1 0-1,-1 1 1,0-1 0,0 0-1,1 0 1,-1 0 0,0 0-1,0 0 1,1 0-1,-1 0 1,0 0 0,0 1-1,0-1 1,1 0 0,-1 0-1,0 0 1,0 0 0,0 1-1,0-1 1,1 0 0,-1 0-1,0 0 1,0 1-1,1 14 3348,-10 23-1604,7-30-794,-1 3-410,-3 27 1511,6-37-2213,0-1 1,1 1-1,-1 0 0,0 0 0,0-1 1,1 1-1,-1 0 0,1-1 0,-1 1 1,1 0-1,-1-1 0,1 1 1,-1-1-1,1 1 0,-1 0 0,1-1 1,0 0-1,-1 1 0,1-1 0,0 1 1,-1-1-1,1 0 0,0 1 0,0-1 1,-1 0-1,1 0 0,0 0 0,0 1 1,-1-1-1,1 0 0,0 0 0,0 0 1,0 0-1,-1-1 0,1 1 0,0 0 1,0 0-1,-1 0 0,1-1 0,0 1 1,0 0-1,-1-1 0,2 1 0,5-3-130,1 0 0,-1 0 0,0 0 0,0-1 0,0 0 0,0-1 0,-1 1 0,1-1 0,8-9 0,47-56-6101,-69 78 6508,0 1 1,0-1-1,1 1 0,0 0 0,1 0 0,0 1 1,0 0-1,1 0 0,1 0 0,-1 0 0,2 1 1,-1-1-1,0 11 0,5-20-278,0-1 1,-1 0-1,1 0 0,0 0 1,-1 0-1,1 0 0,0 0 1,-1-1-1,1 1 0,0-1 1,-1 1-1,4-2 0,0-2-905,0-1 0,0 1 0,0-1 0,-1 0 0,0 0-1,6-8 1,1-2-2608,13-15-4784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503"/>
    </inkml:context>
    <inkml:brush xml:id="br0">
      <inkml:brushProperty name="width" value="0.025" units="cm"/>
      <inkml:brushProperty name="height" value="0.025" units="cm"/>
    </inkml:brush>
  </inkml:definitions>
  <inkml:trace contextRef="#ctx0" brushRef="#br0">91 0 13421,'0'0'2722,"-8"10"-624,-1 1-1813,0-1 110,1 0 0,0 1 0,0-1-1,2 1 1,-1 1 0,1 0 0,1 0 0,0 0 0,-6 23 0,11-34-424,0 0 0,0 1 0,0-1 0,1 1 1,-1-1-1,0 1 0,1-1 0,-1 0 0,1 1 1,-1-1-1,1 0 0,0 0 0,0 1 0,-1-1 1,1 0-1,0 0 0,0 0 0,0 0 0,0 0 1,0 0-1,0 0 0,1 0 0,-1-1 0,0 1 1,0 0-1,1-1 0,-1 1 0,0-1 0,1 1 1,-1-1-1,1 1 0,-1-1 0,0 0 0,1 0 1,2 0-1,64 1-4405,-48-2 589,-17 1 3271,0 0-1,0 0 1,-1 0-1,1 0 1,0 1 0,-1-1-1,1 1 1,-1 0-1,1 0 1,-1 0 0,1 0-1,-1 0 1,1 0-1,3 4 1,-5-5 616,0 1 1,-1 0-1,1 0 0,-1-1 1,1 1-1,-1 0 1,1 0-1,-1 0 0,0 0 1,1-1-1,-1 1 0,0 0 1,0 0-1,0 0 1,0 0-1,0 0 0,1 0 1,-2 1-1,-10 24 7726,6-20-6613,0 0-1,0 0 1,-1-1-1,0 0 1,0 0-1,-1 0 1,-13 7-1,17-10-1009,0-1 1,-1 1-1,1 0 0,0-1 0,-1 1 1,0-1-1,1 0 0,-1-1 0,0 1 1,1 0-1,-1-1 0,0 0 0,0 0 1,1 0-1,-1 0 0,0-1 0,0 0 1,-5-1-1,8 0-497,0 0-1,-1 0 1,1 0 0,0 0 0,0-1-1,0 1 1,1 0 0,-1 0 0,0-1 0,1 1-1,0-1 1,-1 1 0,1 0 0,0-1-1,0 1 1,1-1 0,-1 1 0,0-1 0,1-1-1,0-5-2510,0-19-8017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09.864"/>
    </inkml:context>
    <inkml:brush xml:id="br0">
      <inkml:brushProperty name="width" value="0.025" units="cm"/>
      <inkml:brushProperty name="height" value="0.025" units="cm"/>
    </inkml:brush>
  </inkml:definitions>
  <inkml:trace contextRef="#ctx0" brushRef="#br0">150 1 7687,'0'0'6636,"-9"4"-3300,-20 6-1762,16-6-1259,-1 1 1,1 0 0,0 1 0,0 1 0,0 0 0,-17 13 0,30-20-334,-1 0 0,1 0 0,0 0-1,0 1 1,0-1 0,0 0 0,0 0-1,0 0 1,-1 0 0,1 0 0,0 1 0,0-1-1,0 0 1,0 0 0,0 0 0,0 0-1,0 0 1,0 1 0,0-1 0,0 0-1,0 0 1,0 0 0,0 1 0,0-1 0,0 0-1,0 0 1,0 0 0,0 0 0,0 1-1,0-1 1,0 0 0,0 0 0,0 0-1,0 0 1,1 0 0,-1 1 0,0-1 0,0 0-1,0 0 1,0 0 0,0 0 0,0 0-1,1 0 1,-1 1 0,0-1 0,0 0-1,0 0 1,14 4-337,20-2 55,-30-2 117,39 1-665,102 8-3456,-144-9 4364,0 0 0,0 0 0,0 0 0,0 0 0,0 1 0,0-1 0,0 0 0,0 0 0,0 1 0,0-1 0,0 0 0,0 1 0,0-1 0,0 1 0,-1 0 0,1-1 0,0 1 0,0-1 0,-1 1 0,1 0 0,0 0 0,-1-1 0,1 1 0,-1 0 0,2 1 0,-2-1 134,-1 0 1,1 1 0,0-1 0,0 0 0,0 0-1,-1 0 1,1 0 0,0 0 0,-1 0 0,1 0-1,-1 0 1,1 0 0,-1 0 0,0 0 0,1 0-1,-1 0 1,-1 1 0,-42 34 3962,42-35-4278,-12 9 616,-35 23 114,47-31-613,-1-1 0,1 1-1,-1-1 1,1 0 0,-1 0 0,0 0 0,0 0 0,0 0 0,0 0 0,0-1 0,1 1 0,-1-1 0,-6 0-1,8-2-196,1 1-1,-1-1 1,1 1-1,0-1 0,-1 0 1,1 1-1,0-1 0,0 0 1,0 1-1,0-1 0,0 0 1,0 1-1,1-3 1,0 0-420,4-30-3564,12-10-2440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0.305"/>
    </inkml:context>
    <inkml:brush xml:id="br0">
      <inkml:brushProperty name="width" value="0.025" units="cm"/>
      <inkml:brushProperty name="height" value="0.025" units="cm"/>
    </inkml:brush>
  </inkml:definitions>
  <inkml:trace contextRef="#ctx0" brushRef="#br0">41 1 7431,'0'0'7175,"0"8"-3785,-2 34-1235,-15 75 0,8-71-707,-3 87 1,11-133-1427,1 0 0,0 1 0,0-1 1,0 0-1,0 1 0,0-1 0,0 1 1,0-1-1,0 0 0,0 1 0,0-1 1,1 0-1,-1 1 0,0-1 0,0 0 1,0 1-1,0-1 0,0 0 0,1 1 1,-1-1-1,0 0 0,0 1 0,0-1 1,1 0-1,-1 0 0,0 1 0,1-1 1,-1 0-1,0 0 0,0 0 0,1 1 1,-1-1-1,0 0 0,1 0 0,-1 0 1,1 0-1,14-6 372,13-19-277,-19 13-451,-1 1 0,0-2 0,0 1 0,-1-1 0,-1 0 0,0-1-1,-1 1 1,0-1 0,-1 0 0,-1 0 0,2-20 0,-24 60 1151,17-23-750,1 1 0,0-1 0,0 0 1,0 0-1,1 1 0,-1-1 0,1 0 0,-1 1 1,1-1-1,0 1 0,1-1 0,-1 0 0,1 1 0,-1-1 1,1 0-1,0 1 0,2 4 0,-1-6-7,-1 0 0,0-1 0,1 1-1,0 0 1,-1-1 0,1 0 0,0 1 0,0-1-1,-1 0 1,1 0 0,0 0 0,0 0-1,0-1 1,1 1 0,-1 0 0,0-1 0,0 0-1,0 1 1,0-1 0,4 0 0,3 0-50,0-1 1,-1 0 0,1-1 0,0 0 0,-1 0-1,1-1 1,-1 0 0,0 0 0,0-1 0,0 0-1,14-9 1,-18 10-166,31-25-1014,-34 26 1130,1 1 0,0-1 1,0 0-1,-1 0 0,1 1 0,-1-1 1,0 0-1,1 0 0,-1 0 0,0 0 0,0-1 1,0 1-1,-1 0 0,2-4 0,-20 24 760,13-14-621,1 1 0,0 1 0,1-1 0,-1 0 0,1 1 0,0 0 0,1 0 0,-1 0 0,1 0 0,0 0-1,1 0 1,-1 1 0,1-1 0,0 0 0,1 1 0,0-1 0,0 9 0,1-14-96,0 0 0,-1 0 0,1 0 0,0 0 1,0 0-1,-1 0 0,1-1 0,0 1 0,0 0 0,0-1 0,0 1 0,0 0 0,0-1 0,0 1 1,0-1-1,0 0 0,0 1 0,0-1 0,1 0 0,-1 1 0,0-1 0,0 0 0,0 0 0,0 0 0,0 0 1,1 0-1,-1-1 0,0 1 0,1 0 0,35-9-2374,-18-7-1501,0-5-2759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1.024"/>
    </inkml:context>
    <inkml:brush xml:id="br0">
      <inkml:brushProperty name="width" value="0.025" units="cm"/>
      <inkml:brushProperty name="height" value="0.025" units="cm"/>
    </inkml:brush>
  </inkml:definitions>
  <inkml:trace contextRef="#ctx0" brushRef="#br0">56 0 6278,'0'0'18092,"-6"14"-17574,-6 27-49,2 0 1,1 2 0,2-1 0,-1 52-1,7-78-170,-1-2-98,1 0 0,1 0 0,3 24 0,-3-36-179,0 0 1,0 0-1,1 0 0,-1 0 1,1 0-1,-1 0 1,1 0-1,0-1 0,-1 1 1,1 0-1,0 0 0,0-1 1,0 1-1,1 0 0,-1-1 1,0 1-1,1-1 1,-1 0-1,1 1 0,-1-1 1,1 0-1,-1 0 0,1 0 1,0 0-1,0 0 1,0 0-1,-1 0 0,1-1 1,0 1-1,0-1 0,0 0 1,0 1-1,2-1 1,-1-1-71,0 1 0,-1-1 0,1 0 0,0 0 0,-1-1 0,1 1 0,-1 0 0,0-1 1,0 0-1,1 1 0,-1-1 0,0 0 0,0 0 0,-1 0 0,1 0 0,0-1 0,-1 1 1,1 0-1,-1-1 0,0 1 0,1-1 0,-1 1 0,-1-1 0,1 0 0,0 1 0,0-6 1,3-6-443,-1 0 0,-1 0 0,0 0 0,-1-14 0,-2 3 264,-3 16 502,-1 15 235,4-4-465,0 0 1,0 1-1,0-1 1,0 1-1,1-1 1,-1 0-1,1 1 1,-1-1-1,1 1 1,0-1-1,0 1 0,0-1 1,0 1-1,1-1 1,-1 1-1,1-1 1,-1 1-1,1-1 1,0 1-1,0-1 1,0 0-1,2 4 1,-1-4 3,0 0 0,1 0 0,-1 0 1,1-1-1,-1 1 0,1-1 0,-1 1 0,1-1 1,0 0-1,0 0 0,0 0 0,0 0 1,0 0-1,0-1 0,5 1 0,2 0-10,0-1 0,0 0 0,0-1 0,0 0 0,0-1 0,-1 0 0,1 0 0,-1-1 0,1 0-1,13-7 1,-19 7-92,1 1 0,-1-1 0,0 0-1,0 0 1,0-1 0,0 1 0,0-1-1,-1 0 1,1 0 0,-1 0 0,0 0-1,-1 0 1,4-7 0,-6 11 51,0-1-1,0 1 0,0 0 1,0-1-1,0 1 1,0 0-1,0 0 1,0-1-1,0 1 1,0 0-1,0-1 1,0 1-1,0 0 1,-1 0-1,1-1 1,0 1-1,0 0 1,0-1-1,0 1 1,-1 0-1,1 0 1,0 0-1,0-1 1,0 1-1,-1 0 1,1 0-1,0 0 1,0 0-1,-1-1 1,1 1-1,0 0 1,-1 0-1,1 0 1,0 0-1,-1 0 1,1 0-1,0 0 0,0 0 1,-1 0-1,1 0 1,0 0-1,-1 0 1,1 0-1,0 0 1,-1 0-1,1 0 1,0 0-1,0 0 1,-1 0-1,1 0 1,0 1-1,0-1 1,-1 0-1,1 0 1,-1 1-1,-17 6 114,14-4-57,0 1 0,0 0 1,0 0-1,1 1 0,0-1 0,0 1 1,0-1-1,0 1 0,1 0 0,-1 0 1,1 0-1,1 0 0,-1 0 0,1 1 1,0-1-1,-1 9 0,2-13-43,1 0-1,-1 0 1,1 0-1,-1 0 1,1 0-1,-1 0 1,1 0-1,0 0 1,-1 0-1,1 0 1,0-1-1,0 1 1,-1 0-1,1 0 1,0-1-1,0 1 1,0-1-1,0 1 0,0-1 1,0 1-1,0-1 1,0 1-1,0-1 1,1 0-1,-1 0 1,0 1-1,0-1 1,0 0-1,0 0 1,0 0-1,0 0 1,1-1-1,-1 1 1,0 0-1,0 0 1,0-1-1,1 0 1,5 1 5,-1-1 0,0-1 0,1 1 0,-1-1 0,10-4 0,-3-1-798,0-1 0,-1 0-1,0-1 1,0 0 0,-1 0-1,0-2 1,-1 1 0,0-1-1,0-1 1,13-22 0,-24 36 622,-12 31 1388,15-18-326,-2-15-892,1 0 1,0 1-1,0-1 1,0 0-1,-1 0 1,1 1-1,0-1 0,0 0 1,0 0-1,0 0 1,-1 0-1,1 0 1,0 0-1,0 0 1,0-1-1,0 1 1,-1 0-1,1 0 1,0-1-1,0 1 1,0 0-1,0-1 0,9-5-728,-1-1-1,0 0 0,0 0 0,-1-1 1,0 0-1,0 0 0,-1-1 0,0 0 0,0 0 1,5-11-1,12-22-4455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1.481"/>
    </inkml:context>
    <inkml:brush xml:id="br0">
      <inkml:brushProperty name="width" value="0.025" units="cm"/>
      <inkml:brushProperty name="height" value="0.025" units="cm"/>
    </inkml:brush>
  </inkml:definitions>
  <inkml:trace contextRef="#ctx0" brushRef="#br0">121 0 11435,'-8'12'4671,"-11"17"-2894,2 1 0,-26 63 0,36-76-1441,1 1 0,1 0-1,0 1 1,1-1 0,1 1 0,1-1 0,1 1 0,1 20 0,0-38-350,0 0-1,0 0 0,0 0 0,0 0 0,0 1 1,1-1-1,-1 0 0,0 0 0,1 0 0,-1 0 0,1 0 1,-1 0-1,1 0 0,0 0 0,-1 0 0,1 0 1,0-1-1,0 1 0,0 0 0,-1 0 0,1-1 1,0 1-1,0 0 0,0-1 0,0 1 0,0-1 0,0 1 1,0-1-1,0 1 0,0-1 0,1 0 0,-1 0 1,0 1-1,0-1 0,0 0 0,0 0 0,0 0 0,1 0 1,-1-1-1,0 1 0,0 0 0,0 0 0,0-1 1,0 1-1,0 0 0,0-1 0,0 1 0,0-1 0,2-1 1,3 0-438,-1-1 1,1 0 0,-1 0 0,0 0-1,0-1 1,0 0 0,8-8 0,-5 1-505,0 0 1,-1 0-1,11-23 1,-16 29 1285,0 0 0,0 0 0,-1-1 1,1 1-1,-1 0 0,-1-1 1,1-5-1,-1 10 1581,5 32 1794,-2-29-3636,0 0-1,-1 0 1,1 0 0,0-1 0,0 1 0,0-1-1,0 0 1,0 0 0,0 0 0,1 0-1,-1 0 1,0-1 0,0 0 0,1 1 0,-1-1-1,5-1 1,54-5 150,-54 3-251,-1 0 0,1 0 0,-1 0 0,1-1 1,-1-1-1,0 1 0,6-6 0,-10 8 27,-1 1 0,0-1-1,0 0 1,1 0 0,-1 0 0,0 0 0,-1-1 0,1 1-1,0 0 1,-1-1 0,1 1 0,-1-1 0,0 1 0,0-1-1,0 0 1,0 0 0,0 1 0,0-1 0,-1 0 0,1 0-1,-1 0 1,0 0 0,0-3 0,-1 5 33,0 0 1,0 0 0,0 0-1,0 0 1,0 0 0,-1 0-1,1 0 1,0 0-1,0 0 1,-1 0 0,1 1-1,0-1 1,-1 1-1,1-1 1,-1 1 0,1-1-1,-1 1 1,1 0 0,-1 0-1,1-1 1,-1 1-1,1 0 1,-1 0 0,-1 1-1,-39 3 186,36-1-171,-1 0-1,1 1 1,0 0 0,0 0 0,1 0 0,-1 1 0,1 0-1,0 0 1,1 0 0,-1 1 0,1-1 0,0 1 0,0 0-1,1 0 1,-4 8 0,5-9 18,0-1 0,0 1 0,1 0 0,-1-1 0,1 1 0,0 0 0,1 0 0,-1 0 0,1 0 0,0 6 0,1-8-41,-1-1-1,1 1 1,-1-1 0,1 1-1,0-1 1,0 0-1,0 1 1,0-1-1,0 0 1,1 0-1,-1 1 1,1-1-1,-1 0 1,1-1-1,0 1 1,0 0 0,0 0-1,0-1 1,0 1-1,3 1 1,4 1-57,1 1 0,0-2 0,1 1 0,-1-2 1,0 1-1,1-1 0,0-1 0,-1 0 0,20-1 0,-19 0-1052,0-1-1,0 0 0,0-1 0,0 0 0,15-5 0,13-12-8017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0:12.052"/>
    </inkml:context>
    <inkml:brush xml:id="br0">
      <inkml:brushProperty name="width" value="0.025" units="cm"/>
      <inkml:brushProperty name="height" value="0.025" units="cm"/>
    </inkml:brush>
  </inkml:definitions>
  <inkml:trace contextRef="#ctx0" brushRef="#br0">118 337 4100,'-13'7'5605,"1"0"-4577,-39 20 292,47-25-831,-1-1 0,1 0 1,0 0-1,0 0 0,-1 0 0,1-1 1,-7 1-1,24-21 2725,2 9-2808,-1 1 0,2 0 1,-1 1-1,1 0 0,31-11 0,95-26 1287,-141 46-1675,134-34 595,2 5 1,203-15-1,281 16-1682,-103 9-423,-481 16 1317,21 1 95,-1-3-1,1-3 1,63-17 0,-92 11-438,-20-4-2952,-9-3-4404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6.416"/>
    </inkml:context>
    <inkml:brush xml:id="br0">
      <inkml:brushProperty name="width" value="0.025" units="cm"/>
      <inkml:brushProperty name="height" value="0.025" units="cm"/>
    </inkml:brush>
  </inkml:definitions>
  <inkml:trace contextRef="#ctx0" brushRef="#br0">0 1 12204,'26'108'4996,"-14"-69"-5510,2-1 1,1 0-1,1-1 1,28 44 0,357 494 190,-153-233 1222,188 312-688,140 197 320,923 1111 281,-1436-1887-759,984 1149 1591,-637-756-998,-222-222-1434,-17 13-3928,-146-217-846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3:56.810"/>
    </inkml:context>
    <inkml:brush xml:id="br0">
      <inkml:brushProperty name="width" value="0.025" units="cm"/>
      <inkml:brushProperty name="height" value="0.025" units="cm"/>
    </inkml:brush>
  </inkml:definitions>
  <inkml:trace contextRef="#ctx0" brushRef="#br0">0 604 9641,'0'0'5541,"8"5"-5188,16 10-108,1-2 0,0 0 0,1-2 0,0-1 0,1-1 1,0-1-1,1-1 0,-1-2 0,1-1 0,0-1 0,0-1 1,30-2-1,-53-1-135,-1 1 1,1-1-1,0-1 1,-1 1-1,1-1 1,-1 0-1,0 0 1,0 0 0,0 0-1,0-1 1,0 0-1,0 0 1,0 0-1,-1 0 1,0 0-1,1-1 1,-1 1-1,-1-1 1,1 0-1,0 0 1,-1 0 0,0 0-1,0-1 1,0 1-1,-1-1 1,1 1-1,0-7 1,3-12 105,-1 0 1,-2-1-1,0 1 0,-2-29 1,0 38-342,-9-166-2288,-12 1-5381,7 78 1921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2.774"/>
    </inkml:context>
    <inkml:brush xml:id="br0">
      <inkml:brushProperty name="width" value="0.025" units="cm"/>
      <inkml:brushProperty name="height" value="0.025" units="cm"/>
    </inkml:brush>
  </inkml:definitions>
  <inkml:trace contextRef="#ctx0" brushRef="#br0">1 11 8072,'0'0'19906,"6"15"-19655,17 50-93,15 75-1,-35-129-125,13 47 37,-15-56-5,0 0-1,-1 0 1,1-1-1,0 1 1,0 0-1,0-1 1,0 1-1,0-1 1,0 1-1,0-1 1,1 1-1,-1-1 1,1 0-1,-1 0 1,1 0-1,-1 0 1,1 0-1,-1 0 0,1 0 1,0 0-1,0-1 1,-1 1-1,1 0 1,0-1-1,0 0 1,2 1-1,-2-2 19,0 1 0,0-1 0,0 0-1,-1 0 1,1 0 0,0 0 0,0 0-1,0 0 1,-1 0 0,1-1 0,-1 1 0,1 0-1,-1-1 1,1 1 0,-1-1 0,0 0-1,0 0 1,2-2 0,19-38 386,-19 34-392,6-16-37,-1 0 0,-2-1-1,0 0 1,-2 0 0,0-1 0,-2 0-1,-2-47 1,-3 66-6301,6 20-2754,4-5 2545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282"/>
    </inkml:context>
    <inkml:brush xml:id="br0">
      <inkml:brushProperty name="width" value="0.035" units="cm"/>
      <inkml:brushProperty name="height" value="0.035" units="cm"/>
    </inkml:brush>
  </inkml:definitions>
  <inkml:trace contextRef="#ctx0" brushRef="#br0">0 67 13331,'1'0'104,"0"0"-1,0 0 1,0 0 0,0 1-1,0-1 1,0 0 0,0 1-1,0-1 1,0 1 0,0-1 0,0 1-1,0 0 1,0-1 0,0 1-1,-1 0 1,1 0 0,0 0-1,-1-1 1,1 1 0,0 2 0,1 0 61,-1 0 1,1 0-1,-1 0 1,0 1-1,0-1 1,0 6 0,1 7 433,-2 1 0,-1 18 0,1-22 271,-2 28 363,0-22-787,1 0 1,1 0-1,1 0 1,0-1-1,1 1 1,7 24-1,-9-42-425,0-1 1,0 1-1,0 0 1,0 0-1,0 0 1,1-1-1,-1 1 1,0 0-1,0-1 0,1 1 1,-1 0-1,0 0 1,1-1-1,-1 1 1,1-1-1,-1 1 0,1 0 1,0-1-1,-1 1 1,1-1-1,-1 1 1,1-1-1,0 0 0,-1 1 1,1-1-1,0 1 1,0-1-1,-1 0 1,1 0-1,0 0 0,0 1 1,-1-1-1,1 0 1,0 0-1,0 0 1,-1 0-1,1 0 1,1 0-1,1-2 23,0 1 0,-1-1 0,1 0 0,-1 0 0,0 0-1,1 0 1,-1 0 0,0-1 0,0 1 0,2-4 0,105-174 117,-14 21-726,-69 127 325,-25 31 230,0 1-1,-1-1 0,1 0 0,0 1 0,-1-1 0,1 1 0,0 0 1,0-1-1,-1 1 0,1-1 0,0 1 0,0 0 0,0 0 0,0-1 1,1 1-1,-2 0 2,0 1 1,1-1-1,-1 0 1,1 0-1,-1 0 1,1 1-1,-1-1 1,0 0-1,1 1 1,-1-1-1,0 0 1,1 1-1,-1-1 1,0 0-1,0 1 1,1-1-1,-1 1 1,0-1-1,0 1 1,1-1-1,-1 1 1,0-1-1,0 0 1,0 1-1,0-1 1,0 1-1,0-1 1,0 1-1,0 0 1,0 19-66,0-1 0,-2 1 0,0-1 0,-2 1 1,0-1-1,-6 19 0,-2 7-284,-20 100-669,25-126 770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3.767"/>
    </inkml:context>
    <inkml:brush xml:id="br0">
      <inkml:brushProperty name="width" value="0.025" units="cm"/>
      <inkml:brushProperty name="height" value="0.025" units="cm"/>
    </inkml:brush>
  </inkml:definitions>
  <inkml:trace contextRef="#ctx0" brushRef="#br0">0 259 7399,'0'0'17611,"10"-10"-16490,-8 7-1006,13-12-11,-2-1 0,15-23 0,-25 35 43,0-1-1,0 1 0,0-1 1,-1 0-1,0 0 0,0 0 1,0 0-1,-1-1 0,1 1 1,-1 0-1,0-1 0,-1 1 1,1-1-1,-1 1 0,0-1 1,-2-8-1,2 14-132,-1 0 1,1 0-1,-1-1 0,1 1 1,0 0-1,-1 0 0,1 0 0,-1 0 1,1 0-1,-1 0 0,1 0 1,0 0-1,-1 0 0,1 0 0,-1 0 1,1 0-1,-1 0 0,1 0 0,0 1 1,-1-1-1,1 0 0,-1 0 1,1 0-1,0 1 0,-1-1 0,1 0 1,0 0-1,-1 1 0,1-1 1,0 0-1,-1 1 0,1-1 0,0 0 1,0 1-1,-1-1 0,1 0 1,0 1-1,0-1 0,-1 1 0,-12 15-174,4-2 147,1 0 0,0 1-1,1 0 1,1 0-1,0 0 1,2 1 0,-1 0-1,2 0 1,0 0 0,1 0-1,0 26 1,2-41 13,1 1 0,-1-1 0,1 1 0,-1-1 1,1 1-1,0-1 0,0 0 0,0 1 0,0-1 0,0 0 0,0 0 0,0 0 0,0 0 0,0 0 1,1 0-1,-1 0 0,0 0 0,1 0 0,-1 0 0,1-1 0,-1 1 0,1-1 0,-1 1 0,1-1 0,-1 0 1,1 1-1,-1-1 0,1 0 0,0 0 0,-1 0 0,1 0 0,-1 0 0,3-1 0,6 1 33,0-1-1,0 0 1,0 0-1,13-5 1,-2-1-21,-1-1 0,29-17 0,14-6 138,-62 31-146,0-1 0,0 1-1,0 0 1,0-1-1,0 1 1,1 0 0,-1 0-1,0 0 1,0 0-1,0 0 1,0 0 0,0 0-1,1 0 1,-1 0-1,0 1 1,0-1 0,0 0-1,0 1 1,0-1-1,0 1 1,0-1 0,0 1-1,0-1 1,0 1-1,0 0 1,0 0 0,-1-1-1,1 1 1,0 0-1,0 0 1,-1 0 0,1 0-1,0 0 1,0 2 0,0-2-6,0 0 0,0 1 1,0-1-1,0 1 0,0-1 1,1 0-1,-1 0 1,0 0-1,1 0 0,-1 0 1,1 0-1,-1 0 1,1 0-1,-1 0 0,1-1 1,0 1-1,-1-1 1,1 1-1,0-1 0,-1 1 1,3-1-1,0-1 19,-1 1 0,1-1 0,-1 0 1,1 0-1,-1-1 0,1 1 0,-1-1 0,0 1 0,0-1 0,1 0 0,-2 0 0,1-1 1,0 1-1,0 0 0,-1-1 0,1 0 0,-1 0 0,4-5 0,37-65 67,-34 56-34,1-3 19,-2 4-224,-6 35-159,-6 13 282,2-25 28,1-1 1,0 1-1,1 0 1,-1-1-1,1 1 1,0 0-1,1 0 0,1 10 1,-1-16 5,0-1 0,0 1-1,0 0 1,0 0 0,-1-1 0,1 1 0,0 0 0,0-1 0,0 1-1,1-1 1,-1 0 0,0 1 0,0-1 0,0 0 0,0 1 0,0-1-1,0 0 1,0 0 0,1 0 0,-1 0 0,0 0 0,0 0 0,0 0-1,0-1 1,0 1 0,1 0 0,-1-1 0,1 0 0,33-11 83,-16-2-354,0 1 1,31-32 0,5-3-11,-55 47 267,0 1-1,0 0 1,0 0 0,0-1-1,1 1 1,-1 0 0,0 0-1,0-1 1,0 1 0,1 0-1,-1 0 1,0 0 0,0 0-1,1-1 1,-1 1 0,0 0-1,1 0 1,-1 0 0,0 0-1,0 0 1,1 0 0,-1 0-1,0 0 1,1 0 0,-1 0-1,0 0 1,1 0 0,-1 0-1,0 0 1,1 0 0,-1 0-1,0 0 1,0 0 0,1 0-1,-1 0 1,0 0 0,1 1-1,-1-1 1,0 0 0,0 0-1,1 0 1,-1 1 0,0-1-1,0 0 1,0 0 0,1 0-1,-1 1 1,0-1 0,0 1-1,4 21-31,1 12 338,-5-33-284,0 0 0,1 0 0,-1 0-1,1-1 1,-1 1 0,0 0 0,1 0 0,0 0 0,-1 0-1,1 0 1,-1-1 0,1 1 0,0 0 0,0-1 0,-1 1-1,1 0 1,0-1 0,0 1 0,0-1 0,0 1 0,0-1-1,0 0 1,0 1 0,0-1 0,0 0 0,1 1-1,6-1 17,-1-1 0,0 1-1,1-1 1,-1-1-1,0 1 1,0-1 0,0 0-1,0-1 1,0 0-1,-1 0 1,1 0 0,-1-1-1,0 0 1,0 0-1,0-1 1,0 0-1,-1 0 1,0 0 0,0 0-1,0-1 1,-1 0-1,1 0 1,-2 0 0,1 0-1,-1-1 1,1 1-1,-2-1 1,3-8 0,-5 15-29,1-1 1,-1 1 0,0 0-1,0 0 1,0-1 0,0 1-1,0 0 1,1 0 0,-1-1 0,0 1-1,0 0 1,0 0 0,0-1-1,0 1 1,0 0 0,0 0-1,0-1 1,0 1 0,0 0-1,0 0 1,0-1 0,0 1 0,0 0-1,0 0 1,0-1 0,0 1-1,-1 0 1,1 0 0,0-1-1,0 1 1,0 0 0,0 0 0,0 0-1,-1-1 1,1 1 0,0 0-1,0 0 1,0 0 0,-1-1-1,1 1 1,0 0 0,0 0 0,-1 0-1,1 0 1,0 0 0,0 0-1,-1 0 1,1 0 0,0-1-1,0 1 1,-1 0 0,1 0 0,0 0-1,0 0 1,-1 0 0,1 0-1,0 1 1,0-1 0,-1 0-1,1 0 1,0 0 0,0 0 0,-1 0-1,1 0 1,0 0 0,0 0-1,-1 1 1,1-1 0,-1 0-10,0 1 1,0 0 0,0-1-1,1 1 1,-1 0 0,0 0-1,0-1 1,1 1 0,-1 0-1,0 0 1,1 0 0,-1 0-1,1 0 1,-1 0 0,1 0-1,0 0 1,-1 2 0,1-2 16,0 0 0,-1 0 0,1 0 0,0 0 0,0 0 0,0 0 0,0 0 0,1 0 0,-1 0 0,0-1 0,0 1 0,1 0 0,-1 0 1,0 0-1,1 0 0,-1 0 0,1 0 0,-1 0 0,1-1 0,-1 1 0,1 0 0,0 0 0,-1-1 0,1 1 0,0 0 0,0-1 1,-1 1-1,1-1 0,1 1 0,1 0 12,-1 0 1,1-1-1,-1 0 1,1 1-1,-1-1 1,1 0-1,-1-1 1,1 1-1,-1 0 1,0-1-1,5 0 1,4-3 17,-1 1 1,1-2-1,-1 1 0,14-10 1,22-19 6,-43 31 0,-1 0 0,1 0 0,-1 0 0,1 0 0,-1-1 0,0 1 0,0-1 0,0 1 0,-1-1 0,1 0 0,0 0 0,-1 1 0,0-1 0,2-6 0,-22 20 727,12-4-730,0 0-1,1 1 1,0 0-1,0 0 1,1 0-1,0 1 1,0-1-1,1 1 1,0 0-1,1 0 1,0 1-1,0-1 1,-1 11-1,5-19-44,0 0-1,0 0 0,0-1 0,0 1 1,0 0-1,-1-1 0,1 1 1,1 0-1,-1-1 0,0 1 1,0-1-1,0 0 0,0 1 1,0-1-1,0 0 0,0 0 1,1 0-1,-1 0 0,0 0 1,0 0-1,0 0 0,0 0 1,2 0-1,33-3-1215,17-12-4311,-17 0-3650,-33 13 8129,26-10-12772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4.837"/>
    </inkml:context>
    <inkml:brush xml:id="br0">
      <inkml:brushProperty name="width" value="0.025" units="cm"/>
      <inkml:brushProperty name="height" value="0.025" units="cm"/>
    </inkml:brush>
  </inkml:definitions>
  <inkml:trace contextRef="#ctx0" brushRef="#br0">93 308 14286,'3'-7'1687,"-1"0"1,0 0 0,-1 0 0,1 0 0,-1-8-1,-3 15-1549,0 0 0,0 0 0,0 1 0,0-1 0,0 0 0,0 1 0,1 0 0,-1-1 0,0 1 0,0 0 0,0 0 0,-2 2 0,-3 2 10,1 1 0,-1 0 0,1 1 0,0 0 0,0 0 0,1 0 0,0 0 1,0 1-1,1 0 0,0 0 0,0 0 0,1 1 0,0-1 0,-3 13 0,6-21-140,0 1 0,0-1-1,0 1 1,0-1 0,0 1 0,0 0 0,0-1 0,1 1-1,-1-1 1,0 1 0,0-1 0,0 1 0,1-1 0,-1 1-1,0-1 1,1 1 0,-1-1 0,0 1 0,1-1 0,-1 0-1,0 1 1,1-1 0,-1 0 0,1 1 0,-1-1 0,1 0-1,-1 1 1,1-1 0,-1 0 0,1 0 0,-1 0 0,1 1-1,-1-1 1,1 0 0,0 0 0,-1 0 0,1 0 0,-1 0-1,1 0 1,-1 0 0,1 0 0,-1 0 0,1 0 0,0-1-1,-1 1 1,1 0 0,-1 0 0,1 0 0,-1-1 0,1 1-1,0-1 1,29-11 455,-15 3-380,-1-2 0,0 0 0,0-1 0,-1 0 0,0-1 0,-2 0 0,15-19 0,62-110 68,-80 128-96,-6 11 202,-4 7-86,-60 121 47,57-109-207,0 1 0,0 0-1,2 0 1,0 0 0,-1 31-1,4-47-18,1 0 1,-1 0-1,0 0 0,1 1 0,-1-1 0,1 0 1,-1 0-1,1 0 0,-1 0 0,1 0 1,0 0-1,0 0 0,-1 0 0,1 0 0,0 0 1,0 0-1,0-1 0,0 1 0,0 0 0,0-1 1,0 1-1,1 0 0,-1-1 0,0 1 0,0-1 1,0 0-1,0 1 0,1-1 0,-1 0 0,0 0 1,0 0-1,1 0 0,-1 0 0,0 0 1,0 0-1,2-1 0,0 1-7,0 0 0,0 0 0,-1 0 0,1-1 0,0 1 0,0-1-1,-1 0 1,1 0 0,0 0 0,-1 0 0,1 0 0,-1 0 0,1-1 0,-1 0 0,0 1 0,3-3 0,-1-3 104,1 0 0,-1-1 0,-1 1 0,6-16 0,-7 15-4,1 0 0,0 1 0,1-1 0,7-11 0,-11 21-97,-1 0-1,1 0 1,-1 0 0,1 0 0,0 0-1,0 0 1,0 0 0,0 0 0,1 0-1,-1 0 1,0 0 0,1 0 0,-1 0-1,1 0 1,0-1 0,0 1 0,0 0-1,0 0 1,0 0 0,0-1 0,0 1-1,0-1 1,1 1 0,-1-1 0,0 1-1,1-1 1,0 0 0,-1 1 0,1-1-1,0 0 1,-1 0 0,1 0 0,2 0-1,2 0-21,0-1-1,0 0 0,0-1 0,-1 1 0,1-1 0,0 0 1,0-1-1,-1 1 0,1-1 0,-1 0 0,1-1 0,-1 1 0,0-1 1,0 0-1,6-5 0,21-10-3038,-3-1-10116,-2-8 6131,-4-4 4782,-2-4 3432,-7 7 3846,16-47 1,-17 34-3063,-13 41-1947,7-29 4636,-9 23-1014,-8 14-2878,3 2-712,0 0-1,0 0 1,2 1 0,-1-1-1,1 1 1,1 1 0,0-1-1,0 0 1,1 1 0,-3 22-1,3-1 35,1-1 0,5 60 0,2-62-660,-5-29 544,0 0 0,1 0 0,-1 0 0,0-1-1,1 1 1,-1 0 0,0 0 0,1 0 0,-1 0 0,1-1 0,0 1 0,-1 0 0,1-1 0,0 1 0,-1 0 0,1-1 0,0 1 0,-1-1 0,1 1-1,0-1 1,0 1 0,0-1 0,0 0 0,0 1 0,-1-1 0,1 0 0,2 1 0,-2-8-113,0 1 0,0 0-1,0-1 1,-1 1 0,0-1 0,0 1 0,-2-12 0,0 13-29,1 0 0,-1 1 1,-1-1-1,1 1 0,-1-1 1,1 1-1,-1 0 0,0 0 1,-1 0-1,1 0 0,-5-3 1,-27-21 1453,13 9 1603,21 19-2754,1 0 0,0 0-1,-1 0 1,1 0 0,0-1 0,0 1-1,-1 0 1,1 0 0,0-1-1,0 1 1,0 0 0,-1 0 0,1-1-1,0 1 1,0 0 0,0-1-1,0 1 1,-1 0 0,1-1-1,0 1 1,0 0 0,0-1 0,0 1-1,0 0 1,0-1 0,0 1-1,0 0 1,0-1 0,0 1 0,0-1-1,0 1 1,0 0 0,1-1-1,-1 1 1,0 0 0,0 0 0,0-1-1,0 1 1,1 0 0,-1-1-1,17-8 1164,27 0-1374,-41 8 327,28-3-234,56-11-737,-32-4-3801,-21 1-1838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5.549"/>
    </inkml:context>
    <inkml:brush xml:id="br0">
      <inkml:brushProperty name="width" value="0.025" units="cm"/>
      <inkml:brushProperty name="height" value="0.025" units="cm"/>
    </inkml:brush>
  </inkml:definitions>
  <inkml:trace contextRef="#ctx0" brushRef="#br0">91 32 17873,'0'-1'310,"1"0"0,-1 0 1,0 0-1,0 0 0,0 0 1,0-1-1,0 1 0,0 0 0,0 0 1,0 0-1,0 0 0,-1 0 0,1-1 1,0 1-1,-1 0 0,1 0 0,-1 0 1,1 0-1,-1 0 0,1 0 1,-1 0-1,0 0 0,0 1 0,1-1 1,-1 0-1,0 0 0,0 1 0,0-1 1,0 0-1,0 1 0,-2-2 1,1 3-249,-1-1 1,1 0 0,-1 1 0,1 0-1,0 0 1,-1 0 0,1 0 0,0 0 0,0 0-1,-1 0 1,1 1 0,0-1 0,0 1-1,1-1 1,-3 3 0,3-3-57,-23 22-205,23-22 123,0 1 0,0-1-1,0 0 1,0 0 0,0 0-1,1 1 1,-1-1 0,0 0-1,1 1 1,-1-1 0,0 1-1,1-1 1,0 0 0,-1 1-1,1-1 1,0 1 0,0-1 0,0 1-1,0 2 1,45 2-1088,-34-5 1114,1 1 1,-1 1-1,0 0 0,0 0 1,0 1-1,-1 1 0,1-1 0,10 8 1,-18-10 111,0 0-1,0 0 1,-1 0 0,1 0 0,-1 1 0,1-1 0,-1 1-1,0-1 1,0 1 0,0 0 0,-1-1 0,1 1 0,-1 0-1,1 0 1,-1 0 0,0 1 0,0-1 0,0 0 0,-1 0-1,1 1 1,-1-1 0,0 0 0,1 1 0,-2-1 0,1 0-1,0 1 1,-1-1 0,1 0 0,-1 0 0,0 1 0,0-1-1,0 0 1,-3 4 0,0 0 77,0 0-1,-1-1 1,0 1-1,0-1 1,-1 0 0,0 0-1,0-1 1,0 1-1,-1-1 1,0-1-1,0 1 1,0-1 0,0 0-1,-1-1 1,1 0-1,-1 0 1,0-1-1,0 1 1,0-2 0,0 1-1,0-1 1,0-1-1,-10 1 1,17-2-252,0 1 1,0 0-1,1-1 1,-1 1-1,0 0 1,0-1-1,1 1 1,-1-1-1,0 0 1,1 1-1,-1-1 1,0 1-1,1-1 1,-1 0-1,1 1 0,-1-1 1,1 0-1,-1 0 1,1 1-1,0-1 1,-1 0-1,1 0 1,0 0-1,0 1 1,0-1-1,-1 0 1,1 0-1,0 0 1,0 0-1,0 0 1,0 0-1,1 1 0,-1-1 1,0 0-1,0 0 1,0 0-1,1 0 1,-1 1-1,0-1 1,1-1-1,16-33-5694,6 7-1453,6-4-3497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5.926"/>
    </inkml:context>
    <inkml:brush xml:id="br0">
      <inkml:brushProperty name="width" value="0.025" units="cm"/>
      <inkml:brushProperty name="height" value="0.025" units="cm"/>
    </inkml:brush>
  </inkml:definitions>
  <inkml:trace contextRef="#ctx0" brushRef="#br0">1 66 13453,'0'0'15711,"0"12"-15541,0 10-98,2-1 0,6 37 0,-7-52-66,0 0 0,0-1 0,1 1-1,-1 0 1,2-1 0,-1 1 0,0-1 0,1 1-1,0-1 1,0 0 0,1 0 0,-1-1 0,1 1-1,0-1 1,0 1 0,1-1 0,7 5 0,-10-8 46,1 0 1,0 0-1,-1 0 1,1 0 0,0-1-1,0 1 1,0-1-1,0 0 1,0 0-1,0 0 1,-1 0 0,1 0-1,0-1 1,0 1-1,0-1 1,0 0-1,-1 0 1,1 0 0,0 0-1,-1 0 1,1-1-1,-1 1 1,1-1-1,-1 0 1,0 1 0,1-1-1,-1 0 1,0 0-1,0-1 1,-1 1-1,1 0 1,2-4 0,6-9 136,-1 0 0,-1 0 1,0-1-1,6-17 0,-11 25-196,4-7 60,-1-1 0,0 1-1,-2-2 1,0 1 0,0 0 0,-2-1-1,1-16 1,-3 32-261,3 1-4222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6.274"/>
    </inkml:context>
    <inkml:brush xml:id="br0">
      <inkml:brushProperty name="width" value="0.025" units="cm"/>
      <inkml:brushProperty name="height" value="0.025" units="cm"/>
    </inkml:brush>
  </inkml:definitions>
  <inkml:trace contextRef="#ctx0" brushRef="#br0">0 0 21172,'0'0'7527,"0"64"-7431,2-38-64,7 2 0,0-2-320,5 1-256,-2-3 95,1-3-608,1 0-897,-4-8-832,-8-5-1571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6.620"/>
    </inkml:context>
    <inkml:brush xml:id="br0">
      <inkml:brushProperty name="width" value="0.025" units="cm"/>
      <inkml:brushProperty name="height" value="0.025" units="cm"/>
    </inkml:brush>
  </inkml:definitions>
  <inkml:trace contextRef="#ctx0" brushRef="#br0">1 184 15022,'0'-9'3427,"-1"5"-3115,1-1-1,1 0 0,-1 0 0,1 0 0,-1 0 0,1 1 1,1-1-1,-1 0 0,1 1 0,-1-1 0,1 1 0,1 0 0,-1-1 1,1 1-1,-1 0 0,1 0 0,0 1 0,1-1 0,-1 1 0,7-6 1,3-1-177,0 1 0,1 1 0,0 0 0,0 0 0,1 2 0,0 0 0,0 1 0,0 0 0,1 1 0,-1 1 0,1 0 0,0 1 0,0 1 0,0 1 0,0 0 0,19 2 0,-34-1-132,1-1 0,-1 0 0,1 0 0,-1 1 0,1-1 0,-1 1 0,1-1 0,-1 1 0,1-1 0,-1 1 0,0 0 0,1 0 0,-1 0 0,0 0 0,0 0 0,0 0 0,0 0 0,1 0 0,-2 0 0,1 1 0,0-1 0,0 0 0,0 1 0,0-1 0,0 3 0,0-1 111,-1 0 0,0 0 0,0-1-1,0 1 1,0 0 0,-1 0 0,1 0 0,-1 0 0,0-1 0,0 1 0,0 0 0,0-1 0,-1 4 0,-3 3 252,-1 1 1,0-1-1,0 0 1,-1 0 0,0-1-1,-9 9 1,10-11-442,-36 26 579,39-30-658,1 0 0,-1-1 0,1 0-1,-1 1 1,0-1 0,1 0-1,-1 0 1,0 0 0,0-1 0,0 1-1,0-1 1,0 0 0,1 1 0,-7-2-1,9 1-185,-1 0 0,0-1 0,1 1 0,-1 0 0,1-1 0,-1 1 0,1-1-1,-1 1 1,1 0 0,-1-1 0,1 1 0,-1-1 0,1 0 0,0 1 0,-1-1-1,1 1 1,0-1 0,0 1 0,-1-1 0,1 0 0,0 1 0,0-1 0,0 0 0,0 1-1,0-1 1,0 0 0,0 1 0,0-1 0,0 0 0,0-1-1158,-1-20-15825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7.011"/>
    </inkml:context>
    <inkml:brush xml:id="br0">
      <inkml:brushProperty name="width" value="0.025" units="cm"/>
      <inkml:brushProperty name="height" value="0.025" units="cm"/>
    </inkml:brush>
  </inkml:definitions>
  <inkml:trace contextRef="#ctx0" brushRef="#br0">0 0 6118,'0'0'20339,"46"8"-19090,-17-8-384,8 0-417,-2 3-319,4 8-97,0 2 0,0 3-865,-5 1-1217,-6-4-1794,-7-2-2690,-3-9-5509</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7.657"/>
    </inkml:context>
    <inkml:brush xml:id="br0">
      <inkml:brushProperty name="width" value="0.025" units="cm"/>
      <inkml:brushProperty name="height" value="0.025" units="cm"/>
    </inkml:brush>
  </inkml:definitions>
  <inkml:trace contextRef="#ctx0" brushRef="#br0">0 157 11851,'0'0'8051,"5"-9"-5836,18-31-646,-22 39-1475,0-1-1,0 1 0,0-1 0,1 1 1,-1-1-1,0 1 0,1 0 0,-1-1 1,1 1-1,0 0 0,-1 0 0,1 0 1,3-1-1,-5 2-70,1 0 0,0 0 0,0 0 1,0 0-1,-1 0 0,1 0 0,0 0 0,0 0 1,0 0-1,-1 0 0,1 0 0,0 1 0,0-1 0,-1 0 1,1 1-1,0-1 0,0 0 0,-1 1 0,1-1 1,0 1-1,0 0 0,1 1-11,0 0 0,-1 1 0,1-1 1,-1 0-1,1 1 0,-1-1 0,0 1 0,0-1 0,0 1 1,0-1-1,-1 1 0,1 0 0,0 3 0,-1 12 88,-1 1 0,-4 29 0,-1 20-37,6-67-57,0-1 0,0 1 0,1 0 0,-1-1 0,0 1 0,0-1 0,1 1 0,-1-1-1,0 1 1,1-1 0,-1 1 0,1-1 0,-1 1 0,1-1 0,-1 0 0,1 1 0,-1-1 0,1 0 0,-1 1-1,1-1 1,-1 0 0,1 0 0,-1 1 0,1-1 0,0 0 0,-1 0 0,1 0 0,-1 0 0,1 0-1,0 0 1,-1 0 0,1 0 0,-1 0 0,1 0 0,0 0 0,-1 0 0,1-1 0,-1 1 0,1 0 0,0 0-1,-1 0 1,1-1 0,-1 1 0,1 0 0,-1-1 0,1 0 0,30-14 560,-16 2-484,-1-1 0,0 0 1,0-1-1,-2 0 0,0-1 1,-1 0-1,0-1 0,-1-1 0,-1 1 1,-1-1-1,9-30 0,-23 65-113,1-1 0,0 1 0,1 0-1,1 0 1,1 0 0,0 21-1,2-37 50,0 0 0,0 1-1,0-1 1,0 0-1,1 0 1,-1 1-1,0-1 1,1 0-1,-1 0 1,1 1-1,0-1 1,-1 0-1,1 0 1,0 0-1,0 0 1,0 0-1,-1 0 1,1 0-1,0 0 1,0 0-1,0-1 1,1 1-1,-1 0 1,0-1-1,0 1 1,0 0-1,0-1 1,1 0-1,-1 1 1,0-1-1,1 0 1,-1 1-1,0-1 1,0 0-1,1 0 1,-1 0-1,0 0 1,1 0-1,-1-1 1,0 1-1,1 0 1,-1 0-1,0-1 1,0 1-1,2-2 1,3 1 112,0-1 0,0 0 0,-1-1 0,1 1 0,-1-1 0,0 0 0,0 0 0,8-7 0,-5 1-97,0-1 1,-1 0-1,0 0 1,0-1-1,-1 0 0,-1 0 1,0 0-1,0-1 1,-1 0-1,-1 0 1,0 0-1,0 0 1,-1 0-1,0-24 0,-3 47-108,0 0 0,-1 0-1,0 0 1,-6 18-1,4-19 119,1 1-1,0 0 0,1-1 1,1 1-1,-1 21 1,2-31-36,0 1 0,0-1 0,0 0 0,1 0 0,-1 0 0,0 0-1,1 0 1,-1 0 0,1 0 0,0 0 0,-1 0 0,1 0 0,0 0 0,-1 0 0,1 0 0,0-1 0,0 1 0,0 0 0,0 0 0,0-1 0,0 1 0,0-1 0,1 2 0,35 6 114,-25-7-1216,0-1 1,0 0 0,0-1-1,12-3 1,-8-3-4687,0-1-3679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8.083"/>
    </inkml:context>
    <inkml:brush xml:id="br0">
      <inkml:brushProperty name="width" value="0.025" units="cm"/>
      <inkml:brushProperty name="height" value="0.025" units="cm"/>
    </inkml:brush>
  </inkml:definitions>
  <inkml:trace contextRef="#ctx0" brushRef="#br0">40 76 17424,'0'0'10069,"-5"11"-9931,-1 1 41,0 1-1,1 0 0,1 0 0,0 0 0,1 1 0,1-1 0,0 1 0,0 0 0,2-1 1,0 19-1,5-21 86,1-20 318,2-22 269,-7 10-654,-2 11-69,1 0 0,0 0 1,1-1-1,0 1 0,1 0 0,0 1 0,0-1 1,1 0-1,6-13 0,-5 20-155,0 1 0,1-1 0,-1 1 0,1-1-1,-1 1 1,1 1 0,0-1 0,-1 1 0,1-1 0,0 1 0,0 1 0,6-1 0,13-4-571,28-13-4600,-22-2-3666,-11-1-6937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8.852"/>
    </inkml:context>
    <inkml:brush xml:id="br0">
      <inkml:brushProperty name="width" value="0.025" units="cm"/>
      <inkml:brushProperty name="height" value="0.025" units="cm"/>
    </inkml:brush>
  </inkml:definitions>
  <inkml:trace contextRef="#ctx0" brushRef="#br0">267 5 4452,'0'0'17724,"-11"-2"-15653,6 2-1921,1-1-112,0 0-1,0 1 1,1-1-1,-1 1 1,0 0 0,0 0-1,1 1 1,-1-1-1,0 1 1,0 0 0,1 0-1,-1 0 1,1 0-1,-1 1 1,1-1-1,-1 1 1,1 0 0,0 0-1,0 0 1,0 0-1,-3 3 1,-25 27 288,1 0-1,2 2 1,1 2-1,-22 39 1,48-75-331,1 0-1,0 1 1,-1-1 0,1 1 0,0-1-1,-1 1 1,1-1 0,0 1-1,-1-1 1,1 1 0,0 0-1,0-1 1,0 1 0,0-1-1,0 1 1,0 0 0,0-1 0,0 1-1,0-1 1,0 1 0,0-1-1,0 1 1,0 0 0,0-1-1,0 1 1,0-1 0,1 1-1,-1-1 1,0 1 0,0 0 0,1-1-1,0 1 1,19 2-204,35-16-310,-50 11 418,17-6-245,0 2 0,1 0-1,0 1 1,-1 2 0,1 0-1,0 1 1,28 2 0,-49 0 344,-1 0 1,1 0-1,-1 0 0,1 1 1,-1-1-1,0 0 0,1 1 1,-1-1-1,1 1 0,-1 0 1,0-1-1,1 1 1,-1 0-1,0 0 0,0 0 1,0-1-1,0 1 0,0 1 1,0-1-1,0 0 0,0 0 1,0 0-1,0 0 0,1 3 1,-2-1 116,1-1-1,-1 0 1,0 1 0,0-1 0,0 1 0,0-1 0,0 1 0,0-1-1,-1 0 1,1 1 0,-1-1 0,0 1 0,-1 2 0,-2 5 399,-1-1 1,0 0 0,-1 0-1,0 0 1,-13 14 0,17-21-440,-49 46 1203,47-45-1265,0-1 1,0 1-1,1-1 1,-1 0 0,-1 0-1,1-1 1,0 1-1,0-1 1,-1 0-1,1 0 1,-1 0 0,1 0-1,-7-1 1,9 0-136,1 0 1,0-1-1,0 1 0,0 0 1,0-1-1,0 1 1,0-1-1,0 1 1,0-1-1,0 0 1,0 1-1,0-1 1,0 0-1,0 0 0,0 0 1,1 0-1,-1 0 1,0 0-1,1 0 1,-1 0-1,0 0 1,1 0-1,0 0 1,-1 0-1,1 0 0,-1 0 1,1 0-1,0-1 1,0 1-1,0 0 1,0-2-1,-1-3-929,1 1 0,0-1 0,0 1-1,1-1 1,0 1 0,1-8 0,12-17-6119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7.734"/>
    </inkml:context>
    <inkml:brush xml:id="br0">
      <inkml:brushProperty name="width" value="0.035" units="cm"/>
      <inkml:brushProperty name="height" value="0.035" units="cm"/>
    </inkml:brush>
  </inkml:definitions>
  <inkml:trace contextRef="#ctx0" brushRef="#br0">262 5 19972,'-3'-1'96,"0"0"0,0 0 0,0 1 0,0-1 1,0 1-1,-1-1 0,1 1 0,0 0 0,0 0 0,-1 1 0,1-1 0,0 1 0,0 0 0,0-1 0,0 1 0,-1 1 0,1-1 0,1 0 0,-1 1 0,0-1 0,0 1 0,1 0 0,-5 4 1,-3 2 60,0 1 0,0 0 1,1 1-1,-12 17 1,5-5 35,1 1 0,-19 38-1,28-47-153,0 0-1,1 0 1,1 0 0,0 1-1,1 0 1,-2 19-1,5-32-43,0 0 1,0 0-1,0 0 0,0 0 0,0 0 0,0 0 1,0 0-1,0 0 0,1 0 0,-1-1 0,1 1 1,-1 0-1,1 0 0,0 0 0,0-1 1,0 1-1,0 0 0,0-1 0,0 1 0,0 0 1,1-1-1,1 2 0,-1-2-11,0 0-1,1 0 1,-1 0 0,0 0-1,1-1 1,-1 1 0,1-1-1,0 1 1,-1-1-1,1 0 1,-1 0 0,1 0-1,-1 0 1,1-1 0,-1 1-1,5-2 1,44-13-194,-32 9 115,1 0 0,30-4 0,-46 9 91,1 1 0,0 0 0,-1 0 0,1 0 0,0 0 0,-1 1 0,1-1-1,-1 1 1,1 0 0,-1 1 0,1-1 0,-1 1 0,0 0 0,0 0 0,0 0 0,5 3 0,-6-2 27,-1 0 0,1 0 0,0 0 1,-1 0-1,0 0 0,0 0 0,0 1 0,0-1 0,0 1 0,-1-1 1,1 1-1,-1 0 0,0-1 0,0 1 0,-1 0 0,1 0 0,-1 0 1,0 0-1,0 0 0,0 0 0,0-1 0,-1 1 0,1 0 1,-3 7-1,-1 3 104,-1 0 1,0 0 0,-1-1 0,0 1 0,-11 15 0,5-10 100,-1 0 1,-1-2-1,0 1 1,-32 28-1,39-40-224,1 0-1,-2 0 0,1-1 0,0 0 0,-1-1 0,0 1 1,0-2-1,0 1 0,-1-1 0,1 0 0,-1-1 0,1 0 1,-1 0-1,0-1 0,-10 1 0,17-2-66,0 0 0,-1-1 0,1 1 0,0 0 0,0-1 0,0 1 0,0-1 0,0 0 0,0 0 0,0 0-1,0 0 1,0 0 0,0 0 0,0 0 0,0 0 0,1-1 0,-1 1 0,1-1 0,-1 0 0,1 1 0,-1-1 0,1 0 0,0 0 0,0 1 0,0-1 0,0 0 0,0 0-1,0-1 1,0-2 0,0-1-20,0 0-1,0 0 0,1 0 1,0 0-1,0 0 0,0 0 1,1 0-1,0 0 0,3-12 1,17-40-596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9.308"/>
    </inkml:context>
    <inkml:brush xml:id="br0">
      <inkml:brushProperty name="width" value="0.025" units="cm"/>
      <inkml:brushProperty name="height" value="0.025" units="cm"/>
    </inkml:brush>
  </inkml:definitions>
  <inkml:trace contextRef="#ctx0" brushRef="#br0">0 315 4708,'0'0'2013,"2"9"2562,1 10-2879,-2-8-439,1-1-1,0 1 1,0-1 0,6 14 0,-7-22-1140,0 1 0,0-1-1,0 0 1,0 1 0,1-1 0,-1 0 0,1 0 0,-1 0-1,1 0 1,0 0 0,0 0 0,0-1 0,0 1 0,0-1 0,0 1-1,1-1 1,-1 0 0,0 1 0,1-1 0,-1-1 0,1 1-1,-1 0 1,1 0 0,3-1 0,2 0-80,0 0-1,-1-1 1,1-1 0,0 1 0,-1-1-1,1 0 1,-1-1 0,1 0 0,-1 0-1,0-1 1,0 1 0,-1-2-1,1 1 1,-1-1 0,0 0 0,0 0-1,-1 0 1,1-1 0,-1 0-1,5-8 1,-1 3 53,-1 0 0,-1-1 0,0 0 0,0 0 0,-1 0 0,-1-1 1,0 0-1,-1 0 0,0 0 0,3-27 0,-5 20 436,-2 0 0,0 0 0,-4-25 0,3 39-460,0 0-1,0 0 1,0 0-1,-1 0 0,0 0 1,0 1-1,-1-1 1,0 1-1,0-1 0,0 1 1,0 0-1,-1 0 0,0 0 1,-8-7-1,11 11-71,-1-1-1,1 1 1,-1 0 0,0 0-1,0 0 1,1 0-1,-1 0 1,0 0 0,0 1-1,0-1 1,0 0-1,0 1 1,0 0 0,0-1-1,0 1 1,0 0-1,0 0 1,0 0 0,0 0-1,0 1 1,-3 0-1,2 0-6,0 0 0,-1 1 0,1 0-1,1-1 1,-1 1 0,0 0 0,0 1-1,1-1 1,-1 0 0,1 1 0,-4 4-1,-2 6-2,0-1-1,1 1 0,0 1 0,-8 22 0,12-28 42,0 1 1,0-1-1,0 1 1,1 0-1,1 0 1,0 0-1,0 0 1,1 19-1,0-27-23,0 0 0,1 0 0,-1 0 0,1 1 0,0-1-1,-1 0 1,1 0 0,0 0 0,0 0 0,-1 0 0,1 0-1,0 0 1,0-1 0,0 1 0,0 0 0,0 0 0,0-1-1,1 1 1,-1 0 0,0-1 0,0 1 0,0-1 0,1 0-1,-1 1 1,0-1 0,0 0 0,1 0 0,-1 0 0,0 0-1,0 0 1,1 0 0,-1 0 0,0 0 0,1 0 0,1-1-1,48-12 136,6-15-342,-49 22 35,1 1 0,0 0 0,-1 1-1,1 0 1,1 0 0,-1 1 0,0 0-1,1 1 1,0 0 0,-1 0 0,1 1-1,11 0 1,-19 1 178,-1 1 0,0 0 0,0-1 0,0 1 0,0 0 1,0-1-1,0 1 0,0 0 0,0 0 0,-1 0 0,1 0 0,0 0 0,0 0 0,-1 0 0,1 0 1,-1 0-1,1 1 0,-1-1 0,1 0 0,-1 0 0,0 0 0,1 1 0,-1-1 0,0 0 0,0 0 0,0 1 1,0 0-1,0 45 792,-1-34-770,5 15 13,-4-27-72,1-1 1,-1 1 0,0-1-1,0 1 1,1-1 0,-1 1-1,0-1 1,1 1 0,-1-1 0,0 1-1,1-1 1,-1 0 0,1 1-1,-1-1 1,0 0 0,1 1-1,-1-1 1,1 0 0,0 1-1,-1-1 1,1 0 0,-1 0-1,1 0 1,0 1 0,2-2-239,-1 0 1,0 1-1,1-1 1,-1 0 0,0-1-1,1 1 1,-1 0-1,0-1 1,0 1 0,0-1-1,0 1 1,0-1-1,0 0 1,-1 0 0,1 0-1,1-2 1,38-47-9253,-19 22 3594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09.948"/>
    </inkml:context>
    <inkml:brush xml:id="br0">
      <inkml:brushProperty name="width" value="0.025" units="cm"/>
      <inkml:brushProperty name="height" value="0.025" units="cm"/>
    </inkml:brush>
  </inkml:definitions>
  <inkml:trace contextRef="#ctx0" brushRef="#br0">93 268 9737,'0'0'13544,"-8"2"-12381,3 0-1084,0 0 0,0 0 0,0 0 0,1 0 0,0 1 0,-1 0 0,1 0 0,0 0 0,0 0 0,0 1 0,1 0 0,-1-1 0,1 1-1,0 1 1,0-1 0,0 0 0,1 1 0,-1-1 0,1 1 0,0 0 0,1 0 0,-1 0 0,1 0 0,0 0 0,0 0 0,0 0 0,1 8 0,0-11-76,0 0 0,0 0 0,0-1 0,0 1 0,0 0 1,1-1-1,-1 1 0,0 0 0,1-1 0,0 1 1,-1-1-1,1 1 0,0-1 0,0 1 0,0-1 0,0 1 1,0-1-1,0 0 0,0 1 0,0-1 0,1 0 1,-1 0-1,0 0 0,1 0 0,-1 0 0,3 1 0,-2-1 8,1-1 0,-1 1 0,0-1 0,1 0 0,-1 0 0,1 0 0,-1 0 0,0 0 0,1 0 0,-1 0 0,1-1-1,-1 1 1,0-1 0,1 0 0,-1 0 0,0 0 0,0 0 0,0 0 0,3-2 0,3-4-106,0 0-1,0-1 1,-1 0 0,-1 0-1,1 0 1,-1-1 0,-1 0 0,0 0-1,0-1 1,-1 0 0,0 1 0,4-15-1,-10 32-97,1-1 0,0 1-1,0 0 1,1 0-1,0 15 1,0-22 163,0 1 0,0-1 1,0 1-1,1-1 0,-1 0 0,0 1 1,1-1-1,-1 1 0,0-1 0,1 0 1,0 1-1,-1-1 0,1 0 0,0 0 0,0 0 1,-1 1-1,1-1 0,0 0 0,0 0 1,0 0-1,1 0 0,-1-1 0,0 1 1,0 0-1,0 0 0,1-1 0,-1 1 1,0 0-1,1-1 0,-1 1 0,0-1 0,1 0 1,-1 0-1,1 1 0,-1-1 0,0 0 1,1 0-1,-1 0 0,1 0 0,-1-1 1,0 1-1,1 0 0,-1-1 0,1 1 1,-1 0-1,0-1 0,3-1 0,3-1-208,0-1-1,0 0 1,0-1 0,0 0-1,-1 0 1,0 0 0,0-1-1,0 1 1,-1-1-1,0-1 1,5-7 0,4-6-709,-1-1 0,14-31 0,-19 33 863,0 0-1,-2 0 1,0-1 0,-1 0 0,0 0-1,-2 0 1,-1 0 0,1-31 0,-3 51 110,0-1 0,0 1 0,0-1 0,0 1 0,0 0 1,0-1-1,0 1 0,0-1 0,0 1 0,0 0 0,0-1 0,0 1 1,0-1-1,0 1 0,0 0 0,0-1 0,0 1 0,-1 0 0,1-1 0,0 1 1,0 0-1,0-1 0,-1 1 0,1 0 0,0-1 0,0 1 0,-1 0 1,1-1-1,0 1 0,-1 0 0,1 0 0,0-1 0,-1 1 0,1 0 1,0 0-1,-1 0 0,1 0 0,0 0 0,-1-1 0,1 1 0,-1 0 0,1 0 1,0 0-1,-1 0 0,1 0 0,-1 0 0,1 0 0,0 0 0,-1 0 1,1 1-1,0-1 0,-1 0 0,1 0 0,-1 0 0,1 0 0,0 0 1,-1 1-1,1-1 0,0 0 0,-1 0 0,1 1 0,0-1 0,0 0 0,-1 1 1,-19 20 975,11-8-613,1 0 1,0 0-1,1 1 0,1 0 0,0 0 1,1 1-1,0-1 0,2 1 0,-1 0 1,2 1-1,-2 22 0,4-36-373,0-1 0,0 1-1,0 0 1,0 0 0,0-1 0,0 1-1,1 0 1,-1 0 0,0-1 0,1 1-1,-1 0 1,1-1 0,0 1 0,-1-1 0,1 1-1,0-1 1,0 1 0,0-1 0,0 1-1,1-1 1,-1 0 0,0 0 0,0 1-1,1-1 1,1 1 0,0-1 20,0 0-1,1 0 1,-1 0 0,0-1-1,0 1 1,0-1 0,1 0-1,-1 0 1,0 0 0,0 0-1,1-1 1,5-1 0,10-3-341,0-1-1,0-1 1,27-15 0,-38 18-250,14-7-677,-16 7 1222,0 1 0,0-1 0,1 1 1,0 0-1,0 1 0,-1 0 0,1 0 0,1 0 1,-1 1-1,9-1 0,-15 3 191,0 0 0,0 0 0,0 1 0,0-1 0,0 0 0,0 0 1,0 1-1,0-1 0,0 0 0,-1 1 0,1-1 0,0 1 0,-1-1 0,0 1 0,1 1 0,11 22 488,-9-24-620,0 1-1,0 0 1,0-1-1,0 1 1,0-1-1,0 0 1,0 0 0,0 0-1,0-1 1,1 1-1,-1-1 1,0 1-1,1-1 1,-1 0-1,0 0 1,0-1 0,1 1-1,-1-1 1,0 0-1,4-1 1,10-3 130,0-1-1,25-13 1,-19 8-272,2 0 36,2-1-2231,55-18-1,-130 28-8196,23-3 4442</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0.325"/>
    </inkml:context>
    <inkml:brush xml:id="br0">
      <inkml:brushProperty name="width" value="0.025" units="cm"/>
      <inkml:brushProperty name="height" value="0.025" units="cm"/>
    </inkml:brush>
  </inkml:definitions>
  <inkml:trace contextRef="#ctx0" brushRef="#br0">0 138 14414,'0'0'2498,"67"-10"-192,-17-5-160,14-6-1281,6-1-224,3-1-609,0-3-2499,-12 5-8423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0.846"/>
    </inkml:context>
    <inkml:brush xml:id="br0">
      <inkml:brushProperty name="width" value="0.025" units="cm"/>
      <inkml:brushProperty name="height" value="0.025" units="cm"/>
    </inkml:brush>
  </inkml:definitions>
  <inkml:trace contextRef="#ctx0" brushRef="#br0">146 51 11115,'-8'-2'4687,"-4"0"-3473,0 1 1,0-1-1,-1 2 1,1 0 0,-12 1-1,21 0-1059,0-1-1,0 1 1,0-1 0,0 1-1,0 0 1,0 0-1,0 0 1,0 1 0,0-1-1,1 1 1,-1 0-1,-3 3 1,4-4-170,1 1 1,0-1-1,0 1 1,0 0-1,0 0 1,0-1-1,0 1 1,1 0-1,-1 0 1,1 0-1,-1 0 1,1 0-1,0 0 1,-1 0-1,1 0 0,0 0 1,0 0-1,1-1 1,-1 1-1,0 0 1,1 0-1,0 3 1,0-4 11,-1 0-1,1-1 1,0 1 0,0-1 0,-1 1 0,1-1 0,0 1 0,0-1-1,0 0 1,0 1 0,-1-1 0,1 0 0,0 1 0,0-1-1,0 0 1,0 0 0,0 0 0,0 0 0,0 0 0,0 0 0,0 0-1,-1 0 1,3-1 0,24-3 143,-18 0-95,1-1 0,-1 0 0,0 0 0,0-1 0,-1 0 0,9-9 0,38-24-392,-51 37 207,-1 0-1,1 0 0,0 1 0,0-1 1,-1 1-1,1 0 0,0 0 0,0 0 1,0 1-1,0-1 0,0 1 0,0 0 1,5 1-1,-7-1 98,0 1-1,0 0 1,0 0 0,0 0 0,0 0-1,-1 0 1,1 1 0,0-1 0,-1 1-1,1-1 1,-1 1 0,1-1-1,-1 1 1,1 0 0,-1 0 0,0 0-1,0 0 1,0 0 0,0 0 0,-1 0-1,2 4 1,10 47 71,-8-4 278,-1 1 1,-8 79-1,3-115 123,0 1 1,-1-1 0,-1 0-1,-1 0 1,-9 21 0,13-32-289,-1 1 0,0-1 0,0 0 0,-1 1 0,1-1 0,0 0 0,-1 0 0,0 0 0,0-1 0,0 1 1,-5 3-1,6-5-115,0 0 1,0-1 0,0 1-1,0-1 1,0 1 0,0-1-1,0 0 1,0 1 0,0-1-1,0 0 1,0-1 0,0 1-1,0 0 1,0 0 0,0-1-1,1 1 1,-1-1 0,0 0 0,0 1-1,0-1 1,0 0 0,1 0-1,-1 0 1,-2-2 0,-2-2-32,1 0 0,-1 0 1,1-1-1,0 0 1,0 0-1,1 0 1,0 0-1,0-1 1,0 0-1,1 0 0,0 0 1,0 0-1,1 0 1,0 0-1,0-1 1,1 1-1,-2-13 0,2 11-8,1 0-1,0 1 0,0-1 0,0 0 1,1 0-1,1 0 0,-1 0 0,1 1 1,1-1-1,0 1 0,0-1 1,1 1-1,-1 0 0,11-14 0,-2 9 38,1 0-1,0 1 0,1 0 0,1 1 1,30-18-1,11-9-1875,-6-7-4838,-32 20-1809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1.754"/>
    </inkml:context>
    <inkml:brush xml:id="br0">
      <inkml:brushProperty name="width" value="0.025" units="cm"/>
      <inkml:brushProperty name="height" value="0.025" units="cm"/>
    </inkml:brush>
  </inkml:definitions>
  <inkml:trace contextRef="#ctx0" brushRef="#br0">65 218 4004,'0'0'18727,"-8"3"-18423,5-1-301,-1-1-1,1 1 1,0 0-1,0 0 1,-1 0-1,1 0 0,1 1 1,-1-1-1,0 1 1,1 0-1,-1-1 1,1 1-1,0 0 1,0 0-1,0 1 1,0-1-1,0 0 1,1 1-1,0-1 1,-1 1-1,1 0 1,1-1-1,-1 1 1,0 0-1,1-1 1,0 1-1,0 4 1,0-7 10,-1 1 0,1-1 0,0 1 1,-1 0-1,1-1 0,0 1 1,0-1-1,0 1 0,0 0 1,1-1-1,-1 1 0,0-1 1,1 1-1,-1-1 0,1 1 1,-1-1-1,1 1 0,0-1 0,0 0 1,0 1-1,0-1 0,0 0 1,0 1-1,0-1 0,2 1 1,-2-1 37,1-1-1,0 0 1,0 0 0,0 1 0,-1-2 0,1 1 0,0 0 0,0 0-1,0 0 1,0-1 0,-1 1 0,1-1 0,0 0 0,-1 1 0,1-1 0,0 0-1,-1 0 1,1 0 0,-1 0 0,1 0 0,-1 0 0,3-3 0,11-9 111,-1-1 0,0-1 1,-1 0-1,-1-1 1,0 0-1,-1-1 0,14-28 1,-13 18 44,0 0 1,-2 0 0,-1-1 0,8-45 0,-25 112-514,2-14 304,2 0 1,0 0-1,2 1 0,0 33 0,2-58 8,0 0 0,0 0 0,0 0 0,0 0 1,1 0-1,-1 0 0,0 0 0,0 0 0,1 0 0,-1 0 1,1 0-1,-1 0 0,1 0 0,-1 0 0,1 0 0,0 0 0,-1 0 1,1 0-1,0-1 0,0 1 0,-1 0 0,1-1 0,0 1 1,0 0-1,0-1 0,0 1 0,1 0 0,0-1 16,1 0 0,-1 0 0,0 1-1,0-1 1,0-1 0,1 1 0,-1 0 0,0-1 0,0 1-1,0-1 1,0 1 0,4-3 0,2-1 31,1 0 0,-1-1 0,0 0 0,0 0 0,9-9 0,-11 9-59,-1 0 0,0-1 1,1 0-1,-2 0 0,1 0 1,-1 0-1,0-1 0,0 1 0,-1-1 1,0 0-1,0 0 0,0-1 1,2-13-1,-7 22-40,-1 0 1,1 1 0,0-1-1,0 1 1,0-1 0,0 1-1,0 0 1,0 0-1,-2 3 1,-1 2-46,0 0 0,1 0 0,0 0-1,1 1 1,0 0 0,0-1 0,0 1 0,1 0-1,0 0 1,1 1 0,-1 9 0,2-18-31,0 1-1,0-1 1,0 0 0,0 0 0,0 1 0,0-1 0,0 0-1,0 0 1,0 1 0,0-1 0,1 0 0,-1 0 0,0 0 0,0 1-1,0-1 1,0 0 0,1 0 0,-1 0 0,0 1 0,0-1-1,0 0 1,1 0 0,-1 0 0,0 0 0,0 0 0,0 1-1,1-1 1,-1 0 0,0 0 0,0 0 0,1 0 0,-1 0 0,0 0-1,0 0 1,1 0 0,-1 0 0,0 0 0,0 0 0,1 0-1,-1 0 1,0 0 0,0 0 0,1 0 0,-1-1 0,2 1-1108,9 0-5341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2.304"/>
    </inkml:context>
    <inkml:brush xml:id="br0">
      <inkml:brushProperty name="width" value="0.025" units="cm"/>
      <inkml:brushProperty name="height" value="0.025" units="cm"/>
    </inkml:brush>
  </inkml:definitions>
  <inkml:trace contextRef="#ctx0" brushRef="#br0">0 220 4420,'0'0'19896,"7"-8"-19543,38-36-97,30-30 8,-70 68-225,1-1 1,-1 1 0,-1-1 0,1 0 0,-1 0 0,-1 0-1,1-1 1,-1 1 0,4-17 0,-7 25-40,0-1-1,-1 0 1,1 0 0,0 0 0,0 1-1,-1-1 1,1 0 0,0 0-1,-1 0 1,1 0 0,0 0 0,0 0-1,-1 1 1,1-1 0,0 0-1,-1 0 1,1 0 0,0 0 0,-1 0-1,1 0 1,0 0 0,-1 0 0,1 0-1,0-1 1,-1 1 0,1 0-1,0 0 1,0 0 0,-1 0 0,1 0-1,0 0 1,-1-1 0,1 1 0,0 0-1,0 0 1,-1 0 0,1-1-1,0 1 1,0 0 0,0 0 0,0-1-1,-1 1 1,1 0 0,0-1-1,0 1 1,0 0 0,0 0 0,0-1-1,0 1 1,0 0 0,-1-1 0,1 1-1,0 0 1,0-1 0,0 1-1,0 0 1,0-1 0,1 1 0,-1 0-1,0-1 1,0 1 0,0-1 0,-19 21-191,11-5 251,1 0 1,1 0 0,0 1-1,1 0 1,1 0 0,1 0-1,0 1 1,1-1 0,0 1-1,2 20 1,0-36-57,0 0-1,0 0 1,0 0-1,0 0 1,0 0-1,0 0 1,1-1 0,-1 1-1,0 0 1,1 0-1,-1 0 1,1 0 0,-1 0-1,1 0 1,-1 0-1,1-1 1,-1 1-1,1 0 1,0 0 0,-1-1-1,1 1 1,0 0-1,0-1 1,-1 1-1,1-1 1,0 1 0,0-1-1,0 0 1,1 1-1,1 0 9,0-1 0,0 0 0,0 0 0,0 0 0,0 0 0,0 0 0,0-1 0,0 1 0,0-1 0,3-1-1,4-1-223,-1-1 0,1 0-1,-1-1 1,0 0 0,9-6-1,-7 1-1685,-1 1 0,0-1-1,0-1 1,11-18 0,5-11-7727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2.666"/>
    </inkml:context>
    <inkml:brush xml:id="br0">
      <inkml:brushProperty name="width" value="0.025" units="cm"/>
      <inkml:brushProperty name="height" value="0.025" units="cm"/>
    </inkml:brush>
  </inkml:definitions>
  <inkml:trace contextRef="#ctx0" brushRef="#br0">99 1 7207,'-6'8'6635,"-9"10"-4535,4-7-906,1 1-1,0 0 0,1 1 0,0 0 0,1 1 1,-12 25-1,20-38-1180,0-1 1,0 0-1,0 1 0,0-1 1,0 1-1,0-1 1,0 1-1,0-1 0,0 1 1,0-1-1,0 1 0,1-1 1,-1 0-1,0 1 1,0-1-1,0 1 0,1-1 1,-1 0-1,0 1 0,0-1 1,1 0-1,-1 1 0,0-1 1,1 0-1,-1 1 1,0-1-1,1 0 0,-1 0 1,1 1-1,-1-1 0,0 0 1,1 0-1,-1 0 1,1 1-1,-1-1 0,1 0 1,-1 0-1,1 0 0,-1 0 1,1 0-1,-1 0 0,0 0 1,1 0-1,-1 0 1,1 0-1,-1 0 0,1-1 1,-1 1-1,1 0 0,-1 0 1,0 0-1,1-1 1,31-8 189,-27 7-181,9-3 42,69-19-1983,-76 22 1748,0 1 0,0 0 0,1 0 0,-1 0-1,0 1 1,0 0 0,1 1 0,-1 0 0,9 1 0,-15-1 246,-1-1 0,1 1 0,0-1 0,-1 0 0,1 1 0,-1-1 0,1 1 0,-1 0 0,1-1 0,-1 1 0,1-1 0,-1 1 0,1 0 0,-1-1 0,0 1 0,1 0 0,-1-1 0,0 1 0,0 0 0,0 0 0,0-1 0,1 1 0,-1 0 0,0 0 0,0-1 0,0 1 0,0 0 0,-1 0 0,1-1 0,0 1 0,0 0 0,0-1 0,-1 1 0,1 0 0,0 0 0,-1-1 0,1 1 0,0-1 0,-1 2 0,-17 25 2402,11-21-2208,-1 0 0,0 0 0,0 0 0,-1-1 0,-14 6-1,18-9-625,1 0 0,-1-1 0,0 0 0,1 0 0,-1 0-1,0 0 1,0-1 0,-7 0 0,4-4-3946,3-9-2904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044"/>
    </inkml:context>
    <inkml:brush xml:id="br0">
      <inkml:brushProperty name="width" value="0.025" units="cm"/>
      <inkml:brushProperty name="height" value="0.025" units="cm"/>
    </inkml:brush>
  </inkml:definitions>
  <inkml:trace contextRef="#ctx0" brushRef="#br0">121 90 11275,'-5'10'6518,"-5"12"-5383,1-1 1,1 1-1,1 0 1,1 1 0,1 0-1,-4 43 1,10-52-1101,1-1 1,0-1 0,0 1 0,1 0 0,1 0-1,0-1 1,8 16 0,-5-12-579,0 1 1,-2-1-1,4 19 0,-9-35 496,0 0-1,0 0 1,0 0-1,-1 0 1,1 0 0,0 0-1,0 0 1,0 0-1,0 0 1,0 0-1,0 0 1,0 0 0,0 0-1,-1 0 1,1 0-1,0 0 1,0 0-1,0 0 1,0 0 0,0 0-1,0 0 1,0 0-1,0 0 1,-1 0-1,1 1 1,0-1-1,0 0 1,0 0 0,0 0-1,0 0 1,0 0-1,0 0 1,0 0-1,0 0 1,0 0 0,0 0-1,0 1 1,0-1-1,0 0 1,0 0-1,-1 0 1,1 0-1,0 0 1,0 0 0,0 0-1,0 0 1,0 1-1,0-1 1,0 0-1,0 0 1,0 0 0,0 0-1,1 0 1,-1 0-1,0 0 1,0 0-1,0 1 1,0-1 0,0 0-1,0 0 1,0 0-1,0 0 1,0 0-1,0 0 1,0 0-1,0 0 1,0 0 0,1 1-1,-10-11-894,-9-15 443,5 2 531,0 0 1,2-1-1,1-1 0,0 0 0,2 0 0,1-1 0,1 0 0,1 0 0,2 0 0,0 0 0,2-1 0,2-30 0,0 51 170,0 0 0,0 1 0,1-1 1,-1 1-1,1 0 0,1-1 0,-1 1 0,1 0 1,0 0-1,0 1 0,0-1 0,1 0 0,0 1 1,0 0-1,0 0 0,0 0 0,9-5 1,-9 6-196,-1 1 0,1 0 1,0 0-1,1 0 0,-1 1 1,0-1-1,0 1 1,1 0-1,-1 0 0,1 0 1,-1 1-1,1 0 1,-1 0-1,1 0 0,-1 0 1,1 1-1,-1-1 0,0 1 1,1 0-1,-1 1 1,0-1-1,1 1 0,4 2 1,-6-2 46,-1 0 0,1 0 0,0 0 0,-1 0 1,0 0-1,1 1 0,-1-1 0,0 1 0,0 0 0,0-1 0,-1 1 1,1 0-1,-1 0 0,1 0 0,-1 0 0,0 0 0,0 1 1,0-1-1,-1 0 0,1 0 0,-1 1 0,0-1 0,0 0 1,0 0-1,0 1 0,0-1 0,-1 0 0,0 1 0,1-1 0,-4 6 1,1 1 146,0-1 0,-1 1 1,0-1-1,-1 0 1,0 0-1,-1 0 0,0 0 1,-12 13-1,-15 7-502,8-18-6060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390"/>
    </inkml:context>
    <inkml:brush xml:id="br0">
      <inkml:brushProperty name="width" value="0.025" units="cm"/>
      <inkml:brushProperty name="height" value="0.025" units="cm"/>
    </inkml:brush>
  </inkml:definitions>
  <inkml:trace contextRef="#ctx0" brushRef="#br0">36 24 12075,'0'0'10079,"-2"8"-8418,-8 21-772,6-18-537,0 0 1,0 0-1,1 1 1,0-1 0,1 1-1,1 0 1,0-1-1,0 17 1,1-28-343,0 0-1,0 1 1,0-1-1,0 0 1,1 1-1,-1-1 1,0 0 0,0 0-1,0 1 1,0-1-1,1 0 1,-1 0-1,0 1 1,0-1-1,1 0 1,-1 0 0,0 1-1,0-1 1,1 0-1,-1 0 1,0 0-1,0 0 1,1 0-1,-1 1 1,0-1 0,1 0-1,-1 0 1,0 0-1,1 0 1,-1 0-1,0 0 1,1 0-1,-1 0 1,0 0 0,1 0-1,-1 0 1,0 0-1,1-1 1,-1 1-1,0 0 1,0 0-1,1 0 1,-1 0 0,0 0-1,1-1 1,-1 1-1,0 0 1,0 0-1,1 0 1,-1-1 0,0 1-1,0 0 1,14-13 268,-11 4-389,0 0 1,0 0-1,-1 0 1,0 0 0,-1 0-1,0-1 1,0 1-1,-1 0 1,0-1-1,-1 1 1,0 0 0,0 0-1,-1-1 1,0 1-1,-4-10 1,6 19 72,0-1 1,-1 1-1,1 0 1,0-1 0,0 1-1,0-1 1,-1 1-1,1-1 1,0 1-1,-1 0 1,1-1 0,0 1-1,-1-1 1,1 1-1,0 0 1,-1-1-1,1 1 1,-1 0-1,1 0 1,-1-1 0,1 1-1,0 0 1,-1 0-1,1 0 1,-1 0-1,1 0 1,-1-1 0,1 1-1,-1 0 1,1 0-1,-1 0 1,1 0-1,-1 0 1,1 1-1,-1-1 1,1 0 0,-1 0-1,0 0 1,1 1-19,0-1 0,0 1 1,0-1-1,0 1 1,0-1-1,0 0 0,0 1 1,0-1-1,0 1 1,0-1-1,0 1 0,0-1 1,0 1-1,0-1 1,0 1-1,1-1 0,-1 0 1,0 1-1,0-1 1,0 1-1,1-1 0,-1 0 1,0 1-1,1-1 0,-1 0 1,0 1-1,1-1 1,-1 0-1,0 0 0,1 1 1,-1-1-1,1 0 1,-1 0-1,1 0 0,-1 1 1,0-1-1,1 0 1,-1 0-1,1 0 0,-1 0 1,1 0-1,5 2-346,1-1-1,-1 1 1,0-1-1,1 0 1,-1-1-1,1 0 1,-1 0-1,13-2 1,27-7-5217,-6-6-263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3.722"/>
    </inkml:context>
    <inkml:brush xml:id="br0">
      <inkml:brushProperty name="width" value="0.025" units="cm"/>
      <inkml:brushProperty name="height" value="0.025" units="cm"/>
    </inkml:brush>
  </inkml:definitions>
  <inkml:trace contextRef="#ctx0" brushRef="#br0">168 19 17232,'-9'4'2808,"-7"4"-2110,0 0-1,0 1 1,1 1 0,-26 22-1,37-29-589,-1 1 0,1 0 1,0 0-1,0 0 0,0 0 0,1 1 0,0-1 0,-1 1 0,1 0 1,1 0-1,-1 0 0,1 0 0,0 1 0,0-1 0,1 1 0,-1-1 1,1 1-1,0 0 0,1-1 0,-1 1 0,2 9 0,0-14-96,-1 0 0,1 1 0,0-1 0,0 0 0,0 0 0,0 0 0,0 0 0,0 1 0,0-2 0,1 1 0,-1 0 0,0 0 0,0 0 0,1 0-1,-1-1 1,1 1 0,-1-1 0,0 1 0,1-1 0,-1 0 0,1 1 0,-1-1 0,1 0 0,0 0 0,-1 0 0,1 0 0,-1 0 0,3-1 0,2 1 13,-1-1 0,1 1 0,-1-1 1,0 0-1,1-1 0,9-3 0,-8 1-27,-1-1 0,1 0-1,-1 0 1,0 0 0,-1-1-1,1 0 1,-1 0 0,0-1-1,0 1 1,-1-1 0,0 0-1,6-14 1,-5 9-25,-1 0 0,0-1 0,0 1 0,-2-1 0,1 0 1,-2 0-1,1-15 0,-2 27 11,0 1 1,0 0-1,0 0 1,0-1-1,0 1 1,0 0 0,0-1-1,0 1 1,0 0-1,0-1 1,0 1-1,0 0 1,0 0-1,0-1 1,0 1-1,0 0 1,0 0-1,-1-1 1,1 1 0,0 0-1,0 0 1,0-1-1,-1 1 1,1 0-1,0 0 1,0 0-1,0 0 1,-1-1-1,1 1 1,0 0-1,0 0 1,-1 0 0,1 0-1,0 0 1,-1 0-1,1-1 1,0 1-1,0 0 1,-1 0-1,1 0 1,0 0-1,-1 0 1,1 0-1,0 0 1,0 0-1,-1 1 1,1-1 0,0 0-1,-1 0 1,1 0-1,0 0 1,0 0-1,-1 0 1,1 0-1,0 1 1,-1-1-1,0 1-75,1-1 0,-1 1 0,0-1 0,0 1 0,1-1 0,-1 1 0,0 0 0,0 0 0,1-1 0,-1 1 0,1 0 1,-1 0-1,1 0 0,-1-1 0,1 1 0,0 0 0,-1 0 0,1 0 0,0 1 0,-1 2 130,1-4-216,0 1-1,-1-1 1,1 1-1,0 0 1,0-1-1,0 1 1,0 0-1,-1-1 1,1 1-1,0 0 1,0-1-1,0 1 1,0 0-1,1-1 1,-1 1-1,0 0 1,0-1-1,0 1 1,0-1-1,1 1 1,-1 0-1,0-1 1,1 1-1,-1-1 1,0 1-1,1 0 1,-1-1-1,1 1 1,-1-1-1,0 0 1,1 1-1,0-1 1,-1 1-1,1-1 1,-1 0-1,1 1 1,-1-1-1,1 0 1,0 0 0,-1 1-1,1-1 1,0 0-1,-1 0 1,1 0-1,0 0 1,-1 0-1,1 0 1,0 0-1,0 0 1,19-1-4222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311"/>
    </inkml:context>
    <inkml:brush xml:id="br0">
      <inkml:brushProperty name="width" value="0.035" units="cm"/>
      <inkml:brushProperty name="height" value="0.035" units="cm"/>
    </inkml:brush>
  </inkml:definitions>
  <inkml:trace contextRef="#ctx0" brushRef="#br0">0 586 16660,'14'23'1821,"17"39"1,-21-38-650,26 40 1,-32-57-1060,1-1 0,0 1 0,0-1 1,1 0-1,0-1 0,0 0 0,0 0 0,1 0 1,-1 0-1,8 3 0,-10-6-86,0-1 0,0 0 0,1 1 0,-1-2-1,0 1 1,0 0 0,1-1 0,-1 0 0,0 1 0,1-2 0,-1 1 0,0-1-1,1 1 1,-1-1 0,0 0 0,0-1 0,0 1 0,0-1 0,0 1 0,0-1-1,4-3 1,5-4 14,1 0 0,-2-1 0,1 0 0,14-17 0,-1-2 3,28-41 0,21-23 0,-73 91-40,1-1 1,0 0-1,0 1 0,0 0 0,0-1 0,0 1 0,0 0 1,6-2-1,-8 4-2,0-1 0,0 1 1,0 0-1,0 0 1,0 0-1,0 0 0,0 0 1,1 0-1,-1 0 0,0 0 1,0 0-1,0 1 0,0-1 1,0 0-1,0 1 1,0-1-1,0 0 0,0 1 1,0-1-1,-1 1 0,1 0 1,0-1-1,0 1 1,0 0-1,0-1 0,-1 1 1,1 0-1,0 0 0,-1 0 1,1 0-1,-1 0 1,1 0-1,-1 0 0,1 0 1,-1 1-1,7 17 98,-1 0 1,-2 0-1,0 1 1,0-1-1,0 28 1,0-5 155,7 38 448,-11-79-682,0 0 0,0 0 1,0 0-1,1-1 0,-1 1 0,0 0 0,1 0 0,-1 0 1,0 0-1,1 0 0,-1-1 0,1 1 0,-1 0 1,1 0-1,-1-1 0,1 1 0,0 0 0,-1-1 0,1 1 1,0-1-1,1 1 0,-2-1-8,1 0 1,-1 0-1,1 0 0,0 0 1,-1 0-1,1-1 1,-1 1-1,1 0 0,-1 0 1,1-1-1,-1 1 0,1 0 1,-1-1-1,1 1 0,-1-1 1,1 1-1,-1 0 1,1-1-1,-1 1 0,0-1 1,1 1-1,-1-2 0,4-5 63,0 0 1,0-1-1,3-10 0,37-122-911,-37 114 444,-1-1 0,-2 0 0,3-38 0,-8 36-101</inkml:trace>
  <inkml:trace contextRef="#ctx0" brushRef="#br0" timeOffset="1">605 0 18692,'-1'8'1648,"1"10"-1168,1 3-256,4 3 1353,1 0-953,3-2-664,3-2-280,1-4-472,-1-5 688,0-10-128,-3-2-80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4.195"/>
    </inkml:context>
    <inkml:brush xml:id="br0">
      <inkml:brushProperty name="width" value="0.025" units="cm"/>
      <inkml:brushProperty name="height" value="0.025" units="cm"/>
    </inkml:brush>
  </inkml:definitions>
  <inkml:trace contextRef="#ctx0" brushRef="#br0">119 182 15951,'0'0'2547,"-11"6"-257,2-1-1984,-3 2 182,0 0-1,1 1 1,-17 15 0,25-20-404,0 0 0,0 0 0,0 1 0,0-1 1,0 1-1,1 0 0,-1 0 0,1 0 1,0 0-1,0 0 0,1 1 0,-1-1 1,1 0-1,0 1 0,0-1 0,0 10 1,1-14-73,0 1 0,0 0 1,0 0-1,0 0 1,0 0-1,1-1 1,-1 1-1,0 0 1,0 0-1,1 0 1,-1-1-1,0 1 1,1 0-1,-1 0 1,1-1-1,-1 1 1,1 0-1,-1-1 1,1 1-1,-1-1 1,1 1-1,0-1 1,-1 1-1,1-1 1,0 1-1,-1-1 1,3 1-1,25 0 254,-21-2-216,0-1 0,0 0 0,0-1 0,0 1 0,0-1 1,8-5-1,-1-4-44,0 0 0,-1 0 0,-1-1 1,0-1-1,0 0 0,-2-1 0,1 0 1,-2 0-1,0-1 0,-1 0 0,-1-1 0,0 0 1,-1 0-1,-1 0 0,-1-1 0,0 0 1,1-28-1,-5 46-4,1 0 0,-1-1 1,0 1-1,0 0 0,0 0 1,0-1-1,0 1 0,0 0 1,0 0-1,0-1 0,0 1 1,0 0-1,0 0 0,0-1 0,0 1 1,-1 0-1,1 0 0,0-1 1,0 1-1,0 0 0,0 0 1,0-1-1,0 1 0,-1 0 1,1 0-1,0 0 0,0-1 1,0 1-1,-1 0 0,1 0 0,0 0 1,0 0-1,0 0 0,-1-1 1,1 1-1,0 0 0,0 0 1,-1 0-1,1 0 0,0 0 1,0 0-1,-1 0 0,1 0 1,0 0-1,-1 0 0,1 0 0,0 0 1,0 0-1,-1 0 0,1 0 1,0 0-1,0 0 0,-1 0 1,1 0-1,0 1 0,0-1 1,-1 0-1,1 0 0,0 0 0,0 0 1,0 0-1,-1 1 0,1-1 1,0 0-1,0 1 0,-15 13-21,5 1 39,0-1 0,2 1 0,-1 1 0,2 0 0,0 0 0,1 0 0,1 1-1,1 0 1,0 0 0,-3 34 0,7-49-12,0 0-1,0 0 0,0-1 1,0 1-1,0 0 1,0 0-1,0-1 1,1 1-1,-1 0 0,1-1 1,-1 1-1,1-1 1,0 1-1,0 0 1,0-1-1,-1 0 0,1 1 1,1-1-1,-1 1 1,0-1-1,0 0 1,0 0-1,1 0 0,-1 0 1,0 0-1,1 0 1,-1 0-1,1 0 1,0 0-1,-1-1 0,1 1 1,-1-1-1,1 1 1,0-1-1,0 0 1,-1 1-1,1-1 0,0 0 1,-1 0-1,1 0 1,0 0-1,0-1 1,-1 1-1,1 0 0,0-1 1,2 0-1,5-1-62,1-1 0,-1 0 0,0 0-1,0-1 1,0 0 0,16-10 0,9-12-1366,42-41 0,-61 52 1967,-13 21-172,-2 0 0,1 0-1,0 0 1,-1 0 0,0 0-1,-2 11 1,1-15-330,1 1 0,-1-1 0,1 0 0,0 1 0,0-1 1,0 0-1,1 1 0,-1-1 0,0 0 0,2 5 0,-2-7-7,1 1 1,-1 0-1,0 0 0,1-1 0,-1 1 1,1 0-1,-1-1 0,1 1 1,0 0-1,-1-1 0,1 1 1,-1-1-1,1 1 0,0-1 1,0 0-1,-1 1 0,1-1 1,0 0-1,0 1 0,-1-1 0,2 0 1,2 0 29,-1 0 1,0 0-1,1 0 0,-1-1 1,0 0-1,0 1 1,0-1-1,0-1 0,1 1 1,-1 0-1,-1-1 1,1 1-1,0-1 1,4-3-1,23-19-170,24-17-55,-51 40-241,0-1 0,0 1 1,0-1-1,0 1 0,1 0 0,-1 0 0,0 0 0,1 1 0,4-1 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188"/>
    </inkml:context>
    <inkml:brush xml:id="br0">
      <inkml:brushProperty name="width" value="0.025" units="cm"/>
      <inkml:brushProperty name="height" value="0.025" units="cm"/>
    </inkml:brush>
  </inkml:definitions>
  <inkml:trace contextRef="#ctx0" brushRef="#br0">1 113 16207,'0'0'8173,"1"11"-6683,3 76 216,-4-52-1497,2 0-1,1 0 1,10 47 0,-13-81-214,0 0-1,0 1 1,1-1 0,-1 0 0,0 0 0,1 1-1,-1-1 1,1 0 0,-1 0 0,1 0 0,-1 0-1,1 0 1,0 1 0,0-1 0,0-1 0,-1 1-1,1 0 1,0 0 0,0 0 0,0 0 0,0-1-1,0 1 1,1 0 0,-1-1 0,0 1-1,2 0 1,-2-2-22,1 1 0,-1 0 0,1-1 1,-1 1-1,1-1 0,-1 0 0,1 0 0,-1 1 0,1-1 0,-1 0 0,0 0 0,0 0 0,0 0 0,1-1 0,-1 1 0,0 0 0,1-2 0,7-11-554,0 0 1,14-29-1,-20 37 258,32-76-3061,-35 83 3352,0-1 0,0 0 0,0 0 1,0 0-1,1 0 0,-1 0 0,0 0 0,0 0 1,0 1-1,0-1 0,0 0 0,1 0 1,-1 0-1,0 0 0,0 0 0,0 0 0,0 0 1,1 0-1,-1 0 0,0 0 0,0 0 0,0 0 1,0 0-1,1 0 0,-1 0 0,0 0 0,0 0 1,0 0-1,0 0 0,1 0 0,-1 0 0,0 0 1,0 0-1,0 0 0,0-1 0,0 1 0,1 0 1,-1 0-1,0 0 0,0 0 0,0 0 1,0 0-1,0 0 0,0-1 0,0 1 0,1 0 1,-1 0-1,0 0 0,0 0 0,0 0 0,0-1 1,0 1-1,0 0 0,0 0 0,0 0 0,0 0 1,0-1-1,0 1 0,0 0 0,0 0 0,0 0 1,0 0-1,0-1 0,0 1 0,0 0 1,0 0-1,0 0 0,0-1 0,3 21-484,-2 28 647,-5-13-199,3-28-49,-1 2 0,2-1 0,-1 0 0,1 0 1,0 0-1,1 0 0,2 12 0,-3-19 127,0-1 0,0 1 0,1-1 0,-1 1 1,0-1-1,0 1 0,0-1 0,1 1 0,-1-1 1,0 1-1,1-1 0,-1 1 0,0-1 0,1 1 0,-1-1 1,1 0-1,-1 1 0,1-1 0,-1 0 0,1 0 0,-1 1 1,0-1-1,1 0 0,0 0 0,-1 0 0,1 1 1,-1-1-1,1 0 0,-1 0 0,1 0 0,-1 0 0,2 0 1,16-11 681,12-23 559,-14 10-1240,-1 0 0,-1-1 1,0-1-1,-3 0 0,0 0 0,-1-2 0,-2 1 0,0-1 0,-2 0 0,-2 0 1,3-56-1,-8 70-42,-3 12 100,-8 21 233,-9 36-7,11-21-123,2 1 0,2 0 0,1 1 0,0 57-1,4-91-169,1-1-1,0 1 0,0-1 0,0 1 0,1-1 0,-1 1 0,0-1 0,0 1 0,1-1 1,-1 1-1,1-1 0,0 1 0,-1-1 0,1 1 0,0-1 0,0 0 0,0 1 0,0-1 1,1 2-1,-1-3-20,0 1 0,1-1 1,-1 1-1,0-1 0,0 1 1,0-1-1,0 0 1,0 0-1,1 0 0,-1 1 1,0-1-1,0 0 0,0-1 1,0 1-1,1 0 0,-1 0 1,0 0-1,0-1 1,0 1-1,1-1 0,3-1-78,-1 0 0,0 0-1,-1 0 1,1-1 0,0 1 0,-1-1-1,1 0 1,-1 0 0,0 0 0,0-1-1,0 1 1,3-6 0,-2 1 338,-1 0-1,0-1 1,0 1 0,-1-1-1,0 1 1,-1-1 0,0 0-1,0 0 1,-1 0 0,0 1-1,-2-14 1,2 22-225,0 0 1,0 0-1,-1 0 0,1 0 1,0 0-1,0 0 0,0 0 1,0 0-1,0 0 0,-1 0 1,1 0-1,0 0 0,0 0 1,0 0-1,0 0 0,-1 0 1,1 0-1,0 0 0,0 0 1,0 0-1,0 0 0,0 0 1,-1 0-1,1 0 0,0 0 1,0 0-1,0 0 1,0 0-1,0 0 0,-1 0 1,1 0-1,0 0 0,0-1 1,0 1-1,0 0 0,0 0 1,0 0-1,0 0 0,0 0 1,-1 0-1,1-1 0,0 1 1,0 0-1,0 0 0,0 0 1,0 0-1,0 0 0,0-1 1,-5 16 463,5-9-465,-1 0 1,1 0-1,0 0 0,1-1 1,0 1-1,0 0 0,0 0 1,0-1-1,1 1 0,0-1 0,0 1 1,4 7-1,-3-10-4,-1-1 0,1 1 0,-1-1 0,1 1 0,0-1 1,0 0-1,0 0 0,0-1 0,0 1 0,0-1 0,0 1 0,0-1 0,1 0 0,-1 0 0,1 0 0,-1-1 0,1 1 1,-1-1-1,1 0 0,-1 0 0,1 0 0,5-1 0,-4 0 8,-1 0-1,0 0 1,0 0 0,0-1-1,0 1 1,0-1-1,-1 0 1,1 0 0,0 0-1,-1-1 1,1 1 0,-1-1-1,0 0 1,3-3 0,2-3 15,0 0 0,0-1 0,9-16 0,-17 26-40,0 0 0,0 0 0,1 0-1,-1 0 1,0 0 0,0 0 0,0 0-1,0 0 1,0 0 0,0 0-1,0 0 1,0 0 0,0 0 0,0 1-1,0-1 1,0 0 0,0 0 0,0 0-1,0 0 1,0 0 0,0 0 0,0 0-1,0 0 1,1 0 0,-1 0 0,0 0-1,0 0 1,0 0 0,0 0 0,0 0-1,0 0 1,0 0 0,0 0 0,0 0-1,0 0 1,0 0 0,0 0 0,0 0-1,0 0 1,1 0 0,-1 0 0,0 0-1,0 0 1,0 0 0,0-1-1,0 1 1,0 0 0,0 0 0,0 0-1,0 0 1,0 0 0,-1 12 172,-5 16 324,-5-11-628,6-22-2792,6-33-4983,3 7 55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578"/>
    </inkml:context>
    <inkml:brush xml:id="br0">
      <inkml:brushProperty name="width" value="0.025" units="cm"/>
      <inkml:brushProperty name="height" value="0.025" units="cm"/>
    </inkml:brush>
  </inkml:definitions>
  <inkml:trace contextRef="#ctx0" brushRef="#br0">15 1 3940,'0'0'11531,"-14"65"-9962,14-44-1249,3-3-256,11-4-480,2-1-1538,2-3-2530,-2-3-3684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5.906"/>
    </inkml:context>
    <inkml:brush xml:id="br0">
      <inkml:brushProperty name="width" value="0.025" units="cm"/>
      <inkml:brushProperty name="height" value="0.025" units="cm"/>
    </inkml:brush>
  </inkml:definitions>
  <inkml:trace contextRef="#ctx0" brushRef="#br0">0 148 5733,'0'0'13432,"3"6"-10646,1 1-1891,-3-5-649,0 0 1,0 0-1,0 0 0,0 0 0,0 0 0,0 0 0,-1 0 0,1 0 0,-1 1 0,1-1 0,-1 0 0,0 0 0,0 4 1,36-6-1166,-21-3 811,0-1 0,-1 0-1,0-2 1,0 1 0,0-2-1,18-11 1,10-9-5540,-22 10-4201,-11 7 859</inkml:trace>
  <inkml:trace contextRef="#ctx0" brushRef="#br0" timeOffset="1">308 1 12876,'0'0'4420,"-7"2"-1185,-6 3-2272,1 1 0,0 0 0,-18 12 0,27-16-837,-1 0 0,1 1 0,0-1 1,0 1-1,0-1 0,0 1 0,0 0 0,1 0 0,-1 1 0,1-1 0,0 0 1,0 1-1,0-1 0,1 1 0,-1 0 0,1-1 0,0 1 0,0 0 0,-1 5 0,4-8-201,1 0-1,0 0 1,-1 0-1,1 0 1,0 0-1,0-1 1,0 1-1,-1-1 1,1 0-1,0 0 1,0 0-1,0 0 1,0 0-1,4-1 1,1 0-261,7 1-609,-6-1 574,-1 1 1,0 0-1,0 0 1,0 1-1,14 3 1,-21-4 383,0 1 0,0-1 1,1 1-1,-1-1 0,0 1 1,0 0-1,0 0 1,0-1-1,0 1 0,0 0 1,0 0-1,0 0 0,0 0 1,0 0-1,0 0 0,-1 0 1,1 0-1,0 0 0,-1 1 1,1-1-1,-1 0 0,1 0 1,-1 1-1,0-1 1,1 0-1,-1 0 0,0 1 1,0-1-1,0 0 0,0 1 1,0-1-1,0 0 0,0 1 1,-1-1-1,1 0 0,0 1 1,-1-1-1,1 0 1,-1 0-1,1 0 0,-1 1 1,0 0-1,-2 1 287,1 1 0,-1-1 0,1 0 0,-1-1 0,0 1 0,0 0 0,0-1 0,0 1 0,-1-1 0,1 0 0,0 0 0,-1-1 0,-7 4 0,9-5-330,-1 1 0,1 0 0,-1 0 0,1-1 1,-1 1-1,1-1 0,-1 0 0,0 0 0,1 0 0,-4 0 1,5-1-225,0 1 1,0 0-1,0 0 1,0-1 0,0 1-1,1-1 1,-1 1-1,0-1 1,0 1-1,0-1 1,0 1 0,1-1-1,-1 0 1,0 1-1,1-1 1,-1 0-1,0 0 1,1 0 0,-1 1-1,1-1 1,-1 0-1,1 0 1,-1 0 0,1 0-1,-1-2 1,0-20-10937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254"/>
    </inkml:context>
    <inkml:brush xml:id="br0">
      <inkml:brushProperty name="width" value="0.025" units="cm"/>
      <inkml:brushProperty name="height" value="0.025" units="cm"/>
    </inkml:brush>
  </inkml:definitions>
  <inkml:trace contextRef="#ctx0" brushRef="#br0">0 48 17072,'0'0'6983,"62"-1"-5606,-37-7-1345,0-4-961,-4 0-2786,-4-2-6407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614"/>
    </inkml:context>
    <inkml:brush xml:id="br0">
      <inkml:brushProperty name="width" value="0.025" units="cm"/>
      <inkml:brushProperty name="height" value="0.025" units="cm"/>
    </inkml:brush>
  </inkml:definitions>
  <inkml:trace contextRef="#ctx0" brushRef="#br0">0 132 17424,'0'0'6636,"7"9"-6396,6 14 20,0 1 0,-1 0-1,-1 1 1,-2 0 0,0 1-1,-2 0 1,0 0-1,-2 0 1,-1 1 0,0 51-1,-4-160 92,3 1-1,23-142 1,-24 215-441,0-1 0,0 1 0,1-1 0,6-13 0,-8 20 35,0 0 0,0 1-1,0-1 1,1 0 0,-1 0 0,0 1 0,1-1 0,-1 1 0,1-1 0,0 1 0,-1 0 0,1 0 0,0-1 0,0 1-1,0 0 1,0 1 0,0-1 0,0 0 0,0 0 0,0 1 0,0 0 0,0-1 0,4 1 0,-5 0 29,0 0 1,0 1-1,0-1 1,0 0-1,-1 1 0,1-1 1,0 1-1,0-1 1,0 1-1,-1 0 1,1-1-1,0 1 1,-1 0-1,1-1 1,0 1-1,-1 0 1,1 0-1,-1-1 1,1 1-1,-1 0 0,0 0 1,1 0-1,-1 0 1,0 0-1,0 0 1,1-1-1,-1 1 1,0 0-1,0 0 1,0 0-1,0 0 1,0 0-1,0 0 1,-1 0-1,1 0 1,0 0-1,0 0 0,-1 0 1,1 0-1,-1 0 1,0 4 50,0 0-1,0-1 1,0 1 0,-1 0 0,0-1-1,0 0 1,-3 5 0,-3 2 142,-1 0 0,-1-1-1,0 0 1,0-1 0,-1 0 0,0-1 0,0 0-1,-1-1 1,0 0 0,0-1 0,-19 7 0,31-13-268,-1 0 1,1 0 0,0 0-1,-1 1 1,1-1 0,0 0-1,0 0 1,-1 0-1,1 0 1,0 0 0,-1 0-1,1 0 1,0 0 0,-1 0-1,1 0 1,0 0-1,-1 0 1,1 0 0,0 0-1,0 0 1,-1-1 0,1 1-1,0 0 1,-1 0-1,1 0 1,0 0 0,0 0-1,-1-1 1,1 1 0,0 0-1,0 0 1,0 0-1,-1-1 1,1 1 0,0 0-1,0-1 1,0 1 0,0 0-1,-1 0 1,1-1-1,0 1 1,0 0 0,0-1-1,0 1 1,0 0 0,0 0-1,0-1 1,0 1-1,0 0 1,0-1 0,0 1-1,0 0 1,0-1 0,0 1-1,0 0 1,0 0-1,0-1 1,1 1 0,-1 0-1,0-1 1,0 1 0,0 0-1,1-1 1,10-18-9406,5 1-1224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6.976"/>
    </inkml:context>
    <inkml:brush xml:id="br0">
      <inkml:brushProperty name="width" value="0.025" units="cm"/>
      <inkml:brushProperty name="height" value="0.025" units="cm"/>
    </inkml:brush>
  </inkml:definitions>
  <inkml:trace contextRef="#ctx0" brushRef="#br0">61 216 13837,'0'0'2760,"-8"7"-929,-28 27-982,35-32-810,-1-1-1,0 1 1,1 0 0,0 0 0,-1 0 0,1 0-1,0 0 1,0 0 0,0 1 0,0-1-1,0 0 1,0 3 0,1-4-22,0 0 0,0 0 0,0 0 0,0 0 0,0-1 0,0 1 0,0 0 0,0 0-1,1 0 1,-1-1 0,0 1 0,1 0 0,-1 0 0,0-1 0,1 1 0,-1 0 0,1-1 0,-1 1 0,1 0 0,-1-1 0,1 1 0,0-1 0,0 1 0,1 1 46,0-1 1,0 0 0,0-1-1,1 1 1,-1 0-1,0-1 1,0 1 0,1-1-1,-1 0 1,0 0 0,1 0-1,-1 0 1,0 0 0,1 0-1,-1 0 1,0-1-1,1 1 1,-1-1 0,2-1-1,2-1-40,-1 0-1,1 0 0,-1-1 1,0 0-1,0 0 1,-1 0-1,1 0 0,-1-1 1,0 0-1,0 0 0,0 0 1,-1 0-1,0-1 1,0 1-1,0-1 0,-1 0 1,0 0-1,0 0 0,0 0 1,0-6-1,0 3-600,-1 0 0,0 0 0,0 0 0,-1-1 1,-2-16-1,1 19-357,0 1-1,0 0 1,-1 0 0,0 0 0,0 0 0,-1 0 0,0 0 0,-5-8 0,-17-28-3827,16 19 2071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7.873"/>
    </inkml:context>
    <inkml:brush xml:id="br0">
      <inkml:brushProperty name="width" value="0.025" units="cm"/>
      <inkml:brushProperty name="height" value="0.025" units="cm"/>
    </inkml:brush>
  </inkml:definitions>
  <inkml:trace contextRef="#ctx0" brushRef="#br0">1 109 6662,'0'0'9214,"2"9"-8290,3 34 846,1 78 0,-7-83-899,2-1 0,2 1 0,2-1 0,9 38 0,-14-74-841,0 1 0,1-1 0,-1 0-1,0 0 1,1 1 0,-1-1 0,1 0-1,-1 0 1,1 0 0,-1 0 0,1 0-1,0 0 1,0 0 0,-1 0 0,1 0 0,0 0-1,2 1 1,-2-2 13,-1 0 0,1 0-1,-1 0 1,1 0 0,-1-1 0,1 1-1,-1 0 1,1 0 0,-1 0 0,1-1-1,-1 1 1,0 0 0,1-1 0,-1 1-1,1 0 1,-1-1 0,0 1 0,1-1-1,-1 1 1,0-1 0,1 1 0,-1-1 0,0 1-1,0-1 1,0 1 0,1-1 0,-1 0-1,11-45 937,-11 35-961,1-2-40,0 0 1,-1 0-1,-1 0 0,0 0 1,-1 0-1,0 0 1,-7-20-1,9 33-10,1 2-19,0 0-1,0 0 1,0-1 0,0 1-1,0 0 1,0-1-1,0 1 1,0-1 0,1 0-1,-1 1 1,0-1 0,1 0-1,0 0 1,-1 0 0,1 0-1,-1 0 1,1 0-1,0 0 1,0 0 0,0-1-1,-1 1 1,1-1 0,2 1-1,3 0 65,0-1 0,1 0-1,-1 0 1,0 0-1,0-1 1,0 0 0,0 0-1,0-1 1,0 0 0,0 0-1,0-1 1,-1 1-1,1-2 1,-1 1 0,0-1-1,0 0 1,0 0 0,0 0-1,-1-1 1,0 0 0,0 0-1,0 0 1,0-1-1,-1 0 1,0 0 0,0 0-1,-1 0 1,0 0 0,4-9-1,-10 21 586,-1 4-582,0 0 0,1-1 0,0 1 0,0 1 0,-1 10 0,4-13-12,2 24 71,-2-32-58,1 1 1,-1 0 0,1-1-1,-1 1 1,1-1 0,-1 1-1,1 0 1,0-1 0,-1 1-1,1-1 1,0 0 0,-1 1-1,1-1 1,0 1-1,0-1 1,-1 0 0,1 0-1,0 1 1,0-1 0,-1 0-1,1 0 1,0 0 0,0 0-1,0 0 1,0 0 0,-1 0-1,1 0 1,0 0-1,0 0 1,0-1 0,-1 1-1,1 0 1,0-1 0,0 1-1,-1 0 1,2-1 0,5-3 60,0 1 1,-1-1-1,0 0 1,1-1-1,-1 1 1,-1-1-1,1-1 1,-1 1 0,0-1-1,7-9 1,-7 8-229,0 1 1,1-1-1,-1 1 1,1 1 0,0-1-1,1 1 1,0 0 0,12-7-1,-18 12 113,-1-1 1,0 1-1,1 0 0,-1 0 0,0-1 1,1 1-1,-1 0 0,1 0 0,-1 0 1,0 0-1,1-1 0,-1 1 0,1 0 1,-1 0-1,0 0 0,1 0 0,-1 0 1,1 0-1,-1 0 0,0 0 0,1 0 0,-1 0 1,1 0-1,-1 1 0,0-1 0,1 0 1,-1 0-1,1 0 0,-1 0 0,0 1 1,1-1-1,-1 0 0,0 0 0,1 1 1,-1-1-1,0 0 0,1 0 0,-1 1 1,0 0-1,0 17-3,0-18-2,0 1-1,-1-1 1,1 1 0,0 0-1,0-1 1,0 1 0,-1-1 0,1 1-1,0 0 1,0-1 0,0 1 0,0 0-1,0-1 1,0 1 0,0 0-1,0-1 1,0 1 0,1-1 0,-1 1-1,0 0 1,0-1 0,0 1 0,1-1-1,-1 1 1,0 0 0,1-1-1,-1 1 1,1-1 0,-1 1 0,0-1-1,1 1 1,-1-1 0,1 0 0,-1 1-1,2 0 1,-1-3-61,1 0 0,-1 0-1,0 0 1,0 0 0,0 0 0,0 0 0,0 0-1,0 0 1,0 0 0,-1 0 0,1 0 0,-1-1-1,1-2 1,0-1-433,30-146-10413,-14 61 2707,-11 69 15221,-7 41-2657,-6 41-825,-5 59-740,12-106-2532,0 1-1,0-1 1,2 1 0,-1-1-1,2 1 1,6 21-1,-9-34-192,0-1-1,0 0 0,0 1 0,0-1 0,0 0 1,0 1-1,0-1 0,0 0 0,1 0 0,-1 1 1,0-1-1,0 0 0,0 1 0,0-1 0,1 0 1,-1 0-1,0 0 0,0 1 0,1-1 0,-1 0 1,0 0-1,0 0 0,1 1 0,-1-1 0,0 0 1,0 0-1,1 0 0,-1 0 0,0 0 0,1 0 1,-1 1-1,0-1 0,1 0 0,-1 0 0,0 0 1,1 0-1,-1 0 0,0 0 0,0 0 0,1-1 1,-1 1-1,0 0 0,1 0 0,11-14 882,3-22-519,-9 20-339,-1 0 1,-1-1-1,0 1 0,-1-1 0,0-20 0,-3 37-36,0 0 1,0 0-1,-1 0 0,1 0 0,0 0 0,0 0 1,0 1-1,0-1 0,-1 0 0,1 0 0,0 0 0,0 0 1,0 0-1,-1 0 0,1 0 0,0 0 0,0 0 1,-1 0-1,1 0 0,0 0 0,0 0 0,0 0 0,-1 0 1,1 0-1,0 0 0,0-1 0,0 1 0,-1 0 1,1 0-1,0 0 0,0 0 0,0 0 0,0 0 0,0-1 1,-1 1-1,1 0 0,0 0 0,0 0 0,0 0 1,0-1-1,0 1 0,0 0 0,-1 0 0,1 0 0,0-1 1,0 1-1,0 0 0,0 0 0,0 0 0,0-1 1,0 1-1,0 0 0,0 0 0,0 0 0,0-1 0,0 1 1,0 0-1,0 0 0,0 0 0,0-1 0,1 1 1,-1 0-1,0 0 0,0 0 0,0-1 0,-7 18 205,7-15-218,0-1 0,0 0 0,0 1-1,0-1 1,0 1 0,0-1 0,0 1 0,1-1 0,-1 0 0,1 1 0,-1-1 0,1 0 0,-1 1 0,1-1 0,0 0 0,0 0 0,-1 0 0,1 0 0,0 1 0,0-1 0,0 0 0,0-1 0,0 1 0,1 0 0,-1 0 0,0 0-1,0-1 1,1 1 0,-1 0 0,0-1 0,1 1 0,-1-1 0,0 0 0,1 1 0,-1-1 0,0 0 0,1 0 0,-1 0 0,1 0 0,-1 0 0,1 0 0,-1 0 0,0-1 0,3 0 0,1 0 22,1 0 0,-1-1 0,0 0-1,0 1 1,0-2 0,-1 1 0,1-1 0,0 0 0,-1 0 0,0 0 0,6-5 0,0-2 1,-1-1 0,0 1-1,-1-2 1,13-20 0,-21 32-35,0 0 0,0 0 1,0 1-1,0-1 0,0 0 0,0 0 0,0 0 0,0 0 1,0 0-1,1 0 0,-1 0 0,0 1 0,0-1 0,0 0 1,0 0-1,0 0 0,1 0 0,-1 0 0,0 0 1,0 0-1,0 0 0,0 0 0,0 0 0,1 0 0,-1 0 1,0 0-1,0 0 0,0 0 0,0 0 0,1 0 1,-1 0-1,0 0 0,0 0 0,0 0 0,0 0 0,0 0 1,1 0-1,-1 0 0,0 0 0,0-1 0,0 1 0,0 0 1,0 0-1,0 0 0,1 0 0,-1 0 0,0 0 1,0 0-1,0-1 0,0 1 0,0 0 0,0 0 0,0 0 1,0 0-1,0 0 0,0-1 0,0 1 0,0 0 0,0 0 1,0 0-1,0 0 0,0-1 0,3 24-43,-3 31 145,0-48-80,0 1 1,1 0 0,-1-1 0,1 1 0,3 9-1,-4-15-21,0 0-1,1-1 0,-1 1 0,0 0 0,0 0 0,1 0 0,-1 0 0,0-1 0,1 1 1,-1 0-1,1-1 0,-1 1 0,1 0 0,-1-1 0,1 1 0,0 0 0,-1-1 0,1 1 1,0-1-1,0 1 0,-1-1 0,1 1 0,0-1 0,0 0 0,-1 1 0,1-1 0,0 0 1,0 0-1,0 0 0,0 1 0,0-1 0,-1 0 0,1 0 0,0 0 0,0 0 0,0-1 1,0 1-1,0 0 0,-1 0 0,1 0 0,0-1 0,0 1 0,0 0 0,-1-1 0,1 1 1,0-1-1,0 1 0,-1-1 0,1 1 0,0-1 0,-1 0 0,1 1 0,-1-1 0,1 0 1,-1 1-1,1-2 0,2-2-524,0 0 0,0 0 0,0-1 0,-1 1 0,0-1 0,0 0 0,0 1 0,0-1 0,-1 0 0,0 0 0,1-7 0,2-5-2468,6-24-5891</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207"/>
    </inkml:context>
    <inkml:brush xml:id="br0">
      <inkml:brushProperty name="width" value="0.025" units="cm"/>
      <inkml:brushProperty name="height" value="0.025" units="cm"/>
    </inkml:brush>
  </inkml:definitions>
  <inkml:trace contextRef="#ctx0" brushRef="#br0">20 0 17553,'-13'25'1697,"6"2"-640,7-1-608,0-4-385,11-3 0,8-6 0,4-5-993,6-4-1057,3-4-1377,-4 0-96,-2-3 31,-1-8 353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538"/>
    </inkml:context>
    <inkml:brush xml:id="br0">
      <inkml:brushProperty name="width" value="0.025" units="cm"/>
      <inkml:brushProperty name="height" value="0.025" units="cm"/>
    </inkml:brush>
  </inkml:definitions>
  <inkml:trace contextRef="#ctx0" brushRef="#br0">51 285 545,'9'-14'18636,"-20"19"-12454,0 8-8067,6-7 1974,1 0 0,0 0-1,0 1 1,1-1 0,0 1 0,0 0-1,0 0 1,1 0 0,0 0 0,0 1-1,1-1 1,0 0 0,1 1 0,-1-1-1,2 10 1,-1-16-69,1 0-1,-1 0 1,1 0 0,0-1-1,0 1 1,-1 0-1,1-1 1,0 1-1,0 0 1,0-1 0,0 1-1,-1-1 1,1 0-1,0 1 1,0-1-1,0 1 1,0-1 0,0 0-1,0 0 1,0 0-1,0 0 1,0 0-1,0 0 1,0 0 0,0 0-1,0 0 1,0 0-1,0 0 1,0-1-1,2 1 1,33-12 452,-25 5-484,-1-1 1,0 0 0,0 0-1,-1-1 1,0-1-1,-1 1 1,0-2 0,12-18-1,-5 4-101,-1-1-1,19-50 1,-27 60 178,0-1 0,-2 0 1,0 0-1,-1-1 0,-1 1 1,0-1-1,-1-22 1,-1 39-41,0 0 1,0 0 0,0 1 0,0-1 0,0 0 0,0 0 0,0 0-1,-1 1 1,1-1 0,0 0 0,0 0 0,0 1 0,-1-1 0,1 0-1,-1 0 1,1 1 0,0-1 0,-1 0 0,1 1 0,-1-1-1,1 1 1,-1-1 0,0 0 0,1 1 0,-1-1 0,0 1 0,1 0-1,-2-1 1,1 1-9,0 0-1,0 0 0,0 0 0,-1 1 1,1-1-1,0 0 0,0 1 1,0-1-1,0 1 0,0-1 1,0 1-1,0-1 0,0 1 0,0 0 1,0 0-1,-1 1 0,-29 37 36,23-26 79,1 1 1,1 0-1,0 0 0,1 0 1,1 0-1,0 1 0,1 0 1,1 0-1,-2 23 0,5-36-119,-1 0-1,0 1 1,0-1-1,1 0 1,-1 0-1,1 0 1,0 0-1,0-1 1,0 1-1,-1 0 1,2 0-1,-1 0 1,0-1-1,0 1 1,0 0-1,1-1 1,2 3-1,36 23-147,-35-25 75,0 0-1,0 1 0,0 0 0,-1 0 1,1 0-1,-1 1 0,0 0 1,0-1-1,0 1 0,-1 1 0,1-1 1,3 7-1,-7-10 80,0 0 1,0 0-1,0 0 1,1 0-1,-1-1 1,0 1-1,0 0 1,1 0-1,-1 0 1,0 0-1,1-1 1,-1 1-1,1 0 1,-1 0-1,1-1 1,-1 1-1,1 0 0,-1-1 1,1 1-1,0-1 1,-1 1-1,1-1 1,0 1-1,0-1 1,-1 1-1,1-1 1,0 0-1,1 1 1,8-23 706,0-7-1479,16-23-2348,4 1-6181,-11 23-1207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8.826"/>
    </inkml:context>
    <inkml:brush xml:id="br0">
      <inkml:brushProperty name="width" value="0.035" units="cm"/>
      <inkml:brushProperty name="height" value="0.035" units="cm"/>
    </inkml:brush>
  </inkml:definitions>
  <inkml:trace contextRef="#ctx0" brushRef="#br0">0 279 17276,'19'58'1396,"-3"0"1,8 63-1,-14-69-292,1 0 0,35 96 0,-42-138-912,0 0 0,1-1-1,1 1 1,0-1 0,12 15-1,-17-23-159,0 1 0,0-1 0,1 1 0,-1-1 0,1 0 0,-1 1 0,1-1 0,-1 0 0,1 0 0,0 0 0,-1 0 0,1-1 0,0 1 0,0 0 0,0-1 0,0 1 0,0-1 0,0 0 0,0 1 0,-1-1 0,1 0 0,0 0-1,0-1 1,0 1 0,0 0 0,0 0 0,0-1 0,0 1 0,0-1 0,0 0 0,-1 0 0,1 1 0,0-1 0,-1 0 0,1-1 0,0 1 0,-1 0 0,3-3 0,3-3 32,0 0 0,-1-1 0,1 0 0,-2-1-1,1 0 1,-1 1 0,7-19 0,21-72 252,62-345 526,-63 271-669,-24 143-182,-3 18-52,-5 12 57,0 0 0,0-1 1,0 1-1,0 0 0,0 0 1,0 0-1,0 0 0,0 0 1,0 0-1,0 0 0,0 0 0,0 0 1,0-1-1,0 1 0,0 0 1,0 0-1,0 0 0,0 0 1,0 0-1,1 0 0,-1 0 1,0 0-1,0 0 0,0 0 1,0 0-1,0-1 0,0 1 1,0 0-1,0 0 0,0 0 1,0 0-1,0 0 0,1 0 0,-1 0 1,0 0-1,0 0 0,0 0 1,0 0-1,0 0 0,0 0 1,0 0-1,0 0 0,0 0 1,1 0-1,-1 0 0,0 0 1,0 0-1,0 0 0,0 0 1,0 0-1,0 0 0,0 0 1,0 0-1,0 0 0,1 1 0,-1-1 1,0 0-1,0 0 0,0 0 1,1 2-122,0 1 1,-1-1-1,1 1 1,-1-1-1,1 1 1,-1-1-1,0 1 1,0-1-1,0 1 1,0 0-1,0-1 1,-1 1-1,1-1 1,-1 1-1,0-1 1,0 1-1,-1 1 1,0 2-309,-1 0-1,0-1 1,0 0 0,0 0 0,-1 0 0,-4 5 0,0-1-350</inkml:trace>
  <inkml:trace contextRef="#ctx0" brushRef="#br0" timeOffset="1">446 402 17932,'12'48'1872,"5"-7"-1152,-2-7-312,4-8 1121,2-5-481,1-9-808,-3-8-456,-1-4 232,-10 0-88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4:18.884"/>
    </inkml:context>
    <inkml:brush xml:id="br0">
      <inkml:brushProperty name="width" value="0.025" units="cm"/>
      <inkml:brushProperty name="height" value="0.025" units="cm"/>
    </inkml:brush>
  </inkml:definitions>
  <inkml:trace contextRef="#ctx0" brushRef="#br0">111 1 20371,'0'0'4858,"-10"5"-3641,7-3-1014,-36 22 836,37-22-1007,0-1 0,0 1 0,0 0 0,0-1 0,0 1-1,0 0 1,0 0 0,1 0 0,-1 0 0,1 0 0,0 1-1,-1-1 1,1 0 0,0 1 0,0-1 0,1 1 0,-2 3-1,6-5-254,0 0-1,0 0 1,0-1-1,-1 1 0,1-1 1,0 0-1,0 0 0,7-2 1,77-11-3847,-5 1 1901,-65 10 2727,0 1 0,29 2 0,-47-1-467,1 0 0,-1 0 0,0 0 0,1 1 0,-1-1 0,1 0 0,-1 0 0,1 0 0,-1 0-1,1 0 1,-1 0 0,0 1 0,1-1 0,-1 0 0,0 0 0,1 1 0,-1-1 0,1 0-1,-1 1 1,0-1 0,0 0 0,1 1 0,-1-1 0,0 0 0,1 1 0,-1-1 0,0 1 0,0-1-1,0 0 1,0 1 0,1-1 0,-1 1 0,0-1 0,0 1 0,0-1 0,0 0 0,0 1-1,0-1 1,0 1 0,0-1 0,0 1 0,0-1 0,0 1 0,-1-1 0,1 1 0,0-1 0,0 0-1,0 1 1,-1-1 0,1 1 0,0-1 0,0 0 0,-1 1 0,1-1 0,0 0 0,-1 1-1,1-1 1,0 0 0,-1 0 0,1 1 0,0-1 0,-1 0 0,-24 23 2489,4-11-1905,1-1 0,-2-2 0,1 0 0,-1-1 0,-39 9 0,0-7-4372,1-6-7071,42-4-6662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08.814"/>
    </inkml:context>
    <inkml:brush xml:id="br0">
      <inkml:brushProperty name="width" value="0.025" units="cm"/>
      <inkml:brushProperty name="height" value="0.025" units="cm"/>
    </inkml:brush>
  </inkml:definitions>
  <inkml:trace contextRef="#ctx0" brushRef="#br0">1 136 3619,'0'0'11617,"13"7"-11233,-8-4-352,5 2 36,1 1 0,-1-2-1,1 1 1,0-2-1,0 1 1,0-2 0,1 1-1,19 1 1,69-4 115,0-5 0,187-31 0,-134 3 260,167-59 1,-316 91-770,13-5 475,-14 2-4964,-12-1 598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5.533"/>
    </inkml:context>
    <inkml:brush xml:id="br0">
      <inkml:brushProperty name="width" value="0.025" units="cm"/>
      <inkml:brushProperty name="height" value="0.025" units="cm"/>
    </inkml:brush>
  </inkml:definitions>
  <inkml:trace contextRef="#ctx0" brushRef="#br0">83 106 3427,'0'0'2851,"-9"1"-2050,-4-1-590,-32 5 1233,44-5-1292,0 0 0,0 1 0,1-1 0,-1 1 0,0-1 0,0 0 1,0 1-1,1 0 0,-1-1 0,0 1 0,1-1 0,-1 1 0,0 0 1,1-1-1,-1 1 0,1 0 0,-1 0 0,1 0 0,-1-1 0,1 1 1,0 0-1,-1 0 0,1 0 0,0 0 0,0 0 0,-1 0 0,1 0 1,0 0-1,0 0 0,0-1 0,0 1 0,0 0 0,1 0 0,-1 0 1,0 0-1,0 0 0,0 0 0,1 0 0,-1 0 0,1-1 0,-1 1 1,1 0-1,-1 0 0,1 0 0,-1-1 0,1 1 0,-1 0 0,1-1 1,0 1-1,0 0 0,-1-1 0,1 1 0,0-1 0,0 1 1,0-1-1,-1 0 0,1 1 0,0-1 0,0 0 0,0 1 0,0-1 1,0 0-1,1 0 0,16 1 659,0 0 1,0-2 0,0 0-1,-1-1 1,1-1 0,17-5-1,103-37-205,-29 8-482,-32 20-207,0 3 0,1 3-1,1 4 1,111 4 0,-188 3-1108,-14-1-6384,-4-4-1559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6.112"/>
    </inkml:context>
    <inkml:brush xml:id="br0">
      <inkml:brushProperty name="width" value="0.025" units="cm"/>
      <inkml:brushProperty name="height" value="0.025" units="cm"/>
    </inkml:brush>
  </inkml:definitions>
  <inkml:trace contextRef="#ctx0" brushRef="#br0">128 0 7111,'0'0'8167,"-5"55"-7238,-6-15-160,4 10-96,-5 7-321,-2 8-256,-1 2-64,1 3-64,-2-4-544,7-1-449,1-5-513,-3-8-1120,6-5-802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6.456"/>
    </inkml:context>
    <inkml:brush xml:id="br0">
      <inkml:brushProperty name="width" value="0.025" units="cm"/>
      <inkml:brushProperty name="height" value="0.025" units="cm"/>
    </inkml:brush>
  </inkml:definitions>
  <inkml:trace contextRef="#ctx0" brushRef="#br0">143 1 11883,'-23'67'1602,"0"1"288,1 1-481,1-3-1057,10-6-320,3-4-96,4-8-1153,4-12-1057,0-7-737,4-8-96,3-1-1185</inkml:trace>
  <inkml:trace contextRef="#ctx0" brushRef="#br0" timeOffset="1">49 610 3331,'0'0'3171,"0"67"-128,-9-30-320,0 2 95,-2 1-383,6-2-802,-2-1-608,5-2-256,-3-5-225,5-6-351,0-8-129,0-11-32,7-30-1410,0-16-2049,-2-12-7143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7.166"/>
    </inkml:context>
    <inkml:brush xml:id="br0">
      <inkml:brushProperty name="width" value="0.025" units="cm"/>
      <inkml:brushProperty name="height" value="0.025" units="cm"/>
    </inkml:brush>
  </inkml:definitions>
  <inkml:trace contextRef="#ctx0" brushRef="#br0">227 0 8712,'0'0'2974,"-7"12"-1127,7-11-1820,-10 15 527,1 2 1,1-1-1,1 1 0,0 1 0,-5 25 0,0 63-173,4 200-1,7-107-2635,-16-1-4173,-49 341 7950,62-486-1840,-10 105 2774,-12-5 3824,18-127-5148,-3 19 459,25-44-3476,-9-4-1302,-4-7-3277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7.890"/>
    </inkml:context>
    <inkml:brush xml:id="br0">
      <inkml:brushProperty name="width" value="0.025" units="cm"/>
      <inkml:brushProperty name="height" value="0.025" units="cm"/>
    </inkml:brush>
  </inkml:definitions>
  <inkml:trace contextRef="#ctx0" brushRef="#br0">39 318 4773,'-5'11'7148,"-1"1"-5897,2-4-772,0 0 1,0 0-1,0 0 1,1 1-1,0 0 1,1-1 0,-2 12-1,4-19-441,0-1 1,1 0-1,-1 1 0,0-1 1,0 0-1,1 0 0,-1 1 0,0-1 1,1 0-1,-1 0 0,0 0 1,0 1-1,1-1 0,-1 0 1,0 0-1,1 0 0,-1 0 0,0 0 1,1 0-1,-1 0 0,1 0 1,-1 0-1,0 0 0,1 0 1,-1 0-1,0 0 0,1 0 0,-1 0 1,0 0-1,1 0 0,-1 0 1,0 0-1,1 0 0,-1-1 1,0 1-1,1 0 0,-1 0 0,0 0 1,0-1-1,1 1 0,-1 0 1,0 0-1,0-1 0,1 1 0,-1-1 1,14-11 575,0 0 0,-1-1 0,0-1 0,13-19 0,-3 4-321,48-60 95,-28 34-313,78-79 1,-119 132-86,1-1 0,0 1-1,-1-1 1,1 1 0,0 0-1,0 0 1,0 0 0,1 0-1,-1 0 1,0 1 0,1 0 0,-1-1-1,5 0 1,-7 3 7,0-1 0,0 0-1,-1 1 1,1-1 0,0 1 0,-1-1 0,1 1-1,-1-1 1,1 1 0,0-1 0,-1 1 0,1-1-1,-1 1 1,0 0 0,1-1 0,-1 1 0,1 0 0,-1 0-1,0-1 1,0 1 0,1 0 0,-1 0 0,0-1-1,0 1 1,0 0 0,0 0 0,0-1 0,0 1-1,0 0 1,0 1 0,0 34 342,0-28-216,-9 286 1126,16-262-1225,3-22-1932,6-15-4199,-7-10-6070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8.331"/>
    </inkml:context>
    <inkml:brush xml:id="br0">
      <inkml:brushProperty name="width" value="0.025" units="cm"/>
      <inkml:brushProperty name="height" value="0.025" units="cm"/>
    </inkml:brush>
  </inkml:definitions>
  <inkml:trace contextRef="#ctx0" brushRef="#br0">0 102 4324,'0'0'7896,"4"-8"-4640,-1 2-2907,1 0 0,0 0-1,0 0 1,0 1 0,0-1 0,1 1-1,0 0 1,0 1 0,0-1 0,1 1-1,-1 0 1,1 0 0,0 0 0,0 1 0,1 0-1,-1 0 1,13-3 0,-11 4-124,0 0-1,0 0 1,0 1 0,0 0 0,0 0-1,13 1 1,-19 0-192,0 0 0,0 1 0,0-1 0,0 0 0,0 1 1,-1-1-1,1 1 0,0-1 0,0 1 0,-1 0 0,1 0 0,0 0 0,-1 0 0,1 0 0,-1 0 0,1 0 0,-1 1 0,0-1 0,1 1 0,-1-1 0,0 1 0,0-1 0,0 1 0,0-1 0,0 1 0,-1 0 0,1 0 1,0-1-1,-1 1 0,1 0 0,-1 0 0,1 3 0,-1 4 200,0 0-1,0 0 1,-1-1 0,0 1 0,0 0-1,-1-1 1,-1 1 0,1-1 0,-1 0 0,0 1-1,-1-1 1,-5 8 0,-7 9 328,-1 0 1,-26 27 0,-14 21 172,55-71-731,1 0 0,-1 0 0,1 0-1,0 0 1,0 1 0,0-1 0,0 0 0,1 0 0,-1 1 0,0 3-1,1-5-1,0 0-1,0-1 0,0 1 0,0-1 0,0 1 0,0 0 0,1-1 1,-1 1-1,0 0 0,0-1 0,1 1 0,-1-1 0,0 1 0,1-1 0,-1 1 1,1 0-1,-1-1 0,0 0 0,1 1 0,-1-1 0,1 1 0,0-1 0,-1 0 1,1 1-1,0-1 0,4 2 2,0-1-1,1 0 1,-1 0 0,0 0 0,1-1-1,-1 0 1,9 0 0,-4 0 13,9-1-441,1-1 0,-1 0 1,0-1-1,-1-1 0,1-1 0,-1-1 1,28-12-1,-28 9-1412,0 0 1,0-1 0,-1-2-1,17-12 1,21-28-13351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9.160"/>
    </inkml:context>
    <inkml:brush xml:id="br0">
      <inkml:brushProperty name="width" value="0.025" units="cm"/>
      <inkml:brushProperty name="height" value="0.025" units="cm"/>
    </inkml:brush>
  </inkml:definitions>
  <inkml:trace contextRef="#ctx0" brushRef="#br0">148 65 2723,'0'0'7671,"2"-10"-4564,2-3-1995,2-13-57,-4 10 6136,-4 85-6606,-3-1 0,-18 85 0,-44 134-55,21-97 132,40-161-644,1 0 1,1 0 0,2 0-1,0 0 1,6 53 0,2-58 47,-6-23-132,0-1 0,1 1 0,-1-1 0,0 1 0,0 0 0,0-1 0,1 1 0,-1-1 0,0 1 0,1-1 0,-1 1 0,1-1 0,-1 1 0,0-1-1,1 1 1,-1-1 0,1 0 0,-1 1 0,1-1 0,-1 0 0,1 1 0,0-1 0,-1 0 0,1 0 0,-1 1 0,1-1 0,0 0 0,-1 0 0,1 0 0,-1 0 0,1 0 0,0 0-1,-1 0 1,1 0 0,0 0 0,0-1-119,0 1 0,-1-1-1,1 0 1,-1 1 0,1-1 0,-1 0-1,1 0 1,-1 1 0,0-1-1,1 0 1,-1 0 0,0 1-1,0-1 1,1 0 0,-1 0 0,0 0-1,0 0 1,0 0 0,0 1-1,0-1 1,0 0 0,0 0-1,0 0 1,-1-1 0,1-3-1290,0-19-6063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19.920"/>
    </inkml:context>
    <inkml:brush xml:id="br0">
      <inkml:brushProperty name="width" value="0.025" units="cm"/>
      <inkml:brushProperty name="height" value="0.025" units="cm"/>
    </inkml:brush>
  </inkml:definitions>
  <inkml:trace contextRef="#ctx0" brushRef="#br0">196 1 4708,'0'0'15199,"-6"13"-13934,-62 102 816,33-58-992,-52 111 1,118-248-13331,-16 43 7506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29.781"/>
    </inkml:context>
    <inkml:brush xml:id="br0">
      <inkml:brushProperty name="width" value="0.035" units="cm"/>
      <inkml:brushProperty name="height" value="0.035" units="cm"/>
    </inkml:brush>
  </inkml:definitions>
  <inkml:trace contextRef="#ctx0" brushRef="#br0">1 10 17804,'12'-10'1568,"-12"10"-1533,1 0-1,-1 0 0,0 0 0,0 0 1,1 0-1,-1 0 0,0 0 0,0 0 1,1 0-1,-1 0 0,0 0 0,0 0 1,1 0-1,-1 0 0,0 0 0,0 1 1,1-1-1,-1 0 0,0 0 0,0 0 1,0 0-1,1 0 0,-1 1 0,0-1 1,0 0-1,0 0 0,1 0 0,-1 0 1,0 1-1,0-1 0,2 4 168,-1 0 0,0 0-1,0-1 1,0 1 0,-1 0 0,1 4 0,0-1 12,9 75 1020,27 167 442,-27-205-1782,0-1 0,3 0 1,30 65-1,-41-102-26,0-3-49,-1 1 0,1-1 0,0 0 0,0 0 0,0 0 0,0 0-1,0 0 1,4 3 0,-9-17-3105,-7-8 2505,-12-8-184,-5-3-209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283"/>
    </inkml:context>
    <inkml:brush xml:id="br0">
      <inkml:brushProperty name="width" value="0.025" units="cm"/>
      <inkml:brushProperty name="height" value="0.025" units="cm"/>
    </inkml:brush>
  </inkml:definitions>
  <inkml:trace contextRef="#ctx0" brushRef="#br0">0 0 5894,'0'0'13682,"3"12"-12481,1 21-316,-1 1-1,-3 40 1,0-34-567,1-1 1,8 51-1,9-45-1039,-8-23-1868,-3-1-4869,-8-17 3054,-3-3-934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645"/>
    </inkml:context>
    <inkml:brush xml:id="br0">
      <inkml:brushProperty name="width" value="0.025" units="cm"/>
      <inkml:brushProperty name="height" value="0.025" units="cm"/>
    </inkml:brush>
  </inkml:definitions>
  <inkml:trace contextRef="#ctx0" brushRef="#br0">0 203 4292,'0'0'14510,"53"33"-13133,-16-34-192,2-11-640,4 1-385,1-1-128,-9 0-1217,-6 3-2787,-8 2-3747</inkml:trace>
  <inkml:trace contextRef="#ctx0" brushRef="#br0" timeOffset="1">366 1 4548,'0'0'16656,"-21"58"-15503,18-40-32,3 2-128,0-2-256,0-3-353,14-4-256,-4-1-96,10-7-32,8-3-800,1-2-642,4-16-928,1-6-1506,-6-8-2306,2 0-3074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0.992"/>
    </inkml:context>
    <inkml:brush xml:id="br0">
      <inkml:brushProperty name="width" value="0.025" units="cm"/>
      <inkml:brushProperty name="height" value="0.025" units="cm"/>
    </inkml:brush>
  </inkml:definitions>
  <inkml:trace contextRef="#ctx0" brushRef="#br0">153 1 3683,'0'0'12268,"-6"9"-9908,-18 27-92,2 0 1,-32 71-1,45-84-2321,1 0 0,1 0-1,0 0 1,2 1 0,1 0 0,-2 47-1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1.320"/>
    </inkml:context>
    <inkml:brush xml:id="br0">
      <inkml:brushProperty name="width" value="0.025" units="cm"/>
      <inkml:brushProperty name="height" value="0.025" units="cm"/>
    </inkml:brush>
  </inkml:definitions>
  <inkml:trace contextRef="#ctx0" brushRef="#br0">0 176 10922,'0'0'12973,"9"-9"-12007,131-155-651,-140 164-325,0 0 0,0-1-1,0 1 1,1 0 0,-1 0 0,0 0 0,0 0 0,0 0 0,0 0 0,0 0 0,0-1-1,0 1 1,0 0 0,0 0 0,0 0 0,0 0 0,1 0 0,-1 0 0,0 0 0,0 0-1,0 0 1,0 0 0,0 0 0,0 0 0,0 0 0,1-1 0,-1 1 0,0 0 0,0 0-1,0 0 1,0 0 0,0 0 0,0 0 0,0 0 0,1 0 0,-1 0 0,0 0 0,0 1-1,0-1 1,0 0 0,0 0 0,0 0 0,1 0 0,-1 0 0,0 0 0,0 0 0,0 0-1,0 0 1,0 0 0,0 0 0,0 0 0,0 0 0,0 1 0,1-1 0,-1 0-1,0 0 1,0 0 0,0 0 0,0 0 0,0 1 0,1 12-151,-3 16 366,2-28-203,-11 70 590,6-47-1032,1 0-1,2 0 1,0 36 0,5-50-4413,9-8-4826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5.296"/>
    </inkml:context>
    <inkml:brush xml:id="br0">
      <inkml:brushProperty name="width" value="0.025" units="cm"/>
      <inkml:brushProperty name="height" value="0.025" units="cm"/>
    </inkml:brush>
  </inkml:definitions>
  <inkml:trace contextRef="#ctx0" brushRef="#br0">267 0 3235,'0'0'14366,"-5"10"-14292,-3 13 322,1 0 0,1 1 0,1 0 0,1 0 0,-2 37 0,-16 107 865,8-78-1177,-14 145-80,-19 125 2304,38-276-2312,4 1-1,3 0 1,10 84 0,0 42-139,-30 162 650,3-53-310,11-125-138,0 15-16,-15 161 69,-11 87-58,34 7 40,2-196-82,32 594-482,-11-129-869,-25-520-92,-9-16 437,0 30 1272,13-203-659,1-1-1,1 0 1,10 29-1,-7-27 160,-1 1-1,4 37 0,-5 25-327,2 40 1089,35 187 1,-42-311-445,1 1 0,-1 0 0,0 0 0,0-1 0,-1 1 0,0 0 0,0-1 0,0 1 0,-1-1 0,1 1 0,-1-1 0,-1 1 0,1-1 0,-1 0 0,-3 5 0,2-3-15,1-1 0,-1 0-1,2 1 1,-1 0-1,1-1 1,0 1 0,0 0-1,1 0 1,-2 12-1,3-15-108,0 45 262,-2-41-492,-2-31-833,-7-29-7268,4 23-2909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5.939"/>
    </inkml:context>
    <inkml:brush xml:id="br0">
      <inkml:brushProperty name="width" value="0.025" units="cm"/>
      <inkml:brushProperty name="height" value="0.025" units="cm"/>
    </inkml:brush>
  </inkml:definitions>
  <inkml:trace contextRef="#ctx0" brushRef="#br0">35 67 3011,'-6'-4'-96,"4"-2"256,1-3-320,1 0 288,0-1 288,0 1 1,0 2 736,0-1 160,-6 6 64,3-1-864,-2 3-449,-1 0-256,4 0-1538,-1 0-2530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7.495"/>
    </inkml:context>
    <inkml:brush xml:id="br0">
      <inkml:brushProperty name="width" value="0.025" units="cm"/>
      <inkml:brushProperty name="height" value="0.025" units="cm"/>
    </inkml:brush>
  </inkml:definitions>
  <inkml:trace contextRef="#ctx0" brushRef="#br0">229 17 6278,'0'0'11045,"-2"-5"-10148,2 5-861,0 0 0,1-1 0,-1 1 0,0-1 0,0 1 0,0 0 0,0-1 0,0 1 1,-1-1-1,1 1 0,0-1 0,0 1 0,0 0 0,0-1 0,0 1 0,0-1 0,-1 1 0,1 0 0,0-1 0,0 1 0,-1 0 0,1-1 0,0 1 1,-1 0-1,1-1 0,0 1 0,0 0 0,-1 0 0,1-1 0,-1 1 0,1 0 0,0 0 0,-1 0 0,1 0 0,-1-1 0,1 1 0,0 0 1,-1 0-1,1 0 0,-1 0 0,-6 21 368,0 59-362,5-57 542,-19 161 1571,-7 106-1433,1 80-579,8-124-67,7 481-33,17-608-42,0-36 25,-4 0 1,-13 111-1,-14 17-147,9 2 0,22 414 0,2-134-242,-8-432 214,-15 168 114,7-147 17,3 153 1,21-115-264,-8-73 123,2 69-1,-9-33-105,-20 147 0,3-130 584,-6 181 0,22-111-575,1 127 190,2-274 9,1 1 1,1-1-1,8 24 1,8 48-70,-2 26 119,-9-65-26,6 106 1,-13-109-2,3 0 0,12 53 0,7 66-290,-7 51 256,10 293 305,-25-498-236,2 1 0,0-1 0,1 0 0,15 34 0,-12-28-2302,-7-43-455,-1-7-2519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8.658"/>
    </inkml:context>
    <inkml:brush xml:id="br0">
      <inkml:brushProperty name="width" value="0.025" units="cm"/>
      <inkml:brushProperty name="height" value="0.025" units="cm"/>
    </inkml:brush>
  </inkml:definitions>
  <inkml:trace contextRef="#ctx0" brushRef="#br0">0 252 13869,'0'0'9289,"11"-2"-8147,-1-1-1012,1 0 0,-1-1 0,0 0-1,0-1 1,0 0 0,0 0-1,-1-1 1,16-14 0,72-71 43,-70 62-136,50-40 0,-64 63-41,-9 13 3,-6 9 30,2-16-26,-10 30 173,-2-1 0,-25 48 0,-10 22-122,44-90-59,-1 0-50,0 0 0,1 0 0,0 1 0,1 0 0,0-1 0,-1 15 0,3-24 23,0 0 0,0 1 0,0-1 0,0 0 0,0 0 0,0 1 0,0-1 1,0 0-1,0 0 0,0 0 0,0 1 0,0-1 0,0 0 0,0 0 0,0 1 0,0-1 0,0 0 0,1 0 0,-1 1 1,0-1-1,0 0 0,0 0 0,0 0 0,0 0 0,1 1 0,-1-1 0,0 0 0,0 0 0,0 0 0,1 0 0,-1 0 0,0 1 1,0-1-1,1 0 0,-1 0 0,0 0 0,0 0 0,0 0 0,1 0 0,-1 0 0,0 0 0,0 0 0,1 0 0,13-6-1015,9-14-1108,8-15-2821,5-9-3271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8.989"/>
    </inkml:context>
    <inkml:brush xml:id="br0">
      <inkml:brushProperty name="width" value="0.025" units="cm"/>
      <inkml:brushProperty name="height" value="0.025" units="cm"/>
    </inkml:brush>
  </inkml:definitions>
  <inkml:trace contextRef="#ctx0" brushRef="#br0">127 1 4965,'-7'9'10105,"-13"17"-7298,-1 2-836,-30 51 1,47-73-1863,0 1 0,1-1-1,0 1 1,0-1 0,1 1 0,0 0-1,0 0 1,1 0 0,-1 1 0,1-1-1,1 0 1,0 0 0,0 1 0,2 13 0,-1-20-101,-1 1 0,1-1 0,0 1 0,0-1 1,1 0-1,-1 0 0,0 1 0,0-1 1,1 0-1,-1 0 0,0 0 0,1 0 1,-1 0-1,1-1 0,-1 1 0,1 0 1,0-1-1,-1 1 0,1-1 0,-1 1 1,1-1-1,0 0 0,0 0 0,-1 0 0,1 0 1,0 0-1,-1 0 0,1 0 0,2-1 1,3 0 73,1 0 1,0 0-1,0-1 1,-1 0-1,9-3 1,-2-1 77,-1-1 0,1 0 0,-1-1 0,-1-1 0,19-16 0,-25 21-83,-1-1 0,0 0 0,0 0 0,-1 0 0,0-1 0,0 0 0,0 0-1,0 0 1,-1 0 0,0 0 0,0-1 0,-1 1 0,0-1 0,2-9 0,-4 14-48,0 1 0,0 0 0,0 0-1,0 0 1,0-1 0,0 1 0,0 0 0,-1 0 0,1 0 0,-1-1 0,1 1 0,-1 0 0,1 0 0,-1 0 0,1 0 0,-1 0 0,0 0 0,1 0 0,-1 0 0,0 0 0,0 0 0,0 1 0,0-1 0,0 0 0,0 0 0,-1 0 0,-2-1 20,0 1-1,0-1 1,0 1 0,0 0-1,0 0 1,0 0 0,-1 0-1,-3 1 1,-1-1-305,0 1 1,0 0 0,0 1 0,0 0-1,0 0 1,0 1 0,-10 3-1,6 3-1646,6-2-2548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9.622"/>
    </inkml:context>
    <inkml:brush xml:id="br0">
      <inkml:brushProperty name="width" value="0.025" units="cm"/>
      <inkml:brushProperty name="height" value="0.025" units="cm"/>
    </inkml:brush>
  </inkml:definitions>
  <inkml:trace contextRef="#ctx0" brushRef="#br0">42 210 10442,'0'0'8018,"-9"7"-5370,-24 24-758,37-31 997,29-20-2171,85-103-348,-24 23-330,-94 100-39,0 0 0,0 0 0,0-1-1,0 1 1,0 0 0,0 0 0,1 0 0,-1-1 0,0 1 0,0 0 0,0 0 0,0 0-1,0-1 1,0 1 0,0 0 0,1 0 0,-1 0 0,0 0 0,0 0 0,0-1 0,0 1-1,1 0 1,-1 0 0,0 0 0,0 0 0,0 0 0,1 0 0,-1 0 0,0 0 0,0 0-1,1-1 1,-1 1 0,0 0 0,0 0 0,0 0 0,1 0 0,-1 0 0,0 1 0,0-1 0,1 0-1,-1 0 1,0 0 0,0 0 0,0 0 0,1 0 0,-1 0 0,0 0 0,0 0 0,0 0-1,1 1 1,-1-1 0,0 0 0,0 0 0,0 0 0,0 0 0,0 1 0,1-1 0,-1 0-1,0 0 1,0 0 0,0 1 0,0-1 0,-3 22 29,-13 27 67,13-42-105,-7 13-64,2 2 0,0-1 0,1 1 0,1 0 0,1 1 0,-3 33 0,8-56 19,0 1 0,0-1 1,0 1-1,0-1 0,0 1 1,0-1-1,0 1 0,0-1 1,1 1-1,-1-1 0,0 0 1,0 1-1,0-1 0,1 1 1,-1-1-1,0 0 0,0 1 1,1-1-1,-1 0 0,0 1 1,1-1-1,-1 0 0,1 1 1,-1-1-1,0 0 1,1 0-1,-1 1 0,1-1 1,-1 0-1,0 0 0,1 0 1,-1 0-1,1 0 0,-1 0 1,1 0-1,-1 1 0,1-1 1,-1 0-1,1-1 0,-1 1 1,1 0-1,-1 0 0,0 0 1,1 0-1,-1 0 0,1 0 1,-1-1-1,1 1 0,-1 0 1,0 0-1,1 0 0,-1-1 1,1 1-1,-1-1 0,25-15-4503,-4-5-2141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265"/>
    </inkml:context>
    <inkml:brush xml:id="br0">
      <inkml:brushProperty name="width" value="0.035" units="cm"/>
      <inkml:brushProperty name="height" value="0.035" units="cm"/>
    </inkml:brush>
  </inkml:definitions>
  <inkml:trace contextRef="#ctx0" brushRef="#br0">14 192 13267,'-9'-11'1928,"4"2"-1056,13 3-271,8 0 1799,11-3-1288,8-1-143,7-5-321,1-5-240,5-1-576,2-3-392,-4 1 536,-5 2-144,-6 5-137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29.988"/>
    </inkml:context>
    <inkml:brush xml:id="br0">
      <inkml:brushProperty name="width" value="0.025" units="cm"/>
      <inkml:brushProperty name="height" value="0.025" units="cm"/>
    </inkml:brush>
  </inkml:definitions>
  <inkml:trace contextRef="#ctx0" brushRef="#br0">0 174 6534,'0'0'16069,"8"-7"-15231,17-16-607,30-37 0,24-23-298,-74 83 676,-4 12-95,-5 13 338,-10 24 224,9-33-960,0 1 1,1 0-1,1 0 0,0 0 0,1 0 1,1 26-1,1-43-157,0 1-1,-1 0 1,1 0 0,1 0 0,-1 0 0,0-1-1,0 1 1,0 0 0,0 0 0,1 0 0,-1-1-1,0 1 1,0 0 0,1 0 0,-1-1 0,1 1-1,-1 0 1,1-1 0,-1 1 0,1-1 0,-1 1-1,1 0 1,0-1 0,-1 1 0,1-1 0,0 0-1,-1 1 1,1-1 0,0 1 0,0-1 0,-1 0-1,1 0 1,0 1 0,0-1 0,0 0 0,-1 0-1,1 0 1,0 0 0,1 0 0,0 0-485,0-1 1,0 1-1,-1-1 1,1 0 0,0 0-1,0 0 1,0 0-1,-1 0 1,1 0-1,-1 0 1,1 0-1,-1 0 1,1-1 0,-1 1-1,0-1 1,2-1-1,14-25-15985</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0.836"/>
    </inkml:context>
    <inkml:brush xml:id="br0">
      <inkml:brushProperty name="width" value="0.025" units="cm"/>
      <inkml:brushProperty name="height" value="0.025" units="cm"/>
    </inkml:brush>
  </inkml:definitions>
  <inkml:trace contextRef="#ctx0" brushRef="#br0">1 1 2851,'0'0'19341,"10"0"-18215,70 5 467,-11-2-606,101 17-1,-113-8-990,-16-2-61,0-1 0,1-3-1,0-1 1,1-2 0,64-3 0,-45-16-1166,-34 7 279,-21 3-5470,-6 0-1276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1.555"/>
    </inkml:context>
    <inkml:brush xml:id="br0">
      <inkml:brushProperty name="width" value="0.025" units="cm"/>
      <inkml:brushProperty name="height" value="0.025" units="cm"/>
    </inkml:brush>
  </inkml:definitions>
  <inkml:trace contextRef="#ctx0" brushRef="#br0">240 1 12524,'0'0'7041,"-8"6"-6550,-54 52 1154,-107 128-1,185-187-4618,-9-3 2112,1-1-1,-1 0 1,0 0-1,0-1 1,-1 0-1,7-7 1,20-21-4856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1.888"/>
    </inkml:context>
    <inkml:brush xml:id="br0">
      <inkml:brushProperty name="width" value="0.025" units="cm"/>
      <inkml:brushProperty name="height" value="0.025" units="cm"/>
    </inkml:brush>
  </inkml:definitions>
  <inkml:trace contextRef="#ctx0" brushRef="#br0">82 1 6342,'0'0'11691,"-55"60"-10089,42-32-417,4 1 0,4-3-256,5-4-353,5-2-320,11-6-191,2-5-258,0 0-447,1 1-609,-5-2-1090,-5 0-2882,-7-1-2946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2.277"/>
    </inkml:context>
    <inkml:brush xml:id="br0">
      <inkml:brushProperty name="width" value="0.025" units="cm"/>
      <inkml:brushProperty name="height" value="0.025" units="cm"/>
    </inkml:brush>
  </inkml:definitions>
  <inkml:trace contextRef="#ctx0" brushRef="#br0">1 49 3972,'0'0'16591,"76"5"-15437,-33-12-354,1-4-511,9 2-225,-12 2-321,-6-1-1312,-3 2-2659,-11 0-4100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2.642"/>
    </inkml:context>
    <inkml:brush xml:id="br0">
      <inkml:brushProperty name="width" value="0.025" units="cm"/>
      <inkml:brushProperty name="height" value="0.025" units="cm"/>
    </inkml:brush>
  </inkml:definitions>
  <inkml:trace contextRef="#ctx0" brushRef="#br0">24 1 13325,'0'0'3277,"-4"9"-634,3-5-2444,-3 5 504,0 0 1,2 0 0,-1 1-1,1-1 1,-2 17-1,4-24-635,0 1-1,0-1 1,0 1-1,0-1 1,1 1-1,-1-1 1,1 0-1,-1 1 1,1-1-1,0 1 1,0-1-1,0 0 1,0 0-1,1 1 1,-1-1-1,0 0 1,1 0-1,0 0 1,-1-1-1,1 1 1,0 0-1,0-1 1,0 1-1,0-1 1,0 1-1,0-1 1,0 0-1,1 0 1,-1 0-1,5 1 1,0 0-191,-1-1 0,1 0 0,0 0 0,0 0 0,0-1 0,0 0 0,0-1 0,0 1 0,-1-1 0,11-3 0,-8 2-621,-1-1 1,1 1-1,-1-2 1,0 1-1,0-1 0,0 0 1,-1-1-1,1 0 0,-1 0 1,0-1-1,-1 0 0,1 0 1,-1 0-1,0-1 0,-1 0 1,0 0-1,0-1 1,0 1-1,-1-1 0,0 0 1,5-14-1,-9 22 858,-1 0 1,1 0-1,0 0 1,0 0-1,0 0 0,0 0 1,0 0-1,0 0 1,0 1-1,-1-1 0,1 0 1,0 0-1,0 0 1,0 0-1,0 0 0,0 0 1,0 0-1,-1 0 1,1 0-1,0-1 0,0 1 1,0 0-1,0 0 1,0 0-1,0 0 0,-1 0 1,1 0-1,0 0 1,0 0-1,0 0 0,0 0 1,0 0-1,0 0 1,0 0-1,0-1 0,0 1 1,-1 0-1,1 0 1,0 0-1,0 0 1,0 0-1,0 0 0,0 0 1,0 0-1,0-1 1,0 1-1,0 0 0,0 0 1,0 0-1,0 0 1,0 0-1,0 0 0,0-1 1,0 1-1,0 0 1,0 0-1,0 0 0,0 0 1,0 0-1,0 0 1,0-1-1,0 1 0,-14 14 2244,-15 21-744,-42 73 1905,64-95-3228,1 0 0,0 0 0,0 1 0,1-1 0,1 1 1,-5 27-1,9-41-327,0 1 1,0 0-1,0-1 0,0 1 1,0 0-1,0-1 1,0 1-1,0 0 1,0-1-1,0 1 0,0-1 1,0 1-1,0 0 1,1-1-1,-1 1 0,0-1 1,0 1-1,1-1 1,-1 1-1,0 0 0,1-1 1,-1 1-1,1-1 1,-1 0-1,1 1 1,0 0-1,16 1-4843,-1-5-2851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3.052"/>
    </inkml:context>
    <inkml:brush xml:id="br0">
      <inkml:brushProperty name="width" value="0.025" units="cm"/>
      <inkml:brushProperty name="height" value="0.025" units="cm"/>
    </inkml:brush>
  </inkml:definitions>
  <inkml:trace contextRef="#ctx0" brushRef="#br0">17 15 2851,'0'0'17942,"11"-3"-16864,-2 1-904,4-1 132,0 1 1,1-1-1,-1 2 1,1 0-1,15 1 1,-29 0-301,1 1-1,0-1 1,-1 0 0,1 1-1,-1-1 1,1 0 0,-1 1-1,1-1 1,0 1 0,-1-1-1,0 1 1,1-1 0,-1 1-1,1-1 1,-1 1 0,0 0-1,1-1 1,-1 1 0,0 0-1,0-1 1,1 1 0,-1 0-1,0-1 1,0 1 0,0 0-1,0-1 1,0 1 0,0 0-1,0-1 1,0 1 0,0 0-1,0-1 1,0 1 0,-1 0-1,1-1 1,0 1 0,0 0-1,-1-1 1,0 2 0,-12 27 450,2-14-140,0-2-1,-2 1 0,-17 14 1,-24 28 953,53-56-1248,1 1 1,-1-1-1,1 0 0,-1 1 1,1-1-1,0 0 1,-1 1-1,1-1 1,-1 1-1,1-1 1,0 1-1,0-1 1,-1 0-1,1 1 0,0-1 1,0 1-1,-1-1 1,1 1-1,0 0 1,0-1-1,0 1 1,0-1-1,0 1 0,0-1 1,0 1-1,0-1 1,0 1-1,0-1 1,0 1-1,0 0 1,0-1-1,0 1 1,1-1-1,-1 1 0,0-1 1,0 1-1,1-1 1,-1 1-1,0-1 1,1 0-1,-1 1 1,0-1-1,1 1 1,31 2 318,37-17-567,26-14-4637,-75 22 1864,11-3-7169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7.736"/>
    </inkml:context>
    <inkml:brush xml:id="br0">
      <inkml:brushProperty name="width" value="0.025" units="cm"/>
      <inkml:brushProperty name="height" value="0.025" units="cm"/>
    </inkml:brush>
  </inkml:definitions>
  <inkml:trace contextRef="#ctx0" brushRef="#br0">178 0 5637,'0'0'17409,"2"11"-16699,-2 2-662,0 0 0,-1 0 0,0 0 0,-1 0 0,-1 0 0,0 0 0,-1-1 0,0 1 0,-1-1 0,0 0 0,-9 13 0,-27 53-5,-49 104-561,89-181 382,0 1 0,0-1-1,1 0 1,-1 1 0,1-1-1,-1 1 1,1-1 0,-1 1 0,1 0-1,0-1 1,0 1 0,0-1-1,0 1 1,0 0 0,0-1 0,0 1-1,0-1 1,2 4 0,-1-5-106,0 0-1,0 0 1,1-1 0,-1 1 0,0 0 0,0-1 0,0 1 0,0 0 0,0-1-1,1 1 1,-1-1 0,0 0 0,0 1 0,0-1 0,0 0 0,-1 0-1,1 0 1,0 1 0,0-1 0,0 0 0,-1 0 0,1 0 0,0 0 0,0-3-1,24-31-5522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098"/>
    </inkml:context>
    <inkml:brush xml:id="br0">
      <inkml:brushProperty name="width" value="0.025" units="cm"/>
      <inkml:brushProperty name="height" value="0.025" units="cm"/>
    </inkml:brush>
  </inkml:definitions>
  <inkml:trace contextRef="#ctx0" brushRef="#br0">44 0 6150,'0'0'8872,"-17"49"-7527,4-18 577,3 3-897,6 3-160,4 0 96,0-2-416,5-4-417,11 2-96,0-4 64,4-2-128,-4-3-1346,-6-6-1376,-4-5-3172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443"/>
    </inkml:context>
    <inkml:brush xml:id="br0">
      <inkml:brushProperty name="width" value="0.025" units="cm"/>
      <inkml:brushProperty name="height" value="0.025" units="cm"/>
    </inkml:brush>
  </inkml:definitions>
  <inkml:trace contextRef="#ctx0" brushRef="#br0">0 231 4740,'0'0'15407,"68"21"-14382,-26-20-480,4-1-417,5 0-96,1 0-1089,1-10-1666,-7-2-2786,-2-4-3524</inkml:trace>
  <inkml:trace contextRef="#ctx0" brushRef="#br0" timeOffset="1">542 45 6470,'0'0'11937,"-6"9"-10373,-19 29-416,25-38-1127,-1 0 1,1 1 0,0-1-1,0 0 1,0 0 0,0 1 0,-1-1-1,1 0 1,0 1 0,0-1-1,0 1 1,0-1 0,0 0-1,0 1 1,0-1 0,0 0 0,0 1-1,0-1 1,0 1 0,0-1-1,0 0 1,0 1 0,0-1-1,0 0 1,0 1 0,0-1 0,1 0-1,-1 1 1,0-1 0,0 0-1,0 1 1,1-1 0,-1 0-1,0 0 1,0 1 0,1-1 0,-1 0-1,0 0 1,1 1 0,19 4 255,20-8-184,-26-1-523,0-2 1,-1 0-1,1 0 1,-1-1-1,-1-1 0,1 0 1,-1-1-1,-1 0 0,22-22 1,-20 19 22,-22 37 1667,-12 16-160,-43 91 2204,57-116-2941,2 0 0,0 1 0,1 0 0,1 0 0,0 0 0,0 27 0,3-43-406,0 1 0,0-1 0,0 0 0,0 1 0,0-1 1,0 1-1,0-1 0,0 0 0,1 1 0,-1-1 0,1 1 0,-1-1 0,1 0 0,-1 0 0,1 1 0,0-1 0,0 0 0,0 0 0,1 1 0,18 2-6828,-7-5-2994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1:30.707"/>
    </inkml:context>
    <inkml:brush xml:id="br0">
      <inkml:brushProperty name="width" value="0.035" units="cm"/>
      <inkml:brushProperty name="height" value="0.035" units="cm"/>
    </inkml:brush>
  </inkml:definitions>
  <inkml:trace contextRef="#ctx0" brushRef="#br0">6 164 17380,'1'19'760,"-1"0"1,-3 29-1,1-27-225,1 38 1,1-53-423,1 0 1,0 1 0,0-1-1,1 0 1,0 0 0,0 0-1,0 0 1,1 0 0,0 0-1,4 6 1,-6-10-92,1 0 0,-1 0 1,1 0-1,0-1 0,0 1 0,-1 0 0,1-1 1,0 0-1,0 1 0,0-1 0,1 0 0,-1 0 0,0 0 1,0 0-1,1 0 0,-1-1 0,0 1 0,1-1 1,-1 0-1,1 1 0,-1-1 0,1 0 0,-1 0 0,0-1 1,1 1-1,-1 0 0,1-1 0,-1 0 0,0 1 1,1-1-1,1-1 0,6-3-38,0 0 0,0 0 0,-1-1 0,0 0 0,15-13-1,-3 0-152,-2-1 0,0-1 0,-1-1-1,-1 0 1,24-43 0,-10 6-1019,30-78 0,-56 127 914,-4 14 253,-5 26 378,2-11-119,-14 119 1465,-49 546 2643,65-680-4384,-3 37-414,6 79 1,1-93 148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38.789"/>
    </inkml:context>
    <inkml:brush xml:id="br0">
      <inkml:brushProperty name="width" value="0.025" units="cm"/>
      <inkml:brushProperty name="height" value="0.025" units="cm"/>
    </inkml:brush>
  </inkml:definitions>
  <inkml:trace contextRef="#ctx0" brushRef="#br0">0 44 5926,'0'0'7174,"12"-6"-3554,-9 4-3463,68-26 3178,-66 26-3118,0 1 0,0 0 1,0 0-1,0 0 0,0 0 0,1 1 0,-1 0 0,0 0 0,0 0 1,0 1-1,0-1 0,1 1 0,-1 1 0,0-1 0,5 3 0,-9-3-182,1 0-1,-1 0 1,0 0-1,1 0 1,-1 0-1,0 0 1,0 1-1,0-1 0,0 1 1,0-1-1,0 0 1,0 1-1,-1 0 1,1-1-1,0 1 1,-1-1-1,1 1 1,-1 0-1,0-1 0,1 1 1,-1 0-1,0-1 1,0 1-1,0 0 1,0-1-1,-1 1 1,1 0-1,0-1 1,-1 1-1,1 0 0,-1-1 1,0 1-1,1-1 1,-1 1-1,0-1 1,0 1-1,-1 1 1,-4 7 280,0-1 1,0 0 0,-1-1 0,-11 12-1,-30 22 899,34-31-877,0 1 1,1 1-1,-22 26 0,34-39-336,1 0 0,-1 1 0,1-1 0,0 1 0,-1-1 0,1 0 1,0 1-1,-1-1 0,1 1 0,0-1 0,0 1 0,-1-1 0,1 1 0,0-1 0,0 1 0,0-1 1,0 1-1,-1-1 0,1 1 0,0-1 0,0 1 0,0-1 0,0 1 0,0-1 0,0 1 0,0-1 1,1 1-1,-1-1 0,0 1 0,0-1 0,0 1 0,1-1 0,-1 1 0,0-1 0,0 1 0,1-1 1,-1 1-1,0-1 0,1 1 0,-1-1 0,0 0 0,1 1 0,-1-1 0,1 0 0,-1 1 0,1-1 1,-1 0-1,1 0 0,-1 0 0,1 1 0,-1-1 0,1 0 0,-1 0 0,1 0 0,-1 0 0,1 0 1,0 0-1,39 0-521,-29-1 186,13-1-1295,-1 0-1,0-2 1,0-1 0,27-10-1,6-2-5470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6.312"/>
    </inkml:context>
    <inkml:brush xml:id="br0">
      <inkml:brushProperty name="width" value="0.025" units="cm"/>
      <inkml:brushProperty name="height" value="0.025" units="cm"/>
    </inkml:brush>
  </inkml:definitions>
  <inkml:trace contextRef="#ctx0" brushRef="#br0">271 1 10890,'0'0'8921,"-4"8"-8030,-5 9-617,-1-1 0,0-1-1,-1 0 1,-1 0 0,0-1-1,-1-1 1,-1 0 0,0-1-1,-19 13 1,11-8 252,0 2 1,2 0-1,-36 42 0,55-60-488,0 1 1,0-1-1,1 0 0,-1 0 1,0 1-1,0-1 0,1 0 1,-1 1-1,1-1 0,-1 1 0,1-1 1,0 0-1,-1 1 0,1-1 1,0 4-1,0-5-22,0 1 0,1 0 0,-1-1 0,0 1-1,1 0 1,-1-1 0,1 1 0,-1-1 0,0 1 0,1-1 0,-1 1 0,1-1 0,-1 1 0,1-1 0,0 1 0,-1-1-1,1 1 1,-1-1 0,1 0 0,0 0 0,-1 1 0,1-1 0,1 0 0,5 2 39,1-1 0,-1-1 0,1 1 0,-1-1 0,9-1 0,0 0-3,104-9 224,-1 1-1524,-40 14-5280,-63-3 720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6.675"/>
    </inkml:context>
    <inkml:brush xml:id="br0">
      <inkml:brushProperty name="width" value="0.025" units="cm"/>
      <inkml:brushProperty name="height" value="0.025" units="cm"/>
    </inkml:brush>
  </inkml:definitions>
  <inkml:trace contextRef="#ctx0" brushRef="#br0">200 1 12684,'0'0'9796,"-7"8"-9225,-41 62 592,-51 99-1,53-89-2868,64-118-6076,-4 7 3350,5-10-2155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007"/>
    </inkml:context>
    <inkml:brush xml:id="br0">
      <inkml:brushProperty name="width" value="0.025" units="cm"/>
      <inkml:brushProperty name="height" value="0.025" units="cm"/>
    </inkml:brush>
  </inkml:definitions>
  <inkml:trace contextRef="#ctx0" brushRef="#br0">25 0 3267,'0'0'12823,"0"9"-10650,-10 63 1191,4-33-1461,-2 53-1,7-74-1853,2 1 0,0-1-1,1 1 1,1-1 0,1 0 0,11 34 0,-5-42-2933,-1-10-6468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349"/>
    </inkml:context>
    <inkml:brush xml:id="br0">
      <inkml:brushProperty name="width" value="0.025" units="cm"/>
      <inkml:brushProperty name="height" value="0.025" units="cm"/>
    </inkml:brush>
  </inkml:definitions>
  <inkml:trace contextRef="#ctx0" brushRef="#br0">1 37 7399,'0'0'16720,"46"15"-15375,-9-19-512,4-2-577,3-3-192,2 2-96,-4-1-897,-3 4-1217,-10 1-993,-6-3-768,-7 2-2788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7.705"/>
    </inkml:context>
    <inkml:brush xml:id="br0">
      <inkml:brushProperty name="width" value="0.025" units="cm"/>
      <inkml:brushProperty name="height" value="0.025" units="cm"/>
    </inkml:brush>
  </inkml:definitions>
  <inkml:trace contextRef="#ctx0" brushRef="#br0">16 31 10442,'0'0'10762,"-16"49"-9192,16-30-193,11 2-64,5-4-544,3-2-513,9-6-192,6-9-32,0 0-192,-1-8-737,-1-9-1121,-5-3-672,-10-1-449,-1 0-1121,-12-1-160,1 3-1282</inkml:trace>
  <inkml:trace contextRef="#ctx0" brushRef="#br0" timeOffset="1">282 1 2851,'0'0'14728,"-5"9"-12961,-8 19 57,1 1 1,2 1-1,-8 34 0,8 8-1070,8-20-532,0-10-3520,1-13-6716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48.053"/>
    </inkml:context>
    <inkml:brush xml:id="br0">
      <inkml:brushProperty name="width" value="0.025" units="cm"/>
      <inkml:brushProperty name="height" value="0.025" units="cm"/>
    </inkml:brush>
  </inkml:definitions>
  <inkml:trace contextRef="#ctx0" brushRef="#br0">0 174 12332,'0'0'11904,"8"1"-10158,0-2-1627,0-1 0,0 0 0,0 0 0,0 0 0,0-1 0,0 0 0,-1 0 0,1-1 0,-1 0 0,0-1 0,-1 1 0,1-1 0,-1-1 0,0 1 0,0-1 0,7-9 0,1 2-281,-1-2 0,-1 0-1,0 0 1,15-30 0,-38 68-52,1 0-1,1 0 1,1 1 0,-9 44 0,11 6-3872,7-60-1306</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2.978"/>
    </inkml:context>
    <inkml:brush xml:id="br0">
      <inkml:brushProperty name="width" value="0.025" units="cm"/>
      <inkml:brushProperty name="height" value="0.025" units="cm"/>
    </inkml:brush>
  </inkml:definitions>
  <inkml:trace contextRef="#ctx0" brushRef="#br0">1 283 5733,'0'0'9989,"2"-10"-8639,1 1-1200,0 0 0,1 0 0,1 0 0,0 1-1,0-1 1,0 1 0,1 0 0,0 1 0,1-1 0,0 1 0,0 1-1,0-1 1,15-9 0,3-2 72,0 0-1,1 1 0,1 2 1,30-13-1,-39 21-164,0 0 0,0 2 1,1 0-1,0 1 0,0 0 0,0 2 0,32-1 0,-48 3-5,1 1 0,-1-1 0,1 0 0,-1 1-1,0 0 1,1 0 0,-1 0 0,0 0 0,1 0 0,-1 1-1,0 0 1,0-1 0,0 1 0,0 0 0,-1 0-1,1 1 1,0-1 0,-1 1 0,0-1 0,1 1 0,-1 0-1,0 0 1,0-1 0,-1 2 0,1-1 0,-1 0 0,2 3-1,26 37 377,-27-41-399,1 0-1,-1 0 0,1 0 1,0-1-1,0 1 1,-1-1-1,1 0 0,0 0 1,0 0-1,0 0 0,0-1 1,1 1-1,-1-1 1,0 1-1,0-1 0,0 0 1,0-1-1,0 1 0,0 0 1,1-1-1,-1 0 0,0 1 1,5-4-1,7-1 71,-1-1 0,1-1-1,15-11 1,-28 18-102,98-63-1742,-100 63 1589,1-1 0,-1 1 0,1 0 0,0-1 0,-1 1 0,1 0 0,-1-1 0,0 1 0,1-1 0,-1 1 0,1-1 0,-1 1 0,0-1 0,1 0 0,-1 1 0,0-1 0,0 1 0,1-1 0,-1 1 0,0-1 0,0 0 0,0 1 0,0-1 1,0 0-1,0 1 0,0-1 0,0 0 0,0 1 0,0-1 0,0 1 0,0-1 0,0 0 0,-1 1 0,1-1 0,0 1 0,-1-2 0,-9-6-5316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3.324"/>
    </inkml:context>
    <inkml:brush xml:id="br0">
      <inkml:brushProperty name="width" value="0.025" units="cm"/>
      <inkml:brushProperty name="height" value="0.025" units="cm"/>
    </inkml:brush>
  </inkml:definitions>
  <inkml:trace contextRef="#ctx0" brushRef="#br0">1 1 8776,'0'0'10426,"12"0"-9278,289 20 2023,-290-19-3165,0 1 1,-1 1 0,1 0-1,-1 0 1,0 1-1,0 0 1,12 7-1,-18-8 48,0-1 0,-1 1-1,1 0 1,-1 0 0,1 0-1,-1 1 1,0-1 0,0 1 0,0 0-1,-1 0 1,1 0 0,-1 0-1,0 0 1,0 0 0,0 1 0,-1-1-1,0 1 1,1-1 0,-1 8-1,0 4 55,-1 0 0,-1 0-1,-1 0 1,0 0-1,-1-1 1,0 1 0,-2-1-1,0 0 1,0 0 0,-14 24-1,-6 9-744,-57 77 0,69-110-2529,5-12-2786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4.374"/>
    </inkml:context>
    <inkml:brush xml:id="br0">
      <inkml:brushProperty name="width" value="0.025" units="cm"/>
      <inkml:brushProperty name="height" value="0.025" units="cm"/>
    </inkml:brush>
  </inkml:definitions>
  <inkml:trace contextRef="#ctx0" brushRef="#br0">0 76 8552,'0'0'10933,"9"14"-9684,57 111 560,54 144-1,-116-259-1736,53 149 617,-50-150 77,-3-20-254,-3-28-49,-1 35-432,-19-248 122,9 169-630,2-138 0,8 219 443,0 0-1,0 0 0,0 0 1,0 0-1,1 0 0,-1 0 0,1 0 1,-1 0-1,1 0 0,0 0 1,-1 0-1,1 0 0,0 0 1,0 1-1,1-1 0,-1 0 0,0 1 1,0-1-1,1 1 0,-1-1 1,1 1-1,-1-1 0,1 1 1,0 0-1,0 0 0,-1 0 0,1 0 1,0 0-1,0 1 0,0-1 1,0 0-1,0 1 0,0 0 1,0-1-1,0 1 0,0 0 0,0 0 1,0 0-1,0 0 0,0 0 1,0 1-1,0-1 0,3 1 1,-5-1 25,1 0 1,0 1 0,0-1-1,-1 0 1,1 0-1,0 1 1,0-1 0,-1 0-1,1 1 1,0-1 0,-1 1-1,1-1 1,-1 1 0,1-1-1,0 1 1,-1-1 0,1 1-1,-1 0 1,0-1 0,1 1-1,-1 0 1,1-1-1,-1 1 1,0 0 0,0 0-1,1-1 1,-1 1 0,0 1-1,-4 28-73,0-20 120,0-1 0,-1 0 1,0 0-1,-6 9 0,-4 2 175,0-1-1,-2-1 1,0 0-1,-22 17 0,38-35-242,1 1 0,0-1 0,0 1 0,-1-1 0,1 0 0,-1 1-1,1-1 1,0 1 0,-1-1 0,1 0 0,-1 1 0,1-1-1,-1 0 1,1 0 0,-1 1 0,1-1 0,-1 0 0,1 0-1,-1 0 1,1 0 0,-1 0 0,0 0 0,1 1 0,-1-1 0,1 0-1,-1-1 1,1 1 0,-1 0 0,1 0 0,-1 0 0,0 0-1,1 0 1,-1-1 0,4-17-2389,19-26-5112,2 10-3167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8:19.271"/>
    </inkml:context>
    <inkml:brush xml:id="br0">
      <inkml:brushProperty name="width" value="0.035" units="cm"/>
      <inkml:brushProperty name="height" value="0.035" units="cm"/>
    </inkml:brush>
  </inkml:definitions>
  <inkml:trace contextRef="#ctx0" brushRef="#br0">32 133 12275,'-12'-5'1186,"-7"-5"1865,42 0-1227,-1 2-1609,113-36 501,-114 39-636,-1 1 0,1 0 1,1 2-1,35 0 0,141 17 335,98 2-271,82-36-101,169-2 26,-60 1-50,196 10 17,87 20-44,-305 17 19,45 0 26,-443-29-18,1 3 1,102 16-1,-96-2-32,-39-7 24,-1-1-1,1-2 0,0-1 1,50-2-1,-20-9 532,-77 27 603,9-18-1065,0 1-1,0 0 1,0-1 0,-1 0-1,1 0 1,-6 3 0,-18 4 205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4.704"/>
    </inkml:context>
    <inkml:brush xml:id="br0">
      <inkml:brushProperty name="width" value="0.025" units="cm"/>
      <inkml:brushProperty name="height" value="0.025" units="cm"/>
    </inkml:brush>
  </inkml:definitions>
  <inkml:trace contextRef="#ctx0" brushRef="#br0">85 31 8360,'0'0'7543,"-9"11"-4537,-2 2-2305,1 0 0,0 1 0,-12 22 0,19-29-493,-1 0 1,1 0-1,0 0 1,1 0-1,0 1 1,0 0-1,1-1 1,0 1-1,0 0 1,1-1-1,0 1 1,1 8-1,-1-14-200,0-1 1,0 0-1,0 0 0,0 0 1,0 1-1,0-1 0,0 0 1,1 0-1,-1 0 0,0 0 0,1 1 1,-1-1-1,1 0 0,0 0 1,-1 0-1,1 0 0,0 0 1,-1 0-1,1 0 0,0-1 1,0 1-1,0 0 0,0 0 0,0-1 1,0 1-1,0 0 0,0-1 1,0 1-1,0-1 0,0 1 1,0-1-1,1 0 0,-1 0 1,0 1-1,0-1 0,0 0 0,1 0 1,-1 0-1,0 0 0,0 0 1,0 0-1,1-1 0,-1 1 1,0 0-1,2-1 0,1-1 16,0 0 1,0 0-1,0 0 0,0 0 0,-1-1 0,1 1 1,-1-1-1,0 0 0,0 0 0,0 0 1,4-5-1,-1 0 34,-1-1 0,0-1 0,0 1 0,-1-1 0,0 1 0,0-1 0,-1 0 0,-1 0 0,0-1 0,0 1 0,-1 0 0,0-1 0,-1 1 0,-1-20 0,1 27-31,-1 1 0,1-1-1,-1 1 1,0 0 0,0 0 0,1-1 0,-1 1 0,-1 0 0,1 0 0,0 0-1,0 0 1,-1 0 0,1 0 0,-1 1 0,0-1 0,1 0 0,-1 1-1,0-1 1,0 1 0,0 0 0,0-1 0,0 1 0,0 0 0,-5-1-1,6 1-25,-1 1 0,0 0 0,1-1 0,-1 1-1,0 0 1,0 0 0,1 0 0,-1 0 0,0 0-1,1 0 1,-1 1 0,0-1 0,1 0 0,-1 1-1,0 0 1,1-1 0,-1 1 0,1 0 0,-1 0-1,1 0 1,-1-1 0,1 2 0,0-1-1,0 0 1,-1 0 0,1 0 0,0 1 0,0-1-1,0 0 1,0 1 0,0-1 0,1 1 0,-1-1-1,-1 3 1,-1 7 16,0 0-1,0 0 1,-2 21-1,5-27-9,-1 0-1,1 0 0,0 0 0,0 0 0,0 0 0,1 0 0,0 0 0,0 0 0,0 0 0,1 0 0,1 5 0,-2-9-15,0 0-1,0 1 1,0-1-1,0 0 1,0 0-1,0 0 1,1 0-1,-1 0 1,0 0-1,1 0 1,-1-1-1,0 1 1,1 0-1,-1-1 1,1 1-1,-1-1 1,1 1-1,-1-1 1,1 0-1,0 0 1,-1 0-1,1 0 1,-1 0-1,1 0 1,-1 0-1,1 0 1,0-1-1,-1 1 1,1 0-1,-1-1 1,1 1-1,-1-1 1,0 0-1,1 0 1,-1 1-1,2-2 1,3-2-427,1 0 0,-1-1-1,1 0 1,-1 0 0,10-11 0,-7 5-2096,0-1 0,0-1 1,7-14-1,1-8-7878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5.234"/>
    </inkml:context>
    <inkml:brush xml:id="br0">
      <inkml:brushProperty name="width" value="0.025" units="cm"/>
      <inkml:brushProperty name="height" value="0.025" units="cm"/>
    </inkml:brush>
  </inkml:definitions>
  <inkml:trace contextRef="#ctx0" brushRef="#br0">160 2 16015,'-10'0'3102,"5"-1"-2873,0 1 0,-1-1 0,1 1 0,0 0 0,-1 1 0,1-1 0,-1 1 0,1 0 0,0 1 0,0-1 0,0 1 1,0 0-1,0 0 0,0 0 0,0 1 0,1 0 0,-1 0 0,1 0 0,0 1 0,0-1 0,-4 5 0,3-3-159,1 0-1,0 1 0,1-1 1,-1 1-1,1 0 1,0 0-1,1 0 0,-1 0 1,1 1-1,0-1 1,-1 10-1,6-16-60,0 0 0,0 0 0,1 0 0,-1-1 0,0 1 0,0-1 1,0 1-1,-1-1 0,6-2 0,25-11-187,-17 5-114,1 2 0,-1 0-1,1 1 1,0 0-1,1 2 1,-1 0-1,1 1 1,0 1 0,29-1-1,-45 3 313,0 1 0,0-1 1,0 0-1,-1 1 0,1-1 0,0 1 0,0 0 0,0 0 1,0 0-1,-1 0 0,1 0 0,0 0 0,-1 0 0,1 0 0,-1 1 1,1-1-1,-1 0 0,0 1 0,0 0 0,1-1 0,-1 1 1,0 0-1,0-1 0,-1 1 0,1 0 0,0 0 0,-1 0 0,1 0 1,-1 0-1,1-1 0,-1 1 0,0 0 0,0 0 0,0 0 1,0 0-1,0 0 0,0 0 0,-1 0 0,0 3 0,0 3 306,0 0 0,-1-1-1,0 1 1,-1 0-1,0-1 1,0 0 0,0 1-1,-8 10 1,-29 31 1434,37-46-1716,0 0-1,0-1 1,0 1-1,0-1 1,-1 0 0,1 0-1,0 0 1,-1-1-1,0 1 1,1-1-1,-1 1 1,0-1 0,-7 1-1,10-3-93,0 1 0,1 0 1,-1-1-1,0 1 0,0-1 0,0 1 0,1-1 0,-1 1 0,0-1 0,0 1 0,1-1 1,-1 0-1,0 1 0,1-1 0,-1 0 0,1 0 0,-1 0 0,1 1 0,0-1 0,-1 0 0,1 0 1,0 0-1,-1 0 0,1 0 0,0 0 0,0 0 0,0 0 0,0 1 0,0-1 0,0 0 1,0 0-1,0 0 0,0 0 0,1-1 0,2-39-3473,7 4-625,6-4-2477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5.611"/>
    </inkml:context>
    <inkml:brush xml:id="br0">
      <inkml:brushProperty name="width" value="0.025" units="cm"/>
      <inkml:brushProperty name="height" value="0.025" units="cm"/>
    </inkml:brush>
  </inkml:definitions>
  <inkml:trace contextRef="#ctx0" brushRef="#br0">1 0 5637,'0'0'14574,"5"58"-11723,-5-25-1025,0 1-545,5 2-609,1-3-447,-1-4-129,4-4-96,0-8-705,5-10-896,-2-7-674,0-4-1056,-1-18-2851</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6.461"/>
    </inkml:context>
    <inkml:brush xml:id="br0">
      <inkml:brushProperty name="width" value="0.025" units="cm"/>
      <inkml:brushProperty name="height" value="0.025" units="cm"/>
    </inkml:brush>
  </inkml:definitions>
  <inkml:trace contextRef="#ctx0" brushRef="#br0">24 0 5894,'0'0'8867,"-3"12"-5291,-3 22-1698,1 0 0,0 48 0,5-58-1492,1 0 0,1 0 0,1-1 0,1 1 0,1-1 0,1 1 0,2-2 0,10 26 0,27 32-120,-33-62-243,-2 0 0,0 1 0,0 0 1,-2 0-1,7 26 0,-14-45-50,-1 0-1,0 1 1,0-1-1,0 0 1,1 1-1,-1-1 1,0 0-1,0 1 1,0-1-1,0 1 1,0-1-1,0 0 1,0 1-1,0-1 1,0 1-1,0-1 0,0 0 1,0 1-1,0-1 1,0 1-1,0-1 1,0 0-1,0 1 1,0-1-1,0 0 1,-1 1-1,1-1 1,0 0-1,0 1 1,-1-1-1,1 0 1,0 1-1,0-1 1,-1 0-1,1 1 1,0-1-1,-1 0 0,-12-9-708,-15-22-49,-76-136-609,103 167 1436,1-1-1,0 1 0,0-1 0,0 1 1,0-1-1,0 1 0,-1-1 0,1 1 1,0 0-1,0-1 0,-1 1 1,1-1-1,0 1 0,-1 0 0,1-1 1,0 1-1,-1 0 0,1-1 0,-1 1 1,1 0-1,0-1 0,-1 1 0,1 0 1,-1 0-1,1 0 0,-1-1 1,1 1-1,-1 0 0,1 0 0,-1 0 1,1 0-1,-1 0 0,-2 16 662,10 30 51,-6-42-737,1-1-1,-1 1 1,1-1 0,0 0-1,0 1 1,0-1 0,1 0-1,-1 0 1,1-1 0,-1 1-1,1 0 1,0-1 0,0 1-1,0-1 1,0 0 0,0 0-1,1 0 1,-1-1-1,1 1 1,-1-1 0,1 0-1,0 0 1,-1 0 0,1 0-1,0-1 1,0 1 0,-1-1-1,1 0 1,0 0 0,7-2-1,-6 2 0,-1-1-1,1 0 0,0-1 0,0 1 0,0-1 1,-1 0-1,1 0 0,-1-1 0,1 1 0,-1-1 0,0 0 1,0 0-1,0 0 0,-1-1 0,1 1 0,-1-1 1,0 0-1,0 0 0,0 0 0,0 0 0,-1-1 0,0 1 1,3-6-1,-1-3-48,-1-1-1,0 0 1,0 1 0,-2-1 0,1 0-1,-2-1 1,0 1 0,-3-25 0,-8 79-175,7-16 383,2 0 0,0-1 0,1 1 0,5 38 0,-4-61-157,0 1 0,0 0 0,0-1 0,1 1 0,-1 0 0,1-1 0,-1 1 0,1-1 0,-1 1 0,1-1 0,0 1 0,0-1 0,0 0 0,0 1 0,0-1 0,0 0 0,2 2 0,-2-3-7,0 1-1,0-1 1,0 0 0,0 1-1,0-1 1,0 0 0,0 0-1,0 0 1,0 0 0,0 0-1,0 0 1,0 0 0,0 0-1,0 0 1,0 0 0,0-1-1,-1 1 1,1 0 0,0-1-1,0 1 1,1-1 0,3-2-15,-1 0 0,1-1 0,-1 1 0,0-1 0,0 0 0,0 0 0,-1 0 0,6-8 0,23-41-753,30-42-151,-61 94 907,0 0 1,-1 0-1,1 0 1,0-1 0,0 1-1,0 0 1,0 0-1,0 0 1,0 0 0,0 0-1,1 1 1,-1-1-1,0 0 1,0 0 0,1 1-1,-1-1 1,0 1-1,1-1 1,-1 1 0,3-1-1,-3 2 6,0-1-1,-1 1 1,1-1-1,0 1 0,0-1 1,-1 1-1,1 0 1,0-1-1,-1 1 1,1 0-1,0-1 0,-1 1 1,1 0-1,-1 0 1,0 0-1,1 0 1,-1-1-1,0 1 1,1 0-1,-1 0 0,0 0 1,0 0-1,0 1 1,2 12 83,0 1 0,-2-1 0,0 15 1,0-17-12,0 94 404,-1-106-477,1 1 1,0 0 0,0-1 0,0 1 0,0 0-1,0 0 1,0-1 0,0 1 0,1 0-1,-1-1 1,0 1 0,0 0 0,0-1-1,1 1 1,-1 0 0,0-1 0,1 1 0,-1 0-1,1-1 1,-1 1 0,1-1 0,-1 1-1,1-1 1,-1 1 0,1-1 0,-1 1-1,1-1 1,0 0 0,-1 1 0,1-1 0,0 0-1,-1 1 1,1-1 0,0 0 0,-1 0-1,1 0 1,0 1 0,-1-1 0,1 0-1,0 0 1,0 0 0,-1 0 0,1 0 0,0-1-1,0 1 1,-1 0 0,1 0 0,0 0-1,-1-1 1,1 1 0,0 0 0,-1-1-1,1 1 1,0-1 0,3-1 2,0 0-1,0 0 1,0 0-1,0-1 1,0 0-1,-1 0 1,6-5 0,-3 1-26,0 0 0,-1-1 1,1 1-1,-2-1 0,1 0 1,-1-1-1,0 1 0,-1-1 0,0 0 1,0 0-1,-1 0 0,0 0 1,-1 0-1,0 0 0,0 0 1,-1-1-1,0 1 0,0 0 1,-3-10-1,3 20 21,1 1 1,-1-1 0,0 1-1,0-1 1,0 1-1,0-1 1,0 1-1,-1-1 1,1 1-1,0-1 1,-1 1 0,1-1-1,-1 1 1,1-1-1,-1 0 1,0 1-1,0-1 1,1 0-1,-1 1 1,0-1-1,0 0 1,0 0 0,0 0-1,-1 0 1,1 0-1,0 0 1,0 0-1,-1 0 1,1-1-1,0 1 1,-1 0-1,1-1 1,-1 1 0,1-1-1,0 0 1,-1 1-1,1-1 1,-1 0-1,0 0 1,1 0-1,-1 0 1,1 0 0,-1 0-1,1 0 1,-1-1-1,1 1 1,-1 0-1,1-1 1,0 1-1,-1-1 1,1 0-1,-1 1 1,1-1 0,0 0-1,0 0 1,-1 0-1,1 0 1,0 0-1,0 0 1,0 0-1,0 0 1,0-1 0,0 1-1,1 0 1,-1-1-1,0-1 1,2 5 7,0-1 0,1 1 0,0-1 1,-1 0-1,1 0 0,0 0 0,0 0 0,-1 0 1,1 0-1,0 0 0,0 0 0,0-1 1,0 1-1,0-1 0,0 0 0,0 1 0,0-1 1,0 0-1,1 0 0,-1 0 0,3-1 0,47-6 107,-39 1-108,0-1 0,0 0 0,-1-1 0,0 0 0,0-1 0,-1 0 0,0-1 0,0 0-1,-1-1 1,-1 0 0,0-1 0,0 0 0,-1 0 0,-1-1 0,0 0 0,-1 0 0,6-16 0,-10 4-22,-2 25 12,0 0-1,0-1 0,-1 1 0,1 0 1,0 0-1,-1 0 0,1 0 1,0-1-1,-1 1 0,1 0 1,0 0-1,-1 0 0,1 0 1,0 0-1,-1 0 0,1 0 1,0 0-1,-1 0 0,1 0 1,0 0-1,-1 0 0,1 0 0,0 0 1,-1 0-1,1 1 0,0-1 1,-1 0-1,1 0 0,0 0 1,-1 0-1,1 1 0,0-1 1,-1 0-1,1 1 0,-33 30-76,27-22 105,1-1 0,0 1 0,0 0 0,1 0 0,0 1 1,1-1-1,0 1 0,0-1 0,1 1 0,0 0 0,1 0 0,0 0 0,1 20 0,0-28-3,0 0 0,0 0-1,0 0 1,1 0 0,-1 0 0,1 0-1,-1 0 1,1 0 0,0 0 0,0 0 0,0 0-1,0 0 1,0-1 0,0 1 0,0 0-1,0-1 1,1 1 0,-1-1 0,1 1-1,-1-1 1,1 1 0,0-1 0,1 1-1,1 0 14,0-1 0,0 1 0,0-1-1,0 0 1,0 0 0,0-1-1,1 1 1,-1-1 0,0 0-1,0 0 1,5-1 0,1 0-71,0 0 0,1-1 0,-1-1 0,0 0 0,0 0 0,0-1 0,0 0 0,13-9 0,-20 11-248,0-1 1,0 1-1,0-1 1,0 0-1,0 0 1,-1 0-1,1 0 1,-1 0-1,0 0 1,0-1-1,0 1 1,0-1-1,1-5 0,-2 5-538,0 1-1,-1-1 0,1 1 0,-1-1 0,0 1 0,0-1 0,0 1 0,0-1 1,-2-6-1,-10-22-9162</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6.827"/>
    </inkml:context>
    <inkml:brush xml:id="br0">
      <inkml:brushProperty name="width" value="0.025" units="cm"/>
      <inkml:brushProperty name="height" value="0.025" units="cm"/>
    </inkml:brush>
  </inkml:definitions>
  <inkml:trace contextRef="#ctx0" brushRef="#br0">832 13 9065,'-17'0'9128,"6"-4"-6117,9 1-64,2 0-1410,5 0-1280,8 3-225,-1 0 0,2 0-1922,-8 0-3523</inkml:trace>
  <inkml:trace contextRef="#ctx0" brushRef="#br0" timeOffset="1">0 0 17649,'0'0'5157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7.613"/>
    </inkml:context>
    <inkml:brush xml:id="br0">
      <inkml:brushProperty name="width" value="0.025" units="cm"/>
      <inkml:brushProperty name="height" value="0.025" units="cm"/>
    </inkml:brush>
  </inkml:definitions>
  <inkml:trace contextRef="#ctx0" brushRef="#br0">123 123 5477,'6'-9'4132,"-2"4"-3672,1-1 285,0 1-1,-1-2 1,0 1-1,0 0 0,0-1 1,-1 0-1,0 1 1,0-1-1,-1-1 0,0 1 1,0 0-1,1-15 1,-3 22-677,0-1 0,-1 1 1,1-1-1,-1 1 0,1-1 1,-1 1-1,1-1 0,-1 1 1,1-1-1,-1 1 0,0 0 0,1-1 1,-1 1-1,0 0 0,1 0 1,-1-1-1,0 1 0,1 0 1,-1 0-1,0 0 0,1 0 1,-1 0-1,0 0 0,1 0 1,-1 0-1,0 0 0,1 0 1,-1 0-1,0 0 0,0 0 1,1 1-1,-1-1 0,1 0 0,-1 1 1,0-1-1,0 1 0,-27 10 597,17-4-550,1 0 0,0 1-1,1 0 1,0 0 0,0 1 0,1 1-1,0-1 1,1 1 0,-9 14 0,12-17-99,0 0 0,1 0 0,0 0 0,0 1 0,0-1 0,1 1 0,0 0 0,1 0 0,-1 0 0,2 0 0,-1 0 0,1 0 0,0 0 0,1 0 0,2 12 0,-3-18-15,1 0 0,0-1 0,-1 1 0,1 0 0,0 0 0,0 0 0,1-1 0,-1 1 0,0 0 0,0-1 0,1 0 0,-1 1 0,1-1 0,0 0 0,-1 1 0,1-1 0,0 0 0,0 0 0,-1 0 0,1-1 0,0 1 0,0 0 0,0-1 0,0 1 0,0-1 0,0 0 0,0 1 0,0-1 0,0 0 0,0 0 0,0-1 0,0 1 0,0 0 0,0-1 0,4 0 0,2-1 20,-1 0 0,0 0 0,0-1 0,0 1 0,0-2-1,0 1 1,0-1 0,8-6 0,-2-2 22,1 0-1,-2-1 1,0-1 0,19-27-1,-26 33-26,0 0-1,0 0 1,-1 0 0,0-1-1,-1 0 1,0 0-1,0 0 1,-1 0-1,0 0 1,1-18 0,-3 26-16,0 0 0,1 0 0,-1 0 0,0 0 0,0 0 0,0 0 0,-1 0 0,1 0 0,0 0 1,0 0-1,0 0 0,-1 0 0,1 0 0,0 0 0,-1 1 0,1-1 0,-1 0 0,1 0 0,-1 0 0,-1-1 1,-10 9-51,-12 30-31,18-21 98,1-1 0,0 2-1,2-1 1,-1 0-1,2 1 1,1-1-1,0 1 1,0 0-1,5 31 1,-4-48 3,0 1 1,1 0-1,-1 0 0,0-1 1,1 1-1,-1 0 0,1-1 1,-1 1-1,1 0 0,-1-1 1,1 1-1,-1-1 0,1 1 1,-1-1-1,1 1 0,0-1 1,-1 1-1,1-1 0,0 0 1,-1 1-1,1-1 0,0 0 1,0 1-1,-1-1 0,1 0 1,0 0-1,0 0 0,0 0 1,-1 0-1,1 0 0,0 0 1,0 0-1,0 0 0,-1 0 1,1 0-1,0-1 0,0 1 1,-1 0-1,1 0 0,0-1 1,-1 1-1,1 0 0,0-1 1,0 0-1,30-21 554,-23 13-549,0-1 0,-1 0-1,-1 0 1,1 0-1,-2-1 1,5-12-1,-2-15-2865,-10 37-1681,-9 3-474,-4 6-6508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023"/>
    </inkml:context>
    <inkml:brush xml:id="br0">
      <inkml:brushProperty name="width" value="0.025" units="cm"/>
      <inkml:brushProperty name="height" value="0.025" units="cm"/>
    </inkml:brush>
  </inkml:definitions>
  <inkml:trace contextRef="#ctx0" brushRef="#br0">30 0 609,'0'0'14894,"-1"13"-12924,-5 294 5439,5-305-7388,1 0-1,0 1 1,1-1 0,-1 1-1,0-1 1,1 1-1,-1-1 1,1 0-1,0 1 1,0-1 0,0 0-1,0 0 1,0 1-1,0-1 1,1 0 0,2 3-1,-3-4-8,1 0 0,-1 0 0,1 0 0,0 0 0,-1-1 0,1 1 0,0-1 1,-1 1-1,1-1 0,0 1 0,0-1 0,0 0 0,-1 0 0,1 0 0,0 0 0,0 0 0,0 0 0,-1-1 0,1 1 0,0-1 0,0 1 0,-1-1 0,1 1 0,2-2 0,4-3 26,1 0-1,-1 0 0,0 0 0,0-1 0,7-8 0,-11 10-66,1-1 0,0 1 0,0 0 1,0 0-1,0 0 0,0 1 0,1-1 0,-1 2 0,1-1 0,0 0 0,0 1 0,0 0 0,0 1 0,0-1 0,10 0 0,-15 3 20,0-1 1,0 1-1,0 0 0,0 0 0,-1 0 0,1 0 1,0-1-1,-1 1 0,1 0 0,0 0 0,-1 0 0,1 0 1,-1 1-1,0-1 0,1 0 0,-1 0 0,0 0 1,1 0-1,-1 0 0,0 0 0,0 1 0,0-1 0,0 0 1,0 0-1,-1 0 0,1 0 0,0 0 0,0 1 1,-1-1-1,0 2 0,-10 38 272,4-28-71,0-2 1,0 1-1,-1-1 1,0 0-1,-1-1 1,-1 0-1,-18 16 1,22-22-107,0 1 1,0-1-1,-1 0 1,1-1 0,-1 1-1,0-1 1,0 0-1,0-1 1,0 0-1,-1 0 1,1-1 0,0 1-1,-1-2 1,1 1-1,-13-1 1,19 0-180,0-1 0,-1 1-1,1 0 1,0-1 0,0 1 0,0-1 0,0 1-1,0-1 1,-1 1 0,1-1 0,0 0 0,0 0-1,0 1 1,1-1 0,-1 0 0,0 0 0,0 0-1,0 0 1,1 0 0,-1 0 0,0 0 0,1 0-1,-1 0 1,1-1 0,-1 1 0,1 0 0,0 0-1,-1 0 1,1-1 0,0 0 0,0-2-564,-1 0 0,1 1 0,0-1 0,1 0 0,-1 1 0,1-1 0,-1 0-1,1 1 1,2-6 0,14-18-5952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342"/>
    </inkml:context>
    <inkml:brush xml:id="br0">
      <inkml:brushProperty name="width" value="0.025" units="cm"/>
      <inkml:brushProperty name="height" value="0.025" units="cm"/>
    </inkml:brush>
  </inkml:definitions>
  <inkml:trace contextRef="#ctx0" brushRef="#br0">10 34 6566,'0'0'17217,"0"9"-16155,-3 7-801,1-4-98,0 1 0,1 0 0,0-1-1,0 1 1,2 0 0,0 0 0,4 24 0,-4-36-158,0 0-1,-1 0 1,1 0-1,0 0 1,0 1-1,0-1 1,0 0-1,0-1 1,0 1-1,0 0 1,0 0-1,0 0 1,0 0-1,1-1 1,-1 1 0,0-1-1,1 1 1,-1-1-1,0 1 1,1-1-1,-1 0 1,0 0-1,1 0 1,-1 1-1,1-1 1,-1-1-1,0 1 1,1 0 0,-1 0-1,1 0 1,-1-1-1,0 1 1,1-1-1,-1 1 1,0-1-1,0 1 1,1-1-1,-1 0 1,0 0-1,1-1 1,6-3 29,0 0 1,0 0-1,-1-1 0,11-11 1,37-49 54,-38 44-102,35-36 1,-51 58 5,-1-1 0,1 0 0,-1 0 0,1 1 0,0-1 0,-1 1 0,1-1 0,-1 0 0,1 1 0,0-1 1,0 1-1,-1-1 0,1 1 0,0 0 0,0-1 0,-1 1 0,1 0 0,0 0 0,0-1 0,0 1 0,0 0 0,-1 0 0,1 0 1,0 0-1,0 0 0,0 0 0,0 0 0,0 0 0,-1 1 0,1-1 0,0 0 0,1 1 0,-1 1 5,0-1-1,0 1 0,0 0 1,0-1-1,0 1 0,-1 0 1,1 0-1,-1-1 0,1 1 1,-1 0-1,0 0 0,0 0 1,0 0-1,0 2 0,-7 72 96,6-74-93,-11 82-6,12-82-597,18-44-11424,-8 12 634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8.685"/>
    </inkml:context>
    <inkml:brush xml:id="br0">
      <inkml:brushProperty name="width" value="0.025" units="cm"/>
      <inkml:brushProperty name="height" value="0.025" units="cm"/>
    </inkml:brush>
  </inkml:definitions>
  <inkml:trace contextRef="#ctx0" brushRef="#br0">25 102 13645,'-3'8'4217,"-2"4"-2913,2-6-708,1-1 1,0 1-1,0-1 0,0 1 0,1 0 0,-1 8 0,2-13-544,0-1 0,0 1 0,0 0 0,0-1 0,0 1 0,1-1 0,-1 1 0,0 0 0,0-1 0,0 1 0,1-1 0,-1 1 0,0-1 0,1 1 0,-1-1 0,1 1 0,-1-1 0,0 1 0,1-1 0,-1 0 0,1 1 0,-1-1 0,1 1 0,-1-1 0,1 0 0,-1 0 0,1 1 0,0-1 0,-1 0 0,1 0 0,-1 0 0,1 0 0,0 0 0,-1 0 0,1 1 0,0-1 0,-1-1 0,1 1 0,-1 0 0,1 0 0,0 0 0,-1 0 0,1 0 0,-1 0 0,1-1 0,-1 1 0,1 0-1,0-1 1,-1 1 0,1-1 0,34-14 111,-29 11-179,0-1 0,0 0 0,0 0 1,-1 0-1,1 0 0,-1-1 0,-1 0 1,1 0-1,-1 0 0,0-1 0,0 1 1,-1-1-1,0 0 0,0 0 0,0 0 1,-1 0-1,0-1 0,-1 1 0,0-1 1,1-8-1,-2 15 16,0 0-1,0 0 1,0 0 0,0 0-1,0 0 1,0 0 0,-1 0 0,1 0-1,0 0 1,-1 0 0,1 0 0,0 0-1,-1 0 1,1 0 0,-1 1 0,1-1-1,-1 0 1,0 0 0,1 0-1,-1 1 1,0-1 0,0 0 0,1 1-1,-1-1 1,0 1 0,0-1 0,0 1-1,0-1 1,0 1 0,0 0 0,0-1-1,0 1 1,1 0 0,-1 0 0,0 0-1,0-1 1,0 1 0,0 0-1,0 0 1,0 1 0,0-1 0,0 0-1,0 0 1,-2 1 0,0 0-12,-1 0 0,1 0 0,0 0 1,0 1-1,0-1 0,0 1 0,0 0 0,1-1 1,-1 1-1,0 1 0,1-1 0,-4 5 0,-4 7 32,1 1-1,1 0 1,1 0-1,0 1 1,1 0-1,0 0 0,2 1 1,0-1-1,1 1 1,0 0-1,1 0 1,1 0-1,3 33 1,-2-48-26,1-1 1,-1 0 0,1 0 0,-1 0 0,1 0 0,-1 0 0,1 1 0,0-1 0,0-1-1,0 1 1,-1 0 0,1 0 0,0 0 0,0 0 0,0-1 0,0 1 0,1 0 0,-1-1-1,0 1 1,0-1 0,0 1 0,0-1 0,1 1 0,-1-1 0,0 0 0,0 0 0,1 0 0,-1 0-1,0 0 1,0 0 0,1 0 0,0 0 0,3 0-154,0-1 0,1 0 0,-1 0 0,-1 0-1,1 0 1,0-1 0,7-2 0,-1-3-1146,0 0 1,-1 0-1,1-1 0,11-12 1,12-14-5962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9.264"/>
    </inkml:context>
    <inkml:brush xml:id="br0">
      <inkml:brushProperty name="width" value="0.025" units="cm"/>
      <inkml:brushProperty name="height" value="0.025" units="cm"/>
    </inkml:brush>
  </inkml:definitions>
  <inkml:trace contextRef="#ctx0" brushRef="#br0">67 1 12748,'-6'11'2141,"-4"10"-1123,1 2 0,1-1 0,0 1 0,2 0 0,1 1 0,-4 38 0,7-27 23,-1-5-264,3 54 0,0-78-751,1 1-1,-1-1 0,1 0 1,1 0-1,-1-1 0,1 1 1,0 0-1,0 0 0,1-1 1,-1 1-1,1-1 0,1 0 1,-1 0-1,1 0 0,4 5 1,-6-8-17,0 0 0,0-1 0,0 1 0,0 0 0,0-1 1,1 0-1,-1 1 0,0-1 0,1 0 0,-1 0 0,1 0 1,-1-1-1,1 1 0,-1 0 0,1-1 0,-1 0 0,1 1 1,0-1-1,-1 0 0,1-1 0,0 1 0,-1 0 0,1-1 1,-1 1-1,1-1 0,-1 0 0,1 0 0,-1 0 0,1 0 1,3-3-1,4-4-72,-1 1 1,0-2-1,-1 1 0,1-2 1,10-15-1,22-20-507,-41 44 582,0 1 0,0 0 0,0 0 0,1-1 0,-1 1 0,0 0 0,1 0 0,-1 0 1,0 0-1,0-1 0,1 1 0,-1 0 0,0 0 0,1 0 0,-1 0 0,0 0 0,1 0 0,-1 0 0,0 0 1,1 0-1,-1 0 0,0 0 0,1 0 0,-1 0 0,0 0 0,1 0 0,-1 0 0,0 0 0,1 1 0,-1-1 1,0 0-1,1 0 0,-1 0 0,1 1 0,5 13 365,-2 33 256,-2-26-321,-2-18-286,0 0-1,1 0 0,-1 0 0,1-1 1,0 1-1,0 0 0,0 0 1,0-1-1,0 1 0,1 0 0,-1-1 1,1 1-1,-1-1 0,1 0 0,0 0 1,0 1-1,0-1 0,1-1 0,3 4 1,-4-4-16,0-1 0,1 1 1,-1-1-1,1 0 0,-1 1 1,1-1-1,-1 0 0,0 0 1,1-1-1,-1 1 0,1 0 1,-1-1-1,0 0 0,1 1 1,-1-1-1,0 0 0,1 0 1,-1 0-1,0-1 0,0 1 0,0-1 1,0 1-1,0-1 0,2-2 1,43-39 78,-38 33-216,1 0 0,0 0 0,1 1 1,0 1-1,0 0 0,1 0 0,0 1 0,0 1 0,14-6 0,-25 12 120,0 0-1,-1 0 1,1 0-1,0 0 1,-1-1-1,1 1 1,0 0-1,-1 0 1,1 0-1,0 0 1,-1 1-1,1-1 1,0 0-1,-1 0 1,1 0 0,0 0-1,-1 1 1,1-1-1,-1 0 1,1 1-1,0-1 1,-1 0-1,1 1 1,-1-1-1,1 1 1,-1-1-1,1 1 1,-1-1 0,1 1-1,-1 0 1,8 26 188,-11 37 636,2-56-682,1-8-126,0 0 0,0 1-1,0-1 1,0 0 0,0 0 0,0 1-1,0-1 1,1 0 0,-1 0 0,0 1-1,0-1 1,0 0 0,0 0 0,0 1-1,0-1 1,0 0 0,1 0 0,-1 1-1,0-1 1,0 0 0,0 0 0,1 0-1,-1 0 1,0 1 0,0-1-1,0 0 1,1 0 0,-1 0 0,0 0-1,0 0 1,1 0 0,-1 0 0,0 0-1,0 0 1,1 1 0,-1-1 0,0 0-1,0 0 1,1 0 0,-1 0 0,0-1-1,1 1 1,-1 0 0,0 0 0,0 0-1,1 0 1,-1 0 0,0 0 0,0 0-1,0 0 1,1 0 0,-1-1 0,16-7 339,1-5-193,-1-1-1,25-28 1,9-8-144,-34 36 7,-7 6-58,-1 0 0,1 0 1,0 1-1,1 0 0,0 0 1,0 1-1,0 1 0,1 0 0,16-6 1,-26 11 33,-1 0 0,1 0 1,0 0-1,0-1 0,0 1 0,0 0 1,0 1-1,-1-1 0,1 0 1,0 0-1,0 0 0,0 0 1,0 1-1,-1-1 0,1 0 0,0 1 1,0-1-1,-1 1 0,1-1 1,0 1-1,0-1 0,-1 1 0,1-1 1,-1 1-1,1-1 0,-1 1 1,1 0-1,0 1 0,7 29 9,-13 37 289,5-65-267,-8 37 144,-1 32 784,29-96-4925,-11-1-3417,4-7-8450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2:52.008"/>
    </inkml:context>
    <inkml:brush xml:id="br0">
      <inkml:brushProperty name="width" value="0.035" units="cm"/>
      <inkml:brushProperty name="height" value="0.035" units="cm"/>
    </inkml:brush>
  </inkml:definitions>
  <inkml:trace contextRef="#ctx0" brushRef="#br0">53 158 11242,'-4'1'335,"-2"0"54,0 0 0,-1 0 1,1 1-1,0 0 0,-11 6 0,16-8-31,25 0 8,159 9-311,68-18 86,375-61 0,-10 9-63,-260 33 34,-117 13-11,259 18 0,234 5 72,-220-6-132,108 20 7,-160-3-102,944 58-140,-113-10 130,-1071-59 58,841-12 16,-411-5 46,0 26 36,638 15 139,877-84-238,-948 43 48,8 1-123,-86 5-210,-759 10 357,55 1-79,-2 25-77,-400-29 91,349 38 50,2-29 51,156-35 261,261-3 280,-477 20-511,-323 6-150,-1-1 0,1 0 0,-1 0 0,1 1 1,-1-1-1,1 0 0,-1 1 0,0-1 0,1 0 1,-1 1-1,1-1 0,-1 1 0,0-1 0,1 0 1,-1 1-1,0-1 0,1 1 0,-1-1 0,0 1 1,0-1-1,0 1 0,1 0 0,-1-1 0,0 1 1,0-1-1,0 1 0,0-1 0,0 1 0,0 0 1,0 0-1,0 22-381,0-18 356,-1 11-154,-1-1-18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5:59.960"/>
    </inkml:context>
    <inkml:brush xml:id="br0">
      <inkml:brushProperty name="width" value="0.025" units="cm"/>
      <inkml:brushProperty name="height" value="0.025" units="cm"/>
    </inkml:brush>
  </inkml:definitions>
  <inkml:trace contextRef="#ctx0" brushRef="#br0">1 252 4676,'0'0'16016,"11"-4"-14628,-2-1-1190,0 0 0,1 0 1,-2-1-1,1 0 0,-1 0 1,0-1-1,0 0 0,-1 0 1,0-1-1,0 0 0,-1-1 1,11-17-1,16-37-49,-31 58-137,-1 1 1,1 0 0,-1-1-1,0 1 1,0-1-1,0 1 1,0-1 0,-1 0-1,0 1 1,0-1 0,0 0-1,-1 1 1,-1-6 0,2 9-11,0 1 0,0-1 0,-1 0 0,1 1 0,0-1 0,-1 1 0,1-1 0,-1 1 0,1-1 0,-1 1 0,1-1 0,-1 1 0,1-1 0,-1 1 1,0-1-1,1 1 0,-1 0 0,1-1 0,-1 1 0,0 0 0,1 0 0,-1 0 0,0-1 0,1 1 0,-1 0 0,0 0 0,0 0 0,1 0 0,-1 0 0,0 0 1,1 0-1,-1 0 0,0 0 0,1 1 0,-1-1 0,0 0 0,1 0 0,-1 1 0,0-1 0,1 0 0,-2 1 0,-24 18-72,18-6 59,0 0 1,1 1 0,1 0 0,0 0-1,1 1 1,0-1 0,1 1 0,1 0-1,0 0 1,1 0 0,1 1-1,1 28 1,-1-41 15,1-1 0,0 1 0,1 0 0,-1-1-1,0 1 1,1 0 0,-1-1 0,1 1 0,0-1 0,0 1-1,0-1 1,0 1 0,0-1 0,0 0 0,1 0 0,-1 1 0,1-1-1,0 0 1,0 0 0,2 2 0,-2-3 9,1 0 0,-1 0 0,1 0-1,-1 0 1,1 0 0,-1-1 0,1 1 0,-1-1 0,1 0 0,0 0 0,-1 0-1,1 0 1,0 0 0,-1 0 0,1-1 0,4 0 0,4-3 43,0 0 0,0 0 0,0-1 1,0-1-1,-1 0 0,0 0 0,15-13 1,5-8 76,35-42 0,-8 9-29,-57 60-105,0-1-1,0 1 1,1 0-1,-1 0 1,0-1 0,0 1-1,0 0 1,1 0-1,-1-1 1,0 1-1,0 0 1,1 0-1,-1 0 1,0-1-1,1 1 1,-1 0 0,0 0-1,1 0 1,-1 0-1,0 0 1,1 0-1,-1 0 1,0 0-1,1 0 1,-1 0-1,0 0 1,1 0 0,-1 0-1,0 0 1,1 0-1,-1 0 1,0 0-1,0 0 1,1 0-1,-1 0 1,0 1-1,1-1 1,-1 0 0,5 16-52,-4 31-54,-2-37 94,0 17-28,0-19 16,0 0 1,1 0-1,0-1 0,0 1 0,1 0 1,-1-1-1,2 1 0,-1 0 1,5 11-1,-5-18 1,0 0-1,0 0 1,0 0 0,0 0-1,0 0 1,0 0 0,0 0 0,1-1-1,-1 1 1,0 0 0,1-1-1,-1 1 1,0-1 0,1 1 0,-1-1-1,1 0 1,-1 1 0,1-1-1,-1 0 1,0 0 0,1 0-1,-1 0 1,1 0 0,-1-1 0,1 1-1,-1 0 1,0-1 0,1 1-1,-1-1 1,2 0 0,39-22-1567,78-80-9690,-72 61 3113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0.290"/>
    </inkml:context>
    <inkml:brush xml:id="br0">
      <inkml:brushProperty name="width" value="0.025" units="cm"/>
      <inkml:brushProperty name="height" value="0.025" units="cm"/>
    </inkml:brush>
  </inkml:definitions>
  <inkml:trace contextRef="#ctx0" brushRef="#br0">210 233 5189,'0'0'7095,"-8"6"-2205,-99 74 656,96-71-5182,0 1 0,1 0-1,0 0 1,1 1 0,0 1-1,1 0 1,-14 24 0,22-35-355,-1 0 1,1-1-1,0 1 1,-1 0-1,1-1 0,-1 1 1,1 0-1,0 0 1,0 0-1,-1-1 1,1 1-1,0 0 1,0 0-1,0 0 1,0-1-1,0 1 1,0 0-1,0 0 1,0 0-1,0-1 1,0 1-1,1 0 1,-1 0-1,0 0 1,1-1-1,-1 1 1,0 0-1,1 0 1,-1-1-1,1 1 1,-1 0-1,1 0 1,1-1-11,-1 1 1,1-1-1,0 0 1,-1 0-1,1 0 1,0 1-1,-1-2 1,1 1-1,0 0 1,-1 0-1,1 0 1,-1-1-1,1 1 1,2-2-1,6-1-21,-1-1-1,1-1 0,-1 1 0,12-9 1,4-10 29,-1 0 1,-1-1-1,-1-2 1,-1 0 0,-1-1-1,-1-1 1,-2-1-1,0-1 1,-3 0-1,0-1 1,9-34 0,-20 57 5,-1-1 1,0 1 0,-1 0 0,1-15 0,-5 17 154,-6 13-91,-7 14 20,8-6 0,0 1 1,2 1 0,-1 0 0,2-1 0,0 2 0,1-1 0,1 0 0,1 1-1,0 0 1,1-1 0,3 31 0,-2-44-103,1 1 0,0-1 0,0 0 0,0 0 1,1 1-1,0-1 0,0 0 0,0 0 0,0-1 0,0 1 0,1 0 0,0-1 0,-1 1 0,1-1 1,1 0-1,-1 0 0,0 0 0,1-1 0,-1 1 0,6 2 0,-2-1-471,1-1 0,-1 0 0,0-1 0,1 0 0,0 0 0,-1 0 0,1-1 1,0 0-1,0-1 0,14 0 0,21-5-6277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1.664"/>
    </inkml:context>
    <inkml:brush xml:id="br0">
      <inkml:brushProperty name="width" value="0.025" units="cm"/>
      <inkml:brushProperty name="height" value="0.025" units="cm"/>
    </inkml:brush>
  </inkml:definitions>
  <inkml:trace contextRef="#ctx0" brushRef="#br0">218 201 3043,'0'0'11504,"-11"-3"-7452,-2 0-3603,0 1-1,0 0 1,0 1-1,0 0 1,0 1 0,-20 3-1,29-3-436,-1 1-1,0-1 1,1 1-1,-1 1 1,1-1-1,-1 0 1,1 1-1,0 0 0,-1 0 1,1 1-1,0-1 1,0 1-1,1-1 1,-1 1-1,0 1 1,1-1-1,0 0 1,0 1-1,0 0 1,0-1-1,1 1 1,-1 0-1,1 0 1,-3 9-1,5-12-17,1-1 0,-1 0 0,1 1 0,-1-1 0,1 0-1,-1 0 1,1 1 0,-1-1 0,1 0 0,0 0 0,-1 0 0,1 0 0,-1 1 0,1-1-1,0 0 1,-1 0 0,1 0 0,0 0 0,-1-1 0,1 1 0,-1 0 0,1 0 0,0 0-1,-1 0 1,1-1 0,-1 1 0,1 0 0,-1-1 0,1 1 0,0-1 0,23-7-136,-3-3 86,-7 4-90,-1 0 0,1 1 0,27-8 0,-38 13 130,-1 0 0,1 0 0,0 1 0,0-1-1,-1 1 1,1 0 0,0 0 0,-1 0 0,1 0 0,0 1 0,0-1 0,-1 1 0,1-1 0,0 1 0,-1 0 0,1 0 0,-1 0 0,1 0 0,-1 1 0,0-1 0,1 1 0,-1-1 0,0 1 0,0 0 0,0 0 0,0 0 0,2 3 0,2 6 88,0-1 0,0 1 0,-2 1 1,1-1-1,-1 1 0,-1 0 0,0-1 0,2 25 0,-2 9 549,-2 49-1,-1-52-348,-1-20-22,-1 0 0,0-1 0,-2 0-1,0 1 1,-2-1 0,-9 25 0,9-32-83,1 0-1,-2-1 1,0 0 0,0 0-1,-2-1 1,1 0 0,-1-1-1,-1 1 1,0-2 0,-13 11-1,21-18-160,-1-1 1,1 0-1,-1-1 0,0 1 0,0 0 0,1-1 1,-1 0-1,0 1 0,0-1 0,-1 0 0,1-1 1,0 1-1,0 0 0,0-1 0,0 0 0,-1 0 1,1 0-1,0 0 0,-5-1 0,6 0-17,0 0-1,0 0 1,0 0-1,0-1 1,0 1-1,0 0 0,0-1 1,0 0-1,0 1 1,0-1-1,1 0 1,-1 0-1,1 0 1,0 0-1,-1 0 1,1 0-1,0-1 0,0 1 1,0 0-1,1-1 1,-1 1-1,1 0 1,-1-1-1,1 1 1,-1-4-1,0-12-30,1 0 0,0 0 1,1 0-1,1 0 0,0 0 0,2 0 0,0 1 0,1-1 1,1 1-1,0 0 0,15-27 0,2 4-107,1 0-1,2 2 1,43-50-1,36-27 57,-90 101 62,0 1 0,0 1 1,1 0-1,0 1 0,34-17 1,-49 28 25,0-1 1,0 1-1,0-1 1,0 0-1,-1 1 1,1 0-1,0-1 0,0 1 1,0-1-1,0 1 1,0 0-1,0 0 1,0 0-1,0 0 1,0-1-1,0 1 1,0 0-1,0 1 1,0-1-1,0 0 0,0 0 1,0 0-1,0 1 1,0-1-1,0 0 1,0 1-1,0-1 1,0 1-1,0-1 1,0 1-1,0 0 0,0-1 1,-1 1-1,1 0 1,0-1-1,-1 1 1,1 0-1,0 0 1,-1 0-1,1 0 1,-1-1-1,1 1 1,-1 0-1,0 0 0,1 0 1,-1 0-1,0 0 1,0 0-1,1 0 1,-1 0-1,0 0 1,0 0-1,0 0 1,0 1-1,-1-1 1,1 0-1,0 0 0,0 0 1,-1 1-1,-1 12 73,0 0 0,-1 0 0,-7 19 0,6-22-14,-5 17 31,5-16 16,0 0-1,1 0 0,0 0 1,-2 25-1,10-37 464,5-11-345,8-15-35,-12 8-139,0 0 1,-1 0 0,-1 0-1,0 0 1,-1-1-1,-1 1 1,-1-1 0,-3-31-1,2 34-18,-3-4-2,-3 16-155,5 5 121,-1 0-1,1 0 1,0 0 0,0 0-1,0 0 1,0 0 0,1 0-1,-1 1 1,0-1 0,0 0-1,1 1 1,-1-1 0,1 0-1,-1 1 1,1-1 0,0 1-1,-1-1 1,1 2-1,-1 3 5,-1 0-1,1 0 1,1 0-1,-1 0 0,1 0 1,0 0-1,1 0 0,-1 0 1,3 8-1,-2-12 6,0 0 0,0 0 0,0 0 1,0 0-1,0 0 0,1 0 0,-1-1 0,1 1 0,0 0 0,-1-1 0,1 1 0,0-1 0,0 0 1,0 1-1,0-1 0,0 0 0,0 0 0,0 0 0,0-1 0,0 1 0,0 0 0,1-1 1,-1 0-1,0 1 0,1-1 0,-1 0 0,4 0 0,4-1 24,0 0 0,0 0 0,0-1 0,1 0 1,-2-1-1,1 0 0,0-1 0,-1 0 0,1-1 0,-1 1 0,0-2 0,-1 1 0,1-1 0,-1-1 0,0 1 1,10-13-1,-11 13-32,0-2-1,0 1 1,-1-1 0,0 0 0,0 0 0,-1-1 0,0 0 0,0 0 0,-1 0 0,0 0 0,-1-1 0,0 0 0,-1 1 0,1-1-1,-2 0 1,1-18 0,-2 27-4,0 1 0,0 0-1,0-1 1,0 1 0,0 0-1,0-1 1,0 1-1,0-1 1,-1 1 0,1 0-1,0-1 1,0 1 0,0 0-1,-1 0 1,1-1 0,0 1-1,0 0 1,-1-1-1,1 1 1,0 0 0,-1 0-1,1 0 1,0-1 0,-1 1-1,1 0 1,0 0 0,-1 0-1,1 0 1,0 0-1,-1-1 1,1 1 0,0 0-1,-1 0 1,1 0 0,-1 0-1,1 0 1,0 0 0,-1 0-1,1 0 1,0 1-1,-1-1 1,1 0 0,-1 0-1,1 0 1,0 0 0,-1 0-1,1 1 1,0-1 0,-1 0-1,1 0 1,0 0-1,0 1 1,-1-1 0,1 0-1,0 1 1,0-1 0,-1 1-1,-18 16-204,8 0 279,0 1 0,1 1 0,1 0 0,1 0 0,1 1 0,0 0 0,1 0 0,2 0-1,-4 26 1,8-45-51,0 0 1,1 0-1,-1 0 0,0 0 0,0 0 0,0 0 0,1 0 0,-1 0 0,0 0 0,1 0 0,-1 0 0,1-1 0,-1 1 0,1 0 0,-1 0 0,1 0 1,-1-1-1,1 1 0,0 0 0,0-1 0,-1 1 0,1 0 0,0-1 0,0 1 0,0-1 0,0 0 0,0 1 0,-1-1 0,1 0 0,0 1 1,0-1-1,0 0 0,0 0 0,0 0 0,0 0 0,0 0 0,0 0 0,0 0 0,0 0 0,0 0 0,0 0 0,0 0 0,0-1 0,0 1 1,1-1-1,5 0 20,0-1 1,0 0 0,0 0-1,0 0 1,10-6 0,23-17-163,-1-2 1,65-58 0,-45 34 78,-39 40 43,-19 11 9,-1 0-1,1 0 1,-1 0 0,0 0-1,1 0 1,-1 0 0,0 1-1,1-1 1,-1 0 0,0 0-1,1 0 1,-1 0-1,0 0 1,1 1 0,-1-1-1,0 0 1,1 0 0,-1 1-1,0-1 1,1 0 0,-1 0-1,0 1 1,0-1 0,0 0-1,1 1 1,-1-1-1,0 0 1,0 1 0,0-1-1,0 0 1,1 1 0,-2 41 265,-5-10-10,4-27-176,0 1-1,1 0 1,0 0 0,0-1-1,1 1 1,-1 0-1,1 0 1,0 0 0,2 11-1,-1-16-67,-1 0-1,1-1 1,-1 1-1,1 0 1,0-1-1,-1 1 1,1-1-1,0 1 1,-1 0-1,1-1 1,0 0-1,0 1 1,0-1-1,-1 1 1,1-1-1,0 0 1,0 0-1,0 1 1,0-1-1,-1 0 0,1 0 1,0 0-1,0 0 1,0 0-1,0 0 1,0 0-1,0 0 1,-1-1-1,1 1 1,0 0-1,1-1 1,29-10 171,-10-1-146,0-2-1,-1-1 1,34-32-1,16-12-1090,-70 59 1015,1-1 0,-1 1 0,1-1-1,-1 1 1,0 0 0,1-1 0,-1 1 0,1 0 0,-1-1 0,1 1-1,-1 0 1,1 0 0,-1-1 0,1 1 0,-1 0 0,1 0-1,-1 0 1,1-1 0,-1 1 0,1 0 0,-1 0 0,1 0-1,0 0 1,-1 0 0,1 0 0,-1 0 0,1 1 0,-1-1 0,1 0-1,-1 0 1,1 0 0,-1 0 0,1 1 0,-1-1 0,1 0-1,-1 1 1,1-1 0,2 24-259,-16 33 266,13-56 1,-3 8-674,-8 27-291,14-19-7192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2.028"/>
    </inkml:context>
    <inkml:brush xml:id="br0">
      <inkml:brushProperty name="width" value="0.025" units="cm"/>
      <inkml:brushProperty name="height" value="0.025" units="cm"/>
    </inkml:brush>
  </inkml:definitions>
  <inkml:trace contextRef="#ctx0" brushRef="#br0">17 11 6342,'2'-2'559,"-1"1"1,1 0-1,0 0 1,0 0-1,0 0 0,0 0 1,0 1-1,1-1 0,-1 0 1,0 1-1,0 0 1,0-1-1,1 1 0,-1 0 1,0 0-1,0 0 0,0 1 1,1-1-1,-1 0 1,0 1-1,4 1 0,-5-1-317,1 1-1,0-1 0,-1 1 0,1-1 1,-1 1-1,0 0 0,0-1 0,1 1 1,-1 0-1,0 0 0,-1 0 0,1 0 1,0 0-1,0 0 0,-1 0 1,1 0-1,-1 0 0,0 3 0,1 7 125,0 0-1,-2 0 0,1 0 1,-1-1-1,-1 1 0,-6 21 1,-1-7 267,-22 43 0,-3 9 658,34-78-1281,0 1 1,0-1 0,-1 1-1,1-1 1,0 1 0,0-1-1,0 1 1,0-1-1,0 1 1,-1-1 0,1 1-1,0-1 1,0 1 0,0-1-1,0 1 1,1-1-1,-1 1 1,0-1 0,0 1-1,0-1 1,0 1-1,0-1 1,1 1 0,-1-1-1,0 1 1,0-1 0,1 0-1,-1 1 1,0-1-1,1 1 1,-1-1 0,1 0-1,-1 1 1,1-1 0,21 1 192,32-18-99,-48 15-105,15-6-130,70-30-782,-83 34-297,0 0-1,0-1 1,-1-1 0,13-10 0,-8 0-6184,-10 3-6341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2.370"/>
    </inkml:context>
    <inkml:brush xml:id="br0">
      <inkml:brushProperty name="width" value="0.025" units="cm"/>
      <inkml:brushProperty name="height" value="0.025" units="cm"/>
    </inkml:brush>
  </inkml:definitions>
  <inkml:trace contextRef="#ctx0" brushRef="#br0">0 118 1666,'0'0'21972,"64"-47"-21171,-16 31-417,6 2-191,3 1-257,-6 1-1954,-1-3-3556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3.250"/>
    </inkml:context>
    <inkml:brush xml:id="br0">
      <inkml:brushProperty name="width" value="0.025" units="cm"/>
      <inkml:brushProperty name="height" value="0.025" units="cm"/>
    </inkml:brush>
  </inkml:definitions>
  <inkml:trace contextRef="#ctx0" brushRef="#br0">426 6 12396,'0'0'2028,"-13"-2"-271,2 1-1508,0-1 0,0 2 1,-1-1-1,1 1 1,-1 1-1,1 0 0,0 1 1,0 0-1,0 1 0,0 0 1,0 1-1,0 0 1,-10 6-1,2 3-44,0 1 0,1 1 0,0 1 0,2 0 0,0 2 0,0-1-1,2 2 1,0 0 0,2 1 0,-12 21 0,14-21-59,1 0 0,0 1 0,2 0 0,0 0 0,2 0 0,0 1 0,1-1 0,1 1 0,1 0 0,2 40 0,1-56-128,0-1 1,1 1 0,-1 0 0,1 0-1,0-1 1,1 1 0,-1-1 0,1 1-1,0-1 1,0 0 0,1 0 0,0-1-1,0 1 1,0-1 0,0 1 0,0-1 0,1-1-1,0 1 1,0-1 0,0 1 0,0-1-1,1-1 1,-1 1 0,1-1 0,-1 0-1,1 0 1,0-1 0,0 0 0,0 0-1,0 0 1,0 0 0,0-1 0,0 0-1,11-2 1,-13 0 21,0 1 0,0-1-1,0 0 1,0-1 0,0 1 0,-1-1-1,1 1 1,-1-1 0,0 0 0,1 0-1,-2-1 1,1 1 0,0-1 0,-1 1-1,1-1 1,-1 0 0,0 0 0,0 0-1,1-6 1,3-5 28,-1-1 0,0 0 1,4-30-1,-8 39-45,-1 0-1,1 0 1,-1 0 0,0 0 0,-1 0 0,1 0-1,-4-12 1,4 18-19,-1-1-1,0 0 1,1 1 0,-1-1-1,0 1 1,0-1 0,0 1-1,0 0 1,0-1-1,0 1 1,0 0 0,-1 0-1,1-1 1,0 1 0,-1 0-1,1 0 1,-1 1 0,1-1-1,-1 0 1,1 0-1,-1 1 1,1-1 0,-1 1-1,0-1 1,1 1 0,-1 0-1,0 0 1,0 0 0,1 0-1,-1 0 1,0 0-1,1 0 1,-1 0 0,0 1-1,1-1 1,-1 1 0,-2 0-1,0 1-8,0 0 1,0 1-1,0-1 0,0 1 1,0 0-1,1 0 0,-1 0 0,1 0 1,0 1-1,0-1 0,0 1 1,0 0-1,1 0 0,0 0 0,-1 0 1,1 0-1,1 0 0,-1 1 0,1-1 1,-1 1-1,1-1 0,1 1 1,-1 0-1,1-1 0,-1 6 0,2-10 7,-1 1 1,1 0-1,-1-1 0,0 1 0,1 0 0,-1-1 0,1 1 0,0 0 0,-1-1 0,1 1 0,-1-1 0,1 1 0,0-1 0,-1 0 0,1 1 0,0-1 0,0 1 0,-1-1 0,1 0 0,0 0 1,0 0-1,-1 1 0,1-1 0,0 0 0,0 0 0,0 0 0,-1 0 0,1 0 0,0 0 0,0 0 0,0-1 0,-1 1 0,1 0 0,0 0 0,0-1 0,-1 1 0,1 0 0,1-2 0,35-11 180,-8-5-122,-1-2 0,0-1 1,43-44-1,-51 47-45,-68 54-100,37-24 184,0 0 0,0 1 0,1 0 0,1 0 0,0 1 0,-6 15 0,13-25-180,0-1 1,1 1 0,0 0 0,0 0-1,0-1 1,0 1 0,0 0-1,1 0 1,0 0 0,0 0-1,0 0 1,0 0 0,1 0-1,-1 0 1,1 0 0,2 5 0,-2-6-255,1 0 0,0 0 1,0 0-1,0 0 1,0-1-1,0 1 1,0-1-1,1 1 0,-1-1 1,1 0-1,0 0 1,0 0-1,0 0 1,3 1-1,14 4-6696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206"/>
    </inkml:context>
    <inkml:brush xml:id="br0">
      <inkml:brushProperty name="width" value="0.025" units="cm"/>
      <inkml:brushProperty name="height" value="0.025" units="cm"/>
    </inkml:brush>
  </inkml:definitions>
  <inkml:trace contextRef="#ctx0" brushRef="#br0">16 63 3267,'0'-5'4063,"1"-42"7700,1 36-8694,2 30-1774,10 174 1030,-7-63-1789,-2-79-455,1 1-41,-3 53 0,-3-91-29,-1 0-1,0 1 1,-1-1-1,-1 0 1,0 0 0,-1-1-1,-1 1 1,-10 21-1,15-34-13,0 0 0,-1 0 0,0 1 0,1-1-1,-1 0 1,0 0 0,1 0 0,-1 0 0,0 0-1,0 0 1,0 0 0,0 0 0,0 0 0,0 0-1,0 0 1,0-1 0,-2 2 0,2-3 5,1 1 0,0 0 0,-1 0 0,1-1-1,-1 1 1,1-1 0,-1 1 0,1 0 0,0-1 0,-1 1 0,1-1 0,0 1 0,-1-1 0,1 1 0,0-1 0,0 1 0,-1-1 0,1 1-1,0-1 1,0 1 0,0-1 0,0 1 0,0-1 0,0 0 0,0 1 0,0-2 0,0-50 78,6 5-67,3 2 1,2-1-1,21-58 0,-13 43 4,-3 3 0,-11 34-20,1 2-1,2-1 1,0 1 0,1 0 0,0 0 0,16-23-1,-23 43-17,0 0 0,0 0 0,0 0-1,0 0 1,0 0 0,0 1 0,0-1 0,1 0-1,-1 1 1,1 0 0,-1 0 0,1 0-1,-1 0 1,1 0 0,0 0 0,-1 0 0,1 1-1,0 0 1,4-1 0,-5 1 12,-1 1 0,0-1 0,0 0 0,0 0 0,0 1 1,1-1-1,-1 1 0,0-1 0,0 1 0,0-1 0,0 1 0,0 0 0,0 0 1,0-1-1,-1 1 0,1 0 0,0 0 0,0 0 0,0 0 0,-1 0 0,1 0 1,-1 0-1,1 0 0,-1 0 0,1 0 0,-1 0 0,1 0 0,-1 1 0,0-1 1,0 0-1,0 0 0,1 0 0,-1 0 0,0 1 0,-1-1 0,1 0 0,0 0 0,0 0 1,0 1-1,-1-1 0,1 0 0,0 0 0,-1 0 0,1 0 0,-2 2 0,-1 4 9,0-1-1,-1 1 0,0-1 0,0 0 0,0 0 0,0 0 0,-1-1 0,0 1 0,-8 5 0,-56 44-253,63-51 192,-31 16-2858,37-20 2862,0 0-1,0 0 1,0 0-1,-1 0 1,1 0 0,0 0-1,0 0 1,0 0-1,0 0 1,0 0 0,0 0-1,-1 0 1,1 0-1,0 0 1,0 0 0,0 0-1,0 0 1,0 0-1,0 0 1,-1 0 0,1 0-1,0 0 1,0 0-1,0 0 1,0 0 0,0-1-1,0 1 1,0 0-1,0 0 1,-1 0 0,1 0-1,0 0 1,0 0-1,0 0 1,0-1 0,0 1-1,0 0 1,0 0-1,0 0 1,0 0 0,0 0-1,0 0 1,0-1-1,0 1 1,0 0 0,0 0-1,0 0 1,0 0-1,0 0 1,0 0 0,0-1-1,0 1 1,0 0-1,0 0 1,0 0 0,0 0-1,0 0 1,0 0-1,0 0 1,1-1 0,-1 1-1,0 0 1,15-20-2797,44-42-5073,-24 26 1421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536"/>
    </inkml:context>
    <inkml:brush xml:id="br0">
      <inkml:brushProperty name="width" value="0.025" units="cm"/>
      <inkml:brushProperty name="height" value="0.025" units="cm"/>
    </inkml:brush>
  </inkml:definitions>
  <inkml:trace contextRef="#ctx0" brushRef="#br0">1 39 3043,'0'0'16458,"6"12"-15267,-1-4-956,-1-1-97,0-1 1,-1 1 0,0 0 0,0 0 0,-1 0-1,0 0 1,0 0 0,0 1 0,-1-1-1,0 12 1,0-11-54,-1 0 0,1-1 0,1 1 0,-1 0-1,1 0 1,1-1 0,5 13 0,-8-19-61,1 1 0,0-1 1,-1 0-1,1 0 0,0 0 1,0 0-1,0 0 0,-1 0 1,1 0-1,0 0 0,1 0 0,-1 0 1,0 0-1,0 0 0,0-1 1,0 1-1,1-1 0,-1 1 1,0-1-1,2 1 0,-1-1 21,-1 0 0,1-1-1,0 1 1,-1 0 0,1-1 0,-1 0-1,1 1 1,0-1 0,-1 0-1,1 0 1,-1 0 0,0 0 0,1 0-1,-1 0 1,0 0 0,0 0-1,1-1 1,-1 1 0,0 0 0,0-1-1,0-1 1,4-4 20,-1-1 0,0 1 0,0-1 0,-1 0 0,0 0 0,-1 0 0,1-1-1,-2 1 1,1-1 0,-1 1 0,0-14 0,-1 17-93,1 0 0,-1 0 0,-1-1-1,1 1 1,-1 0 0,0 0 0,0 0 0,0 0-1,-1 0 1,0 1 0,0-1 0,0 0-1,0 1 1,-1-1 0,0 1 0,0 0 0,0 0-1,0 0 1,-1 0 0,-4-3 0,8 6 4,-1 0 1,0 0-1,0 1 0,1-1 1,-1 1-1,0-1 1,0 1-1,0-1 0,0 1 1,1-1-1,-1 1 1,0 0-1,0-1 0,0 1 1,0 0-1,0 0 1,0 0-1,0 0 0,0 0 1,0 0-1,0 0 1,0 0-1,0 0 0,0 0 1,0 0-1,0 1 1,0-1-1,0 0 0,0 1 1,0-1-1,0 1 1,0-1-1,1 1 0,-1-1 1,0 1-1,0 0 1,1-1-1,-1 1 0,0 0 1,1 0-1,-1-1 0,0 1 1,1 0-1,-1 0 1,1 0-1,0 0 0,-1 0 1,1 0-1,0 0 1,-1 0-1,1 1 0,-1 0-154,1 1-1,-1 0 1,1 0-1,0 0 1,0 0-1,0 0 0,0 0 1,0 0-1,1-1 1,-1 1-1,1 0 1,0 0-1,0 0 1,0-1-1,0 1 0,0 0 1,2 2-1,-1-3-205,0 0 0,0 0-1,1-1 1,-1 1-1,0-1 1,1 1 0,-1-1-1,0 0 1,1 0 0,-1 0-1,1 0 1,0 0 0,-1 0-1,1-1 1,4 1-1,19 0-5220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4.883"/>
    </inkml:context>
    <inkml:brush xml:id="br0">
      <inkml:brushProperty name="width" value="0.025" units="cm"/>
      <inkml:brushProperty name="height" value="0.025" units="cm"/>
    </inkml:brush>
  </inkml:definitions>
  <inkml:trace contextRef="#ctx0" brushRef="#br0">121 0 4516,'0'0'10426,"-10"7"-7661,1-1-2437,1 0 0,-1 0 0,1 1 0,1 0-1,-1 1 1,1-1 0,0 1 0,1 1-1,0-1 1,1 1 0,-1 0 0,2 1 0,-1-1-1,-4 17 1,7-21-224,1 1-1,0 0 0,0 0 1,0 0-1,1 0 1,-1-1-1,2 1 1,-1 0-1,1 0 0,-1 0 1,2 0-1,1 6 1,-2-9-90,0-1-1,1 0 1,-1 0 0,1 0 0,-1 0 0,1-1 0,0 1 0,0 0 0,0-1-1,0 1 1,0-1 0,0 0 0,0 1 0,0-1 0,1 0 0,-1 0-1,0 0 1,1-1 0,-1 1 0,0-1 0,1 1 0,-1-1 0,1 0-1,-1 0 1,1 0 0,-1 0 0,1 0 0,-1-1 0,1 1 0,-1-1 0,3 0-1,-1 0 28,1-1-1,-1 1 0,0-1 0,0 0 0,0 0 0,0 0 0,0-1 0,0 1 0,-1-1 0,1 0 0,-1 0 0,0 0 0,0-1 1,0 1-1,0-1 0,0 1 0,-1-1 0,0 0 0,0 0 0,0 0 0,0-1 0,2-6 0,-1 2-11,-1 1 1,0-1-1,0 0 0,-1 0 1,0 1-1,0-1 0,-1 0 0,-1 0 1,1 0-1,-4-16 0,3 22-192,0 0-1,-1 0 1,1 0-1,-1 0 0,1 0 1,-1 0-1,0 1 1,0-1-1,0 0 1,0 1-1,-1 0 0,1-1 1,-1 1-1,-4-3 1,5 4-424,0 0 0,-1-1 0,1 1 0,-1 0 0,0 0 0,1 0 0,-1 0 0,0 1 0,0-1 0,1 1 0,-4 0 0,-5 0-4618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5.389"/>
    </inkml:context>
    <inkml:brush xml:id="br0">
      <inkml:brushProperty name="width" value="0.025" units="cm"/>
      <inkml:brushProperty name="height" value="0.025" units="cm"/>
    </inkml:brush>
  </inkml:definitions>
  <inkml:trace contextRef="#ctx0" brushRef="#br0">113 227 10442,'0'0'6870,"-11"8"-5327,0 0-1259,1 0 0,0 1 0,0 0 0,1 0 0,-12 17 0,17-22-209,1 0-1,0 0 1,0 1-1,1-1 1,-1 1-1,1 0 0,0 0 1,0 0-1,0 0 1,1 0-1,0 0 0,0 0 1,0 0-1,1 1 1,-1-1-1,1 0 1,0 1-1,1-1 0,0 0 1,1 6-1,-2-10-64,1 0-1,0 0 0,0 0 1,-1 0-1,1 0 1,0 0-1,0 0 0,0 0 1,0 0-1,0-1 1,1 1-1,-1 0 0,0-1 1,0 1-1,0-1 1,1 1-1,-1-1 0,0 0 1,0 1-1,1-1 1,-1 0-1,0 0 0,1 0 1,-1 0-1,0 0 0,1 0 1,-1 0-1,0 0 1,0-1-1,1 1 0,-1 0 1,0-1-1,0 1 1,3-2-1,2 0 43,0-1 0,0 1 0,0-1 0,0-1 0,9-5 0,-1-4 59,-1 0 1,-1 0-1,0-1 0,-1-1 1,-1 0-1,0 0 0,-1-1 1,-1 0-1,0-1 0,-1 1 1,-1-2-1,-1 1 0,0-1 1,-1 1-1,-1-1 0,0-1 1,-2 1-1,0 0 0,-1 0 1,-5-35-1,5 52-113,0 0 0,0 0 0,0 1 0,0-1 0,0 0-1,0 0 1,0 0 0,-1 0 0,1 0 0,0 0 0,-1 0 0,1 0 0,-1 1 0,1-1 0,-1 0-1,1 0 1,-1 0 0,1 1 0,-1-1 0,0 0 0,1 1 0,-1-1 0,0 0 0,0 1-1,1-1 1,-1 1 0,0 0 0,0-1 0,0 1 0,0-1 0,0 1 0,1 0 0,-1 0 0,0 0-1,0-1 1,0 1 0,0 0 0,0 0 0,0 0 0,0 1 0,0-1 0,0 0 0,-1 0 0,0 2-12,-1-1 1,1 0-1,0 1 1,0-1-1,0 1 1,0 0 0,0-1-1,0 1 1,0 0-1,0 0 1,1 1 0,-1-1-1,1 0 1,-3 5-1,-3 11 21,0 1-1,1 0 0,1 0 1,0 1-1,2-1 0,0 1 1,1 0-1,1 0 0,1 0 1,3 21-1,-3-37-1,1-1 1,-1 1-1,1 0 1,0 0-1,0-1 0,0 1 1,1-1-1,-1 1 1,1-1-1,0 0 1,0 1-1,0-1 0,0 0 1,1 0-1,-1-1 1,1 1-1,0 0 0,0-1 1,0 0-1,3 3 1,-1-3 8,0 0-1,0 0 1,1 0 0,-1-1 0,0 1 0,1-1-1,-1-1 1,1 1 0,-1-1 0,1 0 0,0 0 0,7-2-1,0 0 3,1-1-1,-1 0 1,0-1 0,0 0-1,0-1 1,0-1-1,-1 0 1,0-1-1,0 0 1,13-11-1,-14 8-69,-1 0 0,1-1 0,11-17 0,-19 26 47,-1-1-1,0 0 1,0 0 0,-1 0 0,1 0-1,0 0 1,-1-1 0,0 1 0,0 0-1,0-1 1,0 1 0,0 0 0,-1-1 0,0 1-1,0-1 1,0 1 0,0-1 0,0 1-1,0-1 1,-2-4 0,2 7 2,-1 1 0,1-1 0,0 1 0,-1-1 0,1 1 0,-1 0 0,1-1 0,0 1 0,-1 0 0,1-1 0,-1 1 0,1 0 1,-1-1-1,1 1 0,-1 0 0,1 0 0,-1 0 0,1 0 0,-1-1 0,1 1 0,-1 0 0,1 0 0,-1 0 0,0 0 0,1 0 0,-1 0 0,1 0 0,-1 1 0,1-1 0,-1 0 0,1 0 0,-1 0 0,1 0 0,-1 1 0,1-1 0,-1 0 1,1 0-1,-1 1 0,1-1 0,-1 1 0,0 0 0,-18 15-171,14-8 246,0 1 0,0 0 0,0 0 0,2 0 0,-1 0 0,1 1 1,0 0-1,-2 12 0,5-20-52,-1 0 0,1 1 0,-1-1 0,1 1 0,0-1 0,0 1 0,0-1 1,0 1-1,0-1 0,1 1 0,-1-1 0,1 0 0,-1 1 0,1-1 0,0 0 0,0 1 0,0-1 0,0 0 1,0 0-1,1 0 0,-1 0 0,1 0 0,-1 0 0,1 0 0,0 0 0,0-1 0,0 1 0,0-1 0,0 1 0,0-1 1,0 0-1,0 0 0,1 0 0,-1 0 0,0 0 0,1 0 0,3 0 0,2 0 7,0-1-1,0 0 1,0-1-1,0 1 1,0-2-1,0 1 0,-1-1 1,1 0-1,0-1 1,-1 1-1,0-2 1,1 1-1,-1-1 1,0 0-1,10-9 1,-9 7-23,1 0 0,-2-1 0,1 0 0,-1 0 0,0-1 0,-1 0 0,0-1 0,0 1 0,-1-1 0,0 0 0,8-18 1,-10-8-151,-3 35 142,0-1-1,0 1 1,0 0 0,0-1 0,0 1 0,0-1-1,0 1 1,0-1 0,0 1 0,0-1 0,0 1-1,-1-1 1,1 1 0,0 0 0,0-1 0,0 1-1,-1-1 1,1 1 0,0 0 0,-1-1 0,1 1-1,0 0 1,-1-1 0,1 1 0,0 0 0,-1 0-1,1-1 1,0 1 0,-1 0 0,1 0 0,-1 0-1,1-1 1,-1 1 0,1 0 0,0 0 0,-1 0-1,1 0 1,-1 0 0,1 0 0,-1 0 0,1 0-1,-1 0 1,1 0 0,-1 0 0,1 0 0,0 0-1,-1 1 1,1-1 0,-1 0 0,1 0 0,-1 0-1,1 1 1,0-1 0,-1 0 0,1 0 0,0 1-1,-1-1 1,1 0 0,0 1 0,-1-1 0,1 0-1,0 1 1,0-1 0,-1 1 0,1-1 0,0 0-1,0 1 1,0-1 0,-1 1 0,-1 2 25,-1 1 1,0-1 0,1 1 0,0-1 0,0 1-1,0 0 1,0-1 0,1 1 0,-1 0 0,1 0-1,0 0 1,0 1 0,0-1 0,1 0 0,0 0-1,0 0 1,0 1 0,1 7 0,-1-9-6,0 0 0,1 0 0,0-1 0,-1 1 0,1 0-1,0 0 1,1 0 0,-1 0 0,0-1 0,1 1 0,-1-1 0,1 1 0,0-1 0,0 1 0,0-1 0,0 0 0,0 0 0,1 0 0,-1 0 0,0 0 0,1-1 0,0 1 0,-1-1 0,1 0-1,0 1 1,4 0 0,0-1-363,0 1-1,0-2 0,0 1 0,0-1 1,0 0-1,12-2 0,21-10-5449,-2-12-6170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5.325"/>
    </inkml:context>
    <inkml:brush xml:id="br0">
      <inkml:brushProperty name="width" value="0.035" units="cm"/>
      <inkml:brushProperty name="height" value="0.035" units="cm"/>
    </inkml:brush>
  </inkml:definitions>
  <inkml:trace contextRef="#ctx0" brushRef="#br0">1 60 13099,'4'1'56,"0"0"0,1 0 0,-1-1 0,1 1 0,0-1 0,-1 0 1,1 0-1,-1 0 0,1-1 0,0 0 0,-1 0 0,8-2 0,2 0 6,325-45-73,-256 43 23,0 3 1,93 11-1,171 41 124,-40-3 46,413-16 96,-1-61-169,-545 20-123,-142 8-46,378-35-1396,-400 36 1358,0-1 1,0 0-1,-1-1 0,1 0 1,13-6-1,-23 9 77,1-1 0,0 1 1,-1-1-1,1 1 0,0-1 0,-1 1 0,1-1 0,-1 0 0,1 0 0,-1 1 0,1-1 0,-1 0 0,1 0 0,-1 1 1,1-2-1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5.894"/>
    </inkml:context>
    <inkml:brush xml:id="br0">
      <inkml:brushProperty name="width" value="0.025" units="cm"/>
      <inkml:brushProperty name="height" value="0.025" units="cm"/>
    </inkml:brush>
  </inkml:definitions>
  <inkml:trace contextRef="#ctx0" brushRef="#br0">30 1 4644,'0'0'14056,"-4"7"-11739,-1 4-1885,1 1 1,0-1-1,1 0 0,0 1 0,1 0 1,0-1-1,0 17 0,2 98 1327,1-60-1322,-1-43-306,1 51 300,0-69-406,-1 0-1,1 0 1,0-1-1,0 1 1,0-1-1,1 1 0,0-1 1,0 1-1,0-1 1,0 0-1,0 0 1,5 5-1,-6-8-13,0 0 0,0 0 0,0 0 0,0 0 0,1 0 0,-1 0 0,0 0 0,1 0 0,-1-1 0,0 1 0,1-1 0,-1 1-1,1-1 1,-1 1 0,1-1 0,0 0 0,-1 0 0,1 1 0,-1-1 0,1 0 0,-1-1 0,4 1 0,-2-1 37,1-1 1,-1 1 0,0 0-1,1-1 1,-1 0 0,0 0-1,0 0 1,0 0-1,4-4 1,4-4 127,-1-1 0,-1-1 0,15-21 0,6-19-126,-2 0 1,-2-2 0,19-60 0,-39 101-989,-6 16-1697,-10 22-1245,-4-3-753,-3 3-3476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6.223"/>
    </inkml:context>
    <inkml:brush xml:id="br0">
      <inkml:brushProperty name="width" value="0.025" units="cm"/>
      <inkml:brushProperty name="height" value="0.025" units="cm"/>
    </inkml:brush>
  </inkml:definitions>
  <inkml:trace contextRef="#ctx0" brushRef="#br0">0 112 4612,'0'0'14222,"46"44"-12332,-28-44-1090,3 0-639,6-17-546,1-8-1024,0-7-1058,1-6-2561,-5-5-2083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6.597"/>
    </inkml:context>
    <inkml:brush xml:id="br0">
      <inkml:brushProperty name="width" value="0.025" units="cm"/>
      <inkml:brushProperty name="height" value="0.025" units="cm"/>
    </inkml:brush>
  </inkml:definitions>
  <inkml:trace contextRef="#ctx0" brushRef="#br0">54 0 5830,'0'0'14285,"-3"8"-13612,-10 36-4,2 0 1,1 1-1,3 1 1,1-1 0,3 1-1,4 86 1,4-92-546,-5-39-115,0 1-1,1-1 1,-1 0 0,0 0-1,0 0 1,1 0-1,-1 0 1,1 0 0,-1 0-1,1 0 1,-1 0 0,1 0-1,0-1 1,-1 1-1,1 0 1,0 0 0,0 0-1,-1-1 1,1 1 0,0 0-1,0-1 1,0 1 0,0-1-1,0 1 1,0-1-1,0 0 1,0 1 0,0-1-1,0 0 1,0 1 0,2-1-1,-2-1 8,0 1-1,0-1 0,0 1 1,-1-1-1,1 1 1,0-1-1,0 0 1,0 1-1,0-1 0,-1 0 1,1 0-1,0 0 1,-1 1-1,1-1 1,-1 0-1,1 0 0,-1 0 1,1 0-1,-1 0 1,1 0-1,-1 0 1,0 0-1,0 0 0,1-2 1,4-29 12,-5 30-20,4-46-392,-2-1-1,-6-61 1,-1 114-10,0 11 350,4-8 38,1 1-1,-1 0 0,2 0 1,-1 0-1,1 0 1,0-1-1,0 1 1,1 0-1,3 7 1,-4-12 10,1-1 0,-1 1 1,1-1-1,0 0 0,-1 0 0,1 1 1,0-1-1,0-1 0,1 1 1,-1 0-1,0 0 0,0-1 0,1 1 1,-1-1-1,1 0 0,0 0 0,-1 0 1,1 0-1,0 0 0,0-1 1,-1 1-1,1-1 0,0 1 0,0-1 1,0 0-1,-1 0 0,1-1 0,4 0 1,-3 1 32,1-1 0,-1 0 0,0 0 0,0-1 0,1 1 0,-1-1 0,0 0 0,0 0 0,0 0 0,-1 0 0,1-1 0,-1 0 0,1 0 0,-1 0 0,0 0 0,0 0 0,0-1 0,0 1 0,-1-1 0,1 0 0,3-7 0,4-11 181,-1 0-1,-1 0 1,6-27-1,-8 29 47,-17 65-29,2 1 0,-2 50 0,10-88-180,0 8 98,0 0 0,0-1 0,3 24 0,-2-38-167,0-1 0,0 1 0,0 0-1,0 0 1,0-1 0,1 1 0,-1 0-1,0 0 1,0-1 0,0 1 0,1 0-1,-1 0 1,0-1 0,1 1 0,-1 0-1,0-1 1,1 1 0,-1-1 0,1 1-1,-1-1 1,1 1 0,0 0 0,-1-1 0,1 0-1,-1 1 1,1-1 0,0 1 0,-1-1-1,1 0 1,0 1 0,0-1 0,-1 0-1,1 0 1,0 0 0,-1 0 0,1 1-1,0-1 1,0 0 0,0 0 0,-1 0 0,1-1-1,0 1 1,0 0 0,-1 0 0,1 0-1,0 0 1,-1-1 0,1 1 0,0 0-1,-1-1 1,1 1 0,0-1 0,-1 1-1,1 0 1,0-1 0,0 0 0,3-2-454,-1 0 0,0 1 0,1-1 0,-1 0 0,0-1 0,-1 1 0,1-1 0,4-6 0,3-21-3717,-4-5-2008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112"/>
    </inkml:context>
    <inkml:brush xml:id="br0">
      <inkml:brushProperty name="width" value="0.025" units="cm"/>
      <inkml:brushProperty name="height" value="0.025" units="cm"/>
    </inkml:brush>
  </inkml:definitions>
  <inkml:trace contextRef="#ctx0" brushRef="#br0">1 1 15855,'0'0'5093,"9"8"-5339,38 24-1785,-36-26-446,1 0 1,1-1 0,21 7 0,-25-10 668,23 8 154,-2 3 5559,-28-12-3442,0 1-1,0-1 1,0 0 0,0 1-1,0 0 1,0-1 0,0 1-1,-1 0 1,1 0 0,-1 0-1,1 0 1,-1 0-1,0 1 1,0-1 0,0 0-1,0 1 1,0-1 0,0 0-1,0 1 1,-1-1 0,0 1-1,1-1 1,-1 4 0,-1 10 350,-1 1 1,-1-1 0,0 1 0,-7 19 0,5-20-351,1 0 0,1 0 0,0 0 0,0 21 0,3-36-440,-1 0 0,1 0 0,0 0 0,0 0 0,1 0 0,-1 0 0,0 0 0,0 0 0,0 0 0,1 0 0,-1 0 0,0 0 0,1 0 0,-1 0 0,1 0 0,-1-1 0,1 1 0,-1 0 0,1 0 0,0 0 0,-1-1 0,1 1 0,0 0 0,0-1 0,-1 1 0,1 0 0,0-1 0,0 1 0,1 0 0,0-1 30,1 0 0,-1 1 1,1-1-1,-1 0 0,0 0 0,1-1 1,-1 1-1,1 0 0,-1-1 0,0 1 0,1-1 1,1-1-1,6-2 51,0 0-1,-1-1 1,1 0 0,13-11 0,-6 2-118,-1-1 1,0 0 0,25-35 0,-36 44-26,-1 0 0,0 0 1,0 0-1,0 0 0,-1-1 0,0 0 1,-1 0-1,1 1 0,-1-2 0,-1 1 1,1 0-1,-1 0 0,0 0 1,-1-1-1,0-10 0,0 17 31,-1 0-1,1 0 1,0 0-1,-1 0 1,1 0 0,-1 0-1,1 0 1,-1 0-1,1 0 1,-1 0 0,0 1-1,1-1 1,-1 0-1,0 0 1,0 0 0,1 1-1,-1-1 1,0 0-1,0 1 1,0-1 0,0 1-1,0-1 1,0 1-1,0 0 1,0-1 0,0 1-1,0 0 1,0 0-1,0-1 1,0 1 0,0 0-1,-1 0 1,1 0-1,0 1 1,0-1 0,0 0-1,0 0 1,0 0-1,0 1 1,0-1 0,0 1-1,-1 0 1,-1 0 17,1-1 0,0 1 0,-1 0 0,1 0 0,0 1 0,0-1 0,0 0 0,0 1 0,0-1 0,0 1 0,0 0 0,1-1 0,-1 1 0,1 0 0,-1 0 0,1 0 0,0 0 0,-1 1 0,0 2 0,2-4 8,-1 0 0,0 1 1,1-1-1,0 0 0,-1 1 1,1-1-1,0 1 0,0-1 1,0 0-1,0 1 0,0-1 1,0 1-1,0-1 1,0 0-1,0 1 0,1-1 1,-1 1-1,1-1 0,-1 0 1,1 1-1,-1-1 0,1 0 1,0 0-1,0 1 0,0-1 1,-1 0-1,1 0 1,0 0-1,0 0 0,1 0 1,-1 0-1,0-1 0,0 1 1,0 0-1,0 0 0,1-1 1,-1 1-1,0-1 0,3 1 1,0 0 6,0-1 0,-1 0 0,1-1 0,-1 1 1,1-1-1,-1 1 0,1-1 0,-1 0 0,0 0 0,1-1 1,-1 1-1,0-1 0,0 1 0,0-1 0,0 0 0,4-3 1,87-90-292,-94 127-246,-7-4 595,-8 49 210,14-71-242,0 0-1,1 0 1,0 0-1,0 0 1,1 0-1,-1 0 1,1 0-1,0 0 1,1 0-1,2 5 0,-3-9-59,0 0 0,0 0 1,0-1-1,0 1 0,0-1 0,1 1 0,-1-1 0,0 1 0,1-1 0,0 0 0,-1 1 0,1-1 0,0 0 0,-1 0 0,1 0 0,0-1 0,0 1 0,0 0 0,0-1 0,0 1 0,0-1 0,0 0 0,-1 1 0,1-1 0,1 0 0,-1 0 0,0 0 0,0-1 0,-1 1 0,4-1 0,-1 0-427,1 0 0,-1 0 0,0-1 0,0 1 0,0-1 0,-1 0 0,1 0 0,0 0 0,-1 0 0,1-1 0,-1 0 0,0 0 0,3-3 0,11-19-5371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477"/>
    </inkml:context>
    <inkml:brush xml:id="br0">
      <inkml:brushProperty name="width" value="0.025" units="cm"/>
      <inkml:brushProperty name="height" value="0.025" units="cm"/>
    </inkml:brush>
  </inkml:definitions>
  <inkml:trace contextRef="#ctx0" brushRef="#br0">0 0 7591,'0'0'13303,"1"10"-11391,16 239 2903,-16-203-5253,3 0 0,2 0 1,1 0-1,22 69 0,-27-100-1111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7.806"/>
    </inkml:context>
    <inkml:brush xml:id="br0">
      <inkml:brushProperty name="width" value="0.025" units="cm"/>
      <inkml:brushProperty name="height" value="0.025" units="cm"/>
    </inkml:brush>
  </inkml:definitions>
  <inkml:trace contextRef="#ctx0" brushRef="#br0">0 52 10250,'0'0'16784,"71"-30"-16144,-36 26-320,2 0-255,2 3-1,-3 1-1121,-4 0-1346,-2-4-2689,2-5-5767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8.672"/>
    </inkml:context>
    <inkml:brush xml:id="br0">
      <inkml:brushProperty name="width" value="0.025" units="cm"/>
      <inkml:brushProperty name="height" value="0.025" units="cm"/>
    </inkml:brush>
  </inkml:definitions>
  <inkml:trace contextRef="#ctx0" brushRef="#br0">76 431 5862,'0'0'15321,"-9"-4"-14222,4 2-995,4 1-82,0 0-1,-1 0 1,1 0-1,0 0 1,0 1-1,-1-1 1,1 1-1,0-1 1,-1 1-1,1-1 1,-1 1 0,1 0-1,0 0 1,-1 0-1,1 0 1,-1 0-1,1 0 1,-1 0-1,1 0 1,0 0-1,-1 1 1,1-1-1,-1 1 1,1-1-1,0 1 1,-1-1-1,1 1 1,0 0-1,0-1 1,0 1 0,-1 0-1,1 0 1,0 0-1,0 0 1,0 0-1,0 0 1,1 0-1,-1 1 1,0-1-1,0 0 1,1 0-1,-1 1 1,0-1-1,1 0 1,0 1-1,-1-1 1,1 3-1,-2 0 119,1-1 0,0 1 0,0 0 0,0-1-1,0 1 1,1 0 0,-1 0 0,1 0-1,0 0 1,1 4 0,-1-6-89,0-1-1,1 0 1,-1 0 0,1 1 0,0-1-1,-1 0 1,1 0 0,0 0-1,0 1 1,0-1 0,0 0 0,0 0-1,0 0 1,0-1 0,0 1-1,0 0 1,0 0 0,0 0 0,0-1-1,1 1 1,-1-1 0,0 1-1,1-1 1,-1 1 0,0-1 0,1 0-1,-1 0 1,0 0 0,1 0-1,-1 1 1,2-2 0,6 1 50,-1 0 0,1-1 0,-1-1 0,0 1 0,1-1 0,-1-1 0,0 1 0,0-1 0,0-1 0,0 0 0,-1 0 0,0 0 0,14-11 0,-16 11-203,0 0 0,0-1 0,0 0-1,0 1 1,-1-2 0,0 1-1,0 0 1,0-1 0,-1 0 0,1 0-1,-1 0 1,-1 0 0,1 0 0,-1-1-1,-1 1 1,1-1 0,-1 0 0,1-9-1,-14 27-879,7-5 975,1 1 0,1 1-1,-1-1 1,1 1 0,0-1 0,1 1-1,-1 0 1,2 0 0,-1 0 0,1 0-1,0 0 1,1 0 0,1 16 0,-1-23 23,0 1 0,0-1 0,1 0 0,-1 0 0,1 0 0,-1 0 0,1 1 0,-1-1 0,1 0 1,0 0-1,-1 0 0,1 0 0,0 0 0,0-1 0,0 1 0,0 0 0,0 0 0,0 0 0,0-1 0,0 1 1,0-1-1,0 1 0,0-1 0,0 1 0,1-1 0,-1 1 0,0-1 0,0 0 0,0 0 0,1 0 0,-1 0 1,0 0-1,0 0 0,1 0 0,-1 0 0,0 0 0,0 0 0,0-1 0,1 1 0,0-1 0,3 0 41,1-1-1,-1 1 0,0-1 1,0-1-1,0 1 0,0-1 1,7-5-1,3-5-52,-2-1 0,0 0-1,0-1 1,-2-1 0,0 0 0,0 0 0,-2-1-1,0 0 1,11-30 0,-9 18-459,-2-1 0,-1-1 1,-1 1-1,-1-1 0,1-35 0,-6 54 99,1-31-610,-2 42 928,0-1 0,0 1 1,0-1-1,0 0 0,0 1 1,-1-1-1,1 0 0,0 1 0,-1-1 1,1 1-1,-1-1 0,0 1 1,0-1-1,1 1 0,-1-1 0,0 1 1,0 0-1,-2-2 0,2 3 48,0 0-1,0 0 1,0 0-1,0 0 0,0 0 1,0 0-1,0 0 1,-1 0-1,1 1 1,0-1-1,0 0 1,0 1-1,0-1 1,0 1-1,0-1 0,0 1 1,0-1-1,1 1 1,-1 0-1,0-1 1,0 1-1,0 0 1,1 0-1,-1 0 1,0 0-1,1 0 0,-1 0 1,1 0-1,-1 0 1,1 0-1,-1 2 1,-18 36 313,18-38-319,-8 24 418,1 1 1,1-1-1,1 2 0,1-1 0,1 1 1,2 0-1,1 0 0,1 0 1,5 44-1,-4-63-337,1 1 0,1 0 0,-1-1-1,1 0 1,1 0 0,0 1 0,7 10 0,-10-16-65,1 0-1,0-1 0,0 1 0,0-1 1,0 1-1,0-1 0,1 0 1,-1 0-1,1 0 0,-1 0 0,1-1 1,0 1-1,-1-1 0,1 1 1,0-1-1,0 0 0,0 0 0,0 0 1,0-1-1,0 1 0,1-1 1,-1 1-1,6-1 0,-8-1-16,1 1-1,-1-1 0,0 0 0,0 1 1,1-1-1,-1 0 0,0 0 1,0 0-1,0 1 0,0-1 0,0 0 1,0-1-1,0 1 0,0 0 1,-1 0-1,1 0 0,0 0 1,-1-1-1,1 1 0,-1 0 0,1-1 1,-1 1-1,0 0 0,1-1 1,-1 1-1,0 0 0,0-3 1,1-41 66,-3 33-61,0 0 0,-1-1 0,0 1 0,-1 1 0,-9-21 1,12 28-16,-1 1 0,1-1 0,-1 0 0,0 1 0,0 0 1,0-1-1,-1 1 0,1 0 0,-1 0 0,0 0 0,0 1 1,0-1-1,0 1 0,0-1 0,-1 1 0,1 0 0,0 0 1,-1 1-1,0-1 0,1 1 0,-7-2 0,9 3 3,1 0 0,-1 0-1,1 1 1,-1-1 0,1 0-1,-1 0 1,1 1 0,0-1-1,-1 0 1,1 1 0,-1-1-1,1 0 1,0 1 0,-1-1-1,1 1 1,0-1 0,0 1-1,-1-1 1,1 1 0,0-1-1,0 0 1,0 1 0,0-1 0,-1 1-1,1-1 1,0 1 0,0-1-1,0 1 1,0 0 0,0-1-1,0 1 1,0-1 0,0 1-1,1-1 1,-1 1 0,0-1-1,0 1 1,0-1 0,0 0-1,1 1 1,0 0 0,9 24-114,-5-20 122,1-1 0,0 1 0,1-1 0,-1 0-1,1 0 1,0 0 0,-1-1 0,2 0 0,-1-1 0,0 0-1,0 0 1,1 0 0,-1-1 0,12 1 0,-7-1-1,0 0 1,0-1 0,-1 0-1,1-1 1,0-1 0,0 1 0,-1-2-1,19-5 1,-26 6 3,0 1-1,0-1 1,0 0 0,0 0-1,0-1 1,0 1 0,-1-1-1,0 1 1,1-1 0,-1 0-1,0-1 1,0 1 0,0 0-1,-1-1 1,0 1 0,1-1-1,-1 0 1,0 0 0,-1 0-1,1 0 1,-1 0 0,1-1 0,-1 1-1,-1 0 1,1 0 0,0-1-1,-1-7 1,0 11 13,-1 0-1,1 0 1,-1-1 0,1 1 0,-1 0 0,1 0-1,-1 0 1,1 0 0,-1 0 0,0 1 0,0-1-1,1 0 1,-1 0 0,0 0 0,0 0 0,0 1-1,0-1 1,0 1 0,0-1 0,0 0 0,0 1-1,0 0 1,0-1 0,0 1 0,-1 0 0,1-1-1,0 1 1,0 0 0,0 0 0,0 0 0,0 0-1,-1 0 1,1 0 0,0 0 0,0 1-1,0-1 1,0 0 0,0 1 0,-1-1 0,1 1-1,0-1 1,0 1 0,-1 0 0,-4 1 34,1 1 1,-1-1 0,1 1-1,0 0 1,0 1 0,0-1-1,-5 6 1,6-4 18,0-1 1,1 1 0,-1-1-1,1 1 1,1 0-1,-1 1 1,0-1 0,1 0-1,0 1 1,1-1-1,-1 1 1,1 0-1,-1 11 1,2-15-57,0 0 1,0 1-1,1-1 0,-1 0 1,0 1-1,1-1 1,0 0-1,0 1 0,-1-1 1,1 0-1,1 0 0,-1 0 1,0 0-1,0 0 0,1 0 1,-1 0-1,1 0 0,0-1 1,-1 1-1,1 0 0,0-1 1,0 0-1,0 1 0,0-1 1,0 0-1,0 0 1,1 0-1,-1 0 0,0 0 1,0-1-1,1 1 0,-1-1 1,0 0-1,1 1 0,3-1 1,13 0-70,0 0 0,0-1-1,0-1 1,0 0 0,0-2 0,-1 0 0,0-1 0,21-9 0,59-13-387,-98 27 448,1 0-1,-1 0 1,0 0-1,1 0 0,-1 1 1,0-1-1,1 0 1,-1 0-1,0 1 1,0-1-1,1 0 1,-1 0-1,0 1 0,0-1 1,0 0-1,1 1 1,-1-1-1,0 0 1,0 1-1,0-1 1,0 0-1,0 1 1,0-1-1,0 0 0,1 1 1,-1-1-1,0 0 1,0 1-1,0-1 1,-1 1-1,1-1 1,0 0-1,0 1 0,0-1 1,0 0-1,0 1 1,0-1-1,0 0 1,-1 1-1,1-1 1,0 0-1,0 1 1,-8 26 249,5-12 28,3-14-271,0 0 1,0 0 0,0-1 0,0 1-1,0 0 1,0 0 0,0 0-1,1 0 1,-1 0 0,0 0-1,1 0 1,-1-1 0,1 1 0,-1 0-1,1 0 1,-1-1 0,1 1-1,-1 0 1,1 0 0,0-1 0,-1 1-1,1-1 1,0 1 0,0-1-1,0 1 1,-1-1 0,3 1-1,32 6 245,39-12-772,-71 4 172,46-9-1211,-26-1-1276,-12-6-3960,-10 6 696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9.005"/>
    </inkml:context>
    <inkml:brush xml:id="br0">
      <inkml:brushProperty name="width" value="0.025" units="cm"/>
      <inkml:brushProperty name="height" value="0.025" units="cm"/>
    </inkml:brush>
  </inkml:definitions>
  <inkml:trace contextRef="#ctx0" brushRef="#br0">1 18 16207,'0'-8'2595,"9"1"448,10 5-1602,8 2-544,6 0-577,10 3-384,-6 3-1890,6-2-4196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09.338"/>
    </inkml:context>
    <inkml:brush xml:id="br0">
      <inkml:brushProperty name="width" value="0.025" units="cm"/>
      <inkml:brushProperty name="height" value="0.025" units="cm"/>
    </inkml:brush>
  </inkml:definitions>
  <inkml:trace contextRef="#ctx0" brushRef="#br0">1 1 20179,'0'0'7591,"62"3"-20147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0.200"/>
    </inkml:context>
    <inkml:brush xml:id="br0">
      <inkml:brushProperty name="width" value="0.025" units="cm"/>
      <inkml:brushProperty name="height" value="0.025" units="cm"/>
    </inkml:brush>
  </inkml:definitions>
  <inkml:trace contextRef="#ctx0" brushRef="#br0">313 322 320,'0'0'9033,"-1"-10"-5344,0 8-3604,1-1 120,0 0 0,0 0 1,0 0-1,-1 0 0,1 0 1,-1 0-1,0 0 0,0 0 1,0 1-1,0-1 0,0 0 0,-1 0 1,1 1-1,-1-1 0,0 1 1,0 0-1,1 0 0,-2-1 0,1 1 1,0 0-1,0 0 0,-1 1 1,1-1-1,-1 1 0,1-1 0,-1 1 1,0 0-1,1-1 0,-1 2 1,0-1-1,0 0 0,-5 0 0,1 0-128,0 1 0,0 0-1,0 0 1,0 1 0,0-1-1,0 2 1,0-1 0,0 1-1,1 0 1,-1 0 0,1 1-1,-1 0 1,1 0 0,0 1-1,0 0 1,0 0-1,0 0 1,1 0 0,0 1-1,0 0 1,0 0 0,1 1-1,-1-1 1,1 1 0,0 0-1,1 0 1,0 0 0,0 1-1,0-1 1,0 1-1,1-1 1,0 1 0,1 0-1,0 0 1,0 0 0,0 0-1,1 0 1,0 0 0,0 0-1,1 0 1,1 10 0,-1-15-68,-1 0 1,1-1 0,-1 1-1,1 0 1,0 0 0,0 0 0,0-1-1,0 1 1,0-1 0,0 1 0,1-1-1,-1 1 1,0-1 0,1 1 0,-1-1-1,1 0 1,-1 0 0,1 0 0,0 0-1,0 0 1,-1 0 0,1 0 0,0-1-1,0 1 1,0-1 0,0 1 0,0-1-1,0 0 1,-1 0 0,1 1-1,0-1 1,0-1 0,2 1 0,3 0 38,0-1 0,0 0 0,0-1 0,-1 1 0,1-1 0,-1 0 0,1-1 0,10-5 0,-4 0 0,0-1 0,-1-1-1,0 0 1,-1 0 0,0-1 0,0-1 0,-1 0-1,-1 0 1,0-1 0,12-22 0,-15 24 32,-1 0-1,0-1 1,-1 1 0,0-1 0,0 0 0,-2 0 0,1 0 0,-2-1 0,1 1 0,-2 0 0,0-1 0,0 1-1,-1-1 1,-3-12 0,2 19-46,0-1-1,-1 1 0,0 0 0,0 0 1,0 1-1,-1-1 0,0 1 1,0-1-1,-1 1 0,1 0 0,-1 1 1,0-1-1,0 1 0,-1 0 1,1 0-1,-1 1 0,0 0 0,0 0 1,0 0-1,0 0 0,-1 1 1,1 0-1,0 1 0,-11-2 0,9 1-52,1 1 0,-1 0 0,0 0 0,0 1 0,0 0 0,0 0 0,1 1 0,-1 0 0,0 0 0,0 1 0,1 0 0,-1 1 0,1-1 0,0 1 0,-1 1 0,1-1 0,1 1 0,-1 1 0,0-1 0,-8 9 0,7-4-201,1 1 0,0 0 1,1 0-1,0 0 0,1 1 0,-8 18 1,1 23-2354,12-47 1415,-1 1 1,1-1-1,0 1 0,1 0 1,-1-1-1,4 10 0,1-5-6326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17.339"/>
    </inkml:context>
    <inkml:brush xml:id="br0">
      <inkml:brushProperty name="width" value="0.035" units="cm"/>
      <inkml:brushProperty name="height" value="0.035" units="cm"/>
    </inkml:brush>
  </inkml:definitions>
  <inkml:trace contextRef="#ctx0" brushRef="#br0">0 141 11050,'1'-1'108,"0"1"0,-1-1 0,1 0 0,0 1 0,0-1 0,-1 1 0,1 0 0,0-1-1,0 1 1,-1-1 0,1 1 0,0 0 0,0 0 0,0 0 0,0-1 0,0 1 0,-1 0 0,1 0 0,0 0-1,0 0 1,0 1 0,0-1 0,0 0 0,-1 0 0,2 1 0,30 5 574,-27-4-805,103 24 43,224 49-511,-267-65 573,1-2 0,0-3-1,79-5 1,230-43 296,-58 4-51,394 2 231,194-18-54,-856 49-370,356-35 377,2 21 119,290 44-92,-40 1-428,-245-30-31,363 7-258,753 95-1083,-1132-66 1377,2-18 0,422-40-1,-697 18-9,650-39 37,-63 6 21,-428 5-80,139-12 46,-377 47 129,-1 3 1,1 1 0,-1 2 0,0 3 0,0 1 0,74 24 0,-92-25-52,146 42 308,-143-43-392,0-2-1,1 0 1,-1-2-1,36-2 1,57-14-21,-24 1 38,-80 13-13,-1 0 0,1 1 0,24 4 0,-21-2 11,31 1-1,-46-5-103,0 0 1,0 0-1,-1 0 0,1-1 1,0 0-1,-1 0 1,8-4-1,5-2-87,-7 2 17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0.930"/>
    </inkml:context>
    <inkml:brush xml:id="br0">
      <inkml:brushProperty name="width" value="0.025" units="cm"/>
      <inkml:brushProperty name="height" value="0.025" units="cm"/>
    </inkml:brush>
  </inkml:definitions>
  <inkml:trace contextRef="#ctx0" brushRef="#br0">0 122 8584,'0'0'12492,"9"6"-12001,3 2-352,0-1-1,0 0 1,1 0 0,0-1 0,0-1-1,25 7 1,-31-10-192,0-1 1,-1 0-1,1 0 1,0-1-1,-1 0 1,1 0-1,0 0 1,0-1-1,-1 0 1,1 0-1,-1-1 1,1 0-1,-1 0 1,1 0-1,-1-1 1,0 0-1,0 0 1,8-7-1,-7 5-251,-1 0 0,0-1 0,0 1-1,0-1 1,-1-1 0,0 1-1,0-1 1,-1 0 0,1 0-1,-1 0 1,-1 0 0,0-1 0,0 0-1,0 1 1,-1-1 0,0 0-1,-1 0 1,1 0 0,-1-12 0,-4 16 2374,-4 9-1327,-4 11-113,-2 13-209,2 1 0,1-1 0,1 2 0,1-1 1,2 1-1,2 0 0,0 1 0,1 42 0,3-72-498,0 0 0,0 0 0,0 0 0,0 0-1,1 0 1,-1 0 0,1 0 0,-1-1 0,1 1 0,-1 0 0,1 0-1,0 0 1,0 0 0,0-1 0,1 3 0,-1-3-416,0 0 0,0-1 0,0 1 0,0 0 0,0-1 0,0 1 0,0-1 0,0 1 0,0-1 0,1 0 0,-1 1 0,0-1 0,0 0 1,0 0-1,0 0 0,3 0 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1.294"/>
    </inkml:context>
    <inkml:brush xml:id="br0">
      <inkml:brushProperty name="width" value="0.025" units="cm"/>
      <inkml:brushProperty name="height" value="0.025" units="cm"/>
    </inkml:brush>
  </inkml:definitions>
  <inkml:trace contextRef="#ctx0" brushRef="#br0">1 394 4260,'0'0'13709,"8"0"-11899,21-2-1321,1-2 1,-1-1 0,0-2 0,0-1-1,38-15 1,-4 2 42,933-214-1600,-950 226 391,82-18-3271,-114 22 2027,0 0-1,0 0 1,20-12 0,-7-3-4715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1.806"/>
    </inkml:context>
    <inkml:brush xml:id="br0">
      <inkml:brushProperty name="width" value="0.025" units="cm"/>
      <inkml:brushProperty name="height" value="0.025" units="cm"/>
    </inkml:brush>
  </inkml:definitions>
  <inkml:trace contextRef="#ctx0" brushRef="#br0">228 378 6758,'0'0'5691,"-3"-9"-1692,2 5-3737,-1-1 0,0 0 0,0 1 0,0-1 0,0 1 0,-1 0 0,0-1 0,0 1 0,0 0 0,0 1 0,0-1 0,-1 1 0,0-1 0,0 1 0,0 0 0,0 1 0,0-1 0,-1 1 0,1-1 0,-1 1 0,1 1 0,-1-1 0,0 1 0,-7-2 0,8 2-239,-1 0 0,0 1 1,1 0-1,-1 0 0,1 0 1,-1 0-1,0 1 0,1-1 1,-1 1-1,1 0 0,-1 1 1,1-1-1,-1 1 1,1 0-1,0 0 0,0 0 1,0 1-1,0-1 0,0 1 1,1 0-1,-1 0 0,1 0 1,0 1-1,0-1 0,0 1 1,0 0-1,0 0 0,1 0 1,0 0-1,0 0 0,0 0 1,0 1-1,1-1 0,-1 0 1,1 1-1,1 0 0,-1-1 1,0 1-1,1-1 0,0 1 1,0 0-1,1 6 0,0-9 4,-1 0 0,1 0-1,-1-1 1,1 1-1,-1 0 1,1-1-1,0 1 1,0 0 0,0-1-1,0 1 1,0-1-1,1 1 1,-1-1 0,0 0-1,0 1 1,1-1-1,-1 0 1,1 0-1,-1 0 1,1 0 0,0 0-1,-1-1 1,1 1-1,0 0 1,0-1 0,0 1-1,-1-1 1,1 1-1,0-1 1,0 0-1,0 0 1,0 0 0,-1 0-1,1 0 1,0-1-1,2 1 1,3-1 53,0 0 0,-1 0 0,1-1 0,0 0 0,-1 0 0,0 0-1,1-1 1,11-6 0,-7-1 9,1 0 0,-1-1 0,-1 0 1,0-1-1,0 0 0,-1 0 0,-1-1 0,0 0 0,-1 0 0,0-1 0,-1 0 0,0 0 0,-2-1 0,1 0 0,-2 0 0,0 0 0,-1 0 0,0 0 0,-1 0 0,-1-1 0,-3-25 1,3 36-97,-1 1 1,0-1-1,0 1 1,-1-1-1,1 1 1,-1-1-1,0 1 1,0 0-1,0 0 1,0 0-1,-1 0 1,0 0-1,0 1 1,0-1-1,0 1 1,-1 0 0,1 0-1,-1 0 1,1 0-1,-1 0 1,0 1-1,0 0 1,-1 0-1,1 0 1,0 0-1,-1 1 1,1-1-1,-1 1 1,1 0-1,-1 1 1,1-1 0,-1 1-1,0 0 1,1 0-1,-1 0 1,0 1-1,1 0 1,-1 0-1,1 0 1,-1 0-1,1 1 1,-1-1-1,1 1 1,0 0-1,0 0 1,0 1-1,0-1 1,0 1 0,1 0-1,-1 0 1,-3 5-1,-1 0-202,1 1-1,0 0 1,0 0 0,1 0-1,0 1 1,1 0 0,0 0-1,1 1 1,0-1-1,0 1 1,1 0 0,1 0-1,-1 0 1,2 0-1,0 0 1,0 0 0,2 17-1,-1-27 93,0 1 0,0 0-1,1 0 1,-1 0-1,1-1 1,-1 1 0,1 0-1,0 0 1,0-1-1,0 1 1,0-1 0,0 1-1,0-1 1,0 1-1,0-1 1,1 0 0,-1 1-1,0-1 1,1 0-1,-1 0 1,1 0 0,1 1-1,0-1-218,-1 0 0,0-1 0,0 1 0,1-1 0,-1 1 0,0-1 0,0 0 0,1 1-1,-1-1 1,0-1 0,1 1 0,-1 0 0,0 0 0,1-1 0,-1 0 0,0 1 0,4-3 0,22-17-4095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2.153"/>
    </inkml:context>
    <inkml:brush xml:id="br0">
      <inkml:brushProperty name="width" value="0.025" units="cm"/>
      <inkml:brushProperty name="height" value="0.025" units="cm"/>
    </inkml:brush>
  </inkml:definitions>
  <inkml:trace contextRef="#ctx0" brushRef="#br0">64 1 12780,'-3'9'5317,"-17"55"-38,-12 37-2062,30-90-3105,-1 0 1,2 0-1,-1 0 1,2 0-1,-1 0 1,3 22 0,-1-31-85,0-1 1,0 0 0,0 1-1,1-1 1,-1 0 0,0 1-1,0-1 1,1 0 0,-1 0-1,1 0 1,-1 0 0,1-1 0,-1 1-1,1 0 1,-1-1 0,1 1-1,0-1 1,-1 1 0,1-1-1,0 0 1,-1 1 0,1-1-1,0 0 1,0 0 0,-1 0 0,1-1-1,0 1 1,-1 0 0,3-1-1,56-9 884,76-11-430,-5 2-2719,-114 15-838,1-1-1,28-13 1,-6-3-12631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2.862"/>
    </inkml:context>
    <inkml:brush xml:id="br0">
      <inkml:brushProperty name="width" value="0.025" units="cm"/>
      <inkml:brushProperty name="height" value="0.025" units="cm"/>
    </inkml:brush>
  </inkml:definitions>
  <inkml:trace contextRef="#ctx0" brushRef="#br0">116 20 3331,'-10'-3'539,"-7"-1"1731,0 0 1,0 1-1,-33-2 0,50 5-2189,0 0 0,0 0 0,-1 0 0,1 0 0,0 0 0,0 0 0,0 1 0,-1-1 0,1 0 0,0 0 0,0 0 0,0 1 0,-1-1 0,1 0 1,0 0-1,0 0 0,0 1 0,0-1 0,-1 0 0,1 0 0,0 1 0,0-1 0,0 0 0,0 0 0,0 1 0,0-1 0,0 0 0,0 0 0,0 1 0,0-1 0,0 0 0,0 1 0,0-1 0,0 0 0,0 0 0,0 1 0,0-1 0,0 0 0,1 0 1,-1 1-1,0-1 0,0 0 0,0 0 0,0 1 0,1-1 0,7 13 1818,2-9-1345,0-1 0,1 0 0,-1 0 0,1-1 1,0 0-1,-1-1 0,1 0 0,0-1 1,0-1-1,13-1 0,8 1 129,27 0-56,-23 0-558,-1 1-1,43 6 1,-76-6-125,1 0-1,-1 0 1,0 0-1,1 1 1,-1-1 0,1 1-1,-1 0 1,0 0-1,0 0 1,1 0 0,-1 0-1,0 0 1,0 0-1,0 1 1,0-1 0,0 1-1,0 0 1,-1-1-1,1 1 1,-1 0 0,1 0-1,-1 0 1,1 0-1,-1 0 1,0 0-1,0 1 1,0-1 0,0 0-1,-1 0 1,1 1-1,0-1 1,-1 1 0,1 4-1,-2-1 9,0-1 0,0 1-1,0-1 1,-1 1 0,1-1-1,-1 1 1,-1-1 0,1 0-1,-1 0 1,0 0 0,0 0-1,0-1 1,-6 8 0,-21 19 206,-1-1 0,-1-1 0,-1-2 0,-2-1 0,0-2 1,-2-1-1,-67 30 0,86-48-1930,37-20-2206,12-8-2065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3.192"/>
    </inkml:context>
    <inkml:brush xml:id="br0">
      <inkml:brushProperty name="width" value="0.025" units="cm"/>
      <inkml:brushProperty name="height" value="0.025" units="cm"/>
    </inkml:brush>
  </inkml:definitions>
  <inkml:trace contextRef="#ctx0" brushRef="#br0">191 2 18065,'-9'0'2328,"3"-1"-2155,0 0 0,0 1 0,0 0 0,-1 0 0,1 1 0,0 0 0,0 0 0,0 0 0,0 1 0,0 0 0,0 0 0,1 1 0,-1-1 0,0 1 0,1 0 0,0 1 1,0-1-1,0 1 0,0 0 0,1 0 0,-1 1 0,1-1 0,-4 6 0,2-2-23,1 1 0,0-1-1,0 1 1,1 0 0,0 0 0,0 0 0,1 0 0,1 1-1,-4 18 1,6-24-117,-1-1 0,1 1 0,0-1-1,0 1 1,0-1 0,1 1 0,-1 0-1,1-1 1,0 0 0,0 1 0,0-1 0,0 0-1,1 1 1,-1-1 0,1 0 0,0 0-1,0 0 1,0 0 0,0 0 0,1-1 0,-1 1-1,1-1 1,0 1 0,-1-1 0,1 0-1,0 0 1,0 0 0,0-1 0,1 1-1,3 1 1,3 0-7,1 0-1,-1-1 1,1 0 0,0 0-1,-1-1 1,1-1-1,0 0 1,0 0 0,0-1-1,-1-1 1,1 1-1,0-2 1,17-5 0,-16 3-12,-1 1 0,1-1 0,-1-1 0,0 0 1,-1-1-1,1 0 0,-1 0 0,-1-1 0,1 0 0,-1-1 1,12-16-1,-18 22-4,-1 0-1,1 0 1,-1-1 0,0 1 0,0-1-1,-1 0 1,1 0 0,-1 1 0,1-1-1,-1 0 1,-1 0 0,1 0 0,0-1-1,-1 1 1,0 0 0,0 0 0,0 0-1,-1-4 1,0 4-42,-1 1 0,1 0 0,-1-1 0,1 1 0,-1 0 0,0 0 0,0 0 1,0 0-1,-1 1 0,1-1 0,-1 1 0,0-1 0,1 1 0,-1 0 0,0 0 0,0 0 0,0 0 0,-1 0 0,1 1 0,-5-2 0,-4-1-456,0 0-1,0 1 1,-1 1-1,1 0 1,-20-1 0,-33 2-6559,44 1 2466,3 0-7259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3.802"/>
    </inkml:context>
    <inkml:brush xml:id="br0">
      <inkml:brushProperty name="width" value="0.025" units="cm"/>
      <inkml:brushProperty name="height" value="0.025" units="cm"/>
    </inkml:brush>
  </inkml:definitions>
  <inkml:trace contextRef="#ctx0" brushRef="#br0">388 390 3683,'0'-10'8296,"0"4"-7660,0 0 0,0 0 0,-1 0 0,1 0 0,-1 0-1,-1 0 1,1 0 0,-5-10 0,4 13-448,1 0 0,-1 0-1,0 0 1,0 1 0,0-1 0,-1 1 0,1-1 0,0 1-1,-1 0 1,0 0 0,1 0 0,-1 0 0,0 0-1,0 1 1,0-1 0,0 1 0,-1 0 0,1 0 0,0 0-1,0 0 1,-4 0 0,-2 0-128,0 0 0,-1 1-1,1 0 1,0 0 0,0 1 0,0 0-1,0 1 1,0 0 0,0 0 0,0 1-1,0 0 1,1 1 0,0 0 0,-1 0-1,-7 6 1,10-6-34,0 0-1,0 1 0,1 0 1,-1 0-1,1 0 0,0 1 1,0-1-1,1 1 0,0 1 0,0-1 1,0 0-1,1 1 0,0 0 1,0 0-1,1 0 0,0 0 1,0 0-1,0 0 0,0 9 1,2-15-16,0 1-1,0-1 1,0 0 0,0 1 0,1-1 0,-1 1 0,0-1 0,1 0-1,-1 1 1,1-1 0,-1 0 0,1 0 0,-1 1 0,1-1 0,0 0-1,0 0 1,0 0 0,-1 0 0,1 0 0,0 0 0,0 0 0,1 0 0,-1 0-1,0-1 1,0 1 0,0 0 0,0-1 0,1 1 0,-1 0 0,0-1-1,1 0 1,-1 1 0,0-1 0,1 0 0,-1 0 0,0 0 0,1 0-1,-1 0 1,1 0 0,1 0 0,5 0 1,0-1 0,0 0 0,0 0 0,0-1 0,16-5-1,-9 1-36,0-1-1,-1-1 1,0 0-1,0-1 0,-1-1 1,0 0-1,0 0 0,-1-2 1,-1 1-1,0-2 0,11-14 1,-14 17 55,-1-1 0,0 0 0,0 0 0,-1-1 1,-1 0-1,0 0 0,0-1 0,-1 1 0,-1-1 0,0 0 0,-1 0 1,0 0-1,-1 0 0,0-18 0,-2 25 6,-1 1 1,1-1-1,-1 1 0,0-1 0,0 1 1,0 0-1,-1 0 0,1 0 1,-1 0-1,-1 1 0,1-1 0,-1 1 1,1 0-1,-1 0 0,0 0 1,-1 0-1,1 1 0,-1 0 1,1 0-1,-1 0 0,0 0 0,0 1 1,-1 0-1,1 0 0,-9-2 1,-5-2-29,0 2 1,0 0 0,-1 1-1,0 2 1,1-1 0,-24 3 0,34 0-22,-1 0 0,1 1 0,-1 0 0,1 0 0,-1 1 0,1 0 0,0 1 0,1 0 0,-1 1 1,-11 7-1,16-9-142,0-1 0,1 1 0,-1 0 0,1 0 0,0 0 0,0 0 0,0 1 0,0-1 0,0 1 0,1 0 0,-1 0 0,1 0 0,0 0 0,1 0 0,-1 0 0,1 1 0,0-1 0,0 0 0,0 1 1,0-1-1,1 1 0,0-1 0,0 1 0,0 5 0,9 9-3549,15-5-2952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4.287"/>
    </inkml:context>
    <inkml:brush xml:id="br0">
      <inkml:brushProperty name="width" value="0.025" units="cm"/>
      <inkml:brushProperty name="height" value="0.025" units="cm"/>
    </inkml:brush>
  </inkml:definitions>
  <inkml:trace contextRef="#ctx0" brushRef="#br0">0 87 7944,'0'0'7479,"6"-8"-4986,-1 2-2236,1 0 1,0 0-1,0 1 1,1 0 0,-1 0-1,1 0 1,0 1-1,0 0 1,0 1-1,1-1 1,0 1 0,-1 1-1,1-1 1,0 1-1,9-1 1,-14 3-159,86-12 1602,-83 11-1629,0 1 0,0 0 1,0 0-1,0 1 0,0-1 0,0 1 0,0 1 1,-1-1-1,1 1 0,0 0 0,-1 0 0,7 4 0,-9-4-66,-1 0-1,0 0 0,0 0 0,0 1 0,0-1 0,0 1 1,-1-1-1,1 1 0,-1-1 0,0 1 0,0 0 0,0 0 0,0 0 1,0 0-1,0-1 0,-1 1 0,1 0 0,-1 0 0,0 0 1,0 0-1,0 0 0,-1 0 0,1 0 0,0 0 0,-1 0 0,0 0 1,0 0-1,0 0 0,0-1 0,-3 6 0,-2 5 8,-1 0-1,0-1 1,-1 0-1,0 0 1,-10 10-1,6-8-10,4-6-47,0 0-1,0 1 0,1 1 0,0-1 0,0 1 1,1 0-1,1 1 0,0-1 0,0 1 0,-4 16 1,9-25 34,0-1 1,0 0-1,0 0 1,0 1 0,0-1-1,0 0 1,0 0-1,1 1 1,-1-1 0,0 0-1,1 0 1,-1 0 0,1 0-1,0 1 1,-1-1-1,1 0 1,0 0 0,-1 0-1,1 0 1,0-1-1,0 1 1,0 0 0,0 0-1,0 0 1,0-1 0,0 1-1,0 0 1,0-1-1,0 1 1,1-1 0,-1 1-1,0-1 1,0 0-1,1 0 1,-1 1 0,2-1-1,54 3-588,-45-3 451,20 0-1601,-1-1-1,56-9 1,-36-1-4080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4.662"/>
    </inkml:context>
    <inkml:brush xml:id="br0">
      <inkml:brushProperty name="width" value="0.025" units="cm"/>
      <inkml:brushProperty name="height" value="0.025" units="cm"/>
    </inkml:brush>
  </inkml:definitions>
  <inkml:trace contextRef="#ctx0" brushRef="#br0">5 61 6534,'0'0'7970,"0"9"-3790,-2 7-3048,1-3-202,0 0-1,0 0 0,1 0 0,3 14 0,-3-24-834,0 0 1,1 0-1,0 0 0,-1 0 1,1 0-1,0 0 1,1 0-1,-1-1 0,0 1 1,1 0-1,0-1 1,-1 1-1,1-1 0,0 1 1,1-1-1,-1 0 1,0 0-1,0 0 0,1 0 1,-1 0-1,1 0 1,0-1-1,0 0 0,3 2 1,0-1-37,1 0-1,-1-1 1,1 1 0,-1-2 0,1 1 0,0-1 0,-1 0-1,1 0 1,12-2 0,-11 0-490,0-1 0,0 1 0,-1-1 0,1 0 1,-1-1-1,0 0 0,1 0 0,-2-1 0,1 0 0,-1 0 0,12-11 0,-10 7-269,0 0 0,-1-1 0,0 0 0,-1 0 0,0 0 0,-1 0 0,9-23 1,-11 23 669,0 0 1,-1 1 0,0-1 0,-1 0 0,1-15 0,-6 48 4559,-10 15-2941,2-5-848,1 6-206,2 1 0,2 1-1,-5 65 1,15-8-2775,2-69-1476,3-1-2460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023"/>
    </inkml:context>
    <inkml:brush xml:id="br0">
      <inkml:brushProperty name="width" value="0.025" units="cm"/>
      <inkml:brushProperty name="height" value="0.025" units="cm"/>
    </inkml:brush>
  </inkml:definitions>
  <inkml:trace contextRef="#ctx0" brushRef="#br0">1 447 12556,'0'0'2776,"9"-1"-812,49-7-428,-1-3-1,99-32 0,-34 9-866,484-111 1328,119-30-1918,-691 165-547,28-6 334,-19 12-6711,-57 4-169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3:58.348"/>
    </inkml:context>
    <inkml:brush xml:id="br0">
      <inkml:brushProperty name="width" value="0.035" units="cm"/>
      <inkml:brushProperty name="height" value="0.035" units="cm"/>
    </inkml:brush>
  </inkml:definitions>
  <inkml:trace contextRef="#ctx0" brushRef="#br0">39 176 11114,'-21'10'926,"9"-7"-577,11-3-330,1 0-1,0 0 0,0 0 0,0 0 1,-1 0-1,1 0 0,0 0 1,0 0-1,0 0 0,-1 0 0,1 0 1,0 0-1,0 0 0,0 0 0,0 0 1,-1 0-1,1-1 0,0 1 1,0 0-1,0 0 0,0 0 0,-1 0 1,1 0-1,0 0 0,0-1 0,0 1 1,0 0-1,0 0 0,0 0 0,0 0 1,-1 0-1,1-1 0,0 1 1,0 0-1,0 0 0,0 0 0,0-1 1,0 1-1,0 0 0,1-2 12,1 0-1,-1 0 0,1 0 1,0 1-1,-1-1 1,1 0-1,0 1 0,0-1 1,0 1-1,0 0 1,0 0-1,4-2 0,1 0 12,11-8-26,1 1-1,0 1 1,0 0 0,1 2 0,0 0 0,0 2-1,1 0 1,0 1 0,0 1 0,25-1 0,204-13 219,-239 16-223,213-28 141,-171 25-91,0 3 0,66 6 0,196 41 197,-27-2-159,-218-37-88,0-3 0,80-6 0,42-17 19,-103 8 107,1 3-1,115 6 0,12 23 136,92 5-98,104-34-173,-107-2-120,1 26 45,-225-6 90,239 25 140,-223-30-113,128-7 0,189-39-69,240-9-42,51 35 84,-436 12-3,62-1 131,-243-2-91,148-28-1,-105-3 742,-131 37-714,1 0 0,0 0 0,-1 0 0,1 0 0,0 0 0,-1 0 1,1 1-1,0-1 0,-1 0 0,1 1 0,0 0 0,-1-1 0,1 1 0,-1 0 0,1 0 0,-1 0 1,2 1-1,23 22-1163,-20-17 298,-6-7 484,-4 2-46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554"/>
    </inkml:context>
    <inkml:brush xml:id="br0">
      <inkml:brushProperty name="width" value="0.025" units="cm"/>
      <inkml:brushProperty name="height" value="0.025" units="cm"/>
    </inkml:brush>
  </inkml:definitions>
  <inkml:trace contextRef="#ctx0" brushRef="#br0">250 383 2787,'0'0'15006,"6"-9"-11851,18-30-732,-24 39-2363,1-1 0,-1 0-1,1 1 1,-1-1-1,0 0 1,1 1-1,-1-1 1,0 0-1,1 0 1,-1 1-1,0-1 1,0 0 0,0 0-1,0 0 1,0 1-1,0-1 1,0 0-1,0 0 1,0 0-1,0 0 1,0 1-1,0-1 1,0 0 0,-1 0-1,1 1 1,0-1-1,-1 0 1,1 0-1,0 1 1,-1-1-1,1 0 1,-1 1-1,1-1 1,-1 1 0,0-1-1,1 0 1,-1 1-1,1-1 1,-1 1-1,0 0 1,0-1-1,1 1 1,-1-1 0,0 1-1,0 0 1,1 0-1,-1-1 1,0 1-1,0 0 1,-1 0-1,-41-1 125,38 2-111,-5 0-126,0 1 1,0 1-1,0 0 0,1 0 0,-1 1 1,1 0-1,0 1 0,0 0 0,1 0 0,-1 1 1,1 0-1,0 0 0,1 1 0,-10 11 0,9-11 83,0 2-1,1-1 0,1 1 0,0 0 0,0 1 0,0-1 0,1 1 0,1 0 0,0 0 0,0 1 1,1-1-1,0 1 0,-1 11 0,4-20-4,0-1 0,0 0 1,0 0-1,0 1 0,0-1 1,0 0-1,1 0 0,-1 1 0,0-1 1,1 0-1,-1 0 0,1 0 1,-1 0-1,1 0 0,-1 0 1,1 0-1,0 0 0,-1 0 0,1 0 1,0 0-1,0 0 0,0 0 1,0 0-1,0-1 0,0 1 0,0 0 1,0-1-1,0 1 0,0-1 1,0 1-1,1-1 0,-1 1 1,0-1-1,0 0 0,0 0 0,1 0 1,-1 0-1,0 1 0,0-2 1,1 1-1,-1 0 0,2 0 0,4-1 61,0 0 0,0 0-1,0 0 1,0-1 0,0 0-1,10-5 1,7-6 69,-1-2 0,-1 0 1,-1-2-1,0 0 0,-1-1 0,0-1 1,-2-1-1,0-1 0,-2 0 0,0-1 1,12-25-1,-18 29 14,0 0 1,-2-1 0,0 0-1,-1 0 1,6-32-1,-12 47-157,0-1-1,0 0 0,0 0 0,-1 0 0,0 0 0,0 1 0,0-1 0,0 0 0,-1 0 1,0 0-1,0 0 0,0 1 0,-1-1 0,1 1 0,-1-1 0,0 1 0,0-1 1,-1 1-1,1 0 0,-1 0 0,0 0 0,0 0 0,-1 1 0,1-1 0,-1 1 0,1 0 1,-1 0-1,-7-4 0,0 2-153,0 1 1,0 0-1,-1 0 1,1 1-1,-1 1 1,0 0-1,0 1 1,-17-1-1,21 2-23,0 0 1,0 0-1,0 1 1,0 0 0,0 1-1,0 0 1,0 0-1,0 0 1,0 1-1,1 0 1,-1 1-1,1 0 1,-7 4-1,13-7 65,0 0 0,-1 0 0,1 0 0,0 0 0,0 0 0,0 0 0,0 0 0,0 1 0,1-1 0,-1 0 0,0 1 0,0-1 0,1 0 0,-1 1 0,1-1 0,-1 1 0,1-1 0,0 1 0,-1 2 0,8 6-4256,9-6-3520,5-4-5486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5.978"/>
    </inkml:context>
    <inkml:brush xml:id="br0">
      <inkml:brushProperty name="width" value="0.025" units="cm"/>
      <inkml:brushProperty name="height" value="0.025" units="cm"/>
    </inkml:brush>
  </inkml:definitions>
  <inkml:trace contextRef="#ctx0" brushRef="#br0">131 0 5637,'0'0'12017,"-8"5"-7762,2 0-3939,-1 0 0,1 0 0,0 1 0,1 0 0,-1 0 0,1 0 0,0 1 1,1-1-1,-1 1 0,1 0 0,1 1 0,-1-1 0,-3 14 0,-5 15-93,2 2-1,1-1 1,2 1-1,1 1 0,0 75 1,6-112-220,0-1-1,0 0 1,1 0 0,-1 0 0,0 1 0,0-1-1,1 0 1,-1 0 0,1 0 0,-1 0 0,1 0 0,-1 0-1,1 0 1,0 0 0,-1 0 0,1 0 0,0 0-1,0 0 1,0 0 0,0 0 0,0 0 0,0-1-1,0 1 1,0 0 0,0-1 0,0 1 0,2 0-1,1 0-2,1 0-1,-1 0 0,1 0 1,-1 0-1,1-1 0,0 0 1,7 0-1,6-2-109,0 0 0,34-10 1,-31 5-169,19-5-390,45-19 0,-72 26-673,-1-2 1,-1 1-1,1-1 0,14-13 0,-1-5-6960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6.324"/>
    </inkml:context>
    <inkml:brush xml:id="br0">
      <inkml:brushProperty name="width" value="0.025" units="cm"/>
      <inkml:brushProperty name="height" value="0.025" units="cm"/>
    </inkml:brush>
  </inkml:definitions>
  <inkml:trace contextRef="#ctx0" brushRef="#br0">0 121 14990,'0'0'5296,"10"-11"-3641,0 0-1296,1 1 1,0 0-1,0 0 1,1 1-1,0 1 0,1 0 1,0 0-1,24-9 1,-21 12-150,1 1-1,-1 1 1,1 0 0,-1 1-1,1 1 1,20 1 0,-33 0-176,0 0-1,-1 1 1,1-1 0,0 1 0,0 0 0,0 0 0,-1 1-1,1-1 1,-1 1 0,1 0 0,-1 0 0,1 0-1,-1 0 1,3 3 0,-4-3-12,-1 0 0,1 1 0,-1-1 0,1 0 0,-1 1 0,0-1 0,0 1 0,0 0 1,-1-1-1,1 1 0,0 0 0,-1-1 0,0 1 0,0 0 0,0 0 0,0-1 0,0 1 0,0 0 0,-1 0 0,1-1 0,-1 1 0,-1 4 0,-1 0 99,0 0 0,0-1 0,-1 1 0,0 0 0,0-1 0,0 0 0,-10 10-1,8-10-89,1 0 0,1 0-1,-1 0 1,1 0-1,0 1 1,1 0-1,-5 9 1,8-16-35,0 1 1,0 0-1,-1 0 0,1 0 1,0 0-1,0 0 0,0 0 1,0 0-1,0 0 1,0 0-1,0 0 0,0 0 1,0-1-1,0 1 0,1 0 1,-1 0-1,0 0 0,1 0 1,-1 0-1,1 0 0,-1-1 1,1 1-1,-1 0 1,1 0-1,-1-1 0,1 1 1,1 1-1,0-1-52,0 0 1,0 0-1,0 0 0,0 0 1,1 0-1,-1 0 0,0-1 1,0 1-1,1-1 0,3 1 0,6-1-686,0 0 0,-1 0 0,19-4-1,15-10-3426,3-10-2947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6.838"/>
    </inkml:context>
    <inkml:brush xml:id="br0">
      <inkml:brushProperty name="width" value="0.025" units="cm"/>
      <inkml:brushProperty name="height" value="0.025" units="cm"/>
    </inkml:brush>
  </inkml:definitions>
  <inkml:trace contextRef="#ctx0" brushRef="#br0">297 0 3651,'0'0'19267,"-9"8"-18039,-14 13-730,-111 105 389,109-100-878,1 1-1,2 1 1,-25 38 0,46-63-6,-1-1 0,1 1 0,-1 0 0,1 0 1,0 0-1,0 0 0,0 0 0,0 0 0,1 0 1,-1 5-1,1-7 0,0 0 0,0 0 0,0 0 0,0 0 0,0 0 0,1 0 0,-1 0 0,0-1-1,1 1 1,-1 0 0,1 0 0,-1 0 0,1 0 0,-1-1 0,1 1 0,0 0 0,-1-1 0,1 1 0,0 0 0,0-1 0,-1 1 0,1-1 0,1 1 0,5 1 2,0 0-1,0 0 1,0-1-1,0 0 1,0 0-1,1-1 1,10 0 0,-16 0-10,228-7-3504,-77-10-4246,-71 4-1304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17.246"/>
    </inkml:context>
    <inkml:brush xml:id="br0">
      <inkml:brushProperty name="width" value="0.025" units="cm"/>
      <inkml:brushProperty name="height" value="0.025" units="cm"/>
    </inkml:brush>
  </inkml:definitions>
  <inkml:trace contextRef="#ctx0" brushRef="#br0">391 106 4324,'-6'-11'9369,"5"8"-9140,-4-6 560,1 0 0,-1 0-1,-1 1 1,1 0-1,-11-11 1,13 16-555,0 0 1,0 1-1,0-1 0,-1 1 0,1-1 1,-1 1-1,1 0 0,-1 1 0,0-1 1,0 1-1,0-1 0,0 1 1,0 0-1,0 1 0,0-1 0,0 1 1,-1 0-1,1 0 0,-6 0 0,-1 3-65,0-1 0,0 2-1,0 0 1,0 0 0,1 0-1,-1 2 1,1-1 0,1 1-1,-1 1 1,1-1-1,0 2 1,1-1 0,-12 13-1,7-5 1,0-1 0,1 2-1,0 0 1,2 0 0,0 1-1,0 0 1,-7 21 0,14-31-101,1 1 1,0-1-1,0 1 0,0-1 1,1 1-1,0-1 1,1 1-1,-1 0 1,2 0-1,-1-1 1,1 1-1,0 0 1,3 11-1,-2-14-52,0-1-1,1 1 1,-1-1 0,1 1-1,0-1 1,0 0 0,0 0-1,0 0 1,1-1-1,0 1 1,-1-1 0,1 0-1,1 0 1,-1 0 0,0 0-1,1-1 1,-1 1 0,1-1-1,0-1 1,0 1 0,6 1-1,6 1 9,-1-2 0,1 0 0,0 0 0,0-2 0,0 0 0,0-1 0,0 0 0,-1-1 0,1-2 0,-1 1 0,1-2 0,17-7 0,-26 9-11,1 0 1,-1-1-1,0 0 0,0 0 0,0-1 0,-1 0 0,0 0 0,0-1 1,0 0-1,0-1 0,-1 1 0,0-1 0,-1 0 0,1 0 0,-1-1 1,-1 0-1,1 0 0,-2 0 0,1 0 0,-1-1 0,0 1 0,0-1 0,-1 0 1,1-10-1,-3 13-27,0 0 0,0 1 0,-1-1 0,0 1 0,0-1 0,0 1 0,0-1-1,-1 1 1,0 0 0,0-1 0,-1 1 0,1 0 0,-1 1 0,0-1 0,-1 0 0,1 1 0,-1 0 0,0 0 0,0 0 0,0 0 0,0 0 0,-1 1 0,1 0 0,-1 0 0,0 0 0,0 1 0,-10-4 0,-1-1-692,-1 1-1,0 0 1,-19-3 0,-46-3-6860,45 8-2251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5.366"/>
    </inkml:context>
    <inkml:brush xml:id="br0">
      <inkml:brushProperty name="width" value="0.025" units="cm"/>
      <inkml:brushProperty name="height" value="0.025" units="cm"/>
    </inkml:brush>
  </inkml:definitions>
  <inkml:trace contextRef="#ctx0" brushRef="#br0">0 118 9705,'0'0'5654,"12"2"-3359,22 2-1260,0-1 0,0-2 0,1-1 0,54-7 1,151-35 126,-116 19-1014,-33 5-121,-26 5-25,1 2 0,89-2-1,-153 13-48,0 0-1,0 0 0,0 0 1,0 0-1,0 1 1,0-1-1,0 0 1,0 1-1,-1 0 0,1-1 1,0 1-1,0 0 1,0 0-1,-1 0 0,1 0 1,1 2-1,-2-2-293,0 0 1,0 0-1,-1 0 0,1 0 0,0 0 0,-1 0 0,1 0 0,-1 0 1,1 1-1,-1-1 0,0 0 0,0 0 0,1 1 0,-1-1 0,0 0 0,0 2 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8.399"/>
    </inkml:context>
    <inkml:brush xml:id="br0">
      <inkml:brushProperty name="width" value="0.025" units="cm"/>
      <inkml:brushProperty name="height" value="0.025" units="cm"/>
    </inkml:brush>
  </inkml:definitions>
  <inkml:trace contextRef="#ctx0" brushRef="#br0">20 153 7303,'0'0'7233,"-3"8"-5097,-12 24-1469,15-32-634,0 0 1,0 1-1,0-1 1,-1 0-1,1 1 0,0-1 1,0 0-1,0 1 1,0-1-1,0 0 0,0 1 1,0-1-1,0 1 1,0-1-1,0 0 0,0 1 1,0-1-1,0 0 1,0 1-1,0-1 0,0 1 1,0-1-1,0 0 1,0 1-1,1-1 0,-1 0 1,0 1-1,0-1 1,0 0-1,1 1 0,-1-1 1,0 0-1,0 0 1,1 1-1,-1-1 0,0 0 1,1 0-1,-1 1 0,0-1 1,1 0-1,0 0 1,16 2 426,-13-2-161,469-23 3850,-221 4-3734,391 10-853,-116 6-95,-441-5 1371,1-3 0,-1-4 0,-1-3 0,161-59 0,-232 72-826,-4 1-11,1 0 0,-1 1-1,1 0 1,0 1 0,15-1-1,-16 5-565,-14 3-1064,-16 4-3447,2-9-2334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6.455"/>
    </inkml:context>
    <inkml:brush xml:id="br0">
      <inkml:brushProperty name="width" value="0.025" units="cm"/>
      <inkml:brushProperty name="height" value="0.025" units="cm"/>
    </inkml:brush>
  </inkml:definitions>
  <inkml:trace contextRef="#ctx0" brushRef="#br0">105 55 1602,'0'0'9459,"1"-8"-6138,2-25-1266,-3 33-1997,1 0 0,-1-1 0,0 1 0,0 0 0,0-1 0,1 1 0,-1 0 0,0-1 0,0 1 0,0 0 0,0-1 0,0 1 0,0 0 0,0-1 0,0 1 0,0-1 0,0 1 0,0 0 0,0-1 0,0 1 0,0 0 0,0-1 0,0 1 0,0 0-1,0-1 1,-1 1 0,1 0 0,0-1 0,0 1 0,0 0 0,-1-1 0,1 1 0,0 0 0,0 0 0,-1-1 0,1 1 0,0 0 0,0 0 0,-1-1 0,1 1 0,0 0 0,-1 0 0,1 0 0,0 0 0,-1 0 0,1-1 0,0 1 0,-1 0 0,1 0 0,-1 0 0,1 0 0,0 0 0,-1 0 0,1 0 0,0 0 0,-1 0 0,1 0 0,0 1 0,-1-1 0,1 0 0,-1 0 0,-14 15 511,4 12-389,1 0 1,1 1-1,-9 48 1,-5 91 1012,21-156-1117,-3 33 75,1 0 0,2 0-1,6 59 1,-4-101-142,0 0 0,0-1-1,0 1 1,1 0-1,-1 0 1,1 0 0,-1-1-1,1 1 1,0 0-1,-1-1 1,1 1 0,0 0-1,0-1 1,0 1 0,0-1-1,1 0 1,-1 1-1,0-1 1,1 0 0,-1 0-1,1 1 1,-1-1 0,1 0-1,-1-1 1,1 1-1,0 0 1,-1 0 0,1-1-1,0 1 1,0-1 0,0 1-1,-1-1 1,1 0-1,0 0 1,0 0 0,0 0-1,0 0 1,-1 0-1,1-1 1,0 1 0,3-1-1,2-1 101,1 0 0,0-1-1,-1 0 1,1 0 0,-1-1-1,0 0 1,0 0 0,7-7-1,14-14 21,-1-2-1,-2-1 1,-1-1-1,-1-1 1,20-36 0,-31 49 17,-35 71 257,13-23-325,6-22-67,0-2 12,1 1 1,0 0-1,0 0 0,1 0 1,0 1-1,0-1 0,0 12 0,2-19-13,0 0 0,0 0 0,1 0 0,-1-1 0,0 1 0,0 0 0,1 0 0,-1 0 0,1 0 0,-1-1 0,1 1-1,-1 0 1,1 0 0,-1-1 0,1 1 0,0 0 0,-1-1 0,1 1 0,0-1 0,-1 1 0,1-1 0,0 1 0,0-1 0,0 0 0,0 1-1,-1-1 1,1 0 0,0 0 0,0 1 0,0-1 0,0 0 0,0 0 0,0 0 0,0 0 0,-1 0 0,1 0 0,0 0 0,0-1-1,0 1 1,0 0 0,1-1 0,42-13 556,-21 2-469,0-2-1,-1-1 1,-1-1 0,32-30 0,-3 3 17,-56 78 286,-1-19-244,4-9-119,0-1-1,0 1 1,1-1-1,0 1 1,0 0-1,1 0 1,-1 8-1,2-14-33,0-1-1,0 1 0,0-1 1,0 0-1,1 1 0,-1-1 0,0 0 1,0 1-1,1-1 0,-1 0 1,0 1-1,1-1 0,-1 0 0,0 0 1,1 1-1,-1-1 0,1 0 1,-1 0-1,0 0 0,1 1 1,-1-1-1,1 0 0,-1 0 0,0 0 1,1 0-1,-1 0 0,1 0 1,-1 0-1,1 0 0,-1 0 0,1 0 1,-1 0-1,0 0 0,1 0 1,-1 0-1,1 0 0,-1-1 0,1 1 1,19-6 190,-7 0-148,-1-1 0,1-1-1,-2 0 1,1-1-1,18-17 1,-20 16-96,0 1 0,1 0 0,0 0 1,1 2-1,22-12 0,-34 19 39,0-1 1,1 1-1,-1 0 1,0 0-1,1 0 0,-1 0 1,1 0-1,-1 0 1,0 0-1,1 0 1,-1 0-1,1 0 0,-1 0 1,0 0-1,1 0 1,-1 0-1,1 0 0,-1 0 1,0 0-1,1 0 1,-1 0-1,0 1 1,1-1-1,-1 0 0,1 0 1,-1 0-1,0 1 1,1-1-1,-1 0 0,0 1 1,0-1-1,1 0 1,-1 0-1,0 1 1,0-1-1,0 1 0,1-1 1,-1 0-1,0 1 1,0 0-1,2 24 5,-10 27 222,-1-5-43,9-46-199,0-1 0,0 1 0,0 0 0,0-1 0,0 1 0,0-1 0,0 1 0,1 0 0,-1-1 0,0 1 0,0-1 0,1 1 0,-1-1 0,0 1 0,0-1 0,1 1 0,-1-1 0,1 1 0,-1-1 0,0 1 0,1-1 0,-1 1 0,1-1 0,-1 0 0,2 1 0,-1-1-129,1 0 0,-1 0 0,0 0 0,1 0 0,-1 0 0,0 0 0,1-1 0,-1 1 0,0 0 0,1-1 0,-1 1 0,0-1 0,1 0 0,-1 1 0,0-1 0,2-1 0,4-4-1578,0 1 1,-1-1-1,1 0 0,8-12 0,11-12-5601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6.786"/>
    </inkml:context>
    <inkml:brush xml:id="br0">
      <inkml:brushProperty name="width" value="0.025" units="cm"/>
      <inkml:brushProperty name="height" value="0.025" units="cm"/>
    </inkml:brush>
  </inkml:definitions>
  <inkml:trace contextRef="#ctx0" brushRef="#br0">139 6 17168,'0'0'4730,"-8"-2"-3620,4 1-1090,-1 0 0,0 1 0,0-1-1,1 1 1,-1 0 0,0 0 0,0 0-1,0 0 1,1 1 0,-1 0 0,0 0-1,1 0 1,-1 1 0,0 0 0,1 0-1,0 0 1,-1 0 0,1 1 0,0-1-1,0 1 1,1 0 0,-1 0 0,1 1-1,-1-1 1,1 1 0,0-1 0,0 1-1,0 0 1,-2 6 0,4-8-51,1-1 0,-1 0 0,1 0 0,-1 0-1,1 1 1,0-1 0,0 0 0,0 0 0,-1 1 0,1-1 0,0 0 0,1 0 0,-1 1-1,0-1 1,0 0 0,1 0 0,-1 1 0,0-1 0,1 0 0,-1 0 0,1 0 0,0 0-1,-1 0 1,1 0 0,0 0 0,-1 0 0,1 0 0,0 0 0,0 0 0,0 0 0,0 0-1,0-1 1,0 1 0,0 0 0,0-1 0,1 1 0,-1-1 0,0 1 0,0-1 0,0 1-1,2-1 1,9 4-656,0-2 0,-1 1-1,22 0 1,-8 0-654,-20-1 1265,1-1 1,0 1 0,-1 0-1,1 0 1,-1 0-1,0 1 1,0 0 0,0 0-1,0 0 1,-1 1-1,9 7 1,-12-9 255,0-1-1,0 1 1,0-1-1,0 1 0,0-1 1,0 1-1,0 0 1,-1-1-1,1 1 1,-1 0-1,1 0 1,-1-1-1,0 1 1,0 0-1,1 0 1,-1 0-1,-1 0 1,1-1-1,0 1 1,0 0-1,-1 0 1,1 0-1,-1-1 1,1 1-1,-1 0 1,0-1-1,0 1 1,1 0-1,-1-1 1,0 1-1,-1-1 1,1 1-1,0-1 1,0 0-1,-1 0 1,1 1-1,-1-1 1,1 0-1,-1 0 1,-2 1-1,-5 6 259,-1-1-1,0 0 1,0-1 0,0 0 0,0 0-1,-1-1 1,0-1 0,0 0 0,-1 0-1,1-1 1,-14 2 0,25-5-501,0 0 1,-1 0-1,1 0 0,0 0 0,-1 0 1,1 0-1,0 0 0,0 0 1,-1 0-1,1 0 0,0 0 0,-1 0 1,1 0-1,0 0 0,-1 0 1,1 0-1,0 0 0,-1-1 0,1 1 1,0 0-1,0 0 0,-1 0 1,1 0-1,0-1 0,0 1 0,-1 0 1,1 0-1,0 0 0,0-1 1,0 1-1,-1 0 0,1 0 0,0-1 1,0 1-1,0 0 0,0-1 1,0 1-1,0 0 0,0 0 0,-1-1 1,1 1-1,0 0 0,0-1 1,0 0-1,9-16-3622,20-14-4798,-1 8-1762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161"/>
    </inkml:context>
    <inkml:brush xml:id="br0">
      <inkml:brushProperty name="width" value="0.025" units="cm"/>
      <inkml:brushProperty name="height" value="0.025" units="cm"/>
    </inkml:brush>
  </inkml:definitions>
  <inkml:trace contextRef="#ctx0" brushRef="#br0">103 74 3619,'0'0'21253,"-10"3"-20010,3-1-1073,-1 1-1,1 0 0,0 0 0,0 0 0,0 1 0,-9 6 1,14-7-109,-1-1 1,0 0-1,1 1 0,-1-1 1,1 1-1,0 0 1,-1 0-1,1 0 1,1 0-1,-1 0 0,0 0 1,1 1-1,0-1 1,0 0-1,0 1 1,0-1-1,0 1 0,1 0 1,-1 5-1,1-8-56,0 0 0,0 0-1,0 0 1,0 0 0,1 0-1,-1 0 1,0 0 0,0-1-1,1 1 1,-1 0 0,0 0-1,1 0 1,-1 0 0,1-1-1,-1 1 1,1 0 0,-1 0-1,1-1 1,0 1 0,-1-1-1,1 1 1,0 0 0,0-1-1,-1 1 1,1-1 0,0 1 0,0-1-1,0 0 1,0 1 0,0-1-1,3 1 13,0-1-1,-1 1 1,1-1-1,-1 0 1,1 0-1,0 0 1,-1 0-1,6-2 1,-1 1-38,1-1 1,-1-1-1,0 0 0,0 0 1,0 0-1,12-8 1,-11 4-29,-1 0 0,0-1 0,0 0 0,-1 0 0,0-1 0,-1 0-1,1 0 1,-2 0 0,1-1 0,-2 0 0,1 0 0,-1 0 0,-1-1 0,1 0 0,2-18 0,-7 29 43,1 0 0,0 0 1,0 0-1,-1-1 0,1 1 0,0 0 0,0 0 0,-1 0 1,1 0-1,0-1 0,0 1 0,-1 0 0,1 0 1,0 0-1,-1 0 0,1 0 0,0 0 0,0 0 0,-1 0 1,1 0-1,0 0 0,-1 0 0,1 0 0,0 0 0,-1 0 1,1 0-1,0 0 0,0 0 0,-1 1 0,1-1 1,0 0-1,0 0 0,-1 0 0,1 0 0,0 1 0,0-1 1,-1 0-1,1 0 0,0 0 0,0 1 0,0-1 0,-1 0 1,1 1-1,-6 6-127,0 1 1,0 0 0,1 0-1,0 1 1,0 0 0,1 0-1,0 0 1,1 0 0,0 0-1,0 1 1,1 0 0,1-1-1,-1 1 1,1 0 0,1 0-1,0 0 1,1-1 0,1 13-1,-1-20-200,1 0 0,0 0 0,-1 0 0,1 0 0,0 0 0,0 0 0,0-1 0,0 1 0,0-1 0,1 1 0,-1-1 0,0 0 0,1 0 0,-1 0 0,1 0 0,-1 0 0,1-1 0,-1 1 0,1-1 0,-1 1 0,1-1 0,0 0 0,-1 0 0,1 0 0,-1-1 0,1 1 0,0-1 0,3 0 0,24-9-5715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08.288"/>
    </inkml:context>
    <inkml:brush xml:id="br0">
      <inkml:brushProperty name="width" value="0.035" units="cm"/>
      <inkml:brushProperty name="height" value="0.035" units="cm"/>
    </inkml:brush>
  </inkml:definitions>
  <inkml:trace contextRef="#ctx0" brushRef="#br0">70 326 8594,'-3'0'264,"-4"3"203,-1-2-1,1 1 0,-1-1 0,0 0 1,-10-1-1,17 0-428,1 0-1,0 0 1,-1 0 0,1 0-1,-1 0 1,1 0 0,-1 0-1,1 0 1,0 0 0,-1 0-1,1-1 1,-1 1 0,1 0-1,0 0 1,-1-1 0,1 1 0,0 0-1,-1 0 1,1-1 0,0 1-1,0 0 1,-1-1 0,1 1-1,0 0 1,0-1 0,-1 1-1,1-1 1,0 1 0,0 0-1,0-1 1,0 1 0,0-1 0,0 1-1,0-1 1,-1 1 0,1 0-1,0-1 1,1 1 0,-1-1-1,0 1 1,0-1 0,0 1-1,0 0 1,0-1 0,0 1-1,0-1 1,1 1 0,-1 0 0,0-1-1,0 1 1,0-1 0,1 1-1,-1-1 1,2-1 12,-1 0 0,1 0 0,-1-1 0,1 1 0,-1 0 0,1 1 0,0-1-1,2-2 1,4 0-29,-1 0 0,1 0 0,0 1 0,0 0-1,0 0 1,0 1 0,9-1 0,64-7 147,-39 7-136,248-24 42,-204 23-31,120 10 0,201 47 42,24 3-58,743-18 12,-736-58-38,0-22 12,310-18 6,-225 58-10,177-8-8,-386-10 1,200-11 15,2 23-20,-202 1 11,-245 1-5,0-4-1,101-26 1,1-17 10,74-19 1148,-245 72-1133,1 0 0,0-1-1,0 1 1,0 0 0,0-1-1,0 1 1,-1 0 0,1 0-1,0 0 1,0 0 0,0 0-1,0 0 1,0 0 0,0 0-1,0 0 1,-1 1 0,1-1-1,0 0 1,1 1 0,-3 0-33,1 0 0,-1 0 0,0 0 0,1 0 0,-1 0 1,0 0-1,0-1 0,0 1 0,0 0 0,0 0 1,0-1-1,0 1 0,0-1 0,0 1 0,-3 0 1,-28 14-72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503"/>
    </inkml:context>
    <inkml:brush xml:id="br0">
      <inkml:brushProperty name="width" value="0.025" units="cm"/>
      <inkml:brushProperty name="height" value="0.025" units="cm"/>
    </inkml:brush>
  </inkml:definitions>
  <inkml:trace contextRef="#ctx0" brushRef="#br0">95 0 10378,'0'0'9337,"-10"12"-7608,-2 2-1026,0 1 0,1 1 0,-14 28 0,21-37-563,0 1 0,1 0 0,0 0 0,0 0 1,1 0-1,0 1 0,1-1 0,-1 1 0,2-1 0,-1 1 1,1-1-1,2 16 0,-1-22-142,-1 0 0,1 0 0,-1-1 0,1 1 0,0 0 0,-1-1 0,1 1 0,0-1 1,0 1-1,0-1 0,1 1 0,-1-1 0,0 0 0,0 0 0,1 1 0,-1-1 0,1 0 0,-1 0 0,1 0 0,-1-1 0,1 1 0,0 0 0,-1 0 0,4 0 1,49 5-969,-7-1 328,-46-4 637,0-1 1,1 1-1,-1 0 1,0 0-1,0 0 1,0 0 0,0 0-1,0 0 1,0 0-1,0 0 1,0 0-1,0 0 1,-1 0-1,1 1 1,0-1-1,-1 0 1,1 1 0,-1-1-1,1 0 1,-1 1-1,0-1 1,1 0-1,-1 1 1,0-1-1,0 1 1,0-1-1,0 1 1,0-1 0,0 0-1,-1 1 1,1-1-1,0 1 1,-1-1-1,1 0 1,-1 1-1,1-1 1,-1 0-1,0 0 1,-1 2 0,-3 7 70,0 1 1,-2-1-1,-10 14 1,14-19-16,-98 112 1726,139-136-1280,12-9-354,66-25 0,32-19-1871,-145 70 1429,0 1-1,0-1 1,0 0-1,0-1 1,0 1-1,-1 0 1,1-1-1,-1 0 1,4-4-1,-5 6-239,0-1 0,-1 1 0,1-1 0,-1 0 0,1 1-1,-1-1 1,1 1 0,-1-1 0,0 0 0,0 1 0,0-1-1,0 0 1,0 1 0,0-3 0,-5-12-10725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7.912"/>
    </inkml:context>
    <inkml:brush xml:id="br0">
      <inkml:brushProperty name="width" value="0.025" units="cm"/>
      <inkml:brushProperty name="height" value="0.025" units="cm"/>
    </inkml:brush>
  </inkml:definitions>
  <inkml:trace contextRef="#ctx0" brushRef="#br0">1 35 12300,'0'0'7174,"62"-33"-6117,-16 32-320,9 1-256,7 0-385,0 0-1217,3 0-5862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057"/>
    </inkml:context>
    <inkml:brush xml:id="br0">
      <inkml:brushProperty name="width" value="0.025" units="cm"/>
      <inkml:brushProperty name="height" value="0.025" units="cm"/>
    </inkml:brush>
  </inkml:definitions>
  <inkml:trace contextRef="#ctx0" brushRef="#br0">99 0 14414,'0'0'9502,"-3"13"-9166,-34 140 434,-13 60-654,49-208-113,-2 5 2,1 1 0,1 0 0,0 0 1,1-1-1,1 20 0,-1-28 15,0 0 1,1 1-1,0-1 1,-1 0-1,1 0 1,0 1-1,0-1 1,1 0-1,-1 0 0,0 0 1,1 0-1,-1 0 1,1 0-1,-1-1 1,1 1-1,0 0 1,0-1-1,0 0 1,0 1-1,0-1 1,0 0-1,0 0 1,0 0-1,0 0 1,1 0-1,-1-1 1,0 1-1,1 0 1,-1-1-1,0 0 1,3 0-1,13 1 75,0 0 1,-1-2-1,1 0 0,0-1 0,-1-1 0,1 0 1,-1-2-1,0 0 0,-1 0 0,1-2 0,-1 0 1,0-1-1,-1 0 0,1-2 0,-2 0 0,0 0 1,0-1-1,0-1 0,-2 0 0,0-1 0,0 0 1,-1-1-1,14-24 0,-22 32-457,0 0-1,0-1 1,-1 1 0,0-1-1,0 0 1,1-10-1,-3 14-182,0 0-1,0-1 1,0 1-1,0-1 0,0 1 1,-1-1-1,0 1 1,-1-6-1,-13-10-6570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405"/>
    </inkml:context>
    <inkml:brush xml:id="br0">
      <inkml:brushProperty name="width" value="0.025" units="cm"/>
      <inkml:brushProperty name="height" value="0.025" units="cm"/>
    </inkml:brush>
  </inkml:definitions>
  <inkml:trace contextRef="#ctx0" brushRef="#br0">15 1 11179,'0'0'3427,"-14"52"-1569,14-31 192,5-4-353,16-4-191,6 0-610,1-5-703,8-8-1507,1 0-3394,2-4-6439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6:59.781"/>
    </inkml:context>
    <inkml:brush xml:id="br0">
      <inkml:brushProperty name="width" value="0.025" units="cm"/>
      <inkml:brushProperty name="height" value="0.025" units="cm"/>
    </inkml:brush>
  </inkml:definitions>
  <inkml:trace contextRef="#ctx0" brushRef="#br0">120 82 18642,'-8'3'1302,"-3"1"-1035,-50 19 1761,58-22-1938,1 0-1,-1 1 0,1-1 1,-1 1-1,1-1 0,0 1 1,0 0-1,0 0 0,0 0 1,0 0-1,0 0 0,0 0 0,1 1 1,-1-1-1,1 1 0,0-1 1,0 1-1,-1 0 0,2-1 1,-1 1-1,-1 3 0,2-5-87,0 0 1,0 0-1,1 0 0,-1 0 0,0 0 0,0 0 0,1 0 0,-1 0 1,0 0-1,1 0 0,-1 0 0,1 0 0,-1 0 0,1 0 1,-1 0-1,1-1 0,0 1 0,0 0 0,-1-1 0,1 1 1,0 0-1,0-1 0,0 1 0,-1-1 0,1 1 0,0-1 0,0 1 1,0-1-1,0 0 0,0 1 0,0-1 0,0 0 0,2 0 1,41 2 177,-32-2-60,0 0 13,0-1 0,0-1 0,0 0 0,0 0 0,-1-1 0,1-1 0,21-9 0,-28 11-12,-1-1 0,1 1 0,0-1 0,-1 0 0,0 0 0,0 0 0,0 0 0,0-1 0,0 1 0,-1-1 0,1 0 0,-1 0 0,0-1 0,-1 1 0,1 0 0,-1-1 0,1 0 0,-1 0 0,-1 0 0,1 1 0,0-8 0,-1 11-106,-1 0 1,0 0-1,0-1 0,-1 1 0,1 0 1,0 0-1,0 0 0,0 0 1,-1 0-1,1 0 0,-1-1 0,1 1 1,-1 0-1,1 0 0,-1 0 0,0 0 1,1 0-1,-1 1 0,0-1 1,0 0-1,1 0 0,-1 0 0,0 1 1,-2-2-1,-34-11 11,27 12-398,0 0 1,-1 1 0,1 0-1,-1 0 1,-12 3 0,22-3 287,1-1 1,0 1-1,-1 0 0,1 0 1,-1 0-1,1 0 1,0 0-1,-1 0 0,1 1 1,-1-1-1,1 0 1,0 0-1,-1 0 0,1 0 1,0 0-1,-1 1 1,1-1-1,-1 0 1,1 0-1,0 0 0,-1 1 1,1-1-1,0 0 1,0 1-1,-1-1 0,1 0 1,0 1-1,0-1 1,-1 0-1,1 1 0,0-1 1,0 0-1,0 1 1,0-1-1,0 1 1,0-1-1,-1 0 0,1 1 1,0-1-1,0 1 1,0-1-1,0 0 0,0 1 1,1-1-1,-1 1 1,0 0-1,1 0-180,-1-1 1,1 1-1,0 0 0,0 0 1,0 0-1,0-1 0,0 1 1,0-1-1,0 1 0,0-1 1,0 1-1,0-1 0,0 1 1,0-1-1,0 0 0,0 1 1,2-1-1,17 2-1241,0-1-1,0 0 1,1-2-1,25-3 1,-31 1 2005,0 0 1,-1 0-1,0-2 0,0 1 0,0-2 0,22-12 1,-24 8 4815,-22 9-1308,-25 13-2325,31-9-1608,0 0-1,1 0 1,-1 1-1,1 0 0,-1-1 1,1 1-1,-3 6 0,5-9-75,1-1-1,-1 1 1,1 0-1,-1-1 1,1 1-1,-1 0 1,1-1-1,0 1 1,-1 0-1,1 0 1,0-1-1,0 1 1,-1 0-1,1 0 1,0-1-1,0 1 1,0 0-1,0 0 1,0 0-1,0-1 1,0 1-1,1 0 1,-1 0-1,0 0 1,0-1-1,0 1 1,1 0-1,-1 0 1,0-1-1,1 1 1,-1 0-1,1-1 1,-1 1-1,1 0 1,-1-1-1,1 1 0,-1-1 1,1 1-1,0-1 1,-1 1-1,1-1 1,0 0-1,0 1 1,-1-1-1,1 0 1,0 1-1,-1-1 1,1 0-1,0 0 1,1 1-1,33 5-749,-22-4 510,-1 0 1,0 1 0,0 0-1,0 1 1,0 0-1,18 10 1,-29-13 262,0-1 1,0 0-1,-1 1 1,1-1-1,0 1 1,0-1-1,-1 1 0,1 0 1,0-1-1,-1 1 1,1 0-1,0-1 0,-1 1 1,1 0-1,-1 0 1,1 0-1,-1-1 1,0 1-1,1 0 0,-1 0 1,0 0-1,0 0 1,1 0-1,-1 0 1,0 0-1,0 0 0,0 0 1,0-1-1,0 1 1,0 0-1,-1 0 1,1 0-1,0 0 0,0 0 1,-1 0-1,1 0 1,0 0-1,-1-1 0,1 1 1,-1 0-1,1 0 1,-1 0-1,1-1 1,-1 1-1,0 0 0,1-1 1,-1 1-1,0-1 1,-1 2-1,-39 24 1323,29-21-1303,-1 0-1,0 0 0,0-1 1,0-1-1,0 0 1,0-1-1,-20 1 0,32-3-185,1 0 0,-1 0 0,1-1 0,-1 1 0,1 0 0,-1 0 0,0 0 0,1-1 0,-1 1-1,1 0 1,-1-1 0,1 1 0,0 0 0,-1-1 0,1 1 0,-1-1 0,1 1 0,0 0 0,-1-1 0,1 1 0,0-1 0,-1 1-1,1-1 1,0 1 0,0-1 0,0 0 0,-1 1 0,1-1 0,0 1 0,0-1 0,0 1 0,0-1 0,0 0 0,0 1 0,0-1-1,0 0 1,3-25-6563,8-7-3916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00.397"/>
    </inkml:context>
    <inkml:brush xml:id="br0">
      <inkml:brushProperty name="width" value="0.025" units="cm"/>
      <inkml:brushProperty name="height" value="0.025" units="cm"/>
    </inkml:brush>
  </inkml:definitions>
  <inkml:trace contextRef="#ctx0" brushRef="#br0">130 1 2626,'0'0'13464,"-7"13"-9829,-16 30-2352,1 1-1,2 1 0,2 1 0,-11 48 1,24-67-1239,2-1-1,1 1 1,1-1 0,3 30 0,-2-55-44,0 0 0,-1 0 0,1 0 1,0 0-1,0 0 0,0 0 1,1-1-1,-1 1 0,0 0 0,0 0 1,0 0-1,1 0 0,-1 0 1,1 0-1,-1 0 0,1 0 1,-1 0-1,1-1 0,-1 1 0,1 0 1,-1 0-1,1-1 0,0 1 1,0 0-1,-1-1 0,1 1 0,0-1 1,0 1-1,0-1 0,0 1 1,-1-1-1,1 0 0,0 1 0,0-1 1,0 0-1,0 0 0,0 1 1,0-1-1,1 0 0,0-1-44,0 1 0,0-1 0,0 0 0,0 0 0,0 0 0,0 0 1,0 0-1,-1 0 0,1 0 0,0 0 0,-1-1 0,1 1 0,-1-1 0,1 1 0,-1-1 0,0 1 0,2-4 0,7-14-787,0 0 0,-2-1 0,0 0 0,9-38 0,-13 40 890,0 0 1,-2 0-1,1-23 0,-14 94 1537,11-50-1558,0 0 1,0 0-1,1 0 0,-1 0 0,1 0 1,-1 0-1,1 0 0,0-1 1,0 1-1,1 0 0,-1-1 0,0 1 1,1 0-1,0-1 0,0 0 1,-1 1-1,1-1 0,0 0 0,1 0 1,3 3-1,0-2 29,-1 0 0,0 0 0,1-1 0,-1 1 0,1-2 0,-1 1 0,1 0 0,0-1 0,0 0 0,8 0 0,-5-1-16,0 1-1,0-1 0,1-1 1,-1 0-1,0 0 0,0-1 0,0 0 1,0-1-1,-1 0 0,1 0 0,0-1 1,-1 0-1,0 0 0,10-8 1,-16 11-59,0-1 0,-1 1 0,1-1 0,-1 0 0,1 0 1,-1 0-1,1 0 0,-1 0 0,0 0 0,0 0 0,0 0 1,0 0-1,0 0 0,-1 0 0,1-1 0,-1 1 1,1 0-1,-1-1 0,0 1 0,0 0 0,0-1 0,0 1 1,0 0-1,-1-4 0,1 5-3,-1 0 0,1 1 0,0-1 0,-1 0 0,1 1-1,-1-1 1,1 1 0,-1-1 0,1 0 0,-1 1 0,0-1 0,1 1 0,-1 0 0,1-1 0,-1 1-1,0-1 1,1 1 0,-1 0 0,0 0 0,0-1 0,1 1 0,-1 0 0,0 0 0,0 0 0,1 0-1,-2 0 1,-1 0 9,1 0-1,0 1 0,-1 0 0,1-1 1,0 1-1,-1 0 0,1 0 0,0 0 0,0 1 1,0-1-1,0 0 0,0 1 0,-2 1 1,-6 6 239,1 0 0,0 0 0,-13 18 1,20-24-154,0 0 0,0-1 0,0 1 0,0 0 0,0 0 0,1 0 1,-1 1-1,1-1 0,0 0 0,0 1 0,0-1 0,1 1 0,-1-1 1,1 0-1,-1 1 0,1-1 0,0 1 0,1-1 0,0 5 0,-1-7-59,1 0-1,0 0 1,0 0-1,0 0 1,0 0-1,1 0 1,-1 0-1,0 0 1,0 0-1,1-1 0,-1 1 1,0 0-1,1-1 1,-1 1-1,0-1 1,1 1-1,-1-1 1,1 0-1,-1 0 0,1 1 1,-1-1-1,3 0 1,38-2 334,-37 2-288,34-7-271,-1-1-1,0-2 1,0-1-1,-1-2 0,40-20 1,34-12-1415,-85 40 1657,-26 6-23,0-1 0,0 0 0,1 0 1,-1 0-1,0 0 0,1 0 0,-1 0 1,0 0-1,0 1 0,1-1 1,-1 0-1,0 0 0,0 0 0,1 1 1,-1-1-1,0 0 0,0 0 0,0 1 1,1-1-1,-1 0 0,0 0 0,0 1 1,0-1-1,0 0 0,0 1 1,0-1-1,0 0 0,1 1 0,-1-1 1,0 0-1,0 0 0,0 1 0,0-1 1,0 0-1,-1 1 0,1 0 0,-18 36 1804,7-18-1534,2 8 404,9-26-675,0 0-1,0-1 1,0 1-1,1 0 1,-1-1-1,0 1 1,0 0-1,0-1 1,0 1-1,1-1 1,-1 1-1,0-1 1,0 1-1,1 0 0,-1-1 1,0 1-1,1-1 1,-1 1-1,1-1 1,-1 1-1,1-1 1,-1 0-1,2 1 1,2 0-1,0 1 1,0-2-1,0 1 0,0 0 1,1-1-1,-1 0 1,0 0-1,0 0 1,7-2-1,4 1-788,0-2 1,-1 0-1,19-6 0,18-9-10079,-24 7-5192</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08.124"/>
    </inkml:context>
    <inkml:brush xml:id="br0">
      <inkml:brushProperty name="width" value="0.025" units="cm"/>
      <inkml:brushProperty name="height" value="0.025" units="cm"/>
    </inkml:brush>
  </inkml:definitions>
  <inkml:trace contextRef="#ctx0" brushRef="#br0">149 278 2594,'-8'10'4613,"-9"15"-4349,1 1 1,2 1 0,0 0-1,2 1 1,1 0 0,-8 37-1,7-15-270,2 0-1,3 1 1,-1 72-1,7-104 126,2 0 0,0 0-1,1 0 1,1 0-1,1 0 1,0-1 0,2 0-1,0 0 1,1 0 0,0 0-1,2-1 1,15 23-1,-19-33-62,0 0 0,1 0 0,0-1 0,0 0-1,1 0 1,0-1 0,0 0 0,0 0 0,0 0-1,1-1 1,0 0 0,0-1 0,0 0 0,0 0-1,1-1 1,-1 1 0,1-2 0,-1 1 0,1-2-1,16 1 1,-13-2 152,1 0 0,-1-2-1,0 1 1,0-1-1,0-1 1,0 0 0,-1-1-1,0 0 1,0-1 0,0 0-1,0 0 1,-1-2 0,0 1-1,9-9 1,1-4 185,-1-1-1,0-1 1,-2 0-1,-1-1 1,0-1-1,-2-1 1,-1 0-1,-1-1 1,-1 0-1,9-31 1,-10 22-299,-2 1-1,-1-2 1,-2 1-1,-1-1 1,-2 0-1,-2 0 1,-6-58-1,2 69-59,-1-1 0,-1 2 0,-2-1 0,0 1 0,-1 0 0,-2 0 0,0 1 0,-2 1 0,0 0 1,-2 1-1,0 0 0,-1 1 0,-1 1 0,-1 1 0,-26-22 0,37 35-23,-1-1-1,1 2 1,-1-1 0,0 1 0,0 0 0,0 1-1,0 0 1,-1 0 0,1 1 0,-1 0 0,1 0-1,-1 1 1,-17-1 0,20 3-85,0 0-1,-1 0 0,1 0 1,0 1-1,0 0 1,0 0-1,0 0 1,1 1-1,-1 0 0,1 0 1,-1 0-1,1 1 1,0 0-1,0 0 1,1 0-1,-1 0 0,1 1 1,0 0-1,-6 9 1,-17 34-2993,15-16-2114,6-4-5448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19.087"/>
    </inkml:context>
    <inkml:brush xml:id="br0">
      <inkml:brushProperty name="width" value="0.025" units="cm"/>
      <inkml:brushProperty name="height" value="0.025" units="cm"/>
    </inkml:brush>
  </inkml:definitions>
  <inkml:trace contextRef="#ctx0" brushRef="#br0">222 58 6566,'0'0'3513,"-9"-5"-2344,3 2-1099,4 1 62,0 0 0,-1 0 0,0 1 0,1-1 0,-1 1 0,0 0 0,0 0 0,1 0 0,-1 0 0,0 0 0,0 1 0,0-1 1,0 1-1,0 0 0,0 0 0,0 0 0,0 0 0,0 0 0,0 1 0,0 0 0,0-1 0,0 1 0,0 0 0,0 0 0,0 1 1,1-1-1,-1 0 0,0 1 0,1 0 0,-5 3 0,-4 9 136,0 1 0,1 1-1,0-1 1,1 1 0,1 1 0,1 0 0,0 0-1,1 0 1,-7 34 0,5-2-161,1-1 1,0 74-1,5-66-82,4 1-1,1-1 1,3 0 0,3 0 0,2-1-1,2 0 1,21 53 0,-30-98-25,0 0 0,1-1 0,0 0 0,0 0 0,1 0 1,0-1-1,13 15 0,-17-21 9,0-1 0,0 1 0,0 0 0,0-1 0,0 0 1,0 1-1,1-1 0,-1 0 0,0 0 0,1 0 0,-1 0 0,0-1 0,1 1 0,-1 0 0,1-1 0,0 0 1,-1 0-1,1 0 0,-1 0 0,1 0 0,-1 0 0,1-1 0,-1 1 0,1-1 0,-1 0 0,1 1 1,-1-1-1,0 0 0,1-1 0,-1 1 0,0 0 0,0-1 0,0 1 0,0-1 0,0 0 0,0 1 1,2-4-1,10-10 280,-1 0 0,-1-1 0,-1 0 0,0 0 0,17-36 0,32-99 299,-40 95-581,-2 0 0,-3-1 1,-3-1-1,-2 0 0,-2 0 1,-3-1-1,-4-92 1,-3 135-11,-1 1 1,0-1 0,-1 1 0,-1-1 0,0 1 0,-1 1 0,-1-1 0,0 1 0,-10-14 0,14 23 6,1 1 1,-2 1-1,1-1 1,0 0-1,-1 1 1,0-1-1,0 1 1,0 0-1,0 1 1,0-1-1,0 1 1,-1-1-1,1 1 1,-6-1-1,6 2-7,0 1-1,-1-1 1,1 1-1,0 0 1,0 1 0,0-1-1,0 1 1,-1-1-1,1 1 1,0 0 0,0 1-1,1-1 1,-1 1 0,0 0-1,0 0 1,1 0-1,-1 0 1,1 1 0,-5 3-1,-2 3-295,1 0 0,0 1-1,0 0 1,1 0 0,-8 14 0,-17 30-4440,11-14-2196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28.220"/>
    </inkml:context>
    <inkml:brush xml:id="br0">
      <inkml:brushProperty name="width" value="0.025" units="cm"/>
      <inkml:brushProperty name="height" value="0.025" units="cm"/>
    </inkml:brush>
  </inkml:definitions>
  <inkml:trace contextRef="#ctx0" brushRef="#br0">814 90 4356,'0'0'3310,"0"-8"-1970,0 6-1227,0-1 0,0 0 0,0 1-1,0-1 1,-1 0 0,1 0 0,-1 1 0,1-1 0,-1 1 0,0-1 0,0 0 0,0 1-1,0 0 1,-1-1 0,1 1 0,0 0 0,-1-1 0,0 1 0,0 0 0,1 0 0,-1 1-1,0-1 1,-1 0 0,1 0 0,0 1 0,0 0 0,-1-1 0,1 1 0,-1 0 0,1 0-1,-1 0 1,1 0 0,-5 0 0,-4-2-5,-1 0 0,0 0 0,-1 2 0,1-1 0,0 1-1,0 1 1,-1 0 0,1 1 0,0 1 0,0-1 0,0 2 0,0 0 0,0 0 0,0 1 0,1 1-1,0 0 1,0 0 0,-20 14 0,-35 21-48,-115 92 1,161-114 81,0 1 1,1 1 0,1 0 0,1 2-1,1 0 1,1 1 0,1 0 0,1 1-1,-11 26 1,4 7 84,2 0-1,3 2 0,2 0 0,-6 77 1,12-41-174,11 187 1,9-176-25,6-1 0,44 148 0,-7-38 327,-45-163-270,3-1 0,1-1 0,3 0 0,2-1 0,32 56 0,-43-89-79,2 1 0,0-2 0,1 1 0,0-2-1,1 1 1,1-2 0,0 0 0,1 0 0,0-2 0,1 0 0,1 0 0,-1-2 0,1 0 0,1-1 0,0 0 0,0-2 0,28 7-1,-29-9 67,0-1-1,1-1 0,-1-1 1,1 0-1,-1-1 0,1-1 1,30-5-1,-38 4 18,0-1 1,0 0-1,-1-1 0,0 0 0,0 0 1,0-1-1,0 0 0,0-1 0,-1 0 1,0 0-1,-1-1 0,1 0 0,-1 0 1,11-15-1,24-43 222,-2-1 0,42-98-1,-24 45 142,114-260 480,-143 299-851,-3-1 0,28-162 1,-43 159-71,-4 0 1,-3 0 0,-11-133-1,1 159-7,-3 1 0,-2 0 0,-3 0 0,-2 2 0,-3 0 0,-28-58 0,30 82-1034,-2 0 0,-1 2 0,-2 0 0,-49-51-1,52 59 202,-2-2-4376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32.542"/>
    </inkml:context>
    <inkml:brush xml:id="br0">
      <inkml:brushProperty name="width" value="0.025" units="cm"/>
      <inkml:brushProperty name="height" value="0.025" units="cm"/>
    </inkml:brush>
  </inkml:definitions>
  <inkml:trace contextRef="#ctx0" brushRef="#br0">74 7 2691,'0'0'5749,"-8"-1"-4228,-6-1-730,-8-1 307,-1 2 3371,23 2-4404,-1-1-1,1 1 0,-1-1 1,1 1-1,-1-1 1,1 1-1,-1-1 0,1 1 1,0-1-1,-1 1 0,1-1 1,0 1-1,-1 0 0,1-1 1,0 1-1,0 0 0,0-1 1,-1 1-1,1 0 0,0-1 1,0 1-1,0 0 0,0-1 1,0 1-1,0 0 0,0-1 1,1 1-1,-1 0 0,0 0 1,4 22 962,-2-18-976,1-1 0,0 1 0,0-1 0,1 0 0,-1 0 0,1-1 0,0 1 0,0-1 0,0 1 0,0-1 1,0-1-1,1 1 0,-1 0 0,1-1 0,0 0 0,0 0 0,0-1 0,0 1 0,0-1 0,0 0 0,8 0 0,15 2 27,0-1 0,48-3 0,-55 0 28,169-19-357,-544 33 1671,606-27-1249,-54 3-1111,-308 2 960,78 5-164,0 1 0,-46 2 1,73 2 51,1-1 0,-1 1 0,1 0 1,-1 0-1,1 1 0,0-1 0,-1 1 0,1 0 1,0 0-1,0 0 0,0 1 0,1-1 0,-1 1 0,1 0 1,-1 0-1,1 0 0,0 1 0,0-1 0,0 1 1,1 0-1,-1 0 0,1-1 0,0 2 0,0-1 0,0 0 1,1 0-1,-1 1 0,1-1 0,0 0 0,0 1 1,1-1-1,-1 1 0,1 0 0,1 5 0,-1-9-95,1 0 1,0 1-1,0-1 0,0 0 0,0 0 0,0 0 0,0 0 0,0 0 1,0 0-1,0 0 0,0-1 0,0 1 0,1 0 0,-1-1 1,0 1-1,1 0 0,-1-1 0,0 0 0,1 1 0,-1-1 1,0 0-1,1 0 0,-1 0 0,1 0 0,-1 0 0,1 0 0,-1 0 1,0 0-1,1 0 0,-1-1 0,1 1 0,-1-1 0,0 1 1,1-1-1,1 0 0,22-15-4068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3.060"/>
    </inkml:context>
    <inkml:brush xml:id="br0">
      <inkml:brushProperty name="width" value="0.035" units="cm"/>
      <inkml:brushProperty name="height" value="0.035" units="cm"/>
    </inkml:brush>
  </inkml:definitions>
  <inkml:trace contextRef="#ctx0" brushRef="#br0">1 173 10114,'1'0'135,"1"0"0,0 1 0,0-1-1,0 0 1,0 0 0,-1-1 0,1 1 0,0 0-1,0 0 1,0-1 0,-1 1 0,1-1 0,3-1 0,6-2-80,69-14-31,2 3 0,84-4-1,168 8 244,234-23 816,-280 10-718,-234 20-321,397-20 177,-305 23-191,160 20-1,-4 20 34,98 11-2,131-13-45,79 9 5,-196-14-5,-289-29-11,166-16 0,36-28 0,61-5-1,846-30 21,-1026 70 259,299-45 1,-487 48-153,-1 1 0,0 0 0,0 2 0,1 0 0,-1 2 1,0 0-1,0 1 0,34 9 0,-16-2-10,-9-3-500,0 2 1,48 21-1,-57-19 182</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35.783"/>
    </inkml:context>
    <inkml:brush xml:id="br0">
      <inkml:brushProperty name="width" value="0.025" units="cm"/>
      <inkml:brushProperty name="height" value="0.025" units="cm"/>
    </inkml:brush>
  </inkml:definitions>
  <inkml:trace contextRef="#ctx0" brushRef="#br0">0 121 10025,'0'0'3903,"9"5"-3092,5 0-517,0 0 1,1-1-1,-1 0 0,1-2 0,0 1 0,-1-2 0,1 0 1,21-1-1,135-16 501,-106 8-720,7 0-21,454-31 79,-524 42-194,-9 5 127,-10 4 63,-1-6-130,-1 0 0,1-1 1,-1-1-1,1-1 1,-35 1-1,-96-7-369,79-6 289,1-2 0,-111-33 0,107 23 1023,-1 4 0,-79-9 1,216 36-1244,113 31 0,-109-22-519,112 15 0,59-26-1141,-220-8 1685,-50 3 435,1 1 1,1 1-1,-1 2 1,-55 20-1,17-5 63,28-10-32,-12 5 198,-1-3 0,0-2-1,-82 8 1,134-20-397,1 0 0,-1 0 0,0 0 1,0 0-1,0 0 0,0 0 0,0-1 0,0 1 1,0-1-1,0 1 0,1-1 0,-1 0 0,0 0 1,-1-1-1,2 2-66,1-1 1,-1 1-1,1-1 0,-1 1 1,1-1-1,-1 1 0,1-1 1,0 0-1,0 1 1,-1-1-1,1 0 0,0 1 1,0-1-1,0 0 0,0 0 1,-1 1-1,1-1 1,0 0-1,0 1 0,1-1 1,-1 0-1,0 0 0,0 1 1,0-1-1,1 0 1,1-5-630,1 1 0,-1-1 0,1 1 0,1 0 0,-1 0 0,1 0 0,5-5 0,30-31-4703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7:59.387"/>
    </inkml:context>
    <inkml:brush xml:id="br0">
      <inkml:brushProperty name="width" value="0.025" units="cm"/>
      <inkml:brushProperty name="height" value="0.025" units="cm"/>
    </inkml:brush>
  </inkml:definitions>
  <inkml:trace contextRef="#ctx0" brushRef="#br0">478 71 8168,'0'0'1761,"-10"0"-746,6 0-991,0 0 0,0 0 0,0 1 1,0-1-1,0 1 0,0 0 0,0 0 1,0 0-1,0 0 0,0 1 0,0-1 0,1 1 1,-1 0-1,1 0 0,-1 1 0,1-1 1,0 1-1,0 0 0,0 0 0,0 0 0,0 0 1,1 0-1,-1 0 0,1 1 0,-2 3 1,-14 35 6,1 0 1,3 2 0,-13 64-1,5-23 360,-74 296 1150,-70 565-1,155-842-1277,6 181 0,9-225-181,2 0 1,3 0 0,2-1 0,27 82-1,-35-133-132,-1-1-1,1 0 1,1 1-1,-1-1 0,1 0 1,0-1-1,1 1 1,7 8-1,-10-14 41,-1 1 1,1-1-1,0 0 0,-1 0 0,1 0 1,0 0-1,0 0 0,0 0 0,0 0 1,0-1-1,0 1 0,0-1 0,0 1 1,1-1-1,-1 0 0,0 0 0,0 0 1,0 0-1,0 0 0,0 0 0,0-1 1,0 1-1,1-1 0,-1 1 0,0-1 1,0 0-1,0 0 0,-1 0 0,1 0 1,0 0-1,0 0 0,-1-1 0,1 1 1,0 0-1,2-4 0,49-45 344,-38 34-315,0 2 0,0 0 0,1 0 1,1 2-1,26-16 0,-37 26-30,-1-1-1,1 1 1,-1 0 0,1 1-1,0-1 1,0 1 0,-1 0-1,1 1 1,0 0 0,0-1-1,0 2 1,0-1 0,0 1-1,0 0 1,0 0 0,-1 0-1,1 1 1,0 0 0,-1 0-1,0 1 1,1-1 0,-1 1-1,0 0 1,5 5 0,23 18 42,-2 1-1,-1 1 1,39 47 0,36 35-37,-89-96-13,1-1 1,0 0-1,0-1 0,2-1 1,25 12-1,-19-13 37,1-1 0,1-2 1,-1 0-1,1-2 0,1-1 0,-1-1 0,0-1 1,1-2-1,-1 0 0,35-6 0,29-9 170,150-45 0,-149 35-225,-7 6 117,0 3 0,1 4 1,93-1-1,261 17 273,-142 2 420,-225-9-291,110-20 1,-63 6-178,-112 16-291,8-1 2,1 1 0,30 0 0,-43 2-2,1-1-1,-1 1 1,0 0-1,0 0 1,0 0-1,0 0 1,0 1-1,0 0 1,0 0-1,0 0 1,-1 0-1,1 0 1,-1 1-1,1 0 0,5 5 1,-9-7-4,0 0 0,1-1 0,-1 1 0,0 0 0,1-1-1,-1 1 1,1-1 0,-1 1 0,1-1 0,-1 1 0,1-1 0,-1 1 0,1-1 0,-1 1 0,1-1-1,-1 0 1,1 1 0,0-1 0,-1 0 0,1 0 0,0 1 0,-1-1 0,1 0 0,0 0 0,-1 0 0,1 0-1,0 0 1,-1 0 0,1 0 0,0 0 0,-1 0 0,1 0 0,1 0 0,7-22 415,-1-3-520,43-98-182,-5-2-1,41-181 0,-69 219 313,-3 0-1,-4-2 0,-3 1 0,-9-166 0,-1 230-59,-2 0-1,0 0 0,-2 1 1,0-1-1,-2 1 0,0 0 0,-2 1 1,-1 0-1,0 1 0,-1 0 1,-2 0-1,0 1 0,-1 1 1,-1 1-1,-19-18 0,21 21-116,2 0-1,0-1 0,1-1 0,0 0 1,-15-33-1,-30-100-39,14 33 430,23 72-207,2-1 0,2-1 0,2 0 0,2-1 0,-7-79 0,17 115-23,0 0 0,-1 1 1,0-1-1,-1 0 0,0 1 0,-1-1 1,0 1-1,-1 0 0,0 0 0,-1 1 1,0-1-1,-1 1 0,0 1 0,0-1 1,-1 1-1,0 0 0,-1 1 0,-14-11 1,4 5-16,0 2 0,-1 0 0,0 1 0,-1 1 0,0 1 0,0 1 0,-1 1 0,-1 1 0,-44-7 0,-7 6-51,-131 3 0,120 5 156,-376 25-171,112-3 612,-581-9 498,729-25-778,170 7-676,1-2-1,0 0 1,0-2 0,-41-17 0,67 24-77,0-1 1,0 1 0,1-1 0,-1 0 0,1 0 0,0-1 0,0 1 0,0-1-1,0 1 1,0-1 0,0 0 0,0 0 0,-3-6 0,-4-17-5843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04.916"/>
    </inkml:context>
    <inkml:brush xml:id="br0">
      <inkml:brushProperty name="width" value="0.025" units="cm"/>
      <inkml:brushProperty name="height" value="0.025" units="cm"/>
    </inkml:brush>
  </inkml:definitions>
  <inkml:trace contextRef="#ctx0" brushRef="#br0">1 1 5125,'0'0'8616,"11"5"-7965,41 19 86,2-2 0,0-3-1,1-2 1,58 10 0,242 31-219,266-25 1370,-117-13-467,-443-12-2212,-2 2-1,63 20 0,-110-28-532,-20-20-9897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05.292"/>
    </inkml:context>
    <inkml:brush xml:id="br0">
      <inkml:brushProperty name="width" value="0.025" units="cm"/>
      <inkml:brushProperty name="height" value="0.025" units="cm"/>
    </inkml:brush>
  </inkml:definitions>
  <inkml:trace contextRef="#ctx0" brushRef="#br0">0 4 13293,'0'0'2220,"10"-1"-1398,6-1-499,0 2 0,1 0-1,-1 0 1,0 2-1,0 0 1,0 1 0,0 0-1,23 9 1,135 59 952,-111-42-1327,-31-16 58,-17-8-3,-1 0 1,0 1-1,0 1 0,0 0 0,-1 1 1,-1 1-1,15 11 0,-26-19 11,0 0-1,0 1 1,-1-1-1,1 0 1,0 1-1,0-1 1,-1 0-1,1 1 1,-1-1-1,1 1 1,-1-1 0,1 1-1,-1-1 1,0 1-1,0-1 1,0 1-1,0-1 1,0 1-1,0-1 1,0 1-1,-1-1 1,1 1-1,0-1 1,-1 1 0,1-1-1,-1 1 1,0-1-1,1 0 1,-1 1-1,0-1 1,0 0-1,0 1 1,0-1-1,0 0 1,0 0 0,0 0-1,-2 1 1,-6 7 232,-1-1 1,0-1 0,-20 11 0,13-7-78,-94 57 601,81-52-1001,-1 2 0,2 1 0,1 1 0,-52 48 1,66-49-3550,12-10-3299</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0.172"/>
    </inkml:context>
    <inkml:brush xml:id="br0">
      <inkml:brushProperty name="width" value="0.025" units="cm"/>
      <inkml:brushProperty name="height" value="0.025" units="cm"/>
    </inkml:brush>
  </inkml:definitions>
  <inkml:trace contextRef="#ctx0" brushRef="#br0">53 111 7207,'-1'-36'11183,"-4"23"-8778,5 13-2355,-1 1 0,1-1-1,-1 0 1,0 0 0,1 1 0,-1-1 0,1 0 0,-1 1 0,1-1 0,-1 1 0,1-1 0,-1 1-1,1-1 1,-1 1 0,1-1 0,0 1 0,-1-1 0,1 1 0,0 0 0,0-1 0,-1 1 0,1 0-1,0-1 1,0 2 0,-8 22 36,1 1 0,2 0-1,0 0 1,2 0 0,0 1-1,2 37 1,0-27 174,0-17-194,-1 2 97,2-1 0,0 1 0,1-1 0,7 37 1,-8-53-84,1-1 1,-1 0 0,1 0 0,0 0-1,0 0 1,1 0 0,-1-1-1,0 1 1,1 0 0,0 0 0,0-1-1,0 1 1,0-1 0,0 0-1,0 1 1,0-1 0,1 0 0,-1 0-1,1-1 1,0 1 0,-1 0-1,1-1 1,0 0 0,0 0 0,0 1-1,0-2 1,0 1 0,0 0-1,0-1 1,0 1 0,1-1-1,-1 0 1,0 0 0,0 0 0,0 0-1,0-1 1,0 1 0,0-1-1,4-1 1,3-2 79,1 0-1,-1 0 0,0-1 1,-1-1-1,1 1 0,-1-2 1,0 1-1,0-1 1,-1-1-1,0 1 0,7-10 1,9-11 23,-1-1-1,20-33 1,-20 25-28,-2-1 0,-1-2 0,-2 0-1,18-57 1,-42 127-200,2 1 0,1 0 0,1 0 0,2 35 0,0-43 35,0-20 14,0 0-1,1-1 0,-1 1 1,0 0-1,1-1 0,0 1 1,-1-1-1,1 1 1,0 0-1,0-1 0,1 0 1,-1 1-1,0-1 0,1 0 1,0 0-1,-1 1 0,1-1 1,0-1-1,0 1 0,0 0 1,0 0-1,0-1 0,1 1 1,-1-1-1,0 0 0,1 1 1,-1-1-1,1 0 0,-1-1 1,1 1-1,0 0 1,-1-1-1,1 1 0,0-1 1,-1 0-1,1 0 0,0 0 1,-1 0-1,1-1 0,0 1 1,-1-1-1,1 1 0,0-1 1,-1 0-1,1 0 0,-1 0 1,1 0-1,-1-1 0,0 1 1,0-1-1,1 1 0,-1-1 1,0 0-1,0 0 1,-1 0-1,1 0 0,0 0 1,2-4-1,14-20-102,-2-1-1,0-1 1,-2 0 0,-1-1-1,-1-1 1,-1 0 0,-2 0 0,-1-1-1,5-40 1,-13 70-1015,0-3 2306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0.955"/>
    </inkml:context>
    <inkml:brush xml:id="br0">
      <inkml:brushProperty name="width" value="0.025" units="cm"/>
      <inkml:brushProperty name="height" value="0.025" units="cm"/>
    </inkml:brush>
  </inkml:definitions>
  <inkml:trace contextRef="#ctx0" brushRef="#br0">1 476 5862,'0'0'16105,"8"4"-14108,-4-2-1873,-1-1-1,1 0 1,-1 0 0,1 0 0,0 0-1,0 0 1,-1-1 0,1 0 0,0 1-1,0-2 1,0 1 0,0 0 0,-1-1-1,1 1 1,0-1 0,0 0 0,-1-1-1,1 1 1,-1-1 0,1 1-1,-1-1 1,0 0 0,1 0 0,-1 0-1,0-1 1,0 1 0,4-6 0,4-1-8,0-1 1,-1 0-1,13-17 1,-20 23-98,0 1 0,-1-1 0,1 0 0,-1 0 0,0-1 0,0 1 0,0 0 0,-1-1 1,1 1-1,-1-1 0,0 0 0,-1 1 0,1-1 0,-1-8 0,0 11-16,-1 1-1,1 0 1,-1-1 0,1 1-1,-1 0 1,0 0-1,0-1 1,1 1-1,-1 0 1,0 0 0,0 0-1,0 0 1,0 0-1,-1 0 1,1 0-1,0 0 1,0 0-1,0 1 1,-1-1 0,1 0-1,0 1 1,-1-1-1,1 1 1,-1-1-1,1 1 1,0 0-1,-1 0 1,1 0 0,-1 0-1,1 0 1,-1 0-1,1 0 1,-1 0-1,1 0 1,-1 1 0,-1 0-1,-3-1 2,0 1 1,1 0-1,-1 1 0,0 0 1,1-1-1,-1 2 0,1-1 0,-7 5 1,4-2-1,1 2 0,-1-1 0,1 1 0,1 0 0,-13 17 0,17-21-4,0 0 1,0 0-1,0 1 1,0-1-1,1 1 0,-1-1 1,1 1-1,0-1 1,0 1-1,0 0 0,1 0 1,-1 0-1,1 0 1,0-1-1,0 1 1,0 0-1,1 0 0,1 6 1,-1-9-7,-1 1 0,1-1 0,0 0 0,0 1 0,0-1 1,1 0-1,-1 0 0,0 0 0,0 0 0,0 0 0,1 0 0,-1 0 1,1 0-1,-1-1 0,1 1 0,-1-1 0,1 1 0,-1-1 0,1 1 0,-1-1 1,1 0-1,2 1 0,41 0-399,-37-1 251,39 1-876,-16 0 140,-1-1 0,42-6 0,-66 4 882,0 0-1,0 0 0,0 0 0,-1-1 1,1 0-1,-1 0 0,1-1 1,-1 1-1,0-1 0,0 0 0,-1-1 1,6-5-1,52-68-397,-46 55 370,4-4-42,-2-2 1,0 0-1,-2-1 0,-2 0 1,0-1-1,-2-1 0,-2 0 1,11-52-1,-27 112 399,-1-1 1,-14 34-1,11-32 48,1-1 0,-6 34 0,10-36-310,2-1 0,1 52 0,2-70-183,0-1 0,1 0-1,-1 1 1,2-1 0,-1 0-1,1 1 1,0-1 0,0 0-1,0 0 1,1 0 0,0-1-1,0 1 1,1-1 0,0 1-1,-1-1 1,2 0 0,5 5-1,-30-41-296,-15-7 1234,2-1 0,-43-67 0,75 105-731,1 1-1,0-1 0,-1 1 0,1 0 1,0-1-1,-1 1 0,1-1 0,0 1 1,0-1-1,0 1 0,0-1 0,-1 0 1,1 1-1,0-1 0,0 1 0,0-1 1,0 1-1,0-1 0,0 1 0,0-1 1,1 1-1,-1-1 0,0 1 0,0-1 1,0 1-1,0-1 0,1 1 0,-1-1 1,0 1-1,1-1 0,-1 1 0,1-1 1,20-7 815,41 8-1242,-46 0 528,28 1-553,23-1-2168,-22-1-2807,7-4-6635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2.393"/>
    </inkml:context>
    <inkml:brush xml:id="br0">
      <inkml:brushProperty name="width" value="0.025" units="cm"/>
      <inkml:brushProperty name="height" value="0.025" units="cm"/>
    </inkml:brush>
  </inkml:definitions>
  <inkml:trace contextRef="#ctx0" brushRef="#br0">174 77 14638,'1'-2'475,"0"-1"0,1 1 0,-1-1 0,0 0 0,0 1 0,-1-1 0,1 0 0,-1 1 0,1-1 0,-1 0 0,0 0 0,0 1 0,0-1 0,0 0 0,-1-5 0,0 7-404,0 0 0,0-1 1,0 1-1,0 0 0,0 0 0,0 0 1,0 0-1,-1 0 0,1 0 1,0 0-1,-1 0 0,1 1 1,0-1-1,-1 0 0,1 1 1,-1-1-1,1 1 0,-1 0 1,1-1-1,-1 1 0,1 0 0,-1 0 1,0 0-1,1 0 0,-1 0 1,1 0-1,-1 0 0,-2 2 1,-2-1-67,1 1 1,0 0-1,0 0 1,0 0-1,0 0 1,0 1-1,1 0 1,-1 0-1,1 1 1,0-1-1,0 1 1,0 0-1,0 0 1,0 0-1,1 0 1,-4 8-1,-4 5 63,0 0-1,2 0 0,-10 23 1,17-36-6,1 1 1,-1-1 0,0 1 0,1-1 0,0 1-1,0 0 1,1 0 0,-1 8 0,1-12-47,1 1 0,-1-1 1,1 0-1,-1 1 0,1-1 1,-1 0-1,1 0 0,0 0 1,0 0-1,0 0 1,-1 0-1,1 0 0,0 0 1,0 0-1,0 0 0,1 0 1,-1 0-1,0-1 0,0 1 1,0 0-1,1-1 0,-1 1 1,0-1-1,0 1 0,1-1 1,-1 0-1,0 0 0,1 1 1,-1-1-1,0 0 0,1 0 1,-1 0-1,1-1 0,1 1 1,27 0 12,-5-1 0,0 2 1,0 0-1,45 9 0,-65-9-27,0 0 1,-1 1-1,1-1 0,0 1 0,0 0 1,-1 0-1,1 1 0,-1-1 0,1 1 1,-1 0-1,0 0 0,0 0 1,-1 1-1,1-1 0,-1 1 0,1 0 1,-1 0-1,0 0 0,-1 0 0,1 1 1,-1-1-1,0 1 0,0 0 0,3 9 1,-4-4 45,0 0 1,0 0 0,-1 0 0,0 0 0,-1 0-1,0 1 1,0-1 0,-1 0 0,-1-1 0,0 1 0,0 0-1,-1-1 1,-7 14 0,5-10 61,-2-1 0,1 0 0,-2-1 0,1 1 0,-2-2 0,1 1 0,-1-1 0,-1-1 0,-13 10 0,23-18-65,0 0 1,0 0 0,0 0 0,0 0 0,0-1 0,-1 1 0,1 0-1,0-1 1,-1 1 0,1-1 0,0 1 0,-1-1 0,1 1 0,0-1-1,-1 0 1,1 0 0,-1 0 0,1 0 0,0 0 0,-1 0 0,1 0-1,-1 0 1,1-1 0,0 1 0,-1-1 0,-1 0 0,2 0-26,-1-1 1,1 1-1,-1-1 1,1 0 0,0 1-1,0-1 1,0 0-1,0 0 1,0 0 0,0 0-1,1 0 1,-1 0-1,1 0 1,-1 0 0,1-4-1,-1-10-106,0-1 0,1 0 0,3-22 0,-2 36 80,3-25-128,1 0 1,1 0-1,2 1 1,1 0-1,1 1 1,1 0 0,1 0-1,1 1 1,2 1-1,33-44 1,-46 65 125,1 0 1,-1 0 0,1 0 0,0 0-1,0 1 1,0-1 0,0 1-1,1 0 1,-1 0 0,1 0 0,-1 0-1,1 1 1,0-1 0,0 1 0,-1 0-1,1 0 1,0 1 0,0-1-1,0 1 1,0-1 0,6 2 0,-10-1 5,1 0 0,-1 0 0,1 0 0,-1 1 0,1-1 0,-1 0 0,1 0 0,-1 1 0,1-1 0,-1 0 0,0 1 0,1-1 0,-1 1 0,1-1 0,-1 0 0,0 1 0,0-1 0,1 1 0,-1-1 0,0 1 0,0-1 0,1 1 0,-1-1 0,0 1 0,0-1 0,0 1 0,0-1 0,0 1 0,0 0 0,0-1 0,0 1 0,0-1 0,0 1 0,0-1 0,0 1 0,-1 0 8,1-1 0,0 1 0,0-1-1,0 0 1,0 1 0,0-1 0,0 1 0,0-1 0,0 1 0,0-1 0,0 1 0,0-1-1,0 0 1,0 1 0,0-1 0,1 1 0,-1-1 0,0 0 0,0 1 0,0-1 0,1 1-1,-1-1 1,0 0 0,0 1 0,1-1 0,-1 0 0,0 1 0,1-1 0,-1 0 0,0 0-1,1 1 1,-1-1 0,1 0 0,-1 0 0,0 0 0,1 1 0,-1-1 0,1 0 0,-1 0-1,0 0 1,1 0 0,0 0 0,8-1 18,-1 0-1,0-1 1,1 0-1,-1 0 1,0 0-1,0-2 1,0 1 0,-1-1-1,1 0 1,-1 0-1,9-7 1,-6 4-14,0-1 1,0 0 0,-1-1 0,0 0-1,0-1 1,-1 1 0,7-12-1,-15 20 1,1 0-1,0 0 1,-1 0-1,1 0 0,0 0 1,-1 0-1,1 0 1,-1 0-1,0 0 1,1 0-1,-1 0 0,0 0 1,1 0-1,-1 0 1,0 0-1,0 0 0,0 0 1,0 0-1,0-1 1,0 1-1,-1 0 1,1 0-1,-1-2 0,0 3-4,1 0-1,-1 0 0,0 0 0,0 0 0,0 0 1,1 1-1,-1-1 0,0 0 0,0 1 0,0-1 1,1 0-1,-1 1 0,0-1 0,1 1 0,-1-1 1,0 1-1,1-1 0,-1 1 0,1-1 0,-1 1 1,1 0-1,-1-1 0,1 1 0,-1 0 0,1-1 1,0 1-1,-1 0 0,1 0 0,0 0 0,-1-1 1,1 2-1,-4 5 13,1-1 0,0 1 1,0 0-1,1 0 0,0 0 1,0 1-1,0-1 0,1 0 1,0 1-1,1-1 0,-1 1 0,1-1 1,2 13-1,-1-19-12,0 0 0,0 0 0,-1 0 0,1 0 0,0 0-1,0 0 1,0 0 0,0 0 0,0 0 0,1 0 0,-1-1 0,0 1 0,0-1 0,0 1-1,1-1 1,-1 1 0,0-1 0,1 0 0,-1 1 0,0-1 0,1 0 0,-1 0 0,0 0 0,1 0-1,-1 0 1,0 0 0,1 0 0,1-1 0,39-10 143,-32 6-136,-1-1-1,1 1 1,-2-2-1,1 0 1,-1 0-1,0 0 1,0-1-1,-1 0 0,0 0 1,0-1-1,8-15 1,-20 34-30,0-1 0,1 1 0,0 1 0,1-1 0,0 1 0,1-1 1,0 1-1,0 0 0,1-1 0,1 1 0,1 19 0,0-29 25,-1 1 0,1-1 0,0 0 0,0 0 0,0 0 0,0 0 0,0 0 0,0 0 0,0 0 0,0 0 0,0 0 0,0-1 0,1 1 0,-1 0 1,0-1-1,0 1 0,1-1 0,-1 1 0,0-1 0,1 0 0,-1 0 0,1 1 0,-1-1 0,0 0 0,1 0 0,-1 0 0,1 0 0,-1-1 0,2 1 0,46-8 114,-33 3-130,-1-2-1,0 0 1,0-1-1,20-14 1,-23 14-62,0 0-1,1 1 1,0 0 0,0 1 0,0 1-1,20-6 1,-32 11 62,-1 0 0,0 0 0,1 0 0,-1 0 0,0 0 0,1 0 0,-1 0 0,0 0 0,1 0 0,-1 0 0,0 0 0,0 0 0,1 0 0,-1 1 0,0-1 0,1 0 0,-1 0 0,0 0 0,0 0-1,1 1 1,-1-1 0,0 0 0,0 0 0,0 0 0,1 1 0,-1-1 0,0 0 0,0 1 0,0-1 0,0 0 0,1 0 0,-1 1 0,0-1 0,0 0 0,0 1 0,0-1 0,0 0 0,0 1 0,1 19 17,-1-19-29,-1 1-1,1-1 0,0 1 1,0-1-1,0 1 0,0-1 1,0 1-1,0-1 1,0 1-1,0-1 0,0 1 1,1-1-1,-1 1 0,1-1 1,-1 1-1,1-1 1,-1 0-1,1 1 0,0-1 1,0 0-1,0 0 0,0 1 1,0-1-1,0 0 0,0 0 1,0 0-1,0 0 1,2 1-1,3-2-493,0 0 1,0 0-1,0-1 1,-1 0-1,1 0 0,0 0 1,-1-1-1,1 1 1,-1-1-1,1-1 0,-1 1 1,0-1-1,0 0 1,7-5-1,12-10-5598,34-34-1,-24 22 1336,-27 24 6587,6-5 15481,-16 22-16037,-32 48 2429,28-52-3540,1 1-1,1 0 1,0 1 0,0-1 0,1 1-1,0 0 1,0 0 0,1 0 0,0 0-1,-3 18 1,7-26-175,-1 1 0,1-1 0,0 1-1,0 0 1,0-1 0,0 0 0,0 1 0,0-1 0,0 1-1,0-1 1,0 0 0,1 0 0,-1 0 0,1 0-1,-1 0 1,1 0 0,-1 0 0,1 0 0,-1-1 0,1 1-1,0 0 1,-1-1 0,1 0 0,0 1 0,-1-1 0,1 0-1,3 0 1,27 4-2443,-8-3-3395,-10-1-771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2.741"/>
    </inkml:context>
    <inkml:brush xml:id="br0">
      <inkml:brushProperty name="width" value="0.025" units="cm"/>
      <inkml:brushProperty name="height" value="0.025" units="cm"/>
    </inkml:brush>
  </inkml:definitions>
  <inkml:trace contextRef="#ctx0" brushRef="#br0">17 64 15182,'-14'-6'3075,"12"0"609,4-1-962,24 1-1344,10 1-770,8-1-416,7 1-128,4-2-1185,-4 0-3843,-1-1-8457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135"/>
    </inkml:context>
    <inkml:brush xml:id="br0">
      <inkml:brushProperty name="width" value="0.025" units="cm"/>
      <inkml:brushProperty name="height" value="0.025" units="cm"/>
    </inkml:brush>
  </inkml:definitions>
  <inkml:trace contextRef="#ctx0" brushRef="#br0">92 0 4292,'0'0'16266,"4"14"-13992,2 20-1142,-1 0 0,-1 1-1,-2 0 1,-4 61 0,-4-44-970,-3-2 1,-1 1-1,-3-2 1,-2 0-1,-2 0 1,-23 46-1,55-165 174,15-31-585,-13 39-144,2 0 0,2 2 1,53-101-1,-68 151 383,0 1 0,1 0 0,0 0 0,1 1 0,0 0 0,0 0 0,17-12 0,-20 17-14,0 0 0,-1 0 0,1 1 0,0-1 0,1 1 0,-1 0 0,0 0 0,1 1 0,-1 0 0,0 0 0,1 0 0,0 1 0,-1-1 0,1 1 0,-1 1 0,1-1 0,7 2-1,-13-1 22,1-1-1,0 0 0,-1 1 0,1-1 0,-1 1 0,1-1 1,-1 0-1,1 1 0,-1-1 0,1 1 0,-1 0 0,1-1 1,-1 1-1,0-1 0,1 1 0,-1 0 0,0-1 0,0 1 0,1 0 1,-1-1-1,0 1 0,0 0 0,0-1 0,0 1 0,0 0 1,0-1-1,0 1 0,0 0 0,0-1 0,0 1 0,0 0 1,-1-1-1,1 1 0,0 0 0,0-1 0,-1 1 0,1 0 0,0-1 1,-1 1-1,0 0 0,-15 27-73,-8-5 223,0-1 0,-1-2 1,0 0-1,-2-2 1,-1-1-1,-50 24 1,71-38-182,0 0 0,0 0 0,0 0 1,0-1-1,-10 2 0,26-26-2826,13-2-1717,1 2 0,33-27 1,-54 48 4318,37-32-8218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483"/>
    </inkml:context>
    <inkml:brush xml:id="br0">
      <inkml:brushProperty name="width" value="0.025" units="cm"/>
      <inkml:brushProperty name="height" value="0.025" units="cm"/>
    </inkml:brush>
  </inkml:definitions>
  <inkml:trace contextRef="#ctx0" brushRef="#br0">46 4 10474,'0'0'3769,"-2"9"-230,-14 54 284,10-46-2929,0 0 0,2 1-1,0-1 1,1 1 0,1 0-1,0 29 1,2-46-880,0 0 1,0 1-1,0-1 0,0 0 0,1 0 1,-1 1-1,1-1 0,-1 0 1,1 0-1,-1 0 0,1 0 0,-1 1 1,1-1-1,0 0 0,0 0 1,0 0-1,-1 0 0,1-1 0,0 1 1,0 0-1,0 0 0,0 0 0,1-1 1,-1 1-1,2 0 0,-1 0 8,1-1 1,0 1-1,-1-1 0,1 0 0,0 0 0,0 0 0,-1 0 0,1-1 0,0 1 1,-1-1-1,5-1 0,2-1 20,-1 0-1,0-1 1,0 0 0,0-1-1,0 0 1,11-9 0,-13 8-66,0 1 1,0-2 0,0 1-1,-1-1 1,0 0-1,0 0 1,-1 0-1,0 0 1,0-1-1,-1 0 1,0 0 0,0 0-1,-1 0 1,0 0-1,0 0 1,-1-1-1,0 1 1,-1-1-1,0 1 1,0-1 0,0 1-1,-3-10 1,3 16-31,-1 1 1,1-1-1,-1 1 0,1-1 1,-1 1-1,0-1 1,0 1-1,0 0 0,1-1 1,-1 1-1,0 0 1,-1-1-1,1 1 0,0 0 1,0 0-1,0 0 1,-1 0-1,1 0 0,-1 1 1,1-1-1,0 0 1,-1 0-1,1 1 0,-1-1 1,0 1-1,1 0 1,-1-1-1,1 1 0,-1 0 1,0 0-1,1 0 1,-1 0-1,1 0 0,-1 0 1,0 1-1,1-1 1,-1 0-1,1 1 0,-1-1 1,1 1-1,-1 0 1,1-1-1,-1 1 0,1 0 1,0 0-1,-1 0 1,1 0-1,0 0 0,-2 2 1,2-1-106,-1-1 1,2 0-1,-1 0 1,0 1-1,0-1 1,0 0-1,0 1 1,1-1 0,-1 1-1,1-1 1,-1 1-1,1-1 1,0 1-1,-1-1 1,1 1-1,0 0 1,0-1-1,0 1 1,0-1-1,0 1 1,1-1-1,-1 1 1,0 0-1,1-1 1,-1 1 0,1-1-1,0 1 1,-1-1-1,1 0 1,0 1-1,0-1 1,0 0-1,0 1 1,2 1-1,2 0-714,0 1 1,0-1-1,1 1 0,-1-2 0,1 1 0,0 0 0,0-1 1,0 0-1,0-1 0,0 0 0,1 1 0,-1-2 1,0 1-1,1-1 0,11-1 0,20 1-5154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4:48.762"/>
    </inkml:context>
    <inkml:brush xml:id="br0">
      <inkml:brushProperty name="width" value="0.035" units="cm"/>
      <inkml:brushProperty name="height" value="0.035" units="cm"/>
    </inkml:brush>
  </inkml:definitions>
  <inkml:trace contextRef="#ctx0" brushRef="#br0">67 423 10778,'-5'3'207,"-1"0"1,0 0-1,0-1 0,0 0 0,-9 2 0,-4 2 453,19-7-656,0 1 1,-1 0-1,1 0 0,0 0 0,0 0 0,0 0 0,0 0 0,0 0 0,0 0 0,0 0 1,0 0-1,-1 0 0,1 0 0,0 0 0,0 0 0,0 0 0,0 0 0,0 0 0,0 0 1,0 0-1,0 0 0,-1 0 0,1 0 0,0 0 0,0 1 0,0-1 0,0 0 0,0 0 1,0 0-1,0 0 0,0 0 0,0 0 0,0 0 0,-1 0 0,1 0 0,0 0 0,0 0 1,0 1-1,0-1 0,0 0 0,0 0 0,0 0 0,0 0 0,0 0 0,0 0 0,0 0 1,0 0-1,0 1 0,0-1 0,0 0 0,0 0 0,0 0 0,0 0 0,0 0 0,0 0 1,0 0-1,0 0 0,0 1 0,0-1 0,0 0 0,1 0 0,8 2 37,12 0-103,11-6 140,-1-2 0,0 0 0,46-17 0,16-4 265,-76 23-288,318-85 362,-214 56-407,131-17 1,-87 19 116,183-60 331,-169 44-124,-52 15-145,-114 29-186,-1 1-1,1 0 0,0 0 1,1 2-1,-1 0 1,13 1-1,80 15 29,-13 0-16,-1-11-19,171-13 0,-44-1-35,-71 14 66,22 0 14,-138-5-35,78-3 27,186 20 0,-150 2-106,127 21 48,-172-26 48,192 1 0,-148-12 1,885 11 159,-627 2 193,15-9-44,-229-10-285,-119 0-3,71-13 0,-71 7 670,72-1 0,-148 11-464,-1 0 1,1 0-1,-1 1 0,1 0 0,-6 2 1,-9 3-65,-31 7 9,13-5-172,0 3 0,-54 23 1,88-33-8,0 1 0,1 0 1,-1 0-1,1 1 0,0-1 0,0 1 1,0 0-1,-5 8 0,-6 5-80,0-5 32</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3.845"/>
    </inkml:context>
    <inkml:brush xml:id="br0">
      <inkml:brushProperty name="width" value="0.025" units="cm"/>
      <inkml:brushProperty name="height" value="0.025" units="cm"/>
    </inkml:brush>
  </inkml:definitions>
  <inkml:trace contextRef="#ctx0" brushRef="#br0">212 41 10954,'0'0'4303,"-13"-1"-918,5 0-3104,-1 1-1,1 0 1,-1 0 0,1 1 0,-1 0 0,1 0 0,-1 1 0,1 0 0,0 1 0,0-1 0,0 2-1,0-1 1,1 1 0,-1 0 0,1 1 0,0 0 0,0 0 0,1 0 0,-1 1 0,-5 6 0,9-8-154,0-1 1,1 0 0,-1 1 0,1-1-1,-1 1 1,1 0 0,0 0 0,1 0-1,-1 0 1,0 0 0,1 0 0,0 0-1,0 0 1,1 1 0,-1-1 0,1 0-1,0 1 1,0-1 0,1 7 0,0-8-114,0 0 0,0 0 0,1 0 0,-1-1 0,1 1-1,0 0 1,0-1 0,0 1 0,0-1 0,0 0 0,0 1 0,1-1 0,-1 0 0,1-1 0,0 1 0,-1 0 0,1-1 0,0 1 0,0-1 0,0 0 0,0 0 0,0 0 0,0-1 0,0 1 0,0 0 0,0-1 0,4 0 0,-1 1-14,1 0 1,-1-1-1,1 0 0,-1 0 0,1-1 0,-1 0 0,1 0 0,-1 0 0,1-1 1,-1 0-1,0 0 0,0 0 0,0-1 0,0 0 0,-1 0 0,1-1 0,-1 0 1,8-6-1,-8 5 70,0-1 0,-1 0 0,1 0 0,-1 0 1,0 0-1,-1-1 0,0 1 0,0-1 1,0 0-1,-1 0 0,0 0 0,0 0 0,0-1 1,-1 1-1,-1 0 0,1-9 0,-1 11-14,0 0 0,0 0-1,0 0 1,-1 0 0,1 0 0,-1 0-1,-1 0 1,1 0 0,-1 0-1,-2-6 1,2 9-78,1 1 0,0-1 0,0 1 0,0 0 0,-1-1 0,1 1 0,-1 0 0,1 0 0,-1 0 0,0 0 0,1 0 0,-1 0 0,0 0 0,1 0 0,-1 1 0,0-1 0,0 1 0,0-1 0,0 1 0,0 0 0,1 0 0,-1 0 0,0 0 0,0 0 0,0 0 0,0 0 0,0 1 0,0-1 0,0 1 0,-2 0 0,3 0-72,0-1 1,0 1 0,0-1-1,0 1 1,0-1 0,0 1-1,0 0 1,0-1-1,0 1 1,1 0 0,-1 0-1,0 0 1,1 0 0,-1-1-1,0 1 1,1 0-1,-1 0 1,1 0 0,-1 0-1,1 1 1,0-1 0,-1 0-1,1 0 1,0 0-1,0 0 1,0 0 0,0 0-1,0 0 1,0 1 0,0-1-1,0 0 1,0 0 0,1 2-1,-1-1-259,1 0 1,-1 0-1,1 0 0,-1 0 1,1 0-1,0 0 0,0-1 0,0 1 1,0 0-1,0 0 0,0-1 0,0 1 1,0 0-1,1-1 0,-1 1 1,1-1-1,2 2 0,21 6-5065,5-5-2232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4.322"/>
    </inkml:context>
    <inkml:brush xml:id="br0">
      <inkml:brushProperty name="width" value="0.025" units="cm"/>
      <inkml:brushProperty name="height" value="0.025" units="cm"/>
    </inkml:brush>
  </inkml:definitions>
  <inkml:trace contextRef="#ctx0" brushRef="#br0">165 186 13741,'-10'2'3369,"-1"2"-2644,0 0 0,1 1 0,-1 0 0,1 1 0,0 0 0,0 0 1,-12 11-1,17-12-476,0-1 0,0 1 0,0 0 0,1 0 0,-1 1 0,1-1 0,1 1 0,-1 0 0,1 0 0,0 0 0,0 0 0,1 1 0,0-1 0,0 1 0,-2 12 0,4-17-246,0-1 1,0 1-1,0-1 0,0 0 1,0 1-1,0-1 1,0 0-1,0 0 0,1 1 1,-1-1-1,0 0 1,1 1-1,-1-1 0,1 0 1,0 0-1,-1 0 1,1 0-1,0 1 0,0-1 1,0 0-1,0 0 1,0-1-1,0 1 0,0 0 1,0 0-1,2 1 1,0-1-5,0 0 0,0 0 1,0 0-1,0 0 1,0-1-1,1 1 0,-1-1 1,0 0-1,1 0 1,5 0-1,-1-1-7,0 0 0,1-1-1,-1 0 1,0 0 0,0-1-1,0 0 1,-1 0 0,10-6-1,-5-1 14,-2 0-1,1 0 0,-1-1 0,-1-1 0,0 1 0,0-2 0,-1 1 0,-1-1 0,0 0 1,-1-1-1,7-21 0,1-11 10,-1-1-1,7-54 1,-42 156 389,-24 100 0,44-146-371,1 0 0,0 0 0,0 0 0,1 0 0,0 0 0,1 0 0,0 0 0,0 0 0,5 15 0,-5-21-30,1 1 0,0-1-1,-1 0 1,1 0 0,0 0 0,1 0 0,-1-1-1,0 1 1,1-1 0,0 1 0,-1-1 0,1 0-1,0 0 1,0 0 0,0 0 0,1-1 0,-1 1-1,0-1 1,0 0 0,1 0 0,-1 0 0,1 0-1,-1-1 1,1 1 0,-1-1 0,6 0 0,-2 0-89,0 0 1,0-1 0,0 0 0,0 0-1,0-1 1,0 0 0,0 0-1,0 0 1,-1-1 0,1 0 0,-1 0-1,0-1 1,0 0 0,9-7 0,-7 4 86,1-1 0,-1 0 0,0-1 1,0 0-1,-1 0 0,0 0 0,-1-1 1,5-11-1,-8 11 721,-13 18-463,-14 22 49,20-22-213,0 0 1,0 0-1,1 0 0,0 0 0,0 1 0,1 0 1,-1 10-1,2-17-87,1 0 0,0 0 0,-1 0 0,1 0 0,0 0 0,0 0 0,0 0 0,0 0 0,1 0 0,-1 0 0,0-1 0,1 1 0,-1 0 0,1 0 0,0 0 0,0 0 0,0 0 0,0-1 0,0 1 0,0 0 0,0-1 0,0 1 0,1-1 0,-1 1 0,1-1 0,-1 0 0,1 0 0,-1 1 0,1-1 0,0 0 0,0-1 0,-1 1 0,1 0 0,0 0 0,0-1 0,0 1 0,2 0 0,5-1-13,0 1 1,0-2-1,0 1 0,0-1 1,-1 0-1,1-1 1,0 0-1,-1-1 0,1 1 1,-1-2-1,0 1 0,0-1 1,0 0-1,0-1 0,-1 0 1,0 0-1,9-8 1,-4 2-31,-1 0 0,1-1 1,-2 0-1,0-1 1,0 0-1,-1 0 0,-1-1 1,12-26-1,-16 23 235,-11 18 696,-15 25 40,19-20-855,-1-1 0,1 1 0,1-1 0,-1 1 0,1 0 0,0 0 0,1 0 0,-1 0 0,1 1 0,0-1 0,1 0 0,-1 0 0,2 11 0,-1-15-207,1 0-1,-1 0 0,1-1 0,-1 1 0,1 0 0,0-1 0,0 1 0,0 0 1,0-1-1,0 1 0,0-1 0,0 0 0,0 1 0,0-1 0,1 0 0,-1 0 1,1 1-1,-1-1 0,3 1 0,0-1-578,-1 0 0,1 0 1,-1 0-1,1 0 0,-1-1 0,1 1 1,0-1-1,-1 0 0,1 0 0,-1-1 1,1 1-1,0-1 0,4-1 0,25-10-14764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4.887"/>
    </inkml:context>
    <inkml:brush xml:id="br0">
      <inkml:brushProperty name="width" value="0.025" units="cm"/>
      <inkml:brushProperty name="height" value="0.025" units="cm"/>
    </inkml:brush>
  </inkml:definitions>
  <inkml:trace contextRef="#ctx0" brushRef="#br0">58 0 7399,'0'0'13202,"2"13"-11681,0 13-787,-1 0-1,-1 0 1,-1 0-1,-9 47 1,-7 2-227,7-39-359,2 0-1,1 0 0,2 1 0,0 68 1,5-104-136,0 0 1,0 0-1,0 0 1,0 0-1,0-1 1,1 1-1,-1 0 0,0 0 1,0 0-1,1-1 1,-1 1-1,0 0 1,1-1-1,-1 1 1,1 0-1,-1 0 1,1-1-1,-1 1 1,1-1-1,-1 1 1,1 0-1,-1-1 1,1 1-1,0-1 1,0 0-1,-1 1 1,1-1-1,0 1 1,-1-1-1,2 0 1,0 1 43,1-1 1,-1 0 0,0 0-1,0-1 1,0 1 0,1 0-1,-1-1 1,0 1 0,0-1-1,0 0 1,3-1 0,4-2 157,0-1 1,0 0 0,-1-1 0,10-8-1,22-25 34,-2-2 0,-1-1 0,56-89 0,-29 41-209,-79 114-2109,-18 20-2648,30-42 3725,0 1 1,-1 0-1,1-1 0,-1 1 1,0-1-1,1 0 1,-7 2-1,-7 1-9390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5.219"/>
    </inkml:context>
    <inkml:brush xml:id="br0">
      <inkml:brushProperty name="width" value="0.025" units="cm"/>
      <inkml:brushProperty name="height" value="0.025" units="cm"/>
    </inkml:brush>
  </inkml:definitions>
  <inkml:trace contextRef="#ctx0" brushRef="#br0">0 0 14061,'0'0'12492,"36"60"-11947,-20-35-385,1 0-128,5-3-64,-1-1-801,2-5-1281,-2-9-1602,-2-5-2081,-3-2-7496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5.581"/>
    </inkml:context>
    <inkml:brush xml:id="br0">
      <inkml:brushProperty name="width" value="0.025" units="cm"/>
      <inkml:brushProperty name="height" value="0.025" units="cm"/>
    </inkml:brush>
  </inkml:definitions>
  <inkml:trace contextRef="#ctx0" brushRef="#br0">157 0 17649,'0'0'3299,"0"76"-2146,-4-29 32,4 8 32,0 5-352,0 0 0,0-1-513,11-3-256,3-5-96,0-7-384,0-6-1154,0-6-608,-5-10-64,-4-10-2626</inkml:trace>
  <inkml:trace contextRef="#ctx0" brushRef="#br0" timeOffset="1">1 393 13805,'0'0'11659,"9"-51"-9833,19 44-1025,16 2-513,8 0-256,11 0-352,3-2-1891,1-5-3298,-3 0-13453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053"/>
    </inkml:context>
    <inkml:brush xml:id="br0">
      <inkml:brushProperty name="width" value="0.025" units="cm"/>
      <inkml:brushProperty name="height" value="0.025" units="cm"/>
    </inkml:brush>
  </inkml:definitions>
  <inkml:trace contextRef="#ctx0" brushRef="#br0">0 3 5061,'0'0'18001,"57"14"-16207,2-14-385,11 0-480,8-4-609,0-3-288,-4 2-320,-8 4-993,-20 1-1250,-16 0-960,-19 13-1794,-13 0-1570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407"/>
    </inkml:context>
    <inkml:brush xml:id="br0">
      <inkml:brushProperty name="width" value="0.025" units="cm"/>
      <inkml:brushProperty name="height" value="0.025" units="cm"/>
    </inkml:brush>
  </inkml:definitions>
  <inkml:trace contextRef="#ctx0" brushRef="#br0">0 98 14029,'0'0'2178,"76"-1"641,-14-12-641,16-3-801,5 0-576,0-2-769,-10 1-2210,-9 1-6566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6.782"/>
    </inkml:context>
    <inkml:brush xml:id="br0">
      <inkml:brushProperty name="width" value="0.025" units="cm"/>
      <inkml:brushProperty name="height" value="0.025" units="cm"/>
    </inkml:brush>
  </inkml:definitions>
  <inkml:trace contextRef="#ctx0" brushRef="#br0">60 0 5990,'0'0'13879,"-6"12"-12832,-3 6-619,1 1 1,1-1 0,0 1-1,1 1 1,2-1-1,-5 31 1,6-1 407,6 95 0,-2-130-861,1 0 0,1 1 0,0-1 0,1-1 0,0 1 0,1 0 0,1-1 0,0 0 0,1 0 0,0-1 0,12 16 0,-1-15-1832,-12-14-1160,-8-11-891,-9-11-3918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161"/>
    </inkml:context>
    <inkml:brush xml:id="br0">
      <inkml:brushProperty name="width" value="0.025" units="cm"/>
      <inkml:brushProperty name="height" value="0.025" units="cm"/>
    </inkml:brush>
  </inkml:definitions>
  <inkml:trace contextRef="#ctx0" brushRef="#br0">1 51 12075,'0'0'13870,"56"-18"-12589,-3 14-320,11-3-481,9 2-256,-1-1-160,1-1-160,-11 4-865,-11 2-1249,-19 1-1345,-20 0-2627</inkml:trace>
  <inkml:trace contextRef="#ctx0" brushRef="#br0" timeOffset="1">22 252 14670,'0'0'5733,"49"-2"-3042,-4-11-545,11-1-1313,12-1-705,1 1-545,3 6-2273,-12 4-3076,-5 4-6597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489"/>
    </inkml:context>
    <inkml:brush xml:id="br0">
      <inkml:brushProperty name="width" value="0.025" units="cm"/>
      <inkml:brushProperty name="height" value="0.025" units="cm"/>
    </inkml:brush>
  </inkml:definitions>
  <inkml:trace contextRef="#ctx0" brushRef="#br0">188 20 10314,'-8'0'4746,"-6"2"-4015,0 0 1,1 0-1,-1 1 1,1 1 0,-1 0-1,-12 6 1,22-8-620,-1 0 1,1 0-1,0 0 1,0 0-1,0 0 1,0 1-1,1 0 1,-1 0-1,1 0 1,0 0-1,-1 0 1,1 1-1,1-1 0,-1 1 1,0 0-1,1 0 1,0 0-1,0 0 1,0 0-1,1 1 1,-1-1-1,1 1 1,-1 6-1,2-9-85,0 0 0,0-1 0,0 1 1,0-1-1,0 1 0,0 0 0,1-1 0,-1 1 0,1-1 0,-1 1 0,1-1 0,0 0 0,-1 1 0,1-1 0,0 1 0,0-1 0,0 0 0,0 0 0,0 0 0,0 0 1,0 1-1,1-1 0,-1-1 0,2 2 0,1 0-1,0 0-1,-1-1 1,1 1 0,0-1 0,0 0-1,0-1 1,0 1 0,1-1 0,5 1-1,1-2 0,0 1-1,0-1 1,0-1-1,-1 0 0,1-1 1,19-7-1,-18 5-17,-1-2 0,1 0 0,-1 0-1,-1-1 1,1-1 0,11-11 0,-18 16 26,0-1 0,1 1 0,-2-1 0,1 0 0,0-1 0,-1 1 0,0 0 0,-1-1 0,1 0 0,-1 0 1,0 0-1,0 0 0,-1 0 0,0 0 0,1-8 0,-2 13-34,0 1 0,0 0 0,-1 0 0,1 0 0,0 0 0,0 0 0,0 0 0,-1 0 0,1-1 0,0 1 0,0 0 0,-1 0 1,1 0-1,0 0 0,0 0 0,-1 0 0,1 0 0,0 0 0,0 0 0,0 0 0,-1 0 0,1 0 0,0 1 0,0-1 0,-1 0 0,1 0 0,0 0 0,0 0 0,0 0 0,-1 0 0,1 0 0,0 1 1,0-1-1,0 0 0,0 0 0,-1 0 0,1 1 0,0-1 0,0 0 0,0 0 0,0 0 0,0 1 0,0-1 0,-1 0 0,1 0 0,0 0 0,0 1 0,0-1 0,0 0 0,-10 13-10,5-5-24,1 0 1,0 0-1,0 1 0,1 0 1,0 0-1,1 0 0,0 0 1,0 0-1,1 1 0,0-1 0,0 17 1,2-25-90,-1 0 0,0 1 1,1-1-1,-1 0 0,0 0 1,1 0-1,-1 0 0,1 0 1,0 0-1,-1 0 0,1-1 0,0 1 1,0 0-1,-1 0 0,1 0 1,0-1-1,0 1 0,0 0 1,0-1-1,0 1 0,0-1 1,0 1-1,0-1 0,0 1 1,0-1-1,0 0 0,0 1 0,0-1 1,1 0-1,-1 0 0,0 0 1,0 0-1,0 0 0,0 0 1,0 0-1,0-1 0,1 1 1,-1 0-1,0-1 0,0 1 0,0 0 1,0-1-1,1 0 0,4-1-725,0 0 0,-1 0 0,1-1 0,-1 0 0,0 0-1,0 0 1,5-4 0,17-20-5333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03.986"/>
    </inkml:context>
    <inkml:brush xml:id="br0">
      <inkml:brushProperty name="width" value="0.035" units="cm"/>
      <inkml:brushProperty name="height" value="0.035" units="cm"/>
    </inkml:brush>
  </inkml:definitions>
  <inkml:trace contextRef="#ctx0" brushRef="#br0">16 71 16428,'-15'0'-114,"22"0"42,33-2 1,139-18-529,472-28-1507,-496 52 2269,255 41 0,148 69 714,-300-59-499,431 35-1,1175-45 401,-602-40-335,-858-5-54,497-63 1,-432 1-343,-68 7-47,-340 47-16,127-11 26,-148 16-40,1 3 0,63 7 0,-94-5-117,0 0 0,0 1-1,15 6 1,-8-3-74,-7-5 72,-4-4-31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7.833"/>
    </inkml:context>
    <inkml:brush xml:id="br0">
      <inkml:brushProperty name="width" value="0.025" units="cm"/>
      <inkml:brushProperty name="height" value="0.025" units="cm"/>
    </inkml:brush>
  </inkml:definitions>
  <inkml:trace contextRef="#ctx0" brushRef="#br0">105 37 9353,'2'-8'4244,"4"-12"-2443,-4 11 1803,-12 29-1696,3 1-1112,1-1 0,1 1 0,1 0 0,0 0-1,2 0 1,0 35 0,-6 36 520,4-53-1264,-3 0 1,-1 0-1,-2 0 0,-27 67 1,61-149 33,30-39 0,25-41-894,-52 83 150,4-10-4519,-30 47 1035</inkml:trace>
  <inkml:trace contextRef="#ctx0" brushRef="#br0" timeOffset="1">97 498 13549,'0'0'9641,"42"47"-8968,-15-47-673,1 0-1346,-1-2-2145,-3-11-4965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8.227"/>
    </inkml:context>
    <inkml:brush xml:id="br0">
      <inkml:brushProperty name="width" value="0.025" units="cm"/>
      <inkml:brushProperty name="height" value="0.025" units="cm"/>
    </inkml:brush>
  </inkml:definitions>
  <inkml:trace contextRef="#ctx0" brushRef="#br0">247 0 7815,'0'0'9679,"-11"11"-7341,0-2-2030,5-4-101,0 0 1,1-1-1,-1 2 1,1-1-1,1 1 1,-1-1-1,1 1 0,0 1 1,0-1-1,1 1 1,-5 11-1,3-1 282,1 0 0,0 1 0,1 0-1,1-1 1,1 35 0,15 86-572,0-11-3434,-14-117 3858,-3 2-5556,3-11 4959,-1-1 0,1 1 0,-1-1-1,1 0 1,-1 0 0,1 1 0,-1-1 0,1 0 0,-1 0 0,1 0 0,-1 1 0,1-1 0,-1 0-1,0 0 1,1 0 0,-1 0 0,1 0 0,-1 0 0,0 0 0,1-1 0,-1 1 0,1 0 0,-1 0-1,1 0 1,-1 0 0,0-1 0,1 1 0,-1 0 0,1-1 0,-1 1 0,1 0 0,0-1 0,-1 1 0,1 0-1,-1-1 1,1 1 0,0-1 0,-1 0 0,-15-14-4121</inkml:trace>
  <inkml:trace contextRef="#ctx0" brushRef="#br0" timeOffset="1">97 462 2306,'-25'-29'5381,"3"2"-1377,-1 2-865,8 4-416,4 4-193,11 5-320,0 3-96,19 1-929,15 3-736,3-2 63,13 1-128,5 1-319,1-1-97,-4-3-1570,1-3-3459,-6-6-6694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9.079"/>
    </inkml:context>
    <inkml:brush xml:id="br0">
      <inkml:brushProperty name="width" value="0.025" units="cm"/>
      <inkml:brushProperty name="height" value="0.025" units="cm"/>
    </inkml:brush>
  </inkml:definitions>
  <inkml:trace contextRef="#ctx0" brushRef="#br0">184 78 3940,'0'0'14013,"2"-10"-10826,4-30-523,-6 39-2595,0 0 0,0 0 1,0 0-1,0 0 0,0 1 0,0-1 0,0 0 1,0 0-1,0 0 0,0 0 0,0 0 0,0 0 1,-1 0-1,1 0 0,0 0 0,-1 1 1,1-1-1,-1 0 0,1 0 0,-1 0 0,1 1 1,-1-1-1,0 0 0,1 1 0,-1-1 0,0 0 1,1 1-1,-1-1 0,0 1 0,0-1 1,0 1-1,1-1 0,-1 1 0,0 0 0,0-1 1,0 1-1,0 0 0,0 0 0,0 0 0,0 0 1,0 0-1,0 0 0,1 0 0,-1 0 1,0 0-1,0 0 0,0 0 0,0 0 0,0 1 1,0-1-1,0 0 0,0 1 0,1-1 0,-2 2 1,-4-1-79,0 2 1,0-1-1,0 1 1,1-1-1,-1 2 1,-7 4-1,2 4-4,-1 0 0,2 0-1,0 1 1,0 1-1,1 0 1,-9 19-1,13-22 10,0-1 0,1 1-1,0-1 1,1 1-1,0 1 1,1-1-1,0 0 1,1 0-1,0 23 1,1-32 10,0-1 0,0 0 0,1 1 1,-1-1-1,0 0 0,1 1 1,-1-1-1,1 0 0,-1 0 0,1 0 1,0 1-1,0-1 0,-1 0 0,1 0 1,0 0-1,0 0 0,0 0 1,0-1-1,0 1 0,0 0 0,0 0 1,1-1-1,-1 1 0,0 0 0,0-1 1,1 1-1,-1-1 0,0 0 1,0 1-1,1-1 0,-1 0 0,0 0 1,1 0-1,-1 0 0,0 0 1,1 0-1,-1 0 0,0 0 0,1-1 1,-1 1-1,0 0 0,3-2 0,2 1 66,0-1 0,0 0 0,0 0-1,0-1 1,0 0 0,0 0-1,8-6 1,6-9 95,-2 0 1,0-1-1,-1-1 0,-1 0 0,-1-1 1,-1-1-1,-1 0 0,19-45 0,-26 56-290,-5 16-387,1 14 215,1-12 277,-1 0 1,2 0 0,-1 0-1,1 0 1,0-1 0,0 1-1,6 5 1,-7-8 4,1 1 0,0-1 0,-1 1 0,0 0 0,0 0 0,-1 0 0,1 1 0,-1-1 0,0 0 0,-1 1 0,1 0 0,-1-1 0,1 11 0,-3-6 21,1-1 0,-1 1 0,-1 0 0,0-1-1,0 0 1,-1 1 0,0-1 0,-1 0 0,0 0-1,0-1 1,-1 1 0,-8 10 0,7-14 738,6-15-377,7-18-32,6-9-220,-2 0 1,-1-1-1,-2 0 1,4-54-1,-8 69-128,-3 22-63,18 30-188,-11-27 265,1 0 1,-1 0-1,1 0 0,0-1 1,0-1-1,0 1 1,-1-1-1,1-1 0,0 0 1,13-3-1,21-7-2656,-18 0-2888,-2-4-5269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19.818"/>
    </inkml:context>
    <inkml:brush xml:id="br0">
      <inkml:brushProperty name="width" value="0.025" units="cm"/>
      <inkml:brushProperty name="height" value="0.025" units="cm"/>
    </inkml:brush>
  </inkml:definitions>
  <inkml:trace contextRef="#ctx0" brushRef="#br0">40 1 11243,'0'0'4916,"-4"8"-2375,-4 15-2187,1 1-1,1 0 1,1 0-1,1 0 1,1 0-1,1 1 1,1-1 0,5 49-1,-4-71-314,1 1 0,-1-1 0,1 0 0,-1 0 1,1 1-1,0-1 0,0 0 0,0 0 0,0 0 0,0 0 0,0 0 0,0 0 0,1 0 0,-1-1 1,1 1-1,0 0 0,-1-1 0,1 1 0,0-1 0,0 0 0,0 1 0,0-1 0,0 0 0,0 0 0,0 0 1,0-1-1,0 1 0,1 0 0,-1-1 0,0 0 0,1 1 0,-1-1 0,0 0 0,0 0 0,1 0 1,-1 0-1,0-1 0,5 0 0,3-1 253,0-1 0,0 1-1,0-2 1,-1 1 0,1-1 0,-1-1 0,13-8 0,-1-2-64,34-35-1,16-11 241,-70 61-467,-1 0 0,0-1 0,1 1 0,-1 0 0,0-1 0,1 1 0,-1 0 0,1-1 0,-1 1 0,0 0 0,1 0 0,-1 0 0,1-1 1,-1 1-1,1 0 0,-1 0 0,0 0 0,1 0 0,-1 0 0,1 0 0,-1 0 0,1 0 0,-1 0 0,1 0 0,-1 0 0,1 0 0,-1 0 0,1 1 0,-1-1 0,0 0 0,1 0 0,-1 0 0,1 1 0,-1-1 0,1 0 0,-1 0 0,0 1 0,1-1 0,-1 0 0,0 1 0,1-1 0,-1 1 0,4 26 90,-5-18 61,0 1-1,0-1 0,-1 0 0,-4 13 1,5-20 355,27-23 689,-18 15-1216,1 2 0,-1-1 0,1 1 0,0 1 0,0 0 0,0 0 0,1 0 0,11-1 0,-12 3-574,1 0 0,-1 1 0,1 0 0,18 3 0,-19-1-577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224"/>
    </inkml:context>
    <inkml:brush xml:id="br0">
      <inkml:brushProperty name="width" value="0.025" units="cm"/>
      <inkml:brushProperty name="height" value="0.025" units="cm"/>
    </inkml:brush>
  </inkml:definitions>
  <inkml:trace contextRef="#ctx0" brushRef="#br0">1 0 9513,'0'0'11179,"12"60"-10731,-1-34-288,3 2-608,4-4-2211,3-1-3491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557"/>
    </inkml:context>
    <inkml:brush xml:id="br0">
      <inkml:brushProperty name="width" value="0.025" units="cm"/>
      <inkml:brushProperty name="height" value="0.025" units="cm"/>
    </inkml:brush>
  </inkml:definitions>
  <inkml:trace contextRef="#ctx0" brushRef="#br0">78 190 10218,'-4'12'5274,"-69"293"5499,135-473-9983,-51 140-763,9-25-183,-11 25 117,1 0-1,1 1 1,2 0-1,1 1 0,1 0 1,31-40-1,-44 64 25,0-1 1,0 1-1,0-1 0,1 1 0,-1 0 0,1 0 0,0 0 0,0 1 1,-1-1-1,1 1 0,0-1 0,0 1 0,1 0 0,-1 0 0,0 0 1,0 1-1,0-1 0,1 1 0,-1-1 0,0 1 0,0 0 0,5 1 1,-8 0-15,1 1 1,0 0-1,-1-1 1,0 1 0,1-1-1,-1 1 1,0 0 0,0-1-1,1 1 1,-1 0-1,-1-1 1,1 1 0,0 0-1,0-1 1,-1 1 0,1-1-1,-1 1 1,0 3-1,-9 8 117,-1 0-1,0-1 0,-1 0 0,0 0 1,0-1-1,-1-1 0,-27 16 0,2 1 235,-38 33-290,111-78-14211,-6-5 5862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0.964"/>
    </inkml:context>
    <inkml:brush xml:id="br0">
      <inkml:brushProperty name="width" value="0.025" units="cm"/>
      <inkml:brushProperty name="height" value="0.025" units="cm"/>
    </inkml:brush>
  </inkml:definitions>
  <inkml:trace contextRef="#ctx0" brushRef="#br0">82 260 12940,'0'0'8937,"-7"10"-7432,-7 10-710,0 1-1,-12 28 1,23-44-722,0 1-1,0 0 1,1 0 0,0 0-1,0 1 1,0-1 0,1 1-1,0-1 1,0 1 0,1-1-1,0 1 1,0-1 0,0 1-1,1-1 1,0 1 0,2 6 0,-2-11-79,0-1 1,0 1-1,1-1 1,-1 0 0,0 0-1,1 0 1,-1 0 0,1 0-1,-1 0 1,1 0-1,-1 0 1,1 0 0,0-1-1,-1 1 1,1-1-1,0 1 1,0-1 0,-1 0-1,1 1 1,0-1 0,0 0-1,0 0 1,-1 0-1,1-1 1,3 0 0,1 1 15,0-1 0,0 0 0,0 0 0,0-1 0,0 0 0,10-5 0,-1-2-135,-1-2 0,0 0 0,-1 0 0,0-1 0,-1-1 0,0 0 0,-1-1 0,-1 0 0,0-1 0,-1 0 0,12-25 0,-53 94-986,25-45 1198,1 0 0,0 0 0,0 1 0,1-1 0,1 1 0,-7 19 0,11-28-66,-1 0 0,0 1-1,1-1 1,0 0 0,-1 1 0,1-1-1,0 0 1,0 1 0,0-1 0,0 0-1,0 1 1,0-1 0,0 0 0,0 1-1,0-1 1,1 0 0,-1 1 0,0-1-1,1 0 1,-1 0 0,1 1-1,0-1 1,-1 0 0,1 0 0,0 0-1,0 0 1,-1 0 0,1 0 0,0 0-1,2 1 1,-1-2-6,0 1 0,0-1 0,0 0-1,1 0 1,-1-1 0,0 1 0,0 0 0,0-1 0,1 1-1,-1-1 1,0 0 0,0 1 0,0-1 0,0 0 0,0 0-1,0-1 1,0 1 0,-1 0 0,3-3 0,13-10-58,0 0-1,-1-2 1,-1 0 0,-1-1 0,0 0-1,-1-1 1,18-33 0,-1-7 50,30-80 1,-50 114 136,17-47-695,-25 64 385,-4 7 51,-17 35 162,-5 12 585,-32 88 0,49-114-544,2 0-1,0 0 1,1 0-1,2 1 1,0-1 0,1 1-1,2 26 1,-1-44-224,1 1 1,0-1-1,0 1 1,0-1-1,0 0 1,1 1-1,3 6 0,-4-10-148,0 1-1,-1-1 0,1 0 1,0 0-1,1 1 0,-1-1 1,0 0-1,0 0 0,0 0 1,1 0-1,-1 0 0,1 0 1,-1 0-1,3 0 0,-4-1 128,1 0 1,-1-1-1,1 1 0,-1-1 0,0 1 0,1 0 0,-1-1 0,0 1 1,1-1-1,-1 1 0,0-1 0,0 1 0,0-1 0,1 1 0,-1-1 1,0 0-1,0 1 0,0-1 0,0 1 0,0-1 0,0 1 0,0-1 0,0 1 1,0-1-1,0 0 0,0 1 0,-1-1 0,1 1 0,0-1 0,0 1 1,0-1-1,-1 1 0,1-1 0,0 1 0,-1-1 0,-6-24-794,-2 10 1504,0 0 0,-1 1 0,-22-24 0,24 29 219,-1-1 0,2 1 1,-1-1-1,1-1 0,1 1 1,-1-1-1,2 0 0,0-1 1,-6-17-1,11 27-691,0 0 1,0 0 0,0 0-1,0 0 1,0 0 0,0 0-1,0 1 1,1-1 0,-1 0-1,1 0 1,0 0 0,-1 0-1,1 0 1,0 0 0,0 1-1,0-1 1,0 0 0,0 1-1,1-1 1,-1 1 0,0-1-1,1 1 1,-1 0-1,1 0 1,0-1 0,-1 1-1,1 0 1,0 0 0,0 1-1,-1-1 1,1 0 0,0 0-1,0 1 1,0-1 0,0 1-1,3 0 1,10-3-284,0 1 0,-1 0 0,26 1 0,-35 1 81,46 0-3356,-17 0-2196,15 0-8495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1.673"/>
    </inkml:context>
    <inkml:brush xml:id="br0">
      <inkml:brushProperty name="width" value="0.025" units="cm"/>
      <inkml:brushProperty name="height" value="0.025" units="cm"/>
    </inkml:brush>
  </inkml:definitions>
  <inkml:trace contextRef="#ctx0" brushRef="#br0">205 96 3171,'-2'-11'4025,"1"3"-2819,-8-40 1889,-4 20 4194,13 28-7171,0 0 0,0 0 0,-1 0-1,1 0 1,0 0 0,-1-1 0,1 1 0,0 0 0,0 0 0,-1 0 0,1 0 0,0 0 0,-1 0 0,1 0 0,0 0 0,-1 0-1,1 0 1,0 0 0,-1 1 0,1-1 0,0 0 0,0 0 0,-1 0 0,1 0 0,0 0 0,-1 0 0,1 1 0,0-1 0,0 0-1,0 0 1,-1 0 0,1 1 0,0-1 0,0 0 0,0 0 0,-1 1 0,1-1 0,0 0 0,0 1 0,0-1 0,0 0 0,0 0-1,0 1 1,0-1 0,-1 0 0,1 1 0,0-1 0,0 1 0,-6 18 144,5-18 13,-65 271 2808,-3 7-1425,42-183-607,104-278-741,-1 0-783,-65 158 367,2 2 0,0-1-1,2 2 1,0 0 0,25-26-1,-34 41-37,-1 1-1,1 0 0,0 0 0,0 0 0,1 1 0,0 0 0,-1 0 0,1 1 0,0 0 0,1 0 1,-1 0-1,0 1 0,13-2 0,-64 36 284,-16-2 114,-117 40 1,193-74-10290,10-8 2028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2.290"/>
    </inkml:context>
    <inkml:brush xml:id="br0">
      <inkml:brushProperty name="width" value="0.025" units="cm"/>
      <inkml:brushProperty name="height" value="0.025" units="cm"/>
    </inkml:brush>
  </inkml:definitions>
  <inkml:trace contextRef="#ctx0" brushRef="#br0">92 77 18514,'0'0'5466,"-6"10"-4009,-46 81 890,46-80-2274,1 0 1,0 1 0,1 0 0,0-1-1,1 1 1,0 1 0,-1 19 0,4-32-73,0 0 1,0 0 0,0 0 0,0 1-1,0-1 1,1 0 0,-1 0 0,0 1 0,0-1-1,0 0 1,0 0 0,0 0 0,0 1 0,1-1-1,-1 0 1,0 0 0,0 0 0,0 1 0,0-1-1,1 0 1,-1 0 0,0 0 0,0 0 0,1 0-1,-1 0 1,0 0 0,0 1 0,0-1 0,1 0-1,-1 0 1,0 0 0,0 0 0,1 0 0,-1 0-1,0 0 1,0 0 0,1 0 0,-1 0 0,0 0-1,0 0 1,1 0 0,-1-1 0,0 1 0,0 0-1,0 0 1,1 0 0,-1 0 0,0 0 0,0 0-1,0-1 1,1 1 0,-1 0 0,0 0 0,0 0-1,0 0 1,0-1 0,1 1 0,-1 0 0,0 0-1,0-1 1,0 1 0,0 0 0,0 0 0,0 0-1,0-1 1,0 1 0,12-13 59,-3-1-114,-1-1 0,0 1 1,-1-1-1,0-1 0,-2 1 0,0-1 0,0 0 1,3-32-1,-11 73 56,2-21 5,1-1 0,-1 0-1,1 1 1,0-1 0,0 0-1,0 1 1,0-1 0,1 6-1,0-8 0,-1 0-1,1 0 0,0 0 0,-1 0 0,1 0 1,0 0-1,0 0 0,0 0 0,0 0 0,0 0 1,0 0-1,0 0 0,0 0 0,0-1 1,1 1-1,-1-1 0,0 1 0,0-1 0,1 1 1,-1-1-1,0 0 0,1 1 0,-1-1 0,0 0 1,1 0-1,2 0 0,5 0 51,0-1 0,0 0-1,0 0 1,-1-1 0,1 0 0,0 0-1,0-1 1,-1 0 0,0-1 0,0 0-1,0 0 1,0-1 0,0 0 0,10-9-1,-9 7-51,0-1 0,0 0-1,-1-1 1,0 0 0,0 0-1,-1-1 1,0 0-1,-1 0 1,0-1 0,7-17-1,-10 10-222,-15 24 32,-15 25 110,24-25 78,-11 14 110,-19 41 0,30-56-95,1 0-1,0 0 1,0 0-1,1 0 1,-1 0 0,1 0-1,0 0 1,1 1-1,-1-1 1,1 0-1,0 0 1,0 1-1,1-1 1,-1 0-1,3 6 1,-2-9-10,0-1-1,0 0 1,1 0 0,-1 1-1,0-1 1,1 0 0,-1 0 0,1 0-1,-1-1 1,1 1 0,0 0-1,-1-1 1,1 1 0,0-1-1,0 1 1,-1-1 0,1 0-1,0 0 1,0 1 0,0-1 0,-1-1-1,1 1 1,0 0 0,0 0-1,2-1 1,47-11 166,-32 1-231,-1 0 0,0-1 0,-1-1-1,-1 0 1,0-2 0,-1 1 0,0-2 0,18-25 0,-51 70 153,-23 49 0,36-67-84,0 0 1,2 0-1,-1 1 1,1-1-1,1 1 1,0 0-1,1 0 1,0 16-1,1-27-81,0 0 0,0 0 0,0 0 0,0-1-1,0 1 1,0 0 0,0 0 0,0 0 0,0-1-1,1 1 1,-1 0 0,0 0 0,0-1-1,1 1 1,-1 0 0,1-1 0,-1 1 0,0 0-1,1-1 1,-1 1 0,1 0 0,0-1-1,-1 1 1,1-1 0,-1 1 0,1-1 0,0 0-1,0 1 1,-1-1 0,1 0 0,0 1 0,0-1-1,-1 0 1,1 0 0,0 1 0,0-1-1,1 0 1,0 0-401,0-1 0,0 1 0,0-1 0,0 1-1,-1-1 1,1 0 0,0 0 0,0 0 0,0 0-1,-1 0 1,1 0 0,-1 0 0,1 0 0,-1-1 0,3-2-1,17-22-8966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2.619"/>
    </inkml:context>
    <inkml:brush xml:id="br0">
      <inkml:brushProperty name="width" value="0.025" units="cm"/>
      <inkml:brushProperty name="height" value="0.025" units="cm"/>
    </inkml:brush>
  </inkml:definitions>
  <inkml:trace contextRef="#ctx0" brushRef="#br0">57 0 21652,'0'0'5670,"-53"42"-5318,49-24-384,4 2-1185,0-2-1249,4 0-193,7-3-256,-3-1-1889,8-5-1762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408"/>
    </inkml:context>
    <inkml:brush xml:id="br0">
      <inkml:brushProperty name="width" value="0.035" units="cm"/>
      <inkml:brushProperty name="height" value="0.035" units="cm"/>
    </inkml:brush>
  </inkml:definitions>
  <inkml:trace contextRef="#ctx0" brushRef="#br0">1 10234 12259,'1'1'122,"-1"1"0,1-1 0,0 0 0,0 0 1,-1 1-1,1-1 0,0 0 0,0 0 1,0 0-1,1 0 0,-1 0 0,0-1 0,0 1 1,0 0-1,1 0 0,-1-1 0,0 1 0,1-1 1,-1 1-1,0-1 0,3 1 0,34 2 143,-29-2-259,42-1 44,1-2-1,100-17 1,100-37 23,-126 25-38,16-1 6,11-1 50,208-73 0,-21-42-25,43-14-60,-2 36-13,-12 4-3,-9-28 4,98-112-22,-63 31 8,-336 199 27,-1-2 0,-2-3-1,84-72 1,-100 72-7,-1-2 0,-3-1 0,-1-2 0,57-89 0,-6-21 95,-8-4 0,94-262 0,-43-5 149,-26-7-213,-59 214-23,27-361 0,-53-480 213,-8 126 116,73 178-355,-39 429 70,4 53 137,-33 213-144,2 1 1,40-86 0,70-114-4,172-258 1,62-25-140,-279 420 70,-31 42 81,115-133 0,100-41 192,-197 196-200,2 3 0,89-49 0,-127 83-109,2 2 0,0 2 0,0 1 0,1 1-1,1 3 1,0 0 0,1 3 0,0 1 0,0 2 0,0 1 0,43 3 0,-66 1-25,-7 0 28,-1-1 0,0 1 0,1-2 1,-1 1-1,14-3 0,-5-5-166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3.010"/>
    </inkml:context>
    <inkml:brush xml:id="br0">
      <inkml:brushProperty name="width" value="0.025" units="cm"/>
      <inkml:brushProperty name="height" value="0.025" units="cm"/>
    </inkml:brush>
  </inkml:definitions>
  <inkml:trace contextRef="#ctx0" brushRef="#br0">190 0 17104,'0'0'10709,"-11"4"-8937,3-1-1526,-1-1-109,0 1-1,0 0 1,0 0-1,1 1 1,-1 1 0,1-1-1,0 1 1,1 0-1,-1 1 1,1 0-1,-9 9 1,16-15-196,0 1 0,-1-1 0,1 0 0,0 1 0,0-1 0,0 0 0,0 1 0,0-1 0,-1 0 0,1 1 0,0-1 0,0 1 0,0-1 1,0 0-1,0 1 0,0-1 0,0 1 0,0-1 0,0 0 0,1 1 0,-1-1 0,0 0 0,0 1 0,0-1 0,0 1 0,0-1 0,1 0 0,-1 1 0,0-1 0,0 0 0,1 0 0,-1 1 1,1-1-1,16 9-1016,31 0-56,-37-7 579,-2 0 272,7-1 326,0 2 1,0 0-1,0 1 0,0 1 1,-1 0-1,1 1 0,27 16 1,-42-21 32,-1-1 1,1 1 0,0 0-1,0-1 1,-1 1 0,1 0-1,0 0 1,-1-1-1,1 1 1,-1 0 0,1 0-1,-1 0 1,1 0 0,-1 0-1,0 0 1,1 0 0,-1 0-1,0 0 1,0 0-1,0 0 1,1 0 0,-1 0-1,0 0 1,-1 0 0,1 0-1,0 0 1,0 0 0,0-1-1,0 1 1,-1 0-1,1 0 1,-1 0 0,1 0-1,0 0 1,-1 0 0,0 0-1,1 0 1,-1-1 0,1 1-1,-1 0 1,0 0-1,0-1 1,-1 2 0,-39 25 1667,40-26-1687,-16 7 48,-1 0 0,1-1 0,-1-1-1,-1-1 1,1-1 0,-1 0 0,-21 1-1,2-2-4403,-2-2-4521,21-1-10145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24.477"/>
    </inkml:context>
    <inkml:brush xml:id="br0">
      <inkml:brushProperty name="width" value="0.025" units="cm"/>
      <inkml:brushProperty name="height" value="0.025" units="cm"/>
    </inkml:brush>
  </inkml:definitions>
  <inkml:trace contextRef="#ctx0" brushRef="#br0">535 2 5477,'-13'0'-1089,"-106"-2"500,-187 5 11300,296-1-10345,0 0 1,0 0-1,0 1 1,0 0-1,-12 7 1,20-9-314,0-1 0,1 1 0,-1 0 0,0 1 0,0-1 0,1 0 0,-1 0 0,1 1 0,-1-1 0,1 1 0,0-1 0,0 1 0,-1 0 0,1-1 0,-1 3 0,2-3-42,0 1 0,0-1 0,0 0 0,0 0-1,0 1 1,0-1 0,1 0 0,-1 0 0,0 1 0,1-1 0,-1 0 0,1 0 0,-1 0 0,1 0-1,0 0 1,-1 1 0,1-1 0,0 0 0,0-1 0,-1 1 0,1 0 0,0 0 0,0 0 0,0 0 0,0-1-1,0 1 1,2 1 0,10 4 11,0 0-1,0-1 0,0 0 1,1-1-1,0 0 1,-1-1-1,1 0 0,1-2 1,17 1-1,1 2 43,863 24 398,-641-30-396,1739-41 1675,-1951 41-1685,-12 2 333,1-2-1,55-11 1,-86 13-363,-1 0-1,1 0 1,0 0 0,-1 0-1,1 0 1,0 0 0,-1 0-1,1 0 1,0-1-1,-1 1 1,1 0 0,-1 0-1,1-1 1,0 1 0,-1 0-1,1-1 1,-1 1 0,1-1-1,-1 1 1,1-1-1,-1 1 1,0-1 0,1 1-1,-1-1 1,0 1 0,1-1-1,-1 1 1,0-1 0,1 0-1,-1 1 1,0-1-1,0 0 1,0 0 0,-11-17-2114,3 6-2568,1-2-3063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41.960"/>
    </inkml:context>
    <inkml:brush xml:id="br0">
      <inkml:brushProperty name="width" value="0.025" units="cm"/>
      <inkml:brushProperty name="height" value="0.025" units="cm"/>
    </inkml:brush>
  </inkml:definitions>
  <inkml:trace contextRef="#ctx0" brushRef="#br0">185 164 10922,'0'0'2888,"-4"13"-2749,-12 52 257,4 0-1,2 1 1,-2 84-1,4-45-236,-34 322 166,-22 251-538,47 209 778,17-872-558,11 179 15,-8-173-30,0-1 0,1 0-1,1 0 1,1 0 0,1 0 0,1-1-1,12 22 1,-16-35 5,0-1 1,0 0-1,1 1 1,0-2-1,0 1 0,0 0 1,0-1-1,1 0 0,0-1 1,-1 1-1,2-1 0,-1 0 1,0 0-1,0-1 0,1 0 1,12 3-1,10 0 263,0-2 0,51 1 0,-22-2-71,267 11 3,-263-14-181,1-4-1,-1-2 1,74-17 0,179-68 45,-196 52 53,3 6 1,172-25-1,-158 50-38,0 6-1,193 21 1,-196-9-59,-20-4 66,196-19-1,-304 14-95,9-2 118,1 1 0,0 1 0,23 2 0,-34-2-53,0 1 0,1 0-1,-1 0 1,0 0 0,0 1 0,0-1 0,0 1 0,-1 0 0,1 1 0,0-1 0,-1 0 0,1 1 0,-1 0 0,0 0 0,0 0 0,5 6 0,-1 2 47,-3-5-63,1 0 0,-1 0 0,1 0-1,0-1 1,11 10 0,-15-14-28,0 0 0,-1-1 0,1 1 0,0-1 0,0 0-1,0 1 1,0-1 0,0 0 0,0 1 0,0-1 0,0 0 0,0 0 0,0 0 0,0 0 0,0 0-1,0 0 1,0 0 0,0 0 0,0 0 0,1-1 0,0 0 3,0 0 0,-1 0-1,1 0 1,-1 0 0,0 0 0,1 0-1,-1-1 1,0 1 0,0 0 0,0-1-1,0 1 1,0-1 0,0 0 0,0 1-1,1-3 1,12-31 45,-1 0 0,-1-1 1,10-60-1,9-116-33,-28 180-17,16-360 29,-17 247-34,22-152 0,26-16-926,20-154-298,-33-6 1752,-27 337-420,-4 92-190,-3 0 0,-3-64-1,0 105 88,-1 0 0,0 1 0,0-1 0,0 0 0,0 0 0,-1 0 0,1 1 0,-1-1 0,1 1 1,-1-1-1,0 1 0,0 0 0,0-1 0,0 1 0,0 0 0,-1 1 0,1-1 0,0 0 0,-1 0 0,0 1 0,1 0 0,-1-1 0,0 1 0,0 0 0,0 1 0,0-1 0,1 0 0,-1 1 0,0-1 0,0 1 0,-4 0 0,-13-1 5,-1 0-1,1 2 1,-29 3 0,41-3 2,-270 50 603,128-20-202,-310 39-70,-657 15 0,855-73-238,-338 2 225,589-14-508,-1-1-1,0 1 1,1-2-1,-1 0 1,1 0 0,-1-1-1,1 0 1,0-1 0,0 0-1,0-1 1,-11-7-1,-29-33-4845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8:47.304"/>
    </inkml:context>
    <inkml:brush xml:id="br0">
      <inkml:brushProperty name="width" value="0.025" units="cm"/>
      <inkml:brushProperty name="height" value="0.025" units="cm"/>
    </inkml:brush>
  </inkml:definitions>
  <inkml:trace contextRef="#ctx0" brushRef="#br0">233 123 4324,'0'0'8504,"-1"9"-8429,-8 101 663,-30 143 0,19-151-127,5 1 0,-2 117 1,21-7-291,0-85-259,-4 0 0,-28 199 0,9-220 26,-12 65 658,-12 234 0,42-374-713,1 1 15,-2 0 0,-1 0 0,-9 41-1,14-78 18,0 0 0,1 0 0,-1 0 0,1 0 0,0 1 0,0-1 0,0 1 1,1 0-1,-1 0 0,1 0 0,0 0 0,0 1 0,0-1 0,0 1 0,0 0 0,1 1 0,-1-1 0,1 0 0,8-1 0,23-6-133,55-7 0,-51 10 147,494-104-1846,-519 107 1691,1 0 0,0 1 1,0 1-1,0 1 0,20 1 0,-32-1 79,1 1 0,-1 0 0,0 0 0,0 0 0,0 1 0,0-1 1,0 1-1,-1 0 0,1 0 0,0 0 0,-1 1 0,1-1 0,-1 1 0,0 0 0,0 0 0,0 0 0,0 0 0,-1 0 0,1 1 0,-1-1 0,0 1 0,0-1 0,0 1 0,2 6 0,12 20 303,-9-29-89,-1-20-51,5-45 499,3 0 1,23-63-1,-16 60-1378,20-112 1,-11-52 225,65-351 670,-52 405 181,13-51-175,29-260 0,-79 399-195,-6 88 6,0 0 0,0-1 0,0 1 0,0 0-1,0 0 1,0 0 0,-1 0 0,1-1 0,0 1 0,-1 0 0,1 0-1,-1 0 1,1 0 0,-1 0 0,1 0 0,-1 0 0,0 0-1,1 0 1,-1 0 0,0 0 0,0 0 0,0 1 0,0-1-1,0 0 1,0 0 0,-1 0 0,0 0 2,-1 1 0,0-1 0,1 1 0,-1-1-1,1 1 1,-1 0 0,0 0 0,1 0 0,-1 0 0,1 1 0,-5 0 0,-10 3 28,1 2-1,0 0 1,-16 8 0,18-8 19,6-2-20,0-1 0,0 0 0,0 0 0,0-1 0,-1 0 0,1-1 0,-1 0 0,0 0 0,1-1 0,-1 0 0,0 0 0,1-1 0,-1 0 0,1-1 0,-1 1 0,1-2 0,0 1 0,0-1 0,0-1 0,0 1 0,0-1 0,-7-6 0,-8-2-24,-1 0-1,0 1 0,-1 2 0,0 0 0,-1 2 0,0 0 0,0 2 0,0 1 0,-1 1 1,-39 1-1,-16 6 350,0 4 1,-84 19 0,155-25-258,-6 1 75,0-1 0,0 0 0,0-1 0,0-1 0,-25-3 0,39 3-194,0-1 0,0 1 0,1-1 0,-1 0 0,0 0 0,0 0 0,1 0-1,-1 0 1,0-1 0,1 1 0,0-1 0,-1 0 0,1 0 0,0 0-1,0 0 1,-3-3 0,4 2-138,0 0-1,0 1 0,0-1 1,0 0-1,0 0 0,1 1 1,-1-1-1,1 0 0,0 0 1,0 0-1,0 0 0,0 0 1,1 0-1,-1 0 1,1 1-1,-1-1 0,1 0 1,0 0-1,0 1 0,2-4 1,12-21-5697,2 4-4318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05.358"/>
    </inkml:context>
    <inkml:brush xml:id="br0">
      <inkml:brushProperty name="width" value="0.025" units="cm"/>
      <inkml:brushProperty name="height" value="0.025" units="cm"/>
    </inkml:brush>
  </inkml:definitions>
  <inkml:trace contextRef="#ctx0" brushRef="#br0">1731 53 4612,'0'0'3049,"-9"-8"-2612,-31-23 81,35 29-373,0 0 1,0 0-1,0 0 0,0 1 0,0-1 1,0 1-1,-1 0 0,1 1 0,0-1 1,-1 1-1,1 0 0,0 0 0,-1 1 1,-8 2-1,3-2 30,-251 19 3973,108-3-3638,-260 61 0,314-56-270,71-15-208,1 3-1,0 0 1,1 2 0,0 0-1,1 2 1,0 1 0,1 1-1,1 2 1,1 0-1,0 1 1,2 1 0,-25 30-1,13-12 19,3 1-1,1 2 1,2 1 0,2 1-1,1 2 1,-25 69-1,29-57-45,3 1 0,3 1 0,2 0 0,2 1 0,3 0 0,3 0 0,5 88 0,8-81 21,2-1-1,4-1 1,30 89-1,-37-129-20,10 25 11,2-1 0,2-1 0,3-1 1,1-1-1,2-2 0,47 57 0,-2-14-327,161 145 0,-208-208 9,2-1 0,0-1 1,2-1-1,0-2 0,65 30 0,-81-43 355,0-1 0,1-1-1,-1 0 1,1-1 0,-1 0-1,1-2 1,0 1 0,0-2-1,0 0 1,0-1 0,0 0 0,-1-1-1,1-1 1,0 0 0,-1-1-1,0-1 1,15-6 0,31-19-37,-1-3 1,-2-2-1,85-68 1,138-153-1130,-200 169 2461,73-99 1,55-107 989,-111 154-2372,-78 110 105,-2-2-1,-1 0 1,-1-1 0,-2 0 0,-1-1 0,-2 0-1,-1-1 1,-2 0 0,-1-1 0,-1 1 0,-2-1-1,-2 0 1,-4-52 0,-1 37 122,-3 1 0,-2 0 0,-1 0 1,-3 1-1,-2 0 0,-2 1 0,-2 1 0,-46-79 0,53 105-180,0 1-1,-2 0 1,0 1-1,-2 0 1,1 2-1,-2 0 1,0 0-1,-1 2 1,-1 0-1,0 1 1,-1 1-1,0 0 1,-1 2-1,0 1 0,-1 0 1,1 1-1,-2 2 1,1 0-1,-38-4 1,-143-10 202,41 6-1952,56-3-3539,69 9-195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08.841"/>
    </inkml:context>
    <inkml:brush xml:id="br0">
      <inkml:brushProperty name="width" value="0.025" units="cm"/>
      <inkml:brushProperty name="height" value="0.025" units="cm"/>
    </inkml:brush>
  </inkml:definitions>
  <inkml:trace contextRef="#ctx0" brushRef="#br0">527 47 4228,'0'0'5813,"-10"-1"-4739,0 2-899,1 0 1,0 0 0,0 0 0,0 1 0,0 1 0,0 0-1,0 0 1,0 0 0,1 1 0,0 0 0,0 1 0,0 0-1,0 0 1,1 1 0,-8 7 0,-11 13 98,1 0 0,1 2 0,2 0 0,0 2 0,3 0 0,0 1 0,2 1 0,-19 50 0,1 13-7,-39 176 0,56-191-238,4 1-1,3 0 1,4 1 0,3-1-1,4 1 1,4 0 0,20 117 0,88 398-232,-100-538 189,24 67-1,-28-104-9,1 1-1,1-1 0,1 0 1,1-1-1,26 36 1,-33-52 20,-1 0 0,1 0 1,0 0-1,0-1 1,0 0-1,1 0 0,-1 0 1,1-1-1,0 1 1,0-1-1,1-1 0,-1 1 1,0-1-1,11 2 1,-13-3 45,1-1 1,0 0-1,0 0 1,-1 0-1,1 0 1,0-1-1,0 0 0,-1 0 1,1 0-1,-1 0 1,1-1-1,-1 0 1,1 0-1,-1 0 1,0 0-1,0-1 1,0 1-1,0-1 1,0 0-1,6-7 1,10-14 181,0 0 1,-2-2-1,-1 0 1,26-53-1,42-124 316,-70 165-382,57-154 171,82-358-1,-130 427-285,-5 0 0,-6-1-1,-5 0 1,-11-155-1,0 235-9,-2 0 0,-2 1 0,-2-1 0,-1 1 0,-3 1 0,-30-69-1,35 94-27,-2 0-1,0 1 0,0 0 0,-2 1 0,0 0 1,-1 0-1,-24-21 0,26 28-19,0 0 0,0 1 0,-1 0 0,0 0 1,0 1-1,0 1 0,-1 0 0,0 1 0,0 0 0,0 1 0,-27-3 1,26 6-113,0 0 1,0 0-1,-1 1 1,1 1 0,0 0-1,0 1 1,1 1-1,-1 0 1,1 1 0,-1 0-1,2 1 1,-1 0-1,0 1 1,-13 11 0,6-3-772,1 1 1,0 1-1,2 0 1,0 2 0,1 0-1,1 0 1,-18 31-1,7-7-3757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36.357"/>
    </inkml:context>
    <inkml:brush xml:id="br0">
      <inkml:brushProperty name="width" value="0.025" units="cm"/>
      <inkml:brushProperty name="height" value="0.025" units="cm"/>
    </inkml:brush>
  </inkml:definitions>
  <inkml:trace contextRef="#ctx0" brushRef="#br0">150 0 3331,'-28'2'3028,"-39"5"1081,64-6-3740,0 0 1,-1 0 0,1 0 0,0 0-1,0 0 1,0 1 0,0-1 0,0 1-1,0 0 1,0 0 0,0 0 0,1 0-1,-1 1 1,1-1 0,-5 6 0,7-7-300,-1-1 0,1 1 0,0 0 0,-1 0 0,1-1 1,0 1-1,0 0 0,-1-1 0,1 1 0,0 0 0,0 0 1,0 0-1,0-1 0,0 1 0,0 0 0,0 0 0,0-1 1,0 1-1,0 0 0,0 0 0,1-1 0,-1 1 0,0 0 1,0 0-1,1-1 0,-1 1 0,1 0 0,-1-1 1,1 1-1,-1 0 0,1-1 0,-1 1 0,1-1 0,-1 1 1,1-1-1,-1 1 0,1-1 0,0 0 0,-1 1 0,1-1 1,0 0-1,0 1 0,-1-1 0,1 0 0,0 0 0,0 1 1,-1-1-1,1 0 0,0 0 0,0 0 0,-1 0 1,2 0-1,50 3 756,-46-3-631,168 1 219,339 19 950,-301-12-1274,-355-8 9,-174-23 0,238 11-112,-1 4 1,-157 5 0,434 7-218,146 9-247,-70-3 52,-489-15 453,84 0 299,-208 19 1,224 0-93,298-54-4778,-93 20-977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01.924"/>
    </inkml:context>
    <inkml:brush xml:id="br0">
      <inkml:brushProperty name="width" value="0.025" units="cm"/>
      <inkml:brushProperty name="height" value="0.025" units="cm"/>
    </inkml:brush>
  </inkml:definitions>
  <inkml:trace contextRef="#ctx0" brushRef="#br0">492 40 5285,'0'0'3801,"-11"-5"-3486,-6-2-9,0 0-1,-1 2 1,-32-7 0,45 11-125,-1 0 0,1 0 0,-1 1 0,1 0 0,-1 0 0,1 0 0,0 0 0,-1 1 0,1 0 0,-1 0 0,1 1 0,0-1 0,0 1 0,0 0 0,0 1 0,0-1-1,0 1 1,0 0 0,1 0 0,-6 6 0,-17 21-27,2 2 0,1 0 0,2 2 1,1 0-1,2 2 0,1 0 0,2 1 0,-19 65 0,18-38-86,4 0 1,2 1 0,3 0-1,0 104 1,8-136-61,1 0 1,1 1-1,2-1 0,1 0 1,12 38-1,-14-61 27,0-1 0,1 1 1,0-1-1,1 0 0,0 0 0,0 0 0,1 0 0,0-1 0,0 0 0,1-1 0,0 1 0,1-1 0,-1-1 0,1 1 0,1-1 1,-1-1-1,1 1 0,0-1 0,0-1 0,1 0 0,12 4 0,6-1 158,0-1 1,0-1-1,0-1 0,1-2 1,0-1-1,51-4 0,-59 0-161,0 0 0,0-1 0,-1-1-1,0-1 1,0 0 0,-1-2 0,1 0-1,-2-2 1,35-22 0,-38 20 48,0-1 0,-1-1 0,-1 0 0,0-1 0,-1-1 0,-1 0 0,0 0 0,-1-1-1,-1 0 1,9-25 0,-6 12 131,-2-1 1,-1 0-1,-2 0 0,-1-1 0,3-46 0,-6 45-43,-3 0 1,0 1-1,-2-1 1,-2 1-1,-7-34 0,7 51-103,-1 0 0,0 0 0,-1 1-1,-1 0 1,0 0 0,-1 0 0,0 1 0,-1 0-1,0 1 1,-1 0 0,-1 0 0,-20-17-1,1 6-79,-45-25-1,53 35-58,0 0 0,1-2 0,1 0 0,1-1 0,-20-21 0,35 32-213,0 1 1,0-1-1,1 0 0,0-1 0,0 1 0,1 0 0,-1-1 0,-2-10 0,0-28-6553,5 13-2225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04.978"/>
    </inkml:context>
    <inkml:brush xml:id="br0">
      <inkml:brushProperty name="width" value="0.025" units="cm"/>
      <inkml:brushProperty name="height" value="0.025" units="cm"/>
    </inkml:brush>
  </inkml:definitions>
  <inkml:trace contextRef="#ctx0" brushRef="#br0">141 65 7015,'0'0'4206,"9"2"-3416,54 5 997,1-2-1,101-5 0,-64-2-1256,187 2 207,784 9-417,-707-5-465,-415-7 397,-57-10-1,22 2-268,-755-22-619,2 65 43,797-30 621,-49 3 196,-108 20 1,179-19-161,23-1-8,34 1 112,655 6 227,-363-12-379,-146 2-61,427-4-1063,-547-1 693,1-2 0,-1-3 0,74-18 0,-108 12 394,-30 14 30,1 0 0,-1-1 0,1 1 0,-1 0-1,1 0 1,-1-1 0,1 1 0,-1 0 0,1-1 0,-1 1 0,0 0-1,1-1 1,-1 1 0,0-1 0,1 1 0,-1 0 0,0-1 0,0 1-1,1-1 1,-1 1 0,0-1 0,0 1 0,0-1 0,0 1 0,0-1-1,1 1 1,-1-1 0,0 0 0,0 1 0,0-1 0,-1 1-1,1-1 1,0 1 0,0-1 0,0 1 0,0-1 0,0 1 0,-1-1-1,1 1 1,0-1 0,0 1 0,-1-1 0,1 1 0,0 0 0,-1-1-1,1 1 1,0-1 0,-1 1 0,1 0 0,-1-1 0,1 1 0,0 0-1,-1 0 1,1-1 0,-1 1 0,1 0 0,-1 0 0,1 0 0,-1-1-1,1 1 1,-2 0 0,-17-7 36,-1 2 0,1 0 1,-2 1-1,1 0 0,0 2 0,-40 0 0,13 0 50,-200-9 466,-473 39-1,432 25-2306,224-39-3133,31-8-3433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1.133"/>
    </inkml:context>
    <inkml:brush xml:id="br0">
      <inkml:brushProperty name="width" value="0.025" units="cm"/>
      <inkml:brushProperty name="height" value="0.025" units="cm"/>
    </inkml:brush>
  </inkml:definitions>
  <inkml:trace contextRef="#ctx0" brushRef="#br0">190 58 5381,'-34'-17'2961,"-55"-15"-2353,60 25 2491,28 7-3058,1-1-1,-1 1 1,1 0 0,0 0 0,-1 0-1,1 0 1,-1 0 0,1 0 0,-1 0-1,1 0 1,-1 0 0,1 0 0,-1 0 0,1 0-1,-1 0 1,1 0 0,-1 0 0,1 0-1,-1 0 1,1 1 0,-1-1 0,1 0-1,0 0 1,-1 1 0,1-1 0,-1 0 0,1 1-1,0-1 1,-1 0 0,1 1 0,0-1-1,-1 0 1,1 1 0,0-1 0,0 1-1,-1-1 1,1 1 0,0-1 0,0 0 0,0 1-1,0-1 1,-1 1 0,1-1 0,0 1-1,0-1 1,0 1 0,0-1 0,0 1-1,0-1 1,0 1 0,1-1 0,-1 1 0,0-1-1,0 1 1,0-1 0,0 1 0,1-1-1,-1 0 1,0 1 0,18 28-112,-7-21 155,0 0-1,1-1 1,0 0-1,1-1 0,0 0 1,0-1-1,0 0 1,0-1-1,1-1 1,26 4-1,13-2-25,81-3 0,-92-2-13,55-2-9,101 5-8,-196-3-37,1 0 1,-1 0-1,0 0 0,0 1 1,0-1-1,0 1 1,0 0-1,0 0 1,0-1-1,0 1 0,0 0 1,2 2-1,-3-2 4,-1-1 0,1 1-1,-1-1 1,1 0 0,-1 1-1,1 0 1,-1-1 0,0 1 0,0-1-1,1 1 1,-1-1 0,0 1-1,0 0 1,1-1 0,-1 1-1,0 0 1,0-1 0,0 1-1,0 0 1,0-1 0,0 1-1,0 0 1,0-1 0,0 1-1,0-1 1,-1 2 0,0 0 9,0 0 1,0 0-1,-1-1 1,1 1 0,-1 0-1,1 0 1,-1-1-1,1 1 1,-1-1-1,0 0 1,0 1-1,0-1 1,0 0 0,0 0-1,0 0 1,0 0-1,0-1 1,0 1-1,0-1 1,-1 1-1,-2 0 1,-33 1 34,1 0 1,-1-3-1,0-1 0,-55-10 1,-19-1 14,43 7-29,-1 4 0,-112 9 0,138 6 17,44-13-44,0 0 0,0 0 0,0 0 0,0 0 0,0 0 0,0 0 0,0 0-1,0 0 1,1 0 0,-1 0 0,0 0 0,0 0 0,0 0 0,0 0 0,0 0 0,0 0 0,0 0 0,0 0 0,0 0 0,0 0 0,0 0-1,1 1 1,-1-1 0,0 0 0,0 0 0,0 0 0,0 0 0,0 0 0,0 0 0,0 0 0,0 0 0,0 0 0,0 1 0,0-1 0,0 0-1,0 0 1,0 0 0,0 0 0,0 0 0,0 0 0,0 0 0,0 0 0,0 1 0,0-1 0,0 0 0,0 0 0,0 0 0,0 0-1,0 0 1,0 0 0,-1 0 0,1 0 0,0 0 0,0 1 0,0-1 0,0 0 0,0 0 0,0 0 0,0 0 0,28-1-7,51-12 153,79-22 0,5-2-165,-118 29-12,-5-1-60,0 2 1,0 1 0,1 3-1,-1 1 1,47 4 0,-86-2 88,0 0 1,-1 0 0,1 0 0,-1 0-1,1 0 1,-1 0 0,1 0 0,-1 0 0,1 0-1,-1 0 1,1 0 0,-1 0 0,1 0 0,-1 0-1,1 1 1,-1-1 0,1 0 0,-1 0 0,1 1-1,-1-1 1,1 0 0,-1 1 0,0-1 0,1 0-1,-1 1 1,0-1 0,1 1 0,-1-1 0,0 0-1,1 1 1,-1-1 0,0 1 0,0-1 0,0 1-1,1-1 1,-1 1 0,0-1 0,0 1 0,0-1-1,0 1 1,0-1 0,0 1 0,0 0 0,0-1-1,0 1 1,0-1 0,0 1 0,0-1 0,-1 1-1,1-1 1,0 1 0,0-1 0,0 1-1,-1-1 1,1 1 0,0-1 0,-1 0 0,1 1-1,-25 23-63,-9-4 230,-1-2 0,-1-1 0,-63 20 0,-120 21 376,190-52-1167,-57 4 1,47-9-2880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15.903"/>
    </inkml:context>
    <inkml:brush xml:id="br0">
      <inkml:brushProperty name="width" value="0.035" units="cm"/>
      <inkml:brushProperty name="height" value="0.035" units="cm"/>
    </inkml:brush>
  </inkml:definitions>
  <inkml:trace contextRef="#ctx0" brushRef="#br0">0 46 13003,'2'-2'141,"-1"-1"1,1 0 0,-1 1-1,1 0 1,0-1 0,0 1-1,0 0 1,0 0 0,1 0-1,-1 0 1,0 0 0,1 0 0,0 1-1,-1-1 1,1 1 0,0 0-1,0-1 1,-1 1 0,1 1-1,0-1 1,0 0 0,0 1-1,0-1 1,0 1 0,6 0-1,42-4-140,1 2 0,0 3 0,-1 1 0,1 3 0,63 15 0,-103-17-7,0 0 1,-1 1 0,0 0 0,1 1-1,-2 0 1,1 1 0,0 1 0,-1-1-1,11 10 1,-15-9 28,0-1 0,0 1 0,0 0-1,-1 1 1,0-1 0,0 1 0,-1 0 0,0 0-1,0 0 1,-1 1 0,0-1 0,4 18 0,-4-4 94,-1-1 1,0 1 0,-2 0-1,-1-1 1,0 1-1,-6 27 1,-36 129 424,32-136-463,-70 221-44,57-198-74,-64 119-1,15-65-76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44.778"/>
    </inkml:context>
    <inkml:brush xml:id="br0">
      <inkml:brushProperty name="width" value="0.025" units="cm"/>
      <inkml:brushProperty name="height" value="0.025" units="cm"/>
    </inkml:brush>
  </inkml:definitions>
  <inkml:trace contextRef="#ctx0" brushRef="#br0">608 257 3331,'14'-12'2157,"5"-5"-1512,25-20 448,-1-3 0,42-51 0,-83 89-954,0 0 0,-1 0 0,1 0 0,-1 0 1,1 0-1,-1-1 0,0 1 0,0 0 0,0-1 0,-1 1 1,1-1-1,0 1 0,-1-1 0,1-3 0,-2 5-35,1 0-1,0 0 1,0 0-1,-1 0 0,1 0 1,0 0-1,-1 1 1,1-1-1,-1 0 0,1 0 1,-1 0-1,0 1 1,1-1-1,-1 0 1,0 1-1,1-1 0,-1 0 1,0 1-1,0-1 1,0 1-1,0-1 0,1 1 1,-1 0-1,0-1 1,-2 1-1,-4-2 105,0 1 0,0 1-1,0-1 1,0 1 0,0 0 0,0 1-1,-1 0 1,-9 2 0,-14 5-217,0 2 0,1 0 0,1 2 1,0 2-1,-39 23 0,17-5-45,-92 77 1,113-81 74,0 1 0,2 1 0,2 2 0,0 0 0,2 2 0,2 0 0,1 2 0,2 0 0,1 2 0,2 0 0,2 0 0,1 2 0,2-1 0,2 2 0,1-1 0,-2 49 0,9-73-36,1 0 1,1 0-1,0 0 0,1 0 0,0 0 0,1-1 0,1 1 0,7 18 0,-6-24 27,-1-1 1,1 0 0,0 0-1,1-1 1,0 0-1,1 0 1,-1 0-1,1 0 1,1-1-1,0-1 1,0 1-1,0-1 1,0 0-1,10 4 1,0-2 10,1 0 0,0-1 0,0-1 1,1-1-1,-1 0 0,1-2 0,0 0 0,0-1 1,0-1-1,36-4 0,-20 0 12,0-2 0,-1-2 0,1-1-1,-1-2 1,37-15 0,-36 10 35,-1-2-1,-1-1 0,0-1 1,-2-2-1,0-2 1,-1 0-1,-2-2 1,0-2-1,28-33 1,-37 35 118,-1 0 1,-2-1-1,0 0 1,-2-2 0,-1 0-1,-1 0 1,-1-1-1,-2-1 1,-1 0-1,-1 0 1,7-55 0,-12 52 39,-1 0 1,-2 0-1,-1 0 1,-2 0-1,-7-34 1,8 53-206,-1 0 0,-1 1-1,-1-1 1,0 1 0,0 0 0,-1 0 0,-1 1 0,0-1-1,-1 1 1,0 1 0,-1 0 0,0 0 0,-1 1-1,-14-13 1,17 18-129,0 0 1,0 1-1,0 0 0,-1 0 0,0 0 0,0 1 0,0 0 0,0 1 0,0 0 0,0 0 1,-1 0-1,1 1 0,-1 1 0,1-1 0,-1 1 0,1 1 0,0 0 0,-1 0 1,1 0-1,-1 1 0,-9 4 0,2 0-917,1 1 0,0 0-1,0 1 1,1 1 0,0 0 0,0 1 0,1 1-1,1 0 1,-21 23 0,5-1-5201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47.929"/>
    </inkml:context>
    <inkml:brush xml:id="br0">
      <inkml:brushProperty name="width" value="0.025" units="cm"/>
      <inkml:brushProperty name="height" value="0.025" units="cm"/>
    </inkml:brush>
  </inkml:definitions>
  <inkml:trace contextRef="#ctx0" brushRef="#br0">520 105 3555,'2'-2'336,"-1"-1"-1,1 1 1,-1-1-1,1 1 1,-1-1-1,0 0 1,0 0-1,0 0 1,-1 1-1,1-1 1,-1 0-1,0 0 1,1 0-1,-1 0 1,0 0-1,-1 0 1,1 0-1,0 0 1,-1 0-1,0 0 1,-1-4-1,0 5-100,0-1 0,0 1-1,0-1 1,0 1-1,-1 0 1,1 0 0,-1 0-1,1 0 1,-1 0-1,0 0 1,0 1 0,0 0-1,1-1 1,-1 1-1,-1 0 1,-4-1 0,-3 0-14,-2 0 1,1 1 0,0 0-1,0 1 1,0 0 0,0 1-1,0 0 1,0 1 0,-20 5 0,13 1-185,0 0 0,0 1 1,1 1-1,0 1 1,1 1-1,0 0 0,1 1 1,-15 16-1,12-10 66,1 1 0,1 0 1,1 1-1,1 1 0,-24 45 0,32-52-15,0 1 0,1 0 0,1 0 0,0 0 0,1 1 0,1-1 0,1 1 1,0 0-1,1 0 0,2 25 0,0-35-58,0 0 1,0 0 0,1 0-1,0-1 1,0 1-1,0-1 1,1 1 0,0-1-1,0 0 1,1 0-1,0 0 1,0-1 0,0 1-1,0-1 1,1 0 0,0 0-1,0 0 1,1-1-1,-1 0 1,1 0 0,0 0-1,0-1 1,0 0-1,0 0 1,1-1 0,-1 1-1,14 2 1,1-1 119,0-1 1,1-1-1,0-1 1,-1-1-1,1-1 1,-1 0-1,1-2 0,-1 0 1,0-2-1,0 0 1,0-1-1,36-18 1,-12 3 29,-1-3 0,-1-1 0,-1-2 0,56-49 0,-89 68-169,0 0-1,0 0 1,-1-1 0,0 0-1,-1 0 1,0-1 0,-1 0-1,0-1 1,0 1 0,-1-1-1,0 0 1,4-17 0,-8 23 0,0-1 0,0 1 0,0-1 1,-1 0-1,0 1 0,0-1 0,-1 0 0,0 1 1,1-1-1,-2 1 0,1-1 0,-1 1 1,0 0-1,0-1 0,0 1 0,-1 0 1,0 0-1,0 1 0,0-1 0,0 1 0,-1-1 1,0 1-1,0 0 0,0 0 0,0 1 1,0-1-1,-1 1 0,-6-4 0,-1 0-4,0 1 0,1 0 0,-2 1 0,1 0 0,-1 1 0,1 1 0,-19-4 0,-5 3 21,-48 0 1,45 3-16,-42-6 0,80 7-99,0 0 0,0 0-1,1 0 1,-1 0 0,0 0 0,1 0-1,-1-1 1,0 1 0,1 0 0,-1 0-1,1 0 1,-1-1 0,0 1 0,1 0-1,-1-1 1,1 1 0,-1-1 0,1 1-1,-1-1 1,1 1 0,-1 0 0,1-1-1,-1 0 1,1 1 0,0-1-1,-1 0 1,1 0-125,0 1-1,1-1 1,-1 0-1,0 1 1,1-1-1,-1 0 1,1 1-1,-1-1 1,1 1-1,-1-1 1,1 1 0,-1-1-1,1 1 1,-1-1-1,1 1 1,-1-1-1,1 1 1,0 0-1,-1-1 1,1 1-1,0 0 1,0 0-1,0-1 1,16-4-5870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49:49.128"/>
    </inkml:context>
    <inkml:brush xml:id="br0">
      <inkml:brushProperty name="width" value="0.025" units="cm"/>
      <inkml:brushProperty name="height" value="0.025" units="cm"/>
    </inkml:brush>
  </inkml:definitions>
  <inkml:trace contextRef="#ctx0" brushRef="#br0">3891 258 4965,'0'0'288,"-13"-5"171,-284-97 5770,82 56-5646,-534-45-1288,542 78 919,-340 20-1,409 7-188,0 6 0,2 5 1,1 7-1,1 6 0,2 5 0,2 6 0,3 6 0,1 5 0,-173 112 0,254-141 69,0 2-1,2 1 0,-62 66 1,91-85 31,1 0-1,0 1 1,2 1 0,0 0-1,0 0 1,2 1 0,0 0-1,1 1 1,1 0 0,1 0-1,0 0 1,2 1 0,-3 24-1,6-20-70,2-1 0,0 0-1,1 1 1,2-1 0,0 0-1,2 0 1,0-1 0,2 0-1,0 0 1,2-1-1,16 30 1,13 11-672,2-1-1,66 73 1,-92-116 661,1-1 0,0-1 0,2 0 0,0-2 0,0 0 1,1 0-1,39 19 0,-30-21 252,0-1 0,1-1-1,0-2 1,0-1 0,52 6 0,600 9 2311,-547-23-2404,784-21 129,-296 4-411,-610 18 67,298-11-84,-219 3 293,127-26 0,-170 23-10,-1-2 0,0-3 0,-1-1 0,52-28 0,-67 28 30,0-2 1,-1-1-1,-1-1 1,-1-2-1,-1-1 1,39-44-1,-31 24-148,-3-2-1,-1 0 1,-2-3-1,-2 0 0,-3-1 1,23-68-1,-25 54-48,-4-1 0,-2 0 0,-3-2-1,7-124 1,-19 181-36,-1-1-1,0 1 0,-1-1 0,0 1 0,0-1 1,-1 1-1,-5-14 0,5 20-67,0 0 0,0 0-1,0 0 1,-1 0 0,1 0 0,-1 0-1,0 0 1,0 1 0,-1 0 0,1 0 0,-1 0-1,1 0 1,-1 0 0,0 1 0,0-1-1,0 1 1,-1 0 0,-5-2 0,-9-1-850,0 0 0,-1 2 1,1 0-1,-1 1 0,0 1 1,-29 2-1,14 0-647,-49-1-2716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4.853"/>
    </inkml:context>
    <inkml:brush xml:id="br0">
      <inkml:brushProperty name="width" value="0.025" units="cm"/>
      <inkml:brushProperty name="height" value="0.025" units="cm"/>
    </inkml:brush>
  </inkml:definitions>
  <inkml:trace contextRef="#ctx0" brushRef="#br0">152 48 3844,'0'0'9726,"1"-8"-7660,0-22-75,-1 29-1938,0 1-1,0 0 1,0-1-1,0 1 1,0-1-1,0 1 1,-1-1-1,1 1 1,0 0-1,0-1 1,0 1-1,-1-1 1,1 1-1,0 0 1,0-1-1,-1 1 1,1 0-1,0-1 1,-1 1-1,1 0 1,0 0-1,-1-1 1,1 1-1,-1 0 1,1 0-1,0 0 1,-1-1-1,0 1 1,0 0 2,0 1 1,-1-1 0,1 0-1,0 1 1,-1-1 0,1 1-1,0 0 1,0-1 0,0 1-1,0 0 1,0 0 0,-1 0-1,1 0 1,1-1 0,-3 3-1,-12 16 164,0 0-1,2 1 0,0 0 0,1 1 0,1 1 1,1 0-1,-14 44 0,21-57-90,1 0 0,0 1 0,0-1 0,0 1 0,1 13 0,1-22-110,0 1-1,0 0 1,0 0 0,0 0 0,1 0 0,-1-1 0,1 1-1,-1 0 1,1 0 0,-1-1 0,1 1 0,0 0-1,0-1 1,0 1 0,0-1 0,0 1 0,0-1 0,1 0-1,-1 1 1,0-1 0,1 0 0,-1 0 0,1 0-1,-1 0 1,1 0 0,-1 0 0,1 0 0,0-1 0,0 1-1,-1 0 1,1-1 0,0 0 0,0 1 0,0-1-1,1 0 1,10 0 141,-1 0 0,1-1 0,0-1 0,-1 0-1,0-1 1,0 0 0,0-1 0,0 0 0,0-1-1,-1 0 1,1-1 0,-2-1 0,20-13 0,-3 0-104,-2-1 0,0-1 0,-2-1 0,24-29 0,-42 45-17,5-5 45,-12 17-69,-13 24-101,10-18 99,1-1 0,1 1 0,0-1-1,0 1 1,1 0 0,0 0 0,1 0 0,0 1 0,1-1 0,1 18 0,0-24 13,0-1 0,0 1 1,0-1-1,1 1 0,0-1 0,0 1 0,0-1 1,0 0-1,1 0 0,-1 0 0,1 0 0,0-1 0,0 1 1,1-1-1,-1 1 0,1-1 0,-1 0 0,1-1 1,0 1-1,0-1 0,0 1 0,1-1 0,-1 0 1,0-1-1,1 1 0,9 1 0,-6-1 80,-1 0-1,2-1 0,-1 0 1,0 0-1,0-1 1,0 0-1,0-1 0,0 1 1,0-2-1,0 1 1,0-1-1,0 0 0,0-1 1,-1 1-1,1-2 1,13-7-1,-15 7-47,-1 0 0,0-1-1,0 0 1,0 1 0,-1-2 0,0 1 0,0 0 0,0-1-1,0 0 1,-1 0 0,0 0 0,0 0 0,-1 0-1,0-1 1,0 1 0,0-1 0,-1 0 0,0 1 0,0-1-1,-1-10 1,-1 1-17,0 0 0,-1 1 0,0-1 0,-2 0 0,0 1 0,0 0 1,-2 0-1,0 0 0,0 1 0,-2 0 0,-14-22 0,16 30-765,6 12-1657,6 13-2743,6-7-854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5.343"/>
    </inkml:context>
    <inkml:brush xml:id="br0">
      <inkml:brushProperty name="width" value="0.025" units="cm"/>
      <inkml:brushProperty name="height" value="0.025" units="cm"/>
    </inkml:brush>
  </inkml:definitions>
  <inkml:trace contextRef="#ctx0" brushRef="#br0">18 90 13741,'0'0'4570,"11"-10"-2787,0 1-1350,0 1 0,0 0 0,1 1-1,0 0 1,0 0 0,1 1 0,0 1 0,0 0 0,20-4 0,-21 6-192,1 1 0,-1 0 0,1 1 1,-1 1-1,23 1 0,-34-1-236,0 1 0,-1-1 0,1 0 0,0 1 0,0-1 0,0 0 0,0 1 0,0-1 0,0 1 0,0-1 0,-1 1 0,1-1 0,0 1 0,-1 0 0,1-1 0,0 1 0,-1 0-1,1 0 1,0 0 0,-1-1 0,0 1 0,1 0 0,-1 0 0,1 0 0,-1 0 0,0 0 0,0 0 0,1 0 0,-1 0 0,0 0 0,0 0 0,0 0 0,0 0 0,0 0 0,0 0 0,0 0 0,-1-1 0,1 1 0,0 0 0,0 0 0,-1 0 0,1 0 0,-1 0 0,1 0 0,-1 0 0,1-1 0,-1 2 0,-3 5 107,1-1 1,0 1-1,-1-1 0,-1 0 0,-5 8 1,-31 26 325,-83 63-1,59-52 44,43-28-321,23-14-144,14-6 0,211-10-333,-151 1-3048,-1-4-3860,-29 1-4818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6.171"/>
    </inkml:context>
    <inkml:brush xml:id="br0">
      <inkml:brushProperty name="width" value="0.025" units="cm"/>
      <inkml:brushProperty name="height" value="0.025" units="cm"/>
    </inkml:brush>
  </inkml:definitions>
  <inkml:trace contextRef="#ctx0" brushRef="#br0">72 6 11179,'0'0'3032,"-9"-1"-577,-54-4 2911,75 16-2195,25 1-2834,0-3 1,1 0 0,1-3-1,-1-1 1,56-1 0,-29 0-427,-11-3-203,-39-1 190,0 0 1,0 0-1,0 2 0,0 0 1,23 6-1,-38-8 99,0 0-1,1 0 1,-1 0 0,0 0-1,1 0 1,-1 0-1,0 0 1,0 1 0,1-1-1,-1 0 1,0 0 0,0 0-1,1 0 1,-1 0-1,0 1 1,0-1 0,1 0-1,-1 0 1,0 1-1,0-1 1,0 0 0,0 0-1,1 1 1,-1-1-1,0 0 1,0 0 0,0 1-1,0-1 1,0 0 0,0 1-1,0-1 1,0 0-1,0 0 1,0 1 0,0-1-1,0 0 1,0 1-1,0-1 1,0 0 0,0 1-1,0-1 1,0 0 0,0 0-1,0 1 1,0-1-1,0 0 1,-1 1 0,1-1-1,0 0 1,0 0-1,0 1 1,-1-1 0,1 0-1,0 0 1,0 0-1,0 1 1,-1-1 0,1 0-1,-1 0 1,-16 11 19,-208 88 1348,0 0 22,259-111-4455,23-10-6707,-22 2-4258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6.897"/>
    </inkml:context>
    <inkml:brush xml:id="br0">
      <inkml:brushProperty name="width" value="0.025" units="cm"/>
      <inkml:brushProperty name="height" value="0.025" units="cm"/>
    </inkml:brush>
  </inkml:definitions>
  <inkml:trace contextRef="#ctx0" brushRef="#br0">31 95 13293,'0'0'9368,"-4"10"-9015,-2 12 270,0 0 0,1 1 0,-2 41 1,6-56-489,0 0 1,1 0-1,0 1 0,1-1 1,0 0-1,0 0 1,0 0-1,1 0 1,1 0-1,-1 0 1,1-1-1,0 1 1,1-1-1,0 0 1,8 12-1,-9-17-63,0 1 0,0 0 0,1-1 0,-1 0 0,1 0 0,-1 0 1,1 0-1,0 0 0,0-1 0,0 1 0,0-1 0,0 0 0,0-1 0,0 1 0,0-1 0,0 1 0,0-1 0,0 0 0,0-1 0,0 1 0,1-1 0,6-2 0,-2 1-21,0-1 0,0 0 0,0-1-1,-1 0 1,0 0 0,1-1 0,-1 0-1,13-12 1,-8 5-9,0-1-1,-1 0 1,-1 0 0,17-27-1,-23 32-46,0 0-1,-1-1 0,0 0 0,-1 1 0,1-1 0,-2 0 1,1-1-1,-1 1 0,-1 0 0,1-14 0,-2 22-2,0 1-1,0 0 1,0 0 0,-1-1-1,1 1 1,0 0-1,0-1 1,0 1 0,0 0-1,-1 0 1,1-1-1,0 1 1,0 0-1,0 0 1,-1 0 0,1-1-1,0 1 1,0 0-1,-1 0 1,1 0 0,0 0-1,-1 0 1,1 0-1,0-1 1,0 1-1,-1 0 1,1 0 0,0 0-1,-1 0 1,1 0-1,0 0 1,-1 0 0,1 0-1,0 0 1,0 0-1,-1 0 1,1 1-1,0-1 1,-1 0 0,1 0-1,0 0 1,0 0-1,-1 0 1,1 0 0,0 1-1,0-1 1,-1 0-1,1 0 1,0 0-1,0 1 1,0-1 0,-1 1-1,-15 10-207,11-5 210,1 1-1,0 0 0,0-1 1,0 1-1,1 1 0,0-1 1,0 0-1,1 1 0,0-1 1,0 1-1,1 0 0,0 0 0,1-1 1,-1 1-1,1 0 0,2 12 1,-2-16 16,1 0 0,0 0-1,0 1 1,0-1 0,0 0 0,1 0 0,0 0 0,0 0 0,0 0 0,0-1 0,0 1-1,1-1 1,-1 1 0,1-1 0,0 0 0,0 0 0,1 0 0,-1 0 0,0-1 0,1 1-1,0-1 1,-1 0 0,1 0 0,0 0 0,0-1 0,0 1 0,0-1 0,1 0 0,-1 0-1,0 0 1,6-1 0,-4 1 31,0-1-1,0 0 1,0-1-1,0 1 1,0-1-1,0 0 1,0-1-1,0 1 1,0-1-1,-1-1 1,1 1-1,-1-1 1,1 0-1,9-7 1,-8 4 60,0-1 1,0 0-1,0 0 1,-1 0-1,0-1 1,0 0-1,-1 0 1,7-15-1,-3 3-5,-1 0-1,-1 0 1,-1-1-1,-1 0 1,-1 0-1,-1 0 1,1-41-1,-4 58-91,0 0 0,-1-1 0,1 1 0,-1 0 0,0-1 0,0 1-1,-1 0 1,1 0 0,-4-5 0,5 8-62,-1-1 0,0 1 0,1 0 0,-1 0 0,0 0 0,0 0-1,0 0 1,0 0 0,0 0 0,0 0 0,0 0 0,-1 0 0,1 0 0,0 1 0,0-1-1,-1 0 1,1 1 0,0-1 0,-1 1 0,1 0 0,0-1 0,-1 1 0,1 0 0,-1 0-1,1 0 1,-1 0 0,1 0 0,0 0 0,-1 0 0,1 0 0,-3 1 0,3 0-234,0 0 1,1-1 0,-1 1-1,1 0 1,-1 0-1,1 0 1,-1-1 0,1 1-1,0 0 1,-1 0 0,1 0-1,0 0 1,-1 0-1,1 0 1,0 0 0,0-1-1,0 1 1,0 0 0,0 0-1,0 0 1,0 0-1,0 0 1,1 0 0,-1 0-1,0 0 1,0 0 0,1 0-1,-1-1 1,0 1-1,2 2 1,13 8-6425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07.275"/>
    </inkml:context>
    <inkml:brush xml:id="br0">
      <inkml:brushProperty name="width" value="0.025" units="cm"/>
      <inkml:brushProperty name="height" value="0.025" units="cm"/>
    </inkml:brush>
  </inkml:definitions>
  <inkml:trace contextRef="#ctx0" brushRef="#br0">0 239 18257,'0'0'5520,"13"3"-3566,-10-2-1853,2 0 15,1 1 0,0-1-1,0 0 1,0-1 0,0 1 0,0-1 0,0 0-1,0-1 1,0 1 0,0-1 0,0-1 0,-1 1-1,1-1 1,0 0 0,10-5 0,3-4-44,-1 0 0,0-1-1,-1-2 1,0 1 0,-1-2 0,-1 0 0,0-1 0,-1 0 0,-1-2-1,0 1 1,-1-1 0,17-37 0,-28 53 409,-2 5-76,-2 11-385,0-1-1,1 0 0,1 1 1,0 0-1,1-1 0,0 1 1,1-1-1,1 1 1,0-1-1,0 1 0,2-1 1,0 0-1,0 0 0,1 0 1,1-1-1,9 17 0,17 16-3886,5-6-3982,-17-24-8251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2.366"/>
    </inkml:context>
    <inkml:brush xml:id="br0">
      <inkml:brushProperty name="width" value="0.025" units="cm"/>
      <inkml:brushProperty name="height" value="0.025" units="cm"/>
    </inkml:brush>
  </inkml:definitions>
  <inkml:trace contextRef="#ctx0" brushRef="#br0">0 46 3651,'1'-8'748,"0"-6"-220,0-10 3607,0 46-2221,1 56-1015,24 142 1,35 75 367,-30-156-1253,143 1033 1918,-172-1142-1747,-2-12-114,1-1-1,1 1 1,1-1-1,0 0 1,1 0-1,8 19 0,-12-35-98,0-1 0,0 1 0,0 0 0,0-1-1,0 1 1,1 0 0,-1-1 0,0 1 0,1 0-1,-1-1 1,0 1 0,1-1 0,-1 1-1,1 0 1,-1-1 0,1 1 0,-1-1 0,1 1-1,-1-1 1,1 0 0,-1 1 0,1-1 0,0 0-1,-1 1 1,1-1 0,0 0 0,-1 0-1,1 1 1,0-1 0,-1 0 0,1 0 0,0 0-1,-1 0 1,1 0 0,0 0 0,-1 0 0,1 0-1,0 0 1,0 0 0,-1-1 0,1 1-1,0 0 1,-1 0 0,1-1 0,-1 1 0,1 0-1,0-1 1,-1 1 0,2-1 0,-1-1-149,1 0 0,0 0 0,0 0 0,-1 0 0,1-1 0,-1 1 0,0-1 0,0 1 0,0-1 0,0 1 0,1-4 0,2-34-2849,-3-12-3204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3.389"/>
    </inkml:context>
    <inkml:brush xml:id="br0">
      <inkml:brushProperty name="width" value="0.025" units="cm"/>
      <inkml:brushProperty name="height" value="0.025" units="cm"/>
    </inkml:brush>
  </inkml:definitions>
  <inkml:trace contextRef="#ctx0" brushRef="#br0">69 61 3651,'-3'-9'246,"-11"-25"325,1 17 2791,2 20-1433,-1 23-477,5 27-693,1 1 1,4 0-1,7 105 1,39 164 482,-27-218-1118,60 360-52,63 468-1847,-133-856 1916,1 11 467,37 164-1,-43-245-685,16 48 288,-17-51-384,1-1-1,-1 0 1,1 1-1,0-1 1,0 0-1,0 0 1,0 0 0,1 0-1,-1-1 1,1 1-1,0-1 1,4 4-1,-2-7-2478,-4-10-1580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1.737"/>
    </inkml:context>
    <inkml:brush xml:id="br0">
      <inkml:brushProperty name="width" value="0.035" units="cm"/>
      <inkml:brushProperty name="height" value="0.035" units="cm"/>
    </inkml:brush>
  </inkml:definitions>
  <inkml:trace contextRef="#ctx0" brushRef="#br0">0 157 18844,'0'19'478,"1"0"0,1 0 0,0 0 0,2 0 0,0 0 0,1-1 0,13 33 0,-15-44-417,0 0 0,1 0 1,0-1-1,1 1 0,-1-1 1,1 0-1,0 0 0,0 0 1,1-1-1,0 0 0,0 0 1,0 0-1,1-1 0,-1 0 1,1 0-1,0 0 0,0-1 1,0 0-1,1-1 0,-1 0 1,15 3-1,-11-4-64,1 0 0,-1 0 0,1-2 0,-1 1 0,0-1 1,1-1-1,-1 0 0,0 0 0,1-1 0,-2-1 0,1 0 0,13-7 0,-10 4-352,-1-2 0,0 0 0,0 0 1,-1-1-1,0-1 0,-1 0 0,0-1 0,10-14 0,-3 1-643,-2-1-1,0 0 1,-2-2 0,-2 1-1,0-2 1,-2 1 0,0-2-1,8-50 1,-17 62 2768,-8 39 749,-37 243 4816,35-171-7105,4 0-1,8 125 1,-3-217-296,1 10-318,-1-1-1,1 0 0,1 0 0,0 0 0,0 0 1,6 13-1,-8-23 369,0 0 1,0 1-1,0-1 0,1 0 0,-1 1 1,0-1-1,0 0 0,1 1 1,-1-1-1,0 0 0,0 0 1,1 1-1,-1-1 0,0 0 1,1 0-1,-1 0 0,0 0 1,1 1-1,-1-1 0,1 0 0,-1 0 1,0 0-1,1 0 0,-1 0 1,0 0-1,1 0 0,-1 0 1,1 0-1,-1 0 0,0 0 1,1 0-1,-1 0 0,0 0 1,1 0-1,-1 0 0,0-1 0,1 1 1,-1 0-1,0 0 0,1 0 1,0-1-1,12-15-883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002"/>
    </inkml:context>
    <inkml:brush xml:id="br0">
      <inkml:brushProperty name="width" value="0.025" units="cm"/>
      <inkml:brushProperty name="height" value="0.025" units="cm"/>
    </inkml:brush>
  </inkml:definitions>
  <inkml:trace contextRef="#ctx0" brushRef="#br0">18 84 5061,'-1'-9'4169,"-16"-64"-1206,17 72-1858,0 17 155,2 13-1179,2 0 0,1-1 0,1 1 0,10 28 0,0 3 138,91 332 512,21 84-618,-115-418-91,5 26 8,3-1 0,52 130 0,-68-201-261,1-1 0,0 1 0,11 14-1,-14-23-223,0 0 0,0 1-1,0-1 1,0-1-1,1 1 1,-1 0-1,1-1 1,4 3 0,5-1-4702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348"/>
    </inkml:context>
    <inkml:brush xml:id="br0">
      <inkml:brushProperty name="width" value="0.025" units="cm"/>
      <inkml:brushProperty name="height" value="0.025" units="cm"/>
    </inkml:brush>
  </inkml:definitions>
  <inkml:trace contextRef="#ctx0" brushRef="#br0">0 1 14638,'0'0'-32,"6"75"640,6-24-159,8 13-257,4 11-64,5 15 32,1 10-96,-2 7 32,-3-1 1,-4-6-65,0-10 0,-1-11-289,1-14-447,2-14-321,4-10-545,-4-16-608,-2-12-1057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4.707"/>
    </inkml:context>
    <inkml:brush xml:id="br0">
      <inkml:brushProperty name="width" value="0.025" units="cm"/>
      <inkml:brushProperty name="height" value="0.025" units="cm"/>
    </inkml:brush>
  </inkml:definitions>
  <inkml:trace contextRef="#ctx0" brushRef="#br0">0 0 14286,'0'0'0,"4"86"1345,-2-24-64,1 12-736,-3 11 255,0 12-95,0 4-193,0-3-287,0-3-129,0-12 32,0-12-64,12-9-64,4-10-833,4-1-1121,1-5-2017,-3-1-1443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15.038"/>
    </inkml:context>
    <inkml:brush xml:id="br0">
      <inkml:brushProperty name="width" value="0.025" units="cm"/>
      <inkml:brushProperty name="height" value="0.025" units="cm"/>
    </inkml:brush>
  </inkml:definitions>
  <inkml:trace contextRef="#ctx0" brushRef="#br0">88 1 16944,'0'0'-192,"-11"97"192,-5-27 32,0 4 160,0-2 192,7-2 1,1-8 63,6-1-288,-2 3-96,4 7-32,0 3 0,0 10 1,0 3-33,-1 0-225,-3-3-1472,4-9-4613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29.737"/>
    </inkml:context>
    <inkml:brush xml:id="br0">
      <inkml:brushProperty name="width" value="0.025" units="cm"/>
      <inkml:brushProperty name="height" value="0.025" units="cm"/>
    </inkml:brush>
  </inkml:definitions>
  <inkml:trace contextRef="#ctx0" brushRef="#br0">130 6003 4100,'-9'3'443,"0"1"0,0 0 0,0 1 0,1 0 0,-1 0 0,1 1 0,1 0 1,-1 1-1,1 0 0,0 0 0,0 0 0,1 1 0,0 0 0,1 0 0,-10 17 0,15-25-391,0 0 0,0 1 0,0-1 0,0 0-1,0 0 1,0 0 0,0 1 0,0-1 0,0 0 0,0 0 0,0 1-1,0-1 1,0 0 0,0 0 0,0 0 0,0 1 0,0-1-1,0 0 1,0 0 0,0 1 0,0-1 0,0 0 0,0 0-1,0 0 1,0 1 0,1-1 0,-1 0 0,0 0 0,0 0 0,0 0-1,0 1 1,0-1 0,1 0 0,-1 0 0,0 0 0,0 0-1,0 0 1,1 1 0,-1-1 0,0 0 0,0 0 0,0 0 0,1 0-1,-1 0 1,0 0 0,0 0 0,1 0 0,-1 0 0,18-3 1495,17-11-51,74-37 324,-46 23-1606,72-44 0,369-193 353,-180 103 184,-219 104-110,98-73-1,-120 75-617,3 4 0,2 3 0,118-46-1,-19 21 12,-60 25 146,171-92 1,-46 8 57,-93 51-220,22-30 82,-47 26-114,-108 72-38,0 2 0,44-14 0,-42 16 95,0 0 0,35-20 0,87-56-272,-5-6-1,175-144 1,-269 196 159,70-41 0,-13 10 33,364-262-294,-91 82 221,-42 30 114,482-336 77,-455 312-40,292-182 362,-360 236-395,716-446-3,29 54 1,-1003 562-9,391-209 44,-430 229-434,-1 1 554,-5-8-9458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32.328"/>
    </inkml:context>
    <inkml:brush xml:id="br0">
      <inkml:brushProperty name="width" value="0.025" units="cm"/>
      <inkml:brushProperty name="height" value="0.025" units="cm"/>
    </inkml:brush>
  </inkml:definitions>
  <inkml:trace contextRef="#ctx0" brushRef="#br0">52 11 5765,'1'-1'84,"-1"1"0,0 0 0,0 0-1,0-1 1,0 1 0,0 0-1,0-1 1,0 1 0,0 0-1,0 0 1,0-1 0,0 1-1,0 0 1,0-1 0,0 1 0,0 0-1,0 0 1,0-1 0,0 1-1,0 0 1,0-1 0,-1 1-1,1 0 1,0 0 0,0-1-1,0 1 1,0 0 0,-1 0 0,1 0-1,0-1 1,0 1 0,0 0-1,-1 0 1,1 0 0,0 0-1,0-1 1,-1 1 0,1 0-1,0 0 1,-1 0 0,1 0 0,0 0-1,0 0 1,-1 0 0,1 0-1,0 0 1,-1 0 0,1 0-1,-1 0 1,-8 11-195,4 17 476,2-1 0,1 1 0,1 35 0,0-5 145,-4 112-398,24 220 0,-16-299-7,-3 0 1,-4-1-1,-20 111 1,21-178-101,-7 99 75,12 223 1,4-120 35,-7-71-65,8 256 934,9-282-58,-7-63-785,1 79 1,-10-77 287,13 89-1,-12-115 324,-1-28-2063,0-27-7571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33.773"/>
    </inkml:context>
    <inkml:brush xml:id="br0">
      <inkml:brushProperty name="width" value="0.025" units="cm"/>
      <inkml:brushProperty name="height" value="0.025" units="cm"/>
    </inkml:brush>
  </inkml:definitions>
  <inkml:trace contextRef="#ctx0" brushRef="#br0">331 1069 1185,'-233'167'5129,"137"-91"-622,95-72-2380,14-7-1518,17-10-350,177-84 405,-38 19-282,371-222-180,-334 181-153,4 12-70,-125 67 488,140-90 0,135-92 1492,-109 72-1986,-228 137 8,-17 10 73,0 0 0,-1 0 0,1-1-1,-1 0 1,1 0 0,-1 0 0,8-10-1,-13 10-1698,-8 6 804,-9 7-191,15-7 708,0 0-1,0 0 0,0 0 0,-1 0 0,1 0 0,-1 0 1,1-1-1,-1 1 0,1-1 0,-1 0 0,0 0 1,-4 2-1,-11 0-3610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4.181"/>
    </inkml:context>
    <inkml:brush xml:id="br0">
      <inkml:brushProperty name="width" value="0.025" units="cm"/>
      <inkml:brushProperty name="height" value="0.025" units="cm"/>
    </inkml:brush>
  </inkml:definitions>
  <inkml:trace contextRef="#ctx0" brushRef="#br0">140 15 4420,'0'0'5894,"-7"-4"-5206,6 3-679,-1 0 42,0 0 1,0 0 0,0 0-1,0 0 1,0 0 0,0 0-1,-1 0 1,1 1 0,0-1-1,0 1 1,-5 0 0,6 0 4,-1 1 1,1 0-1,0-1 1,0 1-1,0 0 1,0 0-1,0 0 1,0 0-1,0 0 1,0 0-1,0 1 1,0-1-1,1 0 1,-1 0-1,0 1 1,1-1-1,-1 0 1,1 1-1,-1-1 1,1 0-1,0 1 1,0-1-1,0 1 1,-1-1-1,1 0 1,1 1-1,-1 1 0,-5 96 1367,14 179-1,1-45-1432,-9 10 75,-8 409 62,-24-342 403,14-167-291,4 242 1385,13-362-1486,-2 11 266,-9 51 1,6-52-348,-2 51 0,4-140-1317,0-20-6288,3 71 4142</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4.560"/>
    </inkml:context>
    <inkml:brush xml:id="br0">
      <inkml:brushProperty name="width" value="0.025" units="cm"/>
      <inkml:brushProperty name="height" value="0.025" units="cm"/>
    </inkml:brush>
  </inkml:definitions>
  <inkml:trace contextRef="#ctx0" brushRef="#br0">5 1 7079,'0'0'128,"-5"73"256,5-39-192,14 11-31,0 7-97,6 6-32,-6 3-257,5-4-1120,-8-6-4228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0:56.414"/>
    </inkml:context>
    <inkml:brush xml:id="br0">
      <inkml:brushProperty name="width" value="0.025" units="cm"/>
      <inkml:brushProperty name="height" value="0.025" units="cm"/>
    </inkml:brush>
  </inkml:definitions>
  <inkml:trace contextRef="#ctx0" brushRef="#br0">812 304 2819,'0'0'1735,"-5"-8"-1116,-41-89 3214,40 89-3563,0 0 0,-1 1 0,0 0 0,0 0 0,0 0 1,-1 1-1,0 1 0,0-1 0,-1 1 0,1 1 0,-1-1 0,0 1 0,0 1 1,-1 0-1,1 0 0,-1 1 0,-11-2 0,-12 0 16,1 1 0,-1 1 0,-60 6 0,82-3-252,-1 1 1,1 0-1,-1 0 1,1 1 0,0 1-1,0 0 1,1 1-1,-1 0 1,1 0 0,0 1-1,-17 13 1,13-7-5,1 1 1,0 0-1,1 0 1,1 1 0,0 1-1,-17 30 1,8-4 51,1 2 0,3 0 0,1 0 0,3 1 0,-9 52 0,0 12 39,4 1 0,-5 211 0,23-302-93,1 0 1,1 0-1,1-1 1,0 1 0,2-1-1,-1 0 1,2 0 0,1 0-1,0-1 1,0 0-1,2-1 1,0 0 0,1 0-1,0-1 1,1-1-1,1 0 1,0 0 0,1-1-1,0-1 1,1-1 0,0 0-1,24 12 1,-23-13-23,1-1 0,0-1 0,0-1 0,1 0 0,0-1 0,0-1 0,0-1 0,0-1 0,1 0 0,-1-1 0,1-1 0,-1-1 0,1 0 0,-1-2 0,0 0 0,0-1 0,0 0 0,0-2 0,-1 0 0,0-1 0,31-18 0,-13 1 36,-1-2-1,-2-2 1,-1 0 0,-1-2 0,-2-1 0,0-2 0,30-48 0,-14 10 143,-2-2 1,55-137-1,-73 146-53,-2-1 0,-4-1 1,-3-1-1,-2-1 0,-4 1 0,-2-2 0,-4-96 0,-3 150-54,0 0 1,-2 1-1,0-1 0,-1 1 1,0-1-1,-1 1 0,-11-26 0,13 36-39,0 0-1,0-1 0,-1 1 1,0 0-1,0 0 0,0 1 0,0-1 1,-1 0-1,0 1 0,1 0 1,-1 0-1,0 0 0,0 1 1,-1-1-1,1 1 0,-1 0 0,1 0 1,-1 0-1,1 1 0,-1 0 1,0 0-1,0 0 0,0 0 1,0 1-1,0-1 0,-9 2 0,-3 2-113,1 0-1,0 1 1,0 1-1,0 0 1,0 1-1,1 1 1,0 0-1,0 1 1,1 1-1,0 0 0,-24 22 1,-52 52-2655,14 1-3809,50-54-497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237"/>
    </inkml:context>
    <inkml:brush xml:id="br0">
      <inkml:brushProperty name="width" value="0.035" units="cm"/>
      <inkml:brushProperty name="height" value="0.035" units="cm"/>
    </inkml:brush>
  </inkml:definitions>
  <inkml:trace contextRef="#ctx0" brushRef="#br0">27 19 15099,'5'-19'3064,"-13"52"-2177,1 0 0,1 1 0,2-1 0,0 57 0,3-54-580,-1 27 140,8 84 1,-2-116-455,0 0 0,3 0 0,0 0 0,19 47 0,-22-68-140,1 0 0,0-1-1,0 1 1,1-1 0,0 0 0,11 12 0,-15-19 81,0 1 1,0-1-1,1 0 1,-1 0-1,1 0 1,0 0-1,0 0 1,0-1-1,-1 1 1,1-1-1,0 0 1,1 0 0,-1 0-1,0 0 1,0-1-1,0 1 1,1-1-1,-1 0 1,0 1-1,0-2 1,1 1-1,-1 0 1,0-1-1,7-1 1,-6 0 0,0 1 0,0-1 0,-1 0 0,1 0 1,0-1-1,-1 1 0,5-5 0,26-28-622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29.553"/>
    </inkml:context>
    <inkml:brush xml:id="br0">
      <inkml:brushProperty name="width" value="0.025" units="cm"/>
      <inkml:brushProperty name="height" value="0.025" units="cm"/>
    </inkml:brush>
  </inkml:definitions>
  <inkml:trace contextRef="#ctx0" brushRef="#br0">3311 475 3748,'0'0'2856,"7"-4"-1084,-5 4-1859,55-35 4944,-54 33-4583,0 0 0,-1 0 0,1 0 0,-1-1 1,1 1-1,-1-1 0,0 1 0,0-1 0,0 0 0,0 0 1,-1 1-1,1-1 0,-1-1 0,0 1 0,0 0 0,0 0 1,0 0-1,0-1 0,-1 1 0,1-4 0,-2 5-259,1 0 0,-1 0 0,0 0 1,0 0-1,0 0 0,0 1 0,-1-1 0,1 0 0,0 1 0,-1-1 0,1 1 0,-1-1 0,0 1 0,1 0 0,-1-1 1,0 1-1,0 0 0,0 0 0,-2-1 0,-47-18-72,40 16 68,-91-27-5,-2 4 0,-139-17 0,67 13 654,63 10-558,-489-87 803,401 81-613,-206 0 0,356 26-288,-919 9 489,954-7-514,-31 1-66,0 2 1,0 1-1,1 3 0,-68 20 1,91-16-151,14-7-6316,6-3 1663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29.978"/>
    </inkml:context>
    <inkml:brush xml:id="br0">
      <inkml:brushProperty name="width" value="0.025" units="cm"/>
      <inkml:brushProperty name="height" value="0.025" units="cm"/>
    </inkml:brush>
  </inkml:definitions>
  <inkml:trace contextRef="#ctx0" brushRef="#br0">971 1 9161,'0'0'5915,"-10"2"-5243,-96 25 995,-110 44-1,115-35-1155,16-8 80,-125 45 403,167-56-921,1 3 0,-66 41 0,103-59-72,0 2 0,1-1 0,0 0 0,-1 1 0,1 0 0,0 0 0,1 0 0,-1 0 0,-4 9 0,8-12 3,-1 0-1,0 1 0,1 0 0,0-1 1,-1 1-1,1-1 0,0 1 0,0-1 1,0 1-1,0 0 0,0-1 1,0 1-1,0-1 0,1 1 0,-1-1 1,1 1-1,-1 0 0,1-1 1,-1 0-1,1 1 0,0-1 0,0 1 1,0-1-1,0 0 0,0 0 1,0 1-1,0-1 0,0 0 0,0 0 1,0 0-1,1 0 0,-1 0 1,0 0-1,1-1 0,1 2 0,17 9 45,1 0 0,1-1 0,0-1 0,0-1 0,0-1-1,29 5 1,144 16 41,-176-26-70,352 29-2512,-290-30-2439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49.051"/>
    </inkml:context>
    <inkml:brush xml:id="br0">
      <inkml:brushProperty name="width" value="0.025" units="cm"/>
      <inkml:brushProperty name="height" value="0.025" units="cm"/>
    </inkml:brush>
  </inkml:definitions>
  <inkml:trace contextRef="#ctx0" brushRef="#br0">3 5170 4164,'0'0'11616,"-2"4"-11061,160-136 3257,36-85-2492,-2 2-515,-77 96-603,-25 23 76,194-157 0,-99 102-105,277-293 1,-409 388-143,-21 19-36,2 2-1,1 2 1,2 1 0,1 2 0,44-27 0,-26 23 54,-3-3 0,88-75 0,81-104 36,68-58-152,-115 132-265,-7-8-1,288-332 0,-346 349 301,6 5 0,218-186 0,290-223 112,-505 442 262,166-101 1,-154 111-323,128-109 1,-210 147-20,-31 30-3,0 0 1,1 1-1,25-17 1,-26 29-387,-3 0-5604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50.154"/>
    </inkml:context>
    <inkml:brush xml:id="br0">
      <inkml:brushProperty name="width" value="0.025" units="cm"/>
      <inkml:brushProperty name="height" value="0.025" units="cm"/>
    </inkml:brush>
  </inkml:definitions>
  <inkml:trace contextRef="#ctx0" brushRef="#br0">218 41 9769,'0'0'3657,"-10"-2"-2168,8 2-1453,-2-1 107,0-1 0,-1 2 1,1-1-1,-1 0 1,1 1-1,-1 0 1,1 0-1,-1 0 1,1 1-1,-1-1 1,1 1-1,0 0 1,-1 0-1,1 1 1,0-1-1,0 1 1,0 0-1,0 0 1,0 0-1,-6 6 1,-2 3 189,0 1 1,2 0-1,-1 0 1,2 1 0,-1 1-1,-13 28 1,19-35-235,1 0 1,0 1 0,0-1 0,1 1-1,-1 0 1,2 0 0,-1 0 0,1 0-1,1 0 1,-1 0 0,1 0-1,1 0 1,-1 0 0,1 0 0,1 0-1,2 9 1,-3-14-44,1 0 0,-1-1-1,0 1 1,1-1 0,-1 1 0,1-1 0,0 0-1,0 0 1,0 1 0,0-1 0,0-1-1,0 1 1,1 0 0,-1 0 0,1-1 0,-1 0-1,1 1 1,-1-1 0,1 0 0,0 0-1,0 0 1,-1-1 0,1 1 0,0-1 0,0 1-1,0-1 1,0 0 0,0 0 0,-1 0-1,1-1 1,0 1 0,0-1 0,0 1 0,0-1-1,5-2 1,0 0 197,1-1 1,0 1-1,-1-2 0,0 1 0,0-1 1,0 0-1,0-1 0,-1 1 0,0-2 1,6-6-1,0-2-6,-2 0 0,0-1-1,-1 0 1,0-1 0,8-22 0,-15 31-183,0 0 0,0 0 1,0-1-1,-1 1 0,-1-1 1,1 1-1,-2-1 0,1 0 0,-1 1 1,0-1-1,-1 0 0,0 1 1,-4-17-1,5 23-65,-1 0 1,0 0-1,0-1 1,0 1-1,0 0 0,0 0 1,0 0-1,-1 1 1,1-1-1,-1 0 0,1 0 1,-1 1-1,0-1 1,0 1-1,0-1 1,0 1-1,0 0 0,0 0 1,0 0-1,0 0 1,0 0-1,0 0 0,0 1 1,-1-1-1,1 1 1,0-1-1,-1 1 0,1 0 1,0 0-1,-1 0 1,1 0-1,0 0 1,0 1-1,-1-1 0,1 1 1,0-1-1,-3 2 1,-2 1-27,0-1 0,0 1 1,1 0-1,-1 0 1,1 1-1,0 0 0,0 0 1,0 1-1,1-1 1,-9 11-1,7-7-3,0 1 0,1 0 0,0 1 0,0-1 0,1 1 0,0 0 0,1 0 0,0 1 0,1-1 0,0 1 0,1 0 0,0-1 0,1 1 0,0 0 0,0 15 0,1-24 27,1 0 0,-1 1 1,0-1-1,1 1 1,-1-1-1,1 0 0,0 0 1,0 1-1,0-1 1,0 0-1,0 0 0,0 0 1,0 0-1,1 0 1,-1 0-1,1 0 0,0 0 1,-1-1-1,1 1 1,0-1-1,0 1 1,0-1-1,0 0 0,0 1 1,0-1-1,0 0 1,1-1-1,-1 1 0,0 0 1,1-1-1,-1 1 1,0-1-1,1 1 0,-1-1 1,1 0-1,-1 0 1,0 0-1,1-1 1,3 0-1,4 0 18,0-1 0,1 0 0,-1 0 0,0-1 0,-1-1 0,1 0 0,-1 0 0,10-6 1,5-5 22,0-2 1,33-29-1,-50 39-22,-1 1-1,1-1 0,-1 0 0,-1 0 1,1 0-1,-1-1 0,0 0 0,-1 0 1,0 0-1,0-1 0,5-15 0,-9 22-8,1 1-1,-1-1 0,0 0 1,1 1-1,-1-1 0,0 0 0,0 1 1,0-1-1,0 0 0,0 1 0,0-1 1,-1 0-1,1 1 0,0-1 0,-1 1 1,1-1-1,-1 0 0,0 1 0,0-1 1,1 1-1,-1 0 0,0-1 0,0 1 1,0 0-1,-1-1 0,-1-1 0,0 2-9,1 0 0,-1 0 0,0 0 0,0 1 0,1-1 0,-1 1 0,0-1 0,0 1-1,0 0 1,0 0 0,1 0 0,-1 1 0,0-1 0,-4 2 0,-5 1-23,-1 1 0,1 0 1,0 1-1,0 1 0,-21 12 0,1 8-13,2 1-1,1 1 1,1 1-1,-36 50 1,51-58-10,24-28-10,27-28 71,-18 12-155,-1-1 0,-1-1 0,19-37 0,-19 32-294,-28 95-1677,4-34 1723,-19 124 329,24-137-1760,1 0 0,0 0 0,5 29 0,-1-38-5059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1:58.269"/>
    </inkml:context>
    <inkml:brush xml:id="br0">
      <inkml:brushProperty name="width" value="0.025" units="cm"/>
      <inkml:brushProperty name="height" value="0.025" units="cm"/>
    </inkml:brush>
  </inkml:definitions>
  <inkml:trace contextRef="#ctx0" brushRef="#br0">1691 28 10250,'-25'-8'159,"0"2"0,-1 1 0,1 1 0,-1 2 0,0 0 0,0 1 0,0 2 0,0 1 0,0 1 0,1 1 0,-1 1 0,1 1 1,0 1-1,-39 18 0,9 0-129,1 2 0,1 3 1,2 2-1,1 3 0,-54 48 0,37-22 106,3 3-1,2 3 1,4 2-1,3 3 1,2 2-1,-50 99 0,29-31-86,7 2 0,-81 258 0,107-260 227,6 1 1,-18 164-1,41-197-34,5 1 1,5 0-1,17 162 1,-9-224-128,3 0 0,2-1 0,2 0 0,2 0 0,2-2 0,3 0 0,44 79-1,-46-96-80,1-1 0,2-1-1,0 0 1,2-2-1,1 0 1,1-2-1,0-1 1,2-1 0,1-1-1,0-1 1,2-2-1,38 18 1,-17-16-198,1-2 0,1-2 1,0-3-1,1-2 0,88 5 0,275-15-2896,-409 0 2992,409-32-2821,-351 22 2408,-1-2-1,0-4 1,-1-2 0,77-33 0,-102 32 916,-1-1 0,-1-2 0,-1-1 0,0-2 0,-3-2 0,0-1 0,-1-1 0,-2-2 0,-1-1 0,-2-2 1,-1 0-1,-2-2 0,-1 0 0,-2-2 0,23-53 0,-15 13 264,-2 0-1,-4-1 1,-4-2 0,-3 0-1,-3-1 1,-4 0-1,-3-90 1,-8 28-205,-7 1 0,-28-149 0,-79-277 225,114 562-715,-29-142 43,-30-122 23,43 206-144,-3 1-1,-29-63 0,44 115-11,0-1-1,-1 1 1,-1 0-1,0 1 1,0 0-1,-1 0 1,-1 1-1,0 0 1,0 0-1,-1 1 1,0 1 0,0 0-1,-1 0 1,0 1-1,0 1 1,-27-10-1,18 10-199,-1 1-1,0 0 1,0 2-1,0 0 1,-1 2-1,1 1 1,0 0-1,-1 2 1,-41 8-1,7 4-685,0 3 0,2 2-1,0 3 1,2 2 0,0 3-1,-56 38 1,-28 26-3053</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52:06.615"/>
    </inkml:context>
    <inkml:brush xml:id="br0">
      <inkml:brushProperty name="width" value="0.025" units="cm"/>
      <inkml:brushProperty name="height" value="0.025" units="cm"/>
    </inkml:brush>
  </inkml:definitions>
  <inkml:trace contextRef="#ctx0" brushRef="#br0">7978 1373 6438,'0'0'-2349,"9"-11"4250,1-4-1784,0 0 0,-2-1 0,1 0 0,-2 0-1,0 0 1,-1-1 0,0 0 0,-2-1 0,0 1 0,3-33 0,-6 36-46,-1-1-1,0 1 1,-1-1 0,-1 1-1,0 0 1,-1-1 0,0 1-1,-1 0 1,-1 1-1,0-1 1,-1 1 0,-1 0-1,0 0 1,0 1-1,-1 0 1,-1 0 0,0 1-1,0 0 1,-1 1-1,-1 0 1,-21-16 0,-1 3-133,-2 1 0,1 3 0,-2 0 0,-1 3 0,-59-20 0,-201-41-1425,289 75 1440,-607-123-1502,-317-33 3472,16 28-575,150 23-1202,-305-4 955,904 107-935,-1 7 1,1 8-1,0 7 0,-230 55 1,209-22-194,-359 148 0,429-144-77,3 5 0,2 4 0,-204 158 0,265-179 94,2 2 1,2 2-1,2 3 0,3 1 0,2 2 1,2 2-1,2 2 0,3 1 0,3 2 1,2 1-1,3 1 0,2 1 0,4 1 1,2 1-1,3 1 0,-11 120 1,21-114 31,3 1 0,3-1 1,4 0-1,25 133 1,-17-156-9,1 0 0,2-1 0,2-1 0,3 0 0,1-2 0,3 0 0,53 73 0,-27-56-3,2-3 0,3-2 1,2-3-1,3-2 0,2-3 0,108 65 1,446 202 327,-426-227-181,836 373 153,-705-337-293,425 106 0,-354-145 45,634 57 0,411-88 1504,-1119-61-239,509-73 0,-619 42-1126,-2-8 0,-2-9 0,279-115 0,-383 126-187,-2-5 0,-2-5 0,-2-3 0,-3-5 0,93-79 1,-132 93-65,-3-2 1,-1-2 0,64-88 0,-83 95-77,-2-1-1,-2-1 1,-2-1 0,-2-1-1,21-67 1,-32 76 7,-2 0 0,-1 0-1,-2-1 1,-2 0 0,-1 0 0,-2 0 0,-2 0-1,-8-48 1,1 41 95,-2 1-1,-2 1 1,-2 0-1,-2 0 1,-2 2 0,-40-71-1,1 22 115,-5 2 0,-3 2-1,-4 4 1,-93-88 0,11 31 229,-213-153 1,117 118-497,-8 12 1,-6 11 0,-7 12 0,-391-148 0,458 220-746,-4 8 0,-2 9 0,-331-40 1,230 61-1664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2.755"/>
    </inkml:context>
    <inkml:brush xml:id="br0">
      <inkml:brushProperty name="width" value="0.035" units="cm"/>
      <inkml:brushProperty name="height" value="0.035" units="cm"/>
    </inkml:brush>
  </inkml:definitions>
  <inkml:trace contextRef="#ctx0" brushRef="#br0">91 15 17644,'-35'115'2210,"-10"37"-261,41-133-1696,1 1 0,1 0 0,1-1 0,0 1-1,2 0 1,2 21 0,2-16-59,0 0 0,1-1 1,2 0-1,0-1 0,18 34 0,-19-42-150,2 0-1,0-1 1,0 0 0,1-1-1,1 0 1,0-1 0,1 0-1,0 0 1,16 10 0,-28-22-44,0 0 1,0 0 0,0 1-1,0-1 1,1 0 0,-1 0 0,0 0-1,0 1 1,0-1 0,0 0-1,1 0 1,-1 0 0,0 0-1,0 1 1,0-1 0,1 0-1,-1 0 1,0 0 0,0 0 0,1 0-1,-1 0 1,0 0 0,0 0-1,1 1 1,-1-1 0,0 0-1,0 0 1,1 0 0,-1 0-1,0 0 1,0 0 0,1-1-1,-1 1 1,0 0 0,0 0 0,1 0-1,-1 0 1,0 0 0,0 0-1,0 0 1,1 0 0,-1-1-1,0 1 1,0 0 0,0 0-1,1 0 1,-1 0 0,0-1-1,0 1 1,0 0 0,0 0 0,1 0-1,-1-1 1,0 1 0,0 0-1,0 0 1,0-1 0,0 1-1,0 0 1,0 0 0,0-1-1,0 1 1,0 0 0,0 0 0,0-1-1,0 1 1,0 0 0,0 0-1,0-1 1,-4-17 17,-50-116-47,36 92-2,0-1 1,3 0-1,2-1 0,-9-52 1,20 80 13,0 0 0,2 0 1,-1 0-1,2-1 0,0 1 0,1 0 1,5-19-1,-4 26 10,0 1-1,0-1 0,1 1 1,0-1-1,0 1 1,1 0-1,0 1 1,0-1-1,1 1 1,0 0-1,0 0 1,1 1-1,0 0 1,8-6-1,0 2-7,0 1 1,1 0-1,0 1 1,1 1-1,20-6 0,-27 10 18,1 0-1,-1 0 1,1 2-1,0-1 1,0 1-1,-1 1 1,1 0-1,0 0 1,0 1-1,10 3 1,-19-4 8,-1 0 1,1 1-1,0-1 1,-1 1-1,1-1 0,-1 1 1,1-1-1,-1 1 1,1 0-1,-1 0 0,0 0 1,1 0-1,-1 0 0,0 0 1,0 0-1,0 1 1,1-1-1,-1 0 0,-1 1 1,1-1-1,0 0 1,0 1-1,0-1 0,0 4 1,-1-2 19,1 0-1,-1-1 1,0 1 0,0 0-1,-1 0 1,1 0 0,-1 0 0,1 0-1,-1 0 1,0 0 0,0 0 0,-3 4-1,-2 5 122,-1 0 0,-1-1 0,0 0 0,-17 18 0,2-5 247,-41 31 0,52-46-321,0 0 0,-1-1 0,0-1 0,0 0 0,-24 8 0,36-14-107,0-1 0,1 1 0,-1-1-1,0 0 1,0 0 0,0 1 0,0-1 0,1 0 0,-1 0 0,0 0 0,0 0 0,0 0 0,0 0-1,0 0 1,1 0 0,-1 0 0,0 0 0,0-1 0,0 1 0,0 0 0,1-1 0,-1 1 0,-1-1-1,1 0-18,1 0-1,0 1 1,0-1-1,-1 0 1,1 0-1,0 1 1,0-1-1,0 0 1,0 0-1,0 0 0,0 1 1,0-1-1,0 0 1,0 0-1,0 0 1,1 1-1,-1-1 1,0 0-1,0 0 1,1 0-1,2-5-150,0 0-1,0 0 1,1 0-1,7-9 1,20-16-293,6 1-166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225"/>
    </inkml:context>
    <inkml:brush xml:id="br0">
      <inkml:brushProperty name="width" value="0.035" units="cm"/>
      <inkml:brushProperty name="height" value="0.035" units="cm"/>
    </inkml:brush>
  </inkml:definitions>
  <inkml:trace contextRef="#ctx0" brushRef="#br0">1 0 16972,'13'14'4972,"21"22"-3423,105 138 1103,-116-141-2523,-2 0-1,-2 2 1,25 57-1,-39-78-188,0-1 0,-1 1 0,-1-1 0,0 1 0,-1 0 0,-1 0 0,0 0 0,0 1-1,-2-1 1,0 0 0,0 0 0,-1 0 0,-1 0 0,0 0 0,-1-1 0,-1 0 0,0 1 0,-1-1 0,0-1 0,-1 1 0,0-1 0,-1 0 0,-1-1 0,1 0 0,-2 0-1,0-1 1,0 0 0,-18 12 0,24-18-43,-1 0 0,0-1 0,0 1 0,0-1-1,0 0 1,-1-1 0,1 0 0,-1 1 0,1-2-1,-1 1 1,0-1 0,0 0 0,0 0 0,0 0-1,0-1 1,0 0 0,0 0 0,0 0 0,0-1-1,-11-3 1,-21-17-666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3.740"/>
    </inkml:context>
    <inkml:brush xml:id="br0">
      <inkml:brushProperty name="width" value="0.035" units="cm"/>
      <inkml:brushProperty name="height" value="0.035" units="cm"/>
    </inkml:brush>
  </inkml:definitions>
  <inkml:trace contextRef="#ctx0" brushRef="#br0">111 0 15651,'1'17'2021,"0"0"-1,7 29 1,18 46 128,-4-35-1828,31 62 0,-51-115-339,31 57-394,-29-55 184,1 1-1,-1-1 0,1 0 1,0 0-1,1 0 1,7 6-1,-6-9-1337,-6-9 750,-9-9 275,-9-4-123,-8-5-59</inkml:trace>
  <inkml:trace contextRef="#ctx0" brushRef="#br0" timeOffset="1">45 244 12067,'-22'-17'1616,"8"8"-808,5 0-232,14 6 1169,8 0-257,25-1-288,5-2-136,16-3-255,4-3-121,0 0-128,0-2-200,-9-1-528,-4 1-256,-28 1 360,-8 5-128,-23 7-112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19:27.115"/>
    </inkml:context>
    <inkml:brush xml:id="br0">
      <inkml:brushProperty name="width" value="0.035" units="cm"/>
      <inkml:brushProperty name="height" value="0.035" units="cm"/>
    </inkml:brush>
  </inkml:definitions>
  <inkml:trace contextRef="#ctx0" brushRef="#br0">7 6 18252,'4'-3'1408,"-2"0"-1400,-10 9-536,4 3 1528,5-9-1264,5-4-224,-4-2-192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209"/>
    </inkml:context>
    <inkml:brush xml:id="br0">
      <inkml:brushProperty name="width" value="0.035" units="cm"/>
      <inkml:brushProperty name="height" value="0.035" units="cm"/>
    </inkml:brush>
  </inkml:definitions>
  <inkml:trace contextRef="#ctx0" brushRef="#br0">0 35 15987,'1'12'1155,"0"-1"0,6 23 0,0 1 245,2 32 10,27 94 0,-35-156-1431,1 0 0,-1 0 0,1 0 0,1-1 0,-1 1 1,1-1-1,-1 0 0,5 5 0,-6-8 1,-1-1 0,1 1 0,0 0 0,0-1 0,-1 1 0,1-1 0,0 1 0,0-1 1,0 1-1,0-1 0,-1 0 0,1 1 0,0-1 0,0 0 0,0 0 0,0 1 0,0-1 0,0 0 0,1 0 0,0-1-18,-1 1-1,1-1 1,-1 1-1,1-1 1,-1 0-1,1 0 1,-1 1-1,0-1 1,0 0 0,1 0-1,-1 0 1,0 0-1,0-1 1,0 1-1,0 0 1,1-2-1,4-6-199,0-1-1,-1 0 0,0 0 1,0-1-1,-1 1 1,3-14-1,15-73-1227,-18 74 1111,2-5-49,8-52-718,-12 70 948,-1-1 0,-1 0 1,0 1-1,-2-22 0,2 32 176,0 0 0,0-1-1,0 1 1,0 0 0,0 0 0,0 0 0,0 0 0,0 0-1,0-1 1,0 1 0,0 0 0,0 0 0,0 0 0,0 0-1,0 0 1,0-1 0,0 1 0,0 0 0,0 0 0,0 0-1,0 0 1,0-1 0,0 1 0,0 0 0,0 0 0,0 0-1,-1 0 1,1 0 0,0 0 0,0-1 0,0 1 0,0 0-1,0 0 1,0 0 0,0 0 0,-1 0 0,1 0 0,0 0-1,0 0 1,0 0 0,0 0 0,0-1 0,-1 1 0,1 0-1,0 0 1,0 0 0,0 0 0,0 0 0,0 0 0,-1 0-1,1 0 1,0 0 0,0 0 0,0 0 0,0 0 0,-1 1 0,1-1-1,0 0 1,0 0 0,0 0 0,0 0 0,0 0 0,0 0-1,-1 0 1,1 0 0,0 0 0,0 1 0,-6 10 277,0 13 148,1 1-1,1 0 1,2 0-1,0 0 1,1 0 0,2 0-1,3 28 1,-3-48-344,0 0 0,0 0 1,0 0-1,1-1 0,-1 1 1,1-1-1,0 1 0,1-1 1,-1 0-1,1 0 0,-1 0 1,8 8-1,-8-11-58,0 1-1,0 0 1,0-1-1,0 1 1,1-1 0,-1 0-1,0 0 1,1 0 0,-1 0-1,1 0 1,-1 0-1,1-1 1,0 1 0,-1-1-1,1 0 1,-1 0 0,1 0-1,0 0 1,-1 0 0,1 0-1,0-1 1,-1 1-1,1-1 1,4-2 0,2-1-69,-1 0 0,0 0 0,0-1 0,0 0 0,0-1 0,-1 1-1,0-1 1,0-1 0,0 0 0,5-7 0,-1-1-16,0 0 0,-1 0 0,-1-2-1,9-18 1,5-20-146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4.629"/>
    </inkml:context>
    <inkml:brush xml:id="br0">
      <inkml:brushProperty name="width" value="0.035" units="cm"/>
      <inkml:brushProperty name="height" value="0.035" units="cm"/>
    </inkml:brush>
  </inkml:definitions>
  <inkml:trace contextRef="#ctx0" brushRef="#br0">0 14 16067,'1'0'64,"0"0"-1,0 1 0,-1-1 0,1 0 0,0 0 0,-1 0 0,1 0 0,0 0 0,-1 1 0,1-1 0,0 0 0,-1 1 1,1-1-1,-1 0 0,1 1 0,0-1 0,-1 1 0,1-1 0,-1 1 0,1-1 0,-1 1 0,0 0 0,1-1 0,-1 1 0,1-1 1,-1 1-1,0 0 0,0-1 0,1 1 0,-1 1 0,3 25 429,-3-19-276,0 110 2199,-1-61-895,11 99 1,-10-151-1446,1 0 0,0-1 0,1 1 0,-1 0 1,1-1-1,0 1 0,2 4 0,-3-8-66,-1 0 0,1-1-1,-1 1 1,1 0 0,-1-1 0,1 1-1,-1-1 1,1 1 0,0-1 0,-1 1-1,1-1 1,0 0 0,-1 1 0,1-1-1,0 0 1,0 1 0,-1-1-1,1 0 1,0 0 0,0 0 0,0 1-1,-1-1 1,1 0 0,0 0 0,0 0-1,0-1 1,-1 1 0,1 0 0,0 0-1,0 0 1,-1 0 0,1-1-1,0 1 1,0 0 0,-1-1 0,1 1-1,0-1 1,-1 1 0,1-1 0,0 1-1,-1-1 1,1 1 0,-1-1 0,1 1-1,-1-1 1,1-1 0,7-7-57,-2 0 0,1 0 0,-1-1-1,0 0 1,-1-1 0,0 1 0,-1-1 0,0 0 0,3-15 0,1-1-181,7-16-435,-1 0-1,-3 0 1,-2-1 0,6-62-1,-16 94 210,-3 11 726,4 2-233,-1 0-1,1-1 1,-1 1 0,1 0-1,-1 0 1,1 0 0,-1 0 0,1 0-1,0 0 1,-1 0 0,1 0-1,0 0 1,0 0 0,0 2 0,2 16 134,4 1 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111"/>
    </inkml:context>
    <inkml:brush xml:id="br0">
      <inkml:brushProperty name="width" value="0.035" units="cm"/>
      <inkml:brushProperty name="height" value="0.035" units="cm"/>
    </inkml:brush>
  </inkml:definitions>
  <inkml:trace contextRef="#ctx0" brushRef="#br0">1 303 13411,'1'-10'223,"6"-22"2590,-7 32-2781,0 0 0,0 0 1,0 0-1,0 0 0,1 0 1,-1 0-1,0 0 0,0 0 1,0 0-1,0 0 0,0 0 1,0 0-1,0 0 0,0 0 1,0 0-1,0 0 0,0 0 1,0 0-1,0 0 0,0 0 1,1 0-1,-1 0 0,0 0 1,0 0-1,0 0 0,0 0 1,0 0-1,0 0 0,0 0 1,0 0-1,0 0 0,0 0 1,0 0-1,0 0 0,0 0 1,0 0-1,0 0 1,0 0-1,0 0 0,1 0 1,-1 0-1,0 0 0,0 0 1,0 0-1,0-1 0,0 1 1,0 0-1,1 20 844,-1 24 3,9 62-1,-6-89-753,0 0 0,1-1 0,1 1 0,0-1-1,1 0 1,13 25 0,-17-38-90,-1-1 1,0 0-1,1 1 1,0-1-1,-1 0 1,1 0-1,0 0 1,0 0-1,0 0 1,0-1-1,0 1 0,0-1 1,1 1-1,-1-1 1,0 0-1,1 0 1,-1 0-1,1 0 1,4 1-1,-5-2-3,1 0-1,-1-1 1,1 1 0,0-1-1,-1 1 1,1-1 0,-1 0-1,0 0 1,1 0 0,-1 0-1,0 0 1,1 0-1,-1-1 1,0 1 0,0-1-1,0 1 1,0-1 0,0 0-1,-1 0 1,3-3 0,6-8 88,-1-1 1,0 1-1,-1-2 1,0 1 0,-1-1-1,5-18 1,0-4 181,10-57 1,-14 25 9,-8 66-208,-1 6-29,-2 15 15,-3 27 3,6-41-85,-2 16 33,1 0 1,1 0-1,1 0 0,0 0 1,2-1-1,8 35 0,-11-53-33,0 1 0,1 0 0,-1-1-1,1 1 1,-1-1 0,1 1 0,0-1 0,-1 1 0,1-1-1,0 1 1,0-1 0,0 0 0,0 0 0,1 1 0,-1-1-1,0 0 1,0 0 0,1 0 0,-1 0 0,0-1-1,1 1 1,-1 0 0,1 0 0,-1-1 0,1 1 0,-1-1-1,1 1 1,0-1 0,-1 0 0,1 0 0,0 0 0,-1 0-1,1 0 1,-1 0 0,1 0 0,0 0 0,-1-1 0,1 1-1,0 0 1,-1-1 0,1 0 0,-1 1 0,1-1 0,-1 0-1,0 0 1,3-1 0,4-4 35,0 0 1,0 0-1,-1-1 1,0 0-1,0 0 1,9-14-1,3-7 36,-2-1-1,0 0 0,-3-2 0,0 0 1,-2 0-1,-1-1 0,-2-1 1,-1 1-1,-1-1 0,2-38 1,-9 71-79,-1-50 104,1 48-100,0 1-1,0-1 1,0 1 0,0-1-1,-1 0 1,1 1-1,0-1 1,-1 1 0,1-1-1,-1 1 1,0 0-1,1-1 1,-1 1-1,0-1 1,0 1 0,0 0-1,0 0 1,0 0-1,0-1 1,0 1 0,-1 0-1,1 0 1,0 1-1,0-1 1,-1 0 0,-1-1-1,2 2-3,-1 0 0,1 1 1,0-1-1,0 0 0,-1 0 0,1 0 0,0 1 0,0-1 0,-1 1 0,1-1 1,0 1-1,0 0 0,0-1 0,0 1 0,0 0 0,0 0 0,0-1 1,0 1-1,0 0 0,0 0 0,1 0 0,-1 0 0,0 0 0,0 2 0,-17 32-227,17-32 186,-6 15-479,1 0 1,1 1-1,0-1 0,-3 37 1,8-43 57,4-12-179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7.664"/>
    </inkml:context>
    <inkml:brush xml:id="br0">
      <inkml:brushProperty name="width" value="0.035" units="cm"/>
      <inkml:brushProperty name="height" value="0.035" units="cm"/>
    </inkml:brush>
  </inkml:definitions>
  <inkml:trace contextRef="#ctx0" brushRef="#br0">0 245 16700,'3'3'225,"-1"-1"0,1 0 0,0 0 0,0 0 1,0-1-1,0 1 0,0-1 0,0 1 0,0-1 0,0 0 1,1 0-1,-1-1 0,5 1 0,-6-1-137,-1 0-1,1-1 0,0 1 1,0-1-1,0 1 0,-1-1 1,1 0-1,0 0 0,-1 0 1,1 0-1,-1 0 0,1 0 1,-1 0-1,1 0 1,-1-1-1,0 1 0,1-1 1,-1 1-1,0-1 0,0 1 1,0-1-1,0 1 0,-1-1 1,1 0-1,1-3 0,-1 2-2,1-1 0,-1 1-1,0-1 1,0 1 0,0-1-1,-1 1 1,1-1 0,-1 1-1,0-1 1,0 0-1,0 1 1,0-1 0,-1 1-1,0-4 1,1 6-76,0 1-1,0 0 1,0-1-1,-1 1 1,1 0-1,0-1 1,0 1-1,0 0 1,0 0-1,-1-1 1,1 1-1,0 0 1,0 0 0,-1-1-1,1 1 1,0 0-1,0 0 1,-1 0-1,1-1 1,0 1-1,-1 0 1,1 0-1,0 0 1,-1 0-1,1 0 1,0 0-1,-1 0 1,1 0 0,0 0-1,-1 0 1,1 0-1,0 0 1,-1 0-1,1 0 1,0 0-1,-1 0 1,1 0-1,0 0 1,-1 0-1,1 0 1,0 0 0,-1 1-1,1-1 1,0 0-1,0 0 1,-1 0-1,1 1 1,0-1-1,0 0 1,-1 0-1,1 1 1,0-1-1,0 0 1,0 0 0,-1 1-1,1-1 1,0 0-1,0 1 1,-13 21 236,6-4-158,1 0-1,1 0 0,1 1 1,0 0-1,1 0 0,1 0 0,1 0 1,1 0-1,4 37 0,-3-49-64,0-1-1,1 0 0,-1 0 0,1 0 1,3 6-1,-5-10-15,1-1 0,-1 0 1,1 0-1,0 0 0,-1 0 0,1 0 1,0 1-1,0-1 0,0 0 0,0-1 1,0 1-1,0 0 0,0 0 0,0 0 1,0-1-1,0 1 0,0 0 0,0-1 1,1 1-1,-1-1 0,0 1 0,0-1 1,1 0-1,-1 1 0,0-1 0,1 0 1,-1 0-1,0 0 0,1 0 0,-1 0 1,0 0-1,0-1 0,2 1 0,2-2 8,0-1 0,0 1-1,0-1 1,0 0 0,0 0-1,-1 0 1,1-1 0,-1 0-1,0 0 1,4-5 0,36-49 63,28-58 66,-15 22-73,-52 85-73,-4 7 4,0 0 0,0 0 0,1 0 0,-1 0 0,0 0 0,1 0 0,-1 0 0,1 0-1,0 0 1,0 1 0,0-1 0,-1 0 0,1 1 0,1 0 0,-1 0 0,4-2 0,-5 2 1,-1 1-1,0 0 1,1 0 0,-1 0-1,1 0 1,-1 0 0,1 0-1,-1 1 1,0-1 0,1 0-1,-1 0 1,1 0 0,-1 0-1,0 0 1,1 0 0,-1 1-1,0-1 1,1 0 0,-1 0-1,0 1 1,1-1-1,-1 0 1,0 1 0,0-1-1,1 0 1,-1 1 0,0-1-1,0 0 1,1 1 0,-1-1-1,0 0 1,0 1 0,0-1-1,0 1 1,1 0 0,1 16 46,-2-13-33,-3 90 290,1 0 228,2-93-519,-1-1 1,1 1-1,0 0 0,0 0 0,0-1 0,1 1 0,-1 0 0,0 0 0,0-1 0,0 1 0,0 0 0,1 0 1,-1-1-1,0 1 0,1 0 0,-1-1 0,0 1 0,1-1 0,-1 1 0,1 0 0,-1-1 0,1 1 0,0 0 0,0-1-5,-1 0 0,1 0 0,0 0 0,-1-1 0,1 1-1,0 0 1,-1 0 0,1-1 0,-1 1 0,1 0-1,0 0 1,-1-1 0,1 1 0,-1-1 0,1 1-1,-1 0 1,1-1 0,-1 1 0,0-1 0,1 0-1,25-38 165,-23 34-138,22-38 60,-5 6-39,2 0 0,54-65 0,-51 80-77,-24 21 20,-1 1 1,1-1-1,0 1 0,-1 0 1,1-1-1,0 1 0,-1 0 1,1-1-1,0 1 1,-1 0-1,1 0 0,0 0 1,0-1-1,-1 1 0,1 0 1,0 0-1,0 0 1,-1 0-1,1 0 0,0 1 1,-1-1-1,1 0 0,0 0 1,0 0-1,-1 1 1,1-1-1,0 0 0,-1 1 1,1-1-1,0 0 0,-1 1 1,1-1-1,-1 1 1,1-1-1,-1 1 0,1-1 1,-1 1-1,1 0 0,-1-1 1,1 1-1,-1-1 1,1 2-1,1 3 0,-1 1-1,0-1 1,1 0-1,-2 0 1,1 1 0,-1-1-1,1 1 1,-2 6-1,-5 48-38,3-41 24,-4 39-220,7-51-470,2-7 118,4-10-332,7-22-573,58-160-4581,-51 142 4809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099"/>
    </inkml:context>
    <inkml:brush xml:id="br0">
      <inkml:brushProperty name="width" value="0.035" units="cm"/>
      <inkml:brushProperty name="height" value="0.035" units="cm"/>
    </inkml:brush>
  </inkml:definitions>
  <inkml:trace contextRef="#ctx0" brushRef="#br0">20 52 16852,'-2'24'1629,"-6"42"1,4-47-774,1 0 1,2-1 0,0 38-1,1-56-828,0 1 0,0 0 0,0 0 1,0 0-1,0 0 0,0 0 0,0 0 0,0 0 0,1-1 0,-1 1 0,0 0 0,0 0 1,1 0-1,-1 0 0,1-1 0,-1 1 0,1 0 0,-1 0 0,1-1 0,0 1 1,-1 0-1,1-1 0,0 1 0,-1-1 0,1 1 0,0-1 0,0 1 0,-1-1 1,1 1-1,0-1 0,0 0 0,0 0 0,0 1 0,-1-1 0,1 0 0,0 0 0,0 0 1,0 0-1,0 0 0,0 0 0,0 0 0,0 0 0,0 0 0,-1 0 0,1-1 1,2 0-1,2-1 27,0 0-1,1 0 1,-1-1 0,0 0 0,0 0 0,5-5 0,18-17-16,-2-1 0,46-58 0,11-11-27,-81 93-10,19-15-9,-20 16 9,-1 1 0,1 0 0,-1 0 0,0-1 0,1 1 0,-1 0 0,1 0 0,-1 0 0,1 0 0,-1-1 0,1 1 0,-1 0 0,1 0 1,-1 0-1,1 0 0,-1 0 0,1 0 0,-1 0 0,1 1 0,-1-1 0,1 0 0,-1 0 0,1 0 0,-1 0 0,1 1 0,-1-1 0,1 0 0,-1 0 0,0 1 0,1-1 0,-1 0 0,0 1 1,1-1-1,-1 0 0,0 1 0,1-1 0,-1 1 0,0-1 0,1 1 0,-1-1 0,0 0 0,0 1 0,0-1 0,0 1 0,1-1 0,-1 1 0,0-1 0,0 1 0,0-1 0,0 1 0,0 0 0,1 15 111,0 0-1,-1 0 1,0 0-1,-5 26 1,2-24-5,2 0 1,0-1-1,2 23 1,-1-39-132,0 0 0,0-1 1,0 1-1,0-1 1,0 1-1,0-1 0,0 1 1,0-1-1,0 1 1,0-1-1,0 1 0,0-1 1,1 1-1,-1-1 0,0 1 1,0-1-1,1 1 1,-1-1-1,0 0 0,1 1 1,-1-1-1,0 1 1,1-1-1,-1 0 0,1 0 1,0 1-1,0-1 5,-1 0 1,1 0-1,-1 0 0,1-1 0,0 1 0,-1 0 1,1-1-1,-1 1 0,1 0 0,-1-1 1,1 1-1,-1 0 0,1-1 0,-1 1 0,0-1 1,1 1-1,-1-1 0,1 0 0,15-30-283,-9-3 38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8.566"/>
    </inkml:context>
    <inkml:brush xml:id="br0">
      <inkml:brushProperty name="width" value="0.035" units="cm"/>
      <inkml:brushProperty name="height" value="0.035" units="cm"/>
    </inkml:brush>
  </inkml:definitions>
  <inkml:trace contextRef="#ctx0" brushRef="#br0">1 30 17684,'3'176'3999,"9"108"-763,-8-246-2969,2-1 0,2 0 0,1-1 1,2 0-1,22 52 0,-30-83-252,12 25 5,-14-29-13,0 1 1,-1-1-1,1 0 0,1 1 0,-1-1 0,0 0 0,0 1 0,0-1 1,1 0-1,-1 0 0,0 0 0,1 0 0,-1 0 0,3 0 0,-4-1-4,0 0 0,0 0 0,1 0 0,-1 0 0,0 0 0,0 0 0,0 0 0,1 0 0,-1 0 0,0 0 0,0 0 0,0-1-1,1 1 1,-1 0 0,0 0 0,0 0 0,0 0 0,0 0 0,1-1 0,-1 1 0,0 0 0,0 0 0,0 0 0,0-1 0,0 1 0,0 0 0,0 0-1,0 0 1,0-1 0,1 1 0,-1 0 0,0 0 0,0-1 0,0 1 0,0 0 0,0 0 0,0 0 0,-1-1 0,2-11 25,-1 9-11,0-29 48,-1-22 6,2-1-1,15-91 0,-5 96-140,1 1-1,3 1 0,2 1 1,2 0-1,2 1 0,1 1 1,48-68-1,-37 74-112,-31 37 155,0-1 1,1 1-1,-1 0 1,1 0-1,0 1 1,0-1-1,0 0 0,-1 1 1,1 0-1,0 0 1,1 0-1,4-1 1,-7 1 19,-1 1 0,1 0 0,-1 0-1,1 0 1,-1 0 0,1 0 0,0 0 0,-1 0 0,1 1 0,-1-1 0,1 0 0,-1 0 0,1 0 0,-1 0 0,1 1 0,-1-1 0,1 0 0,-1 1 0,1-1 0,-1 0 0,1 1 0,-1-1 0,0 0 0,1 1 0,-1-1 0,0 1 0,1-1 0,-1 1 0,1 0 0,1 19-79,-4-13 110,1 0 1,-1 0 0,-5 13-1,-6 8 140,-2-2 0,-1 0 1,-1-1-1,-1 0 0,-1-2 0,-1 0 0,-1-1 0,-27 21 0,43-38-164,4-4-34,-1 1-1,1 0 1,-1-1-1,0 1 1,0-1-1,1 1 1,-1-1-1,0 0 1,0 0-1,-1 0 1,1 0-1,0 0 1,0 0-1,0-1 1,-1 1-1,1-1 1,-3 1-1,4-1 18,1-1 0,0 1 0,0 0 0,-1 0 0,1 0-1,0 0 1,0 0 0,0 0 0,-1-1 0,1 1 0,0 0-1,0 0 1,0 0 0,0-1 0,-1 1 0,1 0 0,0 0 0,0 0-1,0-1 1,0 1 0,0 0 0,0 0 0,0-1 0,0 1-1,0 0 1,0 0 0,0-1 0,0 1 0,0 0 0,0 0 0,0-1-1,0 1 1,0 0 0,0 0 0,0-1 0,0 1 0,0 0-1,0 0 1,0 0 0,0-1 0,0 1 0,1 0 0,-1-1 0,4-9-106,1-1 1,0 0-1,0 1 1,1 0 0,8-10-1,24-29-384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102"/>
    </inkml:context>
    <inkml:brush xml:id="br0">
      <inkml:brushProperty name="width" value="0.035" units="cm"/>
      <inkml:brushProperty name="height" value="0.035" units="cm"/>
    </inkml:brush>
  </inkml:definitions>
  <inkml:trace contextRef="#ctx0" brushRef="#br0">197 1 19260,'1'37'1752,"-14"13"-1087,-5 4-241,0 9 792,4-2-360,8 1-176,5-4-96,7-11-328,6-8-199,4-12-426,4-6-167,-2-13-416,-2-5-312,-8-8 872,-5-8-304,-12-1-97</inkml:trace>
  <inkml:trace contextRef="#ctx0" brushRef="#br0" timeOffset="0.99">0 449 16916,'2'15'362,"1"-1"0,0 0 0,0 0 0,2 0 0,-1 0 0,2-1 0,0 0 1,1 0-1,0 0 0,1-1 0,0 0 0,16 17 0,-17-20-172,1-1-1,0 0 1,1 0-1,0-1 1,0 0-1,1-1 1,0 0-1,0-1 1,0 0 0,0 0-1,1-1 1,0 0-1,0-1 1,0 0-1,0-1 1,16 1-1,-20-3-106,0 0-1,0 0 1,-1-1 0,1 0-1,0 0 1,-1-1-1,1 0 1,-1 0 0,0 0-1,1-1 1,-1 0-1,0 0 1,10-8 0,-8 5 16,-1-1 1,0 0-1,0 0 1,-1-1 0,0 0-1,0 0 1,-1 0-1,8-16 1,-5 5-82,0-1 0,-2 1 0,-1-1 0,0 0-1,-1-1 1,-1 1 0,-1-1 0,-1-32 0,-2 41-420,-1-1-1,-5-17 1,-1-12-1468,9 36 1317,3-7-167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29.829"/>
    </inkml:context>
    <inkml:brush xml:id="br0">
      <inkml:brushProperty name="width" value="0.035" units="cm"/>
      <inkml:brushProperty name="height" value="0.035" units="cm"/>
    </inkml:brush>
  </inkml:definitions>
  <inkml:trace contextRef="#ctx0" brushRef="#br0">204 448 14387,'-2'-4'236,"1"1"-1,-1-1 1,0 0-1,0 0 1,-1 1 0,1-1-1,-1 1 1,1 0 0,-1 0-1,0 0 1,0 0-1,-1 0 1,1 1 0,-5-3-1,6 4-93,-1 0 1,0 0-1,0 0 0,0 0 0,0 0 1,0 1-1,0 0 0,0-1 0,0 1 1,-1 0-1,1 1 0,0-1 0,0 0 1,0 1-1,0 0 0,0 0 0,0 0 1,1 0-1,-1 0 0,-3 2 0,-1 1 6,1 1 0,-1 0-1,2 0 1,-1 0-1,0 0 1,1 1 0,0 0-1,0 0 1,1 0-1,0 1 1,0-1 0,0 1-1,1 0 1,0 0-1,-3 13 1,2-9-37,1 1-1,0 0 1,1 0 0,0 1 0,1-1-1,0 0 1,1 1 0,1-1-1,2 14 1,-3-23-93,0-1-1,1 0 1,-1 0-1,1 0 1,0 0-1,0 0 0,-1 0 1,1 0-1,0 0 1,1 0-1,-1 0 1,0 0-1,1 0 1,-1-1-1,1 1 1,-1-1-1,1 1 0,-1-1 1,1 1-1,0-1 1,0 0-1,0 0 1,0 0-1,0 0 1,0 0-1,0-1 1,0 1-1,0 0 1,1-1-1,-1 0 0,0 1 1,0-1-1,0 0 1,1 0-1,-1 0 1,0-1-1,0 1 1,0 0-1,0-1 1,1 0-1,-1 1 0,0-1 1,3-2-1,10-4 27,-2 0 0,1-1 0,-1 0-1,-1-1 1,1 0 0,-2-1-1,1-1 1,10-12 0,10-14 72,35-54 0,-22 23 16,-3-2 1,60-137-1,-95 190-82,0 0 0,-2 0 0,6-32 0,-10 48-44,-1 0-1,0 0 0,0 0 1,0 0-1,0 0 0,0 0 1,0 1-1,0-1 1,0 0-1,-1 0 0,1 0 1,0 0-1,0 0 0,-1 0 1,0-1-1,1 2-2,-1 0-1,1 0 1,0 0-1,-1 0 1,1 0 0,-1 0-1,1 0 1,0 0-1,-1 0 1,1 0 0,0 0-1,-1 0 1,1 0-1,0 0 1,-1 0-1,1 0 1,0 0 0,-1 1-1,1-1 1,0 0-1,-1 0 1,1 0 0,0 1-1,-1-1 1,1 0-1,0 0 1,0 1-1,-1-1 1,1 0 0,0 1-1,0-1 1,0 0-1,0 1 1,-1-1 0,1 0-1,0 1 1,0-1-1,-8 14 58,0 0-1,1 0 0,-11 31 0,-11 53 113,25-83-155,1-5-32,-1 3-104,0 1-1,0-1 1,2 1 0,0 0 0,0 0-1,1 1 1,1-1 0,2 26 0,-1-38 103,-1 0 0,0 1 0,1-1 0,0 0 0,0 0 0,-1 1 0,1-1 0,0 0-1,1 0 1,-1 0 0,0 0 0,1 0 0,-1 0 0,1-1 0,-1 1 0,1 0 0,0-1 0,0 1 0,0-1 0,-1 0 0,2 1 0,-1-1 0,0 0 0,0 0 0,0 0 0,0-1 0,1 1 0,-1-1 0,0 1 0,1-1 0,-1 0 0,0 1 0,1-1 0,-1 0 0,0-1 0,1 1 0,-1 0 0,0-1 0,3 0 0,3-1-50,-1 0-1,0 0 0,0-1 1,6-4-1,32-19-388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314"/>
    </inkml:context>
    <inkml:brush xml:id="br0">
      <inkml:brushProperty name="width" value="0.035" units="cm"/>
      <inkml:brushProperty name="height" value="0.035" units="cm"/>
    </inkml:brush>
  </inkml:definitions>
  <inkml:trace contextRef="#ctx0" brushRef="#br0">107 71 17316,'-36'82'2260,"22"-55"-1563,2 0 0,1 1-1,1 0 1,-11 50 0,20-70-504,0 0 1,1 0-1,0 16 1,0-22-166,0-1 0,1 1 0,-1-1 0,0 1 0,0 0 0,1-1 0,-1 1 0,1-1 0,-1 1 0,1-1 0,0 0 0,0 1 0,-1-1 0,1 0 0,0 1 0,0-1 0,0 0 0,0 0 0,1 0 0,-1 0-1,0 0 1,0 0 0,1 0 0,-1 0 0,0-1 0,1 1 0,-1 0 0,3 0 0,1-1 2,-1 0-1,1 0 1,-1 0-1,1 0 1,-1-1-1,1 0 0,-1 0 1,0 0-1,0-1 1,1 1-1,-1-1 1,6-3-1,47-32 0,-54 34-27,28-21-35,-1-2 0,-1-1 0,39-46 0,60-100-14,-128 173 52,0 0 0,0 0 1,0 0-1,0 0 0,0 1 0,0-1 0,0 0 1,0 0-1,0 0 0,0 0 0,0 0 0,0 0 1,0 0-1,0 0 0,0 0 0,0 0 1,0 0-1,0 0 0,1 0 0,-1 0 0,0 0 1,0 0-1,0 0 0,0 0 0,0 0 0,0 0 1,0 0-1,0 0 0,0 0 0,0 0 0,0 0 1,0 0-1,0 0 0,0 0 0,0 0 0,0-1 1,0 1-1,0 0 0,1 0 0,-1 0 1,0 0-1,0 0 0,0 0 0,0 0 0,0 0 1,0 0-1,0 0 0,0 0 0,0 0 0,0 0 1,-2 9 127,-4 12 40,-1 0 86,-5 29 0,10-43-194,1 0 0,0 1 0,1-1 0,0 1 1,0-1-1,1 0 0,2 15 0,-3-21-56,1 0 0,-1 1 0,0-1 0,1 0 0,-1 1 0,1-1 1,0 0-1,-1 0 0,1 1 0,0-1 0,0 0 0,0 0 0,0 0 0,0 0 0,0 0 0,0 0 0,0 0 1,0-1-1,0 1 0,0 0 0,1 0 0,-1-1 0,0 1 0,1-1 0,-1 1 0,0-1 0,1 0 0,-1 0 0,0 1 1,1-1-1,-1 0 0,1 0 0,-1 0 0,0 0 0,1-1 0,-1 1 0,1 0 0,-1 0 0,0-1 0,3 0 0,4-3 9,1 1 0,-1-1 0,0 0-1,-1-1 1,11-8 0,16-15-12,-1-1 0,44-52-1,-25 25-77,-30 38 32,-13 18 23,-6 13 7,-4 7 10,-1 0 0,-1-1 0,-11 35 0,8-31-254,1 0-1,-3 25 0,8-38-270,3-10-450,8-18-529,18-60 105,-11 25 522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0.849"/>
    </inkml:context>
    <inkml:brush xml:id="br0">
      <inkml:brushProperty name="width" value="0.035" units="cm"/>
      <inkml:brushProperty name="height" value="0.035" units="cm"/>
    </inkml:brush>
  </inkml:definitions>
  <inkml:trace contextRef="#ctx0" brushRef="#br0">32 20 16924,'-13'59'2375,"7"-35"-1340,-5 37 0,11-56-859,-1 1 0,1 0-1,0 0 1,0 0-1,1 0 1,0-1-1,0 1 1,0 0-1,1-1 1,0 1-1,3 7 1,-4-11-125,1 1 0,-1-1-1,0 0 1,1 0 0,-1 0 0,1-1 0,0 1 0,0 0 0,0-1 0,-1 1 0,2-1 0,-1 1 0,0-1 0,0 0 0,0 0 0,0 0-1,1 0 1,3 1 0,-1-2-5,-1 1 0,0-1 0,0 0 1,1 0-1,-1 0 0,0-1 0,1 0 0,-1 0 0,8-2 0,4-4 3,-1 0 0,0-1-1,0-1 1,15-11 0,10-10-22,-1-2 0,-2-2 0,51-61 0,-88 95-28,20-19 70,-20 18-65,0 1-1,0 0 0,0 0 0,0 0 1,0 0-1,0 0 0,1 0 1,-1 0-1,0-1 0,0 1 1,0 0-1,0 0 0,0 0 1,1 0-1,-1 0 0,0 0 1,0 0-1,0 0 0,0 0 1,0 0-1,1 0 0,-1 0 0,0 0 1,0 0-1,0 0 0,0 0 1,1 0-1,-1 0 0,0 0 1,0 0-1,0 0 0,0 0 1,0 1-1,0-1 0,1 0 1,-1 0-1,0 0 0,0 0 1,0 0-1,0 0 0,-1 14 144,-5 8 38,-9 40 201,14-57-343,1-1 0,-1 1 1,1 0-1,0-1 1,0 1-1,1-1 0,-1 1 1,1 0-1,0-1 1,3 8-1,-4-10-34,1-1 0,-1 0 0,1 0-1,0 0 1,0 0 0,-1 0 0,1 0 0,0-1 0,0 1-1,0 0 1,0 0 0,0-1 0,0 1 0,0 0 0,0-1-1,0 1 1,1-1 0,-1 1 0,0-1 0,0 0 0,0 1 0,1-1-1,-1 0 1,0 0 0,0 0 0,1 0 0,-1 0 0,0 0-1,0 0 1,0-1 0,1 1 0,-1 0 0,0-1 0,0 1-1,0-1 1,2 0 0,5-3-28,-1 1-1,0-1 0,0-1 1,9-6-1,-4 1-296,1-1 0,-2 0-1,1-1 1,-1 0 0,-1 0-1,0-1 1,-1-1-1,13-25 1,-17 28-292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8.629"/>
    </inkml:context>
    <inkml:brush xml:id="br0">
      <inkml:brushProperty name="width" value="0.035" units="cm"/>
      <inkml:brushProperty name="height" value="0.035" units="cm"/>
    </inkml:brush>
  </inkml:definitions>
  <inkml:trace contextRef="#ctx0" brushRef="#br0">397 25 13419,'-7'-3'91,"0"-1"0,0 1 0,0 0 0,0 0 1,0 1-1,-1 0 0,1 1 0,-1-1 0,1 2 0,-1-1 0,0 1 0,1 0 1,-1 0-1,0 1 0,1 0 0,-1 0 0,1 1 0,-1 0 0,1 0 0,0 1 1,0 0-1,0 0 0,-11 8 0,3 0-67,0 0 1,1 2-1,1-1 0,0 2 1,1 0-1,0 0 0,1 1 0,1 0 1,0 1-1,1 0 0,1 1 1,0 0-1,2 0 0,-8 25 1,3 6-29,1 0 1,2 1 0,3-1-1,0 62 1,5-50-7,2 0-1,3 0 1,13 68 0,-13-105 11,1 0-1,0 0 1,2-1 0,0 0 0,2-1-1,0 0 1,1 0 0,2-1 0,0 0 0,1-1-1,18 18 1,-25-29 22,2-1 0,-1 0 1,1-1-1,0 1 0,0-2 0,0 0 0,1 0 1,0 0-1,0-1 0,0-1 0,20 5 0,-22-7 8,0 0 0,-1 0 0,1-1 0,0 0 0,0 0 0,-1-1 0,1 0 0,0-1 0,-1 1 0,1-1 0,-1-1 0,1 1 0,-1-2 0,0 1 0,0 0 0,0-1 0,8-7 0,-2 0 43,-1-1-1,0 0 0,-1-1 1,0-1-1,-1 1 1,-1-2-1,0 1 0,0-1 1,-2-1-1,0 1 0,5-20 1,-1 2 48,-2 0 1,-2-1-1,-1-1 0,2-54 1,-7 54-65,-1 0 0,-2-1 0,-2 1 0,-1 0 1,-2 0-1,-15-48 0,15 66-55,0-1 1,-1 1-1,0 0 1,-2 1-1,-20-29 1,21 36-29,1-1 0,-1 1 1,0 1-1,-1 0 0,0 0 1,0 1-1,-1 0 0,0 0 1,-18-7-1,22 12-54,0-1 0,-1 1 0,1 1 0,-1-1 0,-13 0 0,19 2 50,-1 0-1,1 0 1,-1 0-1,1 1 0,-1-1 1,1 1-1,-1-1 0,1 1 1,-4 1-1,6-1 20,-1 0 0,0-1-1,0 1 1,0-1 0,0 1-1,0 0 1,1 0 0,-1 0 0,0-1-1,1 1 1,-1 0 0,0 0-1,1 0 1,-1 0 0,1 0-1,0 0 1,-1 0 0,1 0 0,0 0-1,0 0 1,-1 2 0,4 15-198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1.798"/>
    </inkml:context>
    <inkml:brush xml:id="br0">
      <inkml:brushProperty name="width" value="0.035" units="cm"/>
      <inkml:brushProperty name="height" value="0.035" units="cm"/>
    </inkml:brush>
  </inkml:definitions>
  <inkml:trace contextRef="#ctx0" brushRef="#br0">81 147 15803,'5'-24'776,"0"0"0,-2-1 0,1-32 0,-6 43 187,-3 12 129,4 3-1007,0 0 0,0-1 0,0 1 1,1 0-1,-1 0 0,0 0 0,0 0 1,1 0-1,-1 1 0,1-1 1,-1 0-1,1 0 0,-1 2 0,-5 19 242,1 1-1,1-1 1,0 1-1,2 0 1,1 0-1,2 29 1,4 10 44,14 66 1,0-38-168,3 0 0,5-1 0,62 139 0,-82-204-143,-9-18 22,-9-14-25,-11-17 7,1-1 1,2-2 0,-28-50 0,28 46-43,-76-142 208,94 173-230,-1-2 15,0-1 0,1 1 0,0-1 1,-1 1-1,1-1 0,-1-6 1,2 9-20,0 0 0,1 0 0,-1 1 0,0-1 0,0 0 0,0 0 0,1 1 0,-1-1 1,0 0-1,1 1 0,-1-1 0,1 0 0,-1 1 0,1-1 0,-1 0 0,1 1 0,-1-1 0,1 1 0,0-1 0,-1 1 0,1 0 1,0-1-1,-1 1 0,1 0 0,0-1 0,0 1 0,-1 0 0,1 0 0,0-1 0,0 1 0,-1 0 0,1 0 0,0 0 0,0 0 1,0 0-1,0 0 0,37-4-816,0-3 0,0 0 0,68-26 0,-47 10 150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267"/>
    </inkml:context>
    <inkml:brush xml:id="br0">
      <inkml:brushProperty name="width" value="0.035" units="cm"/>
      <inkml:brushProperty name="height" value="0.035" units="cm"/>
    </inkml:brush>
  </inkml:definitions>
  <inkml:trace contextRef="#ctx0" brushRef="#br0">82 177 18004,'-3'0'178,"0"1"0,1-1-1,-1 1 1,1 0 0,-1 0 0,1 0 0,0 0 0,-1 0-1,1 0 1,0 1 0,0-1 0,-1 1 0,1 0 0,1 0-1,-1-1 1,0 1 0,0 0 0,1 1 0,-1-1 0,1 0-1,-1 0 1,0 4 0,-4 6 292,1-1 0,0 1 0,-3 15 0,6-18-290,0 1 0,0-1 0,1 0 0,0 1 0,1-1 0,1 17-1,0-24-153,-1 0-1,0 0 0,1 1 0,-1-1 0,1 0 0,0 0 1,0 0-1,0 0 0,0 0 0,0 0 0,0-1 0,0 1 1,1 0-1,-1 0 0,2 1 0,-1-2-12,-1-1 1,1 1-1,0 0 1,-1-1-1,1 1 0,0 0 1,-1-1-1,1 0 1,0 1-1,-1-1 0,1 0 1,0 0-1,0 0 1,-1 0-1,1 0 0,0-1 1,0 1-1,-1 0 1,1-1-1,0 0 0,2-1 1,4-1 4,-1-1 0,1 0 0,-1-1 0,-1 0 0,1 0 0,-1-1-1,0 1 1,0-1 0,0 0 0,-1-1 0,6-8 0,6-11 19,23-46 0,-23 32 22,20-63 0,-10 23-21,-28 86-33,0 0 0,0 0-1,1 0 1,0 12-1,0 0 4,-2 6-163,2 0-1,0 0 1,2 0 0,0 0-1,8 31 1,-9-53 94,-1 0 1,1-1 0,-1 1 0,1 0-1,0-1 1,0 1 0,0 0 0,0-1-1,0 1 1,0-1 0,1 0-1,1 3 1,-2-4-2,-1 0 0,1 1 1,0-1-1,-1 0 0,1 1 0,0-1 0,-1 0 1,1 0-1,0 0 0,0 1 0,-1-1 0,1 0 1,0 0-1,0 0 0,-1 0 0,1 0 0,0-1 1,-1 1-1,1 0 0,0 0 0,1-1 0,1 0-110,-1-1-1,1 0 0,-1 0 0,1 0 1,-1 0-1,1-1 0,-1 1 1,0-1-1,0 1 0,0-1 0,-1 1 1,3-7-1,5-10-264,-1 0 0,-1-1 1,6-32-1,3-25-434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2.814"/>
    </inkml:context>
    <inkml:brush xml:id="br0">
      <inkml:brushProperty name="width" value="0.035" units="cm"/>
      <inkml:brushProperty name="height" value="0.035" units="cm"/>
    </inkml:brush>
  </inkml:definitions>
  <inkml:trace contextRef="#ctx0" brushRef="#br0">1 329 16107,'8'133'2477,"-1"-14"-1035,13 13 218,-16-114-1432,1 0-1,1-1 0,0 1 1,1-1-1,11 18 0,-16-31-187,1 0-1,-1 0 0,1-1 0,0 1 1,0-1-1,0 1 0,1-1 1,-1 0-1,1 0 0,-1-1 0,1 1 1,0-1-1,8 4 0,-9-5-33,0 0-1,-1-1 0,1 1 1,0-1-1,-1 0 0,1 0 1,0 0-1,-1 0 1,1 0-1,0-1 0,0 1 1,-1-1-1,1 1 0,-1-1 1,1 0-1,-1 0 0,1 0 1,-1-1-1,1 1 1,-1-1-1,0 1 0,0-1 1,0 0-1,3-2 0,3-5 1,-1 0-1,0 0 1,0 0-1,-1-1 1,-1 0-1,1 0 0,-2-1 1,8-21-1,18-92 16,-29 119-20,15-89 79,-5-1 0,0-137 0,-11 213 79,0 19-150,0 0 0,0 0 0,0 0 1,0 0-1,-1 0 0,1 0 0,0 0 0,0 1 1,0-1-1,0 0 0,0 0 0,0 0 0,0 0 1,0 0-1,0 0 0,0 0 0,0 0 0,0 0 1,0 0-1,0 0 0,0 0 0,0 0 0,0 0 1,0 0-1,0 0 0,0 0 0,-1 0 1,1 0-1,0 0 0,0 0 0,0 0 0,0 0 1,0 0-1,0 0 0,0 0 0,0 0 0,0 0 1,-4 33 444,3 20 48,9 103 1,-6-137-459,1-1 0,1 1 0,1-1 0,0 1 0,1-1 0,1-1 0,1 1 1,20 30-1,-24-42-57,0-1 0,0 1 0,1-1 0,0-1 0,0 1 0,0-1 1,1 1-1,0-2 0,11 7 0,-14-8-22,0-1 0,1 0 0,-1 1 0,1-2 0,0 1 0,-1 0 0,1-1 0,0 1 0,-1-1 0,1 0 0,0 0 0,0-1 0,-1 1 0,1-1 0,0 0 0,-1 0 0,1 0 0,-1 0 0,6-4 0,-1 0-134,0 0 0,0-1 0,-1 0 0,0 0 0,0-1 0,0 0 0,-1 0 0,0-1 0,-1 0 0,0 0 0,0 0 0,6-14 0,-4 4-186,0 0-1,-1-1 1,0 1-1,-2-1 1,3-25-1,-4 4 30,-2 1-1,-2-1 1,-2 0-1,-1 1 0,-2 0 1,-20-69-1,25 102 372,-17-44 286,17 48-278,0-1-1,0 0 1,-1 1 0,1-1-1,-1 1 1,0 0-1,1-1 1,-1 1-1,0 0 1,0 0-1,-1 0 1,1 1 0,0-1-1,-4-2 1,5 4-32,1 0 0,-1 0 1,1-1-1,-1 1 1,1 0-1,-1 0 1,1 0-1,0 0 0,-1 0 1,1 0-1,-1 0 1,1 0-1,-1 0 0,1 0 1,-1 0-1,1 0 1,-1 1-1,1-1 0,-1 0 1,1 0-1,0 0 1,-1 1-1,1-1 1,-1 0-1,1 0 0,0 1 1,-1 0-1,-7 14 387,2 25 149,6-37-494,-2 26 142,2-1 1,1 1 0,1 0-1,2-1 1,0 0 0,2 0-1,2 0 1,15 41 0,-9-37-91,1 0 0,1-1 0,2 0 1,2-2-1,0 0 0,40 42 1,-54-64-100,0 0 1,1-1-1,0 0 1,0 0-1,0-1 1,10 6 0,-4-8 12,-10-9 0,-14-18-1,-16-13-37,-3 2 0,0 1-1,-46-39 1,50 49-10,-13-11 2,24 23 15,1 0 0,1-2 1,0 1-1,-21-29 1,34 42 2,-1-1 0,1 1 1,0-1-1,-1 1 0,1-1 1,0 1-1,0-1 0,-1 1 0,1-1 1,0 1-1,0-1 0,0 1 1,0-1-1,0 0 0,-1 1 0,1-1 1,0 1-1,0-1 0,0 1 1,1-1-1,-1 0 0,0 1 0,0-1 1,0 1-1,0-1 0,1 1 0,-1-1 1,0 1-1,0-1 0,1 1 1,-1-1-1,0 1 0,1-1 0,-1 1 1,0 0-1,1-1 0,-1 1 1,1-1-1,-1 1 0,1 0 0,-1 0 1,1-1-1,-1 1 0,1 0 1,-1 0-1,1-1 0,-1 1 0,1 0 1,-1 0-1,1 0 0,0 0 1,-1 0-1,1 0 0,-1 0 0,1 0 1,-1 0-1,2 0 0,40 2-260,-38-1 167,15 1 240,0 1 0,31 9 0,-41-6-151,-10 0-4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312"/>
    </inkml:context>
    <inkml:brush xml:id="br0">
      <inkml:brushProperty name="width" value="0.035" units="cm"/>
      <inkml:brushProperty name="height" value="0.035" units="cm"/>
    </inkml:brush>
  </inkml:definitions>
  <inkml:trace contextRef="#ctx0" brushRef="#br0">3 113 15107,'-3'0'1216,"17"-7"-927,8-2-105,17-8 224,8-2 1840,5-2-1928,5 1 144,20 1 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3.832"/>
    </inkml:context>
    <inkml:brush xml:id="br0">
      <inkml:brushProperty name="width" value="0.035" units="cm"/>
      <inkml:brushProperty name="height" value="0.035" units="cm"/>
    </inkml:brush>
  </inkml:definitions>
  <inkml:trace contextRef="#ctx0" brushRef="#br0">173 329 17380,'-12'5'340,"1"1"0,-1 1 1,2 0-1,-1 0 0,1 1 0,0 0 1,0 1-1,1 0 0,1 0 0,-1 1 1,2 0-1,-1 1 0,1 0 1,1 0-1,0 0 0,1 1 0,0 0 1,0 0-1,-5 24 0,10-31-267,-1 0-1,1-1 1,-1 1-1,1 0 1,1 0-1,-1 0 1,1-1-1,-1 1 1,1 0-1,1 0 1,3 8-1,-5-11-54,1-1 0,0 1 0,0-1 0,0 1 0,0-1 0,1 1 0,-1-1 0,0 0 0,1 0 0,-1 0 0,1 0 0,-1 0 0,1 0 0,-1 0 0,1 0 0,0 0 0,-1-1 0,1 1 0,0-1 0,0 1 0,-1-1 0,1 0 0,0 1 0,0-1 0,0 0 0,0 0 0,-1 0 0,1-1 0,0 1 0,0 0 0,0-1 0,-1 1 0,1-1 0,2-1 0,5-1 3,-1-2 0,1 1-1,-1-1 1,0 0-1,-1-1 1,1 0-1,-1 0 1,0-1 0,0 1-1,10-16 1,-2 2-14,-1-1 0,-1-1 0,11-23 0,-13 18 21,0 1 0,10-44 0,-17 54-15,0-1 0,-2 1 0,0-1 0,-1 1 1,-2-28-1,2 43-13,-1 0 0,0-1-1,0 1 1,0 0 0,0 0 0,-1 0 0,1-1 0,0 1 0,0 0-1,-1 0 1,1 0 0,-1 0 0,1 0 0,-1 0 0,1 0-1,-1 0 1,0 0 0,1 0 0,-1 0 0,0 0 0,0 0 0,0 0-1,0 1 1,0-1 0,0 0 0,-1 0 0,1 1 2,0 0 1,0 0-1,-1 1 1,1-1 0,0 0-1,0 1 1,0-1-1,0 1 1,0-1-1,0 1 1,1 0 0,-1-1-1,0 1 1,0 0-1,0-1 1,1 1-1,-1 0 1,0 0 0,1 0-1,-1 0 1,0 0-1,1 0 1,-1 0-1,0 1 1,-5 12 34,1 0 0,0 0 0,1 0-1,0 1 1,1-1 0,1 1 0,-1 16 0,2-4 44,0 1 0,8 52-1,-6-71-47,1-1-1,0 1 0,0-1 0,0 0 0,1 0 1,8 15-1,-10-21-26,0-1 1,0 1-1,0 0 0,0-1 1,1 0-1,-1 1 0,0-1 1,1 0-1,-1 1 1,1-1-1,-1 0 0,1 0 1,0 0-1,-1 0 0,1-1 1,0 1-1,0 0 1,-1-1-1,1 1 0,0-1 1,0 1-1,0-1 1,0 0-1,0 0 0,0 0 1,0 0-1,-1 0 0,1-1 1,0 1-1,0 0 1,0-1-1,0 1 0,0-1 1,-1 0-1,1 0 0,2-1 1,5-4 2,0 0 1,-1 0-1,0 0 1,-1-1-1,1 0 0,-1-1 1,-1 0-1,1 0 1,9-16-1,2-8 26,20-47 0,-19 36-5,-3 0 0,21-84 1,-36 123-10,-2 5-7,-3 13 0,-5 28 2,8-36-16,-7 83 17,8-79-2,0 0 0,0 0 1,1 0-1,0-1 0,1 1 1,5 17-1,-6-26-11,-1 1-1,1-1 1,-1 1 0,1-1 0,0 0-1,0 1 1,-1-1 0,1 0-1,0 1 1,0-1 0,0 0 0,0 0-1,0 0 1,1 0 0,-1 0 0,0 0-1,0 0 1,1-1 0,-1 1-1,0 0 1,1-1 0,-1 1 0,1-1-1,-1 1 1,1-1 0,-1 0 0,1 1-1,-1-1 1,1 0 0,-1 0-1,1 0 1,-1 0 0,1-1 0,0 1-1,-1 0 1,1 0 0,-1-1 0,0 1-1,1-1 1,-1 0 0,1 1-1,1-2 1,5-3 15,0 0-1,0 0 0,0-1 1,-1 0-1,11-12 1,7-10 21,-1 0 1,-1-2-1,25-44 1,45-104-26,-97 231 5,2-16 17,4 41 0,-1-67-63,0 0 1,0 1-1,2-1 1,-1 0-1,1-1 0,1 1 1,0 0-1,6 10 1,-9-19-36,-1-1 0,1 1 1,0 0-1,0-1 0,1 1 0,-1 0 0,0-1 1,0 1-1,1-1 0,-1 0 0,1 1 0,-1-1 1,1 0-1,0 0 0,-1 0 0,1 0 1,0 0-1,0 0 0,0-1 0,0 1 0,0-1 1,0 1-1,0-1 0,-1 0 0,1 0 0,0 1 1,0-2-1,0 1 0,0 0 0,0 0 0,0 0 1,0-1-1,0 1 0,0-1 0,0 0 1,0 1-1,2-2 0,2-2-183,0 0 0,0 0-1,-1-1 1,1 0 0,-1 0 0,0 0 0,0 0 0,6-11-1,15-21-536,-2 0-155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343"/>
    </inkml:context>
    <inkml:brush xml:id="br0">
      <inkml:brushProperty name="width" value="0.035" units="cm"/>
      <inkml:brushProperty name="height" value="0.035" units="cm"/>
    </inkml:brush>
  </inkml:definitions>
  <inkml:trace contextRef="#ctx0" brushRef="#br0">230 1 16051,'-17'6'571,"1"1"0,0 0 1,0 1-1,0 1 0,1 1 0,0 0 0,1 1 0,0 1 0,-12 13 0,19-17-368,0 0 0,1 1 1,0 0-1,0 0 0,1 1 0,0-1 1,1 1-1,0 0 0,0 1 0,1-1 1,1 1-1,0-1 0,0 1 1,1 0-1,0-1 0,1 13 0,0-17-115,1-1-1,-1 1 1,1-1-1,0 0 1,1 1-1,-1-1 1,5 10-1,-5-13-63,1 1-1,-1-1 0,1 0 1,-1 0-1,1 0 1,0 0-1,-1 0 0,1 0 1,0 0-1,1-1 1,-1 1-1,0-1 0,0 1 1,1-1-1,-1 0 0,0 0 1,1 0-1,4 1 1,0-1-42,0 0-1,0-1 1,0 0 0,0 0 0,0-1 0,0 0 0,0 0 0,0-1 0,-1 0-1,1 0 1,0 0 0,-1-1 0,12-6 0,1-2-255,0-1 0,-1-1 0,19-17 0,-13 9-175,-1-1-1,-1 0 1,-1-2-1,-2-1 1,0 0-1,-1-1 1,15-31 0,-9 0-401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4.986"/>
    </inkml:context>
    <inkml:brush xml:id="br0">
      <inkml:brushProperty name="width" value="0.035" units="cm"/>
      <inkml:brushProperty name="height" value="0.035" units="cm"/>
    </inkml:brush>
  </inkml:definitions>
  <inkml:trace contextRef="#ctx0" brushRef="#br0">58 245 13931,'-2'-3'238,"1"0"-1,-1 0 1,1 0-1,-1-1 1,1 1-1,0 0 1,0-1-1,0 1 1,1 0-1,0-1 1,-1 1-1,1-1 1,0 1 0,0-1-1,1 1 1,0-6-1,0 8-64,-1 1 0,0 0 0,0-1-1,0 1 1,1 0 0,-1-1 0,0 1 0,0 0 0,1 0-1,-1-1 1,0 1 0,1 0 0,-1 0 0,0 0-1,1-1 1,-1 1 0,0 0 0,1 0 0,-1 0 0,1 0-1,-1 0 1,0 0 0,1 0 0,-1 0 0,1 0-1,-1 0 1,1 0 0,0 0-169,0 0 0,0-1-1,0 1 1,0 0 0,0 0 0,0 0-1,0-1 1,0 1 0,0-1 0,0 1-1,-1-1 1,1 1 0,0-1 0,0 1-1,0-1 1,0 0 0,1-1 0,2-4-391,0-1 1,-1 0-1,0 0 1,0 0-1,0-1 1,-1 1 0,0 0-1,1-9 1,0-2-351,-1 0 1,0-23 0,-2 40 786,0 0 1,0-1-1,0 1 0,0 0 1,0-1-1,0 1 0,0 0 1,-1 0-1,1-1 0,-1 1 1,1 0-1,-2-2 1,2 3-14,0-1 1,0 1-1,-1 0 1,1 0-1,0 0 1,0 0-1,-1 0 1,1-1-1,0 1 1,0 0 0,-1 0-1,1 0 1,0 0-1,0 0 1,-1 0-1,1 0 1,0 0-1,-1 0 1,1 0 0,0 0-1,0 0 1,-1 0-1,1 0 1,0 0-1,0 1 1,-1-1-1,1 0 1,0 0 0,0 0-1,-1 0 1,1 0-1,0 1 1,0-1-1,-1 0 1,-1 2 189,-1 1 1,1 0 0,0-1-1,0 1 1,0 0-1,0 0 1,0 0-1,-1 4 1,-9 22 783,1 0-1,2 1 1,-8 44 0,-4 95 902,16-41-908,5-106-859,1 0-1,1 0 0,8 37 1,-10-57-138,1 1 1,0 0-1,0-1 1,-1 1 0,1-1-1,1 1 1,-1-1-1,0 0 1,1 1-1,-1-1 1,1 0 0,-1 0-1,1 0 1,0 0-1,0 0 1,0-1-1,3 3 1,-5-4-6,1 0-1,0 1 1,0-1 0,0 0 0,0 0 0,0 0-1,0 0 1,0 0 0,0 1 0,0-2 0,-1 1-1,1 0 1,0 0 0,0 0 0,0 0 0,0-1-1,0 1 1,1-1 0,0 0-1,0 0 0,0-1-1,0 1 1,0-1 0,0 1 0,-1-1 0,1 0 0,0 0-1,1-3 1,11-17 3,0-2 1,-2 0-1,11-32 0,-13 30-22,1 2-1,1 0 0,16-26 1,-27 48 14,0 1 0,0-1 0,0 1 0,0-1-1,0 1 1,1-1 0,-1 1 0,0 0 0,1 0 0,-1-1 0,1 1 0,-1 0 0,1 0 0,-1 1 0,1-1-1,0 0 1,0 0 0,-1 1 0,4-1 0,-4 1 1,0 0 0,0 0 0,1 1 0,-1-1 0,0 1 0,0-1 1,0 1-1,0-1 0,0 1 0,0 0 0,0 0 0,0-1 0,0 1 0,0 0 0,-1 0 0,1 0 0,0 0 0,0 0 0,-1 0 0,1 0 0,0 2 0,3 7-4,0-1 0,0 2-1,-1-1 1,-1 0 0,2 12-1,10 118 8,-6-47-309,-4-75-316,-4-18 608,0 0 0,0 0 0,0 0 0,0 1-1,0-1 1,0 0 0,0 0 0,0 0 0,0 0 0,0 0-1,0 0 1,0 1 0,1-1 0,-1 0 0,0 0 0,0 0-1,0 0 1,0 0 0,0 0 0,0 0 0,0 1 0,0-1-1,1 0 1,-1 0 0,0 0 0,0 0 0,0 0 0,0 0 0,0 0-1,0 0 1,1 0 0,-1 0 0,0 0 0,0 0 0,0 0-1,0 0 1,0 0 0,1 0 0,-1 0 0,0 0 0,0 0-1,0 0 1,0 0 0,0 0 0,1 0 0,0-2-48,0 0 1,0 0-1,0 0 1,0 0-1,-1-1 1,1 1 0,-1 0-1,1 0 1,-1 0-1,1-4 1,2-33-373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499"/>
    </inkml:context>
    <inkml:brush xml:id="br0">
      <inkml:brushProperty name="width" value="0.035" units="cm"/>
      <inkml:brushProperty name="height" value="0.035" units="cm"/>
    </inkml:brush>
  </inkml:definitions>
  <inkml:trace contextRef="#ctx0" brushRef="#br0">29 1 21941,'-7'28'2032,"-2"14"-1264,-2 8-256,10 7 849,1 2-297,7-2-312,5-8-144,9-17-328,6-14-160,8-26-312,4-11-176,-3-19-576,1-7-320,-7-13-2329,-1-4 2889,-9 4-408,-5 5-345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35.952"/>
    </inkml:context>
    <inkml:brush xml:id="br0">
      <inkml:brushProperty name="width" value="0.035" units="cm"/>
      <inkml:brushProperty name="height" value="0.035" units="cm"/>
    </inkml:brush>
  </inkml:definitions>
  <inkml:trace contextRef="#ctx0" brushRef="#br0">95 1 16884,'-15'60'2520,"0"14"-1376,-2 16-319,1 4 1439,4 7-632,1-1-247,5 0-681,3-7-608,5-17-584,1-11 552,3-29-264,3-11-160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7.931"/>
    </inkml:context>
    <inkml:brush xml:id="br0">
      <inkml:brushProperty name="width" value="0.035" units="cm"/>
      <inkml:brushProperty name="height" value="0.035" units="cm"/>
    </inkml:brush>
  </inkml:definitions>
  <inkml:trace contextRef="#ctx0" brushRef="#br0">260 15 14275,'-1'-1'171,"-1"-1"-1,1 1 1,-1 0-1,0 0 1,0-1-1,0 1 1,1 0-1,-1 1 1,0-1-1,0 0 1,0 1-1,0-1 1,-1 1-1,1-1 1,0 1-1,0 0 1,0 0-1,0 0 1,0 0-1,0 0 1,0 1-1,-4 0 1,0 0 100,1 1 0,0-1 1,0 1-1,0 0 0,0 0 0,0 1 1,-8 5-1,5-1-76,1 0 0,0 0 1,1 1-1,0-1 0,0 2 0,0-1 1,1 1-1,1-1 0,-6 14 0,-27 89 630,33-98-725,-12 47 191,2 0 1,-10 122-1,22-136-245,1 0 1,3 1-1,1-1 0,16 73 0,-15-103-69,0-1-1,1 0 1,1 0-1,0 0 0,1-1 1,15 25-1,-19-35-4,1 0-1,-1 1 1,1-1 0,0-1-1,0 1 1,0 0-1,1-1 1,-1 0-1,1 0 1,5 2-1,-6-3 28,0-1 0,0 0 0,0 0-1,0 0 1,0 0 0,0-1 0,0 0 0,0 0-1,0 0 1,-1 0 0,1 0 0,0-1-1,0 0 1,0 0 0,6-2 0,-5 1 4,0-1 0,0 1 0,0-1 0,0-1 0,0 1 0,-1-1 0,1 1 0,-1-1 0,7-9 0,15-16-128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29.804"/>
    </inkml:context>
    <inkml:brush xml:id="br0">
      <inkml:brushProperty name="width" value="0.035" units="cm"/>
      <inkml:brushProperty name="height" value="0.035" units="cm"/>
    </inkml:brush>
  </inkml:definitions>
  <inkml:trace contextRef="#ctx0" brushRef="#br0">1193 268 10554,'-26'-20'473,"-1"1"0,0 1 1,-2 1-1,1 2 0,-2 1 0,0 1 0,-37-10 0,42 17-272,0 0-1,-1 2 1,1 0-1,-1 2 1,1 1-1,-1 1 1,0 2 0,1 0-1,-44 10 1,34-3-100,1 3-1,0 0 1,1 2 0,0 2 0,1 0 0,1 3 0,1 0-1,1 2 1,0 1 0,-36 37 0,41-34-79,1 0 0,1 1 0,2 2 0,0 0 0,2 1 0,1 0 0,1 2 0,2 0 0,1 0 0,2 2 0,-10 39 0,10-9-19,3 0 0,2 0 0,5 123 0,7-108-15,3-1-1,36 140 1,-30-165 12,2 0 1,2-2-1,3 0 0,1-2 0,3 0 1,2-2-1,2-1 0,37 43 0,-46-64-2,1-1-1,1-1 0,2-1 0,0-1 0,1-1 1,38 20-1,-43-28-5,1-1 0,1-1 0,0-1-1,0 0 1,0-2 0,1-1 0,0-1 0,0-1 0,28 0-1,-27-4-7,-1 0-1,0-2 1,0 0-1,0-2 1,-1-1-1,1 0 1,27-13-1,-23 6-4,0-1 1,-1-1 0,-1-1-1,0-2 1,27-23-1,-20 9-2,0 0 0,-2-2 0,-2-1 0,-1-2 0,-1-1 0,-3-1-1,35-72 1,-32 45 37,-2-2-1,-3-1 0,-3-1 0,-3-1 0,-3 0 0,6-125 1,-17 97 31,-5 1 1,-3 0 0,-5 0 0,-32-134 0,28 169 3,-25-64 0,31 104-75,-2 0 0,0 0 0,-1 1 0,-1 0 0,-27-32 0,34 47-30,0-1 1,-1 1-1,0 1 0,0 0 0,-1 0 0,0 0 0,0 1 0,0 0 0,-15-6 0,17 8-50,-1 1-1,0 0 0,0 1 1,0 0-1,1 0 0,-1 0 1,0 1-1,0 0 0,0 1 1,0-1-1,0 1 0,0 1 1,0-1-1,-8 4 0,-2 2-195,0 0-1,1 1 0,0 1 1,0 1-1,1 0 0,-14 13 1,-80 79-690,31-22-19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8.529"/>
    </inkml:context>
    <inkml:brush xml:id="br0">
      <inkml:brushProperty name="width" value="0.035" units="cm"/>
      <inkml:brushProperty name="height" value="0.035" units="cm"/>
    </inkml:brush>
  </inkml:definitions>
  <inkml:trace contextRef="#ctx0" brushRef="#br0">0 175 15355,'12'60'2054,"7"99"1,2 16-624,-2-91-1126,3 0-1,4-1 0,54 116 1,-68-171-255,0-1 116,-11-25 8,-6-16 84,-11-28-133,2-2 0,3 0 0,1 0 0,-4-46 1,7 20-187,5-136 1,6 151 6,2 0 0,16-64-1,-16 92 23,2 1 0,1 0-1,0 1 1,3 0 0,0 0-1,21-31 1,-27 47 27,0 1 0,1 0 0,0 0 0,0 1 1,0 0-1,1 0 0,16-10 0,-21 15 5,-1 1 0,1-1 0,0 1 0,0 0 0,0 0 0,-1 0 0,1 0 0,0 1 0,0-1 0,0 1 0,0-1 0,0 1 0,0 0 0,0 0 0,0 1 0,0-1 0,0 1 0,0-1 0,0 1 0,0 0 0,0 0 0,0 0 0,0 0 0,-1 1 0,1-1 0,0 1 0,-1 0 0,0-1 0,1 1 0,1 3 0,1 0 38,0 1 0,-1 0 0,1 1-1,-2-1 1,1 1 0,-1-1 0,0 1-1,0 0 1,-1 1 0,1-1 0,-2 0-1,1 0 1,-1 1 0,0-1 0,-1 1-1,0 13 1,-1-3 138,-1 1 0,-1 0 0,0-1 0,-1 1 0,-11 26 0,8-26 49,-1 0 1,-1-1 0,-15 24-1,21-37-190,0 0 1,-1 0-1,0 0 1,0-1-1,0 1 0,0-1 1,-1 0-1,0 0 1,0-1-1,0 1 0,0-1 1,0 0-1,-1 0 0,1-1 1,-9 3-1,12-5-89,0 1-1,0-1 1,0 0 0,0 0-1,0 0 1,0 0-1,1-1 1,-1 1 0,0 0-1,0-1 1,0 1-1,0-1 1,1 0-1,-1 1 1,0-1 0,0 0-1,1 0 1,-1 0-1,1 0 1,-1-1 0,1 1-1,-1 0 1,1-1-1,0 1 1,0-1 0,0 1-1,0-1 1,0 1-1,0-1 1,0 0-1,0 0 1,0 1 0,1-1-1,-1-3 1,-2-3-97,2 1 1,-1-1-1,1 0 1,0 1-1,1-1 1,-1 0-1,2-9 1,5-22-517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056"/>
    </inkml:context>
    <inkml:brush xml:id="br0">
      <inkml:brushProperty name="width" value="0.035" units="cm"/>
      <inkml:brushProperty name="height" value="0.035" units="cm"/>
    </inkml:brush>
  </inkml:definitions>
  <inkml:trace contextRef="#ctx0" brushRef="#br0">1 66 13251,'1'-4'237,"0"-1"-1,1 1 1,-1 0 0,1 0 0,0 0-1,0 1 1,1-1 0,-1 0 0,1 1-1,0-1 1,0 1 0,0 0 0,3-3-1,-4 5-147,0-1 0,1 1-1,-1 0 1,0 0 0,0 0-1,1 0 1,-1 1 0,0-1-1,1 0 1,-1 1 0,0 0-1,1 0 1,-1-1 0,1 2-1,-1-1 1,1 0 0,-1 0-1,0 1 1,1-1 0,-1 1-1,0 0 1,1 0 0,-1-1-1,0 2 1,3 0 0,6 5 59,0 1 0,-1 0 0,0 0 1,0 1-1,-1 0 0,-1 1 0,1 0 0,-1 0 1,-1 1-1,0 0 0,10 21 0,-3-1 69,-1 1-1,-2 0 1,10 45-1,-10-23 50,-2 0 1,-2 1-1,-1 89 0,-7-107-443,-2 0-1,-1-1 1,-1 0-1,-3 0 1,-1 0-1,-19 49 1,23-73-374,-1 0 1,0-1-1,-14 21 0,16-27 424,0 0 0,-1 0-1,1 0 1,-1-1-1,0 0 1,0 0-1,-1 0 1,1 0 0,-9 4-1,-27 2-817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527"/>
    </inkml:context>
    <inkml:brush xml:id="br0">
      <inkml:brushProperty name="width" value="0.035" units="cm"/>
      <inkml:brushProperty name="height" value="0.035" units="cm"/>
    </inkml:brush>
  </inkml:definitions>
  <inkml:trace contextRef="#ctx0" brushRef="#br0">0 0 16668,'26'25'1384,"1"20"-1048,-3 6-120,9 13 392,3 5-192,0 8-80,-2-2-168,-5-9-424,-4-7-208,-7-19-272,-4-7 552,-11-19-128,-3-5-152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6:59.962"/>
    </inkml:context>
    <inkml:brush xml:id="br0">
      <inkml:brushProperty name="width" value="0.035" units="cm"/>
      <inkml:brushProperty name="height" value="0.035" units="cm"/>
    </inkml:brush>
  </inkml:definitions>
  <inkml:trace contextRef="#ctx0" brushRef="#br0">1 283 14931,'0'7'1280,"9"-2"-759,13-2-145,28-9 504,10-8-72,17-14-216,2-7-56,5-7-376,0-4-336,-13-4 240,-9 7-80,-28 9-120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337"/>
    </inkml:context>
    <inkml:brush xml:id="br0">
      <inkml:brushProperty name="width" value="0.035" units="cm"/>
      <inkml:brushProperty name="height" value="0.035" units="cm"/>
    </inkml:brush>
  </inkml:definitions>
  <inkml:trace contextRef="#ctx0" brushRef="#br0">1 247 18324,'305'-79'5671,"154"-24"-5081,-448 101-650,2 0-335,0-1 0,-1 0 0,0 0 0,0-1 0,20-10 0,-31 13 355,0 1-1,-1-1 1,1 1 0,0-1-1,0 1 1,-1-1-1,1 0 1,0 0-1,-1 1 1,1-1-1,-1 0 1,1 0-1,-1 1 1,1-1-1,-1 0 1,0 0-1,1 0 1,-1 0-1,0 0 1,0 0 0,0 0-1,1 0 1,-1 0-1,0 1 1,0-2-1,-7-10-666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3.806"/>
    </inkml:context>
    <inkml:brush xml:id="br0">
      <inkml:brushProperty name="width" value="0.035" units="cm"/>
      <inkml:brushProperty name="height" value="0.035" units="cm"/>
    </inkml:brush>
  </inkml:definitions>
  <inkml:trace contextRef="#ctx0" brushRef="#br0">406 18 15923,'-6'-10'1391,"2"3"53,-4 13 97,-17 32-887,-187 302 2246,185-290-2694,2 1 1,3 2-1,2 0 1,-26 110-1,42-143-169,1-1 0,1 1 0,1-1 0,0 1-1,2 0 1,0 0 0,4 20 0,-4-34-38,1 1 0,0-1 0,0 0 0,0 0 0,0 0-1,1 0 1,0 0 0,0 0 0,1-1 0,0 0 0,0 1 0,0-2 0,0 1 0,1 0 0,0-1 0,0 0 0,0 0 0,0 0 0,1-1 0,-1 1 0,1-1 0,0-1-1,0 1 1,12 2 0,-7-3-33,0 0 1,0-1-1,-1 0 0,1-1 0,0-1 0,0 1 0,0-2 0,18-4 0,2-2-380,50-21 0,-34 8 18,-1-1 0,-2-2 1,56-40-1,-41 18-36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430"/>
    </inkml:context>
    <inkml:brush xml:id="br0">
      <inkml:brushProperty name="width" value="0.035" units="cm"/>
      <inkml:brushProperty name="height" value="0.035" units="cm"/>
    </inkml:brush>
  </inkml:definitions>
  <inkml:trace contextRef="#ctx0" brushRef="#br0">264 22 17356,'1'6'262,"-1"0"1,0 0 0,-1 0 0,0 0-1,1 0 1,-2-1 0,1 1 0,-1 0-1,-3 8 1,-1 2 82,-144 510 4008,103-353-3742,-1 30-847,46-189-300,5-24 5,0-4 188,76-319-3456,55-206 2828,-128 518 1104,-4 9 52,1 0-1,1 1 0,0 0 0,0 0 1,1 0-1,10-16 0,-5 18 515,-3 14-187,-3 21 285,-4-26-787,9 135 1718,5 56-706,-12-179-969,31 196 570,-28-187-592,1-1 0,0 0 0,2 0-1,0-1 1,1 0 0,1 0 0,22 30 0,-29-45-29,1 0 0,0 1 1,0-2-1,0 1 0,0 0 1,1-1-1,0 0 0,-1 0 1,10 4-1,-13-7-5,1 1 1,-1-1-1,0 1 0,1-1 0,-1 0 1,0 0-1,1 1 0,-1-1 0,1 0 1,-1 0-1,0 0 0,1-1 0,-1 1 1,0 0-1,1-1 0,-1 1 0,0 0 1,1-1-1,-1 1 0,0-1 0,0 0 1,0 1-1,0-1 0,1 0 0,-1 0 1,0 0-1,0 0 0,0 0 0,-1 0 1,1 0-1,0 0 0,0 0 0,0 0 1,-1-1-1,1 1 0,-1 0 0,1 0 1,-1-1-1,1 1 0,-1 0 0,0-3 1,2-2-53,-1 0 0,-1 0 1,1 0-1,-1 0 1,0 0-1,0 1 1,-1-1-1,0 0 1,0 0-1,0 0 0,-1 0 1,1 1-1,-2-1 1,1 1-1,0-1 1,-1 1-1,0 0 1,0 0-1,-1 0 1,0 0-1,1 1 0,-6-5 1,-2-2-102,-1 0 1,0 0 0,-1 1-1,0 1 1,-1 0-1,0 1 1,-15-7 0,14 9 92,1 1-1,-1 0 1,0 1 0,0 0 0,-1 1 0,1 1 0,-1 0 0,1 1 0,-1 1-1,0 1 1,-20 2 0,32-1 107,-1-1-1,1 0 0,0 1 1,0 0-1,0 0 0,0 0 1,-7 6-1,10-8-31,1 0 1,-1 1 0,0-1-1,1 1 1,-1-1 0,1 1-1,-1-1 1,1 1-1,-1-1 1,1 1 0,-1-1-1,1 1 1,-1 0-1,1-1 1,0 1 0,-1 0-1,1-1 1,0 1-1,-1 0 1,1 0 0,0-1-1,0 1 1,0 0-1,0 0 1,0-1 0,0 1-1,0 0 1,0 0-1,0-1 1,0 1 0,0 0-1,0 0 1,1-1 0,-1 1-1,0 0 1,1-1-1,-1 1 1,0 0 0,1-1-1,-1 1 1,1 0-1,-1-1 1,1 1 0,-1-1-1,1 1 1,-1-1-1,1 1 1,0-1 0,-1 0-1,1 1 1,-1-1-1,2 1 1,3 1 18,0 0-1,1 0 1,-1-1-1,0 1 1,0-1-1,1 0 1,-1-1-1,1 0 1,-1 1 0,1-2-1,-1 1 1,6-1-1,9-2-235,-1-1 1,22-7-1,-9 0-166,-1-2 0,0-1-1,40-25 1,-18 7-59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4.951"/>
    </inkml:context>
    <inkml:brush xml:id="br0">
      <inkml:brushProperty name="width" value="0.035" units="cm"/>
      <inkml:brushProperty name="height" value="0.035" units="cm"/>
    </inkml:brush>
  </inkml:definitions>
  <inkml:trace contextRef="#ctx0" brushRef="#br0">41 477 14819,'-3'24'1679,"-13"46"0,9-44-711,-4 33-1,9-38-548,1 1-1,0-1 0,2 1 1,1 0-1,6 35 0,-6-49-346,0-1 0,0 1 0,0 0 0,1-1 0,0 1-1,1-1 1,-1 0 0,1 0 0,1 0 0,-1-1 0,1 1 0,0-1 0,1 0-1,0-1 1,0 1 0,0-1 0,0 0 0,10 5 0,-11-7-52,-1-1 0,1-1 0,0 1 0,0-1 0,-1 1 0,1-2 0,0 1-1,0 0 1,0-1 0,0 0 0,0 0 0,0 0 0,0-1 0,0 0 0,6-1 0,-4 0-9,0-1 1,0 0-1,0-1 0,0 1 0,0-1 0,-1-1 1,0 1-1,0-1 0,6-6 0,1-2-1,-1-1-1,0 0 1,-1-1 0,-1 0-1,-1-1 1,0 0-1,10-25 1,-6 4 14,-1-1 0,-2-1 0,-2 0 0,-1 0 0,-2-1 0,0-52-1,-6 47-9,-1 0 0,-2 0-1,-3 0 1,-1 0 0,-19-57-1,26 97-12,-22-54 13,21 54-11,-1 1 0,1-1 0,-1 1 0,0 0 0,0 0 0,-1 0 0,1 1 0,-1-1 0,0 1 0,-6-4 0,8 6-2,0-1 0,0 1 0,0 0-1,0 0 1,0 0 0,-1 1 0,1-1-1,0 0 1,-1 1 0,1 0 0,0-1-1,-1 1 1,1 0 0,-1 0 0,1 0-1,0 1 1,-1-1 0,1 0 0,0 1-1,-5 1 1,3 0 3,-1 1 0,1-1-1,0 1 1,0 0 0,0 0 0,0 1 0,1-1-1,-1 1 1,-4 6 0,-3 5 26,1 1-1,0 1 1,2 0-1,-10 23 1,6-9 39,2 1 1,-9 42 0,16-63-49,1 1 1,1 0-1,0 1 1,1-1 0,0 0-1,0 0 1,2 0 0,-1 0-1,7 20 1,-8-30-18,1 0 0,0 0 1,0 0-1,0 1 0,0-1 0,0 0 0,0 0 1,1 0-1,-1-1 0,0 1 0,1 0 0,0 0 1,-1-1-1,1 1 0,0-1 0,0 1 0,0-1 1,0 0-1,0 0 0,0 0 0,0 0 0,0 0 1,4 0-1,-2 0 0,1-1 1,-1 0-1,0 0 1,0-1-1,1 1 1,-1-1-1,0 0 1,0 0 0,0 0-1,0-1 1,0 0-1,0 1 1,5-4-1,16-12-11,0-1 0,-1-1 0,-1-1 0,36-40 0,33-29-26,-88 86 36,0-1 0,0 1 1,1 0-1,-1 1 0,1-1 0,0 1 0,7-3 0,-11 5 3,1-1 0,-1 1-1,1 0 1,-1 0 0,1-1-1,-1 1 1,1 1 0,-1-1-1,1 0 1,-1 0-1,1 0 1,0 1 0,-1-1-1,0 1 1,1-1 0,-1 1-1,1 0 1,-1-1 0,0 1-1,1 0 1,-1 0-1,0 0 1,0 0 0,0 0-1,0 0 1,0 1 0,0-1-1,0 0 1,0 0 0,1 3-1,3 5 27,-1 1-1,0-1 1,0 1-1,-1 0 1,-1 0-1,0 0 0,2 16 1,2 78 143,-6-85-155,0 30-57,4 47-1128,-1-83 388,0-14 228,1-27-68,1-22-28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5.652"/>
    </inkml:context>
    <inkml:brush xml:id="br0">
      <inkml:brushProperty name="width" value="0.035" units="cm"/>
      <inkml:brushProperty name="height" value="0.035" units="cm"/>
    </inkml:brush>
  </inkml:definitions>
  <inkml:trace contextRef="#ctx0" brushRef="#br0">0 0 20364,'28'182'3428,"2"7"-1241,-13-130-1839,3 0 1,1-1-1,4-1 1,2-2-1,55 87 1,-75-131-345,1 0 0,0 0 0,15 15 0,-23-26-3,0 0 0,0 0 0,1 1 0,-1-1 0,0 0 1,0 0-1,0 1 0,1-1 0,-1 0 0,0 0 0,0 0 0,1 0 0,-1 1 0,0-1 0,1 0 0,-1 0 1,0 0-1,0 0 0,1 0 0,-1 0 0,0 0 0,1 0 0,-1 0 0,0 0 0,1 0 0,-1 0 0,0 0 1,0 0-1,1 0 0,-1 0 0,0 0 0,1 0 0,-1 0 0,0-1 0,0 1 0,1 0 0,-1 0 0,0 0 1,1-1-1,2-13 15,-6-20-5,3 33-10,-14-78 41,-40-124 0,33 160-47,14 36 36,11 30 42,0-9-50,0-1-1,1 1 1,1-1 0,0 0 0,1-1 0,0 1 0,14 16 0,-18-24-16,1-1 0,0 0 1,0 0-1,0 0 0,1 0 1,-1 0-1,1-1 0,0 0 1,0 0-1,0 0 0,0-1 1,1 0-1,-1 0 0,0 0 0,1-1 1,0 1-1,-1-1 0,1-1 1,0 1-1,0-1 0,9 0 1,-4-2-8,0-1 0,0 0 0,-1-1 0,1 0 0,-1 0 0,0-1 0,0-1 0,-1 0 0,1 0 0,-1 0 0,0-1 0,-1-1 0,8-8 0,8-9-33,-2-1 1,36-56-1,20-53-207,-82 233 126,3-83 139,0 0 1,2 1 0,0-1-1,1 0 1,0 0 0,6 18-1,-7-31-20,-1 1 0,1 0 0,1 0 0,-1 0 0,0 0 0,1-1 0,-1 1 0,1-1 0,0 1-1,0-1 1,0 1 0,0-1 0,0 0 0,0 0 0,0 0 0,1 0 0,-1-1 0,1 1 0,0-1 0,-1 1 0,1-1 0,0 0 0,0 0-1,0 0 1,0 0 0,0-1 0,0 1 0,0-1 0,0 0 0,0 0 0,0 0 0,0 0 0,0 0 0,0-1 0,0 1 0,0-1 0,4-1-1,2-1-21,-1 0 0,1-1 0,-1 0-1,1 0 1,-1-1 0,14-10 0,41-42-280,-50 44 151,0 0 1,1 1 0,0 0 0,30-17-1,-42 28 130,-1 0 1,1 0-1,-1 1 0,1-1 1,0 0-1,0 1 0,-1-1 0,1 1 1,0 0-1,0 0 0,0 0 0,0 0 1,-1 0-1,1 0 0,0 0 0,0 0 1,0 1-1,-1-1 0,1 1 1,0-1-1,0 1 0,-1 0 0,1-1 1,-1 1-1,1 0 0,0 0 0,-1 0 1,0 1-1,1-1 0,-1 0 0,0 0 1,1 1-1,-1-1 0,0 1 1,0-1-1,0 1 0,0-1 0,-1 1 1,2 3-1,3 7 17,0 1 0,-1-1 0,0 1 0,2 19 0,-4-21 26,45 200 662,-31-153-333,38 89-1,-43-123-277,0-2-18,8 29 0,-17-46-45,0 1 1,-1 0 0,0-1 0,0 1-1,0 0 1,-1 0 0,0 0 0,0 0-1,0 0 1,-3 9 0,3-14-6,0 1 0,0-1 1,-1 1-1,1 0 0,-1-1 0,1 1 0,-1-1 1,0 1-1,0-1 0,0 0 0,0 1 1,0-1-1,0 0 0,0 0 0,0 1 1,0-1-1,0 0 0,-1 0 0,1 0 1,0 0-1,-1-1 0,1 1 0,-1 0 1,1 0-1,-1-1 0,1 1 0,-1-1 1,1 0-1,-1 1 0,0-1 0,1 0 1,-1 0-1,0 0 0,1 0 0,-1 0 1,1 0-1,-1-1 0,0 1 0,-2-1 1,-2-1 16,0-1 1,1 1-1,0-1 1,-1 0-1,1 0 1,0-1 0,1 1-1,-1-1 1,-7-7-1,0-4-15,1-1-1,0 0 0,0 0 0,2-1 1,0 0-1,1-1 0,-8-25 0,3-1-227,-14-89 0,22 99-348,2-1 1,1-53-1,2 75 363,1-1 0,1 1 0,0 0 0,1-1 0,1 1 0,0 0 0,0 1 0,1-1 0,10-17 0,6 0-481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241"/>
    </inkml:context>
    <inkml:brush xml:id="br0">
      <inkml:brushProperty name="width" value="0.035" units="cm"/>
      <inkml:brushProperty name="height" value="0.035" units="cm"/>
    </inkml:brush>
  </inkml:definitions>
  <inkml:trace contextRef="#ctx0" brushRef="#br0">1 0 16836,'6'2'2472,"1"14"-1240,-1 8-527,0 15 2575,0 5-1783,3 6-729,3-1-224,0-7-624,2-4-328,-2-19-584,-1-10-401,-8-22 1049,-6-11-288,-11-18-208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34.427"/>
    </inkml:context>
    <inkml:brush xml:id="br0">
      <inkml:brushProperty name="width" value="0.035" units="cm"/>
      <inkml:brushProperty name="height" value="0.035" units="cm"/>
    </inkml:brush>
  </inkml:definitions>
  <inkml:trace contextRef="#ctx0" brushRef="#br0">471 248 11610,'-3'-6'178,"0"0"0,-1 1 0,0 0-1,0 0 1,0 0 0,0 0-1,-1 1 1,0-1 0,0 1-1,0 0 1,-1 1 0,1-1-1,-1 1 1,0 0 0,1 1-1,-2-1 1,1 1 0,0 0-1,0 1 1,-1-1 0,1 1 0,0 1-1,-1-1 1,1 1 0,-1 0-1,1 0 1,-1 1 0,1 0-1,-1 0 1,1 1 0,0 0-1,0 0 1,-12 5 0,4 1-50,0 0 1,1 0 0,-1 2 0,2-1-1,0 2 1,0 0 0,0 0-1,2 1 1,-1 0 0,2 1 0,0 0-1,-10 18 1,3 0-39,1 0 1,2 1 0,0 0-1,-12 57 1,16-47-99,2 0 1,1 0-1,1 70 1,5-90-36,2 0 0,0 0 0,1 0 0,1 0 0,1-1-1,2 1 1,-1-1 0,20 37 0,-22-50 29,0-1 0,1 0 0,0 0 1,0 0-1,1-1 0,-1 1 0,2-1 0,-1-1 0,1 1 0,-1-1 0,2 0 0,-1-1 1,0 0-1,1 0 0,0 0 0,0-1 0,0 0 0,0-1 0,0 1 0,1-2 0,-1 1 1,1-1-1,-1-1 0,1 1 0,-1-1 0,1-1 0,0 0 0,-1 0 0,1-1 0,-1 1 0,0-2 1,0 1-1,0-1 0,0-1 0,9-4 0,-1-3 37,-1 0 0,0 0 0,-1-1 0,0-1 0,-1 0 0,0-1-1,-1-1 1,-1 0 0,-1 0 0,18-32 0,-11 11 40,0-1 1,-3-1-1,0 0 0,7-43 0,-12 35-46,-1 1 1,-3-1-1,-2-1 0,-4-66 1,-1 81-67,-1 0 1,-2 0 0,-2 0-1,-1 0 1,-1 1 0,-1 1-1,-16-32 1,20 51-47,0 0 0,-1 0 0,0 1 1,0 0-1,-1 1 0,0-1 0,-17-13 0,22 20 55,0 1 0,0 0 1,0-1-1,0 1 0,-1 0 0,1 1 0,-1-1 0,1 1 0,-1-1 0,0 1 1,1 0-1,-1 1 0,0-1 0,0 0 0,1 1 0,-1 0 0,0 0 1,0 0-1,0 1 0,0-1 0,1 1 0,-1 0 0,0 0 0,0 0 1,1 0-1,-1 1 0,-5 2 0,5 0 7,-1 0 0,1 0 0,-1 1-1,1-1 1,0 1 0,1 0 0,-1 0 0,1 0 0,0 0 0,1 1-1,-1-1 1,1 1 0,-3 9 0,-4 35-248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6.734"/>
    </inkml:context>
    <inkml:brush xml:id="br0">
      <inkml:brushProperty name="width" value="0.035" units="cm"/>
      <inkml:brushProperty name="height" value="0.035" units="cm"/>
    </inkml:brush>
  </inkml:definitions>
  <inkml:trace contextRef="#ctx0" brushRef="#br0">14 39 16540,'-12'-30'1752,"10"23"-1104,2 5-264,8 10 848,4 4-239,6 4-673,4 4-416,5-4 368,5-4-288,1-6-72,4-3-72</inkml:trace>
  <inkml:trace contextRef="#ctx0" brushRef="#br0" timeOffset="1">545 39 18196,'-1'7'253,"0"-1"-1,-1 0 1,0 0 0,0 0 0,-1 0-1,0 0 1,0 0 0,0-1 0,0 1-1,-8 8 1,-4 8 236,-31 56 1672,42-69-1945,0 1 1,0-1-1,0 1 1,1-1-1,1 1 1,-3 17-1,5-26-200,0 0 0,0 0-1,0 0 1,0 0 0,0 0-1,0 0 1,0 0 0,0-1-1,0 1 1,0 0 0,0 0-1,1 0 1,-1 0 0,0 0-1,1-1 1,-1 1 0,1 0-1,-1 0 1,1-1 0,-1 1-1,1 0 1,-1 0 0,1-1-1,0 1 1,0 0 0,1 0-9,-1-1 0,0 0 0,0 0 0,1 1 0,-1-1 0,0 0 0,1 0 0,-1 0 0,0 0 0,0-1 0,1 1 0,-1 0 0,0 0 0,1-1 0,1 0 0,6-3-42,1-1 1,-1 0-1,13-9 0,-17 11 22,61-44-322,-39 26 170,1 2 1,1 0-1,0 2 0,45-18 1,-69 33 144,0 1 0,0-1 0,1 1 1,-1 0-1,0 0 0,1 1 1,-1-1-1,1 1 0,-1 1 1,1-1-1,6 2 0,-10-1 35,1 0 1,0 0-1,0 0 0,-1 0 1,1 0-1,-1 1 0,1-1 1,-1 1-1,0-1 0,0 1 0,0 0 1,0 0-1,0 0 0,0 1 1,0-1-1,0 0 0,-1 1 0,0-1 1,1 1-1,-1-1 0,0 1 1,0 0-1,1 2 0,0 5 99,0 1 0,-1-1 0,0 1 0,-1-1 0,0 1 0,0-1-1,-1 1 1,-1-1 0,0 0 0,0 1 0,-5 11 0,-4 11 571,-32 62 0,35-79-516,0 1-1,-1-2 1,-1 1 0,-1-1 0,0-1 0,-14 15-1,24-27-186,0-1 0,-1 0 0,1 0 0,0 0 0,-1 0 0,1 0 0,0 0 0,-1 0 0,1 0 0,-1-1 0,1 1 0,-1-1 0,1 1 0,-1-1 0,0 1 0,1-1 0,-1 0-1,-2 0 1,3 0-30,-1-1 0,1 1 0,0-1 0,0 0 0,0 0 0,0 1 0,0-1 0,0 0 0,0 0-1,0 0 1,1 0 0,-1 0 0,0 0 0,0-1 0,1 1 0,-1 0 0,1 0 0,-1 0 0,1-1-1,0 1 1,-1 0 0,1 0 0,0-1 0,0 1 0,0 0 0,0-3 0,-2-20-645,2-1 0,1 1-1,0 0 1,8-35 0,-3 19 411,8-65-683,5-17-132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280"/>
    </inkml:context>
    <inkml:brush xml:id="br0">
      <inkml:brushProperty name="width" value="0.035" units="cm"/>
      <inkml:brushProperty name="height" value="0.035" units="cm"/>
    </inkml:brush>
  </inkml:definitions>
  <inkml:trace contextRef="#ctx0" brushRef="#br0">86 0 18284,'2'7'326,"0"0"0,-1 1-1,0-1 1,0 0 0,-1 1 0,1-1-1,-2 1 1,0 10 0,-1 14 181,2 20 393,2 0 0,3 1 1,1-1-1,18 65 0,-18-95-874,2 0 1,0 0-1,1-1 1,1 0-1,1 0 1,1-1-1,0-1 1,2 0-1,0-1 1,1 0-1,1-1 1,23 19-1,16 6-1818,-47-34 897,-10-5-357,-22-7-738,-24-14 1032,1-2-1,-85-49 1,115 61 1230,-37-25 1086,50 30-1089,0 1 0,0-1 1,1 0-1,-1-1 1,1 1-1,0 0 0,0-1 1,0 0-1,1 1 0,-4-7 1,6 9-192,0 0 1,-1 0-1,1 0 0,0 0 1,0 0-1,0 0 0,0 0 1,0 0-1,0 0 0,1 0 1,-1 0-1,0 0 0,0 0 1,1 0-1,-1 0 1,0 0-1,1 0 0,-1 0 1,1 0-1,0 1 0,-1-1 1,1 0-1,-1 0 0,1 1 1,0-1-1,0 0 1,-1 1-1,1-1 0,0 0 1,0 1-1,0 0 0,0-1 1,1 0-1,38-14 489,-29 11-544,156-64-326,-99 37 136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7.872"/>
    </inkml:context>
    <inkml:brush xml:id="br0">
      <inkml:brushProperty name="width" value="0.035" units="cm"/>
      <inkml:brushProperty name="height" value="0.035" units="cm"/>
    </inkml:brush>
  </inkml:definitions>
  <inkml:trace contextRef="#ctx0" brushRef="#br0">295 291 17580,'-5'-4'242,"1"0"0,-1 0 1,0 1-1,0 0 0,0 0 0,-1 0 0,1 1 1,-1 0-1,1 0 0,-1 0 0,0 1 1,0 0-1,0 0 0,0 0 0,0 1 1,0-1-1,0 1 0,-9 2 0,8-1-64,0 1-1,0 0 0,0 1 1,1-1-1,-1 1 0,1 0 0,0 1 1,-1 0-1,2 0 0,-1 0 0,0 1 1,1-1-1,0 1 0,0 1 0,-5 5 1,0 3-85,1 0 1,1 0-1,0 1 0,0 0 1,1 0-1,1 0 1,1 1-1,1 0 1,0 1-1,0-1 0,2 0 1,0 1-1,1 0 1,1-1-1,0 1 1,6 32-1,-6-45-87,1 0 1,0 0-1,0-1 1,1 1-1,-1-1 0,1 1 1,-1-1-1,1 1 0,0-1 1,1 0-1,-1 0 0,0 0 1,1 0-1,0 0 1,0-1-1,0 1 0,0-1 1,0 0-1,0 0 0,0 0 1,1 0-1,-1 0 1,7 1-1,-5-2-1,0 0 0,0-1-1,0 0 1,0 0 0,0 0 0,1 0 0,-1-1 0,0 0-1,0 0 1,0 0 0,0-1 0,0 0 0,-1 0 0,1 0 0,0 0-1,-1-1 1,7-4 0,6-6 2,-1 0-1,-1-1 1,0-1 0,-1-1-1,-1 0 1,0 0 0,-1-1-1,11-21 1,-9 12 22,-1 0 0,-1-1 0,-2 0 0,0-1 1,7-37-1,-12 39 9,1-26 0,-5 47-32,-1 0 0,0 0 0,0 0-1,0 0 1,-1 0 0,1 0 0,-1 0 0,0 0 0,-1 0 0,1 0 0,-1 0 0,-4-7 0,6 12-5,0 0-1,-1 0 1,1-1 0,0 1-1,0 0 1,-1 0 0,1 0-1,0 0 1,-1-1 0,1 1-1,0 0 1,-1 0 0,1 0-1,0 0 1,-1 0 0,1 0-1,-1 0 1,1 0 0,0 0-1,-1 0 1,1 0 0,0 0-1,-1 0 1,1 0 0,0 0-1,-1 0 1,1 1 0,0-1-1,-1 0 1,1 0-1,0 0 1,-1 0 0,1 1-1,0-1 1,-1 0 0,1 0-1,0 1 1,0-1 0,0 0-1,-1 1 1,1-1 0,0 0-1,0 0 1,0 1 0,-1-1-1,1 0 1,0 1 0,0-1-1,0 1 1,0-1 0,-10 23 13,6-3-13,0 1-1,2 0 0,0 0 1,2 33-1,2-16-11,12 64 0,-9-77 20,1 0 0,2-1-1,17 41 1,-23-61-5,0 0 1,0 0-1,1 0 1,-1-1-1,1 1 0,0 0 1,0-1-1,0 0 1,1 0-1,-1 0 0,1 0 1,4 2-1,-6-4 0,0 0 0,0 0 0,0-1 0,0 1 1,0-1-1,0 1 0,0-1 0,0 0 0,0 0 0,0 0 0,0 0 0,0 0 0,0 0 0,0-1 0,0 1 0,0-1 0,0 1 0,0-1 0,0 0 0,0 0 0,0 0 0,0 0 0,0 0 0,-1 0 0,1 0 0,1-2 1,3-2 14,0-1 1,0 0 0,-1-1 0,0 1 0,0-1 0,-1 0-1,1 0 1,-2-1 0,6-12 0,0-6 87,9-42 0,-9 26 28,-3-1 0,-1 1 0,-2-1 1,-5-80-1,2 119-116,-1 1 0,1-1 0,-1 0 1,0 0-1,0 1 0,0-1 0,0 1 0,-1-1 1,-3-6-1,5 10-18,0 0 1,0 0-1,0 0 1,0 0-1,-1 0 1,1-1-1,0 1 1,0 0-1,0 0 1,0 0-1,0 0 1,-1 0-1,1 0 1,0 0-1,0 0 1,0 0-1,0 0 1,-1 0-1,1-1 1,0 1-1,0 0 1,0 0-1,-1 0 1,1 0-1,0 0 1,0 1-1,0-1 1,0 0-1,-1 0 1,1 0-1,0 0 1,0 0-1,0 0 1,0 0-1,-1 0 1,1 0-1,0 0 1,0 0-1,0 1 1,0-1-1,0 0 1,-1 0-1,1 0 1,0 0-1,0 0 1,0 0-1,0 1 1,0-1-1,0 0 1,0 0-1,0 1 1,-5 24 17,4 103 60,2-111-66,1 1 0,1-1 1,0 1-1,2-1 0,7 22 1,-11-37-9,0 1 0,0-1 0,1 1 0,-1-1-1,0 0 1,1 0 0,0 0 0,-1 0 0,1 0 0,0 0 0,0 0 0,0-1 0,0 1 0,3 1 0,-3-2-1,-1-1 1,1 1-1,0-1 1,-1 1-1,1-1 1,0 0-1,-1 0 1,1 0-1,0 0 1,-1 0-1,1 0 1,0 0-1,-1-1 1,1 1-1,0-1 1,-1 1-1,1-1 1,0 0-1,-1 1 1,1-1 0,-1 0-1,0 0 1,1 0-1,1-2 1,4-3 12,0-1 0,-1 1 1,0-1-1,0 0 1,-1-1-1,9-13 0,23-56 81,-31 64-85,90-260 322,-94 267-329,2-2 13,-1 13-10,2 18-15,2 31 0,-4-28-126,8 36 0,-9-50-44,2-1 0,-1 0 1,2 0-1,9 19 0,-12-28 64,0 1 1,-1 0-1,1-1 0,0 1 1,0-1-1,0 0 0,1 0 1,-1 0-1,1 0 0,-1 0 1,1 0-1,-1-1 0,1 1 0,0-1 1,0 1-1,0-1 0,0 0 1,0-1-1,0 1 0,0 0 1,0-1-1,0 1 0,5-1 1,-3-1 2,1 0 1,-1-1 0,1 1 0,-1-1 0,0 0 0,0-1 0,0 1 0,0-1-1,0 0 1,0 0 0,-1 0 0,7-7 0,29-27-787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357"/>
    </inkml:context>
    <inkml:brush xml:id="br0">
      <inkml:brushProperty name="width" value="0.035" units="cm"/>
      <inkml:brushProperty name="height" value="0.035" units="cm"/>
    </inkml:brush>
  </inkml:definitions>
  <inkml:trace contextRef="#ctx0" brushRef="#br0">93 0 19332,'-17'27'1638,"2"0"0,-20 47 0,30-60-1373,0 0 1,1 0 0,1 0-1,0 1 1,0-1 0,2 1-1,0 23 1,0-36-258,1-1 0,1 1 0,-1-1 0,0 1 0,0-1 1,0 1-1,1-1 0,-1 0 0,1 1 0,-1-1 0,1 1 0,0-1 0,-1 0 0,1 0 0,0 1 0,0-1 1,0 0-1,2 2 0,-2-2-15,1-1 0,-1 1 0,1-1 0,0 1 0,-1-1 0,1 1 0,-1-1 0,1 0 0,0 0 0,-1 0 0,1 0 0,-1 0 0,1 0 0,0 0 0,-1-1 0,1 1 0,2-1 0,16-6-259,-1 0 1,27-15-1,-35 15 159,1 1 1,1 0-1,-1 1 1,1 1-1,0 0 0,0 0 1,0 1-1,20-2 1,-30 5 106,0 0 1,0 0-1,-1 0 0,1 1 1,0-1-1,0 1 1,-1-1-1,1 1 1,0 0-1,-1 0 1,1 0-1,-1 0 1,1 1-1,-1-1 1,0 1-1,4 2 1,-4-2 17,-1 0 1,1 0 0,-1 0 0,0 0-1,0 0 1,0 0 0,0 0 0,-1 0-1,1 0 1,0 1 0,-1-1 0,1 0-1,-1 0 1,0 1 0,0-1 0,0 3-1,-1 4 61,-1 0-1,1 0 1,-2-1-1,1 1 1,-1-1 0,-1 0-1,1 1 1,-10 13-1,2-5-2,-1 0 0,0-1 0,-21 20 0,26-29-31,-1 0 0,1-1 0,-1 0-1,0 0 1,-1 0 0,0-1 0,1-1 0,-1 0 0,-11 4-1,-4-4-41,8-9 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8.948"/>
    </inkml:context>
    <inkml:brush xml:id="br0">
      <inkml:brushProperty name="width" value="0.035" units="cm"/>
      <inkml:brushProperty name="height" value="0.035" units="cm"/>
    </inkml:brush>
  </inkml:definitions>
  <inkml:trace contextRef="#ctx0" brushRef="#br0">31 146 16083,'0'-1'64,"0"1"0,1-1 0,-1 1 0,1 0 0,-1-1 0,0 1 0,1-1 0,-1 1 0,1 0-1,-1-1 1,1 1 0,-1 0 0,1 0 0,-1-1 0,1 1 0,-1 0 0,1 0 0,-1 0-1,1 0 1,-1-1 0,1 1 0,-1 0 0,1 0 0,0 0 0,-1 0 0,1 0 0,-1 1 0,1-1-1,-1 0 1,1 0 0,-1 0 0,1 0 0,-1 1 0,1-1 0,-1 0 0,1 0 0,-1 1 0,1-1-1,-1 0 1,1 1 0,-1-1 0,1 1 0,-1-1 0,0 0 0,1 1 0,-1-1 0,0 1-1,0-1 1,1 1 0,-1-1 0,0 1 0,0-1 0,0 1 0,1-1 0,-1 2 0,12 36 1331,-10-32-1053,63 360 4770,-17-75-3926,-35-242-965,-4-31-55,-9-18-162,0 0 0,0 0 0,1 1 0,-1-1 0,0 0 1,0 0-1,1 0 0,-1 0 0,0 0 0,0 1 0,1-1 0,-1 0 1,0 0-1,1 0 0,-1 0 0,0 0 0,0 0 0,1 0 1,-1 0-1,0 0 0,1 0 0,-1 0 0,0 0 0,0 0 0,1 0 1,-1 0-1,0 0 0,0-1 0,1 1 0,-1 0 0,0 0 1,0 0-1,1 0 0,-1 0 0,0-1 0,0 1 0,1 0 0,-1 0 1,0-1-1,0 1 0,0 0 0,0 0 0,1 0 0,-1-1 1,0 1-1,0 0 0,0-1 0,0 1 0,0 0 0,0 0 1,0-1-1,0 1 0,0 0 0,0-1 0,0 1 0,0 0 0,0 0 1,0-1-1,3-9 39,0 0 0,-1-1 0,-1 1 0,0 0 0,0-1 0,-1-11 0,-8-69 142,6 75-152,-9-70-10,-3 0 0,-4 2 1,-3 0-1,-45-110 1,63 185-54,0 0 1,-2 1-1,1-1 1,-1 1-1,0 0 1,0 0 0,-1 1-1,0-1 1,-10-8-1,16 16 25,-1 0 1,1-1-1,-1 1 0,1 0 0,-1-1 0,1 1 1,-1 0-1,1 0 0,-1-1 0,1 1 0,-1 0 1,1 0-1,-1 0 0,0 0 0,1 0 1,-1 0-1,1 0 0,-1 0 0,1 0 0,-1 0 1,1 0-1,-1 0 0,0 0 0,1 0 0,-1 1 1,1-1-1,-1 0 0,1 0 0,-1 1 1,1-1-1,-1 0 0,1 1 0,0-1 0,-1 0 1,1 1-1,-1-1 0,1 1 0,-1 1-7,0 0-1,0 0 1,0 0-1,0 0 1,0 0-1,1 0 1,-1 0-1,1 0 1,-1 3-1,0 11-9,1-1-1,1 1 1,1 0 0,0-1-1,0 0 1,2 1-1,0-1 1,0 0-1,2-1 1,0 1-1,0-1 1,14 20-1,-18-30 29,1 0 0,1 0 0,-1 0 0,0 0 0,1-1 0,0 1-1,0-1 1,0 0 0,0 0 0,1-1 0,-1 1 0,1-1 0,-1 0 0,1 0-1,0 0 1,0-1 0,0 0 0,0 0 0,0 0 0,0 0 0,0-1 0,0 0-1,0 0 1,0 0 0,0-1 0,0 0 0,0 1 0,0-2 0,0 1 0,0-1-1,0 0 1,8-4 0,1-2 45,0 0 0,0-1-1,-1 0 1,0-2 0,-1 1 0,0-1 0,-1-1-1,0 0 1,10-15 0,-1-4 126,-2 0-1,-1-1 1,-2-1 0,-1-1-1,19-66 1,-30 168-61,2 203-240,0-203-921,25 132 0,-27-187 675,0-1-1,1 0 0,0 0 0,1 0 1,0 0-1,1-1 0,8 12 0,-13-22 322,0 1 0,-1-1 0,1 0 1,0 0-1,0 1 0,1-1 0,-1 0 0,0 0 0,0 0 0,0-1 0,1 1 0,-1 0 0,0 0 0,1-1 0,-1 1 0,1-1 0,-1 1 0,1-1 0,-1 1 0,1-1 0,-1 0 0,1 0 0,-1 0 1,1 0-1,-1 0 0,1 0 0,0 0 0,-1 0 0,1-1 0,-1 1 0,1-1 0,-1 1 0,0-1 0,1 0 0,-1 1 0,2-2 0,3-3-243,-1 0 0,0 0-1,7-11 1,-12 16 292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492"/>
    </inkml:context>
    <inkml:brush xml:id="br0">
      <inkml:brushProperty name="width" value="0.035" units="cm"/>
      <inkml:brushProperty name="height" value="0.035" units="cm"/>
    </inkml:brush>
  </inkml:definitions>
  <inkml:trace contextRef="#ctx0" brushRef="#br0">46 90 17436,'-13'59'1922,"3"-17"-821,1 2 0,3-1 0,-2 49 0,8-88-1024,4 36 630,-4-39-684,0 0 1,0 0 0,0 0-1,0 0 1,1 0 0,-1 0-1,0 0 1,1 0 0,-1 0-1,1 0 1,-1 0 0,1 0-1,-1-1 1,1 1 0,0 0-1,-1 0 1,1 0 0,0-1-1,0 1 1,-1-1 0,1 1-1,0 0 1,0-1 0,0 1-1,0-1 1,0 0 0,0 1-1,0-1 1,0 0-1,0 0 1,0 1 0,0-1-1,0 0 1,0 0 0,2 0-1,1-2 13,0 1 0,0 0 0,0-1 0,0 0 0,0 0 0,0 0 0,0 0 0,-1-1 0,5-3 0,32-31 93,-23 20-89,24-24 29,-18 17-32,2 1 0,0 1-1,33-22 1,-54 42-32,0-1 1,1 1-1,-1-1 1,1 2-1,0-1 1,8-2-1,-11 4-1,-1-1-1,1 1 1,-1 0-1,1 0 1,-1 0-1,1 0 0,-1 1 1,1-1-1,-1 0 1,1 0-1,-1 1 1,0-1-1,1 1 1,-1 0-1,1-1 1,-1 1-1,0 0 0,0 0 1,1 0-1,-1-1 1,0 1-1,0 1 1,0-1-1,0 0 1,0 0-1,1 3 1,1 1 22,-1 0 1,0 1-1,0-1 1,0 1 0,-1 0-1,0 0 1,0-1-1,0 1 1,-1 0-1,0 9 1,-7 62 433,5-66-342,0 4 207,2-30 119,4-14-366,0 0 1,2 1 0,1 0-1,2 0 1,0 0 0,24-46-1,-29 67-347,1 1 1,0 0-1,0 0 0,0 0 0,1 1 0,0-1 0,0 1 0,0 1 0,0-1 0,9-3 0,12-10-1036,-10 3 581,-4-9-187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19.964"/>
    </inkml:context>
    <inkml:brush xml:id="br0">
      <inkml:brushProperty name="width" value="0.035" units="cm"/>
      <inkml:brushProperty name="height" value="0.035" units="cm"/>
    </inkml:brush>
  </inkml:definitions>
  <inkml:trace contextRef="#ctx0" brushRef="#br0">43 103 13835,'-5'-21'817,"4"13"-491,0 0 0,-1 0 0,0 0 0,0 1 0,-1-1-1,0 1 1,0-1 0,-8-10 0,11 18-288,0 0 1,0 0-1,0-1 0,-1 1 0,1 0 1,0 0-1,0 0 0,0 0 0,-1 0 1,1 0-1,0 0 0,0 0 0,0 0 1,-1 0-1,1 0 0,0 0 0,0 0 0,0 0 1,-1 0-1,1 0 0,0 0 0,0 0 1,0 0-1,-1 0 0,1 1 0,0-1 1,0 0-1,0 0 0,0 0 0,-1 0 1,1 0-1,0 0 0,0 1 0,0-1 1,0 0-1,0 0 0,0 0 0,-1 0 1,1 1-1,0-1 0,0 0 0,0 0 1,0 0-1,0 1 0,0-1 0,0 0 1,0 0-1,0 0 0,0 1 0,0-1 0,0 0 1,0 0-1,0 0 0,0 1 0,0-1 1,0 0-1,0 0 0,-2 18 953,1 35 1167,13 103 1,24 53-443,-25-152-1209,2-1 1,35 93-1,-45-144-447,-1 1 1,1-1 0,0 0-1,0 0 1,0 0-1,5 5 1,-7-9-46,-1-1-1,1 0 0,-1 1 1,1-1-1,-1 1 1,1-1-1,-1 0 1,1 1-1,0-1 1,-1 0-1,1 1 0,-1-1 1,1 0-1,0 0 1,-1 0-1,1 0 1,0 0-1,-1 0 0,1 0 1,0 0-1,-1 0 1,1 0-1,1 0 1,-1-1 8,0 1 1,0-1-1,0 0 1,0 0-1,0 0 1,0 0-1,0 0 1,0 0-1,0 0 1,0 0-1,0 0 1,-1-1 0,1 1-1,-1 0 1,1 0-1,0-2 1,10-30 170,-2 1 1,-1-1-1,4-34 0,2-8-97,65-267-2594,-74 317 1187,-5 25 1294,0 0 0,0 0 0,0 0 0,0 1-1,0-1 1,0 0 0,0 0 0,0 0 0,0 0 0,-1 0 0,1 0 0,0 0 0,0 0-1,0 0 1,0 0 0,0 0 0,0 0 0,0 0 0,0 0 0,-1 0 0,1 0 0,0 0-1,0 0 1,0 0 0,0 0 0,0 0 0,0 0 0,0 0 0,0 0 0,-1 0 0,1 0-1,0 0 1,0 0 0,0 0 0,0 0 0,0 0 0,0-1 0,0 1 0,0 0 0,0 0-1,0 0 1,0 0 0,-1 0 0,1 0 0,0 0 0,0 0 0,0 0 0,0 0-1,0-1 1,0 1 0,0 0 0,0 0 0,0 0 0,0 0 0,0 0 0,0 0 0,0 0-1,0 0 1,0-1 0,-7 11-413,-7 20-397</inkml:trace>
  <inkml:trace contextRef="#ctx0" brushRef="#br0" timeOffset="1">235 658 19180,'21'24'2233,"7"-5"-1297,4-6-376,2-11 1320,4-5-703,-5-12-1057,0-4-713,-6-2 577,-10 2-248,-10 2-192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403"/>
    </inkml:context>
    <inkml:brush xml:id="br0">
      <inkml:brushProperty name="width" value="0.035" units="cm"/>
      <inkml:brushProperty name="height" value="0.035" units="cm"/>
    </inkml:brush>
  </inkml:definitions>
  <inkml:trace contextRef="#ctx0" brushRef="#br0">1 138 20116,'2'3'414,"0"1"-1,-1-1 0,1 1 0,-1-1 1,1 1-1,-1 0 0,0-1 0,-1 1 1,1 0-1,0 7 0,-2 44 1473,0-23-859,1 12-490,3-1 0,1 0 0,14 62-1,-18-104-534,0 1 0,1-1-1,-1 0 1,0 1 0,1-1 0,-1 0-1,0 0 1,1 1 0,0-1-1,-1 0 1,1 0 0,0 0-1,-1 0 1,1 0 0,0 0 0,0 0-1,0 0 1,0 0 0,0 0-1,0-1 1,0 1 0,0 0-1,2 0 1,-2-1-3,0 0 0,0-1 0,0 0 0,0 1-1,0-1 1,0 1 0,0-1 0,-1 0 0,1 0 0,0 0 0,0 1 0,-1-1-1,1 0 1,0 0 0,-1 0 0,1 0 0,-1 0 0,0 0 0,1 0 0,-1 0 0,0 0-1,1 0 1,-1 0 0,0 0 0,0-1 0,0 1 0,0-1 0,2-18-18,0 1 0,-1 0 0,-1-1 1,-3-25-1,-18-78-29,18 111 44,2 5-10,0 0 0,0 0 0,-1 0 0,0 0-1,-1 0 1,0 1 0,0-1 0,0 1 0,-7-11 0,10 17 11,0 0 1,-1 0-1,1-1 1,0 1-1,0 0 0,0 0 1,0 0-1,0 0 0,0 0 1,-1 0-1,1-1 1,0 1-1,0 0 0,0 0 1,0 0-1,0 0 1,-1 0-1,1 0 0,0 0 1,0 0-1,0 0 0,0 0 1,-1 0-1,1 0 1,0 0-1,0 0 0,0 0 1,-1 0-1,1 0 1,0 0-1,0 0 0,0 0 1,0 0-1,-1 0 0,1 0 1,0 0-1,0 0 1,0 0-1,-1 0 0,-1 9-132,3 12-216,-1-21 324,0 4-135,1 0 0,-1 0 0,1 0 0,0-1 0,0 1 0,1 0 0,-1-1-1,1 1 1,0-1 0,-1 1 0,2-1 0,-1 0 0,3 4 0,-3-6-6,0 1 0,0 0 0,0-1 0,0 0 0,0 1 0,0-1 0,0 0 0,0 0 0,1 0 0,-1 0 0,0-1 0,1 1 0,-1-1 0,1 1 0,-1-1 0,0 0 0,1 0 0,-1 0 0,1 0 0,-1 0 0,1-1 0,3 0 0,5-2-473,0-1 0,-1 0 0,1-1 0,0 0 0,-1 0 0,0-1 0,11-9 0,64-57-2308,-69 58 2611,61-65 873,-72 76 1095,-6 10-497,-19 54 1897,5-16-911,-12 59 1,24-89-1852,1-1 0,0 1 1,1 0-1,1 0 0,1-1 1,0 1-1,0 0 0,6 21 0,-6-32-225,1 0-1,-1 0 0,0 0 0,1 0 0,0-1 0,0 1 0,0 0 1,1-1-1,-1 1 0,1-1 0,-1 0 0,1 0 0,0 0 0,1 0 1,-1-1-1,0 1 0,1-1 0,-1 1 0,1-1 0,0-1 0,0 1 1,0 0-1,0-1 0,0 0 0,0 0 0,0 0 0,0 0 0,0-1 1,0 1-1,1-1 0,-1 0 0,0-1 0,0 1 0,0-1 0,1 0 1,-1 0-1,0 0 0,0 0 0,4-2 0,2-2 6,1-1 0,0 1 0,-1-2 0,0 1 0,-1-2-1,0 1 1,0-1 0,0 0 0,-1-1 0,0 0 0,-1-1 0,0 1 0,0-1 0,-1-1-1,-1 1 1,1-1 0,-2 0 0,0 0 0,0 0 0,3-15 0,-4 14-102,-1 1 1,0-1 0,-1 0 0,0 1-1,0-1 1,-1 0 0,-1 0-1,0 0 1,-1 1 0,0-1 0,-1 1-1,0-1 1,-1 1 0,0 0 0,0 0-1,-1 0 1,-1 1 0,0 0-1,0 0 1,-11-12 0,12 17-172,0 0 0,-1 0 0,0 1 1,0-1-1,0 2 0,-12-7 0,16 9 82,0 0-1,0 0 1,-1 0-1,1 0 1,0 0-1,0 1 0,0-1 1,-1 1-1,1 0 1,0 0-1,0 0 1,-1 0-1,1 0 1,0 0-1,0 0 0,-1 1 1,1-1-1,0 1 1,0 0-1,0-1 1,0 1-1,-1 0 0,1 0 1,-3 3-1,5-4 63,-1 1 0,0 0-1,0 0 1,0 0-1,1 0 1,-1 0-1,1 0 1,-1 0 0,1 0-1,-1 0 1,1 0-1,-1 0 1,1 0 0,0 1-1,0-1 1,0 0-1,0 0 1,-1 0-1,1 0 1,1 0 0,-1 1-1,0-1 1,0 0-1,0 0 1,1 2 0,0-1-25,0 1 1,0-1 0,1 1-1,-1-1 1,0 0 0,1 1-1,0-1 1,-1 0 0,1 0-1,3 2 1,20 15-878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1.932"/>
    </inkml:context>
    <inkml:brush xml:id="br0">
      <inkml:brushProperty name="width" value="0.035" units="cm"/>
      <inkml:brushProperty name="height" value="0.035" units="cm"/>
    </inkml:brush>
  </inkml:definitions>
  <inkml:trace contextRef="#ctx0" brushRef="#br0">1 142 21901,'13'1'2256,"7"-5"-1424,1-5-352,9-6 1641,3-3-1113,6-5-944,4 1-512,-5-1 480,1 7-168,-2 4-168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2.786"/>
    </inkml:context>
    <inkml:brush xml:id="br0">
      <inkml:brushProperty name="width" value="0.035" units="cm"/>
      <inkml:brushProperty name="height" value="0.035" units="cm"/>
    </inkml:brush>
  </inkml:definitions>
  <inkml:trace contextRef="#ctx0" brushRef="#br0">11 538 17500,'0'-1'46,"0"1"0,0 0 0,0 0 0,0 0 0,1 0 0,-1 0 0,0 0 0,0-1 0,0 1 0,0 0 0,0 0 0,0 0 0,0 0 0,0 0 0,0-1-1,0 1 1,0 0 0,0 0 0,0 0 0,0 0 0,-1 0 0,1 0 0,0-1 0,0 1 0,0 0 0,0 0 0,0 0 0,0 0 0,0 0 0,0 0 0,0 0 0,0-1 0,0 1 0,-1 0 0,1 0 0,0 0 0,0 0 0,0 0 0,0 0 0,0 0 0,0 0 0,-1 0 0,1 0 0,0 0 0,0 0 0,0 0 0,0 0 0,0 0 0,-1 0 0,1 0 0,0 0 0,0 0 0,0 0 0,0 0 0,0 0 0,0 0 0,-1 0 0,1 0 0,0 0 0,0 0 0,0 0 0,0 0 0,0 0 0,0 0 0,-1 0 0,1 1 0,-3 13 1252,0 26-4,5-23-846,0 1 0,7 25 0,-7-35-396,1 0 0,0 0 0,0 0 0,0-1 0,1 1-1,0-1 1,7 10 0,-10-16-52,0 0 1,0 0-1,0 0 0,-1 0 1,1 0-1,0 0 0,0 0 1,0-1-1,1 1 0,-1 0 1,0 0-1,0-1 0,0 1 1,0-1-1,1 1 1,-1-1-1,0 0 0,1 1 1,-1-1-1,0 0 0,0 0 1,1 0-1,-1 0 0,0 0 1,1 0-1,-1 0 0,0 0 1,1-1-1,-1 1 0,0 0 1,0-1-1,1 1 0,-1-1 1,0 1-1,0-1 0,0 0 1,0 0-1,0 1 0,0-1 1,0 0-1,0 0 0,0 0 1,0 0-1,0 0 0,1-2 1,3-4-3,0 0 0,0 0 0,-1-1 0,0 0 0,6-14 0,-2-5 132,0-2 0,-1 1 1,-2-1-1,-1 1 0,-1-1 0,-2 0 0,-4-56 1,-2 59 170,5 26-294,0 0 1,0 0-1,0 0 0,0 0 0,0 0 1,0 0-1,0 0 0,0 0 1,0 1-1,-1-1 0,1 0 1,0 0-1,0 0 0,0 0 0,0 0 1,0 0-1,0 0 0,0 0 1,0 0-1,0 0 0,-1 0 1,1 0-1,0 0 0,0 0 1,0 0-1,0 0 0,0 0 0,0 0 1,0 0-1,-1 0 0,1 0 1,0 0-1,0 0 0,0 0 1,0 0-1,0 0 0,0 0 0,0 0 1,0 0-1,-1 0 0,1 0 1,0 0-1,0 0 0,0 0 1,0 0-1,0 0 0,0 0 0,0 0 1,0-1-1,0 1 0,0 0 1,0 0-1,-1 0 0,1 0 1,0 0-1,0 0 0,-2 13 150,2 15-56,2 1 0,1-1 0,9 41 0,32 84-221,-42-149 101,5 17-129,16 32-1,-21-49 80,0 0-1,1 0 1,-1 0-1,1 0 1,0-1-1,0 1 1,0-1-1,0 0 1,0 0-1,1 0 1,0 0-1,-1 0 1,1-1-1,6 3 1,-9-4 10,0-1 1,1 0 0,-1 1 0,1-1-1,-1 0 1,1 0 0,-1 0 0,1 0 0,-1 0-1,0 0 1,1 0 0,-1-1 0,1 1 0,-1-1-1,0 1 1,1-1 0,-1 1 0,0-1 0,1 0-1,1-1 1,0 0-104,0-1 0,0 0-1,0 1 1,-1-1 0,1 0 0,-1-1-1,3-3 1,3-10-459,0 1 1,-1-1-1,-1-1 1,0 1-1,-2-1 1,5-34-1,2-115-3045,-21-95 433,-15 90 4188,18 143 1634,7 35-1200,8 46 1446,2 16-1152,13 76 454,-17-119-1851,1 0 0,1 0 0,15 34 1,-21-54-251,1-1 1,-1 1 0,1-1-1,-1 0 1,1 0 0,0 0-1,1 0 1,-1 0 0,1-1 0,-1 0-1,1 0 1,0 0 0,0 0-1,8 4 1,-9-6-22,1 0-1,0 0 1,-1-1-1,1 1 1,-1-1 0,1 1-1,0-1 1,0 0 0,-1-1-1,1 1 1,0-1-1,-1 1 1,1-1 0,-1 0-1,1 0 1,-1-1 0,1 1-1,-1-1 1,6-4-1,8-5 9,-1-2-1,0 0 1,-1 0-1,16-20 0,-16 17-27,0 1-1,1 1 0,30-22 1,-45 35 5,0 0-1,0 0 1,0 0 0,1 0-1,-1 0 1,0 0 0,1 1-1,-1-1 1,1 1 0,-1-1-1,0 1 1,1 0 0,-1-1 0,1 1-1,-1 0 1,1 0 0,0 0-1,-1 0 1,1 0 0,-1 0-1,1 1 1,-1-1 0,0 0-1,1 1 1,-1-1 0,1 1 0,-1-1-1,0 1 1,1 0 0,-1 0-1,0 0 1,1-1 0,-1 1-1,0 0 1,0 1 0,0-1-1,0 0 1,0 0 0,0 0 0,0 1-1,-1-1 1,1 0 0,0 1-1,-1-1 1,1 0 0,-1 1-1,1 1 1,3 9 66,-2 0 0,1 0-1,-1 0 1,-1 0 0,0 0 0,0 0-1,-2 0 1,-1 14 0,0-5 180,-2 0 1,0-1-1,-15 39 1,15-48-110,-1 1 1,0-1 0,-1-1-1,-1 1 1,0-1-1,-12 14 1,16-20-146,0-1-1,0 0 1,-1 1 0,0-1 0,1 0 0,-1-1-1,0 1 1,-1-1 0,1 0 0,0 0 0,-1 0-1,1 0 1,-1-1 0,1 1 0,-1-1-1,0-1 1,0 1 0,1-1 0,-7 0 0,9 0-89,-1 0 1,1-1 0,-1 1-1,1-1 1,-1 1 0,1-1-1,-1 0 1,1 0 0,0-1-1,0 1 1,-1 0 0,1-1-1,0 1 1,0-1 0,0 0-1,0 1 1,1-1 0,-1 0-1,0 0 1,1 0 0,0-1-1,-1 1 1,1 0 0,0 0-1,-1-4 1,0 1-27,1 1 0,0-1 0,0 1 0,1-1 0,-1 0 0,1 1 0,0-1 0,0 0 0,0 1 0,1-1 0,0 1 0,0-1 0,2-5 0,9-18-790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17.093"/>
    </inkml:context>
    <inkml:brush xml:id="br0">
      <inkml:brushProperty name="width" value="0.035" units="cm"/>
      <inkml:brushProperty name="height" value="0.035" units="cm"/>
    </inkml:brush>
  </inkml:definitions>
  <inkml:trace contextRef="#ctx0" brushRef="#br0">0 41 12811,'2'-1'165,"-1"0"0,0 0 0,1 0 0,-1 0 0,0 0 0,1 0 0,-1 0 1,1 1-1,-1-1 0,1 0 0,0 1 0,-1 0 0,1-1 0,0 1 0,-1 0 0,1 0 0,0 0 0,-1 0 1,1 0-1,3 1 0,36 6 1593,-40-7-1650,102 34 2849,-77-23-2609,1-2 1,-1-1 0,52 8-1,23-8-213,91 14 8,-160-15-126,115 17-12,-124-22-5,-1-1 1,1-1-1,-1-1 0,38-7 1,10-5 30,0 3-1,0 4 1,0 2 0,100 8-1,-62 5 74,1-5-1,116-10 1,49-12 198,-199 17-222,126 16 1,-95-2-69,0-4 0,159-7 0,-196-4 16,107 10 1,67 25-10,-184-23-14,2-3 0,-1-3 0,1-3 0,94-9 0,-76-2-6,59-9-6,149 1 0,-195 18 5,48 1 18,202-24 0,-236 8-14,416-43-16,-248 55 38,28-2 16,0-23-19,-124 4-37,1 9 0,279 10 0,16 9 81,-384-2-67,0 4-1,-1 5 0,115 27 1,-142-25 1,-1-4 0,1-2 0,0-2 0,95-7-1,-9-3 10,-76 5-2,0-4-1,0-3 1,76-17 0,10-9 54,-135 30-46,0 2 0,0 0 0,0 2 0,46 6-1,-67-7-25,14 3 133,-16-1-17,-9 0-75,4-1 10,-36 6-1435,38-6 1251,0 0 0,0 0 0,0 0 0,1 0 0,-1 1 0,0-1 0,1 1 0,-1-1 0,1 1 0,0 0 0,-4 4 0,0 1-474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247"/>
    </inkml:context>
    <inkml:brush xml:id="br0">
      <inkml:brushProperty name="width" value="0.035" units="cm"/>
      <inkml:brushProperty name="height" value="0.035" units="cm"/>
    </inkml:brush>
  </inkml:definitions>
  <inkml:trace contextRef="#ctx0" brushRef="#br0">58 510 15083,'7'-4'562,"1"-1"-1,-1 0 1,0-1 0,-1 0-1,12-13 1,-16 16-296,0 0 0,0 0 0,0 0 0,0-1 0,-1 1 0,1-1 0,-1 1-1,0-1 1,0 0 0,-1 1 0,1-1 0,-1 0 0,1 1 0,-1-1 0,0 0 0,-2-7 0,2 10-206,0 0 0,0-1 0,0 1 0,-1-1 0,1 1 0,-1 0 0,1-1 0,-1 1 0,1 0 0,-1 0 0,0-1-1,1 1 1,-1 0 0,0 0 0,0 0 0,0 0 0,0 0 0,0 0 0,0 0 0,0 0 0,-1 1 0,1-1 0,0 0 0,0 1 0,-1-1 0,1 0 0,0 1-1,-1 0 1,1-1 0,0 1 0,-1 0 0,1 0 0,0 0 0,-3 0 0,1 0 2,-1 0-1,1 1 1,0-1-1,0 1 1,0 0-1,0 0 1,0 0-1,0 1 1,0-1-1,0 1 1,0 0-1,0-1 1,1 1-1,-5 4 1,3-1-11,-1 1 1,1-1-1,0 1 1,0 0-1,1 0 0,0 0 1,0 0-1,0 1 1,1-1-1,0 1 1,0 0-1,1-1 0,-1 1 1,2 0-1,-1 12 1,1-18-50,0 0-1,0 0 1,0 0 0,0 0 0,0 0 0,0 0-1,0 0 1,0 0 0,1 0 0,-1 0 0,1 0-1,-1 0 1,0 0 0,1 0 0,0 0-1,-1 0 1,1 0 0,-1-1 0,1 1 0,0 0-1,0 0 1,-1-1 0,1 1 0,0 0 0,0-1-1,0 1 1,0-1 0,0 1 0,0-1 0,0 0-1,0 1 1,0-1 0,0 0 0,0 0 0,0 1-1,0-1 1,0 0 0,0 0 0,0 0 0,0 0-1,0-1 1,0 1 0,2 0 0,4-2 4,0 0 0,0-1 0,0 0 0,0 0 1,7-4-1,92-57 23,32-17 72,-118 71-80,0 2-1,0 0 1,1 2-1,-1 0 1,36-5-1,-55 11 14,1-1 1,-1 1-1,1-1 1,-1 1-1,0-1 0,1 1 1,-1-1-1,0 0 0,1 0 1,-1 0-1,0 0 0,0 0 1,0 0-1,0 0 0,0 0 1,0-1-1,1 0 0,13-27 344,-10 18-222,47-83 702,14-30-1504,-60 103-597,-6 20 1185,0 1 0,0-1 1,0 1-1,0-1 0,0 0 0,0 1 0,0-1 0,0 1 0,-1-1 0,1 1 0,0-1 0,0 1 0,-1-1 0,1 1 0,0-1 0,0 1 0,-1 0 0,1-1 0,-1 1 0,1-1 0,-1 0 0,-2 0-74,0 0 0,0 0 0,-1 1 0,1-1 0,0 0 0,0 1-1,0 0 1,-1 0 0,1 0 0,-4 1 0,-34 0-795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3.748"/>
    </inkml:context>
    <inkml:brush xml:id="br0">
      <inkml:brushProperty name="width" value="0.035" units="cm"/>
      <inkml:brushProperty name="height" value="0.035" units="cm"/>
    </inkml:brush>
  </inkml:definitions>
  <inkml:trace contextRef="#ctx0" brushRef="#br0">16 298 20284,'-12'-26'1745,"9"-13"-1273,4 0-192,11-6 512,2 3-280,7 3-832,3 7 1496,3 11-1136,1 9-32,4 9-24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4.137"/>
    </inkml:context>
    <inkml:brush xml:id="br0">
      <inkml:brushProperty name="width" value="0.035" units="cm"/>
      <inkml:brushProperty name="height" value="0.035" units="cm"/>
    </inkml:brush>
  </inkml:definitions>
  <inkml:trace contextRef="#ctx0" brushRef="#br0">1 15 16131,'0'-1'120,"0"1"0,-1-1 0,1 0-1,0 1 1,0-1 0,0 0-1,0 1 1,1-1 0,-1 0-1,0 1 1,0-1 0,0 0-1,0 1 1,1-1 0,-1 0-1,0 1 1,1-1 0,-1 1 0,0-1-1,2 0 1,-2 1-46,1 0 0,-1 0 0,0 0 0,1 0 0,-1 0 0,1 0 0,-1 0 0,1 0 0,-1 1 0,0-1 0,1 0-1,-1 0 1,0 0 0,1 1 0,-1-1 0,1 0 0,-1 0 0,0 1 0,0-1 0,1 0 0,-1 1 0,0-1 0,1 1 0,19 29 1993,-19-29-1988,28 54 1763,39 98-1,8 67-1390,-33-91-1464,-33-104-67,-8-24-260,-1-6 956,-2-9 135,-9-28-478,-5-11-152</inkml:trace>
  <inkml:trace contextRef="#ctx0" brushRef="#br0" timeOffset="1">231 228 13931,'26'11'714,"2"1"-19,0-1 1,1-1-1,50 9 1,-72-18-568,0 0 0,1 0 0,-1-1 0,0 0 0,1 0 0,-1 0 0,1-1 0,-1-1 0,0 1 0,0-1 0,0 0 0,0-1 0,0 1 0,0-1 0,-1-1 0,1 1 0,-1-1 0,0 0 0,0-1 0,8-7 0,-10 8 26,0-1-1,0 0 1,-1 0 0,0 0 0,1 0-1,-2-1 1,1 1 0,-1-1-1,0 1 1,0-1 0,0 0 0,-1 0-1,0 0 1,0 0 0,0-8-1,-1 10-60,0 1-1,0-1 0,-1 1 0,1 0 0,-1-1 0,0 1 0,0 0 0,0 0 0,0-1 0,-1 1 0,1 0 0,-1 0 0,0 0 0,0 1 0,0-1 0,0 0 0,0 1 0,-1-1 1,1 1-1,-1 0 0,0 0 0,0 0 0,1 0 0,-1 0 0,0 1 0,0-1 0,-1 1 0,-3-2 0,3 2-26,1 0-1,0 0 1,-1 1-1,1-1 1,-1 1-1,0 0 1,1 0 0,-1 0-1,1 0 1,-1 1-1,1-1 1,-1 1-1,1 0 1,-1 0-1,-5 3 1,4-2-12,0 1 0,1 0 0,-1 1 0,1-1 0,-1 1 0,1 0 0,0 0 0,1 0 0,-5 6 0,1 1-8,1-1 0,0 1-1,0 0 1,1 0-1,1 0 1,0 1-1,1 0 1,-4 19-1,5-13-34,1-1-1,1 0 1,1 0 0,0 0-1,5 27 1,-5-37-104,1-1 1,-1 0-1,1 1 1,0-1-1,1 0 0,0 0 1,0 0-1,0 0 1,0 0-1,1-1 0,0 0 1,0 0-1,1 0 1,-1 0-1,1 0 0,0-1 1,9 6-1,-12-9 21,1 1-1,-1-1 1,1 0-1,0 0 1,0-1-1,0 1 0,-1-1 1,1 1-1,0-1 1,0 0-1,0 0 1,0 0-1,0 0 1,0-1-1,0 1 1,-1-1-1,6-1 1,-3 0 2,0 0 1,0-1 0,-1 0-1,1 0 1,-1 0-1,1 0 1,-1-1 0,0 1-1,4-6 1,28-38-671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185"/>
    </inkml:context>
    <inkml:brush xml:id="br0">
      <inkml:brushProperty name="width" value="0.035" units="cm"/>
      <inkml:brushProperty name="height" value="0.035" units="cm"/>
    </inkml:brush>
  </inkml:definitions>
  <inkml:trace contextRef="#ctx0" brushRef="#br0">32 383 17780,'-10'61'1781,"-9"71"405,17-113-1868,1 1 0,1-1 1,1 0-1,5 31 0,-5-48-299,-1 0 0,0 1 0,1-1 0,-1 0 0,1 0 0,0 0 0,0 0 0,0 0 0,0 0 0,0 0 0,0 0 0,0-1 0,1 1 0,-1 0 0,1-1 0,-1 1-1,1-1 1,0 1 0,-1-1 0,1 0 0,0 0 0,0 0 0,0 0 0,0 0 0,0 0 0,0 0 0,4 0 0,2 0-28,0-1 0,0 0 1,0 0-1,0-1 0,0 0 0,10-3 1,21-2-83,-29 5 65,0 1-1,0 1 1,0-1-1,0 2 1,-1-1-1,1 1 1,0 1 0,-1 0-1,1 0 1,-1 1-1,0 0 1,10 6-1,-9-3 4,1 1 0,-1 0-1,-1 0 1,1 1 0,-2 1-1,1-1 1,-1 1-1,-1 1 1,8 12 0,0 6 164,-2-1 1,0 2-1,-2 0 1,-2 0 0,-1 1-1,-1 0 1,-1 0-1,-2 1 1,-1-1-1,-2 1 1,-2 37 0,-1-52 90,1-1 1,-7 21 0,7-32-148,-1 1-1,0-1 1,0 1 0,0-1-1,-1 0 1,1 0 0,-1 0-1,-1-1 1,1 1 0,-5 4-1,7-8-63,0 0 0,0 0-1,-1 0 1,1 0-1,0 0 1,-1 0 0,1 0-1,-1 0 1,1-1 0,-1 1-1,1 0 1,-1-1 0,0 1-1,1-1 1,-1 0-1,1 0 1,-1 1 0,0-1-1,1 0 1,-1 0 0,0-1-1,1 1 1,-1 0 0,0-1-1,1 1 1,-1 0-1,1-1 1,-1 0 0,1 1-1,-1-1 1,1 0 0,-1 0-1,1 0 1,0 0 0,0 0-1,-1 0 1,1 0-1,0 0 1,0-1 0,-1-1-1,-4-4-7,0-1 0,0 0 0,1-1 0,0 1 0,-6-16 1,0-6-89,1-1 0,2 0 0,1 0 0,1 0 1,2-1-1,1 0 0,1-32 0,4 8-65,2-1 0,3 1 0,15-61 0,48-140 31,-38 149 232,-28 118 78,2 18-142,-2-10-15,-2-8-5,1 1 0,0-1 0,1 0 0,8 16 0,-11-24-36,0-1-1,0 1 1,0 0 0,0-1-1,0 1 1,1 0 0,-1-1 0,0 0-1,1 1 1,-1-1 0,1 0-1,0 0 1,-1 0 0,1 0 0,0 0-1,-1 0 1,1 0 0,0 0-1,0-1 1,0 1 0,0-1 0,0 1-1,0-1 1,0 0 0,-1 0-1,1 0 1,0 0 0,0 0-1,0 0 1,0-1 0,0 1 0,0 0-1,3-2 1,3-2 0,0-1 0,0 1 0,-1-1 0,1-1 1,-1 1-1,-1-1 0,1-1 0,9-10 0,44-64-41,-53 71 29,120-184-189,-124 190 188,14-17-75,-17 21 84,1 0 0,-1 0 0,0-1 0,1 1-1,-1 0 1,0 0 0,1 0 0,-1-1 0,0 1 0,1 0-1,-1 0 1,1 0 0,-1 0 0,0 0 0,1 0 0,-1 0-1,1 0 1,-1 0 0,0 0 0,1 0 0,-1 0 0,0 0-1,1 0 1,-1 0 0,1 0 0,-1 0 0,0 0 0,1 0 0,-1 1-1,0-1 1,1 0 0,-1 0 0,0 0 0,1 1 0,-1-1-1,0 0 1,1 1 0,-1-1 0,0 0 0,0 1 0,1-1-1,-1 0 1,0 1 0,0-1 0,0 0 0,0 1 0,1-1-1,-1 0 1,0 1 0,0-1 0,0 1 0,0 0 0,5 15 36,-1 1 1,3 27-1,6 24 137,-8-53-118,0-1 0,1 0-1,0 0 1,1-1-1,0 0 1,1 0-1,1 0 1,12 13 0,-8-12-29,2 0 0,-1-1 0,2-1 0,0 0 1,33 18-1,-31-21-104,-2 1 0,1 1 0,-1 1 0,23 21 0,-32-26 45,-1 0 1,0 1 0,0-1-1,-1 1 1,0 0 0,0 0 0,-1 1-1,0 0 1,-1-1 0,0 1-1,4 17 1,-5-15 45,-1-1 0,0 1 0,-1 0 0,0-1 0,-1 1 0,-3 21 0,3-28 21,0 1 0,0 0 0,-1 0 0,0-1 0,1 1 0,-1-1 0,-1 1 0,1-1 0,-1 0 0,0 0 0,0 0 0,0 0 0,0 0 0,-1-1 0,1 0 0,-1 1 0,-4 2-1,6-5-11,1 0 0,-1-1-1,0 1 1,1 0-1,-1 0 1,0-1 0,0 1-1,1-1 1,-1 0-1,0 1 1,0-1 0,0 0-1,1 0 1,-1 0-1,0 0 1,0-1 0,0 1-1,0 0 1,1-1 0,-1 1-1,-2-2 1,1 1 2,1-1 0,-1 0-1,1 0 1,-1 0 0,1 0 0,0 0 0,0-1 0,0 1 0,0-1 0,0 1 0,-2-6 0,-1-3 11,0 0 1,1-1-1,0 0 0,1 0 1,-3-19-1,0-24-76,3-1 0,2 0 0,8-74 0,35-167-515,-21 165 203,-25 159 589,1 53-1,2-71-190,2 0 1,-1-1-1,1 1 1,1 0 0,0-1-1,0 0 1,0 1 0,1-1-1,1 0 1,7 15-1,-9-21-34,0 0 0,-1 0 0,1-1 0,0 1 0,0-1 0,0 1 0,1-1 0,-1 0 0,0 1 0,0-1 0,1 0 0,-1-1 0,0 1 0,1 0 0,-1-1 0,1 1 0,-1-1-1,1 0 1,-1 0 0,1 0 0,-1 0 0,1 0 0,-1 0 0,1-1 0,-1 1 0,1-1 0,-1 0 0,1 0 0,2-1 0,8-4 15,0 0-1,0-1 1,22-15 0,15-15 30,49-48 0,38-29-27,-128 108-32,0 0-1,1 0 1,17-7-1,-24 12 4,-1 0 0,0 0-1,1 1 1,-1-1-1,1 1 1,-1 0 0,1 0-1,-1-1 1,0 1 0,4 1-1,-4-1 1,-1 1 0,0-1 0,0 0 0,0 1 1,0-1-1,0 1 0,0 0 0,0-1 0,0 1 0,0 0 0,0-1 0,-1 1 0,1 0 0,0 0 0,0 0 0,-1 0 0,1 0 0,0 0 0,-1 0 1,1 0-1,-1 0 0,1 2 0,2 7-2,0 0-1,2 21 1,-4-22-1,0 1-1,1-1 1,0 1-1,5 10 1,-7-20-58,0 1 1,1 0-1,-1 0 1,0 0 0,1-1-1,-1 1 1,1 0-1,-1-1 1,1 1-1,-1 0 1,1-1 0,-1 1-1,1-1 1,0 1-1,-1-1 1,1 1 0,0-1-1,-1 1 1,1-1-1,0 1 1,0-1-1,-1 0 1,1 0 0,0 1-1,0-1 1,0 0-1,-1 0 1,1 0-1,0 0 1,0 0 0,0 0-1,0 0 1,-1 0-1,1 0 1,0 0-1,0-1 1,0 1 0,-1 0-1,1 0 1,0-1-1,0 1 1,-1-1-1,1 1 1,0-1 0,0 0-1,3-2-186,0 0-1,0 0 0,-1 0 1,1 0-1,-1-1 1,0 0-1,3-5 0,11-21-664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5.697"/>
    </inkml:context>
    <inkml:brush xml:id="br0">
      <inkml:brushProperty name="width" value="0.035" units="cm"/>
      <inkml:brushProperty name="height" value="0.035" units="cm"/>
    </inkml:brush>
  </inkml:definitions>
  <inkml:trace contextRef="#ctx0" brushRef="#br0">94 151 18292,'0'-1'66,"0"0"-1,0 1 1,0-1-1,0 0 1,-1 0 0,1 0-1,0 1 1,0-1-1,0 0 1,-1 0 0,1 1-1,-1-1 1,1 0-1,0 1 1,-1-1 0,1 0-1,-1 1 1,1-1 0,-1 0-1,0 1 1,1-1-1,-1 1 1,1-1 0,-1 1-1,0 0 1,0-1-1,1 1 1,-1-1 0,0 1-1,1 0 1,-1 0 0,0 0-1,0-1 1,0 1-1,1 0 1,-1 0 0,0 0-1,0 0 1,0 0-1,1 0 1,-3 1 0,1 0 54,0 0-1,-1 1 1,1-1 0,0 1 0,0 0 0,0-1 0,0 1 0,0 0 0,1 0-1,-1 0 1,0 1 0,-1 3 0,-5 9 189,2 1 0,0 0 0,0 1-1,2-1 1,0 1 0,1 0 0,0 0-1,2 0 1,0 0 0,1 1 0,0-1 0,5 22-1,-5-34-267,1 0 0,0 0 0,1 0 0,-1 0 0,1-1 0,0 1 0,0-1 0,1 1 0,-1-1-1,1 0 1,6 8 0,-7-11-32,-1 1-1,1-1 0,-1 0 1,1 0-1,-1 0 0,1-1 1,0 1-1,-1 0 0,1 0 1,0-1-1,0 1 0,-1-1 1,1 0-1,0 1 0,0-1 1,0 0-1,0 0 0,0 0 1,-1 0-1,1-1 0,0 1 1,0 0-1,0-1 0,-1 1 1,1-1-1,0 0 0,0 1 1,-1-1-1,1 0 0,-1 0 1,1 0-1,-1 0 0,1-1 1,1-1-1,8-6 14,-2-1 1,0 0-1,0 0 0,0-1 0,-1 0 1,-1-1-1,10-19 0,1-8 34,14-45 0,-18 40-93,-2-1 0,13-89 0,-25 126-56,-2 8 20,-3 11-89,0 7-85,2 0 0,0 1 0,1-1 0,0 24 0,6 77-1296,-2-97 1312,1 0 0,1 0 0,12 40 0,4-22-380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156"/>
    </inkml:context>
    <inkml:brush xml:id="br0">
      <inkml:brushProperty name="width" value="0.035" units="cm"/>
      <inkml:brushProperty name="height" value="0.035" units="cm"/>
    </inkml:brush>
  </inkml:definitions>
  <inkml:trace contextRef="#ctx0" brushRef="#br0">59 105 16444,'-1'-7'193,"0"-4"128,-1 0 0,0 0 0,0 1 0,-1-1 0,-7-18 0,-2 15 115,12 14-412,0 0 0,-1 0-1,1-1 1,0 1 0,-1 0 0,1 0 0,0 0-1,0 0 1,-1 0 0,1 0 0,0 0 0,-1 0 0,1 0-1,0 0 1,-1 0 0,1 1 0,0-1 0,0 0-1,-1 0 1,1 0 0,0 0 0,-1 0 0,1 1 0,0-1-1,0 0 1,-1 0 0,1 0 0,0 1 0,0-1-1,-1 1 1,0 1 97,-1 1 1,1 0-1,0 0 0,0 0 1,0 0-1,0 0 0,0 0 0,1 0 1,-1 4-1,-3 29 311,2-1 1,1 0 0,2 0-1,2 1 1,1-1 0,11 47-1,-13-77-393,-1 0 0,1-1 0,0 1 0,0-1 0,0 0 0,0 1-1,1-1 1,0 0 0,0 0 0,0-1 0,0 1 0,6 4 0,-6-6-24,0 0 1,0-1 0,0 1 0,-1-1 0,1 0 0,1 1-1,-1-2 1,0 1 0,0 0 0,0 0 0,0-1-1,1 0 1,-1 0 0,0 0 0,0 0 0,1 0 0,-1-1-1,0 1 1,5-2 0,5-3-50,0-1 0,0 0 0,-1 0 0,1-1 0,-1-1 0,18-15 0,-20 15-27,0 0 0,1 1 1,-1 0-1,2 0 0,-1 1 1,1 1-1,0 0 0,16-5 1,-27 10 59,0 0 0,-1-1-1,1 1 1,0 0 0,0 0 0,0 0 0,0 0 0,-1 0 0,1 0 0,0 0-1,0 0 1,0 0 0,0 0 0,-1 0 0,1 0 0,0 0 0,0 1 0,0-1 0,-1 0-1,1 1 1,0-1 0,0 0 0,-1 1 0,1-1 0,0 1 0,-1 0 0,1-1-1,0 1 1,-1-1 0,1 1 0,-1 0 0,1-1 0,-1 1 0,0 0 0,1 0 0,-1-1-1,0 1 1,1 0 0,-1 0 0,0 0 0,0-1 0,0 1 0,1 0 0,-1 0-1,0 0 1,0 0 0,0-1 0,-1 3 0,1 2 34,-1 1 0,-1 0 0,1 0 0,-1-1 0,0 1 0,-3 5 0,-6 12 87,-2-1-1,0 0 1,-1-1 0,-20 22-1,22-29-269,0-1-1,-1 0 0,-1-1 1,0 0-1,0-1 0,-27 14 1,36-22 229,0-1 0,0 0-1,0 0 1,0 0 0,-8 1 0,12-3-82,0 0 0,0 0-1,0 0 1,0 1 0,0-1-1,0 0 1,0 0 0,0-1 0,0 1-1,0 0 1,0 0 0,0 0-1,0-1 1,0 1 0,0 0 0,0-1-1,0 1 1,0-1 0,1 1 0,-1-1-1,0 1 1,0-1 0,0 0-1,1 1 1,-1-1 0,0 0 0,1 0-1,-1 0 1,0 1 0,1-1-1,-1 0 1,1 0 0,0 0 0,-1 0-1,1 0 1,-1-1 0,3-27-240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6.854"/>
    </inkml:context>
    <inkml:brush xml:id="br0">
      <inkml:brushProperty name="width" value="0.035" units="cm"/>
      <inkml:brushProperty name="height" value="0.035" units="cm"/>
    </inkml:brush>
  </inkml:definitions>
  <inkml:trace contextRef="#ctx0" brushRef="#br0">172 707 19476,'-2'-1'125,"1"1"1,0 0-1,-1-1 0,1 1 0,0 0 0,-1 0 0,1 0 1,-1 0-1,1 0 0,0 1 0,-1-1 0,1 0 1,0 1-1,-1-1 0,1 1 0,0-1 0,-1 1 1,1-1-1,-2 3 0,-23 16 380,14-7-102,1-1 0,0 1-1,1 1 1,0 0 0,1 1 0,-12 22 0,16-25-287,0 0 0,0 1 1,1 0-1,1-1 0,0 1 0,0 0 0,1 1 1,1-1-1,0 17 0,1-26-98,0 1-1,0 0 1,1-1-1,-1 1 1,1-1-1,0 1 1,0-1 0,0 0-1,1 1 1,-1-1-1,1 0 1,-1 0 0,1 0-1,0 0 1,0 0-1,1 0 1,-1 0 0,1-1-1,-1 0 1,1 1-1,0-1 1,0 0-1,0 0 1,5 2 0,4 1-20,1-1 0,0 0 1,-1-1-1,1 0 0,19 1 1,-17-3-74,0 1 1,0 1-1,19 7 1,-26-7 29,-1 0-1,0 0 1,-1 1-1,1 1 1,-1-1-1,1 1 1,-1 0-1,-1 0 1,1 1-1,-1 0 1,7 9-1,-5-5 0,-2 0 0,1 0 0,-1 1 0,0-1 0,-1 1 0,-1 0 0,3 14 0,-2-5 102,-1 1 0,-2-1-1,0 1 1,-1-1 0,-1 1 0,0 0-1,-2-1 1,-8 31 0,6-33 128,-1-1 1,-1 0 0,-10 20-1,13-30-74,0 0 1,0-1-1,0 1 0,-1-1 0,0 0 0,-1 0 1,1 0-1,-1-1 0,-11 9 0,15-13-90,1 0-1,-1-1 1,1 1-1,-1 0 1,1 0-1,-1-1 0,1 1 1,-1-1-1,1 1 1,-1-1-1,0 0 1,1 0-1,-1 0 1,1 0-1,-1 0 0,0 0 1,1 0-1,-1 0 1,0-1-1,1 1 1,-1-1-1,1 1 1,-1-1-1,1 1 0,-1-1 1,1 0-1,0 0 1,-1 0-1,1 0 1,0 0-1,-1 0 1,1 0-1,0 0 0,0 0 1,0-1-1,0 1 1,-1-2-1,-1-3-5,0 0-1,0 0 1,0 0 0,1 0-1,0 0 1,0-1 0,0 1-1,0-10 1,0-13-43,1-1 1,1 0-1,2 0 1,1 1-1,8-39 1,50-145-160,26-13 119,-5 11 141,-80 211-69,3-8 14,-1 0 0,0-1 0,0 1 0,-2-1 1,1 0-1,-2 0 0,1 0 0,-2-21 0,0 34-15,0-1-1,0 1 0,0-1 1,0 1-1,0-1 1,0 1-1,0-1 0,0 1 1,0-1-1,0 1 1,0-1-1,0 1 0,0-1 1,0 1-1,-1-1 1,1 1-1,0-1 0,0 1 1,-1-1-1,1 1 0,0 0 1,0-1-1,-1 1 1,1-1-1,-1 1 0,1 0 1,0-1-1,-1 1 1,1 0-1,-1 0 0,1-1 1,-1 1-1,1 0 1,-1 0-1,1 0 0,-1-1 1,1 1-1,-1 0 1,1 0-1,-1 0 0,1 0 1,-1 0-1,1 0 1,-1 0-1,1 0 0,-2 1 1,1 0 4,-1 0-1,0 0 1,0 0 0,1 1 0,-1-1-1,0 1 1,1-1 0,0 1 0,-1-1-1,1 1 1,-2 3 0,-7 14 11,1-1 0,1 1 1,1 1-1,1 0 0,-8 39 0,10-33-3,1 0 0,1 1-1,1-1 1,4 34 0,-3-53-12,1-1 0,0 1 0,1 0 0,0-1 0,0 1 0,0-1 0,1 0 0,4 10 0,-5-14-2,-1-1 0,0 1 0,1 0 1,-1 0-1,1-1 0,0 1 0,-1-1 1,1 1-1,0-1 0,0 0 0,0 0 1,0 1-1,0-2 0,0 1 0,0 0 1,0 0-1,1-1 0,-1 1 1,0-1-1,0 1 0,1-1 0,-1 0 1,0 0-1,0 0 0,1 0 0,-1-1 1,0 1-1,3-1 0,2-1 0,0-1-1,0 0 1,0 0-1,0-1 0,0 0 1,-1 0-1,0 0 1,0-1-1,0 0 1,0 0-1,-1 0 0,7-9 1,2-3-7,-1-1 0,-1-1 0,11-22 1,-3-1-88,-2-1 1,-2-1 0,-1-1 0,15-89 0,-16 37-312,2-130-1,-15 212 356,0-9-92,0 0 0,-2 0 0,-7-46-1,8 70 136,0-1 0,0 0 0,-1 0-1,1 1 1,0-1 0,0 0 0,0 1-1,-1-1 1,1 0 0,0 1 0,0-1-1,-1 1 1,1-1 0,-1 0 0,1 1-1,-1-1 1,1 1 0,-1-1 0,1 1-1,-1-1 1,1 1 0,-2-1 0,2 1 3,-1 0 0,1 0 0,-1 1 0,1-1 0,-1 0 0,1 0 0,-1 0 0,1 1 0,-1-1 0,1 0 0,0 1 0,-1-1 0,1 0 0,-1 1 0,1-1 0,0 1 1,-1-1-1,1 0 0,0 1 0,-1-1 0,1 2 0,-17 34-64,15-31 51,-6 20 83,0 0 1,2 1 0,1 0 0,1-1-1,1 2 1,1-1 0,2 0-1,3 40 1,4-10 325,2-1 0,31 106 0,16-12 238,-45-126-543,1 0 0,1-2 0,0 1 0,20 22-1,-30-40-92,0 0 0,1-1 0,0 1-1,-1-1 1,1 0 0,1 0 0,-1 0-1,0 0 1,1-1 0,-1 1 0,1-1-1,7 2 1,-9-4-37,0 1-1,-1-1 0,1 0 1,0 0-1,-1 0 0,1 0 1,0-1-1,-1 1 0,1-1 1,0 1-1,-1-1 0,1 0 1,-1 0-1,1 0 1,-1-1-1,1 1 0,-1 0 1,0-1-1,0 0 0,0 1 1,0-1-1,0 0 0,0 0 1,1-2-1,2-3-195,0 1 0,-1-1 0,0 0 0,0 0 0,-1 0-1,0-1 1,0 1 0,-1-1 0,3-12 0,-2-2-185,0 0 1,-1-27-1,-1-1-371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336"/>
    </inkml:context>
    <inkml:brush xml:id="br0">
      <inkml:brushProperty name="width" value="0.035" units="cm"/>
      <inkml:brushProperty name="height" value="0.035" units="cm"/>
    </inkml:brush>
  </inkml:definitions>
  <inkml:trace contextRef="#ctx0" brushRef="#br0">32 1256 15803,'-2'0'235,"0"1"-1,0 0 0,1 0 1,-1-1-1,0 1 0,1 0 0,-1 0 1,1 1-1,-1-1 0,1 0 1,0 0-1,0 1 0,-1-1 1,1 1-1,0-1 0,0 1 0,0-1 1,0 1-1,1-1 0,-1 1 1,0 0-1,1 0 0,-1-1 0,1 1 1,-1 0-1,1 0 0,0 0 1,0 0-1,0-1 0,0 1 1,0 0-1,0 0 0,1 2 0,-1-3-127,1 1 0,-1-1 0,1 1-1,-1-1 1,1 1 0,-1-1-1,1 0 1,0 1 0,0-1 0,0 0-1,0 0 1,0 0 0,0 1-1,0-1 1,0 0 0,0 0 0,0 0-1,0-1 1,1 1 0,-1 0-1,0 0 1,1-1 0,-1 1 0,1-1-1,-1 1 1,1-1 0,-1 1-1,1-1 1,-1 0 0,1 0 0,-1 0-1,1 0 1,-1 0 0,1 0-1,-1 0 1,1 0 0,-1-1 0,1 1-1,1-2 1,3 0-13,0-1-1,0 0 1,0 0 0,-1-1-1,1 0 1,-1 0 0,0 0-1,-1 0 1,1-1 0,8-10-1,0-3 82,20-37-1,-22 34-89,-1 0 1,-1 0-1,11-38 0,-17 48-63,-1 0 0,0-1 0,0 1 0,-1 0 0,-1-1 0,0 1-1,0 0 1,-1-1 0,-3-14 0,3 24-21,1 1-1,0-1 1,-1 1-1,1 0 1,-1-1-1,1 1 1,-1 0-1,0-1 0,1 1 1,-1 0-1,0 0 1,0 0-1,0-1 1,0 1-1,0 0 1,-2-1-1,2 2-1,0-1 0,0 1 0,0 0 0,1 0 0,-1 0 0,0-1 0,0 1 0,0 0 0,0 0-1,0 0 1,0 0 0,1 0 0,-1 1 0,0-1 0,0 0 0,0 0 0,0 0 0,0 1 0,1-1 0,-2 1-1,-2 1-4,1 0 1,0 1-1,1-1 0,-1 1 0,0-1 0,1 1 0,-1 0 0,1 0 0,0 0 0,0 0 0,0 1 0,-1 2 0,-5 14-2,1 0 0,1 1 0,1 0 0,1 0 0,-3 36 0,5-22 32,1 1 0,8 59 0,-6-86-11,0-1-1,1 1 1,0-1-1,1 1 1,0-1-1,0 0 1,0 0-1,7 9 1,-9-14-8,0-1-1,1 0 1,0-1 0,-1 1-1,1 0 1,0 0 0,0-1-1,0 1 1,0-1 0,0 1-1,0-1 1,0 0 0,0 0-1,1 0 1,-1 0 0,0 0-1,1-1 1,-1 1 0,0-1-1,1 1 1,-1-1 0,1 0-1,-1 0 1,1 0-1,-1 0 1,1 0 0,-1-1-1,1 1 1,-1-1 0,0 0-1,1 0 1,2-1 0,7-4 3,-1 0 1,1-1-1,-2 0 0,1-1 1,-1 0-1,0-1 0,-1 0 1,0 0-1,10-14 1,5-9 24,34-60 0,-20 20-101,54-147-1,-96 239 33,1 1 0,1-1 0,1 42 0,2-42 40,0 0 0,5 21-1,-6-37-7,1 0 1,0 0-1,0 0 0,0 0 0,0-1 0,1 1 0,0 0 0,-1-1 0,1 0 0,1 1 1,-1-1-1,0 0 0,1 0 0,0 0 0,-1 0 0,1 0 0,6 3 0,-7-5-22,1 0-1,-1 0 0,1 0 1,-1-1-1,1 1 0,0-1 0,-1 0 1,1 0-1,-1 0 0,1 0 1,0 0-1,-1 0 0,1-1 1,-1 1-1,1-1 0,-1 0 0,1 0 1,-1 0-1,1 0 0,-1 0 1,0 0-1,0-1 0,1 1 0,-1-1 1,0 1-1,3-5 0,3-1-171,-1-1-1,0 0 0,0-1 0,-1 0 0,8-13 1,-2-3-290,-1 0 0,-1-1 0,-1 0 1,-1-1-1,-2 0 0,4-29 0,7-165-1945,-16 188 1640,1-98-2289,-3 107 2390,-1 1 0,-1 1 0,-7-31 0,3 37 704,2 15 274,1 8 306,0 13 25,1 0 0,0 1 0,1 22 0,3 72 1968,0-90-2040,2 40 952,14 84-1,-10-111-1108,2-1 0,1 0 0,24 56 0,-32-87-368,14 25 23,-16-29-44,1-1 0,0 0 0,0 1 0,0-1 0,0 0 0,1 1 0,-1-1 0,0 0 0,0 0 0,1 0 0,-1 0 0,1 0 0,-1 0 1,1-1-1,-1 1 0,3 0 0,-4-1 0,0 0 1,1 0 0,-1 0-1,0 0 1,1 0 0,-1 0-1,1 0 1,-1 0-1,0-1 1,1 1 0,-1 0-1,0 0 1,1 0 0,-1-1-1,0 1 1,0 0-1,1 0 1,-1-1 0,0 1-1,0 0 1,1-1 0,-1 1-1,0 0 1,0 0 0,0-1-1,0 1 1,1-1-1,-1 1 1,0 0 0,0-1-1,0 1 1,0 0 0,0-1-1,0 1 1,0 0 0,0-1-1,0 1 1,0-1-1,0 1 1,0 0 0,0-1-1,-1 0 1,-2-21 5,3 19-6,-48-178 171,48 170-52,7 13-19,17 19 59,-12-9-74,-5-7-62,-1 0 0,1-1 0,0 0 0,0 0 0,0-1 0,1 0 0,-1 0 0,1-1 0,0 0 0,-1 0 0,1 0 0,0-1 0,12 0 0,-10-2-6,0 0 0,0 0 0,0-1 0,0 0 0,0 0 0,-1-1 0,0-1 0,1 1 0,16-11 0,-15 7-53,0 0-1,-1 0 1,0-1-1,0-1 1,-1 0-1,0 0 0,0-1 1,-1 0-1,-1 0 1,1-1-1,-2 0 1,0 0-1,0 0 0,-1-1 1,0 0-1,-1 0 1,3-14-1,-7 1-304,-4 19 118,-5 13 39,5-2 174,1 1-1,1-1 0,-1 1 1,1 0-1,0 0 1,0 0-1,1 0 0,0 0 1,0 1-1,0 9 0,0 7 150,4 36 0,-2-50-57,0 1 0,0-1-1,1 0 1,1 0-1,0 0 1,5 12 0,-7-19-55,0 0 0,-1 0 0,1 0 0,1-1 1,-1 1-1,0 0 0,0-1 0,1 1 0,-1-1 0,0 1 1,1-1-1,0 0 0,-1 1 0,1-1 0,0 0 0,0 0 1,-1 0-1,1 0 0,0-1 0,0 1 0,0 0 0,0-1 1,0 1-1,0-1 0,0 0 0,0 0 0,0 0 0,1 0 1,-1 0-1,0 0 0,0 0 0,0-1 0,0 1 0,3-2 1,1 0 24,0-1 0,0 0 0,0-1 0,-1 1 0,1-1 0,-1 0 0,0 0 0,0-1 0,0 0 0,7-8 0,3-7 97,19-33 1,-31 48-129,18-33 38,-2 0-1,-1-2 1,-2 0-1,21-83 1,-26 70-459,-2-1 0,-2 0 0,-1-83 0,-6 117 146,0 0 0,-1-1 0,-1 1 0,-1 0-1,0 0 1,-2 1 0,-1-1 0,-10-26 0,15 44 201,0 0 0,0 0 0,0 0 0,0 0 0,0 0 0,-1 0 0,1 1 1,-1-1-1,1 0 0,-1 1 0,0-1 0,1 1 0,-1-1 0,0 1 0,-4-2 0,5 3 39,1 0-1,-1-1 1,0 1-1,1 0 1,-1 0-1,0 0 0,0 0 1,1 0-1,-1 1 1,0-1-1,1 0 1,-1 0-1,0 0 0,1 1 1,-1-1-1,0 0 1,1 1-1,-1-1 1,1 0-1,-1 1 1,0 0-1,-1 0 9,1 1-1,-1 0 1,1 0-1,-1 0 1,1 0-1,0 0 1,0 0 0,0 0-1,-1 3 1,-5 17 196,1-1 1,1 1-1,1 0 1,1 0 0,0 37-1,3-9 457,11 76 1,-7-95-311,2 0 1,18 57-1,-20-77-313,1 1 0,0-1 0,0 0 1,1-1-1,0 1 0,1-1 0,0 0 0,1-1 0,0 0 0,15 13 0,-22-21-32,1 1 1,0-1 0,0 0 0,0 0 0,0 0-1,0 0 1,0 0 0,0 0 0,0-1 0,0 1 0,0-1-1,0 1 1,1-1 0,-1 0 0,4 0 0,-5 0 4,-1 0 1,1 0-1,-1-1 1,1 1-1,-1 0 0,1 0 1,-1 0-1,1-1 1,-1 1-1,1 0 1,-1-1-1,1 1 1,-1 0-1,0-1 1,1 1-1,-1-1 1,1 1-1,-1 0 1,0-1-1,0 1 0,1-1 1,-1 1-1,1-2 1,-1 0-2,0 1 1,0-1-1,0 1 1,0-1-1,0 1 1,0-1-1,0 1 1,0-1-1,-1 1 0,1-1 1,-1 1-1,0-4 1,-4-4-27,0 0 1,0 0 0,-1 0-1,0 1 1,0-1 0,-1 1-1,0 1 1,0-1 0,-9-5-1,-78-55-346,94 67 376,-52-31-64,-31-22 618,83 54-542,0 0-1,0 0 0,0 0 0,-1 0 0,1 0 0,0 0 1,0-1-1,0 1 0,0 0 0,0 0 0,0 0 0,0 0 1,0 0-1,0-1 0,0 1 0,0 0 0,0 0 0,0 0 1,0 0-1,0-1 0,0 1 0,0 0 0,0 0 0,0 0 0,0 0 1,0-1-1,0 1 0,0 0 0,0 0 0,0 0 0,0 0 1,0 0-1,0-1 0,0 1 0,0 0 0,0 0 0,1 0 1,-1 0-1,0 0 0,0 0 0,0-1 0,0 1 0,0 0 1,0 0-1,1 0 0,-1 0 0,0 0 0,0 0 0,0 0 0,0 0 1,0 0-1,1 0 0,-1 0 0,0 0 0,0 0 0,0 0 1,0 0-1,1 0 0,-1 0 0,0 0 0,0 0 0,0 0 1,0 0-1,1 0 0,-1 0 0,0 0 0,0 0 0,0 0 1,15-1 242,49 5 125,-32-1-540,1-2 1,0-1-1,0-1 0,60-11 1,-88 11 3,0-1 1,0 1-1,0-1 1,0 0 0,5-3-1,-9 4 131,0 1 0,0-1-1,0 0 1,0 1-1,0-1 1,0 0-1,0 0 1,0 0 0,-1 0-1,1 0 1,0 0-1,0 0 1,-1 0 0,1 0-1,-1 0 1,1 0-1,-1 0 1,1-1 0,-1 1-1,0 0 1,1 0-1,-1 0 1,0-1 0,0 1-1,0 0 1,0 0-1,0-1 1,-1-1 0,-9-18-530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8.834"/>
    </inkml:context>
    <inkml:brush xml:id="br0">
      <inkml:brushProperty name="width" value="0.035" units="cm"/>
      <inkml:brushProperty name="height" value="0.035" units="cm"/>
    </inkml:brush>
  </inkml:definitions>
  <inkml:trace contextRef="#ctx0" brushRef="#br0">8 8 22469,'-6'18'2344,"5"-9"-1696,4-9-295,6 0 1351,3-7-1312,0-2-672,-8 1 360,-1-2-112,-6 14-192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7:29.384"/>
    </inkml:context>
    <inkml:brush xml:id="br0">
      <inkml:brushProperty name="width" value="0.035" units="cm"/>
      <inkml:brushProperty name="height" value="0.035" units="cm"/>
    </inkml:brush>
  </inkml:definitions>
  <inkml:trace contextRef="#ctx0" brushRef="#br0">0 2277 17132,'2'2'128,"0"0"0,0 0 0,0 0 0,0-1 0,0 1 0,0 0 0,1-1 0,-1 0 0,1 1 0,-1-1 0,1 0 0,-1-1 0,1 1 1,-1 0-1,1-1 0,0 1 0,-1-1 0,1 0 0,0 0 0,0 0 0,-1 0 0,5-1 0,11-1 188,-1-1-1,23-6 1,-26 5-90,70-19 391,119-49 1,77-53-173,-224 98-363,751-386 613,-16-37 160,-442 249-285,-300 173-474,771-430 1627,-408 247-869,-3 25 20,-363 167-877,-16 5-150,1 2 1,1 1-1,0 1 0,58-9 1,-72 20-538,-18-1 654,0 0 0,0 0 0,0 0 0,0 1 0,0-1 0,0 0 0,0 0 0,1 0 0,-1 0 0,0 1 0,0-1 0,0 0 0,0 0 0,0 0 0,0 1-1,0-1 1,0 0 0,0 0 0,0 0 0,0 1 0,0-1 0,0 0 0,0 0 0,0 1 0,0-1 0,-1 0 0,1 0 0,0 0 0,0 0 0,0 1 0,0-1 0,0 0 0,0 0 0,0 0 0,-1 0 0,1 1 0,0-1 0,0 0 0,-1 0 0,-25 19-3239,19-14 2966,-1-1-1,1-1 0,-1 1 1,0-2-1,0 1 0,-1-1 0,-10 2 1,-32-1-1101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0:59.856"/>
    </inkml:context>
    <inkml:brush xml:id="br0">
      <inkml:brushProperty name="width" value="0.035" units="cm"/>
      <inkml:brushProperty name="height" value="0.035" units="cm"/>
    </inkml:brush>
  </inkml:definitions>
  <inkml:trace contextRef="#ctx0" brushRef="#br0">0 32 10786,'10'2'629,"1"1"-1,-1 0 0,0 1 0,17 8 1,17 6 317,-15-11-601,0-1 1,1-2 0,0 0-1,-1-3 1,57-2 0,-18 0 196,-29 3-150,1 2 0,-1 2 0,63 18-1,-57-13-165,1-1-1,50 4 1,-63-13-134,1-1 1,-1-2-1,39-7 1,98-27 128,-22 4-163,-45 16-3,0 3 0,1 5 1,-1 5-1,122 11 0,388 57-54,-221 2 76,-188-27-51,-62-22-40,186 1-1,-91-8 65,104 8-43,1-15 0,374-44-1,-176-39-12,-41 6 43,651-31 78,-1036 103-82,1 4 0,-1 6 0,0 4 0,135 35 0,-229-43-15,14 3-11,0-2-1,37 4 1,-60-10 25,0 0-1,-1 0 1,1-1 0,0 0 0,-1-1-1,1 0 1,-1 0 0,0-2 0,0 1-1,0-1 1,10-6 0,64-25 1488,-103 40-632,12-2-897,-1-5 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43.314"/>
    </inkml:context>
    <inkml:brush xml:id="br0">
      <inkml:brushProperty name="width" value="0.025" units="cm"/>
      <inkml:brushProperty name="height" value="0.025" units="cm"/>
      <inkml:brushProperty name="color" value="#E71224"/>
    </inkml:brush>
  </inkml:definitions>
  <inkml:trace contextRef="#ctx0" brushRef="#br0">0 3991 4516,'13'-7'-886,"94"-59"1779,146-116-1,96-111 1257,-96 77 339,1621-1160 2269,798-365-3295,-2629 1713-1501,-14 8-670,1 2-1,41-19 1,-68 36 76,1 0-1,-1 0 1,1 0 0,0 0 0,-1 1-1,1-1 1,0 1 0,5 0-1,-7 0-157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43.707"/>
    </inkml:context>
    <inkml:brush xml:id="br0">
      <inkml:brushProperty name="width" value="0.025" units="cm"/>
      <inkml:brushProperty name="height" value="0.025" units="cm"/>
      <inkml:brushProperty name="color" value="#E71224"/>
    </inkml:brush>
  </inkml:definitions>
  <inkml:trace contextRef="#ctx0" brushRef="#br0">50 624 4388,'0'0'662,"-8"-8"961,-24-25-401,31 32-1166,0-1-1,0 1 0,0 0 1,0 0-1,1-1 0,-1 1 0,0 0 1,1-1-1,-1 1 0,1-1 0,-1 1 1,1-1-1,0 1 0,0-1 1,0 1-1,0-1 0,0 1 0,0-1 1,0 1-1,0-1 0,0 1 0,1-1 1,-1 1-1,1-1 0,-1 1 1,1 0-1,-1-1 0,1 1 0,0 0 1,0-1-1,0 1 0,0 0 0,0 0 1,0 0-1,0 0 0,0 0 1,3-2-1,4-3 95,0 0 0,0 1 0,1 0 0,14-6 0,-11 5 37,382-164 1091,-240 108-1227,5-6-16,-40 16 153,245-73 0,-357 123-152,60-9 255,-65 11-278,0-1 1,0 1-1,0 0 0,0 0 0,0 0 0,0 0 1,0 1-1,0-1 0,-1 0 0,1 1 0,0 0 1,0-1-1,0 1 0,0 0 0,-1 0 1,1 0-1,0 0 0,-1 0 0,1 0 0,-1 0 1,1 1-1,-1-1 0,0 1 0,1-1 0,-1 1 1,0-1-1,0 1 0,2 3 0,-2 2 139,0 1-1,0 0 0,0 0 1,-1-1-1,0 1 0,-1 0 1,0-1-1,0 1 0,0 0 1,-1-1-1,0 1 0,-1-1 1,0 0-1,-5 11 0,-9 14 288,-38 55 0,38-61-405,-209 290 186,65-116-4812,97-125-202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3:51.669"/>
    </inkml:context>
    <inkml:brush xml:id="br0">
      <inkml:brushProperty name="width" value="0.025" units="cm"/>
      <inkml:brushProperty name="height" value="0.025" units="cm"/>
      <inkml:brushProperty name="color" value="#E71224"/>
    </inkml:brush>
  </inkml:definitions>
  <inkml:trace contextRef="#ctx0" brushRef="#br0">9956 163 4933,'-857'-65'4228,"-4"59"-2952,180 56-953,0 47-595,330-43 18,-586 100 435,12 58 903,-754 346-315,1355-423-628,-409 233 0,543-254-149,5 8 0,5 7 0,-207 195 1,286-224-149,4 4 1,4 4-1,6 4 1,4 4-1,-100 187 1,126-190 124,4 3 0,5 1 1,6 3-1,4 1 0,7 2 0,-24 174 1,46-208 69,3 0 1,4 0-1,4 1 0,4-1 1,4 0-1,4-1 0,38 134 1,-19-118 73,5-1-1,4-1 1,4-3 0,98 154 0,-92-176-36,4-2 1,3-3 0,4-3 0,2-2-1,135 106 1,-88-94-74,5-4 1,2-5-1,3-6 0,3-5 0,240 77 0,-107-63 27,4-11 0,279 28-1,-186-53 250,1-15-1,504-34 0,707-182-44,-20-169-307,-39-145-74,-138-99 334,-1079 450 121,-7-13 0,399-313 0,-554 376-242,-5-5-1,-4-5 0,-6-6 0,-5-4 1,96-149-1,-145 181-71,-4-3 0,-4-2 0,46-129-1,-68 144 10,-4-2 0,-4-1-1,-3-1 1,10-136-1,-23 147-35,-4 0 0,-3-1 0,-3 0 0,-4 1 0,-3 1 0,-41-147 0,23 141 29,-5 1 1,-3 2-1,-4 1 0,-2 3 0,-5 1 1,-2 3-1,-4 1 0,-2 4 0,-88-83 1,48 65 19,-4 3 0,-3 5 0,-3 4 0,-3 5 0,-212-96 0,81 63-456,-4 11-1,-498-113 1,-112 82-4025,538 100 482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204"/>
    </inkml:context>
    <inkml:brush xml:id="br0">
      <inkml:brushProperty name="width" value="0.035" units="cm"/>
      <inkml:brushProperty name="height" value="0.035" units="cm"/>
    </inkml:brush>
  </inkml:definitions>
  <inkml:trace contextRef="#ctx0" brushRef="#br0">361 219 13923,'-39'6'782,"0"2"1,0 2-1,0 1 1,1 2-1,-38 19 0,69-28-684,-4 0 79,1 1 0,0 1 1,-12 8-1,19-12-145,1-1 0,0 1 0,-1 1 1,1-1-1,0 0 0,0 0 0,0 1 0,1-1 0,-1 1 1,1 0-1,-1-1 0,1 1 0,0 0 0,0 0 0,0 0 1,0 0-1,0 5 0,1 2-3,0 0 0,1 1 1,0-1-1,1 1 0,0-1 0,1 0 0,0 0 0,8 17 1,43 76 1,-52-99-29,29 45-5,2-2-1,2-1 1,1-2 0,3-1-1,2-2 1,1-2 0,2-2-1,1-2 1,61 36 0,-76-53-3,0-2 1,39 14 0,-58-25 5,0-1 0,1-1-1,-1 0 1,1-1 0,-1 0 0,1-1 0,0 0 0,0-1-1,22-2 1,-28 0 11,0 1 1,0-1-1,-1 0 0,1-1 0,-1 1 0,0-1 0,1 0 0,-1 0 0,-1-1 0,1 0 1,0 0-1,-1 0 0,0 0 0,0 0 0,0-1 0,0 0 0,-1 0 0,6-10 0,-1-2 68,0 0-1,-2-1 0,0 0 1,7-33-1,-5 8 87,-3-1-1,-1 1 1,-2-1-1,-6-66 1,-2 47 99,-3 2 0,-27-97 0,24 118-82,-1 1 0,-2 1 0,-30-54 0,39 79-126,-1 1 1,-1 1-1,0-1 1,-1 1-1,0 1 1,0 0-1,-1 0 1,0 1-1,-1 0 1,0 0-1,-1 1 1,0 1-1,0 0 1,-13-5-1,17 9-17,0 1-1,-1 0 0,1 1 1,0-1-1,-1 2 1,1-1-1,0 1 1,-1 0-1,-15 3 0,10 0 31,1 0-1,1 1 0,-1 1 0,0 0 1,-18 10-1,4 2-477,0 2 0,1 0 0,1 1 0,-28 31 0,53-51 405,-1 1-38,0 0 1,1 0-1,-1 0 0,0 0 1,0 0-1,0-1 0,0 1 1,0 0-1,0 0 0,0-1 0,0 1 1,0-1-1,0 1 0,-1-1 1,1 1-1,0-1 0,0 0 1,-2 1-1,1-9-499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4.942"/>
    </inkml:context>
    <inkml:brush xml:id="br0">
      <inkml:brushProperty name="width" value="0.035" units="cm"/>
      <inkml:brushProperty name="height" value="0.035" units="cm"/>
    </inkml:brush>
  </inkml:definitions>
  <inkml:trace contextRef="#ctx0" brushRef="#br0">0 8 13011,'1'-1'93,"0"0"1,0 1-1,0-1 1,0 0-1,0 1 0,0-1 1,0 1-1,0-1 1,0 1-1,1-1 1,-1 1-1,0 0 0,0 0 1,0-1-1,0 1 1,1 0-1,-1 0 1,0 0-1,0 0 0,0 0 1,0 1-1,1-1 1,-1 0-1,0 1 1,0-1-1,0 0 0,2 2 1,36 15 1557,-34-14-1152,663 300 2750,-659-299-3252,52 25 83,-58-27-86,1 0-1,-1 0 1,1 1 0,-1-1 0,0 1 0,0 0 0,0-1 0,-1 1 0,1 0 0,-1 1 0,0-1 0,1 0 0,1 6 0,-3-8-64,-1 0 1,0 0-1,0 0 1,0-1 0,0 1-1,0 0 1,0 0-1,0 0 1,0 0-1,0 0 1,0-1-1,0 1 1,0 0-1,-1 0 1,1 0-1,0 0 1,0-1 0,-1 1-1,1 0 1,-1 0-1,1-1 1,-1 1-1,1 0 1,-1-1-1,1 1 1,-1-1-1,0 1 1,1 0 0,-1-1-1,0 1 1,1-1-1,-1 0 1,0 1-1,0-1 1,0 0-1,1 1 1,-1-1-1,0 0 1,0 0-1,0 0 1,0 1 0,1-1-1,-1 0 1,0 0-1,-1-1 1,-7 2-472,0 0-1,0-1 1,-12-2 0,14 1 542,-36-3-881,-11-2-152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5.426"/>
    </inkml:context>
    <inkml:brush xml:id="br0">
      <inkml:brushProperty name="width" value="0.035" units="cm"/>
      <inkml:brushProperty name="height" value="0.035" units="cm"/>
    </inkml:brush>
  </inkml:definitions>
  <inkml:trace contextRef="#ctx0" brushRef="#br0">460 696 13803,'-58'5'1485,"34"-3"131,-40 0 0,63-2-1548,0 0-1,0 0 1,0 0-1,0 0 1,1-1-1,-1 1 1,0 0 0,0-1-1,0 1 1,1 0-1,-1-1 1,0 1-1,0-1 1,1 1 0,-1-1-1,0 1 1,1-1-1,-1 0 1,1 1-1,-1-1 1,1 0-1,-1 1 1,1-1 0,-1 0-1,1 0 1,0 1-1,-1-1 1,1 0-1,0 0 1,0 0 0,-1 1-1,1-1 1,0 0-1,0 0 1,0 0-1,0 0 1,0 0 0,0 0-1,0 1 1,1-1-1,-1-1 1,2-6 129,0 0-1,0 1 1,5-14 0,-2 10-25,0-4-54,-1 0 0,-1-1-1,0 0 1,-1 1 0,0-1 0,-2 0 0,0 0 0,0 0 0,-2 0 0,0 1 0,-5-22 0,0 15-46,0 0 0,-2 1 1,0 0-1,-2 1 0,0 0 1,-1 1-1,-19-24 1,-8-3 45,-2 2 1,-83-70 0,106 98-113,18 16-5,0 0 0,0 0-1,-1 0 1,1 0 0,0 0-1,0 0 1,0 0 0,0 0-1,0-1 1,0 1 0,0 0-1,0 0 1,0 0 0,0 0-1,-1 0 1,1 0 0,0-1-1,0 1 1,0 0 0,0 0-1,0 0 1,0 0 0,0 0-1,0 0 1,0-1 0,0 1-1,0 0 1,0 0 0,0 0-1,0 0 1,0 0 0,0-1-1,0 1 1,1 0 0,-1 0-1,0 0 1,0 0 0,0 0-1,0 0 1,0-1 0,0 1-1,0 0 1,0 0 0,0 0-1,0 0 1,1 0 0,-1 0-1,0 0 1,0 0 0,0 0-1,0 0 1,0-1 0,1 1-1,11-1 14,13 4-13,-25-3-1,84 11-522,0-4-1,1-3 1,97-8-1,-118-1 187,-7 1-133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206"/>
    </inkml:context>
    <inkml:brush xml:id="br0">
      <inkml:brushProperty name="width" value="0.035" units="cm"/>
      <inkml:brushProperty name="height" value="0.035" units="cm"/>
    </inkml:brush>
  </inkml:definitions>
  <inkml:trace contextRef="#ctx0" brushRef="#br0">46 214 11731,'0'-12'492,"-2"-21"902,-2 0 0,-1 0 0,-13-49-1,8 62 389,10 20-1759,0 0-1,0 0 1,0 0 0,0 0-1,-1 0 1,1 0-1,0-1 1,0 1 0,0 0-1,0 0 1,0 0-1,0 0 1,0 0 0,0 0-1,0 0 1,-1 0 0,1 0-1,0 0 1,0 0-1,0 0 1,0 0 0,0 0-1,0 0 1,0 0-1,0 0 1,-1 0 0,1 0-1,0 0 1,0 0 0,0 0-1,0 0 1,0 0-1,0 0 1,0 0 0,0 0-1,0 0 1,-1 1-1,1-1 1,0 0 0,0 0-1,0 0 1,0 0-1,0 0 1,0 0 0,0 0-1,0 0 1,0 0 0,0 0-1,0 0 1,0 1-1,0-1 1,0 0 0,0 0-1,0 0 1,-2 16 910,4 29-255,1 1 0,13 55 0,29 90-201,39 70-46,-61-204-331,2-2 0,48 76 0,-67-121-52,-9-11 2,-12-13 1,-146-193 132,150 192-192,5 7-7,-1 0-1,1-1 1,1 0-1,0-1 1,0 1-1,-6-19 1,11 28 14,0 0 0,0 0 0,0 0 0,0-1 0,0 1 0,0 0-1,0 0 1,0-1 0,0 1 0,0 0 0,0 0 0,0 0 0,0-1 0,0 1 0,0 0 0,0 0 0,0-1 0,0 1 0,0 0 0,0 0 0,0 0 0,0-1 0,0 1 0,1 0 0,-1 0 0,0 0 0,0 0 0,0-1 0,0 1 0,0 0 0,1 0 0,-1 0 0,0 0 0,0 0 0,0 0 0,1-1-1,-1 1 1,12 1-55,20 11-15,-18-6 44,-6-4 19,1 0-1,0-1 1,-1 0 0,1 0 0,0-1-1,-1 0 1,1 0 0,0-1-1,0 0 1,-1-1 0,1 0 0,-1 0-1,0-1 1,1 0 0,-1 0 0,0-1-1,-1 0 1,1 0 0,-1-1-1,0 0 1,0 0 0,0-1 0,10-11-1,-6 5 15,-1 0-1,0-1 0,0-1 1,-1 0-1,-1 0 0,0 0 1,-1-1-1,-1 0 0,0-1 1,-1 0-1,5-27 0,-8 28 30,0-1 0,-1 1 0,-1 0 0,0-1-1,-1 1 1,-1-1 0,0 1 0,-1 0 0,-1 0-1,0 0 1,-1 1 0,-1-1 0,-13-25 0,15 35-12,1 0 1,-1 0 0,1 1-1,-2-1 1,-4-4 0,9 8-19,-1 1 0,0-1-1,1 0 1,-1 0 0,0 1 0,0-1 0,0 1 0,0-1 0,1 1 0,-1-1 0,0 1 0,0-1-1,0 1 1,0 0 0,0 0 0,0-1 0,0 1 0,0 0 0,0 0 0,0 0 0,0 0 0,0 0-1,0 0 1,0 0 0,0 1 0,0-1 0,0 0 0,0 0 0,0 1 0,0-1 0,0 1 0,0-1-1,0 1 1,0-1 0,1 1 0,-1 0 0,0-1 0,0 1 0,-1 1 0,0 1-1,0 1 1,1 0-1,-1-1 1,1 1-1,-1 0 1,1 0-1,0 0 1,0 0-1,1 0 1,-1 0-1,1 0 1,0 0-1,0 0 1,1 6-1,2 10 10,7 31-1,-10-51-12,11 43-18,2 0 0,20 45 0,-23-67 8,0 0 1,2 0 0,0-1-1,1 0 1,27 29-1,-36-44 7,0-1 0,1 0 0,0 0 0,0 0 0,0 0 0,0-1 0,0 0 0,1 0 0,-1 0 0,1-1 0,0 0 0,0 0 0,9 1 0,-11-2 1,-1-1 0,1 0 1,0 0-1,-1 0 0,1-1 0,-1 1 0,1-1 0,0 0 0,-1 0 1,0 0-1,1 0 0,-1-1 0,0 0 0,1 1 0,-1-1 1,0 0-1,0 0 0,0-1 0,-1 1 0,1-1 0,-1 1 0,1-1 1,3-5-1,0-2 5,1-1-1,-1 1 1,-1-1 0,0-1 0,-1 1 0,6-22-1,-8 24 14,0 0-1,0-1 1,-1 1-1,-1-1 0,1 1 1,-2 0-1,1-1 0,-1 1 1,-3-13-1,1 16-10,0 9-2,0 11 0,2 0-10,0-1 0,1 1 0,1-1 0,0 0 0,1 1 0,0-1 1,1 0-1,1 0 0,0 0 0,1 0 0,7 14 0,-12-26-8,1 0 0,0 0 0,0 0-1,-1 1 1,1-1 0,0 0 0,0 0 0,0 0 0,0 0 0,0 0-1,0 0 1,1-1 0,-1 1 0,0 0 0,0-1 0,0 1-1,1 0 1,-1-1 0,0 0 0,1 1 0,-1-1 0,1 0-1,-1 0 1,0 1 0,2-1 0,0-1-72,-1 0 0,0 1-1,1-1 1,-1 0 0,0 0 0,0 0-1,0-1 1,1 1 0,-1 0-1,0-1 1,-1 0 0,1 1 0,2-3-1,6-8-423,-1 0-1,0 0 0,11-22 0,-18 31 501,10-21-658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7.725"/>
    </inkml:context>
    <inkml:brush xml:id="br0">
      <inkml:brushProperty name="width" value="0.035" units="cm"/>
      <inkml:brushProperty name="height" value="0.035" units="cm"/>
    </inkml:brush>
  </inkml:definitions>
  <inkml:trace contextRef="#ctx0" brushRef="#br0">99 0 19548,'0'1'35,"0"-1"1,0 0-1,0 1 0,0-1 0,0 0 1,0 1-1,0-1 0,0 0 0,0 0 0,1 1 1,-1-1-1,0 0 0,0 0 0,0 1 1,1-1-1,-1 0 0,0 0 0,0 1 1,1-1-1,-1 0 0,0 0 0,0 0 0,1 0 1,-1 0-1,0 1 0,0-1 0,1 0 1,-1 0-1,0 0 0,1 0 0,-1 0 1,0 0-1,1 0 0,-1 0 0,0 0 1,1 0-1,-1 0 0,0 0 0,1 0 0,-1 0 1,0 0-1,0-1 0,1 1 0,-1 0 1,0 0-1,1 0 0,-1 0 0,0 0 1,0-1-1,1 1 0,-1 0 0,0 0 0,0-1 1,0 1-1,1 0 0,-1 0 0,0-1 1,0 1-1,0 0 0,0 0 0,0-1 1,1 1-1,-1 0 0,0-1 0,0 1 0,0 0 1,0-1-1,9 30 836,-8-28-752,13 67 464,-2 1 0,-4 0 1,1 91-1,-9-151-654,0 1 1,0 0 0,-1-1 0,-1 1-1,1-1 1,-5 11 0,6-18 16,-1-1 1,1 1-1,-1-1 0,0 1 1,0-1-1,0 1 1,0-1-1,0 0 1,0 0-1,0 1 1,0-1-1,0 0 1,-1 0-1,1 0 0,0 0 1,-1 0-1,-1 1 1,1-2-7,0 0 1,0 1 0,0-1-1,0 0 1,0 0-1,0 0 1,0 0 0,0 0-1,0-1 1,0 1-1,0-1 1,1 1 0,-1-1-1,0 0 1,0 1-1,0-1 1,1 0 0,-3-2-1,-8-4-125,1-1 1,1 0-1,-1-1 0,-10-11 0,-11-16-529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208"/>
    </inkml:context>
    <inkml:brush xml:id="br0">
      <inkml:brushProperty name="width" value="0.035" units="cm"/>
      <inkml:brushProperty name="height" value="0.035" units="cm"/>
    </inkml:brush>
  </inkml:definitions>
  <inkml:trace contextRef="#ctx0" brushRef="#br0">0 5 12419,'6'-5'2040,"3"5"-1016,6 2-248,9 2 1921,6 1-1329,6-2-151,12 4-313,2 1-104,3 1-272,1 3-192,-5 1-680,-5 1-456,-7 2 664,-5 1-136,-11-4-112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8.687"/>
    </inkml:context>
    <inkml:brush xml:id="br0">
      <inkml:brushProperty name="width" value="0.035" units="cm"/>
      <inkml:brushProperty name="height" value="0.035" units="cm"/>
    </inkml:brush>
  </inkml:definitions>
  <inkml:trace contextRef="#ctx0" brushRef="#br0">1 1 16612,'4'0'1672,"4"9"-1032,2 4-296,7 10 1216,4 4-695,8 8-361,1 2-168,6 4-208,-3-2-248,-2-6-592,-7-3-185,-9-9 689,-4-6-128,-17-11-160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0.760"/>
    </inkml:context>
    <inkml:brush xml:id="br0">
      <inkml:brushProperty name="width" value="0.035" units="cm"/>
      <inkml:brushProperty name="height" value="0.035" units="cm"/>
    </inkml:brush>
  </inkml:definitions>
  <inkml:trace contextRef="#ctx0" brushRef="#br0">24 346 17860,'-1'2'98,"-3"3"169,1 1 0,0 0 0,0 0-1,1 0 1,0 0 0,-3 13 0,5-18-232,0 0 1,0 0-1,0 0 0,0 0 1,0 0-1,0 0 0,0 1 1,0-1-1,1 0 0,-1 0 1,1 0-1,-1 0 1,0 0-1,1 0 0,0-1 1,-1 1-1,1 0 0,-1 0 1,2 1-1,0-1 28,0 1 1,0-1-1,0 0 0,0 0 1,0 0-1,0-1 0,1 1 0,-1 0 1,0-1-1,0 0 0,0 1 1,1-1-1,2 0 0,7 0 25,0-1-1,-1-1 0,1 0 1,0 0-1,0-1 0,-1-1 1,0 0-1,0 0 0,0-1 1,11-7-1,18-11 67,43-34-1,-76 51-122,46-34-39,-1-3 0,-3-1 0,55-66 0,-100 106 29,17-25-1187,-20 28 1111,-1 0-1,1 0 0,-1 0 0,1 0 1,-1 0-1,0 0 0,0 0 0,1 0 1,-1 0-1,0 0 0,0 0 0,0 0 1,0 0-1,0 0 0,0 0 0,-1 0 0,1 0 1,0 0-1,0 0 0,-1 0 0,1 0 1,0 0-1,-1 0 0,1 0 0,-1 0 1,0 0-1,1 0 0,-2-1 0,-7-5-520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199"/>
    </inkml:context>
    <inkml:brush xml:id="br0">
      <inkml:brushProperty name="width" value="0.035" units="cm"/>
      <inkml:brushProperty name="height" value="0.035" units="cm"/>
    </inkml:brush>
  </inkml:definitions>
  <inkml:trace contextRef="#ctx0" brushRef="#br0">0 1 18916,'24'67'1693,"-16"-44"-1486,1 0 1,0 0-1,19 31 0,-12-29-50,21 25 1,-31-43-156,0 0 0,0 0-1,1-1 1,0 0 0,0 0 0,1-1 0,13 9-1,-18-13-4,-1 0 0,1 0-1,-1-1 1,1 1 0,-1 0 0,1-1-1,-1 0 1,1 0 0,-1 1 0,1-2-1,-1 1 1,1 0 0,0 0-1,-1-1 1,1 1 0,-1-1 0,1 0-1,-1 0 1,0 0 0,1 0-1,-1 0 1,0 0 0,0-1 0,3-2-1,5-4 18,-2 0 0,1-1-1,-1 0 1,8-13 0,-10 13 21,1 0 0,0 1 0,9-8 0,-14 15-24,-1-1 0,1 1 0,0 0 0,-1 0 0,1 0 1,0 0-1,0 0 0,0 0 0,0 0 0,0 1 0,0-1 0,0 1 0,0-1 0,0 1 0,0 0 0,0 0 0,0 0 1,0 0-1,1 0 0,2 1 0,-2 0 3,0 0 0,0 1 1,0-1-1,0 1 0,0-1 1,-1 1-1,1 0 0,-1 0 1,1 1-1,-1-1 0,4 5 1,2 3 24,-1 0 1,-1 1-1,0-1 1,-1 1-1,8 22 0,-7-14 119,-1-1 0,-1 1-1,-1 0 1,0 0-1,-2 1 1,0-1-1,-1 0 1,-3 21 0,2-31-56,0-1 0,-1 1 0,0 0 1,0-1-1,-1 1 0,0-1 0,0 0 1,-1 0-1,0 0 0,0-1 1,-1 1-1,0-1 0,-1 0 0,1-1 1,-1 1-1,-1-1 0,1 0 0,-1 0 1,-13 7-1,18-11-132,0-1 0,-1 0-1,1 1 1,-1-1 0,1-1 0,-1 1 0,0 0-1,1-1 1,-1 1 0,0-1 0,1 0 0,-1 1 0,0-1-1,0-1 1,1 1 0,-1 0 0,0-1 0,1 1 0,-1-1-1,1 0 1,-1 0 0,0 0 0,1 0 0,0 0-1,-1-1 1,-1-1 0,2 1-72,0 1 0,1-1 0,0 0 0,-1 0-1,1 0 1,0 0 0,0 0 0,0 0 0,0 0 0,0 0-1,1 0 1,-1 0 0,1 0 0,-1-1 0,1 1 0,0 0 0,0 0-1,0-1 1,0 1 0,0 0 0,0 0 0,1-1 0,-1 1 0,1 0-1,-1 0 1,1 0 0,0 0 0,0 0 0,0 0 0,0 0-1,2-3 1,12-13-582,7 3-127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8:49.684"/>
    </inkml:context>
    <inkml:brush xml:id="br0">
      <inkml:brushProperty name="width" value="0.035" units="cm"/>
      <inkml:brushProperty name="height" value="0.035" units="cm"/>
    </inkml:brush>
  </inkml:definitions>
  <inkml:trace contextRef="#ctx0" brushRef="#br0">3 716 16556,'-1'2'156,"1"1"1,-1-1 0,1 0 0,0 0 0,0 1 0,0-1-1,0 0 1,0 1 0,1-1 0,-1 0 0,1 0-1,-1 1 1,1-1 0,0 0 0,0 0 0,0 0 0,0 0-1,0 0 1,0 0 0,1 0 0,-1 0 0,1 0 0,-1-1-1,1 1 1,0-1 0,-1 1 0,1-1 0,0 0 0,2 2-1,2 0 18,0 0 0,0 0-1,0 0 1,0-1 0,0 0-1,0 0 1,1 0 0,-1-1-1,8 0 1,-8 0-153,1-1 0,-1-1 1,1 1-1,-1-1 0,1 0 1,-1-1-1,0 0 0,1 0 0,-1 0 1,0-1-1,0 1 0,-1-1 1,1-1-1,-1 1 0,1-1 0,-1 0 1,0 0-1,0-1 0,-1 1 0,1-1 1,-1 0-1,0-1 0,-1 1 1,1 0-1,-1-1 0,0 0 0,0 0 1,-1 0-1,0 0 0,0 0 0,0-1 1,-1 1-1,0 0 0,0-1 1,0 1-1,-1-1 0,0 0 0,0 1 1,-1-1-1,0 1 0,0 0 1,-1-1-1,-2-6 0,1 4 28,0 1 0,-1 0 0,0-1 0,-7-8 0,10 15-31,-1 0-1,1 0 1,-1 0 0,0 0 0,0 0 0,0 1-1,0-1 1,0 1 0,-2-2 0,3 2-9,0 1 0,0 0 0,0-1 0,0 1 1,0 0-1,0 0 0,0 0 0,0-1 0,0 1 0,0 0 0,0 0 0,1 1 0,-1-1 1,0 0-1,0 0 0,0 0 0,0 0 0,0 1 0,0-1 0,0 1 0,0-1 1,0 0-1,1 1 0,-2 0 0,0 1 7,0 0-1,0 0 1,0 0 0,1 1 0,-1-1-1,1 0 1,-1 1 0,1-1 0,0 1-1,0 0 1,0-1 0,0 1 0,0 0-1,1 0 1,-1-1 0,1 1 0,0 3-1,-1 4 21,1 0-1,0 0 1,3 16-1,2 0-17,1-1-1,1 0 1,1-1-1,1 1 1,2-1-1,0-1 1,26 40-1,-32-57-14,-1 1-1,1-1 1,0 0-1,1 0 1,0-1-1,0 0 1,0 0-1,0 0 1,12 6-1,-15-9 0,0-1 0,0 0 0,0 0 0,0 0 0,0 0 0,1 0 0,-1-1 0,0 1 0,0-1 0,1 0 0,-1 0 0,0 0 0,1 0 0,-1-1 0,0 1 0,0-1 0,0 0 0,1 0 0,-1 0 0,0 0 0,0-1 0,0 1 0,-1-1-1,1 0 1,3-2 0,1-2 12,-1 1 0,0-1 0,-1-1 0,0 1 0,0-1 0,0 0 0,0 0 0,-1 0 0,-1 0-1,5-12 1,1-7 103,10-51-1,-10 23 31,-2-1 1,-2-1-1,-3 1 1,-3-1-1,-1 1 1,-3 0-1,-3 0 1,-2 0-1,-18-56 1,25 102-126,-2-10 54,-15-31 0,19 46-70,-1 0 0,0 1 1,0-1-1,-1 0 0,1 1 1,-1 0-1,0-1 0,0 1 1,0 0-1,0 0 0,0 1 1,-1-1-1,-6-3 1,9 5-6,0 1 1,-1-1-1,1 1 1,0 0-1,0-1 1,0 1 0,0 0-1,0 0 1,0 0-1,0 0 1,0 0 0,0 0-1,0 0 1,-1 0-1,1 0 1,0 1 0,0-1-1,0 0 1,0 1-1,0-1 1,0 1-1,-1 0 1,0 1 0,0-1-1,0 1 0,1 0 1,-1 0-1,1 0 1,-1 0-1,1 0 1,0 0-1,-1 0 1,0 3-1,-2 6 2,1 1 0,-1-1-1,-1 17 1,4-23-1,-3 17-18,1 0 0,1 0 0,1 0 0,1 0 0,1 0 0,1 0 0,1-1 0,1 1 0,0 0 0,2-1 0,1 0 0,0 0 0,14 25 0,117 235-186,-128-259 206,19 38 71,-26-54-83,0-1-1,1 1 1,-1-1 0,1 0 0,1 0 0,-1-1 0,9 8 0,-12-12 1,-1 1 1,1 0-1,0-1 1,0 1-1,0-1 1,-1 1-1,1-1 1,0 1-1,0-1 1,0 0-1,0 1 1,0-1-1,0 0 1,0 0-1,0 1 1,0-1-1,0 0 1,0 0-1,0 0 1,0 0-1,0-1 1,0 1-1,0 0 1,0 0-1,0-1 1,0 1-1,-1 0 1,1-1-1,0 1 1,0-1-1,0 1 1,0-1-1,0 1 1,-1-1-1,1 0 1,0 1-1,-1-1 1,1 0-1,0 0 1,-1 1-1,1-1 1,-1 0-1,1 0 1,-1 0-1,0 0 1,1 0-1,-1 0 1,0 0-1,1 0 1,-1 0-1,0 0 1,0 0-1,0-1 1,0-7-119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35.862"/>
    </inkml:context>
    <inkml:brush xml:id="br0">
      <inkml:brushProperty name="width" value="0.025" units="cm"/>
      <inkml:brushProperty name="height" value="0.025" units="cm"/>
      <inkml:brushProperty name="color" value="#E71224"/>
    </inkml:brush>
  </inkml:definitions>
  <inkml:trace contextRef="#ctx0" brushRef="#br0">401 97 4388,'0'0'6406,"-5"-7"-5781,-21-36 1227,25 42-1641,-1 0-1,1-1 0,-1 1 1,1 0-1,-1 0 0,1 0 1,-1 1-1,0-1 0,0 0 1,1 0-1,-1 1 0,0-1 1,0 1-1,0 0 0,0 0 1,1-1-1,-1 1 0,0 0 1,0 0-1,0 1 1,0-1-1,0 0 0,1 1 1,-4 0-1,-47 20-712,39-15 934,8-4-367,-18 7 235,0 2 0,-27 18 0,42-24-291,1 1-1,-1 0 1,2 0 0,-1 1-1,1 0 1,0 0 0,0 0-1,0 1 1,-6 14 0,-3 10 6,1 2 1,1-1 0,3 2-1,0-1 1,2 1-1,2 1 1,1-1-1,2 1 1,2 0-1,0 0 1,7 42 0,-6-70-17,1 0 0,1-1 1,-1 1-1,1-1 1,0 1-1,1-1 1,0 0-1,0 0 0,0 0 1,1 0-1,0 0 1,0-1-1,1 0 0,0 0 1,6 6-1,-6-8 21,0 0-1,1-1 0,-1 0 0,1 0 1,0 0-1,0-1 0,0 0 1,0 0-1,0 0 0,0-1 1,1 0-1,-1 0 0,0 0 1,1-1-1,-1 0 0,0 0 1,1-1-1,10-2 0,-1-1 11,-1 0-1,1-1 0,-1-1 1,0 0-1,0-1 0,-1-1 0,0 0 1,0-1-1,21-18 0,-17 12-6,-1-1-1,0-1 0,-1 0 0,-1-1 0,-1-1 1,14-24-1,-15 18 63,-1 0-1,-1-1 1,-1 0 0,-2-1 0,11-51 0,-12 23 183,-1 1 0,-3-58 0,-3 106-265,0 0-1,0 1 1,0-1-1,-1 0 1,0 0-1,-1 0 1,1 1-1,-1-1 1,0 1-1,0-1 1,-1 1-1,0 0 1,1 0-1,-2 0 1,1 0-1,-1 0 1,-4-4-1,2 4 5,1 1 0,-1 0 0,-1 0 0,1 0 0,0 1 0,-1 0 0,1 0-1,-1 1 1,0-1 0,0 2 0,0-1 0,-9 0 0,-7 0 9,0 2-1,0 0 1,-1 2 0,1 0 0,1 2 0,-1 0 0,-34 12 0,40-11-11,-4 1-28,1 1 0,0 0 0,0 2 0,1 0-1,-23 15 1,42-24-51,0 0 0,-1 0-1,1 1 1,0-1 0,-1 0 0,1 0-1,0 0 1,0 1 0,-1-1 0,1 0-1,0 0 1,0 0 0,0 1 0,-1-1-1,1 0 1,0 1 0,0-1 0,0 0-1,0 0 1,0 1 0,-1-1 0,1 0-1,0 1 1,0-1 0,0 0 0,0 1-1,0-1 1,0 0 0,0 1 0,0-1-1,0 0 1,0 1 0,0-1 0,0 0-1,1 1 1,-1-1 0,0 0 0,0 1-1,0-1 1,0 0 0,1 0 0,-1 1-1,0-1 1,0 0 0,0 0 0,1 1-1,-1-1 1,0 0 0,0 0 0,1 0-1,-1 1 1,0-1 0,0 0 0,1 0-1,-1 0 1,0 0 0,1 0 0,-1 0-1,0 1 1,1-1 0,-1 0 0,0 0-1,1 0 1,-1 0 0,0 0 0,1 0-1,-1 0 1,0 0 0,1-1 0,25 5-4143,-25-4 3974,24 0-4359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0:53.596"/>
    </inkml:context>
    <inkml:brush xml:id="br0">
      <inkml:brushProperty name="width" value="0.025" units="cm"/>
      <inkml:brushProperty name="height" value="0.025" units="cm"/>
      <inkml:brushProperty name="color" value="#E71224"/>
    </inkml:brush>
  </inkml:definitions>
  <inkml:trace contextRef="#ctx0" brushRef="#br0">4536 247 6951,'-44'-5'977,"-162"-25"767,175 23-1504,0-1 1,1-2-1,0 0 1,-45-25-1,43 18-190,-122-60 127,131 68-256,0 1 0,0 1 1,-1 1-1,0 1 0,-27-2 1,-116 1-643,-287 27 0,104 0 1229,263-19 134,-806 43 1872,723-26-2480,2 7 1,1 7-1,-201 68 0,261-65-7,1 5 0,3 3-1,-182 110 1,260-136-60,1 0 0,1 2 0,0 1 0,2 1 0,0 0 0,2 2 0,0 0 0,2 1 0,0 1 0,2 0 0,1 2-1,1-1 1,2 2 0,0-1 0,2 2 0,2-1 0,0 1 0,2 0 0,1 0 0,0 34 0,3-32-32,1-1 0,2 1 0,1-1 0,2 1 0,0-1 0,2 0 0,2-1 0,1 0 1,1 0-1,1-1 0,21 35 0,-8-23-3,3-1 0,1-1 1,1-2-1,3-1 1,1-1-1,1-2 0,63 45 1,30 10 72,142 71 0,-176-107 2,342 176-327,-333-183 197,2-4 1,150 37-1,-58-36 189,2-9 0,222 7 0,408-27 617,-101-42-457,-236 5-127,366-16-64,-3-52 5,-17-78 204,-666 122 266,-2-8-1,286-135 0,-382 153-255,125-85-1,-176 106-210,0-1 1,-2 0-1,0-2 0,-1 0 1,-1-2-1,-1 0 0,-1-1 0,-1 0 1,14-27-1,-24 36 81,0 1 0,-1-1 1,-1-1-1,0 1 0,-1-1 0,0 1 0,-1-1 0,-1 0 1,0 0-1,-3-25 0,-1 19 71,-1 0-1,0 1 1,-2-1 0,0 1-1,-1 1 1,-19-36 0,1 13-4,-2 1 0,-1 1 0,-2 2 0,-2 1 0,-67-60 1,33 41-430,-2 3 0,-3 2 0,-2 4 0,-2 3 0,-1 4 0,-138-52 0,82 47-1517,-1 6 0,-2 7 0,-201-24 0,57 28-2745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3.536"/>
    </inkml:context>
    <inkml:brush xml:id="br0">
      <inkml:brushProperty name="width" value="0.025" units="cm"/>
      <inkml:brushProperty name="height" value="0.025" units="cm"/>
      <inkml:brushProperty name="color" value="#E71224"/>
    </inkml:brush>
  </inkml:definitions>
  <inkml:trace contextRef="#ctx0" brushRef="#br0">527 144 5285,'0'0'4933,"-4"-9"-3577,3 8-1328,-3-8 218,0 0 0,0-1 0,1 1 0,0-1 0,1 0 0,-2-11 1,4 18-81,0 1 0,0 0 0,-1 0-1,1-1 1,-1 1 0,1 0 0,-1 0 0,0 0 0,0 0 0,0 0 0,0 0 0,0 0 0,0 0 0,-1 0 0,1 0 0,-1 1 0,1-1 0,-1 0 0,0 1 0,1 0 0,-1-1 0,0 1 0,-3-2 0,0 1 46,0 1 1,0-1 0,0 1-1,0 0 1,0 1-1,0-1 1,0 1-1,0 0 1,0 0 0,-7 1-1,-4 2-53,0 0-1,0 1 1,1 1-1,0 0 1,0 1-1,-17 9 1,18-6-123,1 0 1,-1 1 0,2 0-1,-1 1 1,1 0 0,1 1-1,0 1 1,-14 20 0,10-9 15,2-1 0,1 2-1,0 0 1,-12 40 0,4 14 114,3 0 0,-9 118 0,23-176-127,-10 149 54,11 212 1,3-354-77,1 1 1,2-1-1,1 0 1,1-1-1,1 1 1,1-1-1,2-1 1,0 1-1,2-2 1,23 38-1,-35-63-90,0 1 0,1-1 0,-1 1 0,0-1 0,1 1 0,-1-1 1,0 1-1,1-1 0,-1 1 0,1-1 0,-1 0 0,1 1 0,-1-1 0,1 0 0,-1 1 0,1-1 0,-1 0 0,1 1 0,-1-1 0,1 0 0,0 0 0,-1 0 1,1 0-1,-1 0 0,1 0 0,0 0 0,-1 0 0,1 0 0,-1 0 0,1 0 0,0 0 0,-1 0 0,1 0 0,-1 0 0,1 0 0,0-1 0,-1 1 1,1 0-1,-1-1 0,2 0 0,18-20-6627,-12 12 3663,4-4-3038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3.896"/>
    </inkml:context>
    <inkml:brush xml:id="br0">
      <inkml:brushProperty name="width" value="0.025" units="cm"/>
      <inkml:brushProperty name="height" value="0.025" units="cm"/>
      <inkml:brushProperty name="color" value="#E71224"/>
    </inkml:brush>
  </inkml:definitions>
  <inkml:trace contextRef="#ctx0" brushRef="#br0">52 1 11531,'0'0'5926,"-32"59"-3396,23-46-1345,4-1-1025,0-3-96,5 0-96,0-2 0,0-2 32,0 2 160,10-2-32,-1-2-96,2-3 33,3 0-33,-2-11-1218,-4-3-2657,-8-6-5766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4.662"/>
    </inkml:context>
    <inkml:brush xml:id="br0">
      <inkml:brushProperty name="width" value="0.025" units="cm"/>
      <inkml:brushProperty name="height" value="0.025" units="cm"/>
      <inkml:brushProperty name="color" value="#E71224"/>
    </inkml:brush>
  </inkml:definitions>
  <inkml:trace contextRef="#ctx0" brushRef="#br0">565 33 2915,'0'0'2525,"-12"-6"-635,5 1-1531,5 3-247,-1-1 0,1 1 0,-1 0 1,0 1-1,0-1 0,0 1 0,0-1 0,0 1 0,0 0 0,0 0 0,-1 0 0,1 0 0,0 1 0,0-1 0,-1 1 0,1 0 0,0 0 0,-1 0 0,1 0 0,0 1 0,-1-1 0,1 1 0,0 0 0,-6 2 0,-6 7 316,1 0 0,0 0 0,0 2-1,1 0 1,1 0 0,0 1 0,0 0 0,2 1 0,0 0 0,-11 20 0,-12 27 128,-30 80 0,47-105-465,-25 65 344,5 1 0,4 2 0,5 1 0,4 1 0,5 1 0,4 1 0,2 199 0,13-278-398,1 0-1,2 0 1,1 0-1,1-1 0,1 1 1,2-1-1,1-1 1,1 0-1,1 0 1,21 33-1,-26-49-40,0 0 0,1-1 0,0 0 0,1 0 0,0-1-1,1 0 1,0 0 0,0-1 0,1-1 0,0 1 0,0-2 0,1 0-1,0 0 1,0-1 0,0 0 0,0-1 0,1-1 0,0 0 0,0 0 0,-1-1-1,2-1 1,-1 0 0,0-1 0,0-1 0,15-2 0,-19 2 15,0-1 0,0 0 0,0-1 0,0 0 0,-1 0 0,1-1 0,-1 0 0,0-1 1,0 0-1,0 0 0,10-9 0,-6 3 18,-1-1-1,0 0 1,-1 0 0,0-2 0,15-26-1,-2-7 264,-2 0 0,-2-2-1,12-51 1,-30 97-264,56-194 783,62-397 1,-113 539-712,-3 0 0,-1 0 1,-4 0-1,-9-61 1,6 81-43,-3 1 1,0 0 0,-3 0-1,0 1 1,-3 0 0,0 1 0,-28-44-1,38 69-301,0 1 0,-1-1-1,1 1 1,-2 0 0,1 0-1,-1 1 1,0 0 0,-11-8-1,14 11 34,-1 0 0,0 0 0,0 0-1,0 1 1,0 0 0,0 0 0,0 0 0,0 0-1,-1 1 1,1-1 0,0 1 0,0 0 0,0 1-1,-1-1 1,1 1 0,0-1 0,-6 3 0,-1 0-4381,2-3-3412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8.438"/>
    </inkml:context>
    <inkml:brush xml:id="br0">
      <inkml:brushProperty name="width" value="0.025" units="cm"/>
      <inkml:brushProperty name="height" value="0.025" units="cm"/>
      <inkml:brushProperty name="color" value="#E71224"/>
    </inkml:brush>
  </inkml:definitions>
  <inkml:trace contextRef="#ctx0" brushRef="#br0">1 1612 8904,'0'0'6657,"8"-8"-5471,52-41 17,110-70 1,88-32-286,-117 70-693,1271-762-332,-795 497 379,-606 341-634,3-1 970,-12 4-3306,-30 1-12718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08.921"/>
    </inkml:context>
    <inkml:brush xml:id="br0">
      <inkml:brushProperty name="width" value="0.025" units="cm"/>
      <inkml:brushProperty name="height" value="0.025" units="cm"/>
      <inkml:brushProperty name="color" value="#E71224"/>
    </inkml:brush>
  </inkml:definitions>
  <inkml:trace contextRef="#ctx0" brushRef="#br0">260 0 11435,'0'0'181,"-11"12"92,-118 142 2303,106-123-1840,1 2 0,2 0 0,-26 58-1,45-89-645,0 0 0,0 0-1,0 1 1,0-1-1,0 0 1,0 1 0,1-1-1,-1 0 1,1 1-1,0-1 1,-1 1-1,1-1 1,0 1 0,1-1-1,-1 0 1,0 1-1,1-1 1,-1 1 0,1-1-1,0 0 1,0 1-1,1 3 1,1-5-2,-1 1 0,1-1 0,0 1 0,-1-1 0,1 0 0,0 0 0,0 0 0,0 0-1,-1-1 1,1 1 0,0-1 0,0 1 0,0-1 0,0 0 0,0 0 0,0-1 0,0 1 0,5-2 0,19-3 104,0-2-1,0-1 1,0-1 0,-1-2-1,-1 0 1,27-17-1,6-1-128,126-55 56,-98 45-1941,1 0-4184,0-3-7996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0.337"/>
    </inkml:context>
    <inkml:brush xml:id="br0">
      <inkml:brushProperty name="width" value="0.025" units="cm"/>
      <inkml:brushProperty name="height" value="0.025" units="cm"/>
      <inkml:brushProperty name="color" value="#E71224"/>
    </inkml:brush>
  </inkml:definitions>
  <inkml:trace contextRef="#ctx0" brushRef="#br0">43 588 15471,'0'0'6603,"-1"14"-6592,-3 261 1206,14-297 673,-6-8-1400,-1-1 0,-3-61 0,-2 75-412,0 1 0,0-1 0,-2 1-1,0-1 1,-1 1 0,0 0 0,-9-15-1,3 18 254,5 16-348,6-2 10,1 0-1,-1 0 1,0 0-1,0 1 0,1-1 1,-1 0-1,0 0 1,1 0-1,-1 0 1,1 0-1,-1 0 0,1 0 1,0 0-1,-1 0 1,1-1-1,0 1 0,0 0 1,0 0-1,-1 0 1,1-1-1,0 1 0,0-1 1,0 1-1,0 0 1,0-1-1,0 0 0,2 1 1,7 2 6,-1 0 0,1-1 1,0 0-1,0-1 0,0 0 0,0-1 1,0 0-1,0-1 0,-1 1 0,1-2 1,0 0-1,0 0 0,-1 0 0,1-1 0,11-6 1,12-5 36,-1-2 0,57-36 0,-76 44-21,-9 6-3,-1 1 0,1 0 0,-1-1 0,0 0 0,0 0 0,0 0 0,0 0 0,0-1 0,-1 1 0,1-1 0,-1 1 0,1-1 0,-1 0 0,0 0 0,0 0 0,2-5 0,-4 8-12,0-1-1,-1 1 1,1 0-1,0-1 1,-1 1 0,1-1-1,-1 1 1,1 0 0,0 0-1,-1-1 1,1 1 0,-1 0-1,1 0 1,-1-1 0,1 1-1,-1 0 1,1 0 0,-1 0-1,1 0 1,-1 0-1,1 0 1,-1 0 0,1 0-1,-1 0 1,1 0 0,-1 0-1,1 0 1,-1 0 0,1 0-1,-1 0 1,1 0 0,-1 1-1,-19 4-169,12 2 153,0 0-1,0 0 0,0 1 0,1 0 0,1 1 1,-1-1-1,1 1 0,1 1 0,0-1 0,0 1 1,1 0-1,0 0 0,0 0 0,1 0 0,1 1 1,0-1-1,-1 20 0,2-28 11,1 1 1,0-1-1,0 0 1,0 0-1,1 0 1,-1 0-1,1 0 1,-1 0-1,1 1 0,0-1 1,-1 0-1,1-1 1,0 1-1,0 0 1,1 0-1,-1 0 0,0 0 1,0-1-1,1 1 1,-1-1-1,4 3 1,-2-2 34,1 0 1,-1 0 0,1-1 0,-1 1 0,1-1 0,-1 0 0,1 0 0,0-1 0,0 1 0,-1-1 0,8 1 0,-2-1-341,0-1 0,0 0 1,1 0-1,-1-1 0,0 0 0,0-1 1,-1 0-1,1 0 0,15-9 0,-8 1-1465,-1-1-1,0 0 0,-1-1 1,0 0-1,-1-1 0,13-20 1,-18 23 1235,0-1 1,-1 0 0,9-22 0,-13 25 1682,0 1 1,-1-1-1,0 0 0,0 0 0,-1 0 0,1-13 1,-2 22-1033,0 0 0,0-1 1,0 1-1,0-1 0,0 1 0,0-1 1,0 1-1,0 0 0,-1-1 0,1 1 1,0 0-1,0-1 0,0 1 0,0-1 1,-1 1-1,1 0 0,0-1 0,0 1 1,-1 0-1,1-1 0,0 1 0,-1 0 1,1 0-1,0-1 0,0 1 1,-1 0-1,1 0 0,-1 0 0,1-1 1,0 1-1,-1 0 0,1 0 0,-1 0 1,1 0-1,0 0 0,-1 0 0,1 0 1,-1 0-1,1 0 0,0 0 0,-1 0 1,1 0-1,-1 0 0,1 0 1,0 0-1,-1 0 0,1 0 0,-1 1 1,1-1-1,0 0 0,-1 0 0,1 0 1,0 1-1,-1-1 0,-20 16 379,17-8-477,0-1 0,0 1 0,0 0 0,1 0 0,1 0 0,-1 0 0,2 0 0,-1 0 0,1 1 0,0-1 0,0 1 0,1-1 0,2 16 0,-2-22-9,0 0-1,0-1 0,0 1 0,1-1 0,-1 1 1,1-1-1,-1 1 0,1-1 0,-1 1 0,1-1 1,0 0-1,0 1 0,0-1 0,-1 0 0,1 0 1,1 1-1,-1-1 0,0 0 0,0 0 0,0 0 1,0 0-1,1 0 0,-1-1 0,0 1 0,1 0 1,-1-1-1,1 1 0,-1-1 0,1 1 0,-1-1 1,1 1-1,-1-1 0,1 0 0,-1 0 1,1 0-1,0 0 0,-1 0 0,1 0 0,-1-1 1,4 0-1,0 0 22,0 0 1,1 0 0,-1-1-1,0 0 1,0 0 0,-1 0-1,1-1 1,0 1 0,-1-1-1,8-6 1,-2-1 23,0 0 1,-1-1 0,0 0-1,-1-1 1,0 0-1,-1 0 1,0-1-1,-1 0 1,7-20-1,-14 42-60,0-1-1,0 1 1,1 0 0,0-1-1,0 1 1,1 0 0,1-1-1,2 10 1,-4-16 14,0 0 1,1 0-1,-1 0 0,1 0 1,-1 0-1,1 0 0,0 0 1,0-1-1,0 1 1,0 0-1,0-1 0,0 1 1,0 0-1,1-1 0,-1 0 1,1 1-1,-1-1 0,1 0 1,-1 1-1,1-1 1,0 0-1,0 0 0,-1-1 1,1 1-1,0 0 0,0 0 1,0-1-1,0 1 0,0-1 1,0 0-1,0 0 1,0 0-1,0 1 0,0-2 1,0 1-1,0 0 0,0 0 1,0-1-1,0 1 0,-1-1 1,1 1-1,0-1 1,0 0-1,0 0 0,-1 0 1,1 0-1,0 0 0,2-2 1,5-4-94,1 0 1,-1 0 0,-1-1-1,1 0 1,-1-1 0,0 0-1,-1 0 1,0-1-1,7-13 1,7-15-1206,18-46 0,39-120-8310,-52 115 9023,-31 99 6459,-3 2-4511,-8 13-1033,10-8-204,1 1 1,0 0-1,1 0 0,1 0 0,1 1 1,0-1-1,2 37 0,3-20-452,2-1 0,1 1 0,12 41-1,-18-75 228,1 0-1,-1-1 1,0 1-1,0 0 1,0-1-1,0 1 1,1-1-1,-1 1 1,0-1-1,1 1 1,-1-1 0,1 1-1,-1-1 1,0 1-1,1-1 1,-1 1-1,1-1 1,-1 1-1,1-1 1,-1 0-1,1 1 1,0-1-1,-1 0 1,1 0-1,-1 1 1,1-1-1,0 0 1,-1 0-1,1 0 1,-1 0-1,1 0 1,0 0-1,-1 0 1,1 0 0,0 0-1,-1 0 1,2 0-1,3-4-3520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1.211"/>
    </inkml:context>
    <inkml:brush xml:id="br0">
      <inkml:brushProperty name="width" value="0.035" units="cm"/>
      <inkml:brushProperty name="height" value="0.035" units="cm"/>
    </inkml:brush>
  </inkml:definitions>
  <inkml:trace contextRef="#ctx0" brushRef="#br0">183 0 15067,'-12'9'256,"1"0"0,-1 1 0,2 0 0,-1 1 1,2 0-1,-1 1 0,1-1 0,1 2 0,0-1 0,1 1 0,1 1 0,0-1 0,0 1 0,-4 17 0,-2 17 365,2 0 0,-8 95 0,12 37 45,5-178-666,1-1 0,0 1 0,0 0 0,0-1 0,0 1 0,0-1 0,0 1 0,1 0 0,-1-1 0,1 1 1,-1-1-1,1 1 0,-1-1 0,1 1 0,0-1 0,0 0 0,-1 1 0,1-1 0,0 0 0,0 0 0,1 1 0,-1-1 1,0 0-1,2 1 0,-1-1-4,1-1 0,-1 1 1,1-1-1,-1 0 1,1 1-1,-1-1 0,1 0 1,0-1-1,-1 1 1,1 0-1,-1-1 0,1 1 1,-1-1-1,5-2 1,150-61 167,-103 39-191,68-21 0,-90 38-328,60-6 0,-87 13 338,30-5-203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0.717"/>
    </inkml:context>
    <inkml:brush xml:id="br0">
      <inkml:brushProperty name="width" value="0.025" units="cm"/>
      <inkml:brushProperty name="height" value="0.025" units="cm"/>
      <inkml:brushProperty name="color" value="#E71224"/>
    </inkml:brush>
  </inkml:definitions>
  <inkml:trace contextRef="#ctx0" brushRef="#br0">1 193 5541,'1'-31'12100,"5"11"-7903,-4 17-4138,0 1 1,-1 0 0,2 0 0,-1 1-1,0-1 1,0 0 0,0 1 0,1-1-1,-1 1 1,1 0 0,-1 0 0,1 0 0,0 0-1,-1 0 1,1 1 0,5-2 0,15-3 112,0-1 1,29-13-1,-47 17-128,0 0 1,0 0-1,0-1 0,0 1 1,-1-1-1,1 0 0,-1-1 0,0 1 1,0-1-1,0 0 0,0 0 1,-1 0-1,1 0 0,-1-1 1,0 1-1,3-8 0,-6 11-18,1 1 1,-1-1-1,0 1 0,0-1 0,0 0 0,1 1 1,-1-1-1,0 1 0,0-1 0,0 0 0,0 1 1,0-1-1,0 1 0,0-1 0,0 0 0,-1 1 1,1-1-1,0 0 0,0 1 0,0-1 1,-1 1-1,1-1 0,0 1 0,-1-1 0,1 1 1,0-1-1,-1 1 0,1-1 0,-1 1 0,1-1 1,-1 1-1,1 0 0,-1-1 0,1 1 0,-1 0 1,1-1-1,-1 1 0,1 0 0,-1 0 0,0-1 1,1 1-1,-1 0 0,0 0 0,1 0 1,-1 0-1,1 0 0,-1 0 0,0 0 0,1 0 1,-1 0-1,0 0 0,1 0 0,-1 1 0,0-1 1,-38 12-124,31-7 113,0 0 0,1 1 0,0 1-1,0-1 1,0 1 0,1 0 0,0 0 0,1 1-1,-1 0 1,1 0 0,1 0 0,0 1-1,0-1 1,0 1 0,1 0 0,1 0-1,-1 0 1,2 0 0,-1 1 0,0 9-1,2-17-9,0 0 1,1 0-1,-1 0 0,0-1 0,1 1 0,-1 0 0,1 0 0,-1 0 0,1-1 0,0 1 0,0 0 0,-1-1 0,1 1 0,1-1 0,-1 1 1,0-1-1,0 1 0,0-1 0,1 0 0,-1 0 0,2 2 0,2-1 18,-1 0 0,0 1 1,1-2-1,-1 1 0,1 0 0,-1-1 0,1 0 0,6 1 1,10 0-19,1-1 0,41-3 1,-49 1-143,-2 0-879,0 0 0,-1-1 0,1 0 0,0-1-1,15-6 1,15-8-6085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1.513"/>
    </inkml:context>
    <inkml:brush xml:id="br0">
      <inkml:brushProperty name="width" value="0.025" units="cm"/>
      <inkml:brushProperty name="height" value="0.025" units="cm"/>
      <inkml:brushProperty name="color" value="#E71224"/>
    </inkml:brush>
  </inkml:definitions>
  <inkml:trace contextRef="#ctx0" brushRef="#br0">381 51 14798,'0'0'1986,"-1"-8"-107,1 7-1735,0-1 0,0 0 1,-1 0-1,1 0 0,0 0 0,-1 0 0,0 0 0,1 0 1,-1 0-1,0 1 0,0-1 0,0 0 0,0 1 1,0-1-1,0 1 0,-1-1 0,1 1 0,0-1 1,-1 1-1,-2-3 0,1 3-91,0 1 0,0-1 0,1 0 0,-1 1 0,0-1 0,0 1 0,0 0 0,0 0 0,0 0 0,0 0 0,1 0 0,-1 1 1,0-1-1,0 1 0,0 0 0,1 0 0,-1 0 0,-4 2 0,-7 4-39,1 1 1,-1 0-1,1 1 0,1 0 1,0 1-1,0 0 1,-11 14-1,-9 11 54,-26 40 0,45-59 54,2 2-1,0-1 1,0 2 0,2-1 0,1 1 0,0 1-1,1-1 1,1 1 0,1 0 0,-4 28 0,9-45-116,-1 0-1,1 0 1,0 0 0,0 1 0,1-1 0,-1 0 0,1 0 0,-1 0-1,1 0 1,0 0 0,0 0 0,0 0 0,0 0 0,1 0 0,-1 0-1,1 0 1,0-1 0,0 1 0,0-1 0,3 3 0,-2-2 18,1-1 0,-1 0 1,1 0-1,0 0 1,0 0-1,0 0 0,0-1 1,0 0-1,0 0 0,0 0 1,0 0-1,1-1 0,5 0 1,2 0 95,1-1 1,-1 0 0,0-1-1,0 0 1,0-1 0,0-1 0,-1 0-1,1 0 1,18-11 0,-18 8 125,-1 0 0,0-1 1,20-19-1,-29 25-181,0 1-1,0-2 1,0 1-1,0 0 1,-1 0 0,1 0-1,0-1 1,-1 1-1,0-1 1,1 0-1,-1 1 1,0-1-1,0 0 1,-1 1-1,1-1 1,-1 0 0,1 0-1,-1 0 1,0 0-1,0 0 1,0 0-1,0 1 1,-1-1-1,1 0 1,-2-5-1,0 6-53,0-1 0,0 1-1,0 0 1,0 1-1,0-1 1,0 0 0,0 0-1,-1 1 1,1 0-1,-1-1 1,1 1-1,-1 0 1,1 0 0,-1 0-1,0 1 1,0-1-1,1 0 1,-1 1 0,0 0-1,-4 0 1,-59 1-250,75-2 151,-1 0 0,0-1 0,1 0 0,-1-1 0,9-3 0,23-18 111,-27 15-21,1 2 1,-1-1-1,25-8 0,-38 16-13,1 0 0,-1 0 0,1 0 0,0 0 0,-1 0 0,1 1 0,-1-1 0,1 0 1,-1 0-1,1 1 0,-1-1 0,1 0 0,-1 1 0,0-1 0,1 0 0,-1 1 0,1-1 0,-1 1 0,0-1 0,1 0 0,-1 1 0,0-1 0,1 1 1,-1-1-1,0 1 0,0 0 0,0-1 0,1 1 0,-1-1 0,0 1 0,0-1 0,0 1 0,0-1 0,0 1 0,0 0 0,0-1 0,0 1 1,0-1-1,-1 1 0,2 33-99,-2-27 107,0 14 56,-1 1-1,-7 28 1,-1 16 24,14-61-706,6-11-101,9-9-1013,20-40-5789,-20 19 843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2.047"/>
    </inkml:context>
    <inkml:brush xml:id="br0">
      <inkml:brushProperty name="width" value="0.025" units="cm"/>
      <inkml:brushProperty name="height" value="0.025" units="cm"/>
      <inkml:brushProperty name="color" value="#E71224"/>
    </inkml:brush>
  </inkml:definitions>
  <inkml:trace contextRef="#ctx0" brushRef="#br0">12 366 14478,'0'0'8552,"10"-1"-7944,-2 1-575,-1-1-1,1 0 1,-1-1-1,0 1 1,1-1-1,-1-1 0,0 1 1,0-1-1,-1 0 1,1-1-1,0 0 1,10-8-1,-8 4 1,28-25 54,-35 32-76,-1 0-1,0-1 1,0 1 0,0 0 0,0-1 0,0 1-1,0 0 1,0-1 0,0 0 0,-1 1 0,1-1-1,0 1 1,-1-1 0,0 0 0,1 1 0,-1-1-1,0 0 1,0 1 0,0-1 0,0 0 0,0 0-1,0 1 1,-1-3 0,1 3-3,-1 0 0,0 1-1,0-1 1,0 0 0,0 1 0,0-1-1,0 1 1,0-1 0,0 1 0,-1-1 0,1 1-1,0 0 1,0-1 0,0 1 0,0 0-1,0 0 1,-1 0 0,1 0 0,0 0-1,0 0 1,-2 1 0,-26 3 99,21-1-86,0 1 1,0 0-1,0 0 1,1 1-1,0 0 1,-1 1 0,2-1-1,-1 1 1,1 1-1,0-1 1,0 1-1,1 0 1,0 0-1,0 1 1,1-1 0,-1 1-1,2 0 1,-1 1-1,1-1 1,1 0-1,-1 1 1,1 0-1,1-1 1,0 1 0,0 0-1,1 9 1,0-15-7,1-1 0,0 0 1,0 1-1,0-1 0,0 0 1,0 0-1,1 0 0,-1 0 1,1 0-1,-1 0 0,1 0 1,0 0-1,0-1 0,-1 1 1,1-1-1,0 1 0,0-1 1,1 0-1,-1 0 0,0 0 1,0 0-1,1 0 0,-1 0 1,0-1-1,1 1 0,-1-1 1,1 1-1,-1-1 0,5 0 1,5 1 67,0-1 0,1 0 0,-1-1 0,21-3 0,-18 0-60,0-1-1,0-1 0,-1 0 1,0 0-1,0-2 1,0 0-1,-1 0 1,-1-1-1,20-18 1,-2 0-43,-2-2 0,38-50 1,-60 71 5,67-94-99,-65 90 121,-2 0-1,1 0 0,-1-1 1,-1 0-1,-1 1 0,7-28 1,-11 39 12,1 0-1,-1 0 1,0 0 0,1 1-1,-1-1 1,0 0 0,0 0-1,0 0 1,0 0 0,0 0-1,0 0 1,0 0 0,0 0-1,0 0 1,0 1 0,-1-1 0,1 0-1,0 0 1,0 0 0,-1 0-1,1 0 1,-1 1 0,1-1-1,-1 0 1,1 0 0,-1 1-1,1-1 1,-1 0 0,0 1-1,1-1 1,-1 0 0,0 1 0,0-1-1,0 1 1,1 0 0,-1-1-1,0 1 1,0-1 0,0 1-1,0 0 1,0 0 0,1 0-1,-1-1 1,0 1 0,0 0-1,0 0 1,0 0 0,0 0 0,0 0-1,0 1 1,0-1 0,0 0-1,1 0 1,-1 1 0,0-1-1,0 0 1,-1 2 0,-5 0-10,0 1 1,0 0 0,0 1 0,1 0 0,-11 8-1,2 1-31,0 0-1,1 1 0,1 1 0,0 0 1,2 1-1,-1 0 0,-11 24 1,17-28 28,0 1 0,1-1 1,1 1-1,0 0 0,0 1 1,1-1-1,1 1 0,0-1 1,1 1-1,1 0 1,1 18-1,0-26-29,0-1 0,1 0 0,0 0 0,0 0 0,0 0 0,0 0 0,1 0 1,0-1-1,0 1 0,0-1 0,1 0 0,-1 0 0,1 0 0,0 0 0,0-1 0,0 1 0,1-1 0,-1 0 0,1 0 0,-1-1 1,1 1-1,0-1 0,0 0 0,1-1 0,4 2 0,-4-2-445,-1 1-1,1-2 1,0 1 0,-1-1 0,1 0-1,9-1 1,-11 1-328,1-1 0,-1 0 0,0 0-1,0-1 1,0 1 0,1-1 0,-2 0 0,9-4 0,14-15-6658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2.837"/>
    </inkml:context>
    <inkml:brush xml:id="br0">
      <inkml:brushProperty name="width" value="0.025" units="cm"/>
      <inkml:brushProperty name="height" value="0.025" units="cm"/>
      <inkml:brushProperty name="color" value="#E71224"/>
    </inkml:brush>
  </inkml:definitions>
  <inkml:trace contextRef="#ctx0" brushRef="#br0">127 231 8456,'0'0'2632,"3"-8"-1351,9-23-518,-12 30-721,0 1 0,0 0 0,0-1 0,0 1-1,0 0 1,0-1 0,0 1 0,1 0 0,-1-1-1,0 1 1,0 0 0,0-1 0,0 1 0,0 0-1,-1-1 1,1 1 0,0 0 0,0-1-1,0 1 1,0 0 0,0-1 0,0 1 0,0 0-1,-1 0 1,1-1 0,0 1 0,0 0 0,0-1-1,-1 1 1,1 0 0,0 0 0,0 0 0,-1-1-1,1 1 1,0 0 0,-1 0 0,1 0 0,0 0-1,-1-1 1,1 1 0,0 0 0,-1 0-1,1 0 1,0 0 0,-1 0 0,1 0 0,0 0-1,-1 0 1,1 0 0,0 0 0,-1 0 0,1 0-1,0 0 1,-1 0 0,1 0 0,0 1 0,-1-1-1,-17 5 803,9 2-562,0-1 0,0 2 1,1-1-1,0 1 0,1 0 1,-1 1-1,2 0 0,-1 0 1,1 0-1,1 1 0,0 0 1,0 0-1,1 1 0,0-1 1,1 1-1,0 0 0,-3 20 1,6-30-266,0 0 1,0-1 0,0 1 0,0 0-1,0 0 1,0 0 0,0 0 0,0 0-1,1 0 1,-1-1 0,0 1-1,1 0 1,-1 0 0,0 0 0,1-1-1,-1 1 1,1 0 0,-1 0 0,1-1-1,-1 1 1,1 0 0,0-1-1,-1 1 1,1-1 0,0 1 0,0-1-1,1 2 1,0-2 36,0 0 0,0 1 0,0-1-1,-1 0 1,1 0 0,0 0 0,0 0 0,0-1 0,0 1-1,0 0 1,0-1 0,2 0 0,4-2 186,0-1 0,0 1 0,0-1 0,13-10 1,4-7-194,-2-1 1,0-1-1,-1-1 1,-2-1-1,-1-1 1,0 0 0,-2-2-1,-2 0 1,0-1-1,12-35 1,-16 31-438,-12 20 193,-6 13 168,-5 9 83,12-9-58,-17 19 127,2 0-1,0 1 1,1 0 0,1 2 0,0-1 0,2 1-1,1 1 1,1 0 0,1 0 0,-7 30-1,14-49-108,0-1 0,1 0-1,-1 1 1,1-1-1,-1 1 1,1-1 0,1 0-1,-1 1 1,0-1-1,1 1 1,-1-1 0,1 0-1,0 0 1,0 1-1,0-1 1,1 0 0,-1 0-1,1 0 1,0 0-1,0 0 1,0 0 0,0-1-1,4 4 1,-2-3 4,0-1 1,0-1-1,0 1 0,1-1 1,-1 1-1,1-1 0,-1-1 1,1 1-1,-1 0 0,1-1 1,0 0-1,-1 0 0,1-1 1,-1 1-1,1-1 0,-1 0 1,8-2-1,4-4-113,1 0 1,-1 0-1,-1-2 0,0 0 1,0 0-1,0-2 0,-1 0 1,23-23-1,-5 5 114,-22 24-9,-8 10 46,-6 9 108,-11 15 109,9-20-218,1 0 0,0 0 0,1 1 0,0 0 0,-2 11 0,6-21-53,0 0-1,0 1 1,1-1 0,-1 1-1,0-1 1,0 0 0,1 1-1,-1-1 1,0 0 0,1 1-1,-1-1 1,0 0 0,1 1-1,-1-1 1,0 0 0,1 0-1,-1 0 1,1 1 0,-1-1-1,0 0 1,1 0 0,-1 0-1,1 0 1,-1 0 0,1 0-1,-1 0 1,1 0-1,-1 0 1,0 0 0,1 0-1,-1 0 1,1 0 0,-1 0-1,1 0 1,20-2 175,-1-4-232,0 0 1,0-1-1,-1-1 1,30-18-1,18-7-414,-56 29 445,-2 0-5,-1 0 1,1 0-1,0 2 1,0-1-1,0 1 0,14-2 1,-22 4 25,-1 0 0,0 0 1,1 0-1,-1 0 0,1 0 1,-1 0-1,1 0 0,-1 0 1,1 0-1,-1 1 0,1-1 0,-1 0 1,1 0-1,-1 0 0,1 1 1,-1-1-1,0 0 0,1 0 1,-1 1-1,0-1 0,1 0 1,-1 1-1,0-1 0,1 0 0,-1 1 1,0-1-1,1 1 0,-1-1 1,0 0-1,0 1 0,0-1 1,1 1-1,-1 0 0,-3 21 341,-18 25 516,18-42-806,-1 3 117,-11 29 224,15-37-375,0 1 0,0 0 0,0 0 0,0-1-1,0 1 1,1 0 0,-1-1 0,0 1 0,0 0 0,1-1 0,-1 1 0,0 0-1,1-1 1,-1 1 0,1 0 0,-1-1 0,1 1 0,-1-1 0,1 1-1,-1-1 1,1 1 0,0-1 0,-1 1 0,1-1 0,0 0 0,-1 1 0,1-1-1,0 0 1,-1 0 0,1 0 0,0 1 0,0-1 0,-1 0 0,1 0 0,0 0-1,0 0 1,-1 0 0,1 0 0,0 0 0,0 0 0,-1-1 0,1 1 0,0 0-1,-1 0 1,1-1 0,1 0 0,15-2-84,1-2-1,-1 0 1,0-1-1,-1-1 1,1 0 0,28-18-1,-30 15-243,1 1 0,1 1 0,0 1 0,0 0 0,0 1 0,26-5 0,-42 10 312,0 1 0,-1 0 0,1 0 0,0 0 0,0 0 0,-1-1 0,1 1 0,0 0 0,0 1 0,-1-1 0,1 0 0,0 0 0,0 0 0,-1 0 0,1 1 0,0-1 0,-1 0-1,1 0 1,0 1 0,0-1 0,-1 1 0,1-1 0,-1 1 0,1-1 0,0 1 0,-1-1 0,1 1 0,-1-1 0,0 1 0,1 0 0,-1-1 0,1 1 0,0 1 0,-1 0 59,0 1 0,0-1 1,0 1-1,0-1 0,0 1 0,0-1 1,0 1-1,-1-1 0,1 0 1,-3 5-1,-27 58 1462,29-63-1469,-5 7-45,-5 8 117,8-8-4792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4.052"/>
    </inkml:context>
    <inkml:brush xml:id="br0">
      <inkml:brushProperty name="width" value="0.025" units="cm"/>
      <inkml:brushProperty name="height" value="0.025" units="cm"/>
      <inkml:brushProperty name="color" value="#E71224"/>
    </inkml:brush>
  </inkml:definitions>
  <inkml:trace contextRef="#ctx0" brushRef="#br0">95 213 10954,'0'0'12748,"10"-7"-11819,4-1-669,43-33 327,-53 39-563,-1-1-1,0 1 1,0-1-1,0 0 1,-1 0-1,1 0 1,-1-1-1,0 1 0,1-1 1,-2 1-1,1-1 1,0 0-1,-1 1 1,1-1-1,0-4 1,-2 7-21,0 1 0,0-1 1,0 1-1,0-1 0,-1 1 1,1-1-1,0 1 0,0-1 1,0 1-1,0 0 0,-1-1 0,1 1 1,0-1-1,0 1 0,-1 0 1,1-1-1,0 1 0,-1-1 1,1 1-1,0 0 0,-1 0 0,1-1 1,0 1-1,-1 0 0,1-1 1,-1 1-1,1 0 0,-1 0 1,1 0-1,-1 0 0,1 0 0,-1-1 1,-25 0-40,-21 12-133,36-5 145,1 0 1,0 0 0,0 0-1,1 2 1,0-1 0,0 1 0,-14 16-1,18-19 19,1 0 1,1 0-1,-1 0 0,1 1 1,0-1-1,0 1 0,0 0 0,1 0 1,0 0-1,0 0 0,0 0 0,1 0 1,0 0-1,0 1 0,1-1 1,0 8-1,0-12 7,1 0 1,0 0-1,0 0 1,0 0 0,0 0-1,0-1 1,0 1-1,0 0 1,1-1-1,-1 1 1,0-1 0,1 1-1,-1-1 1,1 0-1,0 0 1,0 1-1,-1-1 1,1 0 0,0-1-1,0 1 1,0 0-1,0 0 1,0-1-1,0 1 1,0-1-1,0 0 1,0 0 0,0 1-1,4-2 1,65-1 213,-53-1-181,1-1 0,-1 0 0,0-1 0,-1-1 0,34-16 0,76-54 309,-79 45 170,-56 62-108,1-19-212,5-9-164,0 0 0,0 0 0,0 0 0,1 0 0,-1 0 0,1 0 0,0 0 0,0 1 0,0-1 0,0 1 0,1-1 0,-1 1 0,1 5 0,1-8-17,0 0 0,0 0 0,0 0 0,0 0 0,1-1 0,-1 1 1,0 0-1,0-1 0,1 1 0,-1-1 0,0 1 0,1-1 0,-1 0 1,0 0-1,1 0 0,-1 1 0,0-1 0,1 0 0,-1-1 0,1 1 0,-1 0 1,0 0-1,1 0 0,0-1 0,37-8 294,-21 1-717,0 0 0,0-1-1,-1-1 1,24-18 0,-7 5-3412,1 2-3325,-24 19 3120,-7 8 5197,-4-5-1018,0 0 0,0 0 1,0-1-1,1 1 0,-1 0 0,0-1 0,1 1 0,-1-1 1,1 1-1,-1 0 0,0-1 0,1 1 0,-1-1 0,1 1 0,0-1 1,-1 1-1,1-1 0,-1 0 0,1 1 0,0-1 0,-1 0 1,1 1-1,0-1 0,-1 0 0,1 0 0,0 1 0,0-1 1,-1 0-1,1 0 0,0 0 0,0 0 0,-1 0 0,1 0 0,0 0 1,0 0-1,-1-1 0,2 1 0,2-1 80,1-1-1,-1 1 1,0-1 0,1 0-1,-1 0 1,0-1-1,-1 1 1,1-1 0,6-5-1,-7 5-248,1 0-1,-1 0 1,1 0 0,0 1-1,-1 0 1,1 0-1,0 0 1,0 0 0,1 1-1,4-2 1,-9 33-789,-9 38 1276,2-21 600,-1 64 0,8 16-718,0-125-317,0 0-1,0 0 0,-1 0 0,1 0 0,0 0 1,-1 0-1,0-1 0,1 1 0,-1 0 0,0 0 0,0-1 1,0 1-1,0 0 0,0-1 0,-1 1 0,1-1 0,0 0 1,-1 1-1,1-1 0,-1 0 0,-1 2 0,-2-1 53,1 0 0,0 1 0,-1-2 0,1 1-1,-1 0 1,0-1 0,0 0 0,-8 1 0,9-1-31,0 0 1,-1-1-1,1 0 0,-1 0 1,1 0-1,0 0 0,-1-1 1,1 1-1,0-1 1,-1 0-1,1-1 0,0 1 1,0-1-1,0 1 0,0-1 1,0 0-1,1-1 1,-1 1-1,0-1 0,-4-4 1,7 4-74,-1-1 1,1 1 0,0 0-1,-1-1 1,2 0-1,-1 1 1,0-1 0,1 0-1,-1 1 1,1-1-1,0 0 1,1 1 0,-1-1-1,0 0 1,1 1-1,0-1 1,0 1 0,0-1-1,0 1 1,1-1 0,0 1-1,-1 0 1,1-1-1,0 1 1,0 0 0,1 0-1,3-3 1,8-11-90,1 2 1,1 0-1,26-19 1,-29 23 73,155-103 10,-119 83 82,0-1 1,76-69 0,-123 99-51,0 0 1,1 0-1,-1 0 1,0-1-1,-1 1 1,1-1-1,0 1 0,-1-1 1,1 0-1,-1 0 1,1-2-1,-2 4-8,0 0 1,0 0-1,0 0 0,0 1 0,-1-1 0,1 0 1,0 1-1,-1-1 0,1 0 0,0 1 1,-1-1-1,1 0 0,-1 1 0,1-1 1,-1 1-1,0-1 0,1 1 0,-1-1 1,1 1-1,-1-1 0,0 1 0,1-1 0,-1 1 1,0 0-1,1 0 0,-1-1 0,0 1 1,0 0-1,0 0 0,1 0 0,-1 0 1,0 0-1,0 0 0,1 0 0,-1 0 0,0 0 1,0 0-1,1 0 0,-1 0 0,0 0 1,-1 1-1,-7 0 9,-1 0 0,1 1 0,0 0 0,-1 0 1,1 1-1,0 1 0,0-1 0,1 1 0,-1 1 0,1 0 0,0 0 1,-13 10-1,14-10 62,1 1 1,-1 0 0,1 0-1,1 0 1,-1 1-1,1-1 1,0 2 0,0-1-1,1 0 1,0 1 0,0 0-1,1-1 1,0 2-1,-3 12 1,6-19-66,-1 0-1,1 0 1,0 0-1,0 1 1,0-1-1,0 0 1,0 0-1,1 0 1,-1 1-1,1-1 1,-1 0-1,1 0 1,0 0 0,0 0-1,0 0 1,0 0-1,0 0 1,0 0-1,1-1 1,-1 1-1,1 0 1,2 2-1,0-1-14,1 0 0,-1-1 0,0 1 0,1-1-1,0 0 1,-1-1 0,1 1 0,0-1 0,9 2 0,9-1-537,0-1 1,0 0 0,32-5 0,-40 3-382,0-2 0,-1 0 0,1 0-1,-1-1 1,0-1 0,14-7 0,24-16-6340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4.382"/>
    </inkml:context>
    <inkml:brush xml:id="br0">
      <inkml:brushProperty name="width" value="0.025" units="cm"/>
      <inkml:brushProperty name="height" value="0.025" units="cm"/>
      <inkml:brushProperty name="color" value="#E71224"/>
    </inkml:brush>
  </inkml:definitions>
  <inkml:trace contextRef="#ctx0" brushRef="#br0">46 1 20435,'0'0'2979,"-39"46"-1441,32-13-770,7 2 1,0 3-449,0 0-256,7 1-512,4 1-2082,-4-4-1762,-2-6-3172</inkml:trace>
  <inkml:trace contextRef="#ctx0" brushRef="#br0" timeOffset="1">0 507 12844,'0'0'8808,"6"44"-21556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7.446"/>
    </inkml:context>
    <inkml:brush xml:id="br0">
      <inkml:brushProperty name="width" value="0.025" units="cm"/>
      <inkml:brushProperty name="height" value="0.025" units="cm"/>
      <inkml:brushProperty name="color" value="#E71224"/>
    </inkml:brush>
  </inkml:definitions>
  <inkml:trace contextRef="#ctx0" brushRef="#br0">1 0 5990,'0'0'-4549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17.963"/>
    </inkml:context>
    <inkml:brush xml:id="br0">
      <inkml:brushProperty name="width" value="0.025" units="cm"/>
      <inkml:brushProperty name="height" value="0.025" units="cm"/>
      <inkml:brushProperty name="color" value="#E71224"/>
    </inkml:brush>
  </inkml:definitions>
  <inkml:trace contextRef="#ctx0" brushRef="#br0">598 184 6502,'0'0'1436,"-2"-8"-256,-2-51 1041,4 58-2082,-29-1 453,16-2 561,0 0-1,0-1 1,-24-14-1,27 13-1019,-1 1 0,-1-1 0,1 2 0,-1-1 0,0 2 0,-18-4 0,13 5-41,-1 0 0,0 2 1,1 0-1,-1 1 0,0 0 0,1 2 0,0 0 0,-1 1 0,-24 9 0,31-8-28,1 0-1,0 0 1,1 1-1,-1 0 1,1 0 0,0 1-1,0 0 1,1 1-1,0 0 1,1 0 0,-1 1-1,2 0 1,-1 0-1,1 1 1,1 0 0,-6 11-1,3-1-40,0 1 0,1-1 0,1 1 0,1 1 0,1-1 0,0 1 0,2-1 0,1 1 0,0 0 0,5 36-1,-2-45-11,0-1-1,1 0 0,1 1 1,-1-1-1,2-1 0,0 1 1,0 0-1,1-1 1,1 0-1,0-1 0,0 1 1,1-1-1,0-1 0,1 0 1,0 0-1,1 0 0,-1-1 1,2-1-1,16 11 0,20 4 1,1-2 0,1-2-1,0-3 1,1-1 0,1-3-1,67 7 1,-100-15-8,0-1 0,1-1 0,0 0 0,-1-1-1,1-1 1,29-6 0,-39 5 10,-1-1 0,0 0 0,0 0 0,-1-1 0,1 0 0,-1-1 0,0 1 0,0-1 0,0-1 0,0 1 0,-1-1 0,0 0-1,-1-1 1,1 0 0,-1 1 0,6-12 0,1-4 268,-1 1 0,-2-2-1,0 1 1,-1-1-1,-1-1 1,-1 1 0,-2-1-1,0 0 1,1-47 0,-5 45-188,-1-1 1,-1 1 0,-1 0 0,-1 0 0,-1 0 0,-2 1 0,0 0 0,-22-48 0,23 62-155,0 0 1,-1 0-1,0 1 1,-1 0 0,0 1-1,0-1 1,-1 1-1,0 1 1,-1 0-1,0 0 1,0 1-1,-1 0 1,0 1 0,0 0-1,0 1 1,-1 0-1,0 1 1,0 0-1,0 1 1,0 0-1,-1 1 1,1 0 0,0 1-1,-1 1 1,0 0-1,1 0 1,-1 1-1,1 1 1,0 0-1,-18 6 1,9-2-24,1 2 1,0 0-1,1 1 1,0 0-1,0 2 0,-30 23 1,35-23-193,1-1 1,1 1-1,0 1 0,1 0 0,0 1 1,1 0-1,0 1 0,1 0 1,-9 19-1,16-29-286,0 0 0,0 0 0,1 0 0,0 0 0,0 0 0,0 0 0,0 1 0,0-1 0,1 0 0,0 8 0,4-5-3623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34.820"/>
    </inkml:context>
    <inkml:brush xml:id="br0">
      <inkml:brushProperty name="width" value="0.025" units="cm"/>
      <inkml:brushProperty name="height" value="0.025" units="cm"/>
      <inkml:brushProperty name="color" value="#E71224"/>
    </inkml:brush>
  </inkml:definitions>
  <inkml:trace contextRef="#ctx0" brushRef="#br0">558 89 3171,'0'0'6112,"-9"-5"-5460,-5-5-562,-62-36 3866,67 42-3627,1 0 0,-1 0 0,1 1 0,-1 0 0,0 0 0,-1 1 0,-17-2 0,14 4-282,1 0 0,-1 1 0,1 1 0,-1 0 0,1 0 0,0 1 0,0 1 0,0 0 0,0 1 0,1 0 0,0 1 0,0 0 0,0 1 0,1 0 0,-1 1 0,2 0 0,-1 0 0,1 1 0,-15 20 0,10-10-43,1 1 0,1 0 1,1 1-1,1 1 0,1-1 1,-8 28-1,6-10 75,1 1 0,-7 71 0,14-83-40,1 0 0,2 1 0,1-1 0,0 1 0,9 37 0,-9-58-36,1-1-1,0 0 1,0 0 0,1 0 0,-1 0 0,2 0 0,-1 0 0,1-1 0,0 1 0,0-1 0,1 0 0,0-1-1,0 1 1,0-1 0,1 0 0,-1 0 0,1 0 0,0-1 0,1 0 0,-1 0 0,1-1 0,0 0-1,0 0 1,0 0 0,9 1 0,4 0 7,1-2-1,0 0 1,0-2-1,-1 0 1,1-1-1,0-1 1,-1-1-1,1-1 1,-1-1-1,0 0 1,0-2 0,-1 0-1,1-1 1,34-21-1,-34 16 0,0 0 0,0-1 1,-1 0-1,-1-2 0,-1 0 0,0-1 0,-1-1 0,-1-1 0,-1 0 0,0-1 1,-2 0-1,19-40 0,-27 49 3,0 0 0,-1 0 0,0 0 0,-1-1 0,0 1 0,-1-1 0,0 0 1,-1 1-1,0-1 0,-1 1 0,-3-15 0,0 8 24,0 1 1,-2 1-1,0-1 1,-1 1-1,0 0 1,-18-26-1,11 19-10,-1 0 0,-1 1-1,-1 1 1,-1 0 0,-1 1-1,-21-17 1,34 32-14,0 1-1,-1-1 1,1 2-1,-1-1 1,0 1-1,0 0 1,0 0-1,0 0 1,-1 1-1,1 1 1,-1-1-1,1 1 1,-1 0-1,1 1 1,-1 0-1,0 0 1,1 0 0,-1 1-1,0 0 1,1 1-1,0 0 1,-1 0-1,1 1 1,0-1-1,0 2 1,-8 4-1,-2 1-23,1 1-1,0 0 0,1 2 1,0 0-1,0 0 1,2 2-1,-1-1 0,2 2 1,0 0-1,-13 22 0,23-35-77,1 1 0,0-1-1,0 0 1,0 1 0,0-1-1,0 1 1,0 0-1,1-1 1,0 1 0,-1 0-1,1-1 1,0 1 0,0 0-1,1 4 1,-1-6-77,1 0 0,-1 0 0,1 0 0,-1 0 0,1 0 1,0 0-1,-1 0 0,1 0 0,0 0 0,0 0 0,0 0 0,0-1 0,0 1 1,0 0-1,0-1 0,0 1 0,0 0 0,0-1 0,0 1 0,0-1 0,0 0 1,0 1-1,1-1 0,-1 0 0,0 0 0,0 0 0,0 0 0,1 0 0,-1 0 0,2 0 1,25-1-3737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2:17.379"/>
    </inkml:context>
    <inkml:brush xml:id="br0">
      <inkml:brushProperty name="width" value="0.025" units="cm"/>
      <inkml:brushProperty name="height" value="0.025" units="cm"/>
    </inkml:brush>
  </inkml:definitions>
  <inkml:trace contextRef="#ctx0" brushRef="#br0">2250 198 7815,'-178'11'8163,"-239"-30"-7122,364 14-1141,-1 2-1,1 3 1,-1 2 0,0 2 0,1 3-1,0 2 1,0 2 0,-55 20 0,-64 38 300,-230 128 0,355-172-118,1 3 0,-49 39 0,70-46-90,1 0 1,2 2-1,0 0 1,-36 51-1,29-28 2,2 1 0,3 2-1,1 0 1,2 1 0,3 1 0,2 1 0,2 0-1,3 1 1,2 1 0,2 0 0,0 67-1,8-100-10,1 0-1,1 0 0,1 0 1,1 0-1,0-1 0,2 1 1,0-2-1,2 1 0,0-1 1,1 0-1,0-1 0,2 0 1,0-1-1,21 23 0,15 10-2,2-1-1,2-3 1,62 42-1,-8-13-215,3-5 1,4-4-1,2-6 0,3-5 0,2-5 0,2-5 0,2-6 0,1-5 0,194 27 0,531 31 259,-129-17 7,-425-35 31,257 30 230,4-31-72,-173-43 60,1-16 0,-3-17 0,695-160 0,-894 151-249,-2-9 1,-2-7-1,-4-8 0,-2-8 0,248-153 1,1-67 51,-352 238-15,-2-2 1,-3-4-1,88-113 1,-140 162-45,-2 0-1,0 0 1,0-1-1,10-28 1,-19 41 20,0-1 1,0 0-1,0 0 1,-1 0-1,0 0 1,0 0-1,0 0 1,-1 0-1,0 0 1,-1 0-1,1 0 0,-1 0 1,0 0-1,0 0 1,-1 0-1,0 1 1,0-1-1,0 0 1,-6-9-1,-6-5 74,-2 0 0,0 1-1,-1 1 1,-1 0-1,-25-18 1,-108-71 37,41 40-264,-3 6 0,-216-84 0,-261-36-488,-418-56-340,-16 74 803,-1513 70 1245,2341 99-1415,0 8-1,1 9 1,1 9-1,-268 79 1,399-92-234,-207 55-4111,119-53-1377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2.308"/>
    </inkml:context>
    <inkml:brush xml:id="br0">
      <inkml:brushProperty name="width" value="0.035" units="cm"/>
      <inkml:brushProperty name="height" value="0.035" units="cm"/>
    </inkml:brush>
  </inkml:definitions>
  <inkml:trace contextRef="#ctx0" brushRef="#br0">1 30 13403,'0'-8'939,"-1"-11"735,3 17-440,2 9 593,13 42-1031,-3 1-1,-1 1 1,6 66 0,-15-95-598,6 67 292,-6-47 49,14 59-1,-18-98-500,1-1-1,0 0 1,-1 0 0,1 1-1,0-1 1,0 0 0,0 0-1,1 0 1,-1 0 0,0 0-1,2 1 1,-2-2-24,-1-1-1,1 0 1,-1 1 0,0-1-1,1 0 1,-1 0 0,1 0-1,-1 1 1,1-1-1,-1 0 1,1 0 0,-1 0-1,1 0 1,-1 0 0,1 0-1,-1 0 1,1 0 0,-1 0-1,1 0 1,-1 0 0,1 0-1,0-1 1,14-12 282,-5-1-139,-1 0 0,0-1 0,13-32 0,16-57 238,-21 54-197,-12 34-134,-1 5 7,-1 1 1,2 0 0,8-16 0,-13 25-67,0 0 0,1 1 0,-1-1 0,0 1 1,1-1-1,-1 1 0,1-1 0,-1 1 0,0-1 0,1 1 0,-1 0 0,1-1 0,-1 1 1,1-1-1,0 1 0,-1 0 0,1 0 0,-1-1 0,1 1 0,0 0 0,0 0 0,0 0-1,-1 0 0,1 0 0,-1 0 0,1 1 0,-1-1 0,1 0 0,-1 0 0,1 1-1,-1-1 1,0 1 0,1-1 0,-1 0 0,0 1 0,1-1 0,-1 1 0,0-1 0,1 0-1,-1 1 1,0-1 0,0 2 0,9 32 96,-8-32-95,16 110 154,-8-45-72,29 107 0,-24-140-187,-14-33 93,1-1 1,-1 1-1,0-1 0,0 1 1,1-1-1,-1 0 1,0 1-1,1-1 0,-1 1 1,1-1-1,-1 0 1,0 0-1,1 1 0,-1-1 1,1 0-1,-1 0 0,1 1 1,-1-1-1,1 0 1,-1 0-1,1 0 0,0 0-5,-1 0 0,1 0-1,-1-1 1,1 1 0,-1 0-1,1-1 1,-1 1 0,1-1-1,-1 1 1,1 0 0,-1-1-1,0 1 1,1-1 0,-1 1-1,0-1 1,1 1 0,-1-1-1,0 0 1,0 1 0,1-1-1,-1 1 1,0-2 0,4-9-231,-1-1 0,-1 1 0,0-1 0,0 0 0,0-13 0,-3-64-1522,0 58 1132,-5-90-779,2 71 514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12:20.563"/>
    </inkml:context>
    <inkml:brush xml:id="br0">
      <inkml:brushProperty name="width" value="0.025" units="cm"/>
      <inkml:brushProperty name="height" value="0.025" units="cm"/>
    </inkml:brush>
  </inkml:definitions>
  <inkml:trace contextRef="#ctx0" brushRef="#br0">369 607 4420,'0'0'-699,"4"-10"272,6-42-267,-1-58 9077,-9 64-7184,2 2-2364,0 31 1279,-1 1 0,0-1 1,-2 0-1,1 0 0,-1 1 1,-1-1-1,-5-18 0,6 28 31,-1 1 1,0-1-1,1 1 0,-1 0 0,0-1 0,0 1 0,0 0 0,-1 0 0,1 0 0,0 0 1,-1 1-1,1-1 0,-1 1 0,1 0 0,-1-1 0,0 1 0,0 0 0,0 0 1,1 1-1,-1-1 0,0 1 0,0-1 0,0 1 0,0 0 0,0 0 0,0 0 0,0 1 1,0-1-1,-4 2 0,-4 0 13,0 0 0,0 1 1,1 0-1,0 1 0,-1 0 0,-16 10 0,10-2-1,1 1 0,0 0 0,1 1 0,1 0-1,0 2 1,1-1 0,0 2 0,2-1 0,0 2-1,1 0 1,0 0 0,2 1 0,0 0 0,1 0 0,1 0-1,1 1 1,-4 24 0,4-12-109,1 0 0,1 1 0,2 0 1,1-1-1,2 1 0,1 0 0,1-1 0,2 0 1,2 0-1,11 34 0,-11-44-50,2-1-1,-1-1 1,2 1-1,1-2 1,1 1 0,0-2-1,1 1 1,1-2 0,29 27-1,-30-33 11,0-1 0,1 0 0,0 0 0,1-2 0,0 0 0,0 0 0,1-2 0,-1 0 0,2-1 0,-1 0 0,0-2 0,36 3 0,-36-4 5,-1-2 0,1 0-1,-1-1 1,1 0 0,-1-2 0,32-8-1,-38 7-1,0 0 0,0-1 0,0 0 0,0-1-1,-1 0 1,0-1 0,0 1 0,-1-2 0,0 1-1,0-1 1,9-12 0,4-10 109,0-1-1,-2 0 1,-1-2-1,-2 0 1,-1-1-1,16-52 1,-8 1 783,21-139-1,-35 168-518,-3 0 1,-1-102-1,-5 143-370,-1 0-1,-1 0 1,0 1 0,-1-1 0,0 1 0,-1 0 0,-1 0 0,0 0-1,-1 0 1,0 1 0,-1 0 0,-1 0 0,0 1 0,-1 0 0,0 0 0,-12-11-1,13 17-23,1 0-1,-1 1 1,0 0-1,0 0 0,-1 0 1,1 1-1,-1 1 0,0 0 1,0 0-1,-1 0 1,1 1-1,0 0 0,-1 1 1,1 0-1,-1 1 0,1 0 1,-1 0-1,1 1 1,-1 0-1,1 1 0,-1 0 1,1 1-1,-17 6 0,-2 3-30,0 1 0,1 2-1,0 1 1,1 1 0,1 1-1,-23 21 1,-112 109-1555,137-123 12,2 0 0,-25 38 1,33-38-2768,10-11-1954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22.205"/>
    </inkml:context>
    <inkml:brush xml:id="br0">
      <inkml:brushProperty name="width" value="0.035" units="cm"/>
      <inkml:brushProperty name="height" value="0.035" units="cm"/>
    </inkml:brush>
  </inkml:definitions>
  <inkml:trace contextRef="#ctx0" brushRef="#br0">472 101 9706,'-22'-17'1134,"0"1"0,-1 2 0,-1 0-1,-27-11 1,46 23-1084,-1-1 0,0 1 0,0 0 0,0 1 0,0-1 0,0 1-1,0 0 1,0 1 0,0-1 0,-1 1 0,1 1 0,0-1 0,0 1 0,0 0-1,-1 0 1,1 1 0,0 0 0,1 0 0,-1 0 0,0 1 0,1 0 0,-1 0-1,1 0 1,0 1 0,0-1 0,0 1 0,0 0 0,1 1 0,-8 9 0,-3 5-5,1 2 0,0 0 0,1 1 0,2 0 0,0 1 0,1 0 0,-9 35 0,7-11 19,1 1 1,-7 91-1,15-96-39,2 1 0,2-1 0,11 73 0,-8-94-29,0-1 0,2 1 0,1-1 0,1 0 0,0 0 0,2-1 0,0-1 0,1 1 0,15 17 0,-4-8-4,1-2-1,2 0 1,1-2 0,41 31-1,-56-47 8,2 0 0,-1-1 0,1-1 0,0 0-1,1 0 1,-1-2 0,1 1 0,0-2-1,1 0 1,-1-1 0,1 0 0,-1-1 0,24 0-1,-28-3 3,1 0-1,0-1 0,-1 0 0,1 0 1,-1-1-1,0-1 0,0 0 0,0 0 1,0-1-1,-1 0 0,11-8 0,-7 4 2,-1-1-1,-1-1 0,0 0 1,-1 0-1,0-1 0,0 0 1,8-16-1,-2-2 32,0-1 0,-2-1 0,-2-1 0,0 0 1,-3 0-1,8-44 0,-10 32 57,-1-1-1,-3 0 1,-1 0 0,-9-80 0,3 95-26,-1-1 0,-1 1 0,-2 1 0,-2-1 0,0 2 0,-2-1 0,-27-47 0,32 66-43,0 0-1,0 1 1,-1 0-1,-1 0 1,0 1 0,0 0-1,-1 0 1,0 1-1,0 1 1,-13-8-1,17 12-15,-1 0-1,1 0 0,-1 1 0,0-1 0,0 1 1,0 1-1,0-1 0,0 1 0,0 1 1,0-1-1,0 1 0,-1 0 0,1 1 1,0 0-1,0 0 0,0 0 0,0 1 1,0 0-1,-10 5 0,7-2-42,-1 1 0,1 0 1,0 1-1,1 0 0,0 1 0,0-1 1,0 2-1,-7 9 0,-10 14-126,-20 34 0,37-52 140,-10 15-128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0.870"/>
    </inkml:context>
    <inkml:brush xml:id="br0">
      <inkml:brushProperty name="width" value="0.035" units="cm"/>
      <inkml:brushProperty name="height" value="0.035" units="cm"/>
    </inkml:brush>
  </inkml:definitions>
  <inkml:trace contextRef="#ctx0" brushRef="#br0">489 65 11763,'-3'-5'126,"-1"0"0,0 0 0,0 1 1,-1-1-1,1 1 0,-1 0 0,0 0 1,0 1-1,-1-1 0,1 1 1,0 0-1,-1 0 0,0 1 0,0 0 1,0 0-1,0 0 0,0 1 0,0 0 1,0 0-1,-1 0 0,1 1 1,0 0-1,0 0 0,-1 1 0,1-1 1,0 1-1,0 1 0,0-1 0,0 1 1,0 0-1,0 1 0,1-1 1,-1 1-1,-6 4 0,-6 7-52,0 2-1,0-1 1,2 2-1,0 1 1,1 0-1,0 0 1,2 2 0,0-1-1,1 2 1,-12 30-1,4-3 67,2 1-1,2 1 1,-15 84-1,20-66 24,3 0 1,3 1-1,4 71 0,4-88-61,2 0 1,2-1-1,3 1 0,26 81 0,-22-95-102,2 0-1,2-1 1,2-1-1,1-1 0,1-1 1,2 0-1,2-2 1,0-1-1,2-1 1,2-2-1,0 0 0,2-2 1,50 30-1,-69-48-25,0 0 0,0-2 0,1 0 0,0 0 0,1-1 0,14 3 0,-21-7 13,0 0 0,-1 0 0,1 0 0,0-1 0,-1 0 0,1-1 0,0 0 0,0 0 0,-1 0 0,1-1 0,-1-1 0,0 1 0,10-5 0,3-4 3,-2-1 0,1-1 0,-2 0 0,1-2-1,-2 1 1,0-2 0,26-34 0,-8 4 34,51-94 0,-36 46 35,59-159 0,-87 191-66,-2-1 0,-4 0 0,14-119 1,-27 153-1,-1 1 0,-1-1 0,-1 0 0,-2 1 0,-1 0 0,-2-1 0,-8-27 0,7 36 8,-1-1 0,-1 1 1,0 0-1,-2 1 0,0 1 1,-1-1-1,-1 2 0,-1 0 1,-27-27-1,18 23 9,-1 2 1,0 0-1,-2 2 0,0 1 0,0 1 1,-32-12-1,37 18-41,0 2 0,0 0 0,0 1 0,-1 1 0,0 2 0,0 0 0,0 1 0,0 1 0,-25 2 1,36 0-113,1 1 1,-1 0 0,1 0 0,0 1 0,0 0-1,0 1 1,0 0 0,0 1 0,1 0 0,0 1 0,0 0-1,-14 11 1,3 7-269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39:49.750"/>
    </inkml:context>
    <inkml:brush xml:id="br0">
      <inkml:brushProperty name="width" value="0.035" units="cm"/>
      <inkml:brushProperty name="height" value="0.035" units="cm"/>
    </inkml:brush>
  </inkml:definitions>
  <inkml:trace contextRef="#ctx0" brushRef="#br0">5 57 11995,'0'5'326,"-2"8"383,0-1 0,2 0 1,0 0-1,1 16 1,-1-26-575,1 1 1,-1 0-1,1-1 1,-1 1-1,1 0 1,0-1-1,0 1 1,0-1-1,1 1 1,-1-1-1,0 0 1,1 0-1,0 1 1,-1-1-1,1 0 1,0 0-1,0-1 1,0 1-1,0 0 1,1-1-1,-1 1 1,0-1-1,1 0 1,-1 1-1,4 0 1,15 3 376,-1-1 0,1 0 0,42 0 0,64-7 43,234-29-247,61-3-365,-63 13 103,-305 13-16,0-1-1,0-4 0,70-26 1,-81 25-49,-16 4 10,-21 8-45,0 0 0,1 1 0,-1-1 0,1 1 0,-1 0 0,1 1 0,0 0 0,0 0 0,10 0 0,-16 1-51,0 0 0,-1 1 0,1-1 0,0 0 0,0 1 0,-1-1 0,1 1-1,0-1 1,0 1 0,-1-1 0,1 1 0,-1-1 0,1 1 0,-1 0 0,1-1 0,-1 1 0,1 0 0,-1-1 0,1 1 0,-1 0 0,0 0 0,1-1 0,-1 1 0,0 0 0,0 0 0,0 0 0,0 0 0,1-1 0,-1 1 0,0 0 0,-1 0 0,1 0 0,0 0 0,0-1 0,0 1 0,0 0 0,-1 0 0,1 0 0,-1 0 0,-1 1-691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13.746"/>
    </inkml:context>
    <inkml:brush xml:id="br0">
      <inkml:brushProperty name="width" value="0.035" units="cm"/>
      <inkml:brushProperty name="height" value="0.035" units="cm"/>
    </inkml:brush>
  </inkml:definitions>
  <inkml:trace contextRef="#ctx0" brushRef="#br0">21 79 14083,'-15'0'5497,"14"0"-5380,1 0-1,0 0 1,-1 0-1,1 0 1,0-1-1,0 1 1,-1 0 0,1 0-1,0 0 1,0-1-1,-1 1 1,1 0-1,0 0 1,0-1-1,0 1 1,-1 0-1,1 0 1,0-1-1,0 1 1,0 0 0,0-1-1,0 1 1,-1 0-1,1-1 1,0 1-1,0 0 1,0-1-1,0 1 1,0 0-1,0-1 1,0 1 0,0 0-1,0-1 1,1 1-1,-1 0 1,0-1-1,0 1 1,0 0-1,0-1 1,0 1-1,0 0 1,1 0-1,-1-1 1,0 1 0,0 0-1,0 0 1,1-1-1,-1 1 1,2-2-36,-1 0 1,1 1 0,-1-1-1,1 1 1,-1 0 0,1-1-1,0 1 1,0 0-1,0 0 1,0 0 0,0 0-1,3-1 1,30-8 75,-17 6 0,10-5-41,0 2 0,1 1 0,0 1 1,51-1-1,-67 6-103,0 0 0,0 1 0,0 0 0,0 1 0,0 1 0,0 0 0,-1 1-1,1 0 1,-1 1 0,0 0 0,0 1 0,20 14 0,-29-18-5,0 0-1,0 1 0,-1-1 1,1 1-1,-1 0 0,1 0 1,-1-1-1,0 2 1,0-1-1,2 5 0,-3-7-2,-1 1-1,0-1 0,1 0 0,-1 1 0,0-1 0,0 0 1,0 0-1,0 1 0,0-1 0,0 0 0,0 1 0,0-1 1,-1 0-1,1 1 0,0-1 0,-1 0 0,1 0 0,-1 0 1,1 1-1,-1-1 0,0 0 0,0 0 0,1 0 0,-1 0 1,0 0-1,0 0 0,0 0 0,0 0 0,0 0 0,0-1 1,0 1-1,-2 0 0,-26 13 65,23-11-59,-1-1 0,1 1-1,0 0 1,-5 5 0,9-7-10,1 0 0,-1 0 0,1 1-1,0-1 1,0 0 0,-1 1 0,1-1 0,0 1 0,0-1 0,0 1 0,1 0 0,-1 0 0,0-1 0,1 1-1,-1 0 1,1 0 0,-1-1 0,1 1 0,0 2 0,0 68-45,1-47 36,-1 0 0,-6 45 0,2-48 17,-2-1 1,0 1-1,-1-1 1,-1 0-1,-1-1 1,-1 0-1,-1 0 1,0-1-1,-2 0 1,-16 19-1,-89 100 24,117-137-59,0 0-1,0 0 0,1 0 0,-1 1 1,0-1-1,1 0 0,-1 0 1,1 1-1,-1-1 0,1 1 0,0-1 1,-1 0-1,1 1 0,0-1 1,0 3-1,0-3-113,1-1 1,-1 1-1,0 0 1,0 0-1,0-1 1,1 1-1,-1 0 0,1 0 1,-1-1-1,0 1 1,1-1-1,-1 1 1,1 0-1,-1-1 0,1 1 1,0-1-1,-1 1 1,1-1-1,-1 1 1,1-1-1,0 0 1,-1 1-1,1-1 0,0 0 1,0 1-1,-1-1 1,1 0-1,1 0 1,-1 0 92,-1 0 0,1 0 1,-1 1-1,1-1 1,-1 0-1,1-1 0,-1 1 1,1 0-1,-1 0 0,1 0 1,-1 0-1,1 0 0,-1 0 1,0-1-1,1 1 1,-1 0-1,1 0 0,-1-1 1,1 1-1,-1 0 0,0 0 1,1-1-1,-1 1 1,0-1-1,1 1 0,-1 0 1,0-1-1,0 1 0,1-1 1,-1 1-1,0 0 1,0-1-1,0 1 0,1-2 1,5-15-958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9.979"/>
    </inkml:context>
    <inkml:brush xml:id="br0">
      <inkml:brushProperty name="width" value="0.035" units="cm"/>
      <inkml:brushProperty name="height" value="0.035" units="cm"/>
    </inkml:brush>
  </inkml:definitions>
  <inkml:trace contextRef="#ctx0" brushRef="#br0">17 1 23053,'5'1'1184,"2"4"-1824,-5-1 688,-10 1 152,-4-8-480,2-5-96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041"/>
    </inkml:context>
    <inkml:brush xml:id="br0">
      <inkml:brushProperty name="width" value="0.035" units="cm"/>
      <inkml:brushProperty name="height" value="0.035" units="cm"/>
    </inkml:brush>
  </inkml:definitions>
  <inkml:trace contextRef="#ctx0" brushRef="#br0">0 223 13571,'9'-4'339,"0"1"1,1 0-1,-1 0 1,1 1-1,0 0 0,0 0 1,-1 1-1,1 1 1,0 0-1,0 0 0,12 2 1,17 0-98,646-44 1796,-6-15-1290,-633 56-585,-1-2 0,1-2 0,-1-2-1,0-1 1,80-28 0,-92 22-72,-21 8-107,0 1 0,1 0-1,-1 1 1,1 0 0,0 1 0,23-3 0,-35 6 50,-1 0 0,1 0-1,-1 0 1,0 0-1,1 0 1,-1 0 0,1 0-1,-1 0 1,1 0-1,-1 0 1,1 0 0,-1 0-1,1 0 1,-1 1 0,0-1-1,1 0 1,-1 0-1,1 0 1,-1 1 0,1-1-1,-1 0 1,0 1 0,1-1-1,-1 0 1,0 1-1,1-1 1,-1 0 0,0 1-1,0-1 1,1 1-1,-6 12 167,-4-1-40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1.793"/>
    </inkml:context>
    <inkml:brush xml:id="br0">
      <inkml:brushProperty name="width" value="0.035" units="cm"/>
      <inkml:brushProperty name="height" value="0.035" units="cm"/>
    </inkml:brush>
  </inkml:definitions>
  <inkml:trace contextRef="#ctx0" brushRef="#br0">0 239 17476,'2'5'1704,"5"-2"-1216,14-8-96,9 1 673,21-8-289,6-5-128,14-5-200,4 1-40,5-5-208,-5-1-192,-6 6-520,-11 0-248,-14 3 464,-11 0 64,-17 1-136,-4-1-185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2.317"/>
    </inkml:context>
    <inkml:brush xml:id="br0">
      <inkml:brushProperty name="width" value="0.035" units="cm"/>
      <inkml:brushProperty name="height" value="0.035" units="cm"/>
    </inkml:brush>
  </inkml:definitions>
  <inkml:trace contextRef="#ctx0" brushRef="#br0">1 8 16804,'1'-1'82,"0"1"1,0-1 0,0 0 0,0 0 0,0 1 0,0-1-1,0 1 1,0-1 0,1 1 0,-1-1 0,0 1 0,0 0 0,1 0-1,-1 0 1,0-1 0,0 1 0,1 0 0,-1 0 0,0 1-1,0-1 1,1 0 0,1 1 0,4-1 149,13 1 254,32 0 242,0 2 1,71 14 0,-119-16-707,0 0 1,0 0 0,0 0 0,-1 1 0,1-1 0,0 1 0,-1 0 0,0 0-1,1 0 1,-1 0 0,0 1 0,0-1 0,0 1 0,0 0 0,2 3-1,-3-3-7,0 0-1,-1 1 1,0-1-1,1 0 1,-1 1-1,0-1 1,-1 1-1,1-1 1,-1 1-1,1-1 1,-1 1-1,0-1 1,0 1-1,-1-1 1,1 1-1,-1-1 1,-1 6-1,-7 20 71,-2 0 0,0-1 0,-16 27-1,3-6 20,22-44-85,-41 86-328,-53 163 0,87-211 175,5-6-82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3.598"/>
    </inkml:context>
    <inkml:brush xml:id="br0">
      <inkml:brushProperty name="width" value="0.035" units="cm"/>
      <inkml:brushProperty name="height" value="0.035" units="cm"/>
    </inkml:brush>
  </inkml:definitions>
  <inkml:trace contextRef="#ctx0" brushRef="#br0">1 1068 16019,'0'1'44,"0"-1"0,0 1 0,0-1 0,0 1 0,1 0 0,-1-1 0,0 1 0,0-1 1,1 1-1,-1-1 0,0 1 0,1-1 0,-1 1 0,1-1 0,-1 1 0,0-1 0,1 0 0,-1 1 0,1-1 0,-1 0 0,1 1 0,0-1 0,-1 0 0,1 0 0,-1 1 0,1-1 0,-1 0 0,1 0 0,0 0 0,-1 0 0,1 0 0,-1 0 0,2 0 0,0-1-3,-1 0 0,1 0 0,0 0 0,-1-1 0,1 1 0,-1-1 0,0 1 0,0-1 0,1 1 0,-1-1 0,0 0 0,1-3 0,17-31 458,-2-2-1,-1 0 0,16-62 1,17-125 537,-35 144-606,-4 0 0,-3 0-1,-8-157 1,0 225-330,0 0 0,-1 0 0,0 0 0,-1 0-1,0 1 1,-1-1 0,-9-21 0,12 33-85,1 0-1,-1 0 1,1 0-1,-1 0 1,0 0-1,1 0 1,-1 0-1,0 1 1,0-1-1,1 0 1,-1 0-1,0 1 1,0-1-1,0 0 1,0 1-1,0-1 1,0 1-1,0-1 1,0 1 0,-1-1-1,1 1-4,0 0 0,0 1 0,0-1 0,1 0 1,-1 0-1,0 1 0,0-1 0,1 0 0,-1 1 0,0-1 0,1 1 0,-1-1 0,0 1 0,1-1 0,-1 1 0,1-1 1,-1 1-1,1-1 0,-1 1 0,1 0 0,-1 1 0,-3 4 40,1 1 0,1 0 0,-1-1 0,1 1 0,-2 14 0,-3 22 99,3 0 0,2 67 1,15 91-51,1-88-75,53 205 0,72 99-7,-117-343 159,-34-98-104,0 0-1,1-2 1,-13-49-1,9 29-18,-17-53 158,-35-181 1,66 273-244,-1-1 71,1-1 1,0 1-1,1-1 0,0-10 1,0 17-68,1 1 0,-1 0 0,0-1 0,0 1 0,0 0 0,1-1 0,-1 1 1,1 0-1,-1-1 0,1 1 0,0 0 0,-1 0 0,1 0 0,0 0 0,0 0 1,0 0-1,0 0 0,0 0 0,0 0 0,0 0 0,0 0 0,0 0 0,0 1 1,0-1-1,0 0 0,1 1 0,-1-1 0,0 1 0,1 0 0,-1-1 0,0 1 1,3 0-1,47 1-1296,-27 1 1011,8-1-168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403"/>
    </inkml:context>
    <inkml:brush xml:id="br0">
      <inkml:brushProperty name="width" value="0.035" units="cm"/>
      <inkml:brushProperty name="height" value="0.035" units="cm"/>
    </inkml:brush>
  </inkml:definitions>
  <inkml:trace contextRef="#ctx0" brushRef="#br0">1 552 15459,'11'-12'525,"0"0"-1,0 0 1,-1-1-1,-1-1 1,0 0-1,9-20 1,-8 13 92,-1-1 1,-1-1-1,9-37 1,-16 52-400,1 0 1,-1 0 0,0-12 0,-1 18-152,0 0 0,0 0 1,-1 0-1,1 0 0,0 0 0,-1 0 1,1 0-1,-1 0 0,0 0 1,1 0-1,-1 1 0,0-1 1,0 0-1,0 1 0,0-1 0,-1 0 1,1 1-1,-3-3 0,3 4-27,0-1 0,0 1 0,0-1 0,0 1 0,0 0-1,0-1 1,0 1 0,0 0 0,0 0 0,0 0-1,0 0 1,0 0 0,0 0 0,0 0 0,0 0 0,0 0-1,0 1 1,0-1 0,0 0 0,0 1 0,0-1-1,0 1 1,0-1 0,0 1 0,0-1 0,0 1 0,0 0-1,0-1 1,1 1 0,-1 0 0,0 0 0,1 0-1,-2 1 1,-2 3 83,0 1 0,0-1 0,0 1 0,-3 8 0,-2 9-33,1 0 1,1 1-1,1 0 0,1 0 1,1 0-1,1 0 1,1 1-1,1-1 0,2 1 1,0 0-1,2-1 1,0 0-1,14 47 0,-14-62-86,0 0 0,0-1-1,1 0 1,1 0-1,-1 0 1,1 0-1,6 7 1,-10-14-3,1 1 0,-1 0 0,0-1 0,1 0 0,-1 1 0,1-1 0,0 0 0,-1 1 0,1-1 0,0 0 0,0 0 0,0-1 0,0 1 0,0 0 0,0-1 0,0 1 0,0-1 0,0 1 0,0-1 0,0 0 0,0 0 0,0 0 0,0 0 0,0 0 0,0-1 0,0 1 0,0 0 0,0-1 0,0 0 0,0 1 0,0-1-1,0 0 1,0 0 0,0 0 0,2-3 0,3-1 6,-2-1 0,1 0 0,0 0 0,-1-1 0,0 1 0,-1-1-1,1 0 1,-1 0 0,-1-1 0,0 1 0,5-14 0,0-7 21,-1 1 0,4-32 0,-6 9 79,-2 0 0,-4-73-1,-2 108-14,2 34-48,4 23-10,1 0 0,3-1 0,19 69 0,-25-106-31,0 0 0,1 0 0,-1 0 0,1 0 0,0 0 0,0 0 0,1-1 0,-1 1 0,1-1 0,4 5 0,-7-8-2,1 0 0,-1 1 0,1-1 0,-1 1 0,1-1-1,0 0 1,-1 0 0,1 1 0,0-1 0,-1 0 0,1 0 0,0 0-1,-1 0 1,1 0 0,0 0 0,0 0 0,-1 0 0,1 0-1,0 0 1,-1 0 0,1 0 0,0 0 0,1-1 0,-1 0 0,1 0 1,0 0-1,-1-1 0,1 1 1,-1 0-1,1-1 1,-1 0-1,0 1 1,1-1-1,-1 1 0,0-1 1,1-2-1,5-12 3,0 1 0,-1-1-1,0 0 1,-2 0 0,4-22-1,8-89 31,-9 55 32,-1 136 63,-3-1-107,-1-21-13,12 76 0,-14-117-8,0-1 0,0 1 0,0 0 0,0 0-1,0 0 1,1 0 0,-1 0 0,0-1 0,1 1 0,-1 0 0,1 0-1,-1 0 1,1-1 0,-1 1 0,1 0 0,-1-1 0,2 2 0,-1-2-1,-1 0 1,0 0-1,1 0 1,-1 0-1,0 0 0,1 0 1,-1 0-1,1-1 1,-1 1-1,0 0 1,1 0-1,-1 0 1,0-1-1,1 1 1,-1 0-1,0 0 0,0 0 1,1-1-1,-1 1 1,0 0-1,1-1 1,-1 1-1,0 0 1,0-1-1,0 1 1,1-1-1,13-34 22,-12 30-16,5-14 8,17-39 12,-22 53-24,0 1-1,1-1 1,0 1-1,-1 0 1,2 0-1,-1 0 0,0 1 1,1-1-1,7-5 1,-10 8-2,1 0 0,-1 0 0,1 1 1,-1-1-1,1 1 0,0-1 0,-1 1 1,1-1-1,0 1 0,-1 0 0,1 0 1,0 0-1,-1 0 0,1 0 0,0 0 1,-1 0-1,1 0 0,0 1 0,-1-1 1,1 1-1,-1-1 0,1 1 0,-1 0 1,1-1-1,-1 1 0,1 0 0,-1 0 1,1 0-1,-1 0 0,0 0 0,2 2 1,3 3 3,0 1 1,-1 1-1,1-1 1,5 12-1,-8-14-1,23 46 24,-21-39-2,1 0 0,0 0 1,1 0-1,15 20 0,-22-32-21,0 0 0,1 1 0,-1-1 0,0 0 0,1 1 0,-1-1 0,0 0 0,1 1 0,-1-1 0,0 0 0,1 0 0,-1 1 0,1-1 0,-1 0 0,0 0 0,1 0-1,-1 0 1,1 1 0,-1-1 0,1 0 0,-1 0 0,1 0 0,-1 0 0,1 0 0,-1 0 0,0 0 0,1 0 0,-1 0 0,1-1 0,-1 1 0,1 0 0,-1 0 0,1 0 0,-1 0-1,0-1 1,1 1 0,-1 0 0,0 0 0,1-1 0,-1 1 0,0 0 0,1-1 0,-1 1 0,0 0 0,1-1 0,-1 1 0,0-1 0,0 1 0,1 0 0,-1-1 0,0 1 0,0-1 0,0 1-1,0-1 1,0 1 0,0-1 0,0 0 0,6-26 125,-4-5-34,-2 0 0,-2 0-1,-1-1 1,-1 1 0,-2 1 0,-11-38 0,13 53-68,7 23-2,13 30 2,-13-32-36,1 0 0,-1-1 0,1 1 0,0-1 0,0 0 0,0 0 1,0-1-1,1 1 0,0-1 0,-1 0 0,11 4 0,-13-6 5,0 0-1,0 0 1,1-1-1,-1 1 1,1-1-1,-1 0 1,0 0-1,1 0 1,-1 0-1,1 0 1,-1-1-1,0 1 0,1 0 1,-1-1-1,0 0 1,0 0-1,1 0 1,-1 0-1,0 0 1,0 0-1,0 0 1,0-1-1,0 1 1,0-1-1,0 1 1,-1-1-1,1 0 1,-1 0-1,1 0 0,1-3 1,3-4-28,-1 0-1,-1-1 1,0 1 0,0-1-1,-1 0 1,0-1 0,2-14-1,-2 9-258,-1 0-1,0-30 0,3 96 162,1 0 0,3 0 0,24 73 0,-31-117 46,0 0 0,0 0 0,1 0 0,0-1-1,0 1 1,0-1 0,7 9 0,-10-14 54,1 1 1,-1-1 0,0 0-1,0 1 1,1-1 0,-1 0-1,0 0 1,0 1 0,1-1-1,-1 0 1,0 0 0,1 0-1,-1 0 1,0 1 0,1-1-1,-1 0 1,1 0 0,-1 0-1,0 0 1,1 0 0,-1 0-1,0 0 1,1 0 0,-1 0-1,1 0 1,-1 0 0,0 0-1,1 0 1,-1 0 0,0 0 0,1-1-1,4-10-777,-3-15-356,-2 25 1143,-1-19-820,-2 0 1,0 0-1,-1 0 0,-10-30 0,-34-75-1742,41 108 2250,-19-42 726,-35-59 1,46 98 1511,15 20-1878,0 0 0,-1 0 0,1 0 0,0 0 0,0 0 0,0 0 0,0-1 0,0 1 0,0 0 0,0 0 0,0 0 1,0 0-1,0 0 0,-1 0 0,1 0 0,0 0 0,0 0 0,0 0 0,0 0 0,0 0 0,0 0 0,0 0 0,0 0 0,0 0 0,-1 0 0,1 0 0,0 0 0,0 0 0,0 0 0,0 0 0,0 0 1,0 1-1,0-1 0,0 0 0,0 0 0,0 0 0,0 0 0,-1 0 0,1 0 0,0 0 0,0 0 0,0 0 0,0 0 0,0 0 0,0 0 0,0 0 0,0 1 0,0-1 0,0 0 0,0 0 0,0 0 1,0 0-1,0 0 0,2 13 1125,-1-10-1229,0 0-1,0-1 1,1 1-1,-1 0 1,1-1-1,-1 1 1,1-1-1,0 0 1,0 1-1,0-1 1,0 0-1,1 0 1,-1 0-1,1 0 1,-1-1-1,5 3 1,-2-2-279,0 1 1,0-1-1,1-1 1,-1 1-1,0-1 0,1 0 1,-1 0-1,8 0 1,15-1-878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292"/>
    </inkml:context>
    <inkml:brush xml:id="br0">
      <inkml:brushProperty name="width" value="0.035" units="cm"/>
      <inkml:brushProperty name="height" value="0.035" units="cm"/>
    </inkml:brush>
  </inkml:definitions>
  <inkml:trace contextRef="#ctx0" brushRef="#br0">44 590 20748,'-13'44'1265,"-11"70"0,21-90-1072,1 0 0,0 0 0,2 0 0,6 40 0,-5-58-163,0 0 1,0 0-1,1 0 1,0 0-1,4 9 1,-5-14-29,-1 0 1,1 0 0,-1 0-1,1 0 1,0 0 0,-1 0-1,1 0 1,0 0-1,-1 0 1,1-1 0,0 1-1,0 0 1,0-1-1,0 1 1,0 0 0,0-1-1,0 1 1,0-1 0,0 0-1,0 1 1,0-1-1,0 0 1,0 1 0,0-1-1,0 0 1,0 0 0,1 0-1,-1 0 1,0 0-1,0 0 1,0-1 0,0 1-1,0 0 1,0 0 0,0-1-1,0 1 1,0-1-1,0 1 1,0-1 0,0 1-1,2-2 1,2-2 2,1-1-1,-1 0 1,0 1-1,-1-2 1,1 1 0,-1-1-1,0 1 1,0-1-1,-1 0 1,4-7 0,26-71 171,-29 74-142,16-55 310,-3-1 0,-2 0 0,-3-1 0,5-108-1,-17 227-326,3 0-1,2-1 0,2 0 0,3 0 0,21 68 1,-27-107-213,1 1 1,0-1 0,1 0-1,7 12 1,-11-22 99,-1 0 0,1 0 0,-1 0 0,1 0 0,0 0 0,0 0 0,0-1 1,0 1-1,0-1 0,0 1 0,0-1 0,4 2 0,-5-3 15,0 0 1,1 0-1,-1 1 0,0-1 1,1 0-1,-1 0 0,1-1 0,-1 1 1,0 0-1,1 0 0,-1-1 1,0 1-1,1 0 0,-1-1 1,0 1-1,1-1 0,-1 0 1,0 1-1,0-1 0,0 0 1,0 0-1,0 0 0,0 0 0,2-1 1,1-3-256,0 0 0,0 0 0,-1 0 0,1 0 0,-1 0 0,0-1 1,-1 0-1,1 1 0,-1-1 0,2-8 0,-1-4-713,1 1-1,0-28 1,-3 13 183,-2-1 0,-7-54-1,-21-67-1681,18 100 1366,9 49 1135,-30-144-489,7 58 5133,24 90-2949,0 4-1165,2 12-127,10 100 2605,22 154 546,-26-231-3241,2-1 1,1-1 0,2 1-1,2-2 1,18 36-1,-27-61-227,1 1 1,1-1-1,0 0 0,0-1 0,15 15 0,-20-22-38,-1 0 0,1-1 0,0 1-1,0-1 1,0 1 0,0-1-1,0 0 1,0 0 0,0 0 0,0 0-1,1 0 1,-1 0 0,0-1 0,0 1-1,1-1 1,-1 1 0,0-1-1,1 0 1,-1 0 0,1 0 0,-1 0-1,0 0 1,1-1 0,-1 1 0,0-1-1,1 1 1,-1-1 0,0 0-1,0 0 1,0 0 0,0 0 0,0-1-1,0 1 1,0 0 0,2-2-1,1-2 0,-1-1 0,1 1 0,-1-1 0,0 0 0,0 0 0,-1 0-1,0 0 1,0 0 0,-1-1 0,4-11 0,1-10 1,4-35 0,-10 55 0,11-105 69,-5-1-1,-12-163 1,4 248 66,-10-58-1,11 87-127,0-1 1,0 0-1,0 1 1,0-1-1,0 0 1,0 1-1,-1-1 1,1 0-1,0 1 1,0-1-1,-1 1 1,1-1-1,0 0 1,-1 1-1,1-1 1,-1 1-1,1-1 1,-1 1-1,1-1 1,-1 1-1,0-1 1,0 1-1,1 1 1,-1-1 0,1 0-1,-1 1 1,1-1 0,0 0-1,-1 1 1,1-1-1,-1 1 1,1-1 0,0 1-1,0-1 1,-1 1 0,1-1-1,0 1 1,0-1 0,-1 1-1,1-1 1,0 1-1,0-1 1,0 1 0,0 0-1,0-1 1,0 1 0,-4 27 191,1-1 0,2 45 0,8 61 223,10 7-93,-13-119-328,0-1 0,2 1 0,1-1 1,14 30-1,-19-46-83,0 0-1,1 1 1,0-1 0,-1 0 0,1-1 0,1 1-1,-1 0 1,0-1 0,1 0 0,6 5-1,-8-7 58,-1 0 0,1-1 0,-1 1 0,1-1 0,-1 1 0,1-1 0,-1 0 0,1 0 0,-1 1 0,1-1 0,0 0 0,-1 0 0,1-1 0,-1 1 0,1 0 0,0 0 0,-1-1 0,1 1 0,-1-1 0,1 1 0,-1-1 0,1 0 0,-1 0 0,0 0 0,1 0 0,-1 0 0,0 0 0,0 0 0,1 0 0,-1 0 0,0 0 0,0 0 0,1-3 0,14-22-380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4.890"/>
    </inkml:context>
    <inkml:brush xml:id="br0">
      <inkml:brushProperty name="width" value="0.035" units="cm"/>
      <inkml:brushProperty name="height" value="0.035" units="cm"/>
    </inkml:brush>
  </inkml:definitions>
  <inkml:trace contextRef="#ctx0" brushRef="#br0">86 1 17668,'-1'0'79,"1"0"0,-1 0 1,0 0-1,1 0 0,-1 0 1,0 1-1,1-1 0,-1 0 0,0 1 1,1-1-1,-1 0 0,1 1 1,-1-1-1,0 1 0,1-1 1,-1 1-1,1-1 0,0 1 0,-1-1 1,1 1-1,-1 0 0,1-1 1,0 1-1,-1-1 0,1 1 1,0 0-1,0-1 0,0 1 0,-1 0 1,1 0-1,0-1 0,0 2 1,-5 30 5,5-29 155,-3 38 239,2 0 1,1-1-1,3 1 1,1 0 0,2-1-1,12 45 1,-1-26-212,2 0 0,3-1 0,40 75 0,-55-120-221,-1 0 2,1 0 0,0 0 1,1-1-1,0 0 0,1 0 0,15 15 1,-12-22-28,-12-6-21,0 1 0,0 0 0,1 0 0,-1 0 0,0 0 0,0-1 0,1 1 0,-1 0 0,0 0 0,0 0 0,1-1 0,-1 1 0,0 0 0,0 0 0,0-1 0,0 1 0,0 0 0,1-1 0,-1 1 1,0 0-1,0 0 0,0-1 0,0 1 0,0 0 0,0-1 0,0 1 0,0 0 0,0-1 0,0 1 0,0 0 0,0-1 0,0 1 0,0 0 0,0-1 0,-1 1 0,1 0 0,0-1 0,-2-7 13,-1 0 0,0 0 0,-1 0-1,1 0 1,-1 0 0,-7-9 0,-38-47 33,25 32-32,-74-87 43,10 13-23,74 83-44,14 23 9,-1-1-1,1 1 1,0-1 0,0 1 0,0-1 0,0 1 0,0-1-1,0 1 1,0-1 0,0 1 0,0-1 0,1 1-1,-1-1 1,0 1 0,0-1 0,0 1 0,0 0-1,1-1 1,-1 1 0,0-1 0,1 1 0,-1-1-1,0 1 1,1 0 0,-1-1 0,0 1 0,1 0 0,-1-1-1,0 1 1,1 0 0,-1 0 0,1-1 0,-1 1-1,1 0 1,-1 0 0,1 0 0,-1 0 0,1-1-1,-1 1 1,1 0 0,-1 0 0,1 0 0,-1 0-1,1 0 1,0 0 0,27 0 6,-24 0-6,34 1-232,0-1-1,1-2 1,62-10 0,-96 11-81,-1 0 0,0-1 1,0 1-1,0-1 0,0 1 0,6-5 1,-9 6 256,-1-1 1,1 1 0,-1-1 0,1 1-1,-1 0 1,1-1 0,-1 0-1,1 1 1,-1-1 0,0 1 0,1-1-1,-1 1 1,0-1 0,0 0-1,1 1 1,-1-1 0,0 1 0,0-1-1,0 0 1,0 1 0,0-1 0,0 0-1,0 1 1,0-1 0,0 0-1,0 1 1,0-1 0,0 0 0,-1 1-1,1-1 1,0 0 0,0 1-1,-1-1 1,1 1 0,0-1 0,-1 1-1,1-1 1,0 0 0,-1 1 0,1 0-1,-1-1 1,1 1 0,-1-1-1,1 1 1,-1-1 0,1 1 0,-2-1-1,-27-19-863,-17-4-326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419"/>
    </inkml:context>
    <inkml:brush xml:id="br0">
      <inkml:brushProperty name="width" value="0.035" units="cm"/>
      <inkml:brushProperty name="height" value="0.035" units="cm"/>
    </inkml:brush>
  </inkml:definitions>
  <inkml:trace contextRef="#ctx0" brushRef="#br0">7 212 14827,'-6'3'1496,"9"-15"-759,4-9-281,5-6 848,3-1-344,5-2-472,4-3-352,0 7 88,1 2-40,-1 11-232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5.908"/>
    </inkml:context>
    <inkml:brush xml:id="br0">
      <inkml:brushProperty name="width" value="0.035" units="cm"/>
      <inkml:brushProperty name="height" value="0.035" units="cm"/>
    </inkml:brush>
  </inkml:definitions>
  <inkml:trace contextRef="#ctx0" brushRef="#br0">0 69 14579,'19'34'3801,"37"106"-980,11 23-1077,-67-162-1714,0-1 1,0 1-1,0 0 1,1-1-1,-1 1 1,0 0-1,0-1 1,1 1 0,-1 0-1,0-1 1,1 1-1,-1-1 1,0 1-1,1 0 1,-1-1-1,1 1 1,-1-1-1,1 1 1,-1-1-1,1 0 1,-1 1-1,1-1 1,0 0-1,-1 1 1,2 0-1,0-19 442,-7-33 1,-3 9-190,-6-56 119,14 97-400,0 0 0,0 0 0,0 0 0,0 0 0,0 0 0,0 1 0,0-1 1,0 0-1,0 0 0,0 0 0,1 0 0,-1 0 0,0 0 0,1 1 0,-1-1 0,0 0 0,1 0 0,0 0 0,-1 0-1,1 1 0,-1 0 0,1 0 0,-1 0-1,1-1 1,-1 1 0,1 0 0,-1 0 0,1 0 0,-1 0 0,1 0-1,-1 0 1,1 0 0,-1 0 0,1 0 0,-1 0 0,1 0-1,-1 1 1,1-1 0,-1 0 0,0 0 0,1 0 0,-1 1 0,1-1-1,6 4 4,-1 1-1,0-1 0,10 10 0,1 1 1,-7-8-12,1 1-1,0-1 0,1-1 1,0 0-1,0-1 0,0 0 0,25 6 1,-32-10 2,1-1 0,-1 1 1,1-1-1,-1 0 1,1 0-1,-1 0 1,0-1-1,1 0 1,-1 0-1,1 0 0,-1-1 1,0 1-1,0-1 1,0-1-1,0 1 1,0-1-1,0 0 1,-1 0-1,1 0 1,-1 0-1,8-9 0,-7 6 1,0 0-1,0-1 0,-1 0 0,1 0 0,-1 0 0,-1-1 1,0 1-1,0-1 0,0 0 0,-1 0 0,3-14 1,-4 12 12,0-1 1,0 1-1,-1-1 1,-1 0 0,0 1-1,0-1 1,-1 1-1,-5-17 1,6 22 2,-1 1 1,0 0-1,0 0 1,0 0-1,-4-6 1,6 9-9,-1 1 1,1-1 0,-1 0 0,1 1 0,-1-1 0,1 0 0,-1 1 0,0-1 0,1 1 0,-1-1 0,0 1 0,1 0 0,-1-1 0,0 1 0,0-1-1,1 1 1,-1 0 0,0 0 0,0 0 0,1-1 0,-1 1 0,0 0 0,0 0 0,0 0 0,1 0 0,-1 0 0,0 0 0,0 0 0,0 1-1,0-1 1,1 0 0,-1 0 0,0 1 0,0-1 0,1 0 0,-1 1 0,0-1 0,1 1 0,-1-1 0,-1 2 0,-1 1 3,0 1 1,0 0-1,0-1 0,1 1 1,0 0-1,-1 1 1,1-1-1,1 0 1,-1 1-1,1-1 1,-1 1-1,1 0 0,1-1 1,-2 8-1,1 12 15,1 38 1,1-53-13,8 92-4,-8-90-42,2 0 0,-1 0-1,1 0 1,1-1 0,0 1 0,0-1 0,7 11 0,-10-20-11,0 1 0,0-1 0,0 1-1,0-1 1,0 1 0,0-1 0,1 0 0,-1 1 0,0-1 0,1 0 0,-1 0 0,1 0 0,-1 0 0,1 0 0,0 0 0,-1-1-1,1 1 1,0 0 0,0-1 0,-1 0 0,1 1 0,2-1 0,-1 0-21,-1-1 0,0 1 0,1-1-1,-1 1 1,1-1 0,-1 0 0,0 0 0,1 0 0,-1-1 0,0 1 0,0 0 0,0-1-1,0 0 1,2-1 0,5-7-149,0 0 1,-1 0-1,0-1 0,10-20 0,11-20-396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451"/>
    </inkml:context>
    <inkml:brush xml:id="br0">
      <inkml:brushProperty name="width" value="0.035" units="cm"/>
      <inkml:brushProperty name="height" value="0.035" units="cm"/>
    </inkml:brush>
  </inkml:definitions>
  <inkml:trace contextRef="#ctx0" brushRef="#br0">82 541 17276,'-19'39'1702,"-18"53"0,31-73-1321,1 0 0,0 0-1,2 1 1,-3 39 0,6-56-350,0 1 1,0 0 0,0-1 0,0 1 0,1-1 0,-1 1 0,1 0 0,0-1 0,0 0 0,1 1 0,-1-1 0,1 0 0,2 5-1,-3-7-26,-1-1 0,1 1-1,-1-1 1,1 1 0,0-1-1,-1 1 1,1-1 0,0 1 0,-1-1-1,1 0 1,0 1 0,0-1-1,-1 0 1,1 0 0,0 0-1,0 0 1,-1 1 0,1-1-1,0 0 1,0 0 0,0 0-1,-1 0 1,2-1 0,0 0-1,1 1 0,-1-1 0,0 0 0,0 0 0,0-1 0,0 1 0,0 0 0,0-1 0,0 1 0,0-1 1,2-2-1,7-9 21,-1-1 1,0 0-1,0 0 1,-2-1 0,0-1-1,0 1 1,8-28 0,-1-6 229,12-64 1,-20 54 327,-9 84-482,1 1 1,1 0 0,4 32 0,-2-34-60,-1-5-25,9 74 52,-8-84-96,-1 0 0,2 1 0,0-1 0,0 0 0,0 0 0,1-1 1,7 12-1,-11-19 6,1 0 0,-1 0 1,0-1-1,1 1 0,0 0 1,-1 0-1,1 0 0,0-1 1,-1 1-1,1 0 0,0-1 1,-1 1-1,1-1 0,0 1 1,0-1-1,0 1 0,0-1 1,0 0-1,0 1 0,-1-1 1,1 0-1,0 0 0,0 1 1,0-1-1,0 0 0,0 0 1,2 0-1,-2-1-38,0 0 0,1 1 0,-1-1 1,1 0-1,-1 0 0,0 0 0,0 0 0,1 0 0,-1-1 0,0 1 1,0 0-1,0 0 0,0-1 0,1-2 0,3-5-347,-1-1 0,1 0 0,4-20 0,-2-5-133,-1 0 0,-1 0 0,-3-1 1,-1-49-1,-3-19-376</inkml:trace>
  <inkml:trace contextRef="#ctx0" brushRef="#br0" timeOffset="1">302 0 12043,'4'32'3745,"1"28"-1492,-1-6-1174,2 1 0,3-1 0,2-1-1,20 58 1,1-22-682,65 130 0,-94-214-445,12 23-505,-15-27 529,1 0 0,-1 0 0,1 0 0,-1 0-1,1 0 1,0-1 0,-1 1 0,1 0 0,0-1-1,0 1 1,-1 0 0,1-1 0,0 1-1,0-1 1,0 1 0,0-1 0,0 1 0,0-1-1,0 0 1,0 1 0,0-1 0,2 0 0,-3 0 12,1-1 1,0 1 0,0-1 0,-1 0 0,1 1-1,0-1 1,-1 0 0,1 1 0,-1-1 0,1 0-1,-1 0 1,1 1 0,-1-1 0,1 0 0,-1 0 0,0 0-1,0 0 1,1 0 0,-1 0 0,0 1 0,0-1-1,0 0 1,0 0 0,0 0 0,0 0 0,0 0-1,0-1 1,0-2-39,0-25-253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6.966"/>
    </inkml:context>
    <inkml:brush xml:id="br0">
      <inkml:brushProperty name="width" value="0.035" units="cm"/>
      <inkml:brushProperty name="height" value="0.035" units="cm"/>
    </inkml:brush>
  </inkml:definitions>
  <inkml:trace contextRef="#ctx0" brushRef="#br0">1 157 14523,'1'0'158,"0"-1"0,0 1-1,0-1 1,0 1 0,1 0 0,-1-1 0,0 1-1,0 0 1,0 0 0,1 0 0,-1 0 0,0 0-1,0 0 1,0 0 0,1 0 0,-1 0 0,0 1-1,2-1 1,23 12 1921,-5-3-852,-16-7-1132,1 0 0,-1-1-1,1 0 1,-1-1 0,1 1 0,0-1 0,-1 0-1,1 0 1,0-1 0,-1 0 0,1 0 0,-1 0-1,1 0 1,9-5 0,-12 4-44,1 1 1,-1-1 0,0 0-1,0-1 1,0 1-1,0 0 1,-1-1-1,1 0 1,0 1 0,-1-1-1,0 0 1,0-1-1,0 1 1,0 0-1,0 0 1,-1-1-1,1 1 1,-1-1 0,0 0-1,0 1 1,-1-1-1,1 0 1,0-3-1,-1 3 4,0 0-1,0 0 1,-1 0-1,1 0 0,-1 0 1,0 0-1,0 0 1,0 0-1,-1 0 0,1 0 1,-1 1-1,0-1 1,0 1-1,0-1 1,-1 1-1,1 0 0,-1 0 1,0 0-1,0 0 1,0 0-1,0 1 0,0-1 1,-5-2-1,5 3-34,0 1-1,0-1 0,0 1 1,0 0-1,0 0 1,0 0-1,0 0 1,0 0-1,0 1 0,-1 0 1,1-1-1,0 1 1,0 0-1,-1 1 1,1-1-1,0 0 0,0 1 1,0 0-1,-1 0 1,1 0-1,0 0 0,0 0 1,0 1-1,0-1 1,1 1-1,-1 0 1,0 0-1,1 0 0,-4 3 1,1 1-15,1-1 0,-1 1 1,1 0-1,1 0 0,-1 0 1,1 1-1,0-1 0,1 1 1,-1 0-1,1-1 0,1 1 0,-1 0 1,1 0-1,0 0 0,1 1 1,0-1-1,0 0 0,0 0 1,1 0-1,0 0 0,1 0 0,-1 0 1,5 12-1,-4-13-163,1-1 0,-1 1 0,1 0 0,0-1 0,0 1-1,0-1 1,1 0 0,0 0 0,0 0 0,0-1 0,1 1 0,0-1 0,-1 0 0,1 0 0,1-1-1,-1 0 1,0 1 0,1-2 0,0 1 0,0-1 0,0 0 0,0 0 0,0 0 0,0-1-1,0 0 1,0 0 0,7-1 0,26-4-547,1-9-253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471"/>
    </inkml:context>
    <inkml:brush xml:id="br0">
      <inkml:brushProperty name="width" value="0.035" units="cm"/>
      <inkml:brushProperty name="height" value="0.035" units="cm"/>
    </inkml:brush>
  </inkml:definitions>
  <inkml:trace contextRef="#ctx0" brushRef="#br0">276 96 18092,'-1'-7'248,"-1"1"-1,0-1 1,0 1 0,-1-1 0,1 1 0,-1 0-1,-1 0 1,1 0 0,-1 0 0,0 1 0,-6-7-1,8 11-166,1-1 0,-1 1 0,0-1-1,0 1 1,0 0 0,0 0 0,0 0-1,-1 0 1,1 0 0,0 0 0,0 0 0,-1 1-1,1-1 1,-5 0 0,4 2 28,0-1 1,0 0 0,0 1-1,0 0 1,0-1 0,0 1-1,0 1 1,0-1-1,0 0 1,0 1 0,1-1-1,-1 1 1,1 0-1,-4 2 1,-3 5 27,-1 0 0,2 1 0,-1 0 0,1 1 0,1 0 0,0 0 0,0 0 0,2 1 0,-6 14 0,-3 10 25,-16 72 0,20-64-70,3 0 1,-4 89-1,10-112-72,2 0-1,1 0 1,0 0 0,2 0 0,0 0-1,1-1 1,1 1 0,13 28 0,-16-43-14,0-1 1,0 1-1,1-1 1,-1 0 0,1 0-1,1 0 1,-1 0 0,0-1-1,1 0 1,0 0-1,0 0 1,0 0 0,1-1-1,7 4 1,-8-5-4,0-1 0,0 1-1,1-1 1,-1 0 0,1 0 0,-1 0 0,1-1 0,-1 0 0,1 0 0,-1 0-1,1-1 1,0 0 0,-1 0 0,0 0 0,1-1 0,7-3 0,-4 0-3,-1 1-1,0-1 1,0-1 0,0 0 0,-1 0 0,0 0 0,0-1 0,0 0 0,-1 0 0,0-1 0,-1 0 0,1 0 0,-1 0 0,4-11 0,-6 13 6,0 0 0,-1 1-1,0-2 1,0 1 0,0 0 0,0 0 0,-1-1 0,0 1 0,-1 0-1,0-1 1,0 1 0,0-1 0,0 1 0,-1-1 0,0 1 0,-1 0-1,1 0 1,-1-1 0,-1 1 0,1 0 0,-7-10 0,8 14-4,1 0-1,-1 1 1,-1-1 0,1 1 0,0 0 0,0-1 0,0 1 0,-1 0 0,1 0 0,-1 0 0,1 0 0,-1 0 0,1 0 0,-1 0 0,0 0 0,1 0 0,-1 1-1,0-1 1,1 1 0,-1 0 0,0-1 0,0 1 0,0 0 0,1 0 0,-1 0 0,0 0 0,0 0 0,0 0 0,1 1 0,-1-1 0,0 1 0,0-1-1,1 1 1,-1 0 0,0-1 0,1 1 0,-1 0 0,1 0 0,-1 0 0,1 0 0,-1 1 0,-1 0 0,-1 3-2,-1-1 1,1 1-1,0 0 1,0 0-1,0 0 0,1 0 1,0 1-1,0-1 1,0 1-1,-3 11 1,4-10-6,1-1-1,0 1 1,1-1 0,-1 11 0,1-16 3,0 1 0,1-1 0,-1 0-1,0 1 1,0-1 0,1 0 0,-1 1-1,1-1 1,-1 0 0,1 0 0,-1 1-1,2 0 1,-1-1 1,-1-1-1,1 1 0,-1-1 1,1 0-1,-1 1 0,1-1 1,0 0-1,-1 1 0,1-1 1,-1 0-1,1 0 1,0 0-1,-1 1 0,1-1 1,0 0-1,-1 0 0,1 0 1,0 0-1,-1 0 0,1 0 1,0 0-1,-1-1 0,1 1 1,0 0-1,-1 0 1,2-1-1,2-1-2,1 0 0,-1 0-1,0-1 1,0 1 0,0-1 0,0 0 0,-1 0 0,1-1-1,-1 1 1,4-5 0,29-44-8,-25 35-3,0-1 1,-9 13 13,1 1 1,-1 0-1,0 0 0,1 0 0,0 0 0,0 0 0,0 1 0,0-1 1,1 1-1,0 0 0,-1 0 0,1 0 0,5-3 0,-8 6 2,-1 0 0,1 0-1,0 0 1,0 0 0,0-1-1,-1 1 1,1 0-1,0 0 1,0 1 0,0-1-1,-1 0 1,1 0 0,0 0-1,0 1 1,-1-1 0,1 0-1,0 0 1,-1 1 0,1-1-1,0 1 1,-1-1 0,1 1-1,0-1 1,-1 1 0,1-1-1,-1 1 1,1 0 0,-1-1-1,1 1 1,-1-1 0,1 1-1,-1 0 1,0 0 0,1-1-1,-1 2 1,9 32 6,-8-30-6,11 76 26,-8-49-424,1 1 0,13 47 0,-7-59-507,-10-20 854,-1 0 0,0 1 0,1-1 0,-1 0 0,0 1 0,1-1 0,-1 0 1,1 1-1,-1-1 0,1 0 0,-1 0 0,1 0 0,-1 0 0,1 1 0,-1-1 0,1 0 0,-1 0 0,1 0 0,-1 0 0,1 0 1,-1 0-1,2 0 0,-1-1-18,1 0 0,-1 0 0,0 0 0,0 0 0,1 0 0,-1 0 0,0-1 1,0 1-1,0 0 0,0-1 0,0 1 0,0 0 0,-1-1 0,1 1 0,0-1 1,-1 1-1,1-1 0,-1 0 0,1-2 0,5-28-830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7.986"/>
    </inkml:context>
    <inkml:brush xml:id="br0">
      <inkml:brushProperty name="width" value="0.035" units="cm"/>
      <inkml:brushProperty name="height" value="0.035" units="cm"/>
    </inkml:brush>
  </inkml:definitions>
  <inkml:trace contextRef="#ctx0" brushRef="#br0">0 872 15987,'4'7'273,"1"0"0,-1 0 0,1 0-1,0-1 1,1 0 0,-1 0-1,13 9 1,-16-13-200,1 0-1,0 0 0,0-1 1,-1 1-1,1-1 1,0 0-1,0 0 0,1 0 1,-1 0-1,0-1 1,0 1-1,0-1 0,1 0 1,-1 0-1,0 0 1,0 0-1,0 0 0,1-1 1,-1 0-1,0 1 1,0-1-1,0 0 1,3-2-1,2-2 34,1 1 0,-2-1 0,1-1 0,-1 0 0,0 0 0,0 0-1,0-1 1,-1 0 0,0 0 0,-1-1 0,1 1 0,-1-1 0,-1 0 0,5-10 0,-2 0 24,0 0 0,-1 0 0,0 0 0,-2 0 1,5-38-1,-8 40 7,0-1 0,-2-21-1,1 35-114,0 1-1,0-1 0,-1 0 1,1 0-1,-1 0 0,1 1 1,-1-1-1,0 0 0,0 1 1,0-1-1,-1 1 1,1-1-1,0 1 0,-1-1 1,0 1-1,1 0 0,-1 0 1,0 0-1,0 0 0,0 0 1,-4-2-1,5 3-12,0 1 0,0 0-1,0-1 1,0 1 0,0 0 0,-1 0 0,1-1 0,0 1-1,0 0 1,0 0 0,0 0 0,0 0 0,0 1-1,0-1 1,0 0 0,-1 0 0,1 1 0,0-1 0,0 1-1,0-1 1,0 1 0,-1 0 0,-1 1 9,1 0 0,0 0 0,0 0 0,0 1 0,0-1 0,1 0 0,-1 1 0,-2 4 0,0 3 61,0 0 1,0 0-1,-4 20 1,5-10 40,0 0-1,1 0 1,1 0 0,1 21 0,1-32-78,-1-1 1,1 1 0,1-1 0,-1 0 0,2 0-1,-1 0 1,1 0 0,0 0 0,0-1-1,1 1 1,0-1 0,8 10 0,-10-15-28,0 1 0,0-1 0,0 0 0,0 0 1,1 0-1,-1 0 0,1-1 0,0 1 1,-1-1-1,1 1 0,0-1 0,0 0 0,0 0 1,0 0-1,0-1 0,0 1 0,0-1 0,0 1 1,4-1-1,-2-1-6,1 1 1,-1-1-1,1-1 1,-1 1 0,0-1-1,1 0 1,-1 0-1,0 0 1,9-6-1,4-6-7,0 0 0,0 0-1,-2-2 1,16-18 0,-9 9 8,-1-2 1,-1 0 0,-2-1-1,29-55 1,-39 63-10,-1 0 0,0 0 0,-2-1 0,0 0 0,-1-1 0,-2 1 0,0-1 0,0-35 0,-3 23-7,-3 0 0,0 0 0,-2 0 0,-2 0 0,-1 1 0,-1 0 0,-15-33 0,21 59 4,-1 0-1,0 1 1,0 0-1,0-1 1,0 2-1,-1-1 0,0 0 1,-1 1-1,-5-5 1,9 9 1,0-1 0,0 1 1,0 0-1,0-1 0,0 1 0,0 0 1,0 0-1,0 1 0,0-1 1,-1 0-1,1 1 0,0-1 0,-1 1 1,1 0-1,0 0 0,-1 0 1,1 0-1,0 0 0,-1 0 0,1 0 1,0 1-1,-1 0 0,1-1 1,0 1-1,0 0 0,-1 0 0,1 0 1,0 0-1,0 0 0,0 1 1,0-1-1,-2 3 0,0 1 4,0-1 1,0 1-1,1 0 1,0-1-1,0 1 1,0 1-1,1-1 0,0 0 1,0 1-1,0-1 1,0 1-1,0 9 0,-2 11 46,1 39-1,2-46-22,-1 43 222,9 95 0,-4-134-169,1 0 1,0 0-1,2-1 0,0 1 1,2-1-1,0-1 0,17 30 1,-19-41-111,1 0 0,1-1 0,0 1 0,0-2 0,1 1 0,0-1 1,0 0-1,1-1 0,0 0 0,0-1 0,1 0 0,-1 0 0,1-1 0,1-1 0,-1 0 1,1 0-1,0-1 0,-1-1 0,1 0 0,0 0 0,0-1 0,1-1 0,-1 0 1,0-1-1,0 0 0,0 0 0,0-2 0,0 1 0,-1-2 0,1 1 0,18-10 0,-24 10-37,0-1 0,0 0 0,0-1 0,-1 1 0,0-1 0,1 0-1,-2-1 1,9-10 0,0-10-351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8.788"/>
    </inkml:context>
    <inkml:brush xml:id="br0">
      <inkml:brushProperty name="width" value="0.035" units="cm"/>
      <inkml:brushProperty name="height" value="0.035" units="cm"/>
    </inkml:brush>
  </inkml:definitions>
  <inkml:trace contextRef="#ctx0" brushRef="#br0">99 417 14939,'1'-9'517,"0"-4"24,0 0 1,-2-20 0,1 31-443,0 0 1,0 0 0,0 0-1,-1 1 1,1-1 0,0 0-1,-1 0 1,1 0 0,-1 1-1,0-1 1,0 0 0,1 1 0,-1-1-1,0 0 1,0 1 0,-1-1-1,1 1 1,0 0 0,0-1-1,-1 1 1,1 0 0,-1 0-1,1 0 1,-1 0 0,1 0 0,-3-1-1,3 2-13,0 0 0,-1 0 0,1 0 0,0 0 0,-1 0 0,1 0 0,0 1 0,-1-1 0,1 0 0,0 1 0,0-1-1,0 1 1,-1-1 0,1 1 0,0 0 0,0-1 0,0 1 0,0 0 0,0 0 0,0 0 0,0 0 0,0 0 0,0 0 0,1 0 0,-1 0 0,-1 2 0,-15 34 901,10-17-779,2 0 0,0 1 1,1-1-1,1 1 1,2 0-1,-1 0 0,2 0 1,1 0-1,1 0 1,6 31-1,-6-46-171,-1 0 0,1-1 0,0 1 0,1 0 0,4 7-1,-7-12-29,1 0 0,0 0-1,-1 0 1,1 0 0,0 0-1,0 0 1,0 0-1,0 0 1,0 0 0,0 0-1,0 0 1,0-1 0,0 1-1,0 0 1,1-1-1,-1 1 1,0-1 0,0 1-1,1-1 1,-1 0 0,0 0-1,0 1 1,1-1-1,-1 0 1,0 0 0,1 0-1,-1 0 1,0-1 0,1 1-1,-1 0 1,3-1 0,0-1-1,0 0 1,0-1 0,-1 1 0,1-1 0,0 0 0,-1 0 0,0 0-1,1 0 1,-1-1 0,-1 1 0,1-1 0,4-7 0,4-8 20,10-29 0,-17 38-20,11-28 26,-1-1 1,-3-1-1,10-55 0,-11 26 39,1-81-1,-10 135-52,-1 0 0,0-1-1,-2 1 1,-5-30 0,7 44-18,0 0 0,-1 0 0,1 0 0,-1 0 0,1-1 0,-1 1 0,0 0 0,1 0 0,-1 1 0,0-1 0,0 0 1,0 0-1,0 0 0,-1-1 0,2 2-1,-1 0-1,1 0 1,0 0 0,-1 0 0,1 0 0,-1 0-1,1 0 1,-1 0 0,1-1 0,-1 2 0,1-1 0,0 0-1,-1 0 1,1 0 0,-1 0 0,1 0 0,-1 0 0,1 0-1,0 1 1,-1-1 0,1 0 0,-1 0 0,1 0-1,0 1 1,-1-1 0,1 0 0,0 1 0,-1-1 0,1 0-1,0 1 1,-1-1 0,1 0 0,0 1 0,0-1-1,0 1 1,-1-1 0,1 1 0,-3 6 0,0 0-1,0 1 1,0-1 0,1 0-1,0 1 1,0 9 0,-4 53 8,4-44-6,-3 148 85,5-155-76,1-1 0,2 1 0,0-1 0,0 0 0,2 0 0,0 0 0,10 20 0,-14-35-10,0 1 0,1-1 0,0 0 1,0 0-1,0 0 0,0-1 0,0 1 1,0 0-1,1-1 0,-1 1 0,1-1 1,0 0-1,-1 0 0,1 0 0,0 0 1,0-1-1,1 1 0,4 1 0,-4-2-3,0-1-1,0 1 1,-1-1-1,1 0 1,0-1-1,0 1 1,0 0-1,0-1 1,-1 0-1,1 0 1,0 0-1,-1-1 1,1 1-1,4-3 1,5-4-13,0-1 0,-1 0 0,0 0 0,0-1 0,-1-1 0,0 0 0,9-14 0,-5 6 5,21-36-1,-36 55 12,0 0 0,0 0 0,0 0 0,0 1 0,0-1 0,0 0 0,0 0 0,0 0 0,0 0 0,0 1 0,0-1 0,0 0 0,1 0 0,-1 0 0,0 0 0,0 1 0,0-1 0,0 0 0,0 0 0,0 0 1,0 0-1,1 0 0,-1 0 0,0 0 0,0 1 0,0-1 0,0 0 0,0 0 0,1 0 0,-1 0 0,0 0 0,0 0 0,0 0 0,0 0 0,1 0 0,-1 0 0,0 0 0,0 0 0,0 0 0,0 0 0,1 0 0,-1 0 0,0 0 0,0 0 0,0 0 0,0 0 0,1 0 0,-1 0 0,0 0 0,0-1 0,0 1 0,0 0 0,1 0 0,-1 0 0,0 0 0,0 0 0,0 0 0,0 0 0,0-1 0,0 1 1,0 0-1,0 0 0,1 0 0,-1 0 0,0 0 0,0-1 0,3 14 30,-3-5-5,2 0 0,-1 0 0,1-1 0,0 1 0,1 0 0,-1-1 1,2 1-1,-1-1 0,5 7 0,-6-12-18,-1 0 1,0 0-1,1-1 1,0 1 0,-1-1-1,1 1 1,0-1-1,-1 0 1,1 0-1,0 1 1,0-1 0,0-1-1,0 1 1,0 0-1,4 0 1,-3 0 1,0-1-1,0 0 1,-1 0 0,1 0 0,0-1-1,0 1 1,0-1 0,0 0 0,0 0-1,0 1 1,-1-2 0,1 1 0,0 0-1,3-3 1,12-9 23,-1-1 0,0 0 0,-1-1 0,-1-1 0,22-30-1,-1 4 11,-35 41-42,21-19 3,-21 20-4,-1-1-1,1 1 1,-1-1 0,1 1-1,0 0 1,-1 0 0,1-1-1,0 1 1,0 0 0,-1 0-1,1 0 1,0 0 0,-1 0-1,1 0 1,0 0 0,0 0-1,-1 0 1,1 0 0,0 0-1,0 0 1,-1 0 0,1 1-1,0-1 1,-1 0 0,1 1-1,0-1 1,-1 0 0,1 1-1,-1-1 1,1 1 0,0-1-1,-1 1 1,1-1 0,-1 1 0,1-1-1,-1 1 1,0-1 0,1 2-1,3 7 5,-1 0 0,0-1 0,0 1-1,-1 0 1,0 1 0,-1-1 0,0 0 0,0 12-1,4 27 49,-4-41-39,0-1 0,1 0 1,0 0-1,0 0 1,0 0-1,6 9 1,-7-14-9,-1 0 0,1 0 0,0 0 0,0 1 0,0-1 0,0 0 0,0-1 0,0 1 0,0 0 0,0 0 0,0 0 0,1-1 0,-1 1 0,0 0 0,0-1 0,1 1 0,-1-1 0,0 0 0,1 1 0,-1-1 0,1 0 0,-1 0 0,0 0 0,1 0 0,-1 0 0,1 0 0,-1 0 0,0 0 0,1-1 0,-1 1 0,0 0 0,1-1 0,-1 1 0,0-1 0,0 0 1,2 0-1,6-4 15,-1-1 1,0 0 0,-1 0-1,0-1 1,0 1-1,9-12 1,37-53 51,-35 46-70,0-1-27,4-4-120,30-34-1,-52 63 142,22-18-141,-21 19 139,-1 0-1,1-1 0,-1 1 1,1 0-1,-1 0 0,1-1 1,-1 1-1,1 0 0,-1 0 1,1 0-1,-1 0 0,1-1 1,0 1-1,-1 0 0,1 0 1,-1 0-1,1 0 0,-1 0 1,1 1-1,-1-1 0,1 0 0,0 0 1,-1 0-1,1 0 0,-1 0 1,1 1-1,-1-1 0,1 0 1,-1 1-1,1-1 0,-1 0 1,0 1-1,1-1 0,-1 0 1,1 1-1,-1-1 0,0 1 1,1-1-1,-1 1 0,0-1 1,1 1-1,-1-1 0,0 1 1,0-1-1,0 1 0,0-1 0,1 2 1,1 10-194,0-1 0,0 1 0,-1 0 0,-1 0 0,-1 14 0,2 23 200,-1-47 23,2 8 16,-2-10-42,0 1-1,0-1 1,0 0 0,0 0 0,1 0 0,-1 0-1,0 0 1,0 0 0,0 1 0,0-1-1,0 0 1,0 0 0,1 0 0,-1 0-1,0 0 1,0 0 0,0 0 0,0 0-1,1 0 1,-1 0 0,0 0 0,0 0-1,0 0 1,0 0 0,1 0 0,-1 0-1,0 0 1,0 0 0,0 0 0,0 0-1,1 0 1,-1 0 0,0 0 0,0 0-1,0 0 1,0 0 0,1 0 0,-1 0-1,0 0 1,0 0 0,0 0 0,0-1-1,0 1 1,1 0 0,-1 0 0,0 0-1,0 0 1,0 0 0,0-1 0,0 1-1,0 0 1,0 0 0,0 0 0,0-1-1,11-13-168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09.366"/>
    </inkml:context>
    <inkml:brush xml:id="br0">
      <inkml:brushProperty name="width" value="0.035" units="cm"/>
      <inkml:brushProperty name="height" value="0.035" units="cm"/>
    </inkml:brush>
  </inkml:definitions>
  <inkml:trace contextRef="#ctx0" brushRef="#br0">22 119 18100,'-4'8'430,"0"-1"-1,1 1 1,1 1 0,-1-1 0,-1 15-1,3-20-286,1 0 0,-1 0 0,1 0-1,0 0 1,0 0 0,0 0-1,1 0 1,-1 0 0,1 0 0,-1 0-1,1 0 1,0 0 0,0 0 0,0 0-1,1-1 1,-1 1 0,1 0 0,0-1-1,2 4 1,-3-5-93,0 0 1,0-1-1,-1 1 0,1 0 1,0 0-1,0-1 0,1 1 1,-1-1-1,0 1 0,0-1 1,0 1-1,0-1 0,0 0 1,1 1-1,-1-1 0,0 0 1,0 0-1,0 0 0,1 0 0,-1 0 1,0 0-1,2-1 0,0 0 5,-1 0-1,0 0 0,0 0 0,0 0 0,0 0 1,0-1-1,0 1 0,0-1 0,0 1 0,2-4 0,2-3 21,0 1-1,-1-1 1,0 0-1,6-14 1,-6 12-58,-2 1 0,0-1 0,0 0 1,2-12-1,-5 18-17,1 0 0,-1 0 1,0 0-1,0 0 0,0 0 0,0-1 1,-1 1-1,0 0 0,0 0 0,0 0 1,0 0-1,-3-6 0,3 9-1,1 0 0,0 0 0,-1 1 0,1-1 0,-1 0 0,1 1-1,-1-1 1,1 0 0,-1 1 0,1-1 0,-1 1 0,1-1 0,-1 1 0,0-1 0,1 1 0,-1-1-1,0 1 1,0 0 0,1-1 0,-1 1 0,0 0 0,0 0 0,1 0 0,-1-1 0,0 1 0,0 0-1,0 0 1,1 0 0,-1 0 0,0 0 0,0 0 0,0 1 0,1-1 0,-1 0 0,0 0 0,0 0-1,1 1 1,-1-1 0,0 1 0,0-1 0,1 0 0,-1 1 0,1-1 0,-1 1 0,0-1-1,1 1 1,-1 0 0,1-1 0,-2 2 0,-1 2-2,-1 0 0,1 1 0,0-1-1,0 1 1,0 0 0,-2 6 0,1 0 13,0 1 1,1 0 0,0 0-1,1 0 1,0 0 0,1 23-1,1-29 11,0 1-1,0 0 0,1 0 0,0-1 1,0 1-1,1 0 0,0-1 1,0 1-1,1-1 0,-1 0 1,2 0-1,-1 0 0,7 10 1,-7-14-6,-1 1 0,1-1 0,0 0 1,0 0-1,0 0 0,0 0 0,0 0 1,0-1-1,1 1 0,-1-1 0,1 0 1,-1 0-1,1 0 0,-1-1 0,1 1 1,-1-1-1,1 0 0,-1 0 0,1 0 1,0 0-1,-1 0 0,1-1 0,5-2 1,4 0 18,0-1 1,0-1 0,-1-1 0,1 0 0,11-7-1,19-16-24,-2-2 0,52-48 0,-35 28-105,-41 41 28,-17 10 66,0 0 0,1 0 0,-1 0 1,0 0-1,0 0 0,0 0 0,1 0 0,-1 0 1,0 0-1,0 0 0,0 0 0,0 0 0,1 0 1,-1 0-1,0 1 0,0-1 0,0 0 1,0 0-1,1 0 0,-1 0 0,0 0 0,0 1 1,0-1-1,0 0 0,0 0 0,0 0 0,0 0 1,1 1-1,-1-1 0,0 0 0,0 0 1,0 0-1,0 0 0,0 1 0,0-1 0,0 0 1,0 0-1,0 0 0,0 1 0,0-1 0,0 0 1,0 0-1,0 1 0,-10 33 14,6-23 13,1-1-7,-13 52 80,15-58-81,0 0 0,1 0 0,0 0 0,0 0 0,0 0-1,0 0 1,1 0 0,-1 0 0,1 0 0,0 0 0,0 0 0,4 8 0,-5-11-11,1 0-1,-1 0 1,1 0 0,0 0 0,-1-1-1,1 1 1,0 0 0,0 0-1,0 0 1,0-1 0,0 1-1,0 0 1,0-1 0,0 1 0,0-1-1,0 1 1,0-1 0,0 0-1,0 1 1,0-1 0,0 0-1,0 0 1,0 0 0,2 0 0,0 0 2,0 0 0,0-1 1,0 0-1,0 0 1,0 0-1,0 0 1,0 0-1,5-3 0,4-3 11,-1-1 0,-1 0-1,13-12 1,81-96-100,-26 27-420,-76 87 463,0-1 1,1 1 0,-1 0 0,1 0 0,-1 0 0,1 0-1,0 0 1,0 1 0,0-1 0,0 1 0,5-2 0,-7 3 19,0 0 1,0 0 0,0 0-1,0 0 1,0 0 0,1 1-1,-1-1 1,0 0 0,0 1-1,0-1 1,0 0 0,0 1-1,0-1 1,0 1 0,0 0-1,0-1 1,0 1 0,0 0-1,0 0 1,-1-1 0,1 1-1,0 0 1,0 0 0,-1 0-1,1 0 1,-1 0 0,1 0-1,-1 0 1,1 0 0,-1 0-1,0 0 1,1 0-1,-1 2 1,4 9-52,-1 1 0,2 21-1,-4-24-188,0 0-1,1 0 0,0 0 0,1 0 0,7 18 0,-10-28 246,0 0 1,0 1-1,0-1 1,0 1-1,0-1 1,1 0-1,-1 1 0,0-1 1,0 1-1,0-1 1,0 0-1,1 1 1,-1-1-1,0 0 1,0 1-1,1-1 1,-1 0-1,0 0 1,1 1-1,-1-1 1,0 0-1,1 0 0,-1 1 1,0-1-1,1 0 1,-1 0-1,0 0 1,1 0-1,-1 0 1,1 1-1,-1-1 1,0 0-1,1 0 1,-1 0-1,1 0 1,-1 0-1,0 0 0,1 0 1,-1 0-1,1-1 1,-1 1-1,0 0 1,1 0-1,-1 0 1,0 0-1,1 0 1,-1-1-1,1 1 1,-1 0-1,0 0 1,0-1-1,1 1 1,0-1-1,8-11-356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3.900"/>
    </inkml:context>
    <inkml:brush xml:id="br0">
      <inkml:brushProperty name="width" value="0.035" units="cm"/>
      <inkml:brushProperty name="height" value="0.035" units="cm"/>
    </inkml:brush>
  </inkml:definitions>
  <inkml:trace contextRef="#ctx0" brushRef="#br0">22 1 14875,'-9'41'1811,"6"-30"-1316,0-1 0,1 1-1,0 0 1,0 21 0,2-32-480,0 1 1,0-1-1,0 0 0,0 1 0,0-1 1,0 0-1,0 0 0,0 1 0,0-1 0,0 0 1,0 1-1,0-1 0,0 0 0,0 0 1,0 1-1,0-1 0,1 0 0,-1 0 1,0 1-1,0-1 0,0 0 0,0 0 1,1 1-1,-1-1 0,0 0 0,0 0 1,1 0-1,-1 1 0,0-1 0,0 0 0,1 0 1,-1 0-1,1 0 0,8-5 206,9-14-125,-17 17-91,9-11-9,0 0 0,1 1-1,0 0 1,23-19 0,-31 29 21,-1 0-1,1 0 1,-1 1 0,1-1-1,-1 1 1,1-1 0,0 1-1,0 0 1,0 0 0,-1 0-1,1 1 1,0-1 0,0 1-1,0-1 1,0 1 0,0 0-1,0 0 1,0 0 0,0 1-1,0-1 1,0 1 0,0 0-1,0 0 1,0 0 0,0 0-1,0 0 1,-1 0 0,1 1-1,0-1 1,-1 1 0,1 0-1,-1 0 1,4 4 0,-1-1 100,-1 1 0,0 0 0,0 0 1,0 0-1,-1 0 0,0 0 0,-1 1 0,1-1 1,-1 1-1,0 0 0,-1 0 0,1 0 1,-2 0-1,1 0 0,-1 0 0,0 0 0,0 0 1,-2 10-1,0-1 156,-1-1-1,-1 1 1,0-1 0,-1 0-1,0-1 1,-1 1 0,-10 16 0,13-25-239,-1-1-1,1 0 1,-1 0 0,0-1 0,0 1 0,-1-1 0,1 0 0,-1 0 0,-10 6 0,14-9-31,-1 0 1,1 0-1,-1-1 1,0 1-1,0 0 1,1-1 0,-1 1-1,0-1 1,0 0-1,1 1 1,-1-1-1,0 0 1,0 0 0,0 0-1,0-1 1,1 1-1,-1 0 1,0-1-1,0 1 1,1-1-1,-1 1 1,0-1 0,1 0-1,-1 0 1,0 0-1,1 0 1,-1 0-1,1 0 1,0 0 0,-1 0-1,1-1 1,0 1-1,0-1 1,0 1-1,0-1 1,-1-1-1,-11-23-140,7-7-42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038"/>
    </inkml:context>
    <inkml:brush xml:id="br0">
      <inkml:brushProperty name="width" value="0.035" units="cm"/>
      <inkml:brushProperty name="height" value="0.035" units="cm"/>
    </inkml:brush>
  </inkml:definitions>
  <inkml:trace contextRef="#ctx0" brushRef="#br0">1 284 17668,'2'-10'1285,"1"10"-387,3 17 55,3 29-206,43 234 84,-47-269-833,-1-14 0,0-21 10,-6-27 20,-2 1 0,-12-58 1,-31-100 349,48 209-372,-1 1-1,1-1 1,0 0-1,0 0 1,0 0 0,0 0-1,0 0 1,0 0 0,0 0-1,1 0 1,-1 0 0,0 0-1,0 0 1,1-1 0,-1 1-1,1-1 1,-1 1 0,0-1-1,1 1 1,-1-1 0,1 0-1,-1 0 1,1 0 0,2 0-1,-1 1-4,-1-1 1,1 0-1,0 0 1,-1-1-1,1 1 0,0-1 1,-1 1-1,1-1 0,0 0 1,-1 0-1,1 0 0,-1 0 1,1 0-1,-1 0 0,0-1 1,4-2-1,0-3 7,0 0 1,0 0-1,-1 0 1,0-1-1,0 0 1,-1 0-1,4-9 1,19-63 296,-16 46 31,-7 29 45,-1 12-148,2 30 270,3 46 0,-1 3-100,-4-59-296,14 85 243,-14-98-308,0 0-1,1 0 1,1 0-1,0 0 0,10 17 1,-14-30-46,-1 0 0,1 1 0,0-1 0,-1 0 0,1 0 0,0 0 0,0 0-1,0 0 1,0 0 0,0 0 0,0 0 0,0-1 0,1 1 0,1 1 0,-2-2-11,-1 0 0,1 0 0,0 0 0,-1 0 1,1 0-1,-1 0 0,1 0 0,0 0 0,-1 0 0,1 0 0,-1 0 0,1-1 0,0 1 1,-1 0-1,1 0 0,-1-1 0,1 1 0,-1 0 0,1-1 0,-1 1 0,1 0 0,0-1 1,1-2-78,0 1 0,0-1 0,0 0 1,0 0-1,-1 0 0,1 0 1,-1 0-1,0 0 0,1-4 1,2-12-72,0-1 0,-2 1 1,0-31-1,-1-14-264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1.617"/>
    </inkml:context>
    <inkml:brush xml:id="br0">
      <inkml:brushProperty name="width" value="0.035" units="cm"/>
      <inkml:brushProperty name="height" value="0.035" units="cm"/>
    </inkml:brush>
  </inkml:definitions>
  <inkml:trace contextRef="#ctx0" brushRef="#br0">20 398 15299,'-2'4'468,"-14"29"1275,16-32-1682,0 0-1,-1 0 1,1 0 0,0 0 0,0 0 0,-1-1 0,1 1-1,0 0 1,0 0 0,0 0 0,0 0 0,0 0 0,0 0-1,1 0 1,-1 0 0,0-1 0,0 1 0,1 0 0,-1 0-1,0 0 1,1 0 0,-1-1 0,1 1 0,-1 0 0,1 0-1,-1-1 1,1 1 0,0 0 0,-1-1 0,1 1 0,0-1-1,0 1 1,-1-1 0,2 1 0,4 1 187,0 0 1,0-1-1,1 0 1,-1 0-1,0-1 1,0 0-1,1 0 1,-1 0-1,0-1 1,0 1-1,8-3 1,13-4 435,28-10 0,-53 16-645,37-14 402,-1-1-1,0-2 1,39-26 0,100-78 436,-6 5-653,-136 95-284,2 2 0,74-30 0,-103 48-56,-2-1-126,0 1 1,0-1-1,1 2 0,-1-1 1,1 1-1,-1 0 0,13 0 1,-20 3-416,-7 1 424,-13 2-311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2.901"/>
    </inkml:context>
    <inkml:brush xml:id="br0">
      <inkml:brushProperty name="width" value="0.035" units="cm"/>
      <inkml:brushProperty name="height" value="0.035" units="cm"/>
    </inkml:brush>
  </inkml:definitions>
  <inkml:trace contextRef="#ctx0" brushRef="#br0">1 0 15115,'34'137'6195,"-1"-1"-3445,59 272-1543,-88-385-1102,-5-19-9,-1-4-53,-2-10 11,-11-39 82,-11-70 0,16 69-97,-20-117 20,24 126-33,2 0-1,2-47 0,2 85-21,1-1 1,-1 0 0,0 0-1,1 0 1,0 0-1,0 0 1,0 1-1,0-1 1,2-4-1,-2 7-5,0-1-1,1 1 0,-1 0 0,0 0 0,0 0 0,0-1 0,1 1 0,-1 0 0,1 1 0,-1-1 1,1 0-1,-1 0 0,1 1 0,-1-1 0,1 1 0,-1-1 0,1 1 0,0 0 0,-1-1 0,1 1 1,0 0-1,-1 0 0,3 0 0,4 0-37,1 0 1,0 1 0,-1 0-1,1 0 1,-1 1-1,1 0 1,-1 0 0,0 1-1,12 5 1,-19-7 35,-1 0 1,1-1-1,0 1 0,0 0 1,0 0-1,0 0 0,-1 0 1,1 0-1,0 0 1,-1 0-1,1 0 0,-1 0 1,1 0-1,-1 0 0,0 0 1,1 0-1,-1 0 1,0 0-1,0 1 0,0-1 1,0 0-1,0 0 0,0 0 1,0 0-1,0 1 1,0-1-1,0 0 0,-1 0 1,1 0-1,0 0 0,-1 0 1,1 0-1,-1 0 1,-1 2-1,-2 5 13,0 0 0,-1 0 0,-8 9 0,10-13-10,-16 21-391,-2 0-1,-42 37 1,50-53 796,13-8-406,0-1 1,-1 0 0,1 0-1,0 0 1,0 1 0,0-1-1,0 0 1,-1 0 0,1 0-1,0 0 1,0 1 0,0-1-1,-1 0 1,1 0 0,0 0-1,0 0 1,-1 0 0,1 0-1,0 0 1,0 0 0,-1 0-1,1 1 1,0-1-1,0 0 1,-1 0 0,1 0-1,0-1 1,-1 1 0,1 0-1,0 0 1,0 0 0,-1 0-1,1 0 1,0 0 0,0 0-1,0 0 1,-1 0 0,1-1-1,0 1 1,0 0 0,-1 0-1,1 0 1,0-1 0,1-3-170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3.357"/>
    </inkml:context>
    <inkml:brush xml:id="br0">
      <inkml:brushProperty name="width" value="0.035" units="cm"/>
      <inkml:brushProperty name="height" value="0.035" units="cm"/>
    </inkml:brush>
  </inkml:definitions>
  <inkml:trace contextRef="#ctx0" brushRef="#br0">28 0 18460,'-1'5'325,"1"0"1,-1 0-1,0 0 0,0-1 1,0 1-1,-3 6 0,-5 19 143,5-7 245,1 0 0,1 45 1,2-55-605,1 0 0,1 0 1,0-1-1,1 1 1,0-1-1,10 24 0,-12-33-81,0 0 0,1 0-1,-1-1 1,1 1 0,0 0-1,0-1 1,0 1 0,0-1-1,0 0 1,0 0 0,1 0-1,-1 0 1,1 0-1,-1 0 1,1 0 0,4 1-1,-5-2 3,0-1-1,0 0 0,1 1 0,-1-1 1,0 0-1,1 0 0,-1 0 0,0-1 1,0 1-1,1 0 0,-1-1 1,0 1-1,0-1 0,0 0 0,0 0 1,0 0-1,0 0 0,0 0 0,0 0 1,0-1-1,0 1 0,-1-1 0,3-2 1,4-4 100,-1 0 1,0 0-1,-1-1 1,0-1 0,0 1-1,-1-1 1,0 0-1,-1 0 1,6-20 0,-5 15 34,-2 0 1,0 0 0,-1-1-1,0 1 1,-1-1 0,-2-22 0,1 36-148,0-1 0,0 1 0,-1-1 0,1 1 0,-1-1-1,0 1 1,0-1 0,0 1 0,0-1 0,0 1 0,0 0 0,-1 0 0,1-1 0,-4-2 0,4 4-27,0 0 1,0 1-1,0-1 0,-1 1 0,1-1 0,0 1 1,0-1-1,0 1 0,0 0 0,-1-1 0,1 1 0,0 0 1,0 0-1,-1 0 0,1 0 0,0 0 0,0 0 1,-1 0-1,1 1 0,0-1 0,0 0 0,0 1 0,-1-1 1,1 1-1,0-1 0,0 1 0,0 0 0,0-1 1,0 1-1,0 0 0,0 0 0,-1 1 0,-4 3-249,0 1-1,0 0 0,0 1 1,1-1-1,0 1 0,0 0 1,1 1-1,0-1 1,0 1-1,1-1 0,0 1 1,0 0-1,1 1 0,-3 15 1,6-9-497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4.658"/>
    </inkml:context>
    <inkml:brush xml:id="br0">
      <inkml:brushProperty name="width" value="0.035" units="cm"/>
      <inkml:brushProperty name="height" value="0.035" units="cm"/>
    </inkml:brush>
  </inkml:definitions>
  <inkml:trace contextRef="#ctx0" brushRef="#br0">1 277 16892,'1'-1'2151,"3"7"-1644,2 11-237,10 44 1207,4 22-112,62 154-1,-82-236-1358,2 6 67,1-1 1,0 0-1,1 0 1,-1 0-1,1 0 1,0 0-1,6 5 1,-10-10-64,0-1-1,1 0 1,-1 1 0,0-1-1,1 0 1,-1 0 0,0 0-1,1 1 1,-1-1 0,1 0 0,-1 0-1,0 0 1,1 0 0,-1 0-1,1 0 1,-1 1 0,0-1-1,1 0 1,-1 0 0,1 0 0,-1 0-1,1-1 1,-1 1 0,0 0-1,1 0 1,-1 0 0,1 0-1,-1 0 1,0 0 0,1-1-1,-1 1 1,0 0 0,1 0 0,-1-1-1,0 1 1,1 0 0,7-17 274,-6 2-180,-1 1 0,0-1 0,-1 0 0,0 1 0,-2-1 0,1 0 1,-6-21-1,-34-100 307,32 112-373,-22-58 65,28 74-98,-1 0 0,0 1 0,0 0 0,-1 0-1,0 0 1,0 0 0,-10-9 0,4 10-1,7 12 18,9 18 11,-1-16-31,0 0 1,0 0 0,1 0-1,0 0 1,0-1-1,0 0 1,1 0 0,0 0-1,1-1 1,7 6 0,-11-10-2,0 1 1,0-1-1,1 0 1,-1 0-1,1 0 1,-1-1-1,1 1 1,0-1-1,0 0 1,0 0-1,0 0 1,0 0-1,0-1 1,0 0-1,0 0 1,0 0-1,0 0 1,0 0-1,0-1 1,-1 0-1,1 0 1,0 0-1,0 0 1,0 0-1,5-4 1,0-1 11,-1 0 0,0 0 0,0-1 0,0 0 0,-1 0 0,0-1-1,-1 0 1,0-1 0,0 1 0,-1-1 0,0 0 0,5-11 0,2-9 67,0-1 0,12-53 0,0-50 136,-21 127-203,-1 14-23,11 86-86,17 96 54,-20-141-252,31 88 0,-40-133 138,1 0-1,0 0 1,0 0-1,0 0 1,1 0 0,-1 0-1,7 6 1,-9-9 116,0-1 0,1 0 0,-1 1 0,0-1 1,1 0-1,-1 0 0,0 0 0,1 1 1,-1-1-1,0 0 0,1 0 0,-1 0 0,1 0 1,-1 0-1,0 1 0,1-1 0,-1 0 0,1 0 1,-1 0-1,1 0 0,-1 0 0,0 0 0,1 0 1,-1-1-1,1 1 0,-1 0 0,0 0 0,1 0 1,-1 0-1,1-1 0,0 0-17,0 0-1,0 0 0,0-1 1,0 1-1,0 0 1,-1-1-1,1 1 0,-1 0 1,1-1-1,-1 1 0,1-1 1,-1 1-1,1-3 1,2-26-535,-1-3-155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144"/>
    </inkml:context>
    <inkml:brush xml:id="br0">
      <inkml:brushProperty name="width" value="0.035" units="cm"/>
      <inkml:brushProperty name="height" value="0.035" units="cm"/>
    </inkml:brush>
  </inkml:definitions>
  <inkml:trace contextRef="#ctx0" brushRef="#br0">0 471 16820,'0'7'1816,"8"-1"-1040,4-4-256,18-5 1337,6-6-681,20-11-376,2-5-72,16-20-208,4-5-56,7-8-127,1-2-81,-9 3-272,-5 4-152,-17 9-609,-4 11-375,-18 17 920,-4 8-240,-26 4-152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5.691"/>
    </inkml:context>
    <inkml:brush xml:id="br0">
      <inkml:brushProperty name="width" value="0.035" units="cm"/>
      <inkml:brushProperty name="height" value="0.035" units="cm"/>
    </inkml:brush>
  </inkml:definitions>
  <inkml:trace contextRef="#ctx0" brushRef="#br0">0 213 20124,'41'193'2782,"31"119"-1196,-17-144-1452,-42-132-164,-8-22-45,-9-22 15,-7-27-16,-16-80 73,5-1 0,5 0 0,5-2 0,3-131 1,9 241 6,1-15 14,5-36-1,-5 53-13,0 0-1,1 0 0,-1 0 0,2 0 1,-1 1-1,0-1 0,1 1 1,0-1-1,0 1 0,7-8 1,-7 11-3,-1 0 1,0 0 0,0 0 0,1 1-1,-1 0 1,1-1 0,-1 1 0,1 0-1,-1 0 1,1 0 0,0 1 0,0-1-1,-1 0 1,1 1 0,0 0 0,0 0 0,-1 0-1,1 0 1,0 0 0,0 0 0,0 1-1,-1 0 1,1-1 0,0 1 0,-1 0-1,1 0 1,0 0 0,-1 1 0,1-1-1,2 3 1,-1-2 7,1 1 0,-1 0-1,0 0 1,0 0 0,0 1-1,0 0 1,0 0 0,-1 0-1,0 0 1,1 0 0,-2 0-1,1 1 1,0-1 0,-1 1-1,3 9 1,-5-11 13,1 0 1,-1 0-1,-1 0 1,1 0-1,0 0 0,-1 0 1,1-1-1,-1 1 1,0 0-1,0 0 0,0 0 1,0-1-1,-1 1 1,1 0-1,-1-1 1,1 1-1,-1-1 0,0 0 1,0 0-1,-4 4 1,-5 5 104,-1-1 0,-22 14 0,19-14-27,-18 15 85,-1 1-925,-51 28 0,75-51 441,10-4 290,0 1-1,0 0 1,0 0-1,-1 0 1,1 0-1,0 0 1,0 0-1,0 0 0,0 0 1,0 0-1,-1-1 1,1 1-1,0 0 1,0 0-1,0 0 1,0 0-1,0 0 0,0-1 1,0 1-1,-1 0 1,1 0-1,0 0 1,0-1-1,0 1 1,0 0-1,0 0 1,0 0-1,0 0 0,0-1 1,0 1-1,0 0 1,0 0-1,0 0 1,0-1-1,0 1 1,0 0-1,0 0 0,0 0 1,0 0-1,1-1 1,-1 1-1,0 0 1,7-15-478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6.173"/>
    </inkml:context>
    <inkml:brush xml:id="br0">
      <inkml:brushProperty name="width" value="0.035" units="cm"/>
      <inkml:brushProperty name="height" value="0.035" units="cm"/>
    </inkml:brush>
  </inkml:definitions>
  <inkml:trace contextRef="#ctx0" brushRef="#br0">0 462 15595,'1'3'180,"-1"0"-1,1 0 1,-1 0 0,1 0-1,0-1 1,0 1-1,0 0 1,0-1-1,1 1 1,-1 0 0,3 2-1,-4-5-134,1 0 0,-1 1 0,0-1 0,1 0 0,-1 1 0,1-1 0,-1 0 0,1 0 0,-1 1 0,1-1 0,-1 0 0,1 0 0,-1 0 0,1 0 0,-1 0 0,1 0 0,-1 0 0,1 0 0,-1 0 0,1 0 0,-1 0 0,1 0 0,-1 0 0,2 0 0,-1-1 43,1 0 0,-1 0 0,1 0 0,-1 0 0,1 0 0,-1 0 0,0 0 0,1-1 0,-1 1 0,0-1 0,1 0 0,6-10 327,0-1 0,-1 1 0,-1-1 0,0 0 0,4-15 0,19-72 1034,-25 84-1221,22-121 1070,0 1-202,-24 130-926,0 8-95,0 9-8,8 66-11,3 39-952,43 173 0,-42-247 612,0-7-103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187"/>
    </inkml:context>
    <inkml:brush xml:id="br0">
      <inkml:brushProperty name="width" value="0.035" units="cm"/>
      <inkml:brushProperty name="height" value="0.035" units="cm"/>
    </inkml:brush>
  </inkml:definitions>
  <inkml:trace contextRef="#ctx0" brushRef="#br0">786 135 13051,'-3'-14'478,"-2"1"0,0-1 1,0 1-1,-13-22 0,15 31-358,1 1-1,-1 0 0,0-1 0,0 1 1,0 0-1,0 1 0,0-1 1,-1 0-1,1 1 0,-1 0 1,0 0-1,0 0 0,0 0 1,0 1-1,0-1 0,0 1 1,0 0-1,0 0 0,0 1 1,-6-1-1,-4 1 69,0 1 0,0 0 0,0 1 0,0 0 0,0 1 0,0 1 0,1 0 0,0 1 0,-22 11 0,6 0-93,1 1-1,1 1 0,-28 23 1,22-12-106,1 2 0,1 1 0,2 1 0,2 1 0,1 2-1,1 0 1,2 2 0,2 1 0,2 0 0,1 1 0,2 1 0,2 1 0,2 0 0,-13 80 0,15-46 36,3 1 0,4 0 0,3 0 0,11 85 0,-3-99-4,3 0 1,3-1-1,2 0 0,3-1 0,36 78 0,-36-101-55,1 0 0,2-2 0,2 0 0,1-2 0,2-1-1,1-1 1,2-1 0,1-1 0,1-2 0,1-1 0,2-2-1,0-2 1,2 0 0,0-3 0,1-1 0,1-2 0,47 14 0,-52-20-46,1-1 0,1-2 0,-1-2 1,63 4-1,-86-10 65,1 0 1,-1-1-1,1 0 1,-1-1-1,0 0 0,0-1 1,0 0-1,0-1 0,-1-1 1,1 0-1,-1 0 1,0-1-1,0 0 0,-1-1 1,0-1-1,0 1 1,11-13-1,-6 3 26,-1-1-1,-1-1 0,-1 0 1,0 0-1,-1-1 1,-1-1-1,-1 0 1,6-23-1,1-11 99,-3-1 0,7-59 0,-10 22-4,-4 0-1,-4 1 0,-4-1 0,-4 0 0,-4 1 0,-4 0 0,-4 1 0,-4 1 0,-4 0 0,-4 2 0,-4 2 0,-47-87 0,56 127-151,-2 1 0,-54-68 1,69 97-9,-1 2 0,-1 0 0,0 0 0,-1 2 0,0-1 0,-1 2 0,0 0 0,-1 1 0,-35-15 0,46 22-7,-1 1 0,1 1 0,0-1-1,0 1 1,-1 0 0,1 1 0,-1-1-1,1 1 1,0 1 0,-1-1 0,1 1-1,-1 0 1,1 1 0,-10 2 0,5 1-21,0 1 0,0 0 1,0 0-1,0 1 0,1 1 1,-11 10-1,-16 13-189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19.918"/>
    </inkml:context>
    <inkml:brush xml:id="br0">
      <inkml:brushProperty name="width" value="0.035" units="cm"/>
      <inkml:brushProperty name="height" value="0.035" units="cm"/>
    </inkml:brush>
  </inkml:definitions>
  <inkml:trace contextRef="#ctx0" brushRef="#br0">607 102 13875,'-18'-7'390,"-1"0"-1,0 1 1,-1 1 0,1 0-1,-33-1 1,41 5-273,-1 1 0,1 1 1,-1 0-1,1 0 0,-1 1 0,1 1 1,0 0-1,0 0 0,0 1 0,0 1 1,-10 5-1,6 0-18,0-1-1,1 2 1,1 0 0,0 0 0,0 2 0,1-1-1,1 1 1,0 1 0,-14 24 0,6-6 53,2 1-1,1 1 1,-17 53 0,11-11 17,3 1-1,3 0 1,-6 88 0,14-38 46,9 150-1,3-201-149,28 146 1,-22-179-52,2 0 0,2 0-1,2-1 1,35 67 0,-20-59-47,1-1-1,3-1 0,2-2 1,1-2-1,3-2 1,1-1-1,2-2 1,2-2-1,1-2 1,2-2-1,1-3 1,106 48-1,-133-68-27,0-2 0,0-1 0,1 0 0,0-2 0,0 0 0,0-2 0,30 1 0,-42-5 32,0 1 1,1-2-1,-1 1 1,0-2-1,-1 0 0,1 0 1,0-1-1,-1 0 1,0-1-1,0 0 1,0-1-1,-1 0 1,1-1-1,-2 0 1,1-1-1,12-13 0,-7 4 41,0-1-1,-2 0 0,0-1 1,-2 0-1,0-1 0,-1-1 1,-1 1-1,0-2 0,7-31 0,0-15 166,13-129-1,-15 15 137,-7 0 1,-34-348-1,11 409-307,-42-166 1,42 231-60,-1 1 1,-3 0-1,-3 2 0,-2 1 1,-32-52-1,46 88 0,0 0 0,-1 0 0,-1 1 0,0 1 0,-1 0 0,-26-20 0,32 28-14,0 1 1,0 0-1,-1 1 0,1 0 1,-1 0-1,-1 0 1,1 2-1,0-1 1,-1 1-1,1 0 1,-1 1-1,1 0 1,-1 1-1,-15 0 1,9 2-60,0 1 0,1 0 0,-1 1 0,0 1 0,1 1 1,0 0-1,-27 15 0,14-4-20,2 2 0,-49 42 0,-9 22-240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4.621"/>
    </inkml:context>
    <inkml:brush xml:id="br0">
      <inkml:brushProperty name="width" value="0.035" units="cm"/>
      <inkml:brushProperty name="height" value="0.035" units="cm"/>
    </inkml:brush>
  </inkml:definitions>
  <inkml:trace contextRef="#ctx0" brushRef="#br0">0 1 17540,'8'13'599,"-1"0"-1,0 1 1,-1 0 0,6 20 0,4 10 290,54 120 642,128 215-1,-188-360-1479,-6-12-13,-1-1 1,1 1-1,1 0 1,-1-1-1,11 10 0,-9-11 74,-5-10-47,-9-13 28,-30-54 213,-3 2 1,-91-116 0,124 176-210,15 19-49,21 23 8,-15-20-48,0-1 0,1 0 0,0-1 0,0-1 0,1-1 0,1 0 0,20 8 0,-31-14-3,0 0 1,0-1-1,0 0 0,0 0 0,0 0 0,0-1 0,0 1 0,1-1 0,-1 0 0,0-1 0,0 0 0,0 1 0,0-1 0,0-1 0,0 1 0,0-1 0,0 0 0,-1 0 0,1 0 0,0-1 1,-1 0-1,0 0 0,0 0 0,0 0 0,0 0 0,0-1 0,-1 0 0,6-7 0,-2 0 25,0 0-1,-1-1 1,0 0 0,-1 0 0,0 0-1,-1 0 1,-1-1 0,3-15-1,-3 9 119,0 0 0,-2-1-1,0 1 1,-2-25 0,7 77-77,1 1 0,13 35 1,-9-32-41,-3-11-18,-4-7-10,1 0-1,1-1 0,1 0 0,0-1 1,2 1-1,15 24 0,-23-41-6,-1 0 0,0-1 0,1 1 0,-1 0-1,1-1 1,-1 1 0,1-1 0,-1 1 0,1-1 0,-1 1 0,1-1-1,-1 1 1,1-1 0,0 0 0,-1 1 0,1-1 0,0 0-1,-1 1 1,1-1 0,0 0 0,-1 0 0,1 0 0,0 1 0,0-1-1,-1 0 1,1 0 0,1-1 0,-1 1-19,0-1 0,-1 1 0,1-1-1,0 0 1,-1 0 0,1 1 0,0-1 0,-1 0 0,1 0 0,-1 0 0,0 0-1,1 0 1,-1 0 0,1 0 0,-1 0 0,0 0 0,0-1 0,2-8-341,0 0 0,-1-19 0,-1 28 341,-1-29-934,-1 0-1,-1 0 1,-2 0-1,-1 0 1,-2 1-1,-12-33 1,2 15-1295,-2 1 0,-50-82-1,49 102 4399,21 26-2102,-1 0 1,1 0-1,0 0 1,0 0-1,0-1 1,0 1 0,0 0-1,0 0 1,0 0-1,-1 0 1,1 0-1,0 0 1,0 0-1,0-1 1,0 1 0,-1 0-1,1 0 1,0 0-1,0 0 1,0 0-1,0 0 1,-1 0-1,1 0 1,0 0 0,0 0-1,0 0 1,0 0-1,-1 0 1,1 0-1,0 0 1,0 0-1,0 0 1,-1 0 0,1 0-1,0 0 1,0 0-1,0 0 1,0 1-1,0-1 1,-1 0-1,4 15 1499,-2-12-1503,1 0 0,-1-1 0,0 1 0,1-1 0,0 0 0,-1 1 0,1-1 0,0 0 0,0 0-1,0 0 1,1 0 0,-1-1 0,0 1 0,1 0 0,-1-1 0,1 0 0,0 0 0,-1 1 0,1-2 0,0 1 0,-1 0 0,1 0 0,0-1 0,0 0 0,0 1 0,0-1 0,0 0 0,0 0 0,3-1 0,12-2-339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0.983"/>
    </inkml:context>
    <inkml:brush xml:id="br0">
      <inkml:brushProperty name="width" value="0.035" units="cm"/>
      <inkml:brushProperty name="height" value="0.035" units="cm"/>
    </inkml:brush>
  </inkml:definitions>
  <inkml:trace contextRef="#ctx0" brushRef="#br0">0 0 16123,'1'1'86,"-1"-1"-1,1 1 1,-1 0-1,1-1 1,-1 1-1,1 0 0,-1-1 1,0 1-1,1 0 1,-1-1-1,0 1 0,0 0 1,1-1-1,-1 1 1,0 0-1,0 0 1,0-1-1,0 1 0,0 0 1,0 0-1,0-1 1,-1 2-1,6 41 147,-4-23 48,5 34 62,47 519 1647,-27 4-1511,-43-93-133,-24-3 478,38-448-738,2-20-52,-11 108 592,6 159 0,7-262-548,1 0-1,0-1 1,9 31-1,-10-43-60,1-1 0,0 0 0,0 1 0,0-1-1,0 0 1,1 0 0,0 0 0,4 6 0,-5-9-10,0 1 1,-1-1-1,1 0 0,0 1 1,0-1-1,0 0 1,0 0-1,0 0 1,0 0-1,0 0 0,0-1 1,0 1-1,1-1 1,-1 1-1,0-1 1,0 0-1,1 0 0,3 0 1,-4 0-20,0-1 1,0 1 0,0 0-1,-1-1 1,1 1-1,0-1 1,0 1-1,0-1 1,-1 0-1,1 0 1,0 0-1,-1 0 1,1 0-1,-1 0 1,1 0 0,-1-1-1,0 1 1,0 0-1,1-1 1,-1 1-1,0-1 1,0 0-1,0 1 1,0-1-1,-1 0 1,2-2-1,-1 1-63,-1-1 0,1 1 0,-1 0-1,1-1 1,-1 1 0,0-1 0,-1 1-1,1 0 1,0-1 0,-1 1-1,0 0 1,0-1 0,-2-5 0,-4-4-215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1.779"/>
    </inkml:context>
    <inkml:brush xml:id="br0">
      <inkml:brushProperty name="width" value="0.035" units="cm"/>
      <inkml:brushProperty name="height" value="0.035" units="cm"/>
    </inkml:brush>
  </inkml:definitions>
  <inkml:trace contextRef="#ctx0" brushRef="#br0">1 781 14195,'326'-28'5702,"-184"11"-4925,546-48 416,596-73-706,-470 3 414,-201 29-487,2 28-351,92 29-1,-524 37-40,-130 10 84,0-3 1,0-2 0,77-22 0,-123 27-49,-1 0 1,1 0 0,-1 0 0,0-1 0,0 0 0,0-1 0,-1 1 0,1-1-1,-1 0 1,0 0 0,0-1 0,7-7 0,-23 3-1797,10 7 1736,1 0 0,-1 0 0,1 0 0,0 0 0,-1 0-1,1 0 1,0-1 0,0 1 0,1 0 0,-1 0 0,0 0 0,1 0 0,-1 0-1,2-4 1,5-10-359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2.359"/>
    </inkml:context>
    <inkml:brush xml:id="br0">
      <inkml:brushProperty name="width" value="0.035" units="cm"/>
      <inkml:brushProperty name="height" value="0.035" units="cm"/>
    </inkml:brush>
  </inkml:definitions>
  <inkml:trace contextRef="#ctx0" brushRef="#br0">20 17 18972,'-16'4'1611,"13"0"-1026,10-2 225,18 0-520,0-2 1,0-1-1,0 0 0,49-11 1,-51 7-122,-1 1 0,2 1 0,-1 1 0,0 1 0,0 2 0,28 3 0,-48-4-168,0 1 0,-1-1-1,1 1 1,0 0 0,0 0-1,0 0 1,-1 0-1,1 1 1,0-1 0,-1 1-1,0 0 1,1 0 0,-1 0-1,0 0 1,0 0 0,0 0-1,0 0 1,0 1 0,0-1-1,-1 1 1,2 2 0,-1 1 3,0-1 1,-1 0 0,0 0-1,0 1 1,0-1 0,-1 0-1,0 1 1,0-1 0,0 1 0,-1-1-1,-1 7 1,-4 17 83,-2 0-1,0-1 1,-2-1-1,-15 30 1,-61 104 512,69-132-486,4-5-12,-22 38 111,-73 100-1,102-155-81,0 0 1,-1 0-1,0-1 1,-14 11-1,10-12-117,6-8-18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032"/>
    </inkml:context>
    <inkml:brush xml:id="br0">
      <inkml:brushProperty name="width" value="0.035" units="cm"/>
      <inkml:brushProperty name="height" value="0.035" units="cm"/>
    </inkml:brush>
  </inkml:definitions>
  <inkml:trace contextRef="#ctx0" brushRef="#br0">6 886 16083,'-2'25'1178,"0"-17"-791,1 1-1,1 0 1,0-1 0,1 15 0,-1-23-359,0 1 0,0-1 0,0 0 1,0 1-1,1-1 0,-1 0 0,0 1 1,0-1-1,0 0 0,0 1 0,0-1 0,1 0 1,-1 0-1,0 1 0,0-1 0,0 0 1,1 0-1,-1 1 0,0-1 0,0 0 1,1 0-1,-1 0 0,0 1 0,1-1 0,-1 0 1,0 0-1,0 0 0,1 0 0,-1 0 1,0 0-1,1 0 0,-1 0 0,0 0 0,1 0 1,-1 0-1,0 0 0,1 0 0,-1 0 1,0 0-1,1 0 0,-1 0 0,0 0 0,1 0 1,-1 0-1,0 0 0,1 0 0,-1-1 1,0 1-1,0 0 0,1 0 0,-1 0 1,0-1-1,0 1 0,1 0 0,-1 0 0,0-1 1,0 1-1,1-1 0,17-18 869,21-37 305,57-110 0,14-70-484,-63 127-540,-5-2 1,29-127 0,-63 204-134,-6 32-5,0 7-23,0 11 5,6 44 40,25 95-1,-24-124-255,1-1 0,1 0 0,2 0 0,32 52 0,-9-32 654,-33-46-461,1 1 1,1-1 0,-1 0 0,0 0 0,1-1 0,0 0 0,0 1 0,5 2 0,11-3-138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3.968"/>
    </inkml:context>
    <inkml:brush xml:id="br0">
      <inkml:brushProperty name="width" value="0.035" units="cm"/>
      <inkml:brushProperty name="height" value="0.035" units="cm"/>
    </inkml:brush>
  </inkml:definitions>
  <inkml:trace contextRef="#ctx0" brushRef="#br0">3 1 12059,'-1'50'2355,"0"-21"-1172,1 1 0,7 52 1,10-8-288,3 0 0,4-2-1,52 112 1,-54-136-761,2-1 1,3 0-1,1-2 0,2-1 0,68 75 0,215 151 280,-290-252-390,76 57 32,4-4-1,2-4 1,3-5-1,3-5 0,142 51 1,348 91 659,-489-171-406,2-4-1,0-6 0,169 6 1,168-43 177,-286 7-433,-141 10-45,42-1-5,-60 4 0,-1-1-1,1 1 0,0-1 0,0 2 1,-1-1-1,1 1 0,0-1 1,7 5-1,-15-7-39,1 1 0,0-1 0,0 1 0,-1 0 0,1-1 0,0 1 0,-1 0 0,1 0 0,0 0 0,-1 0 0,1 0 0,0 0 1,-1 0-1,1 0 0,0 0 0,-1 1 0,1-1 0,0 0 0,0 1 0,-1-1 0,1 1 0,0 0 0,0-1 0,0 1 0,0 0 0,0 0 0,0 0 0,0 0 0,0 0 0,0 0 0,0 0 1,0 0-1,0 0 0,1 0 0,-1 0 0,0 0 0,1 1 0,-1-1 0,1 0 0,0 1 0,-1-1 0,1 0 0,0 0 0,0 1 0,0-1 0,0 1 0,0-1 0,0 0 0,0 1 1,0-1-1,0 0 0,1 1 0,-1-1 0,1 0 0,-1 0 0,1 1 0,-1-1 0,1 0 0,-1 0 0,1 0 0,0 0 0,0 0 0,0 0 0,0 0 0,1 2 0,-19-24-888,12 8 279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4.971"/>
    </inkml:context>
    <inkml:brush xml:id="br0">
      <inkml:brushProperty name="width" value="0.035" units="cm"/>
      <inkml:brushProperty name="height" value="0.035" units="cm"/>
    </inkml:brush>
  </inkml:definitions>
  <inkml:trace contextRef="#ctx0" brushRef="#br0">42 1 20564,'0'30'1609,"-15"7"-1137,3 7-168,3 11 480,3 2-240,8 3-72,1-4-48,10-14-144,4-9-80,8-15-160,2-10-8,-1-17-40,-1-8-128,-2-14-536,-4-2-288,-7-8 776,-3 5-176,-4 3-48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5.482"/>
    </inkml:context>
    <inkml:brush xml:id="br0">
      <inkml:brushProperty name="width" value="0.035" units="cm"/>
      <inkml:brushProperty name="height" value="0.035" units="cm"/>
    </inkml:brush>
  </inkml:definitions>
  <inkml:trace contextRef="#ctx0" brushRef="#br0">35 34 20764,'-9'0'2201,"0"-3"-1505,0 0-336,5 2 2249,7-4-2889,-2 2-417,1-1 601,-4-2-208,-5-2-112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6.820"/>
    </inkml:context>
    <inkml:brush xml:id="br0">
      <inkml:brushProperty name="width" value="0.035" units="cm"/>
      <inkml:brushProperty name="height" value="0.035" units="cm"/>
    </inkml:brush>
  </inkml:definitions>
  <inkml:trace contextRef="#ctx0" brushRef="#br0">93 1 16884,'-1'1'287,"0"1"0,0 0 0,0-1 0,0 1 0,1 0 0,-1-1 0,0 1 0,1 0 0,0 0 0,-1 3 0,-1 4 222,-30 138 3775,-8 77-2823,37-212-1385,-4 42 162,7-51-221,0 1 1,0-1-1,0 0 1,0 0-1,1 0 1,-1 0-1,1 0 1,0 0-1,-1 0 1,2 0-1,-1 0 1,0 0-1,3 5 1,-2-7-12,-1 0 1,1 0 0,-1 0-1,1 0 1,-1 0 0,1 0-1,0 0 1,0 0-1,-1-1 1,1 1 0,0 0-1,0-1 1,0 0 0,0 1-1,0-1 1,-1 0 0,1 0-1,0 0 1,0 0 0,0-1-1,2 0 1,44-11 50,-39 9-43,211-74-1554,-209 72 1325,0 0 0,20-12 1,-16 6-236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383"/>
    </inkml:context>
    <inkml:brush xml:id="br0">
      <inkml:brushProperty name="width" value="0.035" units="cm"/>
      <inkml:brushProperty name="height" value="0.035" units="cm"/>
    </inkml:brush>
  </inkml:definitions>
  <inkml:trace contextRef="#ctx0" brushRef="#br0">53 1 18780,'0'12'1904,"0"4"-1431,-3 9-201,-5 5 1088,-1 6-880,2 3-240,-1 1-488,1-1-288,1-4 728,3-7-272,1-10-120,4-4-40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7.945"/>
    </inkml:context>
    <inkml:brush xml:id="br0">
      <inkml:brushProperty name="width" value="0.035" units="cm"/>
      <inkml:brushProperty name="height" value="0.035" units="cm"/>
    </inkml:brush>
  </inkml:definitions>
  <inkml:trace contextRef="#ctx0" brushRef="#br0">99 50 17316,'1'1'99,"0"0"0,0 0 0,0 0 0,-1 0 0,1 0 0,0 0 0,0 0 0,-1 1 0,1-1 0,0 0 0,-1 0 0,1 1 0,-1-1 0,0 0 0,1 1 0,-1-1 0,0 1 0,0-1 0,0 0 0,0 1 0,0 1 0,-7 34 285,5-27-115,-33 129 2254,12-53-1307,-17 134 1,38-184-967,2-36-242,0 1-1,0-1 0,0 1 0,0 0 0,0-1 0,0 1 0,0-1 0,0 1 0,0 0 0,0-1 1,1 1-1,-1-1 0,0 1 0,0-1 0,1 1 0,-1-1 0,0 1 0,1-1 0,-1 1 0,0-1 1,1 1-1,-1-1 0,1 1 0,0 0 0,0-1-3,-1 0 0,1 0 0,0 0-1,-1 0 1,1-1 0,-1 1 0,1 0 0,0 0 0,-1 0 0,1 0-1,-1-1 1,1 1 0,-1 0 0,1-1 0,-1 1 0,1 0-1,-1-1 1,1 1 0,0-1 0,19-23 40,-8 2-21,0-1 0,-1-1 0,-2 0 0,13-45 0,11-102-19,-32 158-11,3-4-17,-2-1 0,0 1 0,-1-1 0,-1 0 0,0 0 0,-1 0 0,-5-21 0,5 35 11,0 1 0,-1-1-1,1 1 1,-1 0 0,1-1-1,-5-4 1,6 7 9,-1 1 0,1-1 1,0 1-1,-1-1 0,1 1 0,-1-1 0,1 1 0,-1-1 0,1 1 0,-1 0 1,1-1-1,-1 1 0,1 0 0,-1-1 0,0 1 0,1 0 0,-1 0 1,1 0-1,-1-1 0,0 1 0,1 0 0,-1 0 0,0 0 0,1 0 0,-1 0 1,1 0-1,-1 0 0,0 0 0,1 1 0,-1-1 0,0 0 0,1 0 0,-1 0 1,1 1-1,-1-1 0,0 0 0,1 1 0,-1-1 0,1 0 0,-1 1 0,1-1 1,-1 1-1,1-1 0,0 1 0,-1-1 0,1 1 0,-1 0 0,-2 4-4,-1 0 0,2 1 0,-1-1 0,1 1 0,0-1 0,0 1 0,0 0 0,1-1 0,-1 1 0,2 0 0,-1 0 0,1 0 0,-1 0 0,2 0 0,-1 0 0,2 8 0,-2-11 6,1 0-1,-1 0 0,1-1 0,0 1 1,-1 0-1,1-1 0,1 1 0,-1-1 1,0 0-1,0 1 0,1-1 0,-1 0 1,1 1-1,0-1 0,0 0 1,0 0-1,0-1 0,0 1 0,0 0 1,0-1-1,1 1 0,-1-1 0,0 0 1,1 0-1,-1 0 0,1 0 0,0 0 1,-1 0-1,1-1 0,0 1 0,-1-1 1,1 0-1,0 1 0,-1-1 1,1-1-1,0 1 0,3-1 0,4-1-15,0 0 0,-1-1 0,1-1 0,-1 0 0,1 0 0,-1-1 0,0 0 0,-1 0 0,1-1 0,7-7 0,10-10-141,37-43 1,-1 0-208,-61 65 358,-1 1 0,1-1 0,-1 0 1,1 1-1,-1-1 0,1 1 0,0-1 0,-1 1 0,1 0 1,0-1-1,-1 1 0,1 0 0,0-1 0,-1 1 0,1 0 1,0 0-1,0 0 0,0-1 0,-1 1 0,2 0 0,-1 1 6,-1-1-1,1 0 0,-1 1 1,0-1-1,1 0 0,-1 1 1,0-1-1,1 1 0,-1-1 0,0 1 1,0-1-1,1 1 0,-1-1 1,0 0-1,0 1 0,0-1 1,0 1-1,0 0 0,0-1 0,0 1 1,1-1-1,-2 2 0,-3 41 19,2-32-13,-21 119 321,-8 51 39,28-149-500,1-1 0,1 1 0,6 55-1,-4-84 131,-1 1-1,1 0 0,0 0 1,0 0-1,0 0 0,1-1 1,1 5-1,-3-8 0,1 1 0,-1-1 1,1 1-1,-1-1 0,1 1 0,0-1 0,-1 1 1,1-1-1,0 0 0,-1 1 0,1-1 0,0 0 0,-1 1 1,1-1-1,0 0 0,-1 0 0,1 0 0,0 0 0,0 0 1,-1 0-1,1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063"/>
    </inkml:context>
    <inkml:brush xml:id="br0">
      <inkml:brushProperty name="width" value="0.035" units="cm"/>
      <inkml:brushProperty name="height" value="0.035" units="cm"/>
    </inkml:brush>
  </inkml:definitions>
  <inkml:trace contextRef="#ctx0" brushRef="#br0">13 1 16083,'3'7'511,"0"0"-1,-1 1 1,-1-1-1,1 1 0,-1 0 1,0-1-1,-1 1 0,0 0 1,0 0-1,-3 13 1,-1 6 1166,-14 41 0,21-76-1801,0-1 0,0 1 0,1 0 0,1 0 1,-1 1-1,1-1 0,1 1 0,-1 0 0,1 0 0,0 1 0,1 0 0,0 0 1,0 0-1,0 1 0,0 0 0,1 0 0,0 1 0,0 0 0,0 0 0,1 1 0,-1 0 1,1 0-1,-1 1 0,1 1 0,0-1 0,0 1 0,13 0 0,-16 2 125,1-1 0,-1 1-1,1 0 1,-1 0-1,1 0 1,-1 1 0,0 0-1,0 0 1,0 1 0,0 0-1,0 0 1,-1 0 0,1 1-1,-1 0 1,0 0-1,0 0 1,7 8 0,-7-6 118,-1 0-1,0 0 1,0 1 0,0 0 0,0 0 0,-1 0 0,-1 0 0,1 0 0,-1 1 0,0-1 0,-1 1 0,0 0 0,0-1-1,0 12 1,-1-8 138,-1 1 0,0-1 0,0 0 1,-1 0-1,0 0 0,-1 0 0,-1 0 0,-7 16 0,10-23-214,-1-1 0,-1 1 0,1-1 0,0 1 0,-1-1 0,1 0 0,-1 0 0,0 0 1,0 0-1,0-1 0,-1 1 0,1-1 0,-1 0 0,1 0 0,-1 0 0,0 0 0,0 0 0,1-1 0,-1 0 0,0 0 1,0 0-1,-1 0 0,1-1 0,0 1 0,0-1 0,-5-1 0,3 0-123,0 0 0,0 0 0,0-1-1,0 0 1,0 0 0,1 0 0,-1-1 0,1 0 0,0 0 0,-1 0-1,2 0 1,-1-1 0,-8-8 0,8 7 30,0-1 0,0 1-1,0-1 1,1 0 0,0 0 0,0-1 0,1 1-1,-1-1 1,2 0 0,-1 0 0,-2-8 0,2-21-476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8.739"/>
    </inkml:context>
    <inkml:brush xml:id="br0">
      <inkml:brushProperty name="width" value="0.035" units="cm"/>
      <inkml:brushProperty name="height" value="0.035" units="cm"/>
    </inkml:brush>
  </inkml:definitions>
  <inkml:trace contextRef="#ctx0" brushRef="#br0">322 27 14923,'9'-16'2185,"-4"6"-465,-10 19 80,-5 12-351,-5 9-161,-6 15-360,-3 8-184,-6 14-288,0 5-143,-5 3-113,1 2-144,-3-7-288,4-3-345,6-15-175,5-10 608,13-15-208,6-6-72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29.274"/>
    </inkml:context>
    <inkml:brush xml:id="br0">
      <inkml:brushProperty name="width" value="0.035" units="cm"/>
      <inkml:brushProperty name="height" value="0.035" units="cm"/>
    </inkml:brush>
  </inkml:definitions>
  <inkml:trace contextRef="#ctx0" brushRef="#br0">241 57 19188,'-3'21'331,"-1"-1"-1,-2 0 0,0 0 1,-1-1-1,-14 30 1,0-3 111,-76 217 887,77-198-1195,3 1 0,-10 75 0,15-53 75,129-504 204,-41 216-386,-60 164-26,2 1 1,2 0-1,31-42 0,-44 69 1,-1 0 0,1 1 0,0 0 0,1 0 0,0 1 0,0 0 0,0 1 0,16-8 0,-22 11-2,0 1 1,0 0-1,1 0 0,-1 0 1,0 1-1,1-1 0,-1 1 0,1-1 1,-1 1-1,1 0 0,-1 0 1,1 0-1,-1 0 0,1 0 1,-1 0-1,0 1 0,1-1 0,-1 1 1,1 0-1,-1 0 0,0 0 1,1 0-1,-1 0 0,0 0 0,0 0 1,0 1-1,0-1 0,0 1 1,0 0-1,0 0 0,-1-1 0,1 1 1,-1 0-1,1 0 0,-1 1 1,0-1-1,0 0 0,0 0 0,2 4 1,-1-1 0,0 1 0,-1 0 0,1 0 0,-1 0 0,-1-1-1,1 1 1,-1 0 0,0 0 0,0 0 0,0 0 0,-1 0 0,0 0 0,0 0 0,0 0 0,-1 0 0,0-1 0,0 1 0,-1-1 0,0 1 0,0-1 0,0 0 0,0 0 0,-6 6 0,-4 5 16,-1-1 1,-1-1 0,0 0 0,0-1-1,-28 17 1,6-6 74,-43 21-1,68-39-221,-1-1-1,0 1 0,0-2 0,0 0 1,-1-1-1,0 0 0,-20 1 0,33-3 120,0-1 1,0 0-1,0 0 0,0 0 0,0 0 0,-1 0 0,1 0 0,0 0 0,0 0 1,0 0-1,0-1 0,0 1 0,0 0 0,0-1 0,0 1 0,0-1 0,0 1 0,0-1 1,0 0-1,0 1 0,0-1 0,0 0 0,0 1 0,0-1 0,1 0 0,-1 0 1,0 0-1,1 0 0,-1 0 0,1 0 0,-1 0 0,1 0 0,-1 0 0,1 0 1,0 0-1,-1 0 0,1-2 0,-1-32-265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0.387"/>
    </inkml:context>
    <inkml:brush xml:id="br0">
      <inkml:brushProperty name="width" value="0.035" units="cm"/>
      <inkml:brushProperty name="height" value="0.035" units="cm"/>
    </inkml:brush>
  </inkml:definitions>
  <inkml:trace contextRef="#ctx0" brushRef="#br0">34 12 14739,'-2'-12'1746,"-3"21"-1053,-4 26 190,-1 47 638,2 107 1,15 85 227,-6-262-1668,36 596 2380,1 28-1697,-34-548-754,20 428 35,26-3-255,-45-480 132,6 40-350,1 88-1,-22-181-1619,-13-83-1199,12 55 2397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371"/>
    </inkml:context>
    <inkml:brush xml:id="br0">
      <inkml:brushProperty name="width" value="0.035" units="cm"/>
      <inkml:brushProperty name="height" value="0.035" units="cm"/>
    </inkml:brush>
  </inkml:definitions>
  <inkml:trace contextRef="#ctx0" brushRef="#br0">59 180 17028,'-16'103'4801,"5"-33"-4025,-1 4-146,2 0 0,0 125 0,14-182-453,-4-17-172,0 0-1,0 0 1,0 1 0,0-1 0,0 0 0,0 0-1,1 0 1,-1 0 0,0 0 0,0 0-1,0 0 1,0 1 0,0-1 0,0 0-1,1 0 1,-1 0 0,0 0 0,0 0-1,0 0 1,0 0 0,1 0 0,-1 0-1,0 0 1,0 0 0,0 0 0,0 0-1,1 0 1,-1 0 0,0 0 0,0 0 0,0 0-1,0 0 1,1 0 0,-1 0 0,0 0-1,0 0 1,0 0 0,0 0 0,0 0-1,1-1 1,-1 1 0,0 0 0,0 0-1,2-2 32,0-1-1,0 0 0,0 1 0,-1-1 1,1 0-1,-1 0 0,0 0 0,2-4 1,10-33 166,-2-2 1,9-64 0,0-88 93,-19 173-280,7-105 65,-8 102-50,-1-1 0,-7-47-1,3 58-16,0 20-2,1 24-2,2-8-9,2-1 0,1 1 0,0-1-1,2 0 1,0 1 0,11 32 0,-14-52-2,1 1-1,0-1 1,0 0 0,0 0 0,0 0 0,0 0 0,0 0 0,0 0 0,1-1 0,-1 1-1,1 0 1,-1-1 0,1 1 0,0-1 0,0 1 0,0-1 0,3 2 0,-3-2 0,0-1-1,-1 0 1,1 1 0,0-1 0,0 0 0,-1 0-1,1 0 1,0-1 0,0 1 0,-1 0 0,1-1-1,0 1 1,-1-1 0,1 1 0,0-1 0,-1 0-1,4-1 1,2-4-4,0 1 1,0-1-1,0-1 0,0 1 0,-1-1 0,-1 0 0,6-8 1,13-24 18,-2 0 0,18-46 0,-18 37-10,-19 45-15,-1 9 4,-2 12-4,-37 385-3801,37-392 3110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1.840"/>
    </inkml:context>
    <inkml:brush xml:id="br0">
      <inkml:brushProperty name="width" value="0.035" units="cm"/>
      <inkml:brushProperty name="height" value="0.035" units="cm"/>
    </inkml:brush>
  </inkml:definitions>
  <inkml:trace contextRef="#ctx0" brushRef="#br0">0 352 16988,'29'6'1648,"2"-11"-840,1-2-296,13-10 705,5-7-225,7-9-144,9-6-96,0-6-400,-3 0-288,-5 6-680,-4 1-288,-10 10 728,-8 7-56,-18 9-200,-12 7-176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2.418"/>
    </inkml:context>
    <inkml:brush xml:id="br0">
      <inkml:brushProperty name="width" value="0.035" units="cm"/>
      <inkml:brushProperty name="height" value="0.035" units="cm"/>
    </inkml:brush>
  </inkml:definitions>
  <inkml:trace contextRef="#ctx0" brushRef="#br0">0 171 18748,'11'227'3297,"1"93"-1029,-14-411-2067,1-111-163,20 26-108,-14 148 40,1 0 1,2 0-1,0 1 0,15-31 0,-19 50 12,0 0 0,0 0 0,1 1 0,0 0 0,9-11 0,-12 16 7,1 0 0,-1 0 1,0 0-1,1 0 0,-1 0 0,1 1 0,-1-1 1,1 1-1,0 0 0,0-1 0,0 1 1,-1 1-1,1-1 0,0 0 0,0 1 0,0-1 1,0 1-1,0 0 0,5 0 0,-7 0 5,0 0 0,0 0 0,0 1 0,0-1 0,0 0 0,0 0 0,0 1 0,0-1 0,0 1 0,-1-1 0,1 0-1,0 1 1,0 0 0,0-1 0,0 1 0,-1 0 0,1-1 0,0 1 0,-1 0 0,1 0 0,0-1 0,-1 1 0,1 0 0,0 1 0,-1 1 1,1-1 1,-1 0-1,1 0 1,-1 0-1,0 0 1,0 1-1,0-1 0,0 0 1,0 0-1,-2 4 1,0 3 16,0-1 0,-1 0 0,-1 1 0,-6 11 0,-2 1-115,-1-1 0,0-1 1,-2 0-1,0 0 0,-1-2 1,-1 0-1,-21 16 0,37-32 73,-1 0 0,1 0 0,0 0 0,-1 0 0,1 0 0,0 0 0,-1-1 0,1 1 0,-1-1 0,0 1 0,1-1 0,-1 1 0,1-1 0,-1 0 0,-2 0 0,2-5-307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456"/>
    </inkml:context>
    <inkml:brush xml:id="br0">
      <inkml:brushProperty name="width" value="0.035" units="cm"/>
      <inkml:brushProperty name="height" value="0.035" units="cm"/>
    </inkml:brush>
  </inkml:definitions>
  <inkml:trace contextRef="#ctx0" brushRef="#br0">5 1 12475,'3'12'571,"0"1"1,-1 0-1,-1-1 1,0 1-1,-1 0 1,0 0-1,-1 0 1,-3 17-1,-1 13 128,1 695 3109,59 0-3085,-41-606-765,54 770-470,-82-231 265,14-654 242,-1 5 1,1-20 15,-1-10 17,1 1-2,-9-151-17,6 128-309,-2 1 0,0-1 0,-14-38 0,7 39 78,-1 10-120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3.935"/>
    </inkml:context>
    <inkml:brush xml:id="br0">
      <inkml:brushProperty name="width" value="0.035" units="cm"/>
      <inkml:brushProperty name="height" value="0.035" units="cm"/>
    </inkml:brush>
  </inkml:definitions>
  <inkml:trace contextRef="#ctx0" brushRef="#br0">44 265 16484,'0'0'47,"0"0"1,0 0 0,0-1 0,0 1 0,0 0 0,0 0 0,0-1 0,-1 1 0,1 0 0,0 0 0,0 0 0,0-1 0,0 1-1,-1 0 1,1 0 0,0 0 0,0 0 0,-1 0 0,1-1 0,0 1 0,0 0 0,-1 0 0,1 0 0,0 0 0,0 0 0,-1 0-1,1 0 1,0 0 0,0 0 0,-1 0 0,1 0 0,0 0 0,0 0 0,-1 0 0,1 0 0,0 0 0,0 0 0,-1 0-1,1 0 1,0 0 0,0 1 0,-1-1 0,1 0 0,0 0 0,0 0 0,0 0 0,-1 1 0,1-1 0,0 0 0,-9 19 1135,-1 29-291,1 17-420,4 1 0,4 96 0,1-152-360,1 0-1,0-1 0,0 1 0,1 0 1,0-1-1,4 13 0,-5-22-96,-1 1 0,0-1 0,0 1-1,0-1 1,0 1 0,1-1 0,-1 1-1,0 0 1,1-1 0,-1 0 0,0 1-1,1-1 1,-1 1 0,0-1 0,1 1-1,-1-1 1,1 0 0,-1 1 0,1-1-1,-1 0 1,1 1 0,-1-1 0,1 0 0,-1 0-1,1 0 1,-1 1 0,1-1 0,0 0-1,-1 0 1,1 0 0,-1 0 0,1 0-1,-1 0 1,1 0 0,0 0 0,-1 0-1,1 0 1,-1-1 0,1 1 0,-1 0-1,1 0 1,0 0 0,-1-1 0,1 1-1,-1 0 1,1-1 0,-1 1 0,0 0-1,1-1 1,-1 1 0,1-1 0,-1 1 0,0 0-1,1-1 1,-1 1 0,1-2 0,17-28 356,-2-9-87,-2 0 1,-1 0-1,11-66 1,6-126-7,-30 222-274,2-9 9,-1 0 0,0 0 0,-4-30 0,3 47-11,0-1-1,0 1 1,0 0-1,-1 0 1,1 0 0,0 0-1,0 0 1,-1 0 0,1 0-1,0 0 1,-1-1 0,1 1-1,-1 0 1,0 1 0,1-1-1,-1 0 1,0 0 0,1 0-1,-1 0 1,0 0 0,0 1-1,0-1 1,0 0 0,0 1-1,-2-2 1,2 2 0,0 1-1,0 0 1,-1-1-1,1 1 1,0 0 0,0 0-1,0-1 1,0 1-1,0 0 1,0 0 0,0 0-1,0 0 1,0 0-1,1 1 1,-1-1-1,0 0 1,1 0 0,-1 0-1,1 1 1,-1-1-1,1 0 1,-1 1 0,1 2-1,-8 21 9,2 1-1,1 0 1,1 1-1,2-1 1,0 1-1,3 34 1,-1-56-10,0-1 0,0 0 1,1 0-1,0 0 0,0 0 0,0 0 1,0 0-1,1 0 0,-1 0 0,1 0 1,0-1-1,0 1 0,0-1 1,1 1-1,3 3 0,-5-6 1,1 0 0,-1 0 0,1 0 0,-1 0 0,1 0 0,-1-1 0,1 1 0,0 0 0,-1-1 0,1 1 0,0-1 1,0 0-1,-1 0 0,1 1 0,2-1 0,-1-1 0,1 1 0,0-1 0,-1 0 1,1 1-1,-1-2 0,0 1 0,1 0 1,-1-1-1,5-2 0,5-5 4,1-1-1,-1 0 1,-1 0-1,0-2 1,0 1-1,11-17 1,58-85-3,-70 98-13,91-145-170,-90 146 116,-12 14 64,0-1-1,0 1 1,0 0 0,0 0 0,0 0 0,0 0-1,0 0 1,0 0 0,0 0 0,0 0 0,0 0 0,0 0-1,0 0 1,0 0 0,0-1 0,0 1 0,1 0-1,-1 0 1,0 0 0,0 0 0,0 0 0,0 0-1,0 0 1,0 0 0,0 0 0,0 0 0,0 0-1,1 0 1,-1 0 0,0 0 0,0 0 0,0 0 0,0 0-1,0 0 1,0 0 0,0 0 0,0 0 0,0 0-1,0 0 1,1 0 0,-1 0 0,0 0 0,0 1-1,0-1 1,0 0 0,0 0 0,0 0 0,0 0 0,0 0-1,0 0 1,0 0 0,0 0 0,0 0 0,0 0-1,0 0 1,1 0 0,-1 1 0,0-1 0,0 0-1,0 0 1,0 0 0,-4 28-138,1-15 103,-19 104-697,-12 212-1,33-321 579,1 0 0,0-1 0,1 1-1,-1 0 1,2-1 0,-1 1 0,4 11 0,-4-18 138,-1-1 0,0 1 0,1-1 0,-1 1 0,0-1 0,1 1 0,-1-1 0,1 1 0,-1-1 0,1 0 0,-1 1 0,1-1 0,-1 0 1,1 1-1,0-1 0,-1 0 0,1 0 0,-1 1 0,1-1 0,0 0 0,-1 0 0,2 0 0,15-1-528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4.682"/>
    </inkml:context>
    <inkml:brush xml:id="br0">
      <inkml:brushProperty name="width" value="0.035" units="cm"/>
      <inkml:brushProperty name="height" value="0.035" units="cm"/>
    </inkml:brush>
  </inkml:definitions>
  <inkml:trace contextRef="#ctx0" brushRef="#br0">1 1120 14139,'166'-168'6174,"78"-87"-3825,226-273-534,-459 514-1803,3-1-24,-2-1 1,0 0-1,-1-1 1,0 0-1,-1-1 0,8-21 1,-18 39-13,0-1-1,1 0 1,-1 1 0,0-1 0,1 0-1,-1 0 1,0 1 0,0-1 0,0 0-1,0 0 1,0 1 0,1-1 0,-1 0-1,-1 0 1,1 1 0,0-1 0,0 0-1,0 0 1,0 1 0,-1-2 0,1 1-19,-1 1 0,0 0 0,1 0 0,-1 0 0,1 0 1,-1 0-1,1 1 0,-1-1 0,1 0 0,-1 0 0,1 0 0,-1 0 1,1 1-1,-1-1 0,1 0 0,-1 0 0,1 1 0,-1-1 0,1 0 0,0 1 1,-1 0-1,-27 25-880,5-1 489,1 3-177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0:35.181"/>
    </inkml:context>
    <inkml:brush xml:id="br0">
      <inkml:brushProperty name="width" value="0.035" units="cm"/>
      <inkml:brushProperty name="height" value="0.035" units="cm"/>
    </inkml:brush>
  </inkml:definitions>
  <inkml:trace contextRef="#ctx0" brushRef="#br0">0 262 17404,'14'190'4290,"-8"-57"-2954,2-40-876,10 97-46,-15-178-365,-1-13 18,1-20 30,-4-197 303,-2 98-314,16-151-1,6 158-289,-16 101 147,0 1-1,1-1 1,1 1 0,0 0 0,0 0 0,1 0 0,9-13-1,-13 21 35,0 1-1,1-1 0,-1 1 1,0 0-1,1 0 0,-1 0 0,1 0 1,-1 0-1,1 0 0,0 0 0,0 1 1,0 0-1,0 0 0,0-1 1,0 2-1,0-1 0,0 0 0,1 1 1,5-1-1,-5 1 5,0 1 1,-1 0 0,1-1-1,0 1 1,-1 1-1,1-1 1,-1 0-1,1 1 1,-1 0-1,0 0 1,1 0-1,-1 0 1,0 1-1,-1-1 1,1 1 0,0-1-1,2 4 1,1 1 13,0 1 0,-1-1 1,0 1-1,0 0 1,0 0-1,-1 1 0,-1-1 1,1 1-1,3 15 1,-7-20 25,1 1 0,0-1 1,-1 0-1,0 1 1,0-1-1,0 1 1,0-1-1,-1 1 0,0-1 1,0 0-1,0 1 1,0-1-1,-1 0 1,0 0-1,0 0 0,0 0 1,0 0-1,0 0 1,-1-1-1,0 1 1,0-1-1,-3 4 0,-7 3-16,0 0 0,0-1 0,-1-1 0,0 0 0,-1 0 0,0-2 0,0 0 0,0-1 0,-1 0 0,1-1 0,-1-1-1,-22 2 1,38-5-47,-1 0 0,0 0-1,0 0 1,0 0-1,1 0 1,-1 0 0,0 0-1,0 0 1,1-1 0,-1 1-1,0 0 1,0 0-1,1-1 1,-1 1 0,0-1-1,1 1 1,-1 0 0,0-1-1,1 1 1,-1-1-1,1 1 1,-2-2 0,2 1 25,0 1 0,0-1 0,-1 0 0,1 1 0,0-1 0,0 1 1,0-1-1,0 0 0,0 1 0,0-1 0,1 0 0,-1 1 0,0-1 0,0 1 1,0-1-1,1 0 0,-1 1 0,0-1 0,0 1 0,1-1 0,-1 1 1,0-1-1,1 1 0,-1-1 0,1 1 0,-1-1 0,1 1 0,-1 0 0,1-1 1,0 0-1,21-11-459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5.571"/>
    </inkml:context>
    <inkml:brush xml:id="br0">
      <inkml:brushProperty name="width" value="0.035" units="cm"/>
      <inkml:brushProperty name="height" value="0.035" units="cm"/>
    </inkml:brush>
  </inkml:definitions>
  <inkml:trace contextRef="#ctx0" brushRef="#br0">48 388 16612,'2'3'200,"-1"0"1,1 0 0,-1 0-1,0 0 1,0 0 0,0 1 0,0-1-1,-1 0 1,1 0 0,-1 1-1,0-1 1,0 0 0,0 1 0,-1 3-1,2 12 642,-1-8-391,8 49 1048,-8-57-1441,1 0 0,0 0 1,0 0-1,-1 0 0,2-1 0,-1 1 1,0 0-1,0-1 0,1 1 0,0-1 0,-1 1 1,1-1-1,0 0 0,0 0 0,0 0 0,5 4 1,-6-6-47,-1 0 1,1 1 0,0-1 0,0 0 0,0 0 0,0 0-1,0 0 1,0 0 0,0 0 0,0 0 0,0 0 0,0 0-1,-1 0 1,1 0 0,0 0 0,0-1 0,0 1-1,0 0 1,0-1 0,0 1 0,-1-1 0,1 1 0,0-1-1,0 1 1,-1-1 0,1 0 0,0 1 0,-1-1 0,1 0-1,0-1 1,17-26 157,-17 27-156,9-22 48,-1-1 0,-1 0 0,-1 0 0,-1 0 0,-1-1 0,-1 0 0,-2 0 1,0 0-1,-1 0 0,-2 0 0,-1 0 0,0 0 0,-2 0 0,-1 0 0,-1 1 0,-14-37 0,16 52-57,0 0 1,-1 0-1,0 0 1,0 1-1,-12-13 1,15 19-6,1 0-1,-1 0 1,0 0 0,0 1 0,0-1 0,-1 1 0,1-1 0,0 1-1,-1 0 1,1 0 0,-5-1 0,6 1 0,-1 1 0,0 0 0,1 0 0,-1 0 0,0 0 0,1 0 0,-1 1 0,1-1 0,-1 0 0,0 1 0,1-1 0,-1 1 0,1-1 0,-1 1 0,1 0 0,-1 0 0,1 0 0,0 0 0,-1 0 0,0 1 0,-3 3 1,1 0 0,-1 1 0,1-1 0,1 1 0,-1 0 0,1 0 0,0 0 0,0 0 0,1 1 0,0-1 0,-3 14 0,2-7 5,1 1 0,1 0 0,0-1 0,1 1 0,1 16 0,-1-27-4,1 0 1,-1 0-1,1 0 0,-1 0 1,1 0-1,0 0 1,0-1-1,0 1 0,1 0 1,-1 0-1,1-1 1,-1 1-1,1-1 1,0 1-1,0-1 0,0 0 1,0 0-1,0 0 1,4 3-1,-1-2-33,1-1-1,-1 0 1,1 0-1,-1 0 1,1 0-1,0-1 1,0 0-1,0 0 0,6 0 1,0 0-307,0 0 0,-1 1 1,1 0-1,0 1 0,-1 0 0,20 9 1,-27-10 187,1 1 0,-1 0 1,1 0-1,-1 0 0,0 1 1,0-1-1,-1 1 0,1 0 1,-1 0-1,0 0 0,0 1 1,0-1-1,0 1 0,-1-1 1,0 1-1,0 0 0,2 8 1,2 16-561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8.216"/>
    </inkml:context>
    <inkml:brush xml:id="br0">
      <inkml:brushProperty name="width" value="0.035" units="cm"/>
      <inkml:brushProperty name="height" value="0.035" units="cm"/>
    </inkml:brush>
  </inkml:definitions>
  <inkml:trace contextRef="#ctx0" brushRef="#br0">1 63 16219,'6'-10'2129,"-1"-2"-2161,-4-8-96,2-1 1624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29.650"/>
    </inkml:context>
    <inkml:brush xml:id="br0">
      <inkml:brushProperty name="width" value="0.035" units="cm"/>
      <inkml:brushProperty name="height" value="0.035" units="cm"/>
    </inkml:brush>
  </inkml:definitions>
  <inkml:trace contextRef="#ctx0" brushRef="#br0">7 244 13595,'-6'25'2837,"8"-17"-322,8-15-391,11-16-887,-2-1 0,17-29 0,-7 4-562,32-72-1,-63 139-580,0-1-1,2 29 1,0-34-104,8 94-428,-2-53-1236,-4 1-3463,-2-53 4052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1.075"/>
    </inkml:context>
    <inkml:brush xml:id="br0">
      <inkml:brushProperty name="width" value="0.035" units="cm"/>
      <inkml:brushProperty name="height" value="0.035" units="cm"/>
    </inkml:brush>
  </inkml:definitions>
  <inkml:trace contextRef="#ctx0" brushRef="#br0">185 44 13643,'-1'-3'421,"-1"-1"-1,1 1 1,-1 0-1,0-1 1,0 1 0,-1 0-1,1 0 1,-1 0-1,1 1 1,-4-4 0,5 5-321,-1 1 0,1-1 0,0 0 0,0 1 0,0-1 0,0 1 0,-1-1 1,1 1-1,0-1 0,0 1 0,-1 0 0,1 0 0,0 0 0,-1 0 0,1 0 1,0 0-1,-1 0 0,1 0 0,0 0 0,0 1 0,-1-1 0,1 0 1,0 1-1,0-1 0,-1 1 0,1-1 0,0 1 0,0 0 0,0 0 0,0-1 1,0 1-1,0 0 0,-1 1 0,-8 9 83,0 1 1,0 0-1,1 0 1,1 1-1,0 0 0,1 0 1,0 1-1,-7 23 1,6-12-85,1 0 1,1 0-1,1 0 1,-2 35-1,7-49-73,0-1-1,0 0 1,1 0-1,1 0 1,-1 0-1,2 0 1,4 16-1,-6-24-3,0 1 1,0-1-1,0 0 1,0 0-1,0 0 1,0 0-1,0 0 0,0 0 1,1 0-1,-1-1 1,1 1-1,0 0 0,-1-1 1,1 1-1,0-1 1,0 0-1,0 0 1,0 1-1,0-1 0,0-1 1,0 1-1,1 0 1,-1 0-1,0-1 0,0 1 1,1-1-1,-1 0 1,0 1-1,0-1 1,1 0-1,-1-1 0,0 1 1,1 0-1,-1-1 1,0 1-1,0-1 0,1 0 1,-1 1-1,3-3 1,1 0 61,0-1 0,0 0 0,0 0 1,-1 0-1,0-1 0,0 0 0,0 0 1,0 0-1,-1 0 0,0-1 0,0 0 1,0 0-1,-1 0 0,0 0 1,4-10-1,-1-1 86,0 0 0,-1-1 0,-1 0 1,3-31-1,-5 37-108,-1-1 0,-1 0-1,0 0 1,-1 0 0,-1 0 0,0 0 0,0 0 0,-1 1 0,-8-21 0,11 33-121,-1-1 1,1 0-1,0 1 1,0-1-1,0 1 1,-1-1-1,1 1 1,0-1-1,-1 1 1,1-1-1,0 1 1,-1-1-1,1 1 1,-1 0-1,1-1 1,-1 1-1,1 0 1,-1-1-1,1 1 1,-1-1-1,-7 6-775,0 16 189,7-12 297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32.330"/>
    </inkml:context>
    <inkml:brush xml:id="br0">
      <inkml:brushProperty name="width" value="0.035" units="cm"/>
      <inkml:brushProperty name="height" value="0.035" units="cm"/>
    </inkml:brush>
  </inkml:definitions>
  <inkml:trace contextRef="#ctx0" brushRef="#br0">3 448 13643,'-1'0'3285,"1"0"-3142,-1-13 1435,7-9-634,1 1 0,1-1 0,2 1 0,17-31 0,-3 6-245,25-58 324,22-43 114,-69 147-876,-1 6-197,0 8-34,-5 73 126,1-34-347,2 0 0,6 59 0,-5-106-97,1 1 1,0-1 0,1 1-1,3 9 1,-4-15 258,-1-1 0,0 1 0,0 0 1,1-1-1,-1 1 0,0 0 0,1-1 1,-1 1-1,1-1 0,-1 1 0,1-1 0,-1 1 1,1-1-1,-1 1 0,1-1 0,-1 1 0,1-1 1,0 0-1,-1 1 0,1-1 0,0 0 0,-1 0 1,1 1-1,0-1 0,-1 0 0,1 0 1,0 0-1,0 0 0,-1 0 0,1 0 0,0 0 1,-1 0-1,1 0 0,0 0 0,-1 0 0,1-1 1,0 1-1,0 0 0,-1 0 0,1-1 1,-1 1-1,1 0 0,0-1 0,-1 1 0,1-1 1,-1 1-1,1-1 0,-1 1 0,1-1 0,-1 1 1,1-1-1,-1 1 0,1-2 0,17-20-644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0.869"/>
    </inkml:context>
    <inkml:brush xml:id="br0">
      <inkml:brushProperty name="width" value="0.035" units="cm"/>
      <inkml:brushProperty name="height" value="0.035" units="cm"/>
    </inkml:brush>
  </inkml:definitions>
  <inkml:trace contextRef="#ctx0" brushRef="#br0">554 109 9258,'13'-15'2467,"-6"2"8034,-24 0-8857,-4 3-1166,-1 1 0,0 1-1,0 1 1,0 1 0,-1 1-1,-45-4 1,-139 7-329,138 10-69,47-5-276,-36 2 0,70-7-1107,0-1 0,0 0 0,15-6 0,-5-1 396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41.350"/>
    </inkml:context>
    <inkml:brush xml:id="br0">
      <inkml:brushProperty name="width" value="0.035" units="cm"/>
      <inkml:brushProperty name="height" value="0.035" units="cm"/>
    </inkml:brush>
  </inkml:definitions>
  <inkml:trace contextRef="#ctx0" brushRef="#br0">286 37 13811,'20'-28'5207,"-14"20"-1329,-16 19-2125,-110 125-603,-12 16-1131,131-151-19,-7 9 12,0 1-1,1 0 1,-11 22 0,17-31-11,0 1 0,-1-1-1,2 1 1,-1-1 0,0 1 0,1 0 0,-1 0 0,1-1 0,0 1 0,-1 0 0,1 0-1,1-1 1,-1 1 0,0 0 0,1-1 0,-1 1 0,1 0 0,0-1 0,0 1-1,0-1 1,0 1 0,1-1 0,-1 1 0,4 3 0,1 1-2,0-1 1,1-1-1,0 1 1,1-1-1,-1 0 1,1 0 0,0-1-1,12 4 1,71 22-8,-78-26 8,65 16-634,105 15 1,-153-30 434,-6 3-93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0.823"/>
    </inkml:context>
    <inkml:brush xml:id="br0">
      <inkml:brushProperty name="width" value="0.035" units="cm"/>
      <inkml:brushProperty name="height" value="0.035" units="cm"/>
    </inkml:brush>
  </inkml:definitions>
  <inkml:trace contextRef="#ctx0" brushRef="#br0">153 38 16548,'-3'-29'2175,"3"29"-2141,0-1 0,0 1 0,0-1 0,0 1 0,0-1 0,-1 1 0,1 0 0,0-1 1,0 1-1,-1-1 0,1 1 0,0 0 0,-1-1 0,1 1 0,0-1 0,-1 1 0,1 0 0,0 0 0,-1-1 0,0 1 1,0 0 6,1 0 1,-1 0 0,1 0-1,-1 0 1,0 0 0,1 0-1,-1 0 1,1 1 0,-1-1 0,0 0-1,1 0 1,-1 1 0,1-1-1,-1 0 1,1 1 0,-1-1-1,1 1 1,-1-1 0,1 1 0,0-1-1,-1 1 1,1 0 0,-6 6 193,0 1 0,1 0 0,0 0 1,0 0-1,1 1 0,-3 9 0,-18 60 416,20-62-540,-14 54 337,-16 115-1,30-144-271,2 0-1,2 0 1,1 1-1,9 55 1,-8-88-139,1 0 0,0 0 1,1-1-1,0 1 1,0-1-1,1 0 0,0 0 1,0 0-1,1 0 1,10 12-1,-12-16-57,0-1-1,1 0 1,0 1 0,-1-1-1,1-1 1,0 1 0,0-1-1,0 1 1,1-1 0,-1 0-1,0-1 1,1 1 0,0-1 0,-1 0-1,1 0 1,0 0 0,-1 0-1,1-1 1,0 0 0,0 0-1,-1 0 1,6-2 0,-3 1-128,0-1 1,-1 0-1,1 0 1,-1-1 0,0 0-1,1 0 1,-1 0-1,-1-1 1,1 1 0,0-2-1,-1 1 1,0-1-1,0 1 1,0-1 0,-1-1-1,8-10 1,2-8-465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304"/>
    </inkml:context>
    <inkml:brush xml:id="br0">
      <inkml:brushProperty name="width" value="0.035" units="cm"/>
      <inkml:brushProperty name="height" value="0.035" units="cm"/>
    </inkml:brush>
  </inkml:definitions>
  <inkml:trace contextRef="#ctx0" brushRef="#br0">1 37 15947,'1'1'131,"-1"1"0,1-1 0,0 1 0,0-1 0,0 1 0,0-1 0,0 0 0,1 1 0,-1-1 0,0 0 0,1 0 0,-1 0 0,1 0 0,-1 0 0,1 0 0,-1 0 0,1-1 0,0 1 0,-1-1 0,1 1 0,0-1 0,-1 1 0,1-1 0,0 0 0,0 0 0,-1 0 0,4 0 0,7-1 47,0-1-1,0 0 1,-1-1 0,1 0 0,-1 0-1,1-1 1,19-11 0,28-9 499,-57 24-646,0-1 1,-1 0-1,1 1 1,0 0-1,-1-1 1,1 1-1,0 0 1,0 0-1,-1 0 1,1 0-1,0 0 1,0 0-1,-1 0 0,1 1 1,0-1-1,0 0 1,-1 1-1,1 0 1,-1-1-1,1 1 1,0 0-1,-1 0 1,1 0-1,-1 0 1,0 0-1,1 0 1,-1 0-1,0 1 0,0-1 1,1 0-1,0 3 1,1 3 80,1 0 1,-1 1-1,-1-1 0,0 1 1,3 16-1,-4-19-40,0 1 0,0 0 0,1 0 0,-1 0 0,1-1 0,1 1 0,-1-1 0,5 8-1,-7-13-64,1 0-1,-1 1 1,0-1-1,1 0 1,-1 1-1,0-1 1,1 0-1,-1 0 0,1 0 1,-1 0-1,0 1 1,1-1-1,-1 0 1,1 0-1,-1 0 1,1 0-1,-1 0 0,0 0 1,1 0-1,-1 0 1,1 0-1,-1 0 1,1 0-1,-1 0 1,0 0-1,1-1 0,-1 1 1,1 0-1,-1 0 1,0 0-1,1-1 1,-1 1-1,1 0 0,-1 0 1,0-1-1,1 1 1,-1 0-1,0-1 1,0 1-1,1 0 1,-1-1-1,0 1 0,0 0 1,1-1-1,-1 0 1,13-23-539,-9 17-482,-3 6 83,-3 3 515,-2 4-11,3 5-156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1.680"/>
    </inkml:context>
    <inkml:brush xml:id="br0">
      <inkml:brushProperty name="width" value="0.035" units="cm"/>
      <inkml:brushProperty name="height" value="0.035" units="cm"/>
    </inkml:brush>
  </inkml:definitions>
  <inkml:trace contextRef="#ctx0" brushRef="#br0">1 44 15075,'17'-41'2191,"-14"38"-1274,-2 9-228,-1-4-520,-8 278 3495,2 10-1988,6-283-1594,1 0-1,-1 0 0,1 0 1,1 0-1,-1 0 1,6 13-1,-6-19-63,-1 0 0,1 0 0,-1 0 0,1 0 0,0 0 0,-1 0-1,1 0 1,0-1 0,0 1 0,0 0 0,0 0 0,0-1 0,0 1 0,0-1 0,0 1-1,0-1 1,0 1 0,0-1 0,2 1 0,-1-1 2,0 0 0,0 0 0,0 0 0,0-1 0,0 1 0,0 0 0,-1-1 0,1 0 0,0 1-1,0-1 1,0 0 0,0 0 0,-1 0 0,1 0 0,1-2 0,15-12 73,-1 0 0,-1-2-1,0 0 1,-1 0 0,20-33 0,-20 29-46,251-399-35,-255 402 43,1-5-1646,-26 38 136,-1 5 855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180"/>
    </inkml:context>
    <inkml:brush xml:id="br0">
      <inkml:brushProperty name="width" value="0.035" units="cm"/>
      <inkml:brushProperty name="height" value="0.035" units="cm"/>
    </inkml:brush>
  </inkml:definitions>
  <inkml:trace contextRef="#ctx0" brushRef="#br0">608 352 16444,'20'43'2216,"-4"-4"-1336,4-6-400,-2-4 1641,3-7-1337,-2-4-488,-4-7 96,-4-7-256,-2-4-192,-5-6-88</inkml:trace>
  <inkml:trace contextRef="#ctx0" brushRef="#br0" timeOffset="1">11 29 20108,'-9'-3'1537,"7"-3"-1569,4 1-328,4-4 752,4 5-40,5 2-320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150"/>
    </inkml:context>
    <inkml:brush xml:id="br0">
      <inkml:brushProperty name="width" value="0.035" units="cm"/>
      <inkml:brushProperty name="height" value="0.035" units="cm"/>
    </inkml:brush>
  </inkml:definitions>
  <inkml:trace contextRef="#ctx0" brushRef="#br0">172 121 18012,'-2'-3'148,"0"1"1,0 0 0,0 0-1,0 0 1,0 0 0,0 0-1,-1 1 1,1-1 0,-1 1-1,1-1 1,-1 1-1,1 0 1,-1 0 0,0 0-1,0 0 1,1 0 0,-1 1-1,0-1 1,0 1-1,0 0 1,0 0 0,0 0-1,1 0 1,-1 1 0,0-1-1,0 1 1,0-1-1,1 1 1,-1 0 0,0 0-1,0 0 1,1 1 0,-1-1-1,1 0 1,0 1-1,-1 0 1,-2 3 0,-2 1 23,1 1 0,-1 0 0,2 1 1,-1-1-1,1 1 0,0 0 0,1 0 0,0 1 1,0 0-1,0-1 0,2 1 0,-5 17 0,5-17-116,1 1 0,-1 0 0,2 0-1,-1 1 1,1-1 0,1 0-1,0 0 1,0 0 0,1 0 0,0 0-1,6 16 1,-7-24-49,0 0 0,0 1 0,0-1 0,0 0 1,0 0-1,1 1 0,-1-1 0,1 0 0,0 0 0,-1-1 0,1 1 0,0 0 1,0-1-1,0 1 0,0-1 0,0 1 0,1-1 0,-1 0 0,0 0 0,0 0 0,1 0 1,2 0-1,-2-1-3,-1 0 1,1 0 0,-1-1 0,1 1-1,-1-1 1,1 1 0,-1-1-1,0 0 1,1 0 0,-1 0 0,0-1-1,0 1 1,1 0 0,-1-1-1,0 0 1,-1 1 0,1-1 0,0 0-1,0 0 1,-1 0 0,1 0-1,1-4 1,6-8 21,0-1 0,-1 0 0,-1-1 0,-1 0 0,0 0 1,-1 0-1,4-27 0,10-125 260,-15 111-121,20 214-21,-22-143-173,24 108-734,-20-100 226,1 0 0,1 0 1,13 27-1,-20-48 537,-1 0 0,0 0 0,1 0 0,-1 1 0,1-1 0,0 0 0,-1 0 0,1 0 0,0 0 0,-1 0 0,1-1 0,0 1 0,0 0 0,0 0 0,0 0 0,0-1 0,0 1 0,0 0 0,0-1 0,0 1 0,0-1 0,0 1 0,3-1 0,-3 0-25,0-1-1,0 0 1,0 1-1,-1-1 1,1 0-1,0 0 1,0 0-1,-1 0 1,1 0 0,-1 0-1,1 0 1,-1 0-1,1 0 1,-1 0-1,1 0 1,-1 0-1,0 0 1,0 0-1,0 0 1,0-1 0,1 1-1,-1 0 1,-1-2-1,3-37-566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2.600"/>
    </inkml:context>
    <inkml:brush xml:id="br0">
      <inkml:brushProperty name="width" value="0.035" units="cm"/>
      <inkml:brushProperty name="height" value="0.035" units="cm"/>
    </inkml:brush>
  </inkml:definitions>
  <inkml:trace contextRef="#ctx0" brushRef="#br0">294 45 16580,'1'-2'91,"-1"0"1,0 1 0,0-1-1,-1 0 1,1 0 0,0 1-1,0-1 1,-1 0 0,1 0-1,-1 1 1,0-1 0,1 1-1,-1-1 1,0 0 0,0 1 0,0 0-1,0-1 1,0 1 0,0-1-1,-1 1 1,1 0 0,0 0-1,-2-1 1,0 1 11,1 0 0,-1 0 0,1 0 1,-1 0-1,0 1 0,1-1 0,-1 1 0,0 0 0,0-1 0,1 2 0,-1-1 0,0 0 1,-3 1-1,-5 1 160,0 1 1,0 1-1,0 0 1,0 0 0,1 1-1,-10 6 1,7-3-98,1 0 1,0 1-1,0 1 0,1 0 1,1 0-1,0 1 1,0 0-1,1 1 0,0 0 1,1 1-1,0 0 1,1 0-1,-9 23 1,16-34-152,-1 0 1,0 1 0,1-1 0,-1 0 0,1 0-1,0 0 1,0 1 0,-1-1 0,2 0-1,-1 0 1,0 1 0,0-1 0,1 0 0,-1 0-1,2 3 1,-2-4-9,1 0 1,0 0-1,0 0 0,-1 0 0,1 0 1,0 0-1,0-1 0,0 1 0,0 0 0,0 0 1,0-1-1,0 1 0,0 0 0,0-1 0,0 1 1,1-1-1,-1 0 0,0 1 0,3-1 0,2 1 3,0-1 0,0 0 0,1-1 0,-1 0 0,0 0 0,0 0 0,0 0 0,11-5 0,28-12 17,-31 11-22,0 1-1,0 1 1,1 0-1,0 1 1,0 1-1,20-3 1,-33 6 1,1 0 1,-1 0-1,0 0 1,1 0-1,-1 0 1,0 0-1,0 1 1,1-1-1,-1 1 1,0 0-1,0-1 0,0 1 1,0 0-1,0 0 1,0 0-1,0 1 1,0-1-1,0 0 1,0 1-1,-1-1 0,1 1 1,-1 0-1,1-1 1,-1 1-1,1 0 1,-1 0-1,0 0 1,0 0-1,0 0 1,0 0-1,0 0 0,-1 1 1,1-1-1,-1 0 1,1 0-1,-1 5 1,1 4 47,-1-1-1,-1 1 1,0 0 0,0 0 0,-1-1-1,0 1 1,-1-1 0,0 1 0,-1-1 0,-9 18-1,3-8 38,-1-1-1,-1-1 1,-1 0-1,-20 24 1,29-38-175,0 0 0,-1 0-1,1 0 1,-1 0 0,1-1 0,-1 0 0,0 0 0,-1 0 0,1 0-1,0-1 1,-1 0 0,1 0 0,-1 0 0,0-1 0,1 0-1,-1 0 1,0-1 0,-9 1 0,-9-6-283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367"/>
    </inkml:context>
    <inkml:brush xml:id="br0">
      <inkml:brushProperty name="width" value="0.035" units="cm"/>
      <inkml:brushProperty name="height" value="0.035" units="cm"/>
    </inkml:brush>
  </inkml:definitions>
  <inkml:trace contextRef="#ctx0" brushRef="#br0">1 40 16307,'12'129'3385,"-10"-93"-2686,1 0 1,2-1-1,1 1 1,19 56-1,-23-87-591,0 1 0,0-1 0,1 0 1,0 0-1,0 0 0,4 4 0,-6-8-74,0 1 0,0-1 0,0 0 1,0 0-1,1 0 0,-1 0 0,0 0 0,1 0 0,-1 0 0,1-1 1,-1 1-1,1 0 0,-1-1 0,1 1 0,0-1 0,-1 0 1,1 1-1,-1-1 0,1 0 0,0 0 0,-1 0 0,1 0 0,0 0 1,-1-1-1,1 1 0,1-1 0,3-1 38,-1-1 0,1 0 1,-1-1-1,0 1 0,0-1 0,0 0 0,0 0 1,-1 0-1,0-1 0,0 1 0,0-1 1,0 0-1,-1-1 0,4-5 0,4-10 147,-1 0 0,12-33 0,-12 25 29,11-60-1,-19 72-200,0 1 0,-1-1 0,0 0 0,-1 0 0,-3-18 0,3 33-44,0 0 1,-1 1-1,1-1 1,-1 0 0,1 0-1,-1 1 1,1-1-1,-1 0 1,0 1-1,0-1 1,0 1 0,0-1-1,0 1 1,0 0-1,0-1 1,0 1 0,-1 0-1,1 0 1,-2-2-1,2 3-1,0 0 0,0-1-1,0 1 1,0 0 0,0 0-1,0 0 1,0 0-1,0 0 1,0 0 0,0 0-1,0 0 1,1 0 0,-1 1-1,0-1 1,0 0-1,0 1 1,0-1 0,0 0-1,0 1 1,0-1 0,1 1-1,-1-1 1,0 1 0,0 0-1,1-1 1,-1 1-1,0 0 1,1 0 0,-1-1-1,1 1 1,-2 1 0,-1 5-1,-1-1 0,1 1 1,0-1-1,0 1 0,1 0 1,0 0-1,0 0 0,1 0 1,0 0-1,-1 8 0,1 9 5,3 41 0,-1-58-4,0 0 0,0 1-1,0-1 1,1 0 0,0-1 0,0 1-1,1 0 1,5 9 0,-7-14-2,1 0 1,-1 0-1,0 0 0,1 0 1,-1 0-1,1-1 0,0 1 1,-1-1-1,1 1 1,0-1-1,0 1 0,0-1 1,0 0-1,0 0 0,0 0 1,1 0-1,-1 0 0,0-1 1,0 1-1,1-1 1,-1 1-1,0-1 0,1 0 1,-1 0-1,1 0 0,-1 0 1,0 0-1,1-1 1,2 0-1,3-2 4,0 0 0,0-1 0,-1 0 0,1 0 1,-1 0-1,0-1 0,0 0 0,0-1 0,-1 0 0,0 0 0,0 0 1,0 0-1,4-8 0,6-8 11,-2-1 0,22-44 0,-30 57-12,-1-1 0,0 1 0,-1-1 0,0 0 0,-1-1 1,0 1-1,2-24 0,-5 35-4,0 0 0,0 0 0,0-1 1,0 1-1,0 0 0,0 0 0,0-1 0,0 1 0,0 0 1,0 0-1,0-1 0,0 1 0,0 0 0,0 0 0,0 0 1,0-1-1,0 1 0,0 0 0,0 0 0,0-1 0,0 1 1,0 0-1,-1 0 0,1 0 0,0-1 0,0 1 0,0 0 1,0 0-1,0 0 0,-1 0 0,1-1 0,0 1 0,0 0 1,0 0-1,-1 0 0,1 0 0,0 0 0,0 0 0,0 0 1,-1 0-1,1-1 0,-9 9-25,-7 20-8,0 10 1,-11 41-1,22-60 29,1 0 1,0-1-1,1 1 0,0 31 1,3-46 3,0 0 1,1 0 0,-1-1 0,1 1 0,0 0 0,0 0 0,0 0 0,0 0-1,2 3 1,-2-5 1,0-1 0,0 0 0,0 1-1,0-1 1,0 0 0,1 0 0,-1 1-1,0-1 1,1 0 0,-1 0 0,0 0 0,1-1-1,0 1 1,-1 0 0,1-1 0,-1 1-1,1-1 1,0 1 0,-1-1 0,1 0 0,0 1-1,-1-1 1,4 0 0,5-1 2,-1 0 1,0 0 0,0-1-1,0 0 1,-1 0 0,10-5-1,53-25 27,-40 18-26,0-1-4,-16 7-1,0 0-1,1 2 1,-1 0-1,1 0 1,26-4 0,-41 10 0,0-1 0,0 1 0,0 0 0,0 0 0,0 0 0,0 0 0,0 0 0,0 0 0,0 0 1,0 0-1,0 0 0,0 1 0,0-1 0,0 0 0,0 1 0,0-1 0,-1 0 0,2 2 0,-1-2 4,-1 0 0,0 1 0,0-1 0,0 1 0,0-1 0,0 0 0,0 1 0,0-1 0,0 1 0,0-1 0,0 1 0,0-1 0,0 0 0,-1 1 0,1-1 0,0 1 0,0-1 0,0 0 0,0 1 0,-1-1 0,1 0 0,0 1 0,0-1 0,-1 0 0,1 1 0,0-1 0,-1 0 0,1 1 0,-2 1 28,0-1 0,0 1 0,0 0 0,-1-1 0,1 1 0,0-1 0,-1 0 0,1 1 0,-1-1 0,1 0 0,-1-1 0,-3 2 0,4-2-4,-1-1 1,0 1-1,1-1 0,-1 0 1,1 0-1,-1 1 1,1-2-1,0 1 1,-1 0-1,1 0 0,0-1 1,0 1-1,0-1 1,0 0-1,0 0 1,0 1-1,0-1 0,1-1 1,-1 1-1,1 0 1,-1 0-1,1 0 1,0-1-1,0 1 0,-1-4 1,-3-4 22,1-1 0,1 0 0,0 0 0,-2-17 0,4 24-130,0 0 1,1 0-1,0 1 1,0-1 0,0 0-1,0 0 1,1 1 0,-1-1-1,1 0 1,0 1 0,0-1-1,0 1 1,3-7 0,-2 8-95,0-1 0,0 1 1,1-1-1,-1 1 0,0 0 1,1 0-1,-1 0 0,1 0 0,0 0 1,0 1-1,0-1 0,0 1 1,0 0-1,0 0 0,0 0 1,3-1-1,118-29-2697,-77 17 1875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3.855"/>
    </inkml:context>
    <inkml:brush xml:id="br0">
      <inkml:brushProperty name="width" value="0.035" units="cm"/>
      <inkml:brushProperty name="height" value="0.035" units="cm"/>
    </inkml:brush>
  </inkml:definitions>
  <inkml:trace contextRef="#ctx0" brushRef="#br0">209 19 14179,'0'0'91,"1"0"1,-1-1-1,0 1 0,1-1 0,-1 1 1,0-1-1,1 1 0,-1-1 1,0 1-1,0-1 0,1 1 0,-1-1 1,0 1-1,0-1 0,0 1 1,0-1-1,0 1 0,0-1 0,0 1 1,0-1-1,0 1 0,0-1 1,0 0-1,0 1 0,0-1 0,0 1 1,0-1-1,-1 1 0,1-1 1,0 1-1,-1-1 0,0 0 33,0 1 0,0 0 1,0-1-1,0 1 0,0 0 0,0 0 0,0-1 0,0 1 0,0 0 1,0 0-1,0 0 0,0 1 0,0-1 0,0 0 0,-1 0 1,-6 2 526,1 0 0,0 1 0,-14 6 0,8-2-253,1 1 0,0 0 0,1 1 0,0 0 0,0 1 0,-14 18 0,18-20-317,1 0 0,0 0 1,0 1-1,1 0 0,1 0 0,-1 0 0,1 0 0,1 1 0,0 0 0,-2 11 0,4-19-72,1 1 0,-1 0 0,1 0 0,0-1 0,0 1 0,0 0 0,1 0 0,-1-1 0,0 1-1,1 0 1,0 0 0,0-1 0,0 1 0,0-1 0,0 1 0,3 3 0,-3-4-9,1-1 0,-1 1 0,1-1 0,0 0 1,0 1-1,-1-1 0,1 0 0,0 0 0,0 0 0,0 0 0,0-1 1,1 1-1,-1 0 0,0-1 0,0 1 0,0-1 0,0 0 0,1 0 1,-1 0-1,0 0 0,3-1 0,9-1-42,0-1 0,0 0 1,-1-1-1,27-12 0,-29 11-23,0 0 0,1 1-1,-1 1 1,1-1 0,0 2 0,0 0 0,17-1-1,-28 3 62,1-1 0,0 1 0,-1 0 0,1 0-1,-1 0 1,1 1 0,0-1 0,-1 0 0,1 1 0,-1-1-1,1 1 1,-1-1 0,1 1 0,-1 0 0,1-1 0,-1 1-1,0 0 1,1 0 0,-1 0 0,0 0 0,0 0 0,0 0-1,0 1 1,0-1 0,0 0 0,0 0 0,0 1-1,0-1 1,-1 1 0,1-1 0,0 1 0,-1-1 0,1 1-1,-1-1 1,0 1 0,0-1 0,1 1 0,-1 0 0,0-1-1,0 1 1,0 0 0,-1-1 0,1 1 0,0-1 0,-1 1-1,0 2 1,-1 4 69,-1 1 1,0-1-1,-1 0 0,0 0 0,0-1 0,0 1 1,-9 9-1,0-2 106,0 0 0,-2-1 0,1 0-1,-21 13 1,26-20-230,0-1 0,0 0 0,-1-1 0,0 0 0,0 0 0,-1-1 0,1 0 0,-23 4-1,32-8 44,0 0-1,1 1 0,-1-1 1,0 0-1,0 0 0,0 0 1,0 0-1,0 0 0,0 0 1,0 0-1,1 0 0,-1 0 0,0 0 1,0 0-1,0-1 0,0 1 1,0 0-1,1 0 0,-1-1 1,0 1-1,0-1 0,0 1 1,1-1-1,-1 1 0,0-1 0,1 0 1,-1 1-1,0-1 0,1 0 1,-1 1-1,1-1 0,-1 0 1,1 0-1,0 1 0,-1-1 1,1 0-1,0 0 0,-1 0 1,1 0-1,0 1 0,0-1 0,0 0 1,0 0-1,0 0 0,0 0 1,0 0-1,0 0 0,0-1 1,1-3-24,0 0 0,1 0 0,-1 1 0,1-1 1,0 0-1,0 1 0,5-8 0,22-26-404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337"/>
    </inkml:context>
    <inkml:brush xml:id="br0">
      <inkml:brushProperty name="width" value="0.035" units="cm"/>
      <inkml:brushProperty name="height" value="0.035" units="cm"/>
    </inkml:brush>
  </inkml:definitions>
  <inkml:trace contextRef="#ctx0" brushRef="#br0">129 375 17252,'-35'53'2172,"19"-30"-965,-21 40 0,33-55-942,1 0-1,0 1 0,0-1 0,0 1 1,1 0-1,1 0 0,-1-1 1,2 1-1,-1 12 0,1-19-221,0 1-1,0 0 1,1-1-1,-1 1 0,0 0 1,1-1-1,0 1 1,0-1-1,0 1 1,0-1-1,0 1 1,0-1-1,1 0 1,-1 0-1,1 1 0,-1-1 1,1 0-1,0 0 1,0-1-1,0 1 1,0 0-1,0-1 1,0 1-1,1-1 0,-1 1 1,0-1-1,1 0 1,-1 0-1,1 0 1,-1-1-1,1 1 1,0 0-1,-1-1 0,4 0 1,1 1-24,1-2 0,-1 1 1,1-1-1,-1 0 0,0-1 0,1 1 0,-1-1 1,0-1-1,0 0 0,0 0 0,-1 0 1,1 0-1,-1-1 0,12-9 0,-4 2-12,-1-1-1,-1 0 1,1-1 0,-2 0-1,14-20 1,-15 17-2,0-1 0,-2 0 0,0-1 1,-1 1-1,0-1 0,-2-1 0,0 1 0,-1-1 0,-1 0 0,-1 0 1,0-36-1,-2 40-26,-1 0 1,0 0-1,-1 0 1,-1 0-1,-1 0 1,0 0 0,-1 1-1,0 0 1,-1 0-1,-1 0 1,0 1-1,-1-1 1,0 2-1,-1-1 1,-15-15 0,20 23 3,-1 1 1,1 0 0,-1 0-1,0 0 1,0 0 0,-1 1-1,1 0 1,-1 0 0,0 0-1,1 1 1,-1 0 0,0 0-1,-1 1 1,1-1 0,0 1-1,0 1 1,0-1 0,-1 1 0,1 0-1,0 0 1,-1 1 0,1 0-1,0 0 1,0 0 0,0 1-1,0 0 1,0 0 0,0 1-1,1-1 1,-1 1 0,1 1-1,-1-1 1,-8 8 0,8-5 14,1 0 1,-1 0-1,1 1 1,0-1-1,1 1 1,-1 0-1,2 1 1,-1-1-1,-5 16 0,8-21 3,1 1-1,-1-1 0,0 1 0,1-1 0,-1 1 1,1-1-1,0 1 0,0-1 0,0 1 0,0-1 1,0 1-1,1-1 0,-1 1 0,1-1 0,-1 1 1,1-1-1,0 0 0,0 1 0,0-1 0,0 0 1,1 0-1,-1 0 0,1 1 0,-1-2 0,1 1 1,0 0-1,-1 0 0,1 0 0,0-1 0,0 1 1,0-1-1,1 0 0,-1 1 0,0-1 0,0 0 1,3 1-1,15 3-14,0 0 0,0-1 0,26 2 0,-19-3-14,29 8 1,-45-9 18,-1 2 0,0-1 0,0 1 0,0 1 0,0 0 1,-1 0-1,1 1 0,-2 0 0,1 0 0,9 10 0,-12-10 14,0 0 0,-1 1-1,0 0 1,0 0 0,-1 1 0,0-1 0,0 1 0,-1 0-1,0 0 1,0 0 0,-1 0 0,0 0 0,1 12-1,1 26-3,-3 1 0,-2 0 0,-8 55 0,4-51-727,6-42 1071,1-11-212,5-16-191,-4 10 26,11-29-138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4.871"/>
    </inkml:context>
    <inkml:brush xml:id="br0">
      <inkml:brushProperty name="width" value="0.035" units="cm"/>
      <inkml:brushProperty name="height" value="0.035" units="cm"/>
    </inkml:brush>
  </inkml:definitions>
  <inkml:trace contextRef="#ctx0" brushRef="#br0">37 83 19028,'-3'36'1912,"-6"10"-1079,-2 1-321,4-1 904,1 0-328,6-9-448,3-8-255,6-17-802,3-9-495,1-18 736,-1-8-200,-1-10-192</inkml:trace>
  <inkml:trace contextRef="#ctx0" brushRef="#br0" timeOffset="1">212 171 16956,'2'2'231,"-1"0"1,1-1-1,0 1 0,0-1 1,-1 0-1,1 0 1,0 1-1,0-1 1,0 0-1,0-1 1,0 1-1,0 0 0,1 0 1,-1-1-1,0 0 1,0 1-1,4-1 1,-2 0 85,1 0 0,0-1 0,0 0 0,0 0 0,0 0 0,-1 0 0,8-4-1,4-2 63,-1-1 0,-1-1 0,23-17 0,-25 17-327,0-2-1,17-17 0,-27 26-48,0 0 0,1-1 0,-1 1-1,0-1 1,-1 0 0,1 0-1,0 1 1,-1-1 0,1 0-1,-1 0 1,0-1 0,0 1 0,-1 0-1,1 0 1,0 0 0,-1-1-1,0 1 1,0 0 0,0-5-1,0 7 0,-1 0-1,1 0 0,-1 0 0,0 0 0,1 0 1,-1 0-1,0 0 0,1 0 0,-1 0 1,0 0-1,0 1 0,0-1 0,0 0 0,0 1 1,0-1-1,0 0 0,0 1 0,0-1 0,0 1 1,0-1-1,0 1 0,0 0 0,0 0 0,-1-1 1,1 1-1,0 0 0,0 0 0,0 0 1,0 0-1,-1 0 0,1 0 0,0 1 0,0-1 1,0 0-1,0 1 0,0-1 0,-2 1 0,-3 1 15,0 0-1,0 1 0,0-1 0,1 1 0,-1 0 0,-5 5 0,-3 3 63,1 1 0,0 1 0,1 0 0,1 1 0,0 0 0,1 1-1,-13 25 1,16-26 9,0 0-1,1 1 0,1-1 0,0 1 1,1 0-1,1 0 0,0 1 1,1-1-1,0 17 0,2-26-52,0-1 0,1 1 0,-1-1 0,1 0 0,1 1 0,-1-1 0,1 0 1,0 0-1,0 0 0,0 0 0,1 0 0,3 5 0,-4-8-32,-1 0 0,1 0 0,0 0 0,0-1 0,0 1 0,0-1 0,0 1 0,0-1 0,0 1 0,0-1 0,1 0 0,-1 0 0,1 0 0,-1-1 0,0 1 0,1-1 0,-1 1 0,1-1 0,-1 0 0,1 0 0,-1 0 0,1 0 0,0 0 0,-1 0 0,1-1 0,-1 1 0,5-3 0,0 1-99,0-2 1,0 1 0,-1-1-1,1 0 1,-1 0-1,0-1 1,0 1 0,-1-2-1,1 1 1,-1 0-1,0-1 1,0 0 0,-1 0-1,0-1 1,0 1-1,3-9 1,0 2 1,-1-2 1,-1 1-1,0-1 0,-1 1 0,-1-1 1,0 0-1,1-17 0,-3-41-429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369"/>
    </inkml:context>
    <inkml:brush xml:id="br0">
      <inkml:brushProperty name="width" value="0.035" units="cm"/>
      <inkml:brushProperty name="height" value="0.035" units="cm"/>
    </inkml:brush>
  </inkml:definitions>
  <inkml:trace contextRef="#ctx0" brushRef="#br0">9 1 17676,'-4'27'1832,"-1"-3"-1368,5-5-760,0-7 392,6-6 144,0-3-272,3-7-368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5.882"/>
    </inkml:context>
    <inkml:brush xml:id="br0">
      <inkml:brushProperty name="width" value="0.035" units="cm"/>
      <inkml:brushProperty name="height" value="0.035" units="cm"/>
    </inkml:brush>
  </inkml:definitions>
  <inkml:trace contextRef="#ctx0" brushRef="#br0">31 82 15547,'-30'-81'3262,"34"91"8,10 32-1577,6 100 466,-17-101-1820,3 0 1,1 0-1,18 58 1,-24-96-332,0 0 0,0 0 0,0 0 0,1 0 0,-1-1 0,1 1 0,0-1 1,0 1-1,0-1 0,0 0 0,0 1 0,0-1 0,1 0 0,-1 0 1,0-1-1,1 1 0,5 2 0,-5-3-18,1 0 0,0 0-1,0 0 1,0-1 0,0 1 0,0-1 0,0 0 0,0 0-1,-1-1 1,1 1 0,0-1 0,0 1 0,5-3-1,34-17-219,-38 17 182,1-1 1,-1 2-1,1-1 0,0 0 0,0 1 0,0 0 0,9-1 0,-15 3 44,0 0 1,1 0-1,-1 0 0,0 0 0,1 0 1,-1 0-1,0 0 0,0 1 0,1-1 1,-1 0-1,0 0 0,0 0 1,1 0-1,-1 0 0,0 1 0,0-1 1,1 0-1,-1 0 0,0 0 1,0 1-1,0-1 0,0 0 0,1 0 1,-1 1-1,0-1 0,0 0 0,0 0 1,0 1-1,0-1 0,0 0 1,0 1-1,0-1 0,0 0 0,0 0 1,0 1-1,0-1 0,0 0 0,0 1 1,0-1-1,0 0 0,0 0 1,0 1-1,0-1 0,0 0 0,-1 1 1,-3 15-16,3-15 10,-26 59 457,-3-1 1,-73 108-1,96-157-332,-22 31 306,27-39-383,0 1 0,1-1 0,-2 0 0,1 0 0,0 0 0,0-1 0,-1 1 0,1 0 0,-1-1 0,1 0 0,-1 1 0,1-1 0,-5 1 0,6-2-26,0 0 0,0 0 0,0 0 0,0-1 0,0 1 0,0 0 0,0 0 0,-1-1-1,1 1 1,0 0 0,0-1 0,0 1 0,0-1 0,0 1 0,0-1 0,1 0 0,-1 0 0,0 1 0,0-1 0,0 0 0,1 0 0,-1 0 0,0 0 0,1 1 0,-1-1 0,0 0 0,1 0 0,0 0 0,-1-2 0,-9-31-45,8 19-202,0 1-1,1-1 1,1 1-1,0-1 1,1 1-1,5-24 0,-6 34 40,1 0-1,0 0 1,0 0-1,1 1 0,-1-1 1,1 1-1,0-1 1,0 1-1,0-1 0,0 1 1,0 0-1,1 0 1,-1 0-1,1 0 1,0 1-1,0-1 0,0 1 1,0-1-1,1 1 1,-1 0-1,0 1 0,1-1 1,0 0-1,-1 1 1,1 0-1,0 0 0,0 0 1,-1 0-1,7 0 1,10 2-556,-2 0 1,1 2 0,0 0 0,0 1-1,24 8 1,17 4-914,-42-12 1214,-1-1-1,0-1 1,1-1-1,-1 0 0,1-1 1,-1-1-1,1-1 0,18-4 1,-30 5 663,0-1 1,0 0-1,0 0 0,0 0 0,0-1 1,0 0-1,-1 0 0,0 0 1,1-1-1,-1 0 0,0 0 1,-1 0-1,1 0 0,-1-1 1,1 0-1,-2 0 0,1 0 1,0 0-1,-1-1 0,0 1 1,0-1-1,-1 0 0,0 0 1,0 0-1,2-7 0,-4 11-12,1 0 0,-1 1 1,0-1-1,0 0 0,0 0 0,0 1 0,0-1 0,0 0 0,0 0 0,-1 1 0,1-1 0,0 0 0,-1 1 0,0-1 0,1 0 0,-1 1 0,-2-4 0,3 5-116,-1-1-1,0 1 0,1-1 0,-1 1 0,0 0 0,0-1 0,1 1 0,-1 0 0,0-1 0,0 1 0,0 0 1,0 0-1,1 0 0,-1 0 0,0 0 0,0 0 0,0 0 0,0 0 0,0 0 0,1 0 0,-1 0 1,0 1-1,0-1 0,0 0 0,1 1 0,-1-1 0,0 0 0,0 1 0,1-1 0,-1 1 0,0-1 0,1 1 1,-1-1-1,0 1 0,1 0 0,-1-1 0,0 2 0,-6 6 140,1-1 1,-1 1-1,1 0 0,1 1 0,0-1 0,0 1 1,1 0-1,0 1 0,-6 18 0,7-14-128,-1 0-1,2 0 1,0 1 0,0-1-1,1 0 1,2 22-1,0-28-79,1 0 0,-1 0 0,2 0 0,-1 0 0,1 0 0,0 0-1,1-1 1,-1 1 0,9 10 0,3 3-106,33 32 1,-36-42-10,-1 1 1,0 0 0,-1 0 0,-1 1-1,0 1 1,0 0 0,9 21 0,-12-15 18,-1 0 1,-1 0-1,0 0 1,-2 0-1,0 0 1,-1 1-1,-1-1 1,-1 0-1,-5 26 0,-1-7 276,-1-1 0,-3 0 0,-28 68 0,35-97-65,0 0 0,-1 0 0,0 0 0,-1 0 0,-10 12 0,15-20-104,0 0 0,0 0 0,0 0 0,0 0 0,0 0 0,-1 0 0,1 0-1,0-1 1,0 1 0,-1 0 0,1-1 0,0 1 0,-1-1 0,1 0 0,0 1 0,-1-1 0,1 0 0,-1 0 0,1 0 0,-2 0-1,1 0-3,0-1 0,1 0 0,-1 0 0,0 0 0,1 0 0,-1 0 0,1 0-1,0-1 1,-1 1 0,1 0 0,0-1 0,-1 1 0,1-1 0,0 1 0,0-1 0,1 0-1,-1 0 1,0 1 0,0-1 0,0-2 0,-5-14 17,0-1 1,1 0-1,1 0 0,1-1 0,0 1 1,1-29-1,2 7-94,3 1 1,7-46-1,-6 58-145,2 0-1,1 1 0,1 0 1,2 0-1,0 1 0,2 1 1,0-1-1,2 2 0,1 0 1,27-33-1,28-27-532,-39 47 258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6.864"/>
    </inkml:context>
    <inkml:brush xml:id="br0">
      <inkml:brushProperty name="width" value="0.035" units="cm"/>
      <inkml:brushProperty name="height" value="0.035" units="cm"/>
    </inkml:brush>
  </inkml:definitions>
  <inkml:trace contextRef="#ctx0" brushRef="#br0">163 195 17428,'0'-4'203,"1"1"0,-1 0 1,-1 0-1,1 0 0,0-1 0,-1 1 1,0 0-1,0 0 0,-1-4 1,1 6-170,1 1 1,0-1 0,-1 0 0,1 1 0,-1-1 0,1 1-1,-1-1 1,1 1 0,-1-1 0,1 1 0,-1-1 0,0 1 0,1-1-1,-1 1 1,0 0 0,1-1 0,-1 1 0,0 0 0,0 0-1,1-1 1,-1 1 0,0 0 0,0 0 0,1 0 0,-1 0-1,0 0 1,0 0 0,1 0 0,-1 0 0,0 1 0,0-1 0,1 0-1,-1 0 1,0 0 0,1 1 0,-1-1 0,0 0 0,1 1-1,-1-1 1,0 1 0,1-1 0,-1 1 0,1-1 0,-2 2-1,-4 3 174,-1 1-1,1 0 0,1 0 0,-1 1 0,1 0 0,0 0 0,1 0 1,-7 12-1,-24 67 512,26-62-604,2 0-1,0 1 1,2 0 0,1 0 0,1 1 0,1-1 0,2 44 0,1-64-98,-1 0 1,1-1 0,0 1-1,0 0 1,1-1 0,0 1-1,4 7 1,-6-11-13,1 0 0,-1 0 0,1 0 1,0 0-1,0 0 0,-1 0 0,1 0 0,0 0 0,0-1 0,0 1 1,0 0-1,0-1 0,0 1 0,0-1 0,0 1 0,0-1 0,1 1 1,-1-1-1,0 0 0,0 0 0,0 1 0,0-1 0,1 0 0,-1 0 0,0 0 1,0 0-1,0 0 0,0-1 0,1 1 0,-1 0 0,0-1 0,0 1 1,0 0-1,0-1 0,0 1 0,0-1 0,0 0 0,0 1 0,0-1 0,1-1 1,7-4 17,0-2 0,-1 1 1,0-1-1,0 0 0,0-1 0,10-15 1,35-66 162,-50 85-171,24-46 171,-2-3 1,-2 0 0,-3-1 0,-2 0-1,13-72 1,-30 122-152,-1 0 0,1 1-1,-1-1 1,0 0 0,0 1 0,-1-7 0,1 11-31,0 0 1,0-1-1,0 1 1,-1 0 0,1 0-1,0-1 1,0 1-1,0 0 1,0-1-1,0 1 1,0 0-1,0 0 1,-1-1-1,1 1 1,0 0-1,0 0 1,0-1 0,-1 1-1,1 0 1,0 0-1,0 0 1,-1 0-1,1-1 1,0 1-1,0 0 1,-1 0-1,1 0 1,0 0-1,0 0 1,-1 0 0,0-1-1,1 2 2,-1-1-1,0 1 1,0-1-1,0 1 1,0-1-1,0 1 1,1 0-1,-1-1 1,0 1-1,0 0 1,1-1-1,-1 1 1,0 0-1,1 0 1,-1 1-1,-6 11 7,0 0 0,1 1 0,0 0 0,1 0 0,1 0 0,0 1 0,-3 26 0,3-16-1,-20 131 37,22-133-39,0 0 0,2 0 0,1-1-1,7 45 1,-7-62-5,1 1 0,-1-1-1,1 1 1,0-1 0,0 0 0,1 0 0,-1 0-1,1 0 1,0 0 0,0-1 0,1 0 0,0 1-1,-1-1 1,1 0 0,1-1 0,-1 1-1,7 4 1,-5-6 0,-1 1 0,1-1-1,0 0 1,0 0 0,0-1-1,0 1 1,0-1 0,0-1-1,0 1 1,0-1-1,0 0 1,0 0 0,0-1-1,0 0 1,11-3 0,1-1 4,0-2 1,0 0-1,-1-1 0,0 0 1,-1-2-1,0 0 0,16-12 1,-13 6 1,-1 1 1,0-2-1,-1-1 0,-1 0 1,16-22-1,-26 29-9,1 1 0,-2-1 1,1 0-1,-2-1 0,1 1 0,3-20 0,-6 24 3,-1 0-1,0 0 1,0 1-1,-1-1 1,0 0-1,0 0 1,0 0-1,-1 0 1,0 1-1,0-1 1,-1 0-1,0 1 1,-3-9 0,4 14-3,1-1 1,-1 1-1,0 0 1,1-1 0,-1 1-1,0 0 1,0 0 0,1 0-1,-1-1 1,0 1-1,0 0 1,0 0 0,-1 0-1,1 1 1,0-1 0,0 0-1,0 0 1,-1 1 0,1-1-1,0 0 1,-1 1-1,1-1 1,-1 1 0,1 0-1,0 0 1,-1-1 0,1 1-1,-1 0 1,1 0 0,-1 0-1,1 0 1,-1 1-1,1-1 1,0 0 0,-1 0-1,1 1 1,-1-1 0,1 1-1,0 0 1,-1-1 0,1 1-1,0 0 1,0 0-1,0-1 1,-2 3 0,-3 2 28,0 0-1,1 0 1,-1 1 0,1 0 0,0 0 0,-8 13 0,5-3 47,0 0 0,1 1 0,0-1 1,2 1-1,0 1 0,1-1 0,-2 20 1,4-28-46,1 0 0,1 0 0,0 0 0,0 0 0,0 0 0,2 0-1,-1 0 1,1 0 0,0 0 0,0 0 0,1-1 0,1 1 0,-1-1 0,1 0 0,8 12 0,-8-16-74,0 0 0,0 0-1,0 0 1,1-1 0,-1 1-1,1-1 1,0 0 0,0 0-1,0-1 1,0 1 0,0-1-1,1 0 1,-1-1 0,1 1-1,0-1 1,-1 0 0,1-1 0,0 1-1,-1-1 1,1 0 0,10-2-1,-7 1 9,1-1 0,-1 0 0,0 0 0,1-1 0,-1 0 0,-1-1 0,1 0 0,-1 0 0,1-1 0,-1 0 0,0-1 0,10-9 0,17-23-309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7.367"/>
    </inkml:context>
    <inkml:brush xml:id="br0">
      <inkml:brushProperty name="width" value="0.035" units="cm"/>
      <inkml:brushProperty name="height" value="0.035" units="cm"/>
    </inkml:brush>
  </inkml:definitions>
  <inkml:trace contextRef="#ctx0" brushRef="#br0">157 1 17516,'0'1'133,"1"0"1,0 1 0,-1-1-1,1 1 1,-1-1-1,1 0 1,-1 1 0,0-1-1,1 1 1,-1-1-1,0 1 1,0 0 0,0-1-1,0 1 1,0-1-1,-1 1 1,1-1 0,0 1-1,-1-1 1,1 1-1,-1-1 1,-1 3 0,-2 17 859,4-19-940,1 1 0,-1-1 0,1 1 1,-1-1-1,1 0 0,0 1 0,0-1 0,0 0 0,0 0 0,1 0 1,-1 1-1,0-1 0,1 0 0,0-1 0,-1 1 0,1 0 1,0 0-1,0-1 0,3 3 0,4 2-49,1-1 1,1 1-1,11 3 1,8 5 24,-23-10 59,0 0 1,-1 0 0,1 1 0,-1 0-1,0 0 1,0 1 0,0-1 0,-1 1-1,0 0 1,0 1 0,-1-1 0,6 12 0,-7-13 41,-1 1 0,0 0 0,-1 0 0,1 0 0,-1 0 0,0 0 0,-1 0 0,1 0 0,-1 0 0,0 0 0,-1 0 0,0 0 0,0 0 0,0 0 0,0 0 0,-1 0 0,-3 5 0,1-1 32,-1 0 1,-1-1 0,0 0 0,0 0-1,-1-1 1,0 0 0,0 0 0,-1 0-1,0-1 1,-1 0 0,1-1 0,-1 0-1,0 0 1,-1-1 0,0 0 0,-11 4-1,15-6-153,-1-1-1,1-1 0,-1 1 1,1-1-1,-1 0 0,1-1 1,-1 1-1,1-1 1,-1 0-1,1-1 0,-1 0 1,-7-2-1,9 2-113,0-1 1,0 0-1,0 0 1,1-1-1,-1 0 1,1 1-1,0-2 0,-1 1 1,1 0-1,0-1 1,1 0-1,-1 0 0,1 0 1,0 0-1,0 0 1,-5-9-1,2-1-55,1 0-1,0 0 1,0-1-1,2 0 1,-3-19-1,0-25-514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8.944"/>
    </inkml:context>
    <inkml:brush xml:id="br0">
      <inkml:brushProperty name="width" value="0.035" units="cm"/>
      <inkml:brushProperty name="height" value="0.035" units="cm"/>
    </inkml:brush>
  </inkml:definitions>
  <inkml:trace contextRef="#ctx0" brushRef="#br0">363 68 18644,'1'-2'132,"-1"-1"1,1 1-1,0-1 1,-1 1-1,0-1 1,1 1-1,-1-1 1,0 0-1,0 1 1,-1-1-1,1 1 1,0-1-1,-1 1 1,1-1-1,-1 1 1,-2-5-1,2 5-69,-1 1 0,1-1-1,-1 1 1,1-1-1,-1 1 1,0-1 0,0 1-1,1 0 1,-1 0 0,0 0-1,0 0 1,0 0-1,0 0 1,0 1 0,-1-1-1,1 1 1,0-1 0,0 1-1,0 0 1,-4 0-1,-3 0 80,1 0-1,-1 1 1,1 0-1,0 1 1,0 0-1,-1 0 1,1 0-1,0 1 1,1 1-1,-1-1 1,1 1-1,-1 1 0,1-1 1,-10 9-1,2 0-4,1 0 1,1 0-1,0 1 0,1 1 0,-15 22 0,14-15-71,0-1-1,2 2 1,0-1-1,2 2 1,0-1-1,2 1 1,1 0-1,0 1 1,2 0 0,1-1-1,1 1 1,2 37-1,0-54-59,1 0-1,0-1 1,1 1 0,0-1-1,0 1 1,0-1-1,1 0 1,0 0 0,1 0-1,-1-1 1,6 8 0,-7-12-6,0 0 0,0 1 1,0-1-1,1 0 1,-1 0-1,1 0 0,-1 0 1,1 0-1,0-1 1,0 0-1,-1 1 1,1-1-1,0 0 0,0 0 1,0 0-1,1-1 1,-1 1-1,0-1 1,0 1-1,0-1 0,0 0 1,1-1-1,-1 1 1,0 0-1,0-1 1,0 0-1,0 1 0,0-1 1,4-2-1,2-1 13,-1-1-1,0 0 0,0 0 1,0 0-1,-1-1 0,1-1 1,-2 1-1,1-1 0,-1 0 1,0 0-1,0-1 0,0 0 1,-1 0-1,-1 0 1,1-1-1,-1 1 0,-1-1 1,4-13-1,-6 19-5,-1 1 0,1-1 0,-1 1 0,0-1 0,0 1 0,0-1 0,0 0 0,0 1 0,0-1 0,-1 1 0,0-1 0,1 1 0,-1-1 0,-1-2 0,1 3-4,0 1 1,1 0-1,-1 0 0,0 1 1,0-1-1,0 0 1,0 0-1,0 0 1,0 1-1,0-1 1,0 0-1,0 1 1,0-1-1,0 1 0,0-1 1,0 1-1,0-1 1,0 1-1,-1 0 1,1 0-1,0-1 1,0 1-1,-1 0 1,1 0-1,0 0 1,0 1-1,0-1 0,-1 0 1,1 0-1,0 1 1,0-1-1,-2 1 1,-2 2 9,-1-1 1,1 1-1,-1 1 1,1-1 0,0 1-1,0 0 1,1 0-1,-1 0 1,1 1 0,0-1-1,-5 8 1,4-4-1,0-1 0,0 1 0,0-1 0,1 1 0,1 1 1,0-1-1,-4 11 0,7-17-10,-1 0 1,1 0 0,-1-1-1,1 1 1,0 0-1,0 0 1,0 0 0,0 0-1,0-1 1,0 1-1,0 0 1,1 0 0,-1 0-1,1-1 1,-1 1-1,1 0 1,0 0 0,0-1-1,-1 1 1,3 2-1,-2-3-1,0-1 1,0 1-1,1 0 0,-1 0 0,0-1 0,1 1 0,-1-1 0,1 1 0,-1-1 0,1 1 1,-1-1-1,1 0 0,-1 0 0,1 0 0,-1 0 0,1 0 0,-1 0 0,1 0 0,1-1 0,6-1 2,0 0 0,-1-1 0,1 0-1,-1 0 1,0-1 0,14-9 0,10-10 20,-1-2 0,32-33 0,36-29-12,-98 86-12,1 0 1,-1-1-1,1 1 1,0 0-1,-1 0 1,1 0-1,0 0 1,0 1 0,-1-1-1,1 0 1,0 1-1,0-1 1,0 1-1,0 0 1,0 0-1,3-1 1,-4 2-1,-1-1 1,1 1 0,0-1-1,0 0 1,-1 1 0,1 0-1,0-1 1,-1 1 0,1-1-1,0 1 1,-1 0 0,1-1-1,-1 1 1,1 0 0,-1-1-1,0 1 1,1 0 0,-1 0-1,0 0 1,1-1 0,-1 1-1,0 0 1,0 0 0,0 0-1,0 1 1,1 8 1,-1 0 0,-1 1 0,1-1-1,-5 17 1,3-17-11,-9 51 10,5-30-146,0 1 0,0 41 0,7-67-1143,2-11 641,3-13 304,1-14-107,2-11-159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6.683"/>
    </inkml:context>
    <inkml:brush xml:id="br0">
      <inkml:brushProperty name="width" value="0.035" units="cm"/>
      <inkml:brushProperty name="height" value="0.035" units="cm"/>
    </inkml:brush>
  </inkml:definitions>
  <inkml:trace contextRef="#ctx0" brushRef="#br0">1 0 17828,'10'52'1997,"5"56"0,-12-70-1268,2 1 0,2-1 0,15 46 1,-21-80-679,0-1 0,1 1 0,-1 0 0,1-1 0,0 1 0,0-1 0,1 0 0,3 5 1,-5-8-43,-1 1 1,1 0-1,0-1 0,0 1 1,0 0-1,0-1 1,0 1-1,0-1 1,0 0-1,0 1 1,0-1-1,0 0 1,0 0-1,0 1 1,0-1-1,1 0 0,-1 0 1,0 0-1,0 0 1,0-1-1,0 1 1,0 0-1,0 0 1,0-1-1,0 1 1,0 0-1,0-1 1,0 1-1,0-1 1,0 1-1,2-2 0,7-7-4,1 1 0,-2-2 0,1 1 0,12-18 0,-9 12-44,-1 1 1,16-13 0,-24 24 29,-1 0 1,1 0 0,0 0-1,1 1 1,-1-1-1,0 1 1,1 0-1,-1 0 1,1 1 0,0 0-1,-1-1 1,9 0-1,-10 2 9,0 1-1,0-1 0,0 1 1,0-1-1,0 1 0,0 0 1,-1 0-1,1 0 0,0 0 1,0 0-1,-1 1 0,1-1 1,-1 1-1,1 0 0,-1 0 1,0 0-1,1 0 0,-1 0 1,0 0-1,0 1 0,-1-1 1,1 1-1,1 3 0,4 5 36,-2 0 0,1 1 0,-2-1 0,5 17 0,-3-8 102,-1-1 1,-1 2-1,-1-1 1,-1 0-1,0 0 0,-2 1 1,0-1-1,-4 21 0,4-36-111,-1-1-1,0 0 0,0 0 0,0 1 0,0-1 1,-1 0-1,0 0 0,0-1 0,0 1 0,0 0 0,-1-1 1,1 1-1,-1-1 0,0 0 0,0 1 0,0-2 1,0 1-1,-1 0 0,1 0 0,-1-1 0,0 0 1,1 0-1,-1 0 0,0 0 0,0-1 0,0 1 1,-6 0-1,3-1-147,-1 0 1,1-1 0,-1 1-1,0-2 1,1 1 0,-1-1-1,1 0 1,-1-1 0,1 1-1,0-2 1,-1 1 0,1-1-1,0 0 1,-11-7-1,10 6 82,1-1-1,0 0 1,1 0-1,-1 0 1,1-1-1,0 0 1,1 0-1,-1-1 1,-7-13-1,1-4-450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458"/>
    </inkml:context>
    <inkml:brush xml:id="br0">
      <inkml:brushProperty name="width" value="0.035" units="cm"/>
      <inkml:brushProperty name="height" value="0.035" units="cm"/>
    </inkml:brush>
  </inkml:definitions>
  <inkml:trace contextRef="#ctx0" brushRef="#br0">0 761 19044,'2'5'323,"0"0"0,0 0 0,0 0 0,0-1 0,1 1 0,4 6 0,-6-10-260,0 0-1,1 0 0,-1 0 1,0 0-1,0 0 0,1 0 1,-1 0-1,1 0 1,-1-1-1,1 1 0,-1-1 1,1 1-1,-1-1 0,1 0 1,-1 1-1,1-1 0,0 0 1,-1 0-1,1 0 0,-1 0 1,1 0-1,0 0 0,-1-1 1,1 1-1,1-1 0,8-3 120,0 0 0,0-1-1,-1 0 1,0-1 0,0 0-1,0 0 1,-1-1 0,0 0-1,8-9 1,10-11-61,33-43 0,-1-14-19,-52 72-90,-1 1 0,0-1-1,-1-1 1,0 1 0,5-21-1,-10 31-8,1 1 0,-1-1 0,1 1 0,-1-1 0,0 1 0,0-1 0,0 0 0,0 1-1,0-1 1,0 0 0,0 1 0,0-1 0,-1 1 0,1-1 0,-1 0 0,1 1 0,-1-1-1,-1-1 1,2 2-1,-1 1 0,0-1 1,1 1-1,-1 0 0,0-1 0,0 1 0,0 0 0,1 0 0,-1 0 0,0-1 0,0 1 0,0 0 0,1 0 0,-1 0 0,0 0 0,0 0 0,0 1 0,1-1 1,-1 0-1,0 0 0,0 0 0,1 1 0,-1-1 0,0 0 0,0 1 0,-6 2 4,1 1 0,0 0-1,0 0 1,1 0 0,-1 1 0,-7 8 0,-6 11 9,1 1 0,1 1 0,1 1 0,1 1 1,2 0-1,0 0 0,-15 57 0,25-73 0,0 0-1,1 1 1,-2 15-1,4-25-7,0 1 0,0-1-1,0 1 1,1-1 0,-1 1-1,1-1 1,0 1 0,0-1 0,0 1-1,0-1 1,0 0 0,1 1-1,0-1 1,0 0 0,2 4-1,-2-6-1,-1 0 0,0 1-1,1-1 1,-1 0 0,0 0-1,1 0 1,-1 0 0,1 0-1,0 0 1,-1-1 0,1 1-1,0 0 1,0-1 0,-1 1-1,1-1 1,0 0 0,0 0-1,0 1 1,3-2 0,-1 1 3,1-1 0,-1 0 1,1 0-1,-1 0 1,0-1-1,0 1 0,8-6 1,3-2 5,0-1 1,-1-1-1,14-13 1,-27 23-15,40-38 3,-2-2 0,-2-1 0,47-70 0,72-155-4,-153 261 1,60-125 35,-56 113-25,-1 1 1,0-1-1,-1 0 0,-1 0 1,2-27-1,-5 43-10,-1 0 1,0 0-1,0 0 0,0 0 1,0 0-1,0 0 0,0 0 0,0 0 1,-1 0-1,1 0 0,-1 0 1,0 0-1,1 0 0,-1 0 0,0 0 1,0 1-1,-2-4 0,2 5 0,0-1 0,0 1 0,0-1 0,0 1 0,0 0 0,1-1 0,-1 1 0,0 0 0,0 0 0,0 0 0,0-1 0,0 1 1,0 0-1,-1 0 0,1 0 0,0 1 0,0-1 0,0 0 0,1 0 0,-1 1 0,0-1 0,0 0 0,0 1 0,-1 0 0,-5 3-1,0 0-1,0 0 1,1 1 0,-1 0 0,1 1 0,1-1-1,-7 9 1,-16 21-4,2 2 0,2 0 0,1 2 0,2 1 0,1 0 0,3 2-1,1 0 1,2 1 0,2 0 0,2 1 0,-7 74 0,15-100-150,2 0 1,0 0-1,0 0 1,6 30-1,-5-43 76,1 0-1,-1 0 0,1 0 0,0 0 0,0-1 1,1 1-1,-1 0 0,1-1 0,4 5 0,-5-7 50,0 1-1,0-1 0,1 0 0,-1 0 0,0-1 0,1 1 0,0 0 1,-1-1-1,1 0 0,0 1 0,0-1 0,0 0 0,0-1 0,0 1 0,0 0 1,5 0-1,29-6-364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1:59.864"/>
    </inkml:context>
    <inkml:brush xml:id="br0">
      <inkml:brushProperty name="width" value="0.035" units="cm"/>
      <inkml:brushProperty name="height" value="0.035" units="cm"/>
    </inkml:brush>
  </inkml:definitions>
  <inkml:trace contextRef="#ctx0" brushRef="#br0">176 419 16996,'-17'14'526,"0"0"1,0 2 0,1 0-1,1 1 1,-13 19 0,19-23-262,0 0 0,1 1 1,1 0-1,0 0 1,1 1-1,1 0 1,-7 30-1,11-39-177,0-1 0,1 1 0,-1 0 0,1 0 0,1-1 0,-1 1 0,1 0 0,1 7 0,-1-11-62,0 0 0,-1 0-1,1 0 1,0 0-1,0 0 1,0 0 0,0-1-1,0 1 1,1 0 0,-1 0-1,1-1 1,-1 1 0,1-1-1,-1 1 1,1-1 0,0 0-1,0 1 1,0-1 0,-1 0-1,1 0 1,0-1 0,0 1-1,1 0 1,-1-1 0,2 1-1,1 0 1,0-1 0,1 0 0,-1 0-1,0-1 1,0 0 0,0 0-1,0 0 1,0 0 0,0-1 0,-1 0-1,1 0 1,0 0 0,-1 0 0,5-4-1,6-4 8,-1-1 1,24-22-1,-13 7 12,-2 0 0,-1-2 0,-1-1 0,-1-1 0,-2 0 0,0-1 0,16-44 0,-6 1 122,-3-2 0,17-91 0,-38 152-91,-1-1 0,0-1-1,0-31 1,-2 48-75,-1-1 1,0 1-1,0 0 0,0 0 0,0 0 0,0-1 1,0 1-1,0 0 0,0 0 0,0-1 1,0 1-1,0 0 0,0 0 0,0-1 1,0 1-1,0 0 0,0 0 0,0-1 0,0 1 1,0 0-1,0 0 0,0-1 0,-1 1 1,1 0-1,0 0 0,0 0 0,0-1 0,0 1 1,0 0-1,-1 0 0,1 0 0,0-1 1,0 1-1,0 0 0,-1 0 0,1 0 1,0 0-1,0 0 0,-1 0 0,1 0 0,0-1 1,0 1-1,-1 0 0,1 0 0,0 0 1,0 0-1,-1 0 0,1 0 0,0 0 1,0 0-1,-1 0 0,1 0 0,0 0 0,0 1 1,-1-1-1,1 0 0,0 0 0,-1 0 1,-9 14 20,-1 12 1,0 0-1,2 1 1,-9 46 0,-7 92 75,25-159-70,-3 20-186,2 39 0,1-59 90,0 0 0,1 1 0,0-1 0,0 0 0,0 0 0,1 0 0,0 0 0,0 0 0,1 0 0,0-1 0,0 1 0,3 5 0,12 3-115,1-9-81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0.537"/>
    </inkml:context>
    <inkml:brush xml:id="br0">
      <inkml:brushProperty name="width" value="0.035" units="cm"/>
      <inkml:brushProperty name="height" value="0.035" units="cm"/>
    </inkml:brush>
  </inkml:definitions>
  <inkml:trace contextRef="#ctx0" brushRef="#br0">185 23 18180,'-1'-1'78,"1"0"0,0-1 0,-1 1 0,1 0 0,-1 0 0,1 0 0,-1 0 0,0 0 0,1 0 0,-1 0 0,0 0 0,0 0 0,1 0 0,-1 0 0,0 0 0,0 1 1,0-1-1,0 0 0,0 1 0,-1-1 0,1 1 0,0-1 0,0 1 0,0-1 0,0 1 0,-1 0 0,1 0 0,0-1 0,0 1 0,0 0 0,-1 0 0,1 0 0,0 0 0,0 1 0,-1-1 0,1 0 0,0 0 0,0 1 0,0-1 0,-2 2 0,-3-1 104,1 1 0,0 1 0,1-1 0,-1 1-1,0-1 1,1 1 0,-1 1 0,-6 5 0,1 3-34,1-1 0,-1 2 0,2 0 0,0 0 0,0 0 0,1 1 0,1 0 0,0 0 0,1 1 0,1-1 0,0 1 0,1 0 0,-2 29 0,5-38-123,0 0 0,0 0 0,1 0 0,0 0 0,0-1 0,2 10 0,-2-14-19,-1 1-1,1-1 1,0 1-1,0 0 1,-1-1-1,1 1 1,0-1 0,0 1-1,0-1 1,1 0-1,-1 0 1,0 1-1,0-1 1,1 0 0,-1 0-1,1 0 1,-1 0-1,1 0 1,-1-1-1,1 1 1,0 0 0,-1-1-1,1 1 1,0-1-1,-1 0 1,4 1-1,0-2 4,0 1-1,-1-1 0,1 0 0,0 0 0,-1 0 0,1-1 0,0 0 0,-1 0 0,0 0 0,1 0 0,-1-1 0,0 0 1,0 0-1,-1 0 0,6-5 0,8-9 28,27-33 0,-35 39-19,33-47 74,-29 39-17,1 1 0,31-34 1,-45 51-73,1 1 0,-1 0 0,0 0 0,0-1 0,0 1 0,1 0 0,-1-1 0,0 1 0,1 0 0,-1 0 0,0 0 0,1-1 0,-1 1 0,0 0 0,1 0 0,-1 0 0,0 0 1,1 0-1,-1 0 0,1 0 0,-1 0 0,0 0 0,1 0 0,-1 0 0,0 0 0,1 0 0,-1 0 0,1 0 0,-1 0 0,0 0 0,1 0 0,-1 0 0,0 0 0,1 1 0,-1-1 0,0 0 1,1 0-1,-1 0 0,0 1 0,1-1 0,-1 0 0,0 0 0,0 1 0,1-1 0,-1 0 0,0 1 0,0-1 0,0 0 0,1 1 0,-1-1 0,0 0 0,0 1 0,0-1 0,0 0 0,0 1 1,0-1-1,0 1 0,0-1 0,0 0 0,0 1 0,2 25 44,-2-25-41,0 45 35,-1-7-3,5 44 0,-4-80-34,1 0 1,-1 0-1,1 0 0,-1 0 0,1 0 0,0 0 0,0-1 0,1 1 1,-1 0-1,1-1 0,2 5 0,-3-6 0,1 0 0,-1 0 0,0 0 0,1 0 0,-1 0 1,1 0-1,-1 0 0,1 0 0,-1-1 0,1 1 0,-1-1 0,1 1 0,0-1 0,-1 0 0,1 1 1,0-1-1,-1 0 0,1 0 0,0 0 0,0-1 0,-1 1 0,1 0 0,2-1 0,7-2 8,-1-1 0,0 1 0,0-2 0,0 1 0,-1-2 0,14-8-1,54-47 28,-44 34-57,-7 6-45,45-35-166,-61 49 44,1 0 0,0 1 0,0 0 0,20-7 0,-30 12 139,-1 1 0,1-1 0,0 1 1,0 0-1,0 0 0,-1-1 0,1 1 0,0 0 0,0 0 1,0 0-1,-1 0 0,1 0 0,0 0 0,0 0 1,0 0-1,-1 0 0,1 0 0,0 1 0,0-1 1,0 0-1,-1 0 0,1 1 0,0-1 0,-1 1 1,1-1-1,0 0 0,-1 1 0,1-1 0,0 1 1,-1 0-1,1 0 0,0 1-200,0 1 0,0-1 0,0 0 0,-1 1 0,1-1 0,-1 1 0,1-1 0,-1 4 0,0-4 115,0-1-1,0 1 1,0-1-1,0 1 1,0-1-1,0 1 1,0-1 0,1 1-1,-1-1 1,1 1-1,-1-1 1,1 1-1,0-1 1,0 0-1,-1 1 1,1-1-1,0 0 1,2 3-1,8-3-732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024"/>
    </inkml:context>
    <inkml:brush xml:id="br0">
      <inkml:brushProperty name="width" value="0.035" units="cm"/>
      <inkml:brushProperty name="height" value="0.035" units="cm"/>
    </inkml:brush>
  </inkml:definitions>
  <inkml:trace contextRef="#ctx0" brushRef="#br0">82 39 14499,'-14'96'3407,"8"-65"-2407,2 1 0,-2 36 0,10-15-216,1-1-1,23 94 1,5 47-402,-31-172-273,-1 1 0,-1 0 0,-1 0-1,-1 0 1,0-1 0,-11 39 0,10-52-20,0 1 0,0-1 0,-1 0 0,0 0 0,-1-1 0,-5 8 0,9-13-66,0-1 0,0 0 0,0 0 0,0 0 0,0 0 0,0 0 0,0 0 0,0-1 0,0 1 0,0 0-1,-1 0 1,1-1 0,0 1 0,0-1 0,-1 1 0,1-1 0,-1 0 0,1 0 0,-2 1 0,2-2-4,-1 1 1,1-1-1,-1 1 1,1-1 0,-1 0-1,1 0 1,-1 1-1,1-1 1,0 0 0,0 0-1,0 0 1,-1-1-1,1 1 1,0 0-1,0 0 1,0-1 0,1 1-1,-1 0 1,0-1-1,0 1 1,0-3 0,-4-8 8,1 0 1,0 0-1,1 0 1,0 0-1,1-1 1,1 1-1,0-1 1,0-13-1,2-14 1,9-52 0,-3 47-32,3 1 0,2 0 0,1 1 0,2 0 0,40-76-1,-17 51-76,4 1-1,76-94 0,-109 151 58,-5 5 11,0 1-1,0-1 1,-1 0 0,1 0-1,-1 0 1,3-9 0,-6 14 11,1 0-1,-1-1 1,0 1 0,0 0 0,0 0 0,0-1 0,0 1 0,0 0 0,0-1 0,0 1 0,0 0 0,0 0 0,0-1 0,0 1 0,0 0 0,0-1 0,0 1 0,0 0 0,0-1 0,0 1 0,0 0 0,0 0 0,-1-1 0,1 1 0,0 0 0,0 0 0,0-1 0,0 1 0,-1 0 0,1 0 0,0 0 0,0-1 0,0 1 0,-1 0 0,1 0 0,0 0 0,-1-1 0,-13 2-1,-13 10 39,17-4-9,0 0 0,1 0 0,0 0 0,0 1 1,1 1-1,0-1 0,0 1 0,-11 18 0,14-20-16,1 1-1,0-1 1,0 0-1,1 1 0,0 0 1,0 0-1,1 0 1,0 0-1,0 0 0,1 1 1,0-1-1,1 1 1,0 9-1,0-16-41,0 0 0,1 1 0,-1-1 1,1 0-1,0 1 0,-1-1 0,1 0 0,0 0 1,0 0-1,1 0 0,-1 0 0,0 0 0,1 0 1,-1 0-1,1 0 0,-1-1 0,1 1 0,0-1 0,0 1 1,0-1-1,0 1 0,0-1 0,0 0 0,0 0 1,0 0-1,1 0 0,-1-1 0,0 1 0,0-1 0,1 1 1,-1-1-1,0 0 0,5 0 0,1 0-250,1 0 0,-1-1 1,1 0-1,-1-1 0,0 0 0,0 0 0,0 0 0,12-7 0,0 0-71,-1-2 0,-1 0 0,18-15 0,10-15-471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461"/>
    </inkml:context>
    <inkml:brush xml:id="br0">
      <inkml:brushProperty name="width" value="0.035" units="cm"/>
      <inkml:brushProperty name="height" value="0.035" units="cm"/>
    </inkml:brush>
  </inkml:definitions>
  <inkml:trace contextRef="#ctx0" brushRef="#br0">84 0 16548,'-16'38'1302,"1"0"1,3 1-1,0 0 1,3 1-1,1 0 1,-3 65-1,11-100-1229,0 0-1,0-1 0,0 1 0,1 0 0,0-1 0,0 1 0,0-1 0,0 1 0,1-1 0,4 9 0,-5-11-67,1 0 1,0 0-1,0 1 1,0-1-1,0 0 1,0 0-1,0-1 1,0 1-1,1 0 1,-1-1-1,1 0 0,-1 1 1,1-1-1,0 0 1,-1 0-1,1 0 1,0-1-1,4 1 1,7 1-166,0-2 0,0 0 1,0 0-1,19-4 0,-21 2-62,0 0 0,1 1 0,-1 1 0,0 0 0,1 1 0,14 2 0,-24-2 196,-1 0 0,1-1 0,-1 1 0,1 0 0,0 0 0,-1 0 0,0 1 0,1-1 0,-1 0 0,0 1 0,0 0 0,0-1 0,0 1 0,0 0 0,0 0 0,0 0 0,-1 0 0,1 1 0,-1-1 0,1 0 0,-1 1 0,0-1 0,0 1-1,0-1 1,0 1 0,0-1 0,-1 1 0,1 0 0,-1-1 0,0 1 0,0 0 0,0 0 0,0-1 0,0 1 0,-1 4 0,-1 3 142,-1 0-1,1 0 1,-2-1-1,1 1 1,-1-1-1,-1 1 1,0-1-1,-7 10 1,4-7 129,-1-1 0,0 0 1,-1 0-1,0-1 0,-19 14 1,25-21-156,-1 0 0,0 0 1,0 0-1,0 0 0,-1-1 1,1 0-1,-9 2 0,11-3-64,0-1 1,0 0-1,0 1 0,0-1 1,0 0-1,0-1 0,0 1 1,0 0-1,0-1 0,0 0 1,0 0-1,0 0 0,1 0 0,-1 0 1,-3-2-1,3 0-120,0 1 0,0-1 0,0 1 0,1-1 0,-1 0 0,1 0-1,0 0 1,0-1 0,0 1 0,0 0 0,1-1 0,-1 0 0,1 1 0,0-1 0,0 1 0,0-1 0,0 0-1,1 0 1,0 0 0,0 1 0,0-1 0,0 0 0,0 0 0,2-4 0,-2 0-263,2 1 1,-1-1 0,1 0-1,0 0 1,1 1 0,0-1-1,0 1 1,1 0 0,0 0-1,8-11 1,14-5-679,6 4-221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1.976"/>
    </inkml:context>
    <inkml:brush xml:id="br0">
      <inkml:brushProperty name="width" value="0.035" units="cm"/>
      <inkml:brushProperty name="height" value="0.035" units="cm"/>
    </inkml:brush>
  </inkml:definitions>
  <inkml:trace contextRef="#ctx0" brushRef="#br0">136 507 16227,'-9'3'463,"1"1"0,-1 0 0,0 0 0,1 0 0,0 1 0,0 1 0,1-1 0,-1 1 0,-7 8 0,11-10-269,-1 0 0,1 1 1,0 0-1,1 0 0,-1 0 0,1 0 1,0 1-1,0-1 0,1 1 0,-1 0 0,1 0 1,0 0-1,1 0 0,-2 8 0,3-12-161,0 0 0,-1 0 0,1 0-1,0 0 1,0-1 0,0 1 0,1 0-1,-1 0 1,0 0 0,1 0 0,-1-1-1,1 1 1,0 0 0,-1-1 0,1 1-1,0 0 1,0-1 0,0 1 0,0-1-1,0 1 1,0-1 0,1 0 0,-1 1-1,0-1 1,1 0 0,-1 0 0,1 0-1,0 0 1,-1 0 0,1 0 0,0 0-1,-1-1 1,1 1 0,0-1 0,0 1-1,-1-1 1,1 1 0,0-1 0,0 0-1,0 0 1,0 0 0,-1 0 0,3-1-1,4 0 5,1 0-1,-1 0 0,-1-1 0,1-1 0,0 1 0,0-1 0,-1 0 0,12-8 0,-3 1-82,-1-1 0,0-1 0,-1 0 1,-1-1-1,0-1 0,-1 0 0,0-1 0,-1 0 0,0-1 0,-2 0 0,11-21 0,-20 37 27,0 1 0,0-1 0,0 1 0,0-1 0,0 1 0,1 0-1,-1-1 1,0 1 0,1-1 0,-1 1 0,0-1 0,1 0 0,-1 1-1,0-1 1,1 1 0,-1-1 0,1 0 0,-1 1 0,1-1 0,-1 0 0,1 1-1,-1-1 1,1 0 0,-1 0 0,1 1 0,-1-1 0,1 0 0,-1 0 0,1 0-1,0 0 1,-1 0 0,1 0 0,0 0 0,1 1 14,0-1 0,0 0 1,1 0-1,-1 0 0,0 0 1,0 0-1,0 0 0,0 0 1,0-1-1,1 1 0,-1-1 1,0 0-1,3-1 0,6-5 1,-1 1 1,-1-2-1,1 0 0,-2 0 0,1 0 1,10-14-1,42-63-7,-42 54 11,-1-1 0,19-48 1,-29 59 3,-1 0 1,-1 0-1,-1-1 1,0 1-1,1-28 1,-6 42 0,1-16-6,-1 23 4,0-1 1,0 0-1,0 0 1,0 1-1,-1-1 1,1 0-1,0 1 1,0-1-1,0 0 1,-1 1-1,1-1 1,0 0-1,-1 1 1,1-1-1,-1 0 1,1 1-1,-1-1 1,1 1-1,-1-1 1,1 1-1,-1-1 1,1 1-1,-2-1 1,1 1 0,1 0 0,-1-1 1,1 1-1,-1 0 0,1 0 0,-1 1 1,1-1-1,-1 0 0,1 0 0,-1 0 1,1 0-1,-1 0 0,1 0 0,-1 1 0,1-1 1,-1 0-1,1 0 0,-1 1 0,1-1 1,-1 0-1,1 1 0,0-1 0,-1 1 1,1-1-1,-1 0 0,1 1 0,-1 0 1,-5 8 47,1-1 0,0 1 0,0 0 0,0 0 0,-4 16 0,-14 53 289,21-72-313,-12 52 276,2 1 1,2 0-1,3 0 0,1 95 1,6-150-291,5 55 206,-4-54-206,0-1 0,0 1 1,1-1-1,-1 0 0,1 1 1,0-1-1,0 0 0,1 0 1,5 7-1,-8-10-13,0 0 0,1-1 0,0 1 0,-1 0 0,1-1 0,-1 1 0,1-1 0,0 1 0,-1-1 0,1 1 0,0-1 0,0 1 0,-1-1 1,1 0-1,0 1 0,0-1 0,0 0 0,0 0 0,1 1 0,-2-1-1,1-1 0,-1 1-1,1 0 1,-1 0 0,1-1 0,-1 1 0,1 0 0,-1 0 0,1-1 0,-1 1 0,0-1 0,1 1 0,-1 0-1,0-1 1,1 1 0,-1-1 0,0 1 0,1-1 0,-1 1 0,0-1 0,0 1 0,1-2 0,0-2-3,0 0 1,0 0 0,-1 0 0,1-1-1,-1 1 1,0-6 0,-4-13-43,0 1 1,-1 0-1,-1 0 1,-1 0-1,-1 1 1,-1 0-1,-1 1 0,0-1 1,-27-35-1,36 55 43,-1-2-12,1 0-1,-2 1 1,1-1-1,0 0 1,0 1-1,-1 0 1,1 0-1,-1-1 1,0 1-1,0 1 1,-5-4-1,7 5 13,1 0 0,0 0 0,0-1 0,-1 1 0,1 0 0,0 0 0,-1 0 0,1 0 0,0 0 0,-1 0 0,1 0 0,0 0 0,0 0 0,-1 0 0,1 0 0,0 0 0,-1 0 0,1 0 0,0 0 0,-1 0 0,1 1 0,0-1 0,0 0 0,-1 0 0,1 0 0,0 0 0,0 1 0,-1-1 0,1 0 0,0 0 0,0 0 0,-1 1 0,1-1 0,0 0-1,0 0 1,0 1 0,0-1 0,0 0 0,-1 1 0,2 16-12,11 15 60,-9-28-107,-1 0-1,1 0 1,0 0 0,0-1 0,1 1-1,-1-1 1,1 0 0,-1 0 0,1 0-1,0 0 1,0-1 0,0 1 0,1-1-1,-1 0 1,0-1 0,9 3-1,-7-3-56,1 0 0,0 0 0,-1 0 0,1-1 0,0 0 0,0-1 0,-1 1 0,1-1 0,0 0 0,-1-1 0,10-3 0,18-8-334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02.504"/>
    </inkml:context>
    <inkml:brush xml:id="br0">
      <inkml:brushProperty name="width" value="0.035" units="cm"/>
      <inkml:brushProperty name="height" value="0.035" units="cm"/>
    </inkml:brush>
  </inkml:definitions>
  <inkml:trace contextRef="#ctx0" brushRef="#br0">286 1 19292,'-11'0'438,"-1"2"0,1-1 0,-1 2 0,1-1 0,0 1 0,0 1 0,0 0-1,1 1 1,-1 0 0,1 0 0,0 1 0,0 1 0,1 0 0,0 0 0,0 0 0,1 1 0,0 1 0,-8 9 0,15-17-428,1 0 1,-1 0-1,0-1 1,1 1-1,-1 0 1,1 0-1,0 0 1,-1-1-1,1 1 1,0 0-1,-1 0 1,1 0 0,0 0-1,0 0 1,0 0-1,0 0 1,0 0-1,0 0 1,0 0-1,0 1 1,0-2-13,1 1-1,-1-1 1,1 1 0,-1-1-1,1 1 1,-1-1 0,1 0 0,-1 1-1,1-1 1,-1 0 0,1 1-1,-1-1 1,1 0 0,0 1-1,-1-1 1,1 0 0,0 0 0,-1 0-1,1 0 1,0 0 0,0 0-1,7 0-112,0 0 0,0-1 0,14-3 0,-17 3 55,17-3-198,-1-1-29,-1 1-1,1 1 0,-1 1 0,1 1 0,0 0 0,21 4 1,-40-3 252,1 0 0,0 1 0,-1 0 0,1 0 0,0-1 0,-1 1 0,0 1 0,1-1 1,-1 0-1,0 1 0,1-1 0,-1 1 0,0 0 0,0-1 0,3 5 0,-4-5 40,0 1-1,-1-1 0,1 1 1,0 0-1,-1-1 0,1 1 1,-1-1-1,1 1 0,-1 0 1,0-1-1,0 1 0,0 0 1,0 0-1,0-1 0,0 1 1,0 0-1,-1-1 0,1 1 1,-1 0-1,1-1 1,-1 1-1,0-1 0,1 1 1,-1-1-1,-2 4 0,-3 3 110,0 0 0,0-1-1,-1 1 1,0-1 0,0 0 0,-1-1-1,-13 10 1,-64 32 900,81-46-971,-10 6 69,-2 0 0,1-1 0,-1-1 0,0-1 0,0 0 0,-1-1 1,1-1-1,-29 3 0,43-6-193,0 0 0,0 0 0,0 0 1,-1-1-1,1 1 0,0 0 1,0-1-1,0 0 0,0 1 1,0-1-1,0 0 0,0 0 1,-3-2-1,4 2 14,0 0 1,0 0-1,0 0 1,0-1-1,1 1 1,-1 0-1,0-1 1,1 1-1,-1 0 1,1-1 0,-1 1-1,1 0 1,-1-1-1,1 1 1,0-1-1,0 1 1,0-1-1,0 1 1,0-1-1,0-1 1,1-9-620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0.847"/>
    </inkml:context>
    <inkml:brush xml:id="br0">
      <inkml:brushProperty name="width" value="0.035" units="cm"/>
      <inkml:brushProperty name="height" value="0.035" units="cm"/>
    </inkml:brush>
  </inkml:definitions>
  <inkml:trace contextRef="#ctx0" brushRef="#br0">5 83 16556,'-4'4'1704,"8"-5"-1016,11 1-248,20-11 1673,16-2-1393,15-2-184,6 1-120,5 2-64,-2 2-136,-3 2-240,-6 5-112,-20 3-528,-11 3-272,-22 3 720,-8 2-192,-11 1-129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375"/>
    </inkml:context>
    <inkml:brush xml:id="br0">
      <inkml:brushProperty name="width" value="0.035" units="cm"/>
      <inkml:brushProperty name="height" value="0.035" units="cm"/>
    </inkml:brush>
  </inkml:definitions>
  <inkml:trace contextRef="#ctx0" brushRef="#br0">0 694 16868,'6'16'1704,"15"-11"-976,9-4-248,21-1 760,6 0-207,8 0-361,3 0-240,-1 0-808,-4 3-304,-7 3 576,-7 3-200,-13-4-128</inkml:trace>
  <inkml:trace contextRef="#ctx0" brushRef="#br0" timeOffset="1">865 0 18580,'21'5'477,"-1"1"0,0 0 0,-1 2 0,1 0 1,27 17-1,-42-22-436,0 0 1,-1 1 0,0-1-1,0 1 1,0 0-1,0 0 1,0 0 0,-1 1-1,0-1 1,0 1-1,0 0 1,0 0 0,-1 0-1,0 0 1,0 0-1,0 0 1,-1 1 0,0-1-1,0 0 1,0 1 0,-1-1-1,1 1 1,-1 0-1,-1-1 1,1 1 0,-2 7-1,-3 8 110,-1 1 0,0-1 0,-2-1 0,-17 34 0,-50 77 457,61-108-503,-57 88 278,24-40-963,-48 99 0,81-138 365,10-16-94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1.986"/>
    </inkml:context>
    <inkml:brush xml:id="br0">
      <inkml:brushProperty name="width" value="0.035" units="cm"/>
      <inkml:brushProperty name="height" value="0.035" units="cm"/>
    </inkml:brush>
  </inkml:definitions>
  <inkml:trace contextRef="#ctx0" brushRef="#br0">250 0 20516,'1'0'47,"-1"0"0,1 0 0,-1 0 0,1 0 0,0 1-1,-1-1 1,1 0 0,0 0 0,-1 1 0,1-1 0,-1 0-1,1 1 1,-1-1 0,1 0 0,-1 1 0,1-1 0,-1 1-1,1-1 1,-1 1 0,1-1 0,-1 1 0,0-1 0,1 1-1,-1-1 1,0 1 0,1-1 0,-1 1 0,0 0 0,0-1-1,0 1 1,0 0 0,0-1 0,1 1 0,-1 0 0,0-1-1,0 1 1,-1-1 0,1 1 0,0 0 0,0 0 0,-7 37 129,4-29 0,-117 387 1901,10-36-1643,103-334-397,1-1 1,-4 48-1,10-71-31,0 0 0,0 0 0,0 0 0,0 1 0,0-1 0,0 0 0,1 0 0,-1 0 0,1 0 0,-1 0 0,1 0 0,0 0 0,0 0-1,2 3 1,-2-5-1,-1 1 0,1 0 0,0 0 0,0-1 0,0 1 0,0-1 0,0 1 0,0-1-1,0 0 1,0 1 0,-1-1 0,2 0 0,-1 1 0,0-1 0,0 0 0,0 0 0,0 0-1,0 0 1,0 0 0,0 0 0,1 0 0,6-3 30,0 1-1,-1-1 1,1 0-1,-1 0 1,1-1-1,6-5 1,-9 6-11,65-38 237,84-46 244,-136 78-502,0 2-1,0 0 1,1 1 0,0 0 0,0 2 0,35-4-1,-48 8-97,0 0-1,0 0 1,0 0-1,0 1 1,1 0-1,-1 0 1,0 1-1,-1-1 1,1 1-1,0 0 1,0 1-1,-1 0 1,8 4-1,-7-2-70,0 0-1,0 1 0,0 0 1,0 0-1,-1 0 1,0 0-1,-1 1 0,1 0 1,4 9-1,0-1-469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170"/>
    </inkml:context>
    <inkml:brush xml:id="br0">
      <inkml:brushProperty name="width" value="0.035" units="cm"/>
      <inkml:brushProperty name="height" value="0.035" units="cm"/>
    </inkml:brush>
  </inkml:definitions>
  <inkml:trace contextRef="#ctx0" brushRef="#br0">12 54 18060,'-9'-49'2546,"6"45"-1530,3 12-105,2 16 205,70 304 2495,-70-319-3550,11 46 184,-2-4-67,2-1 1,28 68-1,-37-111-682,-2-11 26,-3-12 165,-11-47-161,4 21 76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2.562"/>
    </inkml:context>
    <inkml:brush xml:id="br0">
      <inkml:brushProperty name="width" value="0.035" units="cm"/>
      <inkml:brushProperty name="height" value="0.035" units="cm"/>
    </inkml:brush>
  </inkml:definitions>
  <inkml:trace contextRef="#ctx0" brushRef="#br0">82 227 21901,'0'2'108,"0"0"0,0-1 1,0 1-1,0 0 0,0 0 0,0 0 1,-1-1-1,1 1 0,-1 0 1,1 0-1,-1-1 0,0 1 0,1-1 1,-1 1-1,-2 2 0,-3 9 47,-8 37 141,3 1 0,1 0 0,-3 61 0,9-72-213,2-26-56,-6 53 183,3-1 1,4 113-1,1-177-198,0-1 0,0 1 0,0 0 0,0-1-1,1 1 1,-1 0 0,0-1 0,1 1-1,-1-1 1,1 1 0,0-1 0,-1 1-1,1-1 1,0 1 0,2 2 0,-2-4-7,-1-1 0,1 1 1,-1 0-1,1 0 1,-1 0-1,1 0 1,-1-1-1,1 1 1,0 0-1,-1 0 0,1-1 1,-1 1-1,0 0 1,1-1-1,-1 1 1,1-1-1,-1 1 0,1 0 1,-1-1-1,0 1 1,1-1-1,-1 1 1,0-1-1,0 1 1,1-1-1,-1 0 0,0 1 1,0-1-1,5-10 41,-1-1-1,0 1 1,3-14 0,38-322 273,-39 284-309,5-51-101,-6-133-1,-7 225 33,2 22 57,0 1 1,0-1 0,0 0 0,0 0 0,0 0 0,0 0 0,0 0 0,0 0-1,0 0 1,0 0 0,0 0 0,0 0 0,-1 0 0,1 0 0,0 0 0,0 0-1,0 0 1,0 0 0,0 0 0,0 0 0,0 0 0,0 0 0,0 0 0,0 0-1,0 0 1,0 0 0,0 0 0,0 0 0,-1 0 0,1 0 0,0 0-1,0 0 1,0 0 0,0 0 0,0 0 0,0-1 0,0 1 0,0 0 0,0 0-1,0 0 1,0 0 0,0 0 0,0 0 0,0 0 0,0 0 0,0 0 0,0 0-1,0 0 1,-4 29-28,4 2 21,0 1-1,10 56 1,-7-72 5,1 0 0,0 0 1,1 0-1,1 0 0,0-1 1,1 0-1,10 15 1,-15-27 1,0 0-1,0 1 1,0-1 0,0-1 0,1 1 0,-1 0 0,1-1 0,0 1 0,-1-1 0,1 0 0,1 0 0,-1 0 0,0 0 0,0 0-1,1-1 1,-1 1 0,1-1 0,-1 0 0,1 0 0,-1 0 0,1-1 0,0 1 0,-1-1 0,1 0 0,0 0 0,-1 0 0,1-1 0,0 1-1,-1-1 1,1 0 0,0 0 0,-1 0 0,1 0 0,-1-1 0,0 0 0,5-2 0,5-4 0,0-1 0,0-1 0,-1 0 0,-1 0 1,1-1-1,-2-1 0,11-14 0,14-22 19,-2-3 1,-2-1-1,-3-1 1,25-64-1,-69 164 47,-15 83 0,-3 82 18,28-163 14,2 1 0,3 0-1,7 89 1,0-113-45,0-18 11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3.616"/>
    </inkml:context>
    <inkml:brush xml:id="br0">
      <inkml:brushProperty name="width" value="0.035" units="cm"/>
      <inkml:brushProperty name="height" value="0.035" units="cm"/>
    </inkml:brush>
  </inkml:definitions>
  <inkml:trace contextRef="#ctx0" brushRef="#br0">21 3 17892,'0'0'33,"0"0"1,-1 0-1,1-1 0,0 1 1,0 0-1,0 0 0,0 0 1,0 0-1,0 0 0,0-1 1,-1 1-1,1 0 0,0 0 1,0 0-1,0 0 0,0 0 1,0 0-1,-1 0 0,1 0 1,0 0-1,0 0 0,0 0 1,0-1-1,-1 1 0,1 0 1,0 0-1,0 0 1,0 0-1,-1 0 0,1 0 1,0 0-1,0 1 0,0-1 1,0 0-1,-1 0 0,1 0 1,0 0-1,0 0 0,0 0 1,0 0-1,0 0 0,-1 0 1,1 0-1,0 0 0,0 1 1,0-1-1,0 0 0,0 0 1,0 0-1,-1 0 1,1 0-1,0 1 0,0-1 1,0 0-1,0 0 0,0 0 1,0 0-1,0 1 0,0-1 1,0 0-1,0 0 0,0 0 1,0 0-1,0 1 0,0-1 1,0 0-1,0 0 0,0 1 1,-5 17 428,1 12-77,1 0 0,2 1 0,1-1 1,2 0-1,0 0 0,2 0 0,2 0 0,9 32 0,-12-53-347,0 0 1,1 0-1,0-1 0,0 1 1,1-1-1,10 14 0,-13-20-26,0 1 0,0-1 1,0 1-1,1-1 0,-1 0 0,1 0 0,0 0 0,-1-1 0,1 1 0,0-1 1,0 1-1,0-1 0,0 0 0,0 0 0,1 0 0,-1 0 0,0-1 0,0 1 0,1-1 1,-1 0-1,0 0 0,7-1 0,-4-1 6,0 0-1,1 0 1,-1-1-1,0 1 1,0-2 0,0 1-1,-1-1 1,1 1-1,-1-2 1,0 1-1,0 0 1,0-1 0,-1 0-1,1 0 1,-1-1-1,0 1 1,-1-1 0,6-11-1,1-3 47,-1-1-1,-1 1 0,0-2 0,5-29 1,-9 35-9,-1 0 0,0 0 0,-1 0 0,-1 0 1,0-1-1,-1 1 0,-4-27 0,4 42-48,0-1 0,-1 1 0,1 0 0,-1 0-1,1 0 1,-1 0 0,1 0 0,-1-1 0,1 1 0,-1 0-1,0 0 1,0 0 0,1 1 0,-2-2 0,1 1-4,1 1 1,0 0-1,-1 0 1,1 0-1,-1 0 1,1 0-1,0-1 1,-1 1-1,1 0 0,-1 0 1,1 0-1,-1 0 1,1 0-1,0 0 1,-1 0-1,1 0 1,-1 1-1,1-1 1,-1 0-1,1 0 1,0 0-1,-1 0 1,1 0-1,0 1 1,-2-1-1,1 2 6,-1 0 0,0-1 1,0 1-1,1 0 0,-1 0 0,1 0 0,0 0 0,-1 0 0,1 0 1,0 1-1,-1 2 0,-2 10 3,1 1 0,0-1 1,1 1-1,0 0 0,2 0 1,0 0-1,0 0 0,2 0 0,0 0 1,1-1-1,0 1 0,1-1 0,1 1 1,11 24-1,-14-37-12,0 0 0,0 1 0,0-1 0,0 0 1,0 0-1,1-1 0,-1 1 0,1 0 0,0-1 0,0 1 0,0-1 1,0 0-1,0 0 0,0 0 0,1-1 0,-1 1 0,1-1 0,-1 0 1,1 0-1,-1 0 0,1 0 0,0 0 0,-1-1 0,1 0 0,0 0 0,0 0 1,-1 0-1,1 0 0,0-1 0,0 0 0,-1 1 0,1-1 0,-1-1 1,1 1-1,-1 0 0,1-1 0,-1 0 0,6-4 0,-2 0 4,1-1 0,-1-1 0,0 1 0,-1-1 0,0 0 0,0-1-1,0 0 1,-1 0 0,-1 0 0,1 0 0,-2-1 0,4-11 0,-2 6-9,-2 0-1,0 1 1,0-2 0,-1 1 0,-1 0 0,-1 0 0,-2-24 0,2 37 0,0-1 0,-1 0 0,1 1 0,-1-1 0,0 1 0,0-1 0,0 1-1,0 0 1,0-1 0,0 1 0,-1 0 0,1 0 0,-1 0 0,-2-3 0,4 5 3,-1 0 0,1-1 0,-1 1 0,1 0-1,-1 0 1,1-1 0,0 1 0,-1 0 0,1 0-1,-1 0 1,1 0 0,-1 0 0,1-1-1,-1 1 1,1 0 0,-1 0 0,1 0 0,-1 1-1,1-1 1,-1 0 0,1 0 0,-1 0 0,1 0-1,-1 0 1,1 0 0,-1 1 0,1-1 0,-2 1-3,1 0 1,0 1 0,0-1-1,-1 0 1,1 1 0,0-1-1,0 0 1,1 1 0,-1-1-1,0 1 1,0 0 0,0 1-1,-3 9-2,0 1-1,1-1 0,1 1 1,0 0-1,1-1 1,0 1-1,0 0 0,2 0 1,0 0-1,0 0 0,1-1 1,0 1-1,7 19 1,-7-29 6,-1-1-1,1 1 1,0 0 0,0 0 0,0-1 0,0 1 0,0-1 0,0 0 0,1 0 0,-1 0 0,1 0 0,0 0 0,-1 0 0,1-1 0,0 1 0,0-1 0,0 0 0,0 1 0,0-2 0,1 1 0,-1 0 0,0-1 0,5 1 0,6 0 0,1-1 0,-1-1 0,29-5 0,-22 3-5,24-4 6,-25 3 6,-1 1-1,1 1 1,0 0 0,0 1-1,0 2 1,31 3 0,-49-3 2,0-1 0,0 0-1,0 1 1,0-1 0,-1 1 0,1 0 0,0 0 0,0-1-1,0 1 1,-1 0 0,1 1 0,0-1 0,-1 0 0,1 0 0,-1 1-1,2 1 1,-3-3-1,0-1-1,0 1 0,-1 0 0,1 0 1,0 0-1,0 0 0,0 0 0,0 0 1,0 0-1,0 0 0,-1 0 0,1 0 1,0 0-1,0 0 0,0 0 0,0 0 1,0 0-1,-1 0 0,1 0 0,0 0 1,0 0-1,0 0 0,0 0 0,0 0 1,-1 0-1,1 0 0,0 0 0,0 0 1,0 0-1,0 0 0,0 0 0,0 0 1,0 0-1,-1 1 0,1-1 0,0 0 1,0 0-1,0 0 0,0 0 0,0 0 1,0 0-1,0 0 0,0 0 0,0 1 1,0-1-1,0 0 0,0 0 1,-1 0-1,1 0 0,0 0 0,0 1 1,0-1-1,0 0 0,0 0 0,0 0 1,0 0-1,0 0 0,0 1 0,0-1 1,1 0-1,-1 0 0,0 0 0,-13-6 211,4-3-94,1-1-1,0 1 1,0-1 0,1-1 0,-9-15-1,-27-63 265,27 53-304,11 25-109,-4-6-255,2 0 1,-7-23 0,14 39 215,0 1-1,0-1 1,0 1 0,0-1-1,0 0 1,0 1 0,0-1 0,0 1-1,0-1 1,0 0 0,0 1 0,1-1-1,-1 1 1,0-1 0,0 0-1,1 1 1,-1-1 0,0 1 0,1-1-1,-1 1 1,1-1 0,-1 1 0,0 0-1,1-1 1,-1 1 0,1-1 0,-1 1-1,1 0 1,-1 0 0,1-1-1,0 1 1,-1 0 0,1 0 0,-1-1-1,1 1 1,0 0 0,-1 0 0,1 0-1,-1 0 1,1 0 0,0 0 0,-1 0-1,1 0 1,0 0 0,0 1-1,43 2-773,-25-1 285,26-1-327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054"/>
    </inkml:context>
    <inkml:brush xml:id="br0">
      <inkml:brushProperty name="width" value="0.035" units="cm"/>
      <inkml:brushProperty name="height" value="0.035" units="cm"/>
    </inkml:brush>
  </inkml:definitions>
  <inkml:trace contextRef="#ctx0" brushRef="#br0">192 0 18324,'-9'3'207,"1"-1"0,-1 1 0,1 1 0,0 0 1,0 0-1,0 0 0,1 1 0,0 0 0,0 0 0,0 1 0,0 0 0,1 0 0,0 1 1,0-1-1,1 2 0,-1-1 0,2 0 0,-1 1 0,1 0 0,0 0 0,1 0 1,0 0-1,0 1 0,1-1 0,-3 14 0,5-20-204,0 0 0,0 1 0,0-1-1,0 0 1,0 0 0,0 1 0,0-1 0,1 0-1,-1 0 1,1 1 0,-1-1 0,1 0 0,0 0 0,0 0-1,0 0 1,0 0 0,3 4 0,-2-5-11,-1 0 0,1 0 0,-1 0 0,1 0 0,0 0 0,-1 0 0,1 0 0,0-1 1,0 1-1,0-1 0,-1 1 0,1-1 0,0 0 0,0 0 0,0 0 0,0 0 0,2 0 0,7-1-55,0-1 0,-1-1-1,1 0 1,-1 0-1,18-9 1,-18 8 24,-2-1 2,1 2 0,0-1 0,0 1 0,0 0 0,10-1 1,-17 4 45,-1 0 1,0 0 0,1 0 0,-1 0-1,0 0 1,1 0 0,-1 0 0,0 0 0,1 0-1,-1 1 1,0-1 0,1 0 0,-1 1-1,0 0 1,0-1 0,1 1 0,-1 0 0,0-1-1,0 1 1,0 0 0,0 0 0,0 0-1,0 0 1,0 0 0,0 0 0,0 0 0,-1 0-1,1 0 1,0 0 0,-1 1 0,1-1-1,-1 0 1,1 1 0,-1-1 0,0 0 0,1 0-1,-1 1 1,0-1 0,0 1 0,0-1-1,0 0 1,0 3 0,-1 4 94,0-1-1,0 1 1,0 0 0,-1-1 0,-1 0-1,1 1 1,-1-1 0,0 0-1,0 0 1,-1 0 0,-8 10 0,-6 8 424,-32 33 1,37-44-285,0-1 1,-25 18-1,32-27-268,1 0-1,-1-1 1,0 1 0,0-1-1,0 0 1,0-1 0,-1 0-1,1 0 1,-1 0 0,-8 1-1,14-3-32,0 0-1,0 0 1,0 0 0,0 0-1,0 0 1,0 0-1,0 0 1,0 0 0,0-1-1,0 1 1,0 0-1,0-1 1,0 1 0,0-1-1,0 1 1,0-1-1,0 0 1,0 1 0,0-1-1,0 0 1,1 1-1,-1-1 1,0-1-1,0 0-4,0 0-1,0 1 0,0-1 1,0 0-1,1 0 0,-1 0 0,1 0 1,0 0-1,-1 0 0,1 0 1,0-4-1,1-1-65,0-1 0,0 1 0,0-1 0,1 1 0,5-14 0,17-25-573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4.493"/>
    </inkml:context>
    <inkml:brush xml:id="br0">
      <inkml:brushProperty name="width" value="0.035" units="cm"/>
      <inkml:brushProperty name="height" value="0.035" units="cm"/>
    </inkml:brush>
  </inkml:definitions>
  <inkml:trace contextRef="#ctx0" brushRef="#br0">133 505 12547,'-1'12'541,"-2"0"0,1 0 0,-2-1 1,1 1-1,-2-1 0,-9 19 0,-10 28 2085,20-45-2219,1 1-1,0-1 0,1 1 1,0 0-1,2-1 1,-1 1-1,3 17 0,-2-27-332,1-1-1,-1 1 1,1-1-1,0 1 0,0-1 1,1 1-1,-1-1 1,1 1-1,0-1 0,0 0 1,0 0-1,0 0 1,4 4-1,-4-5-40,1 0 1,-1-1-1,1 1 0,-1-1 1,1 0-1,-1 0 0,1 0 1,0 0-1,0 0 0,0 0 1,-1-1-1,1 1 0,0-1 1,0 0-1,0 0 0,0 0 0,0 0 1,0 0-1,4-2 0,2 0-17,0-1 0,0 0 0,0 0 0,-1-1 0,1-1 0,-1 1 0,0-1 0,0 0 0,0-1 0,-1 0 0,0 0 0,0-1 0,-1 0 0,10-12 0,-4 2-8,1-1-1,-2 0 0,-1-1 1,0 0-1,10-29 1,-12 24-14,-2-1 0,0 1 0,-2-1 0,-1 0 0,-1 0 0,-1-1 0,-2-29 1,-2 19-131,-2 0 1,-2 0 0,-1 1 0,-17-50 0,19 69 25,-1 1-1,0 0 1,-1 0 0,0 0 0,-1 1 0,-22-26 0,27 36 63,0 0 1,0 0 0,-1 0-1,1 1 1,-1 0 0,0 0-1,0 0 1,0 0 0,-1 1-1,-7-3 1,9 4 12,0 0-1,0 0 1,0 1-1,-1 0 1,1 0 0,0 0-1,0 0 1,0 1-1,-1-1 1,1 1 0,0 0-1,0 1 1,0-1-1,0 1 1,-7 3 0,3 0 29,0 1 0,0 0 1,1 0-1,0 1 1,0 0-1,0 0 1,1 1-1,0-1 1,1 1-1,-1 1 0,2-1 1,-5 10-1,3-5 58,0 0 0,1 1 0,1 0-1,0 0 1,1 0 0,1 0 0,-2 23-1,4-33-30,0 0-1,1 1 1,-1-1 0,1 1-1,0-1 1,0 0-1,0 1 1,0-1-1,1 0 1,0 0 0,-1 0-1,2 0 1,-1 0-1,0 0 1,1-1-1,0 1 1,5 4 0,-2-3 5,0 0 1,1 0 0,0 0-1,0-1 1,0 0 0,1-1-1,-1 0 1,14 4 0,69 14 44,-61-15-61,-1 1-1,1 0 1,36 17-1,-58-21-13,0 1 0,1 0 0,-2 0 0,1 1-1,0 0 1,-1 0 0,0 0 0,0 1-1,-1 0 1,1 0 0,-1 0 0,-1 1 0,1 0-1,-1 0 1,0 0 0,5 13 0,-5-6-265,-1 0 1,0 0-1,-1 0 1,0 18-1,4 21-356,-3-43 269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056"/>
    </inkml:context>
    <inkml:brush xml:id="br0">
      <inkml:brushProperty name="width" value="0.035" units="cm"/>
      <inkml:brushProperty name="height" value="0.035" units="cm"/>
    </inkml:brush>
  </inkml:definitions>
  <inkml:trace contextRef="#ctx0" brushRef="#br0">0 144 16259,'16'21'2257,"-6"9"-1337,-7 9-440,-1 6 2481,4 3-2073,-2 2-248,4-7-512,1-4-160,1-13-432,2-10-176,3-16-464,-1-6-120,-4-18 783,-1-6-319,-6-6-64</inkml:trace>
  <inkml:trace contextRef="#ctx0" brushRef="#br0" timeOffset="1">143 249 15995,'2'2'174,"0"0"0,0 0-1,0 0 1,0 0 0,0-1-1,1 1 1,-1-1-1,1 1 1,-1-1 0,1 0-1,-1 0 1,1 0 0,0 0-1,-1 0 1,1-1-1,4 1 1,-1-1-10,-1 0 0,0 0 1,0-1-1,0 0 0,0 0 0,0 0 0,0 0 0,7-4 1,4-3 32,0 0 0,-1-1 1,-1-1-1,19-14 0,-20 13-71,0-1-1,-1 0 1,0-1 0,11-16-1,-19 24-74,0 0-1,0-1 0,-1 0 1,0 1-1,0-1 1,-1 0-1,0-1 0,0 1 1,0 0-1,-1-1 1,1 1-1,-2-1 0,1-12 1,-1 18-38,0 0 1,0 0 0,0-1-1,0 1 1,-1 0 0,1 0-1,0 0 1,-1-1-1,1 1 1,-1 0 0,1 0-1,-1 0 1,1 0-1,-1 0 1,0 0 0,0 0-1,1 0 1,-1 0-1,0 1 1,0-1 0,0 0-1,0 0 1,0 1 0,0-1-1,0 0 1,0 1-1,0-1 1,-1 1 0,1 0-1,0-1 1,0 1-1,0 0 1,0 0 0,-1 0-1,1 0 1,0-1 0,0 2-1,-1-1 1,1 0-1,0 0 1,0 0 0,0 1-1,-2 0 1,-3 0 40,0 1 0,0 0 0,0 1 0,0-1 0,0 1 0,1 0 0,-9 7 0,2 1 56,0 0 0,0 1 0,1 0 0,1 1 0,0 0 0,1 1 0,0 0 0,1 0 0,1 1 0,-11 29 0,11-23 36,1 0 0,0 1-1,2 0 1,1 0-1,0 0 1,2 0-1,2 36 1,0-47-84,0-1-1,1 1 1,0-1-1,1 0 1,0 0 0,0 0-1,1 0 1,1 0-1,7 12 1,-9-18-43,1 1 0,0 0 0,-1-1 0,1 1-1,1-1 1,-1 0 0,1-1 0,-1 1 0,1-1 0,0 0 0,1 0 0,-1 0-1,0-1 1,1 0 0,-1 0 0,1 0 0,0-1 0,7 1 0,-4-1-74,1-1 1,-1 0-1,1 0 1,-1-1-1,1 0 1,-1-1-1,0 0 1,0 0 0,0-1-1,0-1 1,0 1-1,0-1 1,-1-1-1,0 0 1,0 0-1,0 0 1,0-1-1,-1 0 1,10-11-1,-8 7 19,0 0 0,-1 0 0,-1-1-1,1 0 1,-2 0 0,0-1 0,0 0 0,-1 0-1,0 0 1,-1-1 0,-1 1 0,0-1 0,2-22-1,-4 18-38,-1 1 0,0 0 0,-4-18 0,-17-60-277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5.602"/>
    </inkml:context>
    <inkml:brush xml:id="br0">
      <inkml:brushProperty name="width" value="0.035" units="cm"/>
      <inkml:brushProperty name="height" value="0.035" units="cm"/>
    </inkml:brush>
  </inkml:definitions>
  <inkml:trace contextRef="#ctx0" brushRef="#br0">5 29 17564,'-3'-5'2168,"3"-2"-1408,-2-1-440,2 1 3857,6 5-3833,0 2-96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101"/>
    </inkml:context>
    <inkml:brush xml:id="br0">
      <inkml:brushProperty name="width" value="0.035" units="cm"/>
      <inkml:brushProperty name="height" value="0.035" units="cm"/>
    </inkml:brush>
  </inkml:definitions>
  <inkml:trace contextRef="#ctx0" brushRef="#br0">1 0 16059,'35'168'5621,"5"12"-3469,-38-173-2096,2 8 69,1-1 0,0 0-1,1-1 1,10 19 0,-14-29-123,0 0 1,0 0-1,0-1 0,1 1 1,-1 0-1,0-1 1,1 0-1,0 1 0,0-1 1,-1 0-1,1-1 1,0 1-1,0 0 0,1-1 1,-1 0-1,0 0 1,0 0-1,1 0 1,-1 0-1,1 0 0,-1-1 1,1 0-1,-1 0 1,6 0-1,1-2-58,0 0 0,0-1 0,0 0 0,0-1 0,16-8 0,-18 8 8,0 0 0,1 0 0,0 1 0,-1 0 0,1 1 0,0 0 0,10-1 0,-17 3 41,-1 0 1,1 0 0,0 0-1,-1 0 1,1 1-1,-1-1 1,1 1-1,-1-1 1,1 1 0,-1-1-1,0 1 1,1 0-1,-1-1 1,1 1 0,-1 0-1,0 0 1,0 0-1,0 0 1,1 0-1,-1 0 1,0 1 0,0-1-1,-1 0 1,1 0-1,0 1 1,0-1-1,-1 1 1,1-1 0,0 1-1,-1-1 1,0 1-1,1 2 1,1 5 37,-1-1-1,-1 1 1,0-1-1,-1 15 1,-2 1 153,-1-1 0,-1 1 0,-1-1 0,0-1 0,-2 1 0,-1-1 0,-1-1 0,-1 0-1,0 0 1,-2-1 0,-26 33 0,32-46-78,-1 1-1,0-1 1,0-1 0,0 0-1,0 0 1,-13 6-1,18-10-97,0-1 0,-1 1-1,1-1 1,-1 0-1,1 0 1,-1 0-1,0-1 1,1 1 0,-6-1-1,7 0-33,1 0 0,-1-1 0,0 1 0,1 0 0,-1-1-1,0 1 1,1-1 0,-1 0 0,1 1 0,-1-1 0,0 0 0,1 0 0,0 0 0,-1 0 0,1 0-1,0 0 1,-1-1 0,1 1 0,0 0 0,-1-2 0,0-1-130,1 1 1,0 0-1,-1-1 0,1 1 1,0 0-1,1-1 0,-1 0 1,1 1-1,-1-1 1,1 1-1,0-1 0,0 1 1,1-1-1,-1 1 0,1-1 1,0 1-1,0-1 0,0 1 1,0-1-1,0 1 1,4-6-1,2-4-629,1-1 0,0 1 0,17-19 0,7-5-249,3 0-167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6.591"/>
    </inkml:context>
    <inkml:brush xml:id="br0">
      <inkml:brushProperty name="width" value="0.035" units="cm"/>
      <inkml:brushProperty name="height" value="0.035" units="cm"/>
    </inkml:brush>
  </inkml:definitions>
  <inkml:trace contextRef="#ctx0" brushRef="#br0">122 162 19172,'8'-16'391,"-1"-1"-1,-1 0 1,-1 0-1,0-1 1,-1 0-1,2-26 1,-8 30 398,-1 13-296,-2 8 5,-1 10-312,1 0-1,0 0 0,1 0 1,-2 22-1,-3 78-10,10-78-269,1 1 0,3-2 0,0 1 1,3 0-1,1-1 0,2-1 0,2 0 0,1 0 0,2-1 0,1-1 0,2-1 1,32 45-1,-48-75 31,0 1-81,0 0 1,1-1 0,-1 1-1,1-1 1,0 0 0,1 0-1,-1 0 1,1 0 0,5 3-1,-10-7 111,1 0 0,-1 0 0,0 0 0,1 1 0,-1-1 0,0 0 0,1 0-1,-1 0 1,0 0 0,1 0 0,-1 0 0,0 1 0,1-1 0,-1 0 0,0 0-1,1 0 1,-1 0 0,0 0 0,1 0 0,-1-1 0,0 1 0,1 0 0,-1 0-1,0 0 1,1 0 0,-1 0 0,0 0 0,1-1 0,-1 1 0,0 0 0,0 0 0,1 0-1,-1-1 1,2-12-705,-12-19-205,-5 0 490,-2 1 0,-1 1 0,-1 0-1,-1 2 1,-26-28 0,-3 4 1242,-80-69 0,107 104 55,22 17-810,0 0 0,0 0 0,-1 0 1,1 0-1,0 0 0,0-1 0,0 1 1,-1 0-1,1 0 0,0 0 0,0 0 0,0 0 1,0-1-1,-1 1 0,1 0 0,0 0 1,0 0-1,0-1 0,0 1 0,0 0 1,-1 0-1,1 0 0,0-1 0,0 1 0,0 0 1,0 0-1,0-1 0,0 1 0,0 0 1,0 0-1,0-1 0,0 1 0,0 0 1,0 0-1,0-1 0,8-1 613,7 2-211,0 0 1,0 1-1,23 5 1,9 1-172,229 20-3566,-213-20 2589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024"/>
    </inkml:context>
    <inkml:brush xml:id="br0">
      <inkml:brushProperty name="width" value="0.035" units="cm"/>
      <inkml:brushProperty name="height" value="0.035" units="cm"/>
    </inkml:brush>
  </inkml:definitions>
  <inkml:trace contextRef="#ctx0" brushRef="#br0">159 313 17588,'-5'-1'207,"0"1"1,1 0-1,-1 1 1,0-1-1,0 1 1,1 0-1,-1 0 1,0 0-1,1 1 1,-1-1-1,1 1 1,0 0-1,-1 1 1,1-1-1,0 1 1,0 0-1,1 0 0,-1 0 1,1 0-1,-1 0 1,-4 7-1,1-1 77,0 0 0,0 0 0,1 1 0,0-1 0,0 2 0,1-1 0,1 0 0,-4 14 0,7-21-239,0 0 0,0 0 0,1-1 0,-1 1 0,1 0-1,0 0 1,0 0 0,0-1 0,0 1 0,1 4 0,0-6-40,-1-1 0,1 1 0,-1 0-1,1 0 1,-1 0 0,1-1 0,-1 1 0,1 0 0,0-1-1,0 1 1,-1 0 0,1-1 0,0 1 0,0-1 0,0 0 0,-1 1-1,1-1 1,0 1 0,0-1 0,0 0 0,0 0 0,0 1-1,0-1 1,0 0 0,0 0 0,0 0 0,-1 0 0,1 0 0,0 0-1,0-1 1,0 1 0,0 0 0,2-1 0,103-25-288,-69 15 123,53-8-1,-79 17 127,0 1 0,0 0 0,1 1 0,-1 1-1,0-1 1,0 2 0,0 0 0,0 0-1,13 5 1,-20-6 24,-1 0 0,0 1 0,0-1-1,1 1 1,-1 0 0,-1 0 0,1 0 0,0 0-1,0 1 1,3 3 0,-5-4 9,0-1 0,0 1 0,0-1 0,0 1 0,-1 0 0,1 0 0,0-1 0,-1 1 0,1 0 0,-1 0 0,1 0 0,-1 0 0,0 0 0,0-1 0,0 1 0,0 0 0,0 0 0,-1 0 0,1 0 0,0 0 0,-1 0 0,0 1 1,-2 4 22,0-1 0,0 0 0,-1 0 0,0 0 1,0 0-1,0-1 0,-7 7 0,-39 35 233,40-39-199,-87 70 505,-35 32 269,128-106-803,0 0 1,0 1-1,0 0 1,0-1 0,1 1-1,-4 8 1,7-12-27,-1 0 0,1 0 0,0 0-1,0-1 1,-1 1 0,1 0 0,0 0 0,0 0 0,0-1 0,0 1 0,0 0-1,0 0 1,0 0 0,0-1 0,0 1 0,1 0 0,-1 0 0,0 0 0,0-1-1,1 1 1,0 1 0,0-1-4,0 0 0,0-1 0,0 1 0,0 0 0,0-1 0,0 1 0,0 0 0,0-1 0,1 1 0,-1-1 0,0 0 0,0 1 0,1-1 0,-1 0-1,0 0 1,0 0 0,1 0 0,1 0 0,11-1-40,0 0 0,0-1 0,0 0 0,0-1 0,0-1 0,15-5 0,82-40-429,-64 25 90,0-3 1,78-60-1,-94 62 184,-1-1-1,-2-2 1,0-1 0,34-47-1,-51 60 167,15-28 0,-24 39 51,1-1-1,-1 0 1,0 0 0,0 0 0,0 0-1,-1 0 1,0-1 0,0-8-1,-1 15-5,0-1-1,1 0 1,-1 0-1,0 1 0,0-1 1,0 0-1,0 1 1,-1-1-1,1 0 0,0 0 1,0 1-1,0-1 1,0 0-1,-1 1 0,1-1 1,0 0-1,-1 1 1,1-1-1,-1 1 0,1-1 1,0 1-1,-1-1 1,1 0-1,-1 1 0,0 0 1,1-1-1,-2 0 1,1 1 7,0 0 1,0 0 0,0 0 0,0 0 0,0 0 0,0 0 0,0 1 0,0-1 0,0 0 0,0 0 0,0 1-1,0-1 1,0 1 0,0-1 0,1 1 0,-2 0 0,-4 3 63,1 0-1,0 1 1,0-1-1,1 1 1,-5 5 0,2 1 14,-1 1 1,2 0 0,0 0 0,0 1-1,1-1 1,1 1 0,-5 24 0,7-27-71,0 1 0,1-1 1,0 0-1,1 0 1,0 0-1,1 0 0,0 1 1,1-1-1,0 0 1,0 0-1,5 10 1,-6-17-81,0 0 1,0-1 0,1 1 0,-1 0 0,1-1 0,0 0-1,0 1 1,0-1 0,0 0 0,0 0 0,0 0 0,1 0-1,-1 0 1,0-1 0,1 1 0,4 1 0,-5-2-3,0-1 1,0 1-1,0-1 1,1 1-1,-1-1 0,0 0 1,1 0-1,-1 0 1,0 0-1,0 0 1,1-1-1,-1 1 0,0-1 1,0 1-1,1-1 1,-1 0-1,0 0 1,0 0-1,0 0 0,0 0 1,0 0-1,1-2 1,20-21-326,-5-8-113</inkml:trace>
  <inkml:trace contextRef="#ctx0" brushRef="#br0" timeOffset="1">725 0 17996,'0'23'1640,"5"1"-1256,7 0-424,6 0 752,12-3-472,9-2-136,6-6-192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7.525"/>
    </inkml:context>
    <inkml:brush xml:id="br0">
      <inkml:brushProperty name="width" value="0.035" units="cm"/>
      <inkml:brushProperty name="height" value="0.035" units="cm"/>
    </inkml:brush>
  </inkml:definitions>
  <inkml:trace contextRef="#ctx0" brushRef="#br0">105 555 15355,'-2'3'137,"-20"28"2171,-30 57-1,47-78-1885,1 1-1,0-1 0,0 1 0,1-1 1,1 1-1,-1 0 0,2 0 1,-1 0-1,2 1 0,0 14 0,0-24-365,0 0-1,0 0 0,1 0 0,-1 1 1,1-1-1,-1 0 0,1 0 1,0 0-1,0 0 0,0 0 0,0 0 1,0 0-1,0 0 0,0-1 1,1 1-1,-1 0 0,1-1 0,-1 1 1,1-1-1,0 1 0,-1-1 1,1 0-1,0 0 0,4 2 0,-3-2-23,0 0 1,1-1-1,-1 1 0,1-1 0,-1 1 0,1-1 0,-1 0 0,1 0 0,-1-1 0,1 1 0,-1-1 0,1 0 0,-1 0 0,0 0 0,4-2 0,3-1-17,-1-1 0,0 0 0,0-1 0,0 0 0,-1 0 0,0-1 0,0 0 0,-1-1 0,10-12 0,1-3 5,-2-1-1,17-32 0,-14 18-16,-1-1 0,-2 0 0,-2-1 0,15-70-1,-22 78-40,-2 0-1,-2-1 0,-1 0 0,-1 0 1,-2 0-1,-7-52 0,6 75 16,0 1 0,0-1 0,-1 1 1,0 0-1,-1 0 0,0 0 0,-1 1 0,-9-16 0,12 22 13,0-1 0,0 1-1,-1-1 1,1 1 0,-1 0-1,1 0 1,-1 0 0,0 0 0,0 0-1,0 1 1,0-1 0,0 1-1,0 0 1,0 0 0,0 0 0,0 0-1,-1 1 1,1-1 0,0 1-1,0 0 1,-1 0 0,1 0 0,0 0-1,-1 0 1,1 1 0,0 0-1,0-1 1,-6 3 0,0 1-5,1 0 1,-1 1-1,1 0 0,0 0 1,0 1-1,0 0 0,1 0 1,0 1-1,0 0 1,0 0-1,1 1 0,-9 14 1,5-6 3,0 1 1,2 0 0,0 0-1,1 1 1,-8 30 0,13-42 6,1 0 0,-1 1 0,1-1 0,1 1 0,-1-1 0,1 1 0,1-1 0,-1 1 1,1-1-1,0 1 0,0-1 0,1 0 0,0 1 0,3 6 0,-2-7-16,1 0 0,0 0-1,0-1 1,0 0 0,1 0 0,0 0 0,0 0 0,0-1-1,0 0 1,1 0 0,-1 0 0,1-1 0,10 5-1,93 33-288,-82-33 269,0 1 1,-1 1-1,-1 2 1,35 20-1,-53-27 50,0 0-1,0 1 1,-1-1-1,0 1 0,0 0 1,-1 1-1,0-1 1,0 1-1,0 0 1,-1 0-1,0 1 0,0-1 1,-1 1-1,0 0 1,0 0-1,-1 0 0,0 0 1,-1 0-1,1 12 1,-1-15-31,0 1 1,0-1-1,-1 0 1,0 1-1,0-1 1,-1 1-1,0-1 1,0 0-1,0 1 1,0-1-1,-1 0 1,-4 10-1,-7-1-62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7.603"/>
    </inkml:context>
    <inkml:brush xml:id="br0">
      <inkml:brushProperty name="width" value="0.035" units="cm"/>
      <inkml:brushProperty name="height" value="0.035" units="cm"/>
    </inkml:brush>
  </inkml:definitions>
  <inkml:trace contextRef="#ctx0" brushRef="#br0">65 359 16644,'2'2'151,"0"-1"0,1 1 1,-1-1-1,1 1 1,-1-1-1,1 0 0,0 0 1,-1 0-1,1 0 1,0-1-1,-1 1 0,1-1 1,0 0-1,0 1 1,0-1-1,-1 0 0,1-1 1,0 1-1,0-1 1,3 0-1,-2-1 28,0 0 0,0 0 1,0 0-1,-1 0 0,1-1 0,-1 0 1,1 1-1,-1-1 0,0-1 0,0 1 1,5-7-1,-1-1 98,0 0 1,-1-1-1,-1 0 0,0 0 1,0 0-1,-1 0 1,5-26-1,-8 26-124,0-1 0,-1 1 0,0-1 0,-1 1 0,0 0 0,-1-1 0,-6-21 0,7 29-114,-1 0 1,0-1-1,0 1 0,0 0 0,-1 0 0,1 0 0,-1 1 0,0-1 0,-1 1 0,1-1 0,-1 1 0,0 0 0,0 1 0,0-1 1,-1 1-1,1-1 0,-1 1 0,1 0 0,-9-3 0,10 5-24,0 1 1,0-1-1,0 0 0,0 1 0,0 0 1,0 0-1,0 0 0,0 0 1,0 0-1,0 1 0,0-1 0,0 1 1,0 0-1,0-1 0,0 2 1,0-1-1,1 0 0,-1 0 1,0 1-1,1 0 0,-1-1 0,1 1 1,-1 0-1,1 0 0,0 0 1,-2 4-1,-2 0 3,1 1 0,0 0 0,1 1 0,-1-1 0,1 1 0,1 0 0,0-1 0,-4 14 0,2 3-7,1 0 0,1 0 0,0 1 0,2-1 0,2 1 0,0-1 0,1 1 0,1-1 0,12 42 0,-13-57-10,1 0-1,1-1 0,-1 1 1,1-1-1,1 0 0,0 0 1,0 0-1,8 9 0,-11-14 1,0-1 0,0 0 0,1 0 0,-1 0-1,0-1 1,1 1 0,-1 0 0,1-1 0,0 0 0,-1 0-1,1 0 1,0 0 0,0 0 0,0 0 0,0 0 0,0-1-1,0 0 1,-1 0 0,1 1 0,0-2 0,0 1 0,0 0 0,0-1-1,0 1 1,0-1 0,0 0 0,0 0 0,-1 0 0,4-1-1,2-3 12,-1 0 0,1 0-1,-2-1 1,1 1-1,0-2 1,-1 1 0,0-1-1,-1 0 1,1 0-1,-1 0 1,-1-1-1,6-9 1,3-10 45,-1-1 0,10-37 0,-14 40-3,-1-1-1,-2 0 1,0 0 0,-2 0-1,-1-1 1,-2-39 0,-2 55 25,0 15-24,0 19-9,5 22-14,2 0 0,2 0 1,2-1-1,18 52 0,-23-85-24,0 0 0,10 17-1,-13-25-6,0-1 0,1 0 0,-1 0 0,1 0 0,-1 0 0,1 0 0,0-1 1,0 1-1,-1 0 0,1-1 0,1 1 0,-1-1 0,0 0 0,0 0 0,0 0 0,1 0 0,-1 0 0,3 1 0,-3-2-12,-1 0-1,1-1 1,0 1 0,-1 0 0,1 0 0,0-1-1,-1 1 1,1-1 0,-1 0 0,1 1-1,-1-1 1,1 0 0,-1 0 0,0 0-1,1 0 1,-1 0 0,0 0 0,0 0-1,0 0 1,0-1 0,1 1 0,-2 0-1,2-2 1,20-37-928,-21 37 790,51-113-3553,-36 86 2781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278"/>
    </inkml:context>
    <inkml:brush xml:id="br0">
      <inkml:brushProperty name="width" value="0.035" units="cm"/>
      <inkml:brushProperty name="height" value="0.035" units="cm"/>
    </inkml:brush>
  </inkml:definitions>
  <inkml:trace contextRef="#ctx0" brushRef="#br0">0 63 18452,'5'-8'433,"-3"5"-227,0-1 0,1 0 0,-1 1 0,1-1 0,0 1 0,0 0-1,6-5 1,-9 8-187,0 0-1,1 0 0,-1-1 0,0 1 0,0 0 1,0 0-1,1 0 0,-1 0 0,0 0 0,0 0 1,1 0-1,-1 0 0,0 0 0,0 0 1,0 0-1,1 0 0,-1 0 0,0 0 0,0 0 1,1 0-1,-1 0 0,0 0 0,0 1 0,0-1 1,1 0-1,-1 0 0,0 0 0,0 0 0,0 0 1,0 1-1,1-1 0,-1 0 0,0 0 0,0 0 1,0 0-1,0 1 0,0-1 0,1 0 1,4 14 547,0 19 174,-4-30-672,7 83 604,-6-46-531,3-1 1,15 66-1,-19-101-136,0 0 0,0-1 0,1 1 0,-1 0-1,1-1 1,0 0 0,0 1 0,0-1 0,3 3 0,-4-5-4,0 0 0,0-1 0,0 1 1,0 0-1,0-1 0,0 1 0,0 0 1,0-1-1,1 1 0,-1-1 0,0 0 1,0 1-1,0-1 0,1 0 0,-1 0 1,0 0-1,0 0 0,0 0 0,1 0 1,-1 0-1,0 0 0,0-1 0,1 1 0,-1 0 1,0-1-1,0 1 0,0-1 0,0 1 1,0-1-1,0 0 0,0 1 0,0-1 1,0 0-1,1-1 0,6-4 5,0-1-1,-1-1 1,0 1 0,-1-1-1,1 0 1,-2-1-1,10-15 1,30-75 45,-29 62-27,5-13 9,26-54 110,-39 91-100,-8 13-41,0 0-1,1 0 0,-1-1 0,0 1 0,0 0 1,0 0-1,0 0 0,0 0 0,0 0 0,0 0 1,0 0-1,0 0 0,0 0 0,0 0 0,1 0 1,-1 0-1,0 0 0,0 0 0,0 0 0,0 0 0,0 0 1,0 0-1,0 0 0,0 0 0,1 0 0,-1 0 1,0 0-1,0 0 0,0 0 0,0 0 0,0 0 1,0 0-1,0 0 0,0 0 0,1 0 0,-1 0 0,0 0 1,0 0-1,0 0 0,0 0 0,0 0 0,0 0 1,0 0-1,0 0 0,0 1 0,0-1 0,0 0 1,0 0-1,0 0 0,1 0 0,-1 0 0,0 0 1,0 0-1,1 27 121,-1-22-110,-1 96 193,0 78 36,1-179-241,0 6-77,0 1 0,1-1 1,0 1-1,0-1 0,0 0 0,1 1 0,3 9 1,-5-16 58,1 0 1,-1 1 0,0-1-1,0 0 1,0 0 0,0 1 0,0-1-1,0 0 1,0 0 0,1 1 0,-1-1-1,0 0 1,0 0 0,0 1 0,1-1-1,-1 0 1,0 0 0,0 0 0,1 0-1,-1 1 1,0-1 0,0 0 0,1 0-1,-1 0 1,0 0 0,0 0 0,1 0-1,-1 0 1,0 0 0,1 0-1,-1 0 1,0 0 0,0 0 0,1 0-1,-1 0 1,0 0 0,1 0 0,-1 0-1,0 0 1,0 0 0,1 0 0,-1 0-1,0-1 1,0 1 0,1 0 0,-1 0-1,0 0 1,0 0 0,1-1 0,-1 1-1,0 0 1,0 0 0,0 0 0,1-1-1,-1 1 1,0 0 0,0-1-1,11-20-175,-8 15 63,11-25-259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8.790"/>
    </inkml:context>
    <inkml:brush xml:id="br0">
      <inkml:brushProperty name="width" value="0.035" units="cm"/>
      <inkml:brushProperty name="height" value="0.035" units="cm"/>
    </inkml:brush>
  </inkml:definitions>
  <inkml:trace contextRef="#ctx0" brushRef="#br0">99 125 16844,'-31'40'1542,"-13"18"-717,41-53-683,0 0-1,0 0 1,0 1 0,1-1 0,0 1-1,0 0 1,1-1 0,-1 1 0,0 8-1,2-13-122,0 1 0,0-1 0,0 0 0,0 1 0,0-1 0,0 1-1,0-1 1,0 1 0,1-1 0,-1 0 0,0 1 0,1-1 0,-1 0-1,1 1 1,0-1 0,-1 0 0,1 0 0,0 1 0,0-1 0,0 0 0,0 0-1,0 0 1,0 0 0,0 0 0,0 0 0,0-1 0,0 1 0,0 0-1,1 0 1,-1-1 0,0 1 0,1-1 0,-1 1 0,0-1 0,1 0-1,-1 1 1,1-1 0,-1 0 0,0 0 0,1 0 0,-1 0 0,1 0 0,-1 0-1,1-1 1,1 1 0,4-2-14,0 1 0,0-1 0,-1 0 0,1 0 0,-1-1 0,1 1 0,-1-2 0,6-3 0,-4 1 18,0-1 1,0 0 0,-1 0-1,0-1 1,0 0 0,-1 0 0,0 0-1,-1-1 1,0 0 0,0 0 0,0-1-1,4-16 1,-6 18 43,-1-1 0,0 1 0,0 0 1,-1-1-1,0 1 0,-1-1 0,0 1 0,0-1 0,-1 1 1,0-1-1,0 1 0,-1-1 0,0 1 0,0 0 0,-7-13 1,8 19-33,0 0 1,0-1 0,0 1 0,-1 1 0,1-1 0,0 0-1,-1 0 1,0 0 0,1 1 0,-1-1 0,0 1 0,0-1-1,0 1 1,0 0 0,0 0 0,-3-1 0,4 2-20,0-1-1,0 1 1,0 0 0,0 0 0,-1 0 0,1 1-1,0-1 1,0 0 0,0 0 0,-1 0 0,1 1-1,0-1 1,0 1 0,0-1 0,0 1 0,0-1 0,0 1-1,0 0 1,0 0 0,0-1 0,0 1 0,0 0-1,1 0 1,-1 0 0,0 0 0,0 0 0,1 0-1,-1 0 1,1 0 0,-1 0 0,1 0 0,-1 2-1,-2 5-13,0 0 0,0 1 0,1-1 0,1 1 0,-1 0 0,1-1 0,1 1 0,0 0 0,0 0-1,0 0 1,1-1 0,4 17 0,-3-18-86,0 0-1,0 0 1,1 0-1,0 0 1,0-1 0,1 1-1,5 6 1,-7-9-20,1-1 0,-1 0 0,1 0 0,0-1 0,0 1 0,0 0 0,1-1 0,-1 0 0,0 0 0,1 0 0,0 0 1,-1 0-1,6 1 0,-4-2 53,-1-1-1,0 1 1,1-1 0,-1 0 0,1 0 0,-1 0-1,0 0 1,1-1 0,-1 0 0,0 0 0,0 0 0,1 0-1,-1-1 1,0 1 0,4-4 0,33-17-515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321"/>
    </inkml:context>
    <inkml:brush xml:id="br0">
      <inkml:brushProperty name="width" value="0.035" units="cm"/>
      <inkml:brushProperty name="height" value="0.035" units="cm"/>
    </inkml:brush>
  </inkml:definitions>
  <inkml:trace contextRef="#ctx0" brushRef="#br0">79 469 14307,'-20'58'1491,"-21"70"462,36-107-1475,1 0 0,0 1-1,2-1 1,-1 25 0,3-40-340,1 1 0,-1-1 1,1 0-1,0 0 0,1 1 0,3 10 0,-4-15-104,-1-1 1,1 1-1,0-1 0,0 1 0,0-1 1,0 1-1,0-1 0,0 1 1,1-1-1,-1 0 0,0 0 1,1 0-1,-1 0 0,0 0 1,1 0-1,0 0 0,-1 0 1,1 0-1,-1-1 0,1 1 1,0-1-1,0 1 0,-1-1 1,1 0-1,0 1 0,0-1 1,-1 0-1,1 0 0,3-1 1,1 0 12,0 0-1,0-1 1,0 0 0,0 0 0,0-1-1,0 0 1,0 0 0,-1 0 0,0 0 0,1-1-1,-1 0 1,5-6 0,6-5 19,-1-2 0,16-21 1,-5 2-11,-3-1 0,-1 0 0,-2-2 0,-1-1 0,-2 0 0,-2-1 0,-2-1 0,-1 0 1,-3 0-1,-1-1 0,-2-1 0,0-49 0,-6 90-55,1-18 10,-2-1 0,-3-27 0,3 44-10,0 0-1,0 1 0,0-1 1,0 0-1,-1 1 1,1-1-1,-1 1 1,0 0-1,-1-1 0,1 1 1,-1 0-1,0 0 1,0 1-1,0-1 1,0 1-1,-7-6 0,8 8-2,0 0-1,-1 0 1,1 0-1,-1 0 1,1 0-1,-1 1 1,1-1-1,-1 1 1,1-1-1,-1 1 1,1 0-1,-1 0 0,0 0 1,1 1-1,-1-1 1,1 0-1,-1 1 1,1 0-1,-1 0 1,1-1-1,-1 1 1,1 1-1,0-1 1,-4 2-1,-2 3-6,0 0 1,0 0-1,0 1 0,1 0 0,-7 7 0,-7 11 25,1 1 0,1 0 0,2 2 0,1 0-1,0 0 1,-14 42 0,26-60-5,3-8-7,-1 1 1,1 0-1,0 0 0,0 0 1,0 0-1,0 0 1,0 0-1,1 0 0,-1 0 1,1 0-1,0 0 0,0 0 1,0 0-1,0 0 0,1 0 1,-1 1-1,2 3 0,-1-6-3,-1 0 0,1 0 0,-1 0-1,1-1 1,0 1 0,-1 0-1,1 0 1,0-1 0,0 1 0,-1-1-1,1 1 1,0-1 0,0 1-1,0-1 1,0 1 0,0-1 0,0 0-1,0 1 1,0-1 0,0 0-1,0 0 1,0 0 0,0 0 0,1 0-1,25-5-66,-25 5 60,26-10-213,38-18 0,-50 20 97,1 0 0,-1 1 0,1 1 0,0 1 0,1 0 0,-1 1 0,24-2 0,-36 6 94,-1 0 0,0 0 1,0 1-1,0-1 0,0 1 0,0 0 0,0 0 1,0 0-1,0 1 0,0-1 0,0 1 0,0 0 0,-1 0 1,1 1-1,4 3 0,-4-2-23,0 1-1,0-1 1,0 1-1,-1 0 1,0 0 0,0 0-1,0 0 1,-1 0 0,4 12-1,0 6 121,-1 0 0,-2 0 0,0 1 0,-1 33 0,-1-37 309,3 96 117,1-72-271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49.809"/>
    </inkml:context>
    <inkml:brush xml:id="br0">
      <inkml:brushProperty name="width" value="0.035" units="cm"/>
      <inkml:brushProperty name="height" value="0.035" units="cm"/>
    </inkml:brush>
  </inkml:definitions>
  <inkml:trace contextRef="#ctx0" brushRef="#br0">138 607 17468,'-5'-5'353,"1"0"0,-1 0 0,0 1 0,0-1 0,-1 1 0,0 0 0,1 0 0,-8-3 0,11 7-267,1-1 0,-1 0 0,0 1-1,0-1 1,0 1 0,0-1 0,0 1 0,0 0-1,0 0 1,0 0 0,0 0 0,0 0-1,0 1 1,0-1 0,0 0 0,0 1 0,0 0-1,1-1 1,-1 1 0,0 0 0,0 0-1,1 0 1,-1 0 0,0 0 0,1 0 0,-1 1-1,1-1 1,-1 1 0,1-1 0,0 1 0,-2 2-1,-1 2 29,1 1 0,-1-1-1,1 1 1,1 0 0,-1 0-1,1 1 1,1-1 0,-1 0 0,1 1-1,1-1 1,-1 1 0,1-1-1,0 1 1,1-1 0,0 0-1,2 12 1,-1-13-80,0 0 0,0 1 0,0-1-1,0 0 1,1 0 0,0-1 0,0 1 0,8 9 0,-9-12-15,1 0 1,0-1 0,0 1 0,0 0 0,0-1 0,0 0 0,0 0 0,0 0-1,1 0 1,-1 0 0,1-1 0,0 0 0,-1 1 0,1-1 0,5 0 0,-5-1-12,0 1 0,1-2 0,-1 1 1,0 0-1,1-1 0,-1 0 1,0 0-1,0 0 0,1-1 0,-1 1 1,0-1-1,0 0 0,-1 0 1,1 0-1,0-1 0,-1 1 1,1-1-1,-1 0 0,0 0 0,0 0 1,0-1-1,-1 1 0,1-1 1,2-4-1,3-5 4,-1 1 0,0-1 0,-1-1 0,-1 1 0,8-29 1,-10 28-6,1 0 1,-2-1 0,0 1-1,-1-1 1,0 0 0,-1 1-1,-1-1 1,0 0 0,-1 1 0,-1 0-1,0-1 1,-5-13 0,6 25-5,1-1 0,-1 1 0,0-1 1,0 1-1,0 0 0,-1 0 0,-4-5 0,7 7-2,-1 1 0,0-1 0,0 0-1,0 1 1,0-1 0,0 1 0,1-1-1,-1 1 1,0 0 0,0-1-1,0 1 1,0 0 0,0-1 0,0 1-1,0 0 1,0 0 0,0 0 0,0 0-1,0 0 1,0 0 0,0 0 0,0 1-1,0-1 1,0 0 0,0 0-1,0 1 1,0-1 0,0 1 0,0-1-1,0 1 1,0-1 0,0 1 0,-1 1-1,-2 2 1,1-1 0,-1 1 0,1 1 0,0-1 0,0 0 0,0 1 0,1 0 0,0-1 0,0 1 0,0 0 0,0 0 0,1 0-1,0 1 1,-1 8 0,1-7-47,0 0 0,1 1 0,-1-1 0,2 0 0,-1 1 0,1-1-1,1 0 1,-1 1 0,1-1 0,3 8 0,-4-13-2,-1-1 0,1 1 0,0-1 0,-1 1 0,1-1 0,0 1 0,0-1 0,0 0 0,0 1 1,0-1-1,1 0 0,-1 0 0,0 0 0,0 0 0,1 0 0,-1 0 0,1 0 0,-1 0 0,1 0 0,-1-1 0,1 1 0,0-1 0,-1 1 0,1-1 1,0 0-1,-1 1 0,1-1 0,0 0 0,-1 0 0,1 0 0,0 0 0,-1-1 0,1 1 0,0 0 0,-1-1 0,3 0 0,2-2-79,0 1 0,0-1-1,-1-1 1,1 1 0,-1-1 0,0 0-1,0 0 1,7-8 0,25-32-422,-1-12-181</inkml:trace>
  <inkml:trace contextRef="#ctx0" brushRef="#br0" timeOffset="1">494 1 20380,'-58'218'3401,"52"-186"-2989,1 0-1,2 0 1,1 1-1,5 60 1,-2-83-324,0 0 1,1 0-1,0 0 1,1 0-1,0 0 0,1-1 1,0 1-1,6 11 1,-8-18-80,1 1 0,-1-1 0,1 0 0,0 0 0,-1 0 0,1 0 0,0-1 0,1 1 0,-1-1 0,0 0 1,1 1-1,-1-2 0,1 1 0,0 0 0,0-1 0,0 1 0,-1-1 0,1 0 0,0-1 0,0 1 0,0-1 0,1 1 0,3-2 0,1 1-66,-1-1-1,0-1 1,1 0-1,-1 0 0,0-1 1,0 0-1,0 0 1,0-1-1,-1 0 1,0 0-1,1 0 0,8-9 1,8-8-522,44-47-1,-30 27-92,-37 40 631,1-1 1,-1 1-1,1-1 0,-1 1 0,1 0 1,0 0-1,0 0 0,0 0 0,-1 0 0,5-1 1,-6 2 32,0-1 1,1 1 0,-1 0 0,0 0 0,1 0 0,-1 0-1,1 1 1,-1-1 0,0 0 0,1 0 0,-1 0 0,1 0-1,-1 0 1,0 0 0,1 1 0,-1-1 0,0 0 0,1 0-1,-1 0 1,0 1 0,0-1 0,1 0 0,-1 1 0,6 15-8,-5-1 158,-1 1 0,0 0 0,-1-1 0,0 1-1,-1 0 1,-6 18 0,-2 5 540,-21 48 0,22-65-346,-1-1-1,-1 0 0,-22 32 0,29-46-283,-1-1 0,0 1 0,0-1-1,-1 0 1,0-1 0,0 1 0,-1-1-1,1-1 1,-1 1 0,0-1 0,0 0-1,0 0 1,-1-1 0,-7 2 0,11-4-146,1 0-1,0 0 1,0-1 0,0 0 0,0 0 0,-1 0 0,1 0 0,0 0-1,0-1 1,0 1 0,0-1 0,-1 0 0,1 0 0,0 0 0,0 0-1,1 0 1,-1-1 0,0 0 0,0 1 0,1-1 0,-1 0 0,1 0 0,-1 0-1,1-1 1,0 1 0,0 0 0,0-1 0,0 0 0,-2-3 0,1-1-209,-1 0 1,1-1 0,0 1 0,1-1-1,0 0 1,0 1 0,1-1-1,0 0 1,0 0 0,1-14 0,4-7-880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0.350"/>
    </inkml:context>
    <inkml:brush xml:id="br0">
      <inkml:brushProperty name="width" value="0.035" units="cm"/>
      <inkml:brushProperty name="height" value="0.035" units="cm"/>
    </inkml:brush>
  </inkml:definitions>
  <inkml:trace contextRef="#ctx0" brushRef="#br0">0 178 15035,'28'-15'1581,"-1"-1"0,-1-1-1,38-33 1,-62 49-1504,0-1 1,-1 1-1,1-1 0,-1 0 0,1 0 1,-1 0-1,0 0 0,0 0 1,0 0-1,0 0 0,0 0 1,0 0-1,0-1 0,-1 1 0,1 0 1,-1 0-1,0-1 0,1 1 1,-1 0-1,0-1 0,-1-2 1,1 3-63,-1 1 0,1-1 1,-1 0-1,0 1 1,0-1-1,0 1 1,0-1-1,0 1 1,0-1-1,0 1 0,0 0 1,0 0-1,-1-1 1,1 1-1,-1 0 1,1 0-1,-1 0 1,1 0-1,-1 0 0,1 1 1,-1-1-1,0 0 1,1 1-1,-1 0 1,0-1-1,0 1 0,1 0 1,-4-1-1,2 1 17,-1 0 0,1 0 0,-1 0 1,1 0-1,0 1 0,-1-1 0,1 1 0,0 0 0,-1 0 0,1 0 0,0 0 0,0 1 0,0-1 0,0 1 0,-5 3 0,4-1 23,-1 0-1,1 0 1,1 0 0,-1 0-1,1 1 1,-1 0-1,1-1 1,-4 11 0,3-5 32,0 0 1,1 0 0,0 0-1,0 0 1,1 1-1,1-1 1,0 1 0,0-1-1,2 21 1,0-28-64,-1 1 1,1-1 0,-1 1-1,1-1 1,0 1 0,0-1-1,0 0 1,1 0-1,-1 0 1,1 1 0,0-1-1,0-1 1,0 1 0,0 0-1,0 0 1,1-1-1,-1 1 1,6 3 0,-4-5-11,-1 1 1,1-1 0,-1 0-1,1 1 1,0-2 0,-1 1-1,1 0 1,0-1 0,0 0-1,-1 0 1,1 0 0,0 0 0,0 0-1,0-1 1,-1 0 0,1 0-1,6-2 1,10-4 15,-1-2-1,0 1 1,0-2 0,29-21 0,67-58-79,-23 16-230,-89 70 246,1 0 0,0 1-1,0-1 1,0 1 0,1 0 0,4-2-1,-8 4 28,-1 0-1,1 0 0,-1 0 0,0 0 1,1 0-1,-1 0 0,1 0 1,-1 0-1,1 0 0,-1 0 1,1 0-1,-1 0 0,1 0 1,-1 0-1,1 0 0,-1 1 0,1-1 1,-1 0-1,1 0 0,-1 0 1,0 1-1,1-1 0,0 1 1,-1 0-2,1 0 0,-1-1 0,1 1 0,-1 0 0,0 0 0,1 0 0,-1 0 0,0 0 0,0 0 1,0 1-1,0-1 0,0 0 0,0 0 0,0 0 0,0 1 0,-12 85-156,8-66 224,1-1 1,0 1 0,2 0 0,1 32 0,0-50-46,0-1 1,0 1-1,1-1 0,-1 1 0,1-1 0,0 0 1,-1 1-1,1-1 0,0 0 0,0 1 0,0-1 1,1 0-1,-1 0 0,0 0 0,1 0 1,-1 0-1,4 2 0,-4-3-5,1 0 1,-1-1-1,1 1 1,-1-1-1,1 1 1,-1-1-1,1 0 1,-1 0-1,1 1 1,-1-1-1,1 0 0,-1 0 1,1-1-1,-1 1 1,1 0-1,0 0 1,-1-1-1,1 1 1,-1-1-1,2 0 1,6-4 16,0 0 1,-1 0-1,0 0 1,0-1 0,-1-1-1,13-12 1,45-58-198,-48 55 15,0 2 0,1-1 0,1 2 1,23-18-1,-41 36 135,0 0 0,0 0 0,0 1 1,0-1-1,0 0 0,1 0 0,-1 1 0,0-1 1,1 0-1,-1 1 0,0 0 0,1-1 0,-1 1 1,1 0-1,-1 0 0,0-1 0,1 1 0,-1 0 1,1 0-1,-1 1 0,3-1 0,-3 1 4,0 0-1,1 0 1,-1 0-1,0-1 0,0 1 1,-1 0-1,1 0 1,0 1-1,0-1 1,0 0-1,-1 0 1,1 0-1,0 0 0,-1 1 1,1-1-1,-1 0 1,0 1-1,1 0 1,1 8-63,-1 0 0,0 0 0,-1 1 0,-1 14 1,0-6-141,1-2-238,-1 0-1,-1 1 1,-1-1-1,-6 21 1,7-34-31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17.425"/>
    </inkml:context>
    <inkml:brush xml:id="br0">
      <inkml:brushProperty name="width" value="0.035" units="cm"/>
      <inkml:brushProperty name="height" value="0.035" units="cm"/>
    </inkml:brush>
  </inkml:definitions>
  <inkml:trace contextRef="#ctx0" brushRef="#br0">726 153 12355,'0'-6'217,"-1"-1"0,0 0-1,0 0 1,0 1 0,-1-1 0,-4-12 0,5 17-150,0 0 0,-1-1 0,1 1 0,-1 0 1,1 0-1,-1 0 0,0 0 0,0 0 0,0 1 0,0-1 0,0 1 0,0-1 0,0 1 0,0 0 0,-1-1 0,1 1 0,-1 0 0,1 1 0,0-1 0,-1 0 1,-4 0-1,-2 0 96,-1 1 1,1 0-1,-1 0 1,1 1-1,0 0 0,0 1 1,-1 0-1,1 0 1,-16 8-1,-6 3 167,-39 24-1,63-32-290,-29 16 50,2 1 0,0 2 1,2 1-1,0 2 0,2 1 0,1 2 0,1 0 0,2 2 0,-23 37 1,32-42-36,1 1 1,2 0 0,1 1 0,1 0 0,1 1 0,2 0-1,1 0 1,1 1 0,2 0 0,1 1 0,2-1 0,1 47-1,6-35-26,1-1 0,2-1 0,2 1 0,2-1 0,1-1 0,2 0 0,2-1 0,2-1 0,1-1 0,2 0-1,1-2 1,2 0 0,49 50 0,-58-68-31,1-1-1,1 0 1,1-2-1,0 0 1,1-1-1,37 18 1,-47-27-4,0 0-1,0 0 1,1-1 0,-1 0-1,1-1 1,0 0-1,0-1 1,-1 0 0,1-1-1,0 0 1,0 0 0,0-1-1,0-1 1,-1 0 0,1 0-1,17-7 1,-13 2 1,-1-1 0,0 0 0,-1-1-1,0 0 1,0-1 0,-1 0 0,0-1 0,19-23 0,4-11 12,32-55 1,-51 76 5,-2 2 5,159-257 264,-137 214-191,-3-2 1,33-98 0,-57 137-82,-1 0-1,-1 0 1,-2-1 0,-1 0-1,-1 0 1,-1 0 0,-2 0-1,-6-50 1,3 59-53,-1 0-1,-1 1 1,-1 0 0,0 0-1,-2 0 1,0 1 0,-1 0-1,-1 0 1,0 1 0,-2 0-1,0 1 1,0 1 0,-22-21-1,16 20-37,0 1 0,-1 0 0,0 2 0,-2 0 1,1 2-1,-1 0 0,-1 1 0,0 1 0,0 1 0,-29-6 0,36 10 38,0 2 1,0 0-1,0 0 1,-1 2-1,1 0 1,0 0-1,-1 2 0,1 0 1,0 0-1,0 1 1,0 1-1,1 1 1,-1 0-1,1 1 1,0 0-1,-22 15 0,27-15-3,2 0 0,-1 1 0,1 0 0,0 0 0,0 1-1,1-1 1,0 1 0,0 1 0,1-1 0,0 1-1,1 0 1,-1 0 0,2 0 0,-1 1 0,2-1-1,-1 1 1,-1 14 0,5 6-118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7.665"/>
    </inkml:context>
    <inkml:brush xml:id="br0">
      <inkml:brushProperty name="width" value="0.035" units="cm"/>
      <inkml:brushProperty name="height" value="0.035" units="cm"/>
    </inkml:brush>
  </inkml:definitions>
  <inkml:trace contextRef="#ctx0" brushRef="#br0">535 92 10506,'-2'-7'197,"-1"0"0,-1 1-1,1-1 1,-1 1 0,0 0-1,0 0 1,-1 0 0,0 1-1,0-1 1,0 1-1,-7-5 1,9 8-101,-1 0 0,1 0 0,-1 1 0,1-1 0,-1 1 0,1 0 0,-1 0 1,0 0-1,0 0 0,1 1 0,-1-1 0,0 1 0,0 0 0,0 0 0,0 1 0,0-1 0,1 1 0,-1 0 0,0 0 0,1 0 0,-1 0 0,0 1 0,-5 2 0,-5 5 60,0 0 1,0 0-1,1 1 0,0 1 0,0 0 1,1 1-1,-20 26 0,6-2 73,-41 74-1,39-56-155,3 0 0,2 2 0,3 0-1,2 2 1,2 0 0,4 0 0,-6 62-1,14-80-37,2 0 1,2 1-1,1 0 0,2-1 0,2 0 0,2 0 1,1 0-1,3-1 0,0 0 0,3-1 0,25 50 0,-23-60-26,1-1 0,2-1 0,1 0 0,1-1 0,1-2 0,0 0 0,2-1 0,1-1 0,1-2-1,1 0 1,0-2 0,1-1 0,1-1 0,0-2 0,1 0 0,0-2 0,34 7 0,-43-14-12,0 0 0,0-2 1,1 0-1,-1-2 1,1 0-1,-1-1 1,1-2-1,-1 0 1,0-1-1,39-13 0,-43 11 1,0-1-1,0-1 0,-1-1 0,0 0 1,0-1-1,-1-1 0,-1 0 0,0-1 1,0-1-1,-1 0 0,-1 0 0,0-2 1,10-16-1,-5 2 30,-2 0 0,0-1-1,-2 0 1,-2-1 0,-1-1 0,9-44 0,-9 16 101,-2 0 1,1-96-1,-10 97-23,-3 0 1,-2 1-1,-2-1 0,-3 1 0,-3 1 1,-2 0-1,-3 2 0,-30-66 0,36 95-58,-1 1-1,-1 1 1,-1 0 0,-1 1-1,-1 1 1,-38-36 0,46 49-36,-1 1 0,0 0-1,-1 0 1,1 1 0,-2 0 0,-24-8 0,28 12-12,0 0 1,-1 1 0,1 0-1,-1 1 1,0 0 0,1 1-1,-1 0 1,0 0 0,0 1-1,-16 3 1,12 0-68,-1 1 0,1 1-1,0 0 1,0 0 0,1 1 0,0 1 0,0 0 0,1 1 0,0 1-1,0 0 1,-11 12 0,-5 10-188,1 1 0,-38 60 0,34-44-33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6.914"/>
    </inkml:context>
    <inkml:brush xml:id="br0">
      <inkml:brushProperty name="width" value="0.035" units="cm"/>
      <inkml:brushProperty name="height" value="0.035" units="cm"/>
    </inkml:brush>
  </inkml:definitions>
  <inkml:trace contextRef="#ctx0" brushRef="#br0">225 88 12579,'-28'33'406,"2"0"1,1 2-1,2 1 1,1 1-1,-26 59 1,37-67-281,2-1 1,0 1-1,2 1 1,1-1-1,1 1 1,2 1 0,1-1-1,2 47 1,4-39-84,2 0 1,2-1 0,1 1-1,2-2 1,1 1 0,2-2-1,1 0 1,2 0 0,2-2-1,1 0 1,1-1 0,2-1-1,1-1 1,41 40 0,-47-55-46,0 0 1,2-1-1,-1-1 1,1 0-1,1-2 1,0-1 0,1 0-1,0-1 1,0-2-1,1 0 1,38 5-1,-47-9 9,0-2-1,0 0 1,0-1-1,1 0 0,-1-1 1,0-1-1,0 0 1,0-1-1,0 0 0,0-1 1,-1-1-1,1 0 1,-1-1-1,-1 0 1,1-1-1,-1 0 0,0-1 1,0-1-1,-1 1 1,12-14-1,-11 8 66,0-2 0,-1 0-1,0 0 1,-2 0 0,0-2 0,0 1 0,-2-1-1,0 0 1,-1 0 0,-1-1 0,-1 0-1,3-21 1,-3-3 158,-1 0-1,-2-1 1,-3 1-1,-8-61 0,-1 36 131,-3 1 0,-46-129-1,40 145-229,-2 1-1,-2 1 0,-3 0 1,-40-54-1,56 88-136,-1 0 0,0 2-1,0-1 1,-19-14 0,26 25-28,1-1 1,-1 1-1,0 0 1,1 0-1,-1 1 0,-1-1 1,1 1-1,0 0 1,0 0-1,-1 1 0,1 0 1,-1 0-1,1 0 1,-1 1-1,0-1 0,1 1 1,-1 1-1,-5 0 1,4 1 14,2 0 0,-1 0 1,0 0-1,0 1 1,1 0-1,-1 0 1,1 1-1,0-1 1,0 1-1,0 0 0,1 0 1,-1 1-1,1 0 1,-5 6-1,-1 3-44,1 1 0,0 0 0,-13 31 0,-8 31-248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8.103"/>
    </inkml:context>
    <inkml:brush xml:id="br0">
      <inkml:brushProperty name="width" value="0.035" units="cm"/>
      <inkml:brushProperty name="height" value="0.035" units="cm"/>
    </inkml:brush>
  </inkml:definitions>
  <inkml:trace contextRef="#ctx0" brushRef="#br0">366 192 13699,'-285'162'2871,"278"-158"-2755,-3 2 114,0 1 1,0 1-1,-9 8 0,17-14-165,-1 0 0,1 1 0,0-1-1,0 1 1,1 0 0,-1-1 0,0 1 0,1 0 0,0 0-1,-1 0 1,1 0 0,0 0 0,1 0 0,-1 0 0,0 0 0,1 7-1,0-4 12,1-1-1,0 1 1,0 0-1,1 0 0,0 0 1,0-1-1,0 1 1,1-1-1,0 0 1,6 10-1,5 4 140,24 25 0,-27-32-140,51 51 99,2-3-1,3-3 1,2-3 0,2-4-1,114 62 1,-145-91-150,1-1 1,62 20 0,-83-33-20,0-2 1,0 0 0,0-2 0,1 0 0,-1-1 0,1-1 0,35-3 0,-47 1-5,0 0 0,0-1 0,-1-1 0,1 1 0,0-1 0,-1-1 0,0 0 0,0 0 0,0 0 0,0-1 0,12-10-1,-12 7 5,1-1-1,-1 0 0,0 0 0,-1-1 0,0 0 0,0 0 0,9-22 0,-6 6 14,-1 0 0,-1 0-1,-1-1 1,-1-1 0,-2 1 0,2-54-1,-6 24 114,-2 0-1,-2 0 0,-21-94 1,15 109-120,-2 0-1,-1 1 1,-3 1-1,-1 0 1,-33-56 0,49 96-12,-6-12-24,0 1-1,-1 0 0,-17-18 1,23 27 0,0 0 1,0 0-1,0 0 1,-1 0-1,1 0 1,-1 1-1,0-1 1,1 1-1,-1-1 1,0 1-1,0 0 1,0 0-1,0 0 1,0 1-1,0-1 1,0 1-1,0 0 1,0-1-1,0 1 1,0 1-1,0-1 1,0 0-1,-5 2 1,4 0-50,-1 0 1,0 1 0,1-1-1,-1 1 1,1 0-1,-1 0 1,1 1-1,1-1 1,-1 1-1,0 0 1,1 0 0,-6 8-1,-3 8-646,-17 35 0,15-27-242,12-24 865,-2 5-95,-1-1 0,0 1 0,0-1 1,-1 0-1,-13 14 0,-6-7-502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39.997"/>
    </inkml:context>
    <inkml:brush xml:id="br0">
      <inkml:brushProperty name="width" value="0.035" units="cm"/>
      <inkml:brushProperty name="height" value="0.035" units="cm"/>
    </inkml:brush>
  </inkml:definitions>
  <inkml:trace contextRef="#ctx0" brushRef="#br0">1 190 13579,'1'20'1082,"-1"-16"-877,0 1 0,1 0-1,-1 0 1,1-1 0,0 1-1,0 0 1,1-1 0,1 6 0,-3-10-188,0 0 0,1 0 1,-1 1-1,0-1 1,0 0-1,0 0 1,0 0-1,0 1 1,0-1-1,0 0 0,0 0 1,0 0-1,0 1 1,1-1-1,-1 0 1,0 0-1,0 0 1,0 0-1,0 1 1,0-1-1,1 0 0,-1 0 1,0 0-1,0 0 1,0 0-1,1 0 1,-1 1-1,0-1 1,0 0-1,0 0 0,1 0 1,-1 0-1,0 0 1,0 0-1,1 0 1,-1 0-1,0 0 1,0 0-1,1 0 1,-1 0-1,0 0 0,0 0 1,0 0-1,1-1 1,-1 1-1,0 0 1,0 0-1,0 0 1,1 0-1,-1 0 1,0 0-1,0 0 0,0-1 1,0 1-1,1 0 1,-1 0-1,0 0 1,0-1-1,0 1 1,0 0-1,0 0 0,0 0 1,0-1-1,1 1 1,-1 0-1,4-17 389,10-94 604,-13 98-791,-1-1 0,0 1 0,-1 0 0,0-1 0,-1 1 0,-6-18 0,3 22 144,1 11-31,-3 20 62,6 0-316,0 1 1,1 0-1,1-1 1,2 1-1,0-1 1,11 41-1,-14-62-80,12 28-31,-12-28 33,0-1-1,0 1 1,1-1 0,-1 1-1,0 0 1,0-1 0,0 1 0,1-1-1,-1 0 1,0 1 0,1-1-1,-1 1 1,0-1 0,1 1-1,-1-1 1,1 0 0,-1 1 0,1-1-1,-1 0 1,0 1 0,1-1-1,-1 0 1,1 0 0,0 1-1,-1-1 1,1 0 0,-1 0 0,1 0-1,-1 0 1,1 0 0,-1 0-1,1 0 1,0 0 0,-1 0 0,1 0-1,-1 0 1,1 0 0,-1 0-1,1 0 1,-1-1 0,1 1-1,-1 0 1,1 0 0,-1-1 0,1 1-1,-1 0 1,1 0 0,-1-1-1,1 1 1,-1-1 0,1 0-1,3-5-2,-1 0 1,1 0-1,-1 0 0,-1 0 0,1-1 0,-1 1 0,0-1 0,0 1 0,0-11 0,6-65 18,-7 62 10,0 13 3,0-1 0,0 0 0,-1 0 0,0 0 1,-1 1-1,0-1 0,0 0 0,-1 0 0,-3-9 0,5 17-24,0 0-1,0 0 1,0-1-1,0 1 0,0 0 1,0 0-1,0-1 0,-1 1 1,1 0-1,0 0 0,0-1 1,0 1-1,0 0 0,-1 0 1,1 0-1,0-1 0,0 1 1,-1 0-1,1 0 0,0 0 1,0 0-1,-1-1 0,1 1 1,0 0-1,0 0 0,-1 0 1,1 0-1,0 0 0,-1 0 1,1 0-1,0 0 0,0 0 1,-1 0-1,1 0 0,0 0 1,-1 0-1,1 0 0,0 0 1,0 0-1,-1 1 0,-9 11 84,-4 20 19,5-3-73,2 0 1,1 1-1,1-1 1,1 1-1,2 0 1,1 0-1,3 31 1,-2-60-31,0-1 1,0 1-1,0 0 0,0-1 1,0 1-1,0 0 0,0 0 1,1-1-1,-1 1 0,0 0 1,0-1-1,1 1 0,-1 0 1,0-1-1,1 1 0,-1-1 1,0 1-1,1 0 0,-1-1 1,1 1-1,-1-1 0,2 1 1,-2-1 2,1 0 1,-1 0-1,1-1 1,-1 1-1,1 0 1,-1 0-1,1-1 1,-1 1-1,0 0 1,1-1-1,-1 1 1,1 0-1,-1-1 1,0 1-1,1-1 1,-1 1-1,0-1 1,1 1-1,-1-1 1,0 0-1,14-33 258,-6 4 17,-2 0-1,-2 0 0,0 0 1,-1-34-1,-6 136-6,1-53-277,0 1-1,2 0 0,0-1 0,1 1 0,2-1 0,8 38 0,-11-57 3,-1 0 1,1 0-1,0 0 1,0 1-1,0-1 0,0 0 1,0 0-1,0 0 1,0 0-1,0 0 1,1 1-1,-1-1 1,0 0-1,0 0 0,0 0 1,0 0-1,0 1 1,0-1-1,0 0 1,0 0-1,0 0 1,0 0-1,0 0 0,1 0 1,-1 0-1,0 1 1,0-1-1,0 0 1,0 0-1,0 0 1,0 0-1,1 0 0,-1 0 1,0 0-1,0 0 1,0 0-1,0 0 1,0 0-1,1 0 1,-1 0-1,0 0 1,0 0-1,0 0 0,0 0 1,1 0-1,-1 0 1,0 0-1,0 0 1,0 0-1,0 0 1,1 0-1,3-10-3,2-15 25,-2-6 46,-1-1 1,-2 1-1,-1-1 1,-1 1-1,-1 0 1,-2-1-1,-9-30 1,2 39 14,2 19-39,9 4-41,-1 0 0,1 1 0,-1-1-1,0 0 1,1 1 0,-1-1 0,1 1-1,-1-1 1,1 1 0,-1-1 0,1 1-1,0 0 1,-1-1 0,1 1 0,0 0-1,-1-1 1,1 1 0,0 1 0,-5 14-68,2 0 1,0 0 0,1 1 0,1-1 0,0 1 0,3 23 0,-2-22-125,0-5-35,-1-7 51,1 0-1,0 0 0,0 0 0,1 0 1,0 0-1,0-1 0,0 1 0,0 0 0,1-1 1,4 10-1,-6-15 169,0 0-1,0 0 1,0 0 0,0 0 0,0 0-1,0 0 1,0 0 0,1 0 0,-1 0-1,0 1 1,0-1 0,0 0 0,0 0-1,0 0 1,0 0 0,0 0 0,1 0-1,-1 0 1,0 0 0,0 0-1,0 0 1,0 0 0,0 0 0,0 0-1,0 0 1,1 0 0,-1 0 0,0 0-1,0 0 1,0 0 0,0 0 0,0 0-1,0 0 1,0 0 0,1-1 0,-1 1-1,0 0 1,0 0 0,0 0 0,0 0-1,0 0 1,0 0 0,0 0 0,0 0-1,0 0 1,0 0 0,1-1-1,-1 1 1,0 0 0,0 0 0,0 0-1,0 0 1,0 0 0,0 0 0,0-1-1,0 1 1,0 0 0,0 0 0,0 0-1,0 0 1,0 0 0,7-23-512,0-12-136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467"/>
    </inkml:context>
    <inkml:brush xml:id="br0">
      <inkml:brushProperty name="width" value="0.035" units="cm"/>
      <inkml:brushProperty name="height" value="0.035" units="cm"/>
    </inkml:brush>
  </inkml:definitions>
  <inkml:trace contextRef="#ctx0" brushRef="#br0">1 39 14339,'1'-26'2408,"0"13"1988,2 38-1535,21 152-1059,68 256-1,-69-357-1549,-18-66-168,-3-12 5,-3-20 18,-9-28-18,-1 1 0,-38-95 0,41 126-65,8 18-23,0 0 0,0 0-1,0 0 1,0 0 0,0 0 0,0 0 0,0 0 0,0 0 0,0 0 0,0 0 0,0 0-1,0 0 1,0 0 0,0 0 0,0 0 0,0 0 0,0 0 0,0 0 0,0 0-1,-1 0 1,1 0 0,0 0 0,0 0 0,13 29 18,-10-22-19,1-1-1,1 0 0,-1 0 1,1 0-1,0 0 1,0-1-1,1 0 1,-1 0-1,1 0 0,0-1 1,1 1-1,6 2 1,-9-5-2,0-1 1,0 1-1,0-1 1,0 0 0,1-1-1,-1 1 1,0-1-1,1 1 1,-1-1 0,0 0-1,1-1 1,-1 1-1,0-1 1,1 0-1,-1 0 1,0 0 0,0-1-1,0 1 1,0-1-1,0 0 1,0 0 0,5-4-1,-1-1 1,0 1 0,-1-1 0,0-1 0,0 0 0,0 0 0,-1 0 0,-1-1 0,1 1 0,-1-1 0,0-1 0,-1 1 0,4-13 0,-4 9 8,0-1 1,0 0-1,-1 0 0,-1 0 0,-1 0 0,0 0 1,0-1-1,-2-16 0,0 29-6,1 1-1,0-1 1,0 0 0,-1 1 0,1-1-1,-1 1 1,1-1 0,-1 0-1,0 1 1,1-1 0,-1 1-1,-2-2 1,3 2 0,0 1-1,-1 0 0,1-1 1,0 1-1,-1 0 1,1 0-1,0 0 1,-1-1-1,1 1 1,-1 0-1,1 0 1,-1 0-1,1 0 0,0 0 1,-1 0-1,1 0 1,-1 0-1,1 0 1,-1 0-1,1 0 1,-1 0-1,1 0 0,0 0 1,-1 0-1,1 0 1,-1 0-1,1 0 1,-1 1-1,-1 1 1,0-1 0,0 1 0,1-1 0,-1 1-1,0 0 1,1 0 0,0-1 0,-1 1 0,1 0 0,0 1 0,0-1 0,0 0-1,0 0 1,0 0 0,0 4 0,-2 11-2,0-1 0,1 1-1,1-1 1,1 1 0,0 0 0,1 0 0,1-1-1,0 1 1,1-1 0,1 0 0,9 23-1,-12-37 2,0 0 0,0 0 0,0 0 0,0 0 0,0-1 0,0 1 0,1 0 0,-1-1 0,1 1 0,-1-1 0,1 1 0,0-1 0,0 0 0,0 1 0,2 0 0,-3-2 0,1 1 1,-1-1-1,1 0 1,-1 0-1,1 0 1,-1 0-1,1 0 1,0 0-1,-1 0 1,1 0-1,-1-1 1,1 1 0,-1-1-1,1 1 1,-1-1-1,1 1 1,-1-1-1,0 0 1,1 0-1,-1 0 1,0 0-1,1 0 1,0-1-1,8-8 5,0-1 0,0 0 0,-1-1 0,-1 0 0,0 0-1,11-25 1,-13 24 3,1 0 0,0 1 0,1 0-1,0 0 1,1 1 0,0 0 0,13-12-1,-21 22-6,0 0 0,0 0 0,0 1-1,1-1 1,-1 0 0,0 0-1,1 1 1,-1-1 0,0 0 0,1 1-1,-1 0 1,1-1 0,-1 1-1,1 0 1,-1-1 0,1 1 0,-1 0-1,1 0 1,-1 1 0,1-1-1,-1 0 1,1 0 0,-1 1 0,1-1-1,-1 1 1,1-1 0,-1 1-1,0-1 1,1 1 0,-1 0 0,0 0-1,0 0 1,2 1 0,3 4 0,0 0-1,-1 1 1,0-1 0,0 1 0,4 9 0,10 12-17,-18-27 16,-1 0 0,1-1 0,0 1 0,-1 0-1,1-1 1,0 1 0,-1-1 0,1 1 0,0-1 0,0 1 0,-1-1 0,1 0 0,0 1 0,0-1 0,0 0 0,-1 0 0,1 1 0,0-1 0,0 0-1,0 0 1,0 0 0,0 0 0,0 0 0,-1 0 0,1 0 0,0-1 0,0 1 0,0 0 0,0 0 0,-1-1 0,1 1 0,0 0 0,0-1 0,0 1-1,-1-1 1,1 1 0,0-1 0,-1 1 0,1-1 0,0 0 0,-1 1 0,1-2 0,3-3 0,0 0 0,-1-1 0,0 1 0,4-12-1,-5 13 1,23-67-6,-16 45-3,14-32 0,-22 56 7,-1 1 0,1-1-1,0 1 1,0-1 0,-1 1 0,1 0 0,0 0 0,0-1 0,0 1 0,0 0-1,1 0 1,-1 0 0,0 0 0,2-1 0,-2 2 0,-1 0 1,1 0-1,-1 0 1,1 0-1,-1 0 1,0 0-1,1 0 1,-1 0-1,1 0 1,-1 0-1,1 0 1,-1 1-1,1-1 1,-1 0-1,1 0 1,-1 0-1,0 1 1,1-1-1,-1 0 1,1 0-1,-1 1 1,0-1-1,1 0 1,-1 1-1,0-1 1,1 0-1,-1 1 0,0-1 1,1 1-1,1 4-7,1 0-1,-1 0 1,0 0-1,-1 1 1,1-1-1,0 8 1,6 41-71,-2 0 0,-3 85 0,-3-134-25,0 0 1,0 0 0,-1 0 0,0 0-1,-1 5 1,2-10 71,-1 1-1,1-1 1,0 0-1,0 1 1,0-1 0,0 0-1,0 0 1,0 1-1,-1-1 1,1 0-1,0 0 1,0 1 0,0-1-1,-1 0 1,1 0-1,0 0 1,0 1-1,-1-1 1,1 0 0,0 0-1,0 0 1,-1 0-1,1 0 1,0 1 0,-1-1-1,1 0 1,0 0-1,-1 0 1,1 0-1,0 0 1,-1 0 0,0-1-57,0 1 0,0-1 0,-1 0 0,1 1 0,0-1 0,0 0 0,1 0 0,-1 1 0,0-1 0,0 0 0,0 0 1,0 0-1,0-2 0,-38-58-1059,10 17 348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41.734"/>
    </inkml:context>
    <inkml:brush xml:id="br0">
      <inkml:brushProperty name="width" value="0.035" units="cm"/>
      <inkml:brushProperty name="height" value="0.035" units="cm"/>
    </inkml:brush>
  </inkml:definitions>
  <inkml:trace contextRef="#ctx0" brushRef="#br0">112 264 10938,'-10'-37'2545,"9"35"-2327,1 0 1,-1 0-1,0 0 1,0 0-1,0 1 1,0-1-1,0 0 1,0 1-1,-1-1 1,1 1-1,0-1 1,-1 1-1,1 0 1,-1-1-1,0 1 1,-2-1-1,3 1-141,0 1 1,1 0-1,-1 0 1,0 0-1,1 0 0,-1 0 1,0 0-1,1 0 1,-1 0-1,0 1 0,1-1 1,-1 0-1,1 0 1,-1 0-1,0 1 0,1-1 1,-1 0-1,1 1 1,-1-1-1,1 1 0,-1-1 1,1 0-1,-1 1 1,1-1-1,-1 1 0,1-1 1,-1 1-1,1-1 1,0 1-1,-1 0 0,1-1 1,0 1-1,0 0 1,0-1-1,-1 1 0,1-1 1,0 1-1,0 0 1,0-1-1,0 1 0,0 0 1,0 0-1,-1 31 1159,2-19-1014,1-1 0,0 1 0,1-1 0,1 0 0,6 17 0,-7-23-205,-1 0 0,1 0 0,1 0 0,-1 0 0,1 0 0,0-1 0,0 0 0,0 0 0,1 0 0,-1 0 0,11 7 0,-14-12-13,0 1 0,0 0-1,0-1 1,0 1 0,0-1 0,0 0 0,0 1-1,0-1 1,0 0 0,0 0 0,0 1 0,0-1-1,0 0 1,1 0 0,-1 0 0,0 0 0,0 0 0,0-1-1,0 1 1,0 0 0,0 0 0,0-1 0,0 1-1,0-1 1,1 0 0,0 0 7,-1 0 1,1-1-1,-1 1 1,1-1-1,-1 0 1,0 1-1,0-1 1,0 0-1,0 0 1,0 0-1,0 1 1,0-4-1,2-4 47,-1 1-1,0-1 1,-1 0-1,0 1 1,0-12-1,-2 9 19,0 0-1,0 0 0,-1 0 0,-1 0 0,-5-16 0,7 24-51,0 0-1,0 0 1,-1-1-1,1 1 1,-1 0-1,0 1 1,1-1-1,-1 0 1,-1 0-1,1 1 1,0-1 0,-1 1-1,1 0 1,-1 0-1,1 0 1,-1 0-1,0 0 1,0 0-1,0 1 1,0-1-1,-6-1 1,6 3-16,0 0 1,1 0-1,-1 0 1,1 1-1,-1-1 1,1 1-1,-1-1 1,1 1-1,-1 0 1,1 0-1,-1 0 1,1 0-1,0 0 1,0 1-1,-1-1 0,1 1 1,0-1-1,0 1 1,1 0-1,-1 0 1,0 0-1,1 0 1,-1 0-1,1 0 1,-1 0-1,1 0 1,-2 5-1,-1 3 2,-1 0 0,1 0 0,1 0 0,0 1 0,-2 14 0,3-11-24,1 0 0,0 20 0,1-31 10,0 1 0,0 0-1,1-1 1,-1 1 0,1 0-1,0-1 1,0 1-1,0-1 1,0 1 0,1-1-1,-1 1 1,1-1 0,4 5-1,-6-7 4,1-1-1,-1 0 1,1 1 0,-1-1-1,1 0 1,-1 0-1,1 0 1,-1 1-1,1-1 1,-1 0-1,1 0 1,-1 0 0,1 0-1,-1 0 1,1 0-1,-1 0 1,1 0-1,-1 0 1,1 0-1,-1 0 1,1-1-1,-1 1 1,1 0 0,-1 0-1,1 0 1,-1-1-1,1 1 1,-1 0-1,0-1 1,1 1-1,-1 0 1,1-1 0,-1 1-1,0 0 1,1-1-1,-1 1 1,0-1-1,0 1 1,1 0-1,-1-1 1,0 1-1,0-1 1,0 1 0,1-1-1,-1 1 1,0-2-1,10-23-33,-10 24 34,5-15 12,-1-1 0,-1 0 0,-1-1 0,-1 1 0,0 0 0,-1 0 0,-1-1 0,-5-29 0,6 45-5,-1 0 0,1-1 0,-1 1-1,1 0 1,-1 0 0,0 0 0,0 0 0,0 0 0,0 0 0,-1 0-1,1 0 1,-3-3 0,4 5-4,-1 0-1,1 0 1,0 0-1,0 0 1,-1-1-1,1 1 1,0 0-1,-1 0 1,1 0-1,0 0 1,0 0-1,-1 0 1,1 0-1,0 0 1,-1 0 0,1 0-1,0 0 1,0 0-1,-1 0 1,1 0-1,0 0 1,-1 0-1,1 0 1,0 0-1,0 0 1,-1 1-1,1-1 1,0 0-1,-1 0 1,1 0-1,0 1 1,-9 16 42,6-5-38,1 1-1,0 0 1,0 0 0,1 18-1,1-23-13,1 0 0,-1 0 0,1-1 0,1 1 0,-1 0 0,1-1 0,1 1 0,4 10 0,-7-18 8,0 1-1,0-1 1,0 0-1,1 1 0,-1-1 1,0 0-1,0 1 1,0-1-1,0 0 0,0 0 1,0 1-1,1-1 1,-1 0-1,0 0 1,0 1-1,1-1 0,-1 0 1,0 0-1,0 1 1,1-1-1,-1 0 0,0 0 1,0 0-1,1 0 1,-1 0-1,0 1 0,1-1 1,-1 0-1,0 0 1,1 0-1,-1 0 0,0 0 1,0 0-1,1 0 1,-1 0-1,0 0 1,1 0-1,-1 0 0,0 0 1,1 0-1,-1-1 1,0 1-1,1 0 0,-1 0 1,0 0-1,0 0 1,1 0-1,-1-1 0,0 1 1,0 0-1,1 0 1,-1 0-1,0-1 1,0 1-1,0 0 0,1-1 1,-1 1-1,0 0 1,0 0-1,0-1 0,0 1 1,0 0-1,1-1 1,-1 1-1,7-22-13,-6 21 14,6-28 0,-2 1 0,3-36 0,-7 48 12,0 0 0,-1 0 1,-1 0-1,-1 0 0,-6-24 1,8 38-11,0 0 0,0 1 0,-1-1 0,1 1 0,-1-1 1,1 1-1,-1-1 0,0 1 0,0-1 0,1 1 0,-1 0 1,0 0-1,0-1 0,0 1 0,-1 0 0,1 0 0,0 0 0,0 0 1,-1 0-1,1 0 0,0 0 0,-3 0 0,3 1-1,0 0 0,-1 0 0,1 0 1,0 1-1,0-1 0,-1 0 0,1 1 0,0-1 0,0 1 0,0-1 0,0 1 0,-1 0 0,1 0 0,0-1 1,0 1-1,0 0 0,0 0 0,1 0 0,-1 0 0,0 0 0,0 0 0,1 0 0,-1 0 0,0 1 0,1-1 1,-1 0-1,0 2 0,-4 9 0,1 0 0,0 0 0,1 0 0,0 1 0,1-1 0,-2 26 0,3-7-22,5 51 0,-3-70 10,1 0 0,0 0 0,7 22 0,-9-34 10,1 1 0,-1-1 0,0 1 0,0-1 0,0 1 0,0-1 0,0 0 0,0 1 0,1-1-1,-1 1 1,0-1 0,0 0 0,1 1 0,-1-1 0,0 0 0,0 1 0,1-1 0,-1 0 0,0 1 0,1-1 0,-1 0 0,1 0 0,-1 0 0,0 1 0,1-1-1,-1 0 1,1 0 0,-1 0 0,1 0 0,6-10-6,0-20 29,-2-6 26,-1 0 1,-2 1-1,-1-1 1,-2 0 0,-2 0-1,-13-66 1,16 100-43,-1 0 0,1 0 0,-1 1 1,0-1-1,1 0 0,-1 0 0,0 1 1,0-1-1,0 0 0,0 1 0,0-1 1,-3-1-1,4 3-5,-1-1 0,1 1 0,0 0 1,0 0-1,-1 0 0,1 0 0,0 0 0,-1 0 1,1 0-1,0 0 0,-1 0 0,1 0 1,0 0-1,0 0 0,-1 0 0,1 0 0,0 0 1,-1 0-1,1 0 0,0 0 0,-1 0 1,1 0-1,0 0 0,0 0 0,-1 1 0,1-1 1,0 0-1,-1 0 0,-8 16 29,4-1-17,1 0 0,0 1-1,1 0 1,1 0-1,0 27 1,8 82-87,-4-111-28,-1 0 0,2 0 0,7 25 0,-2-26-139,-8-12 229,0-1 0,1 0 0,-1 0 0,0 0 0,0 0-1,0 1 1,1-1 0,-1 0 0,0 0 0,0 0 0,0 0 0,1 0 0,-1 0 0,0 0 0,0 0 0,0 0-1,1 0 1,-1 0 0,0 0 0,0 0 0,1 0 0,-1 0 0,0 0 0,0 0 0,1 0 0,-1 0 0,0 0-1,0 0 1,0 0 0,1 0 0,-1-1 0,1 0-44,1-1 1,-1 1-1,0-1 0,-1 1 0,1-1 0,0 0 1,0 0-1,-1 1 0,1-1 0,-1 0 1,1 0-1,-1 0 0,0-2 0,4-27-618,-1 0-1,-2-1 0,-6-59 0,-1 47 208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1.169"/>
    </inkml:context>
    <inkml:brush xml:id="br0">
      <inkml:brushProperty name="width" value="0.035" units="cm"/>
      <inkml:brushProperty name="height" value="0.035" units="cm"/>
    </inkml:brush>
  </inkml:definitions>
  <inkml:trace contextRef="#ctx0" brushRef="#br0">102 1 6433,'2'16'173,"5"28"1099,0 85 0,-7-121-659,-2-1-1,1 1 1,-1-1 0,0 1-1,-1-1 1,-3 9-1,3-9-377,0 0 0,0 0-1,1 1 1,0-1-1,-1 13 1,2-7-108,-1 35 886,-2-1 0,-2 0 0,-22 81 0,28-127-1001,0 0 0,-1 0 0,1 0 0,0 0 0,-1 0 0,1 0 0,-1 0 0,1 0 0,-1-1 0,1 1-1,-1 0 1,1 0 0,-1 0 0,0-1 0,1 1 0,-1 0 0,-2 0 0,3-1-28,0 0 0,-1 0 0,1 0 0,-1 0 0,1 0 0,-1 0 1,1 0-1,-1-1 0,1 1 0,0 0 0,-1 0 0,1 0 0,-1-1 0,1 1 1,0 0-1,-1-1 0,1 1 0,0 0 0,-1-1 0,1 1 0,0 0 0,0-1 0,-1 1 1,1 0-1,0-1 0,0 0 0,-15-39-996,13 31 1079,-6-15-337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3.745"/>
    </inkml:context>
    <inkml:brush xml:id="br0">
      <inkml:brushProperty name="width" value="0.035" units="cm"/>
      <inkml:brushProperty name="height" value="0.035" units="cm"/>
    </inkml:brush>
  </inkml:definitions>
  <inkml:trace contextRef="#ctx0" brushRef="#br0">1 5069 11907,'6'-3'206,"0"-1"1,0 1 0,0-1 0,-1 0 0,1 0 0,-1-1 0,0 1 0,0-1 0,4-6 0,12-10 364,276-220 1908,-242 199-2324,55-43 29,246-194-43,-89 67-143,80-65-430,114-72-247,-162 128 451,-116 84 170,107-84-34,558-446-16,-523 406 155,118-90 192,-95 83-9,113-85 31,-26 24-127,-35 26-12,-266 201-55,79-56 128,-164 126-48,2 1 0,79-34-1,-92 52-340,-38 12 197,0 1 1,0 0 0,0 0-1,0 0 1,0 0 0,0 0 0,0 0-1,0 0 1,0 0 0,1 0-1,-1-1 1,0 1 0,0 0-1,0 0 1,-1 0 0,1 0-1,0 0 1,0 0 0,0 0 0,0 0-1,0-1 1,0 1 0,0 0-1,0 0 1,0 0 0,0 0-1,0 0 1,0 0 0,0 0-1,0 0 1,0 0 0,0 0-1,0 0 1,0-1 0,-1 1 0,1 0-1,0 0 1,0 0 0,0 0-1,0 0 1,0 0 0,0 0-1,0 0 1,0 0 0,0 0-1,-1 0 1,1 0 0,0 0 0,0 0-1,0 0 1,0 0 0,0 0-1,0 0 1,0 0 0,0 0-1,-1 0 1,1 0 0,0 0-1,0 0 1,0 0 0,0 0-1,0 0 1,0 1 0,0-1 0,0 0-1,0 0 1,0 0 0,-1 0-1,1 0 1,-12 1-33,1 3 12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4.614"/>
    </inkml:context>
    <inkml:brush xml:id="br0">
      <inkml:brushProperty name="width" value="0.035" units="cm"/>
      <inkml:brushProperty name="height" value="0.035" units="cm"/>
    </inkml:brush>
  </inkml:definitions>
  <inkml:trace contextRef="#ctx0" brushRef="#br0">66 56 15603,'9'-51'2311,"-10"47"-1417,0 6-213,-6 13 180,-5 22-184,-4 30-476,2 0-1,4 1 0,-3 122 1,13-183-196,0-1 0,0 1 1,1-1-1,0 1 1,1-1-1,3 13 1,-4-18-3,-1 0 1,1 0-1,0 1 1,-1-1 0,1 0-1,0 0 1,0 0-1,0 0 1,0 0 0,0 0-1,0 0 1,0-1 0,0 1-1,0 0 1,1-1-1,-1 1 1,0 0 0,0-1-1,1 0 1,-1 1 0,0-1-1,1 0 1,-1 1-1,0-1 1,1 0 0,-1 0-1,0 0 1,1 0 0,-1 0-1,1-1 1,-1 1-1,0 0 1,0-1 0,1 1-1,-1-1 1,0 1 0,0-1-1,1 0 1,1-1-1,14-7 28,0-2 0,-1 0 0,0-1-1,17-16 1,1-1-46,-32 28 8,49-41-428,99-60 0,-111 81 247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116"/>
    </inkml:context>
    <inkml:brush xml:id="br0">
      <inkml:brushProperty name="width" value="0.035" units="cm"/>
      <inkml:brushProperty name="height" value="0.035" units="cm"/>
    </inkml:brush>
  </inkml:definitions>
  <inkml:trace contextRef="#ctx0" brushRef="#br0">31 249 15627,'-10'39'189,"3"-1"-1,1 2 1,2-1 0,1 1-1,3-1 1,1 1-1,1 0 1,3-1 0,9 40-1,-5-48-69,-2-21 137,-7-10-242,1 0 0,-1 0 0,0 0-1,1 0 1,-1 0 0,0-1 0,1 1-1,-1 0 1,0 0 0,0 0 0,1-1-1,-1 1 1,0 0 0,1 0-1,-1 0 1,0-1 0,0 1 0,0 0-1,1-1 1,-1 1 0,0 0 0,0-1-1,0 1 1,0 0 0,0-1 0,1 1-1,-1 0 1,0-1 0,0 1 0,0 0-1,0-1 1,0 1 0,0 0 0,0-1-1,6-31 444,-1 0 0,1-55 0,-4 53-250,10-365 736,-11 382-935,-1 17-8,1 0 0,-1 1 0,0-1 1,0 0-1,0 0 0,0 0 0,0 0 0,0 0 0,0 0 1,0 0-1,0 0 0,0 0 0,0 0 0,0 0 0,0 0 1,0 0-1,0 0 0,0 0 0,0 0 0,0 0 0,0 0 1,1 0-1,-1 0 0,0 0 0,0 0 0,0 0 0,0 0 1,0 0-1,0 0 0,0 0 0,0 0 0,0 0 0,0 0 1,0 0-1,0 0 0,1 0 0,-1 0 0,0 0 0,0 0 1,0 0-1,0 0 0,0 0 0,0 0 0,0 0 0,0 0 1,0 0-1,0 0 0,0 0 0,0 0 0,0 0 0,0 0 1,0 0-1,0 0 0,0 0 0,0 0 0,1-1 0,-1 1 0,0 0 1,0 0-1,0 0 0,0 0 0,0 0 0,0 0 0,0 0 1,0 0-1,0 0 0,0 0 0,0 0 0,9 24 18,-4-9-21,-2-7 3,0 0-1,1-1 1,-1 1-1,2-1 1,-1 0-1,1 0 1,0 0-1,10 10 0,-12-14 7,0-1 0,1 0 0,-1 1 0,0-1 0,1 0 0,-1-1 0,1 1 0,-1-1 0,1 1 0,0-1 0,0 0 0,0 0 0,-1-1 0,1 1 0,0-1 0,0 0 0,0 0 0,0 0 0,0-1 0,0 1 0,4-2 0,5-2 28,-1-1-1,0 0 0,-1 0 1,1-1-1,-1-1 1,0 0-1,-1 0 0,1-1 1,-2-1-1,18-17 1,0-5 132,-1-1 1,23-36-1,-31 43-55,-18 25-108,0 0-1,0 0 1,0 0-1,0-1 1,0 1-1,0 0 1,0 0-1,0 0 1,1 0-1,-1-1 1,0 1-1,0 0 1,0 0-1,0 0 1,0 0-1,1 0 1,-1-1-1,0 1 1,0 0-1,0 0 1,0 0-1,1 0 1,-1 0-1,0 0 1,0 0-1,0 0 1,1 0-1,-1 0 1,0 0-1,0 0 1,0 0-1,1 0 1,-1 0-1,0 0 1,0 0-1,1 0 1,-1 0-1,0 0 1,0 0-1,0 0 1,1 0-1,-1 0 1,0 5 17,0-1 0,0 0 0,0 0 0,-1 0 1,0 0-1,-1 6 0,-4 20-25,0 17 29,0 65 1,6-88-211,1 1 1,2-1-1,0 0 1,11 36-1,0-22 6,-14-36 165,1 0 0,1 0 0,-1 0 0,0 0 0,0 0 0,1 0-1,-1 0 1,1 0 0,0-1 0,-1 1 0,1-1 0,0 1 0,2 1 0,-2-3-1,-1 0-1,0 1 1,1-1-1,-1 0 1,0 0-1,0 0 1,1 0 0,-1 0-1,0 0 1,1 0-1,-1-1 1,0 1-1,0 0 1,2-1-1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5.633"/>
    </inkml:context>
    <inkml:brush xml:id="br0">
      <inkml:brushProperty name="width" value="0.035" units="cm"/>
      <inkml:brushProperty name="height" value="0.035" units="cm"/>
    </inkml:brush>
  </inkml:definitions>
  <inkml:trace contextRef="#ctx0" brushRef="#br0">137 57 16099,'0'-3'285,"5"-34"1421,-5 36-1668,0 1 0,0-1 0,0 1 0,0-1-1,0 1 1,0-1 0,0 0 0,0 1 0,0-1-1,0 1 1,0-1 0,0 1 0,0-1-1,-1 0 1,1 1 0,0-1 0,0 1 0,-1-1-1,1 1 1,0-1 0,-1 1 0,1 0 0,-1-1-1,1 1 1,0-1 0,-1 1 0,1 0-1,-1-1 1,1 1 0,-1 0 0,1-1 0,-1 1-1,1 0 1,-1 0 0,0 0 0,1-1 0,-1 1-1,1 0 1,-1 0 0,1 0 0,-1 0 0,0 0-1,1 0 1,-1 0 0,1 0 0,-1 0-1,0 1 1,1-1 0,-1 0 0,1 0 0,-1 0-1,1 1 1,-2-1 0,0 2 80,-1-1 0,1 1 0,0 0 0,-1-1 0,1 1 0,0 0 0,0 0 0,0 0 0,0 1 0,1-1 0,-1 0 0,-1 3 0,-16 36 438,14-31-386,-9 28-98,1-1 0,2 2-1,2-1 1,1 2 0,2-1-1,2 1 1,1-1 0,2 1-1,2 0 1,10 60 0,-10-89-65,2 1 0,0 0 0,0 0 0,1-1 0,1 0 1,0 0-1,0 0 0,12 17 0,-13-23-57,0 0 0,0-1 1,0 0-1,0 1 0,1-1 0,-1-1 0,1 1 0,0-1 1,0 0-1,0 0 0,1 0 0,-1-1 0,1 1 0,-1-1 1,1-1-1,0 1 0,0-1 0,0 0 0,8 0 0,-3-1 4,-1-1-1,0 0 1,0 0-1,0-1 1,0-1-1,0 0 1,-1 0-1,15-7 1,32-20-226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159"/>
    </inkml:context>
    <inkml:brush xml:id="br0">
      <inkml:brushProperty name="width" value="0.035" units="cm"/>
      <inkml:brushProperty name="height" value="0.035" units="cm"/>
    </inkml:brush>
  </inkml:definitions>
  <inkml:trace contextRef="#ctx0" brushRef="#br0">0 135 15971,'3'211'4851,"21"102"-3252,-22-300-1565,-2-3-4,2 0 1,-1 0-1,2-1 0,-1 1 1,7 17-1,-9-28-29,0 1-1,0 0 1,0 0 0,0 0-1,0 0 1,1 0 0,-1 0 0,0 0-1,0 0 1,0-1 0,0 1 0,0 0-1,0 0 1,0 0 0,0 0-1,0 0 1,0 0 0,0 0 0,0 0-1,0 0 1,1 0 0,-1-1 0,0 1-1,0 0 1,0 0 0,0 0-1,0 0 1,0 0 0,0 0 0,0 0-1,1 0 1,-1 0 0,0 0-1,0 0 1,0 0 0,0 0 0,0 0-1,0 0 1,0 0 0,1 0 0,-1 0-1,0 0 1,0 0 0,0 0-1,0 0 1,0 0 0,0 0 0,0 1-1,0-1 1,1 0 0,-1 0 0,0 0-1,0 0 1,0 0 0,0 0-1,0 0 1,0 0 0,0 0 0,0 0-1,0 1 1,0-1 0,0 0-1,0 0 1,0 0 0,0 0 0,0 0-1,1 0 1,-1 1 0,2-12 25,2-60 142,-11-131 1,0 31-49,6 141-104,4-85 16,-1 102-33,-1-1 1,2 0-1,0 1 0,1-1 0,0 1 0,6-13 0,-9 24-1,0-1 0,1 0 0,-1 1 1,1 0-1,-1-1 0,1 1 1,0 0-1,0 0 0,0 0 0,0 0 1,0 0-1,0 0 0,1 1 1,-1-1-1,0 1 0,1-1 0,0 1 1,-1 0-1,4-1 0,-3 2-1,1-1 1,-1 1-1,1 0 0,-1 0 0,0 0 1,1 1-1,-1-1 0,0 1 0,1 0 1,-1 0-1,0 0 0,0 0 0,1 0 0,-1 1 1,4 2-1,3 2-4,-1 0 1,0 1-1,0 0 0,-1 0 0,0 1 1,0 0-1,0 0 0,10 17 1,-15-21 14,-1 0 0,1 0 0,-1 0 0,-1 1-1,1-1 1,0 1 0,-1-1 0,0 0 0,0 1 0,-1 0 0,1-1 0,-1 1 0,0 0 0,0-1 0,0 1 0,-1-1 0,1 1 0,-1 0 0,0-1 0,-1 1 0,1-1 0,-1 0 0,-4 9 0,-5 3 36,-1 0 0,-1 0 0,0-1 1,-1 0-1,0-1 0,-1-1 0,-1-1 1,0 0-1,-1-1 0,-20 11 0,29-18-189,0-1-1,0 1 0,0-2 1,-12 4-1,19-6 127,0 1 0,0-1 0,0 0 0,0 0 0,0 1 1,0-1-1,0 0 0,0 0 0,0 0 0,0 0 0,0 0 0,0-1 0,0 1 0,0 0 1,0 0-1,0 0 0,0-1 0,0 1 0,0-1 0,0 1 0,1-1 0,-1 1 0,0-1 0,0 1 1,0-1-1,1 0 0,-1 1 0,0-1 0,1 0 0,-1 0 0,0 0 0,1 1 0,-1-1 1,1 0-1,-1 0 0,1 0 0,0 0 0,-1 0 0,1 0 0,0 0 0,0 0 0,0 0 1,0 0-1,0 0 0,0 0 0,0-2 0,3-22-342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6.703"/>
    </inkml:context>
    <inkml:brush xml:id="br0">
      <inkml:brushProperty name="width" value="0.035" units="cm"/>
      <inkml:brushProperty name="height" value="0.035" units="cm"/>
    </inkml:brush>
  </inkml:definitions>
  <inkml:trace contextRef="#ctx0" brushRef="#br0">1 323 15995,'0'0'61,"0"10"396,-1 0 1,1 0 0,3 16 0,-3-24-384,0 0 1,1 0-1,-1 0 1,1 0-1,0 0 1,0 0-1,-1-1 1,1 1-1,0 0 1,0-1-1,2 3 1,-2-3-10,0-1 0,0 1 0,-1 0 0,1-1 0,0 0 0,0 1 0,0-1 0,0 1 0,0-1 0,0 0 0,-1 0 0,1 1 0,0-1 0,0 0 0,0 0 1,0 0-1,0 0 0,0 0 0,0 0 0,0 0 0,0 0 0,0-1 0,0 1 0,1-1 0,3-1 75,0 0 0,0 0 0,-1-1-1,1 0 1,-1 0 0,0 0 0,0 0 0,0-1 0,5-5 0,30-41 299,-33 43-355,26-40 22,-3-1 0,-1-1 0,-3-2 0,20-56 1,-39 93-106,-6 15-2,0-1 1,0 0 0,0 0 0,0 0 0,0 0 0,0 0 0,0 0 0,0 0 0,0 0 0,0 0 0,0 0 0,0 0 0,0 0 0,0 0 0,0 0-1,1 0 1,-1 0 0,0 0 0,0 0 0,0 0 0,0 0 0,0 0 0,0 0 0,0 0 0,0 0 0,0 0 0,0 0 0,0 0 0,0 0 0,0 0-1,0 0 1,0 0 0,0 0 0,0 0 0,-4 22-8,0-1 4,-3 25-266,2 2 0,3-1 0,1 0-1,10 76 1,-2-99 61,2-13-49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157"/>
    </inkml:context>
    <inkml:brush xml:id="br0">
      <inkml:brushProperty name="width" value="0.035" units="cm"/>
      <inkml:brushProperty name="height" value="0.035" units="cm"/>
    </inkml:brush>
  </inkml:definitions>
  <inkml:trace contextRef="#ctx0" brushRef="#br0">0 0 15643,'9'18'1369,"-1"12"-793,-1 0-216,5 11 768,5 3-368,4 4-176,3 1 16,-1 1-151,-4 4-41,-10 0-176,-4 7-32,-14 2-176,-11 3-248,-10-1 224,-2 0-56,-1-11-24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7.909"/>
    </inkml:context>
    <inkml:brush xml:id="br0">
      <inkml:brushProperty name="width" value="0.035" units="cm"/>
      <inkml:brushProperty name="height" value="0.035" units="cm"/>
    </inkml:brush>
  </inkml:definitions>
  <inkml:trace contextRef="#ctx0" brushRef="#br0">0 55 12307,'0'-3'338,"3"-37"985,-2 29-59,0 22 1480,21 405 1883,-2-59-3810,-11-143-3018,-11-235 1814,-1-19-113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08.981"/>
    </inkml:context>
    <inkml:brush xml:id="br0">
      <inkml:brushProperty name="width" value="0.035" units="cm"/>
      <inkml:brushProperty name="height" value="0.035" units="cm"/>
    </inkml:brush>
  </inkml:definitions>
  <inkml:trace contextRef="#ctx0" brushRef="#br0">0 20 22157,'6'-6'1712,"-6"3"-1528,0-2-264,5 2-56,-1 0 1496,1 6-1224,-2 5-136,3 2-72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8.345"/>
    </inkml:context>
    <inkml:brush xml:id="br0">
      <inkml:brushProperty name="width" value="0.035" units="cm"/>
      <inkml:brushProperty name="height" value="0.035" units="cm"/>
    </inkml:brush>
  </inkml:definitions>
  <inkml:trace contextRef="#ctx0" brushRef="#br0">1 730 14163,'0'-2'497,"1"-1"-1,0 1 1,0 0-1,0 0 1,0 0 0,1 0-1,-1-1 1,0 2 0,1-1-1,2-2 1,2-5 72,5-8-81,-1-1 1,-1 0-1,0 0 1,5-22-1,20-79 270,-25 87-529,40-188 500,-13 55-505,-25 128-205,-11 36-18,0 0-1,0 1 1,0-1-1,1 0 1,-1 1-1,0-1 1,0 1 0,1-1-1,-1 0 1,1 1-1,-1-1 1,0 1 0,1-1-1,-1 1 1,1 0-1,-1-1 1,1 1-1,-1-1 1,1 1 0,0-1-1,6 7 10,3 22 1,-9-25-11,16 63-24,24 79 19,-33-121-243,2-1 0,0 0 0,25 41 0,-34-63 184,4 6-126,-1 0 0,2 0 0,8 8 0,-13-14 169,0 0 0,0 0-1,0 0 1,0 0 0,0 0-1,0 0 1,0-1 0,0 1-1,0 0 1,0-1-1,0 1 1,1-1 0,-1 1-1,0-1 1,0 0 0,1 1-1,-1-1 1,0 0-1,1 0 1,-1 0 0,0 0-1,1 0 1,-1 0 0,0 0-1,0-1 1,1 1 0,-1 0-1,0-1 1,0 1-1,1-1 1,1-1 0,13-17-427</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
    </inkml:context>
    <inkml:brush xml:id="br0">
      <inkml:brushProperty name="width" value="0.035" units="cm"/>
      <inkml:brushProperty name="height" value="0.035" units="cm"/>
    </inkml:brush>
  </inkml:definitions>
  <inkml:trace contextRef="#ctx0" brushRef="#br0">0 0 15939,'2'18'1617,"-1"11"-1177,1 25-200,1 10 696,1 18-392,2 11-136,-1 3-160,1-5-72,-2-13-224,1-10-160,-4-18-272,1-11-192,-2-36 528,-9 3-128,-5-33-128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454"/>
    </inkml:context>
    <inkml:brush xml:id="br0">
      <inkml:brushProperty name="width" value="0.035" units="cm"/>
      <inkml:brushProperty name="height" value="0.035" units="cm"/>
    </inkml:brush>
  </inkml:definitions>
  <inkml:trace contextRef="#ctx0" brushRef="#br0">0 602 10554,'1'0'86,"-1"0"-1,0 0 1,0 0 0,0 1-1,0-1 1,0 0-1,1 0 1,-1 1-1,0-1 1,0 0-1,0 0 1,0 0 0,1 0-1,-1 0 1,0 1-1,0-1 1,1 0-1,-1 0 1,0 0 0,0 0-1,1 0 1,-1 0-1,0 0 1,0 0-1,1 0 1,-1 0 0,0 0-1,0 0 1,1 0-1,-1 0 1,0 0-1,0 0 1,1 0-1,-1 0 1,0 0 0,0 0-1,1 0 1,-1 0-1,0-1 1,0 1-1,1 0 1,-1 0 0,0 0-1,0 0 1,0-1-1,1 1 1,-1 0-1,12-8 959,-6 3-728,0 0 0,0-1 0,-1 0 1,0 0-1,-1 0 0,1 0 1,-1-1-1,5-11 0,23-63 1092,-30 74-1259,27-96 704,-5 0-1,13-114 0,-36 205-828,3 5-9,0 10-11,0 5-4,-1 0 0,0 0 0,0 0 1,2 13-1,3 12 0,-1-12-112,1 1 0,0-1 1,2 0-1,0 0 0,2-2 1,0 1-1,25 30 0,-36-49 99,0 0-1,0 0 1,0 1 0,0-1-1,0 0 1,0 0-1,0 0 1,0 0-1,1 0 1,-1-1 0,0 1-1,1 0 1,-1 0-1,1-1 1,-1 1-1,1-1 1,-1 0-1,1 1 1,-1-1 0,1 0-1,-1 0 1,1 0-1,-1 0 1,1 0-1,-1 0 1,4-1 0,9-15-219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2:59.969"/>
    </inkml:context>
    <inkml:brush xml:id="br0">
      <inkml:brushProperty name="width" value="0.035" units="cm"/>
      <inkml:brushProperty name="height" value="0.035" units="cm"/>
    </inkml:brush>
  </inkml:definitions>
  <inkml:trace contextRef="#ctx0" brushRef="#br0">4 114 14171,'-1'-17'943,"-1"-35"378,2 49-1140,0 0 0,0 0 0,1 0 0,-1 0 0,1 0 0,0 0 0,-1 0 0,1 0 0,1 1 0,-1-1 0,0 0 0,4-4 0,-5 7-156,0-1 1,0 1-1,0 0 0,0 0 0,0 0 1,0 0-1,1 0 0,-1-1 1,0 1-1,0 0 0,0 0 1,0 0-1,1 0 0,-1 0 0,0 0 1,0 0-1,0 0 0,1 0 1,-1 0-1,0 0 0,0 0 0,0 0 1,1 0-1,-1 0 0,0 0 1,0 0-1,0 0 0,1 0 0,-1 0 1,0 0-1,0 0 0,0 0 1,1 0-1,-1 0 0,0 0 1,0 0-1,0 0 0,0 1 0,1-1 1,-1 0-1,0 0 0,0 0 1,0 0-1,0 0 0,1 1 0,4 11 723,1 25-264,-1-1 0,-1 1 0,-2 43 1,-1-26-281,24 495-2652,-26-540 1966,-4-7-128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00.518"/>
    </inkml:context>
    <inkml:brush xml:id="br0">
      <inkml:brushProperty name="width" value="0.035" units="cm"/>
      <inkml:brushProperty name="height" value="0.035" units="cm"/>
    </inkml:brush>
  </inkml:definitions>
  <inkml:trace contextRef="#ctx0" brushRef="#br0">1 891 11915,'9'5'1745,"9"3"2090,-17-8-3760,-1 0 1,1 0-1,0 0 0,-1 0 1,1-1-1,0 1 0,-1 0 1,1 0-1,0-1 0,-1 1 1,1 0-1,-1-1 0,1 1 1,-1 0-1,1-1 0,-1 1 1,1-1-1,-1 1 0,1-1 1,-1 1-1,1-1 0,-1 0 1,0 1-1,1-1 0,-1 1 1,0-1-1,1-1 0,10-25 798,-2-1 1,11-48-1,-11 38-586,91-460 906,-63 296-1019,-33 183-148,-4 19-26,0 0 1,0 0 0,0 0 0,0 0-1,0-1 1,0 1 0,0 0-1,0 0 1,0 0 0,0 0-1,0 0 1,0 0 0,0-1 0,0 1-1,0 0 1,1 0 0,-1 0-1,0 0 1,0 0 0,0 0-1,0 0 1,0-1 0,0 1 0,0 0-1,0 0 1,0 0 0,1 0-1,-1 0 1,0 0 0,0 0 0,0 0-1,0 0 1,0 0 0,0 0-1,1 0 1,-1 0 0,0 0-1,0 0 1,0 0 0,0 0 0,0 0-1,0 0 1,1 0 0,-1 0-1,0 0 1,0 0 0,0 0-1,9 30 59,-2 14-84,1 1 84,1 0 0,28 78 0,-33-111-165,1-1-1,0 0 1,1 0 0,0 0-1,1-1 1,0 0-1,0 0 1,1 0 0,1-1-1,0-1 1,0 1 0,0-1-1,1-1 1,0 0 0,17 9-1,-1-7-206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29.782"/>
    </inkml:context>
    <inkml:brush xml:id="br0">
      <inkml:brushProperty name="width" value="0.035" units="cm"/>
      <inkml:brushProperty name="height" value="0.035" units="cm"/>
    </inkml:brush>
  </inkml:definitions>
  <inkml:trace contextRef="#ctx0" brushRef="#br0">74 1 13107,'-7'23'5772,"1"46"-4227,3 1-4171,-3 41-3666,-4-37 4928,-26 177 6785,31-122-4742,12-1-4086,-5-108 2737,-2 1-229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277"/>
    </inkml:context>
    <inkml:brush xml:id="br0">
      <inkml:brushProperty name="width" value="0.035" units="cm"/>
      <inkml:brushProperty name="height" value="0.035" units="cm"/>
    </inkml:brush>
  </inkml:definitions>
  <inkml:trace contextRef="#ctx0" brushRef="#br0">35 1 6169,'-1'208'956,"-16"1"4551,16-182-4591,1-21-1009,0-1-1,0 1 0,-1 0 0,1 0 0,-1-1 0,-1 1 0,-1 6 0,-1-7-116,-1-2-94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0.744"/>
    </inkml:context>
    <inkml:brush xml:id="br0">
      <inkml:brushProperty name="width" value="0.035" units="cm"/>
      <inkml:brushProperty name="height" value="0.035" units="cm"/>
    </inkml:brush>
  </inkml:definitions>
  <inkml:trace contextRef="#ctx0" brushRef="#br0">1 1 6273,'10'537'1673,"-9"-283"-1345,-3-221-312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32.358"/>
    </inkml:context>
    <inkml:brush xml:id="br0">
      <inkml:brushProperty name="width" value="0.035" units="cm"/>
      <inkml:brushProperty name="height" value="0.035" units="cm"/>
    </inkml:brush>
  </inkml:definitions>
  <inkml:trace contextRef="#ctx0" brushRef="#br0">347 236 14011,'-27'9'463,"0"1"1,1 0 0,0 2-1,1 2 1,-42 28-1,55-34-329,1 2 1,0 0-1,0 0 1,1 1-1,1 0 0,0 0 1,0 1-1,1 1 0,1-1 1,0 1-1,1 0 1,0 1-1,-4 16 0,3 1-29,1-1-1,1 1 0,2 1 0,2-1 1,0 0-1,2 0 0,7 41 0,2-12-28,2 0-1,36 101 1,-31-117-43,1-1 0,2-1 0,2-1 0,36 50 0,-38-63-26,1-2 0,2 0 0,0-1 0,2-2-1,0 0 1,47 31 0,-60-47-11,0 0 1,0 0-1,1-1 0,0-1 1,0 0-1,0 0 0,1-2 1,0 0-1,0 0 0,21 1 1,-26-4 0,0-1 0,0 1 0,0-2 1,1 1-1,-1-1 0,-1 0 0,1-1 0,0 0 0,-1-1 1,1 1-1,-1-2 0,0 1 0,0-1 0,-1 0 1,1-1-1,-1 0 0,9-9 0,3-6 20,-1-1 0,-1-1 0,-1-1 0,-1-1 0,22-50 0,-12 15 119,26-101 0,-33 90-22,-4-2 0,-3 0 0,2-83 0,-11 98 23,-3 1 0,-3 0-1,-2 0 1,-23-92 0,20 116-42,-1-1 1,-2 1-1,-1 1 1,-2 0-1,-19-31 0,25 50-48,-1-1 0,0 2 0,0 0 0,-1 0 0,-20-16 0,22 21-18,0 1 0,0 0 0,0 1 0,0 0 0,-1 0 0,0 1 0,0 1 0,0 0 0,-14-3 0,7 4-68,1 0-1,0 2 0,-1 0 1,1 1-1,0 0 0,-1 2 1,1-1-1,0 2 1,0 0-1,1 1 0,-23 11 1,-13 9-632,-92 61 1,101-59 507,1 0-272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841"/>
    </inkml:context>
    <inkml:brush xml:id="br0">
      <inkml:brushProperty name="width" value="0.035" units="cm"/>
      <inkml:brushProperty name="height" value="0.035" units="cm"/>
    </inkml:brush>
  </inkml:definitions>
  <inkml:trace contextRef="#ctx0" brushRef="#br0">25 0 9722,'5'70'1972,"-2"0"0,-4-1 0,-15 117 0,13-157-1608,2 0-1,1 1 0,2-1 1,5 32-1,-7-61-383,0 1 1,1-1 0,-1 0-1,0 0 1,0 1 0,0-1-1,0 0 1,0 0-1,0 1 1,0-1 0,0 0-1,0 1 1,0-1 0,0 0-1,0 0 1,0 1-1,0-1 1,0 0 0,0 1-1,0-1 1,0 0 0,0 0-1,-1 1 1,1-1-1,0 0 1,0 0 0,0 1-1,0-1 1,-1 0 0,1 0-1,0 1 1,0-1-1,-1 0 1,-8-5-301,0-2 132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017"/>
    </inkml:context>
    <inkml:brush xml:id="br0">
      <inkml:brushProperty name="width" value="0.035" units="cm"/>
      <inkml:brushProperty name="height" value="0.035" units="cm"/>
    </inkml:brush>
  </inkml:definitions>
  <inkml:trace contextRef="#ctx0" brushRef="#br0">1 75 14419,'0'1'99,"0"0"1,0-1-1,0 1 0,-1-1 1,1 1-1,0 0 0,0-1 1,0 1-1,1 0 0,-1-1 1,0 1-1,0 0 0,0-1 1,0 1-1,0-1 0,1 1 1,-1-1-1,0 1 0,1 0 1,-1-1-1,0 1 0,1-1 1,-1 1-1,1-1 0,-1 1 1,1-1-1,-1 0 0,1 1 1,-1-1-1,1 0 0,-1 1 1,1-1-1,-1 0 0,1 1 1,0-1-1,-1 0 0,1 0 1,-1 0-1,2 0 0,29 2 2284,-27-2-2135,158-11 3226,82-21-2616,-226 30-1006,-12 1-38,0 0 0,0 1 0,1-2 0,-1 1-1,0-1 1,-1 0 0,1 0 0,11-6 0,-17 7 147,1 1 0,-1 0 0,1 0 0,-1-1 0,1 1 0,-1 0 0,1-1 0,-1 1 0,0-1 0,1 1 0,-1 0 0,1-1 0,-1 1 0,0-1 0,0 1 0,1-1 1,-1 1-1,0-1 0,0 1 0,1-1 0,-1 1 0,0-1 0,0 0 0,0 1 0,0-1 0,0 1 0,0-1 0,0 1 0,0-1 0,0 0 0,0 1 0,0-1 0,0 1 0,0-1 0,-1 1 0,1-1 1,0 1-1,0-1 0,-1 1 0,1-1 0,0 1 0,-1-1 0,1 1 0,0-1 0,-1 1 0,1 0 0,-1-1 0,1 1 0,-1 0 0,1-1 0,0 1 0,-1 0 0,0-1 0,1 1 0,-1 0 0,1 0 1,-1 0-1,-16-7-662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6.649"/>
    </inkml:context>
    <inkml:brush xml:id="br0">
      <inkml:brushProperty name="width" value="0.035" units="cm"/>
      <inkml:brushProperty name="height" value="0.035" units="cm"/>
    </inkml:brush>
  </inkml:definitions>
  <inkml:trace contextRef="#ctx0" brushRef="#br0">56 28 19660,'-3'1'141,"-1"1"0,1-1 0,0 1 0,0 0 0,-1 0 0,1 1 0,1-1 1,-1 0-1,0 1 0,1 0 0,-1 0 0,1 0 0,0 0 0,0 0 0,0 0 0,0 0 0,0 1 0,1-1 0,0 1 0,0-1 0,0 1 0,0-1 0,0 1 0,1 0 0,-1 0 0,1-1 0,0 1 0,0 0 0,0 0 0,1-1 1,-1 1-1,1 0 0,2 6 0,0-3-52,-1 0 0,1 0 1,0 0-1,1 0 0,0-1 1,0 1-1,0-1 1,1 0-1,0 0 0,0 0 1,0-1-1,1 0 0,0 0 1,0 0-1,13 7 1,-14-9-76,-1-1 0,1 0 0,0-1 1,0 1-1,-1-1 0,1 0 1,0 0-1,0 0 0,0 0 0,1-1 1,-1 0-1,0 0 0,0-1 1,0 1-1,0-1 0,0 0 0,0-1 1,0 1-1,7-4 0,-5 1-41,0 0-1,0-1 0,-1 0 0,0 0 1,0 0-1,0-1 0,0 0 1,-1 0-1,0 0 0,0-1 1,6-12-1,5-13-846,-1 0 1,11-37-1,-16 40-227,-10 29 1068,0 0 0,0 0 1,0 0-1,0-1 0,0 1 1,0 0-1,0 0 0,0 0 1,0 0-1,0-1 0,0 1 0,0 0 1,0 0-1,0 0 0,0 0 1,0-1-1,0 1 0,0 0 1,0 0-1,0 0 0,0 0 1,0 0-1,0-1 0,0 1 0,1 0 1,-1 0-1,0 0 0,0 0 1,0 0-1,0 0 0,0-1 1,0 1-1,1 0 0,-1 0 1,0 0-1,0 0 0,0 0 0,0 0 1,1 0-1,-1 0 0,0 0 1,0 0-1,0 0 0,0 0 1,1 0-1,-1 0 0,0 0 1,0 0-1,0 0 0,0 0 0,1 0 1,-1 0-1,0 0 0,0 0 1,0 0-1,0 0 0,1 1 1,3 13-505,3 37 1216,-6-35-584,26 181 2126,16 143-379,-41-315-2205,-4-16-289,-3-12 479,-4-10 64,0-10-158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147"/>
    </inkml:context>
    <inkml:brush xml:id="br0">
      <inkml:brushProperty name="width" value="0.035" units="cm"/>
      <inkml:brushProperty name="height" value="0.035" units="cm"/>
    </inkml:brush>
  </inkml:definitions>
  <inkml:trace contextRef="#ctx0" brushRef="#br0">64 18 18652,'0'-1'124,"0"0"-1,-1 0 1,1 0-1,-1 0 1,1-1 0,-1 1-1,1 0 1,-1 0 0,1 0-1,-1 0 1,0 0-1,0 0 1,-1-1 0,2 2-84,0 0 0,-1 0 0,1 0 0,0-1 0,-1 1 0,1 0 0,0 0 0,-1 0 0,1 0 1,0 0-1,-1 0 0,1 0 0,-1 0 0,1 0 0,0 0 0,-1 0 0,1 0 0,0 0 0,-1 0 0,1 0 0,-1 1 1,1-1-1,0 0 0,-1 0 0,1 0 0,0 0 0,-1 1 0,-1 1 83,1-1-1,-1 1 1,0 0-1,1 0 1,-1 0-1,1 0 1,0 1-1,0-1 1,0 0 0,0 1-1,-1 3 1,-6 26 448,1 0 0,2 0 0,1 1 0,1 36 0,3-5-213,12 73-1,-6-89-263,2 0 1,2-1-1,2-1 1,3 0-1,1 0 1,24 46-1,-33-80-150,0 0 0,0-1 0,1 0 0,0 0 0,17 16 0,-23-25-23,0 0-1,0 0 1,1 0-1,-1 0 1,1 0-1,-1-1 0,1 1 1,0-1-1,-1 1 1,1-1-1,0 0 1,0 0-1,0 0 1,0-1-1,0 1 0,0-1 1,0 1-1,0-1 1,0 0-1,0 0 1,1-1-1,-1 1 1,0 0-1,0-1 1,0 0-1,0 0 0,-1 0 1,1 0-1,0 0 1,4-3-1,0-1-59,0-1 0,-1 0 0,0 0 0,0-1 0,0 1 0,-1-1 0,9-14 0,14-27-605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7.790"/>
    </inkml:context>
    <inkml:brush xml:id="br0">
      <inkml:brushProperty name="width" value="0.035" units="cm"/>
      <inkml:brushProperty name="height" value="0.035" units="cm"/>
    </inkml:brush>
  </inkml:definitions>
  <inkml:trace contextRef="#ctx0" brushRef="#br0">25 47 16988,'0'-1'147,"-1"0"1,1 0 0,-1 1 0,0-1-1,1 0 1,-1 0 0,0 0-1,0 1 1,0-1 0,0 1 0,1-1-1,-1 0 1,0 1 0,0-1-1,0 1 1,0 0 0,0-1 0,0 1-1,-2 0 1,3 0-64,-1 0 0,1 1 1,-1-1-1,1 0 0,0 1 0,-1-1 0,1 0 1,-1 1-1,1-1 0,0 1 0,-1-1 0,1 1 0,0-1 1,0 1-1,-1-1 0,1 1 0,0-1 0,0 1 1,0-1-1,0 1 0,0 0 0,0-1 0,0 1 0,0-1 1,0 1-1,0 7 327,0 0 0,0 0 0,1 0 0,2 8 1,29 99 611,73 177 1,-45-137-966,-58-150-113,-1 0 0,0 0 0,0 0 0,0 0 0,0 6-1,-1-11 46,0 1-1,0-1 1,0 0-1,0 0 1,0 1-1,0-1 0,0 0 1,0 0-1,0 1 1,0-1-1,0 0 1,0 0-1,0 1 0,0-1 1,0 0-1,0 0 1,0 0-1,0 1 1,0-1-1,0 0 0,0 0 1,-1 0-1,1 1 1,0-1-1,0 0 1,0 0-1,0 0 0,-1 1 1,1-1-1,0 0 1,0 0-1,0 0 1,-1 0-1,1 0 0,0 0 1,0 0-1,-1 0 1,1 1-1,-1-2-17,-1 0 0,1 0 1,0 0-1,0 1 0,0-1 0,0 0 0,0 0 0,0-1 0,0 1 0,0 0 0,1 0 1,-2-1-1,-14-25-194,1 0 1,1-1 0,1 0-1,-10-35 1,4 2 116,-10-64 0,20 80 112,-2-51 0,10 83 9,0 0 0,2 1 0,-1-1-1,2 0 1,0 0 0,0 0 0,1 1 0,8-23-1,-9 32-5,-1 0-1,0 0 0,1 0 0,0 0 0,0 0 0,-1 1 0,1-1 0,1 1 0,-1-1 0,0 1 0,1 0 0,-1 0 0,1 0 0,0 0 0,-1 1 0,1-1 0,0 1 0,0-1 0,0 1 0,0 0 0,0 0 0,1 0 0,-1 1 1,0-1-1,0 1 0,1 0 0,5 0 0,-5 1 21,0-1 1,0 1-1,0 1 1,0-1-1,0 1 1,0-1 0,0 1-1,0 0 1,-1 0-1,1 1 1,-1-1-1,0 1 1,1 0-1,-1-1 1,0 2 0,-1-1-1,1 0 1,0 0-1,-1 1 1,4 7-1,-3-4 76,0 1 0,-1 0-1,0 0 1,0 0 0,0 1 0,-1-1-1,-1 0 1,1 1 0,-1-1-1,-1 0 1,0 0 0,0 1-1,0-1 1,-1 0 0,0 0 0,-5 11-1,5-14-128,0 0 0,0 0-1,0 0 1,-1-1-1,0 1 1,0 0 0,0-1-1,0 0 1,-1 0-1,0 0 1,0 0 0,0-1-1,0 1 1,0-1 0,-1 0-1,1 0 1,-1-1-1,0 1 1,0-1 0,0 0-1,0 0 1,0-1-1,-1 1 1,1-1 0,0-1-1,-8 1 1,-6-4-1194,18 3 1192,1-1 0,-1 1 0,1 0 0,-1 0-1,1-1 1,-1 1 0,1 0 0,0 0 0,-1-1 0,1 1 0,0-1 0,-1 1 0,1 0 0,0-1-1,-1 1 1,1-1 0,0 1 0,0 0 0,-1-1 0,1 1 0,0-1 0,0 1 0,0-1 0,0 1 0,-1-1-1,1 1 1,0-1 0,0 1 0,0-1 0,0 1 0,0-1 0,1 1 0,-1-1 0,0 1 0,0-2-1,7-10-711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258"/>
    </inkml:context>
    <inkml:brush xml:id="br0">
      <inkml:brushProperty name="width" value="0.035" units="cm"/>
      <inkml:brushProperty name="height" value="0.035" units="cm"/>
    </inkml:brush>
  </inkml:definitions>
  <inkml:trace contextRef="#ctx0" brushRef="#br0">47 448 20332,'8'21'1788,"-9"-39"-972,-1-5-430,-39-304 12,32 262-454,8 42 12,1 12 37,0 11 8,0 0-1,0 0 1,0 0-1,1 0 0,-1 0 1,0 0-1,0 0 1,0-1-1,0 1 1,0 0-1,0 0 0,0 0 1,0 0-1,0 0 1,0 0-1,0 0 1,0 0-1,0 0 0,0 0 1,0 0-1,0 0 1,0 0-1,1 0 1,-1-1-1,0 1 0,0 0 1,0 0-1,0 0 1,0 0-1,0 0 1,0 0-1,0 0 0,0 0 1,0 0-1,1 0 1,-1 0-1,0 0 0,0 0 1,0 0-1,0 0 1,0 0-1,0 0 1,0 0-1,0 0 0,0 1 1,0-1-1,0 0 1,1 0-1,-1 0 1,0 0-1,0 0 0,0 0 1,0 0-1,0 0 1,0 0-1,0 0 1,0 0-1,0 0 0,0 0 1,0 0-1,0 1 1,0-1-1,0 0 1,0 0-1,0 0 0,0 0 1,0 0-1,13 20 152,-2 1 0,18 43 0,-16-34-11,10 27 155,-14-33-124,1 0 0,1 0 0,20 30 0,-24-46-246,-5-10-721,-6-17-1156,0 9 1691,-1 0 0,0 0-1,0 0 1,-10-13 0,-17-15-590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8.931"/>
    </inkml:context>
    <inkml:brush xml:id="br0">
      <inkml:brushProperty name="width" value="0.035" units="cm"/>
      <inkml:brushProperty name="height" value="0.035" units="cm"/>
    </inkml:brush>
  </inkml:definitions>
  <inkml:trace contextRef="#ctx0" brushRef="#br0">52 26 17708,'3'-16'1038,"1"8"-430,-4 8-593,0 0-1,0 0 1,0-1-1,0 1 1,0 0 0,0 0-1,0 0 1,0 0 0,0 0-1,0 0 1,0 0 0,1 0-1,-1 0 1,0 0 0,0 0-1,0 0 1,0 0-1,0 0 1,0 0 0,0 0-1,0 0 1,0 0 0,1 0-1,-1 0 1,0 0 0,0 0-1,0 0 1,0 0-1,0 0 1,0 0 0,0 0-1,0 0 1,0 0 0,0 0-1,1 0 1,-1 0 0,0 0-1,0 0 1,0 0 0,0 0-1,0 0 1,0 0-1,0 0 1,0 0 0,0 1-1,0-1 1,0 0 0,0 0-1,0 0 1,0 0 0,0 0-1,1 0 1,-1 0-1,0 0 1,0 0 0,0 0-1,0 1 1,0-1 0,5 15 486,0 0 0,0 0 0,-2 1 0,3 19 1,-1-3-165,4 10 162,-2 1 0,3 85 1,-10-127-485,0 0 0,0 1 0,0-1 0,-1 0 1,1 1-1,0-1 0,0 0 0,-1 1 0,1-1 1,-1 0-1,1 1 0,-2 0 0,2-2-8,0 0 1,0 1-1,-1-1 0,1 0 0,0 0 0,0 0 0,0 0 0,-1 1 1,1-1-1,0 0 0,-1 0 0,1 0 0,0 0 0,0 0 0,-1 0 0,1 0 1,0 0-1,-1 0 0,1 0 0,0 0 0,0 0 0,-1 0 0,1 0 1,0 0-1,-1 0 0,1 0 0,0 0 0,0 0 0,-1-1 0,1 1 1,0 0-1,-1 0 0,-1-2 20,-1 0 0,1-1-1,0 1 1,0 0 0,0-1 0,0 0 0,0 1 0,-2-6-1,-17-30-95,2-1-1,-24-68 0,43 100-88,5 10 93,6 9 15,12 24 22,1 0 1,2-2 0,59 59-1,-84-93 31,-1 1 0,1 0 0,0-1 1,-1 1-1,1 0 0,0-1 0,-1 1 0,1-1 0,0 1 0,0-1 0,0 0 0,-1 1 0,1-1 0,0 0 0,0 1 0,0-1 0,0 0 0,0 0 0,0 0 1,0 0-1,1 0 0,-2 0 1,0-1 0,1 1 0,-1 0 0,0-1 0,1 1 0,-1-1 0,0 0 0,1 1 0,-1-1 0,0 1 0,0-1 0,0 1 1,0-1-1,1 1 0,-1-1 0,0 0 0,0 1 0,0-1 0,0 1 0,0-1 0,0 0 0,-1 1 0,1-1 0,-1-7 18,0 1 1,-1 0-1,0 1 0,-4-9 0,-11-23 100,-31-50 0,59 101-351,0-1 0,0 0-1,1 0 1,0-1-1,1-1 1,1 0 0,0-1-1,0 0 1,0-1 0,1-1-1,24 9 1,14-2-235,4 0-156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9.402"/>
    </inkml:context>
    <inkml:brush xml:id="br0">
      <inkml:brushProperty name="width" value="0.035" units="cm"/>
      <inkml:brushProperty name="height" value="0.035" units="cm"/>
    </inkml:brush>
  </inkml:definitions>
  <inkml:trace contextRef="#ctx0" brushRef="#br0">0 22 14435,'4'-3'410,"0"0"0,1 0 1,-1 1-1,0-1 0,1 1 0,-1 0 1,7-1-1,-9 3-219,1-1 0,-1 1 0,1 0 0,-1 0 0,1 1 0,-1-1 0,1 0 0,-1 1 0,0 0 0,1-1 0,-1 1 0,0 0 0,0 0 0,1 1 0,-1-1 0,0 0 0,2 3 0,10 6 351,0 2-1,-1 0 1,-1 0-1,0 1 1,11 17-1,48 78 671,-67-103-1157,22 37 296,-2 0 0,31 75 0,-50-103-478,0 0 1,-1 0-1,0 0 1,-1 0-1,-1 1 1,0-1-1,-1 1 1,-1 0 0,0-1-1,-1 1 1,0 0-1,-2-1 1,-4 21-1,-27 47-629,14-41 292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4.865"/>
    </inkml:context>
    <inkml:brush xml:id="br0">
      <inkml:brushProperty name="width" value="0.035" units="cm"/>
      <inkml:brushProperty name="height" value="0.035" units="cm"/>
    </inkml:brush>
  </inkml:definitions>
  <inkml:trace contextRef="#ctx0" brushRef="#br0">759 120 15675,'-38'-18'3310,"-67"-22"0,-44 4-1105,74 25-2081,-1 3 0,-79 2 0,146 6-199,-10 0 154,-1 1 0,-19 3-1,33-4-192,1 2-1,-1-1 1,1 0-1,0 1 1,0 0-1,0 0 1,0 1-1,0 0 1,0-1-1,1 2 1,-1-1 0,-4 4-1,9-7 124,0 1-1,0-1 1,0 0-1,0 0 1,0 0-1,0 0 1,0 0-1,0 0 0,0 0 1,0 0-1,0 0 1,0 0-1,0 0 1,0 0-1,0 0 1,0 1-1,0-1 1,0 0-1,0 0 1,0 0-1,-1 0 1,1 0-1,0 0 1,0 0-1,0 0 1,0 0-1,0 0 1,0 0-1,0 0 1,0 0-1,0 0 1,0 0-1,0 0 1,0 0-1,-1 0 1,1 0-1,0 0 1,0 0-1,0 0 1,0 0-1,0 0 1,0 0-1,0 0 1,0 0-1,0 0 1,0 0-1,0 0 1,0 0-1,-1 0 1,1 0-1,0 0 1,0-1-1,0 1 1,0 0-1,0 0 1,0 0-1,0 0 1,0 0-1,0 0 1,0 0-1,0 0 1,0 0-1,0 0 1,0 0-1,0 0 1,0 0-1,0-1 1,1-5-214,4-7-4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55.363"/>
    </inkml:context>
    <inkml:brush xml:id="br0">
      <inkml:brushProperty name="width" value="0.035" units="cm"/>
      <inkml:brushProperty name="height" value="0.035" units="cm"/>
    </inkml:brush>
  </inkml:definitions>
  <inkml:trace contextRef="#ctx0" brushRef="#br0">134 563 13619,'1'3'127,"-1"-1"0,1 1 0,0-1 0,0 0 1,0 0-1,0 1 0,1-1 0,-1 0 0,1 0 0,-1 0 0,1 0 1,0-1-1,-1 1 0,1 0 0,0-1 0,0 1 0,0-1 0,1 0 1,-1 1-1,0-1 0,0 0 0,1 0 0,-1-1 0,0 1 0,1 0 1,-1-1-1,1 1 0,-1-1 0,1 0 0,-1 0 0,1 0 0,-1 0 1,1-1-1,-1 1 0,4-1 0,-3 0-5,1 0 1,-1 0-1,0 0 1,1 0-1,-1-1 1,0 0-1,0 1 0,0-1 1,0 0-1,0 0 1,0-1-1,-1 1 1,1 0-1,-1-1 0,1 0 1,-1 0-1,0 1 1,0-1-1,0-1 1,-1 1-1,1 0 1,-1 0-1,0 0 0,0-1 1,1-3-1,-1-6 65,0 0 1,-1 0-1,-1 0 0,0 0 0,-1 0 0,0 0 1,-1 1-1,0-1 0,-1 1 0,0 0 1,-11-20-1,-7-9 272,-50-71 1,-49-49-186,120 160-276,-17-31-69,18 31 68,0 1 0,-1-1 0,1 1 0,0-1 0,-1 1 0,1-1-1,0 1 1,0-1 0,0 1 0,0-1 0,-1 0 0,1 1 0,0-1 0,0 1 0,0-1 0,0 1 0,0-1 0,0 0-1,0 1 1,1-1 0,-1 1 0,0-1 0,0 1 0,0-1 0,0 1 0,1-1 0,-1 1 0,0-1 0,1 1-1,-1-1 1,0 1 0,1-1 0,-1 1 0,1-1 0,-1 1 0,0 0 0,1-1 0,-1 1 0,1 0 0,-1-1-1,1 1 1,-1 0 0,1 0 0,-1 0 0,1-1 0,0 1 0,-1 0 0,1 0 0,-1 0 0,1 0 0,-1 0 0,1 0-1,0 0 1,-1 0 0,1 0 0,-1 0 0,1 0 0,0 1 0,18 3-66,-1 0 1,0 2-1,0 0 1,21 11 0,6 1-170,-43-17 223,126 44-1122,-106-39 926,1 0 0,1-2-1,39 3 1,-22-7-203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0.729"/>
    </inkml:context>
    <inkml:brush xml:id="br0">
      <inkml:brushProperty name="width" value="0.035" units="cm"/>
      <inkml:brushProperty name="height" value="0.035" units="cm"/>
    </inkml:brush>
  </inkml:definitions>
  <inkml:trace contextRef="#ctx0" brushRef="#br0">3 102 16115,'-1'0'66,"1"0"0,0-1 0,0 1 0,0 0 0,0 0 0,0 0 0,-1-1 0,1 1 0,0 0 0,0 0 0,0-1 0,0 1 0,0 0 0,0 0 0,0-1 0,0 1 0,0 0 0,0 0 0,0-1 0,0 1 0,0 0 0,0 0 0,0-1 0,0 1 0,0 0 0,0 0 0,1-1 0,-1 1 0,0 0 0,0 0 0,0 0 0,0-1 0,0 1 0,1 0-1,-1 0 1,12-6 1317,23-1-19,-25 5-843,497-63 3500,-450 59-3880,-37 4-181,-2 0-188,0 0 0,1 1-1,-1 1 1,22 3 0,-39-3 185,0 0 1,1 0-1,-1 0 1,0 0-1,0 0 0,1 1 1,-1-1-1,0 0 1,0 1-1,0-1 1,0 1-1,1 0 1,-1-1-1,0 1 1,0 0-1,0 0 1,0-1-1,0 1 1,-1 0-1,1 0 1,0 0-1,0 0 1,-1 0-1,1 0 1,0 0-1,-1 1 1,1-1-1,-1 0 1,1 0-1,-1 0 0,0 1 1,0-1-1,1 0 1,-1 0-1,0 1 1,0-1-1,0 0 1,0 0-1,0 1 1,-1-1-1,1 0 1,-1 2-1,-5 16-574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1.681"/>
    </inkml:context>
    <inkml:brush xml:id="br0">
      <inkml:brushProperty name="width" value="0.035" units="cm"/>
      <inkml:brushProperty name="height" value="0.035" units="cm"/>
    </inkml:brush>
  </inkml:definitions>
  <inkml:trace contextRef="#ctx0" brushRef="#br0">3 1 17276,'0'0'39,"0"0"1,0 0-1,0 0 1,0 0 0,0 0-1,0 0 1,0 0-1,0 0 1,0 0 0,0 0-1,0 0 1,0 1-1,0-1 1,0 0 0,0 0-1,0 0 1,0 0-1,0 0 1,0 0-1,0 0 1,0 0 0,0 0-1,0 0 1,0 0-1,0 0 1,-1 0 0,1 0-1,0 0 1,0 0-1,0 0 1,0 0 0,0 0-1,0 0 1,0 0-1,0 0 1,0 0-1,0 0 1,0 0 0,0 0-1,0 0 1,0 0-1,0 0 1,-1 0 0,1 0-1,0 0 1,0 13 494,1 18-17,68 324 1745,-37-210-1678,-27-124-481,29 175 1156,-34-184-955,-3-13-20,-5-19-36,-11-62-96,3 0-1,-5-103 1,15 130-141,2 0 1,3 0 0,7-74-1,-5 124-9,0 0 0,0-1-1,0 1 1,1 0-1,0 0 1,0 0-1,0 1 1,0-1-1,1 0 1,0 1 0,0 0-1,0 0 1,0-1-1,7-4 1,-8 7-2,0 0-1,1 1 1,0-1 0,-1 1 0,1 0 0,0 0 0,-1 0-1,1 0 1,0 0 0,0 1 0,0-1 0,0 1 0,0 0-1,0 0 1,0 0 0,0 0 0,-1 0 0,1 1 0,0-1-1,0 1 1,0 0 0,0 0 0,0 0 0,-1 0-1,1 0 1,4 3 0,-2-1 6,-1 0 0,1 0 0,-1 0 0,0 0 0,0 1 0,0-1 0,0 1 0,0 0-1,-1 0 1,0 1 0,0-1 0,0 1 0,0-1 0,-1 1 0,1 0 0,-1 0 0,-1 0 0,1 0 0,-1 0 0,0 1 0,0-1 0,0 0-1,-1 1 1,1-1 0,-2 0 0,1 1 0,0-1 0,-3 10 0,0-4 28,0 0 1,0 0-1,-1 0 0,-1-1 0,0 1 1,0-1-1,-1 0 0,-1-1 1,1 1-1,-1-1 0,-1-1 0,-14 14 1,11-12-22,-1-1 1,0-1 0,-23 13 0,29-18-169,0-1-1,0 1 1,1-1 0,-1 0 0,-1-1-1,1 1 1,0-1 0,0 0-1,0-1 1,-1 0 0,-7 0-1,14 0 90,-1 0 0,0 0 1,1 0-1,-1 0 0,1 0 0,-1 0 0,0 0 0,1 0 0,-1-1 0,0 1 1,1 0-1,-1 0 0,1-1 0,-1 1 0,1 0 0,-1-1 0,1 1 0,-1 0 1,1-1-1,-1 1 0,1-1 0,-1 1 0,1-1 0,0 1 0,-1-1 0,1 1 1,0-1-1,-1 1 0,1-1 0,0 1 0,0-1 0,-1 0 0,1 1 0,0-1 0,0 0 1,0 0-1,0 0-9,1 0 1,-1-1-1,0 1 1,1 0 0,0 0-1,-1 0 1,1 0-1,-1 0 1,1 0 0,0 0-1,0 0 1,0 0-1,0 0 1,-1 1-1,1-1 1,0 0 0,0 1-1,2-2 1,19-9-856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8.540"/>
    </inkml:context>
    <inkml:brush xml:id="br0">
      <inkml:brushProperty name="width" value="0.035" units="cm"/>
      <inkml:brushProperty name="height" value="0.035" units="cm"/>
    </inkml:brush>
  </inkml:definitions>
  <inkml:trace contextRef="#ctx0" brushRef="#br0">124 110 17284,'4'-9'532,"2"1"1,-1 0 0,1 0-1,0 0 1,1 1-1,0 0 1,11-9 0,-13 12-310,1 0 1,0 0 0,0 0-1,0 0 1,0 1 0,0 0-1,1 1 1,0-1 0,-1 1-1,14-2 1,-19 3-210,1 1 0,-1 0-1,0 0 1,1 0 0,-1 0 0,0 0-1,1 0 1,-1 0 0,1 0 0,-1 0-1,0 1 1,1-1 0,-1 1 0,0-1-1,1 1 1,-1-1 0,0 1 0,0 0-1,1-1 1,-1 1 0,0 0 0,0 0-1,0 0 1,0 0 0,0 0 0,0 0-1,0 0 1,-1 0 0,1 1 0,0-1-1,-1 0 1,1 0 0,-1 1 0,1-1-1,-1 0 1,1 1 0,-1-1 0,0 0-1,0 1 1,0-1 0,0 1 0,0-1-1,0 0 1,0 1 0,-1 2-1,0 4 17,0 1-1,-1 0 0,-1-1 1,1 1-1,-8 14 0,-14 21 134,-1-2 0,-53 66-1,-5 6 104,69-91-216,1 0 0,1 0 0,-12 33 0,22-50-41,0 0 0,0 1 0,0 0 0,0 10 0,1-16-7,1 1 0,0-1 0,0 1 0,0-1 0,0 1 0,1-1 0,-1 1 0,0-1 0,1 1 0,-1-1 0,1 1 0,-1-1 0,1 0 0,-1 1 0,1-1 0,0 0 0,0 0 0,0 1 0,0-1 0,0 0 0,0 0 0,0 0 0,0 0 0,0 0 0,0 0 0,1-1 0,1 2 0,1 0 0,0-1-1,1 0 1,-1 0-1,0 0 1,1-1-1,-1 0 1,1 0-1,-1 0 0,1 0 1,7-2-1,47-12-23,-42 8-1,314-80-2307,-274 74 1890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2.212"/>
    </inkml:context>
    <inkml:brush xml:id="br0">
      <inkml:brushProperty name="width" value="0.035" units="cm"/>
      <inkml:brushProperty name="height" value="0.035" units="cm"/>
    </inkml:brush>
  </inkml:definitions>
  <inkml:trace contextRef="#ctx0" brushRef="#br0">2 407 18260,'0'2'406,"-1"15"1241,1-11-666,2-11 875,42-179 1015,3-12-2761,-46 191-110,0 1 0,1 0 0,-1-1 0,1 1 0,0 0 0,0 0 0,1 0 0,4-6 0,-7 10 0,0 0 0,1 0 0,-1-1 0,0 1 0,0 0 1,1 0-1,-1-1 0,0 1 0,1 0 0,-1 0 0,1 0 0,-1 0 0,0-1 0,1 1 1,-1 0-1,1 0 0,-1 0 0,0 0 0,1 0 0,-1 0 0,1 0 0,-1 0 0,0 0 1,1 0-1,-1 0 0,0 1 0,1-1 0,-1 0 0,1 0 0,-1 0 0,0 0 0,1 1 1,0-1-1,0 2 0,0 0 0,1-1 0,-1 1 0,0 0 0,0 0 0,0 0 0,0 0 0,0 0 0,0 0 0,0 4 0,31 120 48,-8-26-383,-13-55-486,-6-23 506,1-1-1,12 31 1,-11-42-41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3.287"/>
    </inkml:context>
    <inkml:brush xml:id="br0">
      <inkml:brushProperty name="width" value="0.035" units="cm"/>
      <inkml:brushProperty name="height" value="0.035" units="cm"/>
    </inkml:brush>
  </inkml:definitions>
  <inkml:trace contextRef="#ctx0" brushRef="#br0">1410 109 15355,'-31'-17'180,"-1"2"0,0 1-1,-1 1 1,0 2-1,-1 1 1,0 2 0,-1 1-1,-47-3 1,22 7 19,0 3 0,0 2 0,1 2 0,-66 15 0,76-10-42,1 3 1,0 1 0,-75 33-1,97-34-89,1 2 0,0 0 0,1 2 0,0 0 0,2 2 0,0 0 0,-35 38 0,35-29-55,2 0 0,0 1 0,2 1 0,2 1 1,0 0-1,-16 46 0,17-32-16,2 1 1,3 0-1,1 1 1,-4 55-1,10-19-8,3 0 0,4 0 1,4-1-1,2 0 0,24 85 0,-8-66 8,3-1-1,5-1 1,4-3 0,78 140 0,-86-185-1,2-1 1,2-2-1,2-2 1,59 59-1,-64-75-4,1-1 0,1-2 0,1-1 0,1-2 0,1-1 0,70 31 0,-84-45 10,1 0 0,0-2 0,0 0 0,0-2-1,0-1 1,1 0 0,0-2 0,-1-1 0,1 0-1,0-2 1,-1-1 0,1-1 0,-1-1 0,0 0-1,-1-2 1,1-1 0,-1-1 0,-1-1 0,23-13-1,-12 2 78,-2-1-1,-1-2 1,-1 0-1,0-2 0,-2-1 1,38-52-1,-18 14 139,-3-3 0,38-81-1,-42 66-34,-4-2 0,-3-1-1,-4-2 1,-4 0 0,-4-2-1,-4 0 1,-4-1-1,-4-1 1,-6-153 0,-5 198-130,-1 1 1,-3 0-1,-2 1 1,-1-1 0,-20-48-1,20 68-66,-1 0 0,-1 1 0,-2 0 0,0 2 0,-2-1 1,0 2-1,-2 0 0,0 1 0,-38-34 0,30 36-132,0 0 0,-2 2-1,0 0 1,0 2 0,-2 2 0,0 0 0,0 2 0,-1 1 0,-56-9 0,-16 4-824,-173-3 1,253 18 913,-90-4-569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07.042"/>
    </inkml:context>
    <inkml:brush xml:id="br0">
      <inkml:brushProperty name="width" value="0.035" units="cm"/>
      <inkml:brushProperty name="height" value="0.035" units="cm"/>
    </inkml:brush>
  </inkml:definitions>
  <inkml:trace contextRef="#ctx0" brushRef="#br0">229 177 12843,'10'-3'2863,"-10"7"-385,-15 13 1032,0-2-2392,-6 11-88,16-40-970,2-50-123,4 51 60,-1 0 0,-1 0 0,0 0 0,-1 0 0,0 0 0,-1 1 0,-1-1 0,-6-16 0,9 27 10,-1-1 1,0 1 0,1-1-1,-1 1 1,0 0-1,0 0 1,-4-4 0,5 6-6,1-1 0,-1 1 1,1 0-1,-1-1 1,1 1-1,-1 0 1,1 0-1,-1-1 0,1 1 1,-1 0-1,0 0 1,1 0-1,-1 0 1,0 0-1,1 0 0,-1 0 1,1 0-1,-1 0 1,0 0-1,1 0 0,-1 0 1,0 0-1,1 0 1,-1 1-1,1-1 1,-1 0-1,1 0 0,-1 1 1,1-1-1,-1 0 1,1 1-1,-1-1 1,1 1-1,-1-1 0,1 0 1,-1 1-1,1-1 1,0 1-1,-1-1 1,1 1-1,0 0 0,-1-1 1,1 1-1,0-1 1,0 1-1,-1 0 0,-1 6 11,-1 1 0,1-1 0,1 0 0,-1 1-1,1-1 1,1 1 0,-1 0 0,1-1-1,2 14 1,1 3 19,10 42-1,-9-50-32,1 0-1,0 0 1,1 0-1,0-1 1,2 0-1,0 0 1,12 18-1,-19-32 1,0 0 0,0 1 0,0-1 0,0 0 1,0 0-1,0 0 0,1 1 0,-1-1 0,0 0 0,1-1 0,-1 1 0,1 0 0,-1 0 0,1-1 0,-1 1 0,1-1 0,-1 1 0,4 0 0,-4-2 3,0 1-1,0-1 0,0 1 0,0-1 1,0 1-1,0-1 0,0 0 0,0 1 0,-1-1 1,1 0-1,0 0 0,0 0 0,-1 0 0,1 1 1,0-1-1,-1 0 0,1 0 0,-1 0 0,1 0 1,-1-1-1,0 1 0,1 0 0,-1 0 1,0 0-1,0 0 0,0 0 0,0 0 0,0 0 1,0-2-1,1-10 37,0 0 0,-1 1 0,-1-1 1,0 1-1,-1-1 0,0 1 0,-1-1 0,-8-21 1,4 17 41,-1-1 1,0 2-1,-1-1 1,-1 1-1,-17-21 1,22 30-34,-1 1 0,0-1 0,0 2 0,-1-1-1,-7-5 1,12 10-34,0 0 0,1-1 0,-1 1-1,0 0 1,0 0 0,0 0 0,0 1-1,-1-1 1,1 1 0,0-1 0,0 1 0,0-1-1,0 1 1,-1 0 0,1 0 0,0 0-1,0 0 1,0 1 0,0-1 0,-1 1-1,1-1 1,0 1 0,0 0 0,0-1-1,-2 3 1,1-1-2,0 0 0,0 1 0,0 0 0,1 0 0,-1 0 0,1 0-1,-1 0 1,1 0 0,0 1 0,1-1 0,-1 1 0,1 0 0,-1-1 0,1 1 0,-1 5-1,0 2 1,0 0 0,1 0 1,0 1-1,1 13 0,1-3-15,2-1 1,1 1 0,0-1-1,2 1 1,0-1 0,1-1-1,2 0 1,0 0 0,17 28-1,-23-43 2,16 21-7,-18-25 7,0 0 0,0 0 0,0 0 0,0 0 0,1 0 1,-1 0-1,0 0 0,1-1 0,-1 1 0,1-1 0,-1 1 0,0-1 1,1 1-1,-1-1 0,1 0 0,-1 0 0,1 0 0,1 0 1,-1 0 0,0 0 0,0-1 0,-1 0 0,1 1 0,0-1 0,-1 0 0,1 0 0,-1 0 0,1 0 0,-1 0 0,0 0 0,1-1 0,-1 1 0,0 0 0,0-1 0,0 1 0,0-1 0,0 1 0,0-1 0,0 1 0,0-1 0,-1 0 0,1 1 0,-1-1 0,1 0 0,-1 0 0,1-2 0,1-8-4,0 0 0,0-21 0,-1 5-4,-2 0-1,-1 1 1,-8-37 0,7 46 2,-2 0 1,0 1-1,-1-1 1,-1 1-1,-17-32 1,23 47 5,0 1 1,0-1 0,0 1-1,0-1 1,-1 1 0,1-1 0,0 1-1,-1 0 1,1 0 0,-1 0-1,1 0 1,-1 0 0,1 0-1,-4-1 1,5 2-1,-1 0 1,1-1 0,-1 1-1,1 0 1,-1 0-1,1 0 1,0 0-1,-1 1 1,1-1 0,-1 0-1,1 0 1,-1 0-1,1 0 1,-1 0-1,1 1 1,0-1-1,-1 0 1,1 0 0,-1 1-1,1-1 1,0 0-1,-1 0 1,1 1-1,-8 17-18,7-6 17,0 0 0,1 0 0,0 0 0,1 0 0,0 0 0,5 21 0,2 0 2,15 37-1,-19-59 1,-3-8 0,0 0 1,0 0-1,0 0 0,1 0 0,-1-1 0,1 1 1,3 4-1,-21-53-412,10 33 128,-4-10-374,-2-1 0,-27-38 0,27 50 174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2.619"/>
    </inkml:context>
    <inkml:brush xml:id="br0">
      <inkml:brushProperty name="width" value="0.035" units="cm"/>
      <inkml:brushProperty name="height" value="0.035" units="cm"/>
    </inkml:brush>
  </inkml:definitions>
  <inkml:trace contextRef="#ctx0" brushRef="#br0">72 142 10858,'-2'-10'480,"1"-1"0,0 1 1,1-1-1,0 0 0,2-11 0,-2 14 822,0 50-527,9 412 1413,-1-388-2171,-8-66-17,0-1 0,0 1 1,0 0-1,0 0 0,0 0 0,0 0 0,0 0 0,0 0 0,0 0 0,0 0 1,0 0-1,0 0 0,0 0 0,0 0 0,1 0 0,-1 0 0,0 0 0,0 0 0,0 0 1,0 0-1,0 0 0,0 0 0,0 0 0,0 0 0,0 0 0,0 0 0,0 0 1,1 0-1,-1 0 0,0 0 0,0 0 0,0 0 0,0 0 0,0 0 0,0 0 1,0 0-1,0 0 0,0 1 0,0-1 0,0 0 0,0 0 0,0 0 0,0 0 1,0 0-1,0 0 0,0 0 0,0 0 0,1 0 0,-1 0 0,0 0 0,0 0 0,0 0 1,0 1-1,0-1 0,0 0 0,0 0 0,0 0 0,0 0 0,0 0 0,0 0 1,0 0-1,-1 0 0,5-10 7,0-16 16,0-64 343,-4-1 1,-13-91 0,12 168-284,1 10-44,0-1 0,-1 1 0,1 0 0,-1 0 0,0-1 0,0 1 0,-1 0 0,1 0 0,-5-7 0,6 10-33,0 1 0,0 0 0,0-1 0,-1 1 0,1 0 0,0 0 0,0-1 0,-1 1 0,1 0 0,0 0 0,0-1 0,-1 1 0,1 0 0,0 0 0,-1 0 0,1-1 0,0 1 0,-1 0 0,1 0-1,0 0 1,-1 0 0,1 0 0,0 0 0,-1 0 0,1 0 0,0 0 0,-1 0 0,1 0 0,0 0 0,-1 0 0,1 0 0,-1 0 0,-9 10 79,-2 19-36,0 9-90,2 2 0,-9 62 0,19-200 167,3-16 151,-2 109-175,1 8-36,3 15-12,5 26-15,-6-13-24,-1 1-1,-2 0 1,-1-1-1,-4 33 1,0 58-30,7-110-81,3-20 8,1-23-47,6-341-256,-13 308 367,-1 60-8,1 6 10,-3 16-2,-1 31-4,-5 276-60,10-310 90,-1-15-2,0 0 0,0 0 0,0 0 0,0 0 0,1 0 0,-1 0 0,0 0 0,0 0 0,0 0 0,0 0 0,0 0 0,0 0 0,0 0 0,0 0 0,0 0 1,0 0-1,0-1 0,0 1 0,0 0 0,0 0 0,0 0 0,0 0 0,0 0 0,0 0 0,1 0 0,-1 0 0,0 0 0,0 0 0,0 0 0,0 0 0,0 0 0,0 0 0,0 0 0,0 0 0,0 0 0,0 0 0,0 0 0,0 0 0,0 0 0,0 0 0,1 1 0,-1-1 0,0 0 0,0 0 0,0 0 0,0 0 0,0 0 1,0 0-1,0 0 0,0 0 0,0 0 0,0 0 0,0 0 0,0 0 0,0 0 0,0 0 0,0 0 0,0 0 0,0 0 0,0 0 0,0 1 0,0-1 0,0 0 0,0 0 0,0 0 0,0 0 0,0 0 0,0 0 0,7-22 6,44-280-105,-31 165-342,-16 122 174,-3 23 41,-1 26 15,-21 281-797,17-266 822,3-33 86,2-26-18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3:24.172"/>
    </inkml:context>
    <inkml:brush xml:id="br0">
      <inkml:brushProperty name="width" value="0.035" units="cm"/>
      <inkml:brushProperty name="height" value="0.035" units="cm"/>
    </inkml:brush>
  </inkml:definitions>
  <inkml:trace contextRef="#ctx0" brushRef="#br0">382 43 13051,'-5'-2'170,"1"-1"1,-1 1-1,0 1 1,0-1 0,0 1-1,1 0 1,-1 0-1,-1 1 1,1-1-1,0 1 1,0 0-1,0 0 1,-8 2-1,5 0 32,0 0 0,0 1 0,0 0 0,0 0 0,1 1 0,-1 0 0,-11 8 0,3 1 48,0 0 0,1 1 0,1 1 0,0 0 0,1 1 0,-12 18 0,9-9-151,1 1-1,1 0 1,1 1-1,1 0 1,2 1 0,1 1-1,1 0 1,1 0-1,2 0 1,-3 44 0,7-51-92,1 1 0,1-1-1,1 0 1,1 1 0,1-1 0,1-1 0,1 1 0,1-1 0,1 0 0,0 0 0,2-1 0,0 0-1,2-1 1,20 28 0,-20-32-17,1 0 0,0-1 0,1-1-1,1 0 1,0-1 0,1 0-1,0-2 1,0 0 0,26 12 0,-33-18 22,0-1 0,0 0 0,1 0 0,-1-1 1,0-1-1,1 1 0,-1-1 0,1-1 0,-1 0 1,1 0-1,0-1 0,-1 0 0,1-1 0,-1 0 1,0 0-1,0-1 0,0 0 0,0-1 0,0 0 0,14-9 1,-9 3 67,0-1 0,-1 0 0,0-1 1,-1-1-1,0 0 0,-1 0 0,-1-1 1,0-1-1,-1 1 0,0-2 0,9-22 1,-3-2 184,-1 0 1,-2-1 0,11-66-1,-15 53 42,-2 0-1,-1-81 0,-6 106-193,-1 0 0,-2 1-1,-1-1 1,0 1 0,-3 0 0,-14-38 0,19 58-78,-1 0 0,0 0 1,0 1-1,-1 0 0,0 0 0,0 0 1,-1 0-1,0 1 0,0 0 1,-10-8-1,11 11-13,0 0 1,0 0-1,0 1 1,0-1-1,0 1 1,-1 0-1,1 0 1,-1 1 0,1 0-1,-1 0 1,0 0-1,1 1 1,-1-1-1,0 1 1,1 1-1,-10 1 1,2 0-15,1 2 1,-1 0-1,1 0 1,0 1-1,0 1 1,1 0-1,-21 15 1,11-6-592,1 2 1,-36 37 0,44-40 246,11-9-95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479"/>
    </inkml:context>
    <inkml:brush xml:id="br0">
      <inkml:brushProperty name="width" value="0.035" units="cm"/>
      <inkml:brushProperty name="height" value="0.035" units="cm"/>
    </inkml:brush>
  </inkml:definitions>
  <inkml:trace contextRef="#ctx0" brushRef="#br0">15 29 19884,'0'0'92,"-1"0"-1,1 0 1,-1 0-1,1 0 0,-1 0 1,0 0-1,1 0 1,-1 1-1,1-1 1,-1 0-1,1 0 0,-1 0 1,1 1-1,0-1 1,-1 0-1,1 1 1,-1-1-1,1 0 0,-1 1 1,1-1-1,0 1 1,-1-1-1,1 0 1,0 1-1,0-1 0,-1 1 1,1 0-1,-2 18 1082,11 22-67,1-10-269,28 56 1,-32-75-724,0-1-1,1 0 1,1 0-1,-1-1 0,2 0 1,-1 0-1,19 14 1,-25-22-116,1 1 0,1-1-1,-1-1 1,0 1 0,0 0 0,1-1 0,-1 0 0,1 1 0,-1-1-1,1-1 1,-1 1 0,1 0 0,0-1 0,-1 0 0,1 0 0,0 0-1,-1 0 1,1-1 0,0 1 0,-1-1 0,1 0 0,-1 0 0,1 0-1,-1-1 1,0 1 0,1-1 0,-1 0 0,0 0 0,0 0 0,0 0-1,3-3 1,5-5-339,0 0-1,-1-1 1,0-1-1,-1 1 1,0-1-1,10-19 1,-1-3-616,-1 0 0,21-61 1,-22 45-81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0.946"/>
    </inkml:context>
    <inkml:brush xml:id="br0">
      <inkml:brushProperty name="width" value="0.035" units="cm"/>
      <inkml:brushProperty name="height" value="0.035" units="cm"/>
    </inkml:brush>
  </inkml:definitions>
  <inkml:trace contextRef="#ctx0" brushRef="#br0">113 0 17700,'-7'63'1968,"-5"23"-1048,-3 6-303,3 8 983,-3 2-240,4-6-440,2-6-247,2-22-561,4-9-489,0-28-1079,3-13 1256,-8-19-208,-2-13-208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457"/>
    </inkml:context>
    <inkml:brush xml:id="br0">
      <inkml:brushProperty name="width" value="0.035" units="cm"/>
      <inkml:brushProperty name="height" value="0.035" units="cm"/>
    </inkml:brush>
  </inkml:definitions>
  <inkml:trace contextRef="#ctx0" brushRef="#br0">101 54 15715,'6'-14'1139,"-4"9"-742,0 0 0,0 0 0,1 0 0,0 1-1,0-1 1,5-5 0,-8 10-356,0 0 1,0 0-1,0 0 0,0-1 1,0 1-1,0 0 0,0 0 1,0 0-1,0 0 0,1 0 1,-1 0-1,0 0 0,0 0 0,0 0 1,0 0-1,0 0 0,0 0 1,0 0-1,0 0 0,1 0 1,-1 0-1,0 0 0,0 0 1,0 0-1,0 0 0,0 0 0,0 0 1,0 0-1,0 0 0,1 0 1,-1 1-1,0-1 0,0 0 1,0 0-1,0 0 0,0 0 0,0 0 1,0 0-1,0 0 0,0 0 1,0 0-1,0 0 0,0 0 1,0 1-1,0-1 0,0 0 1,1 0-1,-1 0 0,0 0 0,0 0 1,0 0-1,0 0 0,0 0 1,0 1-1,2 10 925,-1 14-67,-5 17-491,-2 0 0,-1-1 0,-3 0 0,-1-1 1,-18 44-1,25-72-384,2-6-15,0 0 1,0 0-1,0 0 1,-1-1-1,1 1 1,-1-1-1,0 0 1,-1 0 0,0 0-1,1 0 1,-10 8-1,13-13-9,0 0 0,-1 0 0,1 1-1,-1-1 1,1 0 0,0 0 0,-1 0-1,1 1 1,-1-1 0,1 0 0,-1 0-1,1 0 1,-1 0 0,1 0 0,-1 0-1,1 0 1,-1 0 0,1 0 0,-1 0-1,1-1 1,0 1 0,-1 0 0,1 0-1,-1 0 1,1 0 0,-1-1 0,1 1-1,0 0 1,-1 0 0,1-1 0,-1 1-1,1 0 1,0-1 0,-1 1 0,1 0-1,0-1 1,0 1 0,-1-1 0,1 1-1,0-1 1,0 1 0,0 0 0,-1-1-1,1 1 1,0-1 0,0 1 0,0-1-1,0 1 1,0-1 0,0 1 0,0-1 0,-3-29-93,3 29 89,0-24-100,1 1 0,1 0-1,1 0 1,2 1 0,0-1 0,1 1 0,2 0 0,0 0 0,16-31-1,-23 53 95,0-1-1,0 0 0,0 1 0,0-1 0,0 1 0,1 0 1,-1-1-1,0 1 0,1 0 0,-1 0 0,1-1 1,2 0-1,-3 2 7,0-1 1,-1 1 0,1 0 0,0 0 0,0 0-1,-1 0 1,1 0 0,0 0 0,0 0 0,-1 0-1,1 0 1,0 0 0,0 0 0,-1 0 0,1 1-1,0-1 1,-1 0 0,1 0 0,0 1 0,-1-1-1,1 1 1,0-1 0,2 3 4,-1-1-1,0 1 1,0 0-1,0-1 1,0 1 0,0 0-1,0 0 1,-1 0 0,1 0-1,-1 1 1,2 5 0,6 34 4,-2-1 1,3 64 0,-6-58 24,13 70 1,-13-106-18,-2-17 14,-2-21-1,-3 5-22,-1 1 1,-1-1 0,-1 1 0,0 0 0,-19-36-1,18 42 16,-1 0 0,-1 0 0,0 1-1,-1 0 1,0 0 0,-1 1 0,0 1 0,-18-15-1,27 25-6,1 0-1,-1 0 0,1 0 0,-1 0 0,0 1 0,0-1 0,1 0 0,-1 1 0,-3-2 1,0 6 75,11 7-39,-1-5-98,0-1 0,0 0 1,1 0-1,-1 0 0,1-1 0,0 0 0,0 0 1,1 0-1,-1-1 0,1 0 0,0 0 0,0-1 0,10 3 1,3-1-267,1 0 1,0-1 0,29 0 0,-15-3-53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1.909"/>
    </inkml:context>
    <inkml:brush xml:id="br0">
      <inkml:brushProperty name="width" value="0.035" units="cm"/>
      <inkml:brushProperty name="height" value="0.035" units="cm"/>
    </inkml:brush>
  </inkml:definitions>
  <inkml:trace contextRef="#ctx0" brushRef="#br0">98 1 18316,'-13'28'2861,"-2"10"-2132,3 0 1,0 1-1,3 1 1,-6 43-1,-5 165 287,18-187-642,7 75 0,-3-117-298,1 0-1,0 1 1,1-1-1,1-1 1,1 1-1,1-1 1,18 34-1,-24-48-102,1-1 0,0 0 0,0 0 0,0 0 0,1 0-1,-1-1 1,1 1 0,-1 0 0,1-1 0,0 0 0,0 0 0,0 0-1,0 0 1,0 0 0,1-1 0,-1 1 0,0-1 0,1 0-1,-1 0 1,1 0 0,-1 0 0,1-1 0,0 0 0,-1 1-1,1-1 1,0 0 0,-1-1 0,1 1 0,0-1 0,-1 0-1,5-1 1,-1-1-76,1 0-1,-1-1 1,0 1 0,0-2-1,-1 1 1,1-1 0,-1 0-1,0 0 1,-1-1-1,1 1 1,-1-1 0,0-1-1,7-11 1,16-37-384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2.892"/>
    </inkml:context>
    <inkml:brush xml:id="br0">
      <inkml:brushProperty name="width" value="0.035" units="cm"/>
      <inkml:brushProperty name="height" value="0.035" units="cm"/>
    </inkml:brush>
  </inkml:definitions>
  <inkml:trace contextRef="#ctx0" brushRef="#br0">3 111 13683,'2'2'140,"-1"-1"0,0 0 0,1 0 0,-1 1 0,0-1 0,0 1 0,0-1 0,0 1 0,0-1-1,-1 1 1,1-1 0,0 1 0,-1 0 0,1 0 0,-1-1 0,0 1 0,1 0 0,-1 0 0,0-1 0,0 3 0,1 5 324,48 279 4569,13 62-3252,-57-334-1454,-3-35 137,-21-333 41,8 227-420,4 45-56,1 21-22,2-92 0,4 150-7,0 0 0,0-1-1,0 1 1,0-1 0,1 1 0,-1 0-1,0-1 1,1 1 0,-1 0 0,1 0-1,-1-1 1,1 1 0,-1 0 0,3-2 0,-3 2-1,0 1 0,1 0 0,-1 0 1,1 0-1,-1 0 0,0 0 0,1 0 0,-1-1 1,1 1-1,-1 0 0,0 0 0,1 0 1,-1 0-1,1 1 0,-1-1 0,0 0 1,1 0-1,-1 0 0,1 0 0,-1 0 1,0 0-1,1 1 0,-1-1 0,0 0 1,1 0-1,-1 0 0,0 1 0,1-1 1,-1 0-1,1 1 0,3 3-5,-1 0-1,1 0 0,-1 1 1,0-1-1,4 8 0,4 8-16,-1 0-1,-1 2 0,-1-1 0,-1 1 0,7 31 0,-12-43 40,0 1 0,-1 0 0,0 0 0,-1 0 0,0 0 0,-1 0 0,0-1 0,0 1 0,-1 0 0,-1 0 0,0-1 0,0 0-1,-7 15 1,9-23-45,0 1-1,-1-1 0,1 1 0,-1-1 0,1 0 1,-1 0-1,0 0 0,0 0 0,0 0 0,0 0 1,0 0-1,0-1 0,0 1 0,-1-1 0,1 0 1,0 1-1,-1-1 0,1 0 0,-1-1 0,0 1 1,1 0-1,-1-1 0,0 1 0,1-1 0,-1 0 1,0 0-1,0 0 0,1 0 0,-1 0 0,-5-2 1,2 0-77,0 0 1,-1-1 0,1 0-1,0 0 1,0 0 0,1-1 0,-1 0-1,1 0 1,0 0 0,0-1 0,-7-7-1,-14-21-375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395"/>
    </inkml:context>
    <inkml:brush xml:id="br0">
      <inkml:brushProperty name="width" value="0.035" units="cm"/>
      <inkml:brushProperty name="height" value="0.035" units="cm"/>
    </inkml:brush>
  </inkml:definitions>
  <inkml:trace contextRef="#ctx0" brushRef="#br0">1 131 16556,'0'0'44,"0"0"0,0 0 1,0 0-1,0 0 0,0-1 1,0 1-1,0 0 1,0 0-1,0 0 0,0 0 1,1 0-1,-1 0 0,0 0 1,0-1-1,0 1 1,0 0-1,0 0 0,0 0 1,0 0-1,0 0 1,0 0-1,1 0 0,-1 0 1,0 0-1,0 0 0,0 0 1,0 0-1,0-1 1,0 1-1,1 0 0,-1 0 1,0 0-1,0 0 1,0 0-1,0 0 0,0 0 1,1 0-1,-1 0 0,0 1 1,0-1-1,0 0 1,0 0-1,0 0 0,0 0 1,1 0-1,-1 0 0,0 0 1,0 0-1,4 10 1161,0 28-318,-1-11-226,4 26-64,31 183 797,-25-171-784,34 98 1,-40-149-358,-7-14-248,0 1-1,0-1 0,0 0 0,0 0 1,0 0-1,0 0 0,0 0 0,0 0 1,0 0-1,0 0 0,0 0 0,0 0 1,0 0-1,1 0 0,-1 0 0,0 0 1,0 0-1,0 0 0,0 0 1,0 0-1,0 0 0,0 0 0,0 0 1,0 0-1,0 0 0,1 0 0,-1 0 1,0 0-1,0 0 0,0 0 0,0 0 1,0 0-1,0 0 0,0 0 0,0 0 1,0 0-1,0 0 0,0 0 0,1 0 1,-1 0-1,0 0 0,0 0 1,0 0-1,0 0 0,0 0 0,0 0 1,0 0-1,0 0 0,0-1 0,0 1 1,0 0-1,0 0 0,0 0 0,0 0 1,0 0-1,0 0 0,0 0 0,0 0 1,0-1-1,1-21 236,-45-165 221,14 75-295,26 86-151,4 26-15,0 0 1,0 0-1,0 0 1,0-1 0,0 1-1,0 0 1,0 0 0,0 0-1,0-1 1,0 1 0,0 0-1,0 0 1,0 0-1,0-1 1,0 1 0,0 0-1,0 0 1,0 0 0,0 0-1,0-1 1,0 1-1,0 0 1,0 0 0,0 0-1,0 0 1,0-1 0,1 1-1,-1 0 1,0 0 0,0 0-1,0 0 1,0 0-1,0-1 1,1 1 0,-1 0-1,0 0 1,0 0 0,0 0-1,1 0 1,-1 0-1,0 0 1,0 0 0,0 0-1,0 0 1,1 0 0,-1 0-1,0 0 1,0 0-1,0 0 1,1 0 0,-1 0-1,0 0 1,0 0 0,0 0-1,1 0 1,-1 0 0,0 0-1,0 0 1,11 9 4,22 29 7,-17-19 6,29 28 0,-40-43-16,1 1 0,0-1 0,0 0 0,0 0 0,0 0 0,0-1 0,1 0 0,-1-1 0,1 1 0,8 1 0,-11-3-2,0-1 0,0 0 0,-1 0 0,1 0 0,0 0 0,-1 0 0,1-1 0,0 0 1,-1 0-1,1 0 0,-1 0 0,1 0 0,-1-1 0,1 1 0,-1-1 0,0 0 0,0 0 1,0 0-1,0-1 0,0 1 0,0-1 0,-1 1 0,5-6 0,-1-1 4,0 0-1,-1 0 0,1 0 1,-2-1-1,1 0 0,-1 0 1,2-12-1,0-3 39,-1-1 0,-1 1 0,-2-1 0,0 0 1,-2 0-1,-1 0 0,-1 0 0,-1 0 0,-1 0 0,-1 1 0,-15-41 0,18 60-17,-1 0 0,0 0 0,0 0 0,0 1 0,-1-1 0,0 1 0,-9-9 0,12 13-20,1 0-1,-1 1 1,0-1-1,0 0 1,0 1 0,0-1-1,0 1 1,0-1 0,0 1-1,0-1 1,0 1 0,0 0-1,0-1 1,0 1 0,0 0-1,0 0 1,0 0 0,0 0-1,0 0 1,0 0 0,-1 0-1,0 1-1,1 0 1,-1 0-1,1 0 0,0 0 0,0 0 0,-1 0 0,1 0 0,0 0 0,0 1 0,0-1 0,0 0 0,0 1 0,1-1 0,-1 1 0,0-1 0,1 1 0,-1-1 0,0 4 0,-3 9 6,0 1-1,2 0 0,0 0 0,0 1 0,2 29 0,12 79-11,-11-110-1,0 0-1,1 0-1,0-1 1,1 1-1,1 0 1,0-1 0,0 0-1,2 0 1,-1 0 0,9 12-1,-14-24 6,1 0-1,0 1 0,-1-1 0,1 0 0,0 0 0,0 0 0,0 0 0,0 0 0,0 0 0,0 0 0,1-1 0,-1 1 0,0 0 0,0 0 0,0-1 0,1 1 1,-1-1-1,0 1 0,1-1 0,-1 0 0,1 0 0,-1 1 0,0-1 0,1 0 0,-1 0 0,0 0 0,1 0 0,-1-1 0,1 1 0,-1 0 0,0-1 1,1 1-1,-1 0 0,0-1 0,1 0 0,-1 1 0,0-1 0,0 0 0,2-1 0,4-3-8,-1-1 0,0 0 0,0 0 0,-1 0 0,7-10-1,-4 4-6,-2 3 6,1-1 1,0 1-1,0 1 0,15-13 0,-21 19 10,0 1 0,0 0-1,0 0 1,1 0 0,-1 1 0,0-1 0,1 0-1,-1 0 1,1 1 0,-1-1 0,1 1-1,-1-1 1,1 1 0,-1 0 0,1-1 0,-1 1-1,1 0 1,-1 0 0,1 0 0,0 0-1,-1 0 1,1 1 0,-1-1 0,1 0 0,-1 1-1,1-1 1,-1 1 0,1 0 0,-1-1-1,1 1 1,-1 0 0,0 0 0,1 0 0,-1 0-1,0 0 1,0 0 0,0 0 0,0 0-1,0 1 1,0-1 0,1 2 0,5 8-5,-1 0-1,0 0 1,0 1 0,-1 0 0,6 22-1,12 70-352,-13-53-288,-7-34 297,7 21-1434,-17-91 80,-3 1 921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349"/>
    </inkml:context>
    <inkml:brush xml:id="br0">
      <inkml:brushProperty name="width" value="0.035" units="cm"/>
      <inkml:brushProperty name="height" value="0.035" units="cm"/>
    </inkml:brush>
  </inkml:definitions>
  <inkml:trace contextRef="#ctx0" brushRef="#br0">1 427 15059,'1'5'291,"1"-1"0,0 1-1,1-1 1,-1 0 0,1 0-1,3 4 1,-6-7-229,1 0 0,0-1 1,0 1-1,-1 0 0,1-1 0,0 1 1,0-1-1,0 1 0,-1-1 1,1 0-1,0 1 0,0-1 0,0 0 1,0 1-1,0-1 0,0 0 0,0 0 1,0 0-1,0 0 0,0 0 1,0 0-1,0 0 0,0 0 0,0 0 1,-1-1-1,1 1 0,0 0 0,0-1 1,0 1-1,0 0 0,0-1 1,0 1-1,-1-1 0,1 1 0,0-1 1,0 0-1,0 0 0,5-5 209,-1 1 1,0-1-1,0 0 0,0-1 0,-1 1 1,0-1-1,-1 0 0,1 0 0,2-9 0,20-70 821,-26 83-1055,13-57 558,-4 0 0,3-120-1,-4 251-492,28 108-1,-17-93-70,-13-54-107,2 0 0,17 43 0,-18-62-405,-1-11-277,-5-3 716,-1 0 0,1-1 0,-1 1 0,1 0 0,-1-1 0,1 1 0,-1 0 0,0-1 0,0 1 0,0 0 0,1-1 0,-1 1 0,-1 0 0,1-2 0,-3-33-302,-7-16-89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3.851"/>
    </inkml:context>
    <inkml:brush xml:id="br0">
      <inkml:brushProperty name="width" value="0.035" units="cm"/>
      <inkml:brushProperty name="height" value="0.035" units="cm"/>
    </inkml:brush>
  </inkml:definitions>
  <inkml:trace contextRef="#ctx0" brushRef="#br0">0 1 18052,'141'176'5043,"-11"-13"-4443,-115-141-551,-1 1 1,-1 1-1,-1 0 0,-2 0 0,16 51 0,-19-46-65,-2 0-1,0 1 0,-2 0 0,-2 0 0,0 0 0,-7 48 0,4-56-20,-2-1 0,-1 1 0,0-1 0,-2 0 0,0-1 0,-2 0 0,0 0 0,-1 0 0,-22 31 0,-12-1-100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4.685"/>
    </inkml:context>
    <inkml:brush xml:id="br0">
      <inkml:brushProperty name="width" value="0.035" units="cm"/>
      <inkml:brushProperty name="height" value="0.035" units="cm"/>
    </inkml:brush>
  </inkml:definitions>
  <inkml:trace contextRef="#ctx0" brushRef="#br0">32 1 10794,'3'4'1313,"-2"5"-689,-2 5-232,-2 8 1496,3 7-1040,-2 11-111,1 9-41,-4 11-96,2 7-56,0 8-24,0 3-200,2 5 1272,-2-4-1287,-2 3-17,-1-4 64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4:45.356"/>
    </inkml:context>
    <inkml:brush xml:id="br0">
      <inkml:brushProperty name="width" value="0.035" units="cm"/>
      <inkml:brushProperty name="height" value="0.035" units="cm"/>
    </inkml:brush>
  </inkml:definitions>
  <inkml:trace contextRef="#ctx0" brushRef="#br0">78 0 14339,'-20'235'3218,"16"-206"-2917,-1 11-613,1-1 0,1 46 0,19 26-3194,2 89 1240,10 158 2633,-25-163-1878,-2-56-295,3-46 3820,0 39 479,-16 170-1,-29-15-6053,33-233 1102,-4 95 0,14 53 2509,0-79 1331,-1-91-890,0 140 1573,-25 220-1,18-331-1986,2-1 0,5 63 0,19 122 467,1 68 224,-23-255-795,-2 0 0,-19 97 0,10-67-1551,4 0 1,4 161-1,5-185 1242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24.678"/>
    </inkml:context>
    <inkml:brush xml:id="br0">
      <inkml:brushProperty name="width" value="0.035" units="cm"/>
      <inkml:brushProperty name="height" value="0.035" units="cm"/>
    </inkml:brush>
  </inkml:definitions>
  <inkml:trace contextRef="#ctx0" brushRef="#br0">0 1 12907,'122'106'3391,"-48"-51"-2384,332 273 2271,-326-261-2736,3-3 0,95 55 0,82 60 93,197 137-393,-414-287-200,70 59-1,30 46 122,80 64 251,14-37-169,-10-7-183,25 19-39,78 61 19,114 72-12,-442-304-30,359 273-3,-145-103-6,328 283 9,129 106-63,-379-298 47,-73-62 3,-173-164 12,2-2-1,96 50 1,-80-49 14,70 51 0,-116-73-207,-1 1-1,0 1 0,-2 0 1,0 2-1,19 23 0,-35-38-138,0-1 0,0 1-1,0-1 1,0 1-1,-1-1 1,1 1 0,-1 0-1,1 4 1,0 1-113,0 9-450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50.980"/>
    </inkml:context>
    <inkml:brush xml:id="br0">
      <inkml:brushProperty name="width" value="0.025" units="cm"/>
      <inkml:brushProperty name="height" value="0.025" units="cm"/>
      <inkml:brushProperty name="color" value="#E71224"/>
    </inkml:brush>
  </inkml:definitions>
  <inkml:trace contextRef="#ctx0" brushRef="#br0">58 127 7911,'0'0'6967,"-6"9"-5787,-1 0-778,5-7-271,0 1 1,0-1 0,0 1 0,0-1 0,0 1-1,0 0 1,1 0 0,0 0 0,-1 0 0,1 0 0,0 0-1,0 0 1,1 1 0,-1-1 0,1 0 0,-1 5-1,1-8-118,0 0 0,0 0-1,0 1 1,0-1 0,0 0 0,0 0-1,1 0 1,-1 1 0,0-1-1,0 0 1,0 0 0,0 0 0,0 1-1,0-1 1,0 0 0,0 0-1,0 0 1,1 0 0,-1 1 0,0-1-1,0 0 1,0 0 0,0 0-1,0 0 1,1 0 0,-1 0 0,0 1-1,0-1 1,0 0 0,1 0-1,-1 0 1,0 0 0,0 0 0,0 0-1,0 0 1,1 0 0,-1 0-1,0 0 1,0 0 0,1 0 0,-1 0-1,0 0 1,0 0 0,0 0-1,0 0 1,1 0 0,-1 0 0,0 0-1,0-1 1,0 1 0,1 0-1,-1 0 1,0 0 0,0 0 0,0 0-1,0 0 1,0-1 0,1 1-1,-1 0 1,0 0 0,0 0 0,0 0-1,0-1 1,0 1 0,0 0-1,0 0 1,0 0 0,1-1 0,9-11 1020,-7 8-742,-1 0-1,0 0 1,0 0-1,-1-1 1,1 1-1,-1-1 0,0 1 1,0-1-1,0 1 1,-1-1-1,0 0 0,0 1 1,0-1-1,-1-7 1,1 12-270,-1-1 1,1 1 0,0-1 0,-1 1-1,1-1 1,-1 1 0,1-1-1,0 1 1,-1 0 0,1-1 0,-1 1-1,1 0 1,-1 0 0,0-1 0,1 1-1,-1 0 1,1 0 0,-1 0-1,1 0 1,-1 0 0,1-1 0,-1 1-1,0 0 1,1 0 0,-1 1 0,1-1-1,-1 0 1,0 0 0,1 0 0,-1 0-1,1 0 1,-1 1 0,1-1-1,-1 0 1,1 0 0,-1 1 0,1-1-1,-2 1 1,-16 14 43,15-9-71,0 1 0,0-1 0,1 1 0,0 0 0,1 0 0,-1 0 0,1 0 0,0 0 0,1 12 0,0-17-1,0 1 1,0-1-1,1 1 1,-1-1-1,1 0 1,-1 1-1,1-1 1,0 0-1,0 1 1,0-1-1,0 0 1,0 0-1,3 4 1,-3-5 2,0 0 1,0-1-1,0 1 1,0 0-1,0-1 1,1 1-1,-1 0 1,0-1-1,0 1 1,1-1-1,-1 0 1,0 1-1,1-1 1,-1 0 0,1 0-1,-1 0 1,0 0-1,1 0 1,-1 0-1,0-1 1,1 1-1,-1 0 1,0-1-1,1 1 1,-1 0-1,2-2 1,2-1 40,0 1-1,0-2 1,0 1 0,0-1-1,-1 1 1,0-1 0,0-1-1,0 1 1,0 0 0,0-1-1,-1 0 1,0 0 0,0 0-1,0 0 1,3-10 0,0 1 264,-1 0-1,-1 0 1,0 0 0,-1-1 0,2-16 0,-4 26-223,-1 1 1,0 0 0,0-1 0,0 1 0,0 0 0,-1-1 0,0 1 0,1 0-1,-4-7 1,4 10-68,-1 0 0,0-1 0,0 1 0,0 0 0,0 0 0,0 0 0,0 0-1,-1 0 1,1 0 0,0 0 0,0 0 0,-1 1 0,1-1 0,-1 0 0,1 1 0,0-1 0,-1 1-1,1-1 1,-1 1 0,1 0 0,-1 0 0,1-1 0,-1 1 0,0 0 0,1 1 0,-1-1 0,1 0-1,-1 0 1,-2 1 0,1 1-16,-1-1 0,1 1 0,0 0 0,0 0-1,0 0 1,0 0 0,0 0 0,0 1 0,1-1 0,-1 1-1,1 0 1,0 0 0,0 0 0,0 0 0,0 0 0,0 0 0,1 0-1,-1 1 1,1-1 0,0 1 0,-1 3 0,0 0-9,0-1 1,0 0-1,1 1 1,0 0-1,0-1 1,0 1-1,1 0 1,0-1 0,0 1-1,3 13 1,-3-20 9,0 1 0,0-1 0,1 1 0,-1 0 0,0-1 1,0 1-1,1-1 0,-1 1 0,0-1 0,1 1 0,-1-1 0,0 0 1,1 1-1,-1-1 0,1 1 0,-1-1 0,1 0 0,-1 1 1,1-1-1,-1 0 0,1 0 0,-1 1 0,1-1 0,-1 0 0,1 0 1,-1 0-1,1 0 0,0 0 0,-1 1 0,2-1 0,18-9-10,12-21 62,-29 27-36,-1 0 0,0 0 0,1-1 0,-1 1 0,0-1 0,-1 1 0,1-1 0,-1 0-1,0 1 1,1-1 0,-2 0 0,2-8 0,-2 12-11,0 0 0,-1-1 0,1 1 0,0 0 0,0 0 0,-1-1 0,1 1 0,0 0-1,-1 0 1,1-1 0,-1 1 0,1 0 0,0 0 0,-1 0 0,1-1 0,0 1 0,-1 0 0,1 0 0,-1 0 0,1 0 0,0 0 0,-1 0 0,1 0 0,-1 0-1,1 0 1,-1 0 0,1 0 0,0 0 0,-1 0 0,1 1 0,0-1 0,-1 0 0,1 0 0,-1 0 0,1 1 0,0-1 0,-1 0 0,1 0 0,0 1-1,-1-1 1,1 0 0,0 0 0,0 1 0,-1-1 0,1 0 0,0 1 0,0-1 0,-1 1 0,-18 14-74,17-11 26,-1 0 0,0 0 0,1 0 0,0 0 0,0 1 0,0-1 0,0 1 0,1-1 0,0 1 0,0 0 0,0-1 0,0 1 0,1 0 0,0 0 0,0 5 0,0-9-59,0-1 1,1 1 0,-1 0 0,0-1 0,1 1-1,-1 0 1,1-1 0,-1 1 0,1 0 0,-1-1-1,1 1 1,-1-1 0,1 1 0,-1-1 0,1 1-1,0-1 1,-1 0 0,1 1 0,0-1-1,0 0 1,-1 1 0,1-1 0,0 0 0,0 0-1,-1 0 1,1 0 0,0 1 0,1-1 0,24-4-5530,-2-8-2575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5:52.102"/>
    </inkml:context>
    <inkml:brush xml:id="br0">
      <inkml:brushProperty name="width" value="0.025" units="cm"/>
      <inkml:brushProperty name="height" value="0.025" units="cm"/>
      <inkml:brushProperty name="color" value="#E71224"/>
    </inkml:brush>
  </inkml:definitions>
  <inkml:trace contextRef="#ctx0" brushRef="#br0">5 110 3908,'0'0'3987,"-1"9"-2438,0-1-1446,0-2 167,0 0 0,0 0 0,1 1 0,0-1 0,0 0 0,2 6 0,-2-10-186,0-1-1,0 0 1,1 0 0,-1 0-1,1 1 1,-1-1 0,1 0 0,-1 0-1,1 0 1,0 0 0,-1 0-1,1 0 1,0 0 0,0 0 0,0-1-1,0 1 1,0 0 0,0 0-1,0-1 1,0 1 0,0-1 0,0 1-1,0-1 1,0 1 0,0-1-1,1 1 1,-1-1 0,0 0 0,0 0-1,0 0 1,1 0 0,-1 0-1,0 0 1,0 0 0,1 0 0,-1 0-1,0 0 1,0-1 0,0 1-1,0 0 1,2-2 0,1 1 144,-1-1 1,0 0-1,0 0 0,0 0 1,0 0-1,0-1 0,0 1 1,-1-1-1,1 1 0,-1-1 1,1 0-1,-1 0 0,0 0 1,0-1-1,-1 1 0,1 0 1,1-7-1,1 1 189,-1 1 0,-1-1 1,1 0-1,-1 0 0,-1 0 0,1-11 0,-2 17-263,0 0 0,0 1-1,0-1 1,0 0 0,0 1 0,0-1-1,-1 0 1,0 1 0,1-1-1,-1 1 1,0-1 0,0 1-1,0-1 1,-3-2 0,3 3-101,-1 1-1,0 0 1,0 0 0,0 1 0,1-1 0,-1 0 0,0 0 0,0 1 0,0 0 0,0-1 0,0 1-1,0 0 1,0 0 0,-1 0 0,1 0 0,0 0 0,0 0 0,0 1 0,-2 0 0,1 0-51,0 0 0,0 1 0,0-1 0,0 1 0,0 0 0,1 0 0,-1 0 0,1 0 0,-1 1 0,1-1 0,0 0 1,0 1-1,0 0 0,0 0 0,0-1 0,1 1 0,-1 0 0,1 0 0,0 0 0,-1 5 0,1-6-7,0 0 1,1 0-1,-1 1 0,1-1 0,0 0 0,-1 1 0,1-1 1,0 0-1,1 0 0,-1 1 0,0-1 0,0 0 0,2 3 1,-2-4-4,1 0 0,-1 0 1,1 0-1,0 0 0,-1 0 1,1 0-1,0 0 1,0 0-1,0 0 0,0 0 1,0-1-1,0 1 1,0 0-1,0-1 0,0 1 1,0-1-1,0 1 1,0-1-1,0 1 0,0-1 1,0 0-1,1 0 1,-1 0-1,0 1 0,0-1 1,2-1-1,2 1 48,-1 0 0,0-1 0,1 1-1,-1-1 1,0-1 0,1 1 0,-1 0 0,0-1-1,0 0 1,0 0 0,0 0 0,0-1 0,-1 1-1,1-1 1,-1 0 0,1 0 0,-1 0 0,0 0-1,0-1 1,-1 1 0,1-1 0,-1 0 0,0 0 0,0 0-1,0 0 1,0 0 0,0 0 0,-1 0 0,0-1-1,0 1 1,0 0 0,-1-1 0,1 1 0,-1-8-1,-1 11 25,0-1-1,0 1 0,0 0 1,-1-1-1,1 1 1,0 0-1,-1 0 0,1 0 1,0 0-1,-1 0 0,1 1 1,-1-1-1,1 0 0,-1 1 1,0-1-1,1 1 0,-1-1 1,0 1-1,1 0 0,-1-1 1,0 1-1,0 0 0,1 0 1,-1 0-1,-3 1 0,-47 3-71,29 5-476,23-9 429,0 1 0,0-1 0,0 0 0,0 1 0,0-1 0,0 0-1,0 1 1,0-1 0,0 1 0,0-1 0,0 0 0,0 1 0,0-1 0,1 0 0,-1 1 0,0-1 0,0 0-1,0 1 1,1-1 0,-1 0 0,0 0 0,0 1 0,1-1 0,-1 0 0,0 0 0,0 1 0,1-1-1,-1 0 1,0 0 0,1 0 0,-1 1 0,0-1 0,1 0 0,43 16-5382,-18-12 168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02.997"/>
    </inkml:context>
    <inkml:brush xml:id="br0">
      <inkml:brushProperty name="width" value="0.025" units="cm"/>
      <inkml:brushProperty name="height" value="0.025" units="cm"/>
      <inkml:brushProperty name="color" value="#E71224"/>
    </inkml:brush>
  </inkml:definitions>
  <inkml:trace contextRef="#ctx0" brushRef="#br0">6 72 6406,'0'0'8488,"7"-2"-7180,69-25 487,-60 19-1696,1 1 1,0 1-1,-1 1 1,2 0-1,34-4 1,72 14 87,-94-1-102,0-2 0,1-2 1,49-4-1,-79 3-53,-4 8 358,-4-1-330,0-1 0,0 0 0,-1 0-1,0 0 1,0-1 0,0 0 0,0-1 0,0 0 0,-1 0 0,0 0 0,1-1 0,-12 1 0,-20 2 334,-56 0 1,75-5-367,-224 0 1958,596-61-5301,-276 51-2867,-49 5-144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12.279"/>
    </inkml:context>
    <inkml:brush xml:id="br0">
      <inkml:brushProperty name="width" value="0.025" units="cm"/>
      <inkml:brushProperty name="height" value="0.025" units="cm"/>
      <inkml:brushProperty name="color" value="#E71224"/>
    </inkml:brush>
  </inkml:definitions>
  <inkml:trace contextRef="#ctx0" brushRef="#br0">11 85 1569,'0'0'15743,"-3"-16"-12710,20 11-2981,22-8-44,-39 12 2,1 1-1,0 0 1,0 0 0,0-1-1,-1 1 1,1 0-1,0-1 1,0 1 0,-1-1-1,1 1 1,0-1 0,0 0-1,-1 1 1,1-1 0,-1 1-1,1-1 1,-1 0 0,1 0-1,-1 1 1,1-1 0,-1 0-1,0 0 1,1 0 0,-1 1-1,0-1 1,0 0 0,0 0-1,1 0 1,-1 0 0,0 0-1,0 0 1,0 0 0,-3 0 38,1 0 1,0 1 0,-1 0-1,1-1 1,-1 1 0,1 0-1,0 0 1,-1 0 0,1 1-1,0-1 1,-1 1 0,1-1-1,0 1 1,-1 0 0,1-1-1,-4 3 1,3 1-51,-1 0 0,1 0 1,0 0-1,0 1 0,0-1 0,1 1 1,-1 0-1,1 0 0,0 0 0,1 0 0,-1 0 1,1 0-1,0 0 0,0 0 0,0 0 1,1 1-1,0-1 0,0 0 0,0 0 0,2 6 1,-2-10-2,0 0-1,1-1 1,-1 1 0,0 0 0,0-1 0,1 1-1,-1-1 1,1 1 0,-1-1 0,1 1 0,-1-1-1,1 1 1,-1-1 0,1 1 0,-1-1 0,1 0 0,-1 1-1,1-1 1,0 0 0,-1 1 0,1-1 0,-1 0-1,1 0 1,0 0 0,-1 1 0,1-1 0,0 0-1,0 0 1,-1 0 0,1 0 0,0 0 0,-1 0 0,1-1-1,0 1 1,-1 0 0,1 0 0,0 0 0,-1-1-1,2 1 1,24-15 19,-22 9 4,1-1 1,-1 1 0,0-1-1,0 0 1,-1 0 0,1-1-1,-2 1 1,1 0 0,-1-1-1,0 0 1,-1 1 0,0-1 0,0 0-1,-1 0 1,0-13 0,0 21-16,0 0 0,0-1 0,0 1 0,-1 0 0,1 0 0,0-1 0,0 1 0,0 0 0,0 0 0,-1-1 0,1 1 1,0 0-1,0 0 0,0 0 0,-1-1 0,1 1 0,0 0 0,0 0 0,-1 0 0,1 0 0,0 0 0,-1 0 0,1-1 1,0 1-1,0 0 0,-1 0 0,1 0 0,0 0 0,-1 0 0,1 0 0,0 0 0,0 0 0,-1 0 0,1 0 0,0 0 1,-1 0-1,1 1 0,0-1 0,0 0 0,-1 0 0,1 0 0,0 0 0,-1 0 0,1 1 0,0-1 0,-13 8 55,10-1-59,0 0 0,0 0 0,0 0-1,1 0 1,0 1 0,1-1 0,-1 1 0,2-1 0,-1 1-1,1 0 1,0-1 0,2 14 0,-2-20-1,0-1 1,0 1-1,-1-1 0,1 1 1,0-1-1,0 1 1,0-1-1,0 1 0,0-1 1,0 1-1,0 0 0,1-1 1,-1 1-1,0-1 1,0 1-1,0-1 0,0 1 1,1-1-1,-1 0 0,0 1 1,0-1-1,1 1 1,-1-1-1,0 1 0,1-1 1,-1 0-1,0 1 0,1-1 1,-1 0-1,1 1 1,-1-1-1,1 0 0,-1 0 1,1 1-1,-1-1 0,0 0 1,1 0-1,0 0 1,-1 0-1,1 0 0,-1 1 1,1-1-1,-1 0 1,1 0-1,-1 0 0,1 0 1,-1-1-1,1 1 0,-1 0 1,1 0-1,-1 0 1,1 0-1,-1 0 0,1-1 1,-1 1-1,1 0 0,-1 0 1,0-1-1,1 1 1,-1 0-1,1-1 0,-1 1 1,0-1-1,1 1 0,-1 0 1,1-2-1,23-26 66,-20 22-41,-1-1 0,0 1 0,-1-1 0,1 0 0,-1 0 0,0 0 0,-1 0 0,0 0 0,1-12 1,-2 18-16,0 1 0,0 0 0,0 0 0,0 0 0,0-1 1,0 1-1,0 0 0,0 0 0,0 0 0,0-1 0,0 1 0,0 0 1,0 0-1,0 0 0,0 0 0,0-1 0,0 1 0,0 0 1,0 0-1,0 0 0,0-1 0,0 1 0,0 0 0,0 0 1,0 0-1,-1 0 0,1-1 0,0 1 0,0 0 0,0 0 1,0 0-1,0 0 0,-1 0 0,1 0 0,0-1 0,0 1 1,0 0-1,0 0 0,-1 0 0,1 0 0,0 0 0,0 0 1,0 0-1,-1 0 0,1 0 0,0 0 0,0 0 0,-1 0 1,-9 8 208,-6 16-125,12-14-91,0 0 1,0 0 0,2 0-1,-1 0 1,1 1-1,0-1 1,1 1-1,1-1 1,0 1 0,0 0-1,4 20 1,-4-30-58,0 0 1,1 0-1,-1 0 1,1 0-1,-1 0 1,1 0-1,0 0 1,-1-1 0,1 1-1,0 0 1,0 0-1,-1-1 1,1 1-1,0-1 1,0 1-1,0 0 1,0-1-1,0 1 1,0-1-1,0 0 1,0 1 0,0-1-1,0 0 1,0 0-1,0 0 1,0 0-1,0 1 1,0-1-1,0-1 1,0 1-1,0 0 1,2 0 0,-1-1-331,1 1 1,-1-1-1,0 0 1,0 0-1,0 0 1,1 0 0,-1 0-1,0 0 1,0 0-1,0-1 1,-1 1-1,1-1 1,3-2 0,9-19-5116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41.447"/>
    </inkml:context>
    <inkml:brush xml:id="br0">
      <inkml:brushProperty name="width" value="0.025" units="cm"/>
      <inkml:brushProperty name="height" value="0.025" units="cm"/>
      <inkml:brushProperty name="color" value="#E71224"/>
    </inkml:brush>
  </inkml:definitions>
  <inkml:trace contextRef="#ctx0" brushRef="#br0">83 122 2787,'0'0'14205,"-8"3"-13228,2 1-483,-11 5-482,1-6 5055,16-3-4947,-1 0 0,0-1 0,1 1 0,-1-1 0,1 1-1,-1-1 1,1 1 0,-1-1 0,1 0 0,-1 1 0,1-1 0,-1 0 0,1 1-1,0-1 1,-1 0 0,1 0 0,0 1 0,0-1 0,-1 0 0,1 0-1,0 0 1,0 0-116,0 0 0,0 0-1,0 0 1,0 0 0,0 0 0,-1 0-1,1 0 1,0 0 0,-1 0-1,1 0 1,-1 0 0,1 0 0,-1 0-1,1 0 1,-1 1 0,0-1-1,1 0 1,-1 0 0,0 1 0,1-1-1,-1 1 1,0-1 0,0 0-1,0 1 1,0-1 0,0 1 0,1 0-1,-1-1 1,0 1 0,0 0-1,0-1 1,0 1 0,0 0 0,0 0-1,-1 0 1,1 4-29,0-1-1,0 1 1,1-1-1,0 1 1,-1 0 0,1-1-1,1 1 1,-1 0 0,0-1-1,1 1 1,1 5 0,-1-9 32,-1 1 1,1 0 0,-1 0 0,1-1-1,-1 1 1,1 0 0,0-1 0,-1 1 0,1-1-1,0 1 1,-1-1 0,1 1 0,0-1-1,0 1 1,-1-1 0,1 0 0,0 1 0,0-1-1,0 0 1,0 0 0,0 0 0,-1 1-1,1-1 1,0 0 0,0 0 0,0 0 0,0-1-1,0 1 1,-1 0 0,1 0 0,0 0-1,0-1 1,0 1 0,0 0 0,-1-1 0,1 1-1,0 0 1,0-1 0,-1 1 0,1-1-1,0 0 1,-1 1 0,1-1 0,0 1-1,-1-1 1,1 0 0,-1 0 0,1 1 0,-1-1-1,0 0 1,1 0 0,-1 1 0,0-1-1,1 0 1,-1-1 0,3-3 190,-1 0 0,1-1-1,-1 1 1,0-1 0,0 1 0,-1-1 0,1-7 0,-1 10-72,-1 0 0,0 0 0,0 0 1,0-1-1,0 1 0,-1 0 0,1 0 1,-1 0-1,0 0 0,0 0 0,-2-4 1,2 5-98,0 1 0,-1 0 1,1 0-1,0 0 1,-1 0-1,1 0 0,0 0 1,-1 0-1,1 0 1,-1 0-1,0 1 0,1-1 1,-1 1-1,1-1 1,-1 1-1,0 0 1,1-1-1,-1 1 0,0 0 1,0 0-1,-2 0 1,3 1-41,0-1 0,0 1 0,0-1 0,0 0 0,0 1 0,0 0 0,0-1 1,1 1-1,-1-1 0,0 1 0,1 0 0,-1 0 0,0-1 0,1 1 0,-1 0 1,1 0-1,-1 0 0,1 0 0,-1 0 0,1 0 0,0 0 0,-1 0 0,1 0 1,0 0-1,0 0 0,0 0 0,0 0 0,-1 0 0,2 0 0,-1 0 0,0 0 1,0 0-1,0 0 0,0-1 0,1 1 0,-1 0 0,0 0 0,1 0 0,-1 0 1,1 0-1,-1 0 0,1 0 0,-1 0 0,1-1 0,0 1 0,-1 0 0,1 0 1,0-1-1,0 1 0,-1-1 0,1 1 0,0-1 0,2 2 0,0-2 9,1 0 0,0 0-1,0-1 1,0 1-1,0-1 1,0 0-1,0 0 1,0 0 0,-1 0-1,1-1 1,0 1-1,-1-1 1,1 0 0,-1 0-1,4-3 1,-5 4 46,0-1 0,0 1 0,0-1 0,-1 0-1,1 1 1,0-1 0,-1 0 0,1 0 0,-1 0 0,0 0 0,1 0 0,-1 0 0,0 0 0,0 0 0,0-1 0,-1 1 0,1 0 0,0-1 0,-1 1 0,0-1-1,1 1 1,-1 0 0,0-1 0,0 1 0,-1-1 0,1-2 0,-1 5-35,1 0 0,0-1 1,-1 1-1,1 0 0,0 0 0,-1-1 0,1 1 1,-1 0-1,1 0 0,0-1 0,-1 1 0,1 0 0,-1 0 1,1 0-1,-1 0 0,1 0 0,-1 0 0,1 0 1,-1 0-1,1 0 0,0 0 0,-1 0 0,1 0 0,-1 0 1,1 0-1,-1 0 0,1 0 0,-1 0 0,1 1 1,0-1-1,-1 0 0,1 0 0,-1 1 0,1-1 1,0 0-1,-1 0 0,1 1 0,0-1 0,-1 0 0,1 1 1,-1 0-1,-15 13-112,13-8 79,0 0 1,0 0-1,1 0 1,-1 1-1,1-1 1,1 1-1,-1-1 0,1 1 1,0 0-1,1 0 1,0 10-1,19-42 83,-16 19-20,-1-1 0,1 1 0,-1-1 0,-1 1 1,0-1-1,0 0 0,0 0 0,0-13 0,-5 19-2,-4 8-88,-4 10-58,10-10 48,-1 0 0,1 1-1,0-1 1,1 1-1,0-1 1,0 1 0,1 0-1,0-1 1,1 10-1,-2-17 4,1 1-1,0-1 0,0 1 0,0-1 1,0 1-1,1-1 0,-1 1 1,0-1-1,0 1 0,0-1 0,0 0 1,0 1-1,1-1 0,-1 1 0,0-1 1,0 1-1,1-1 0,-1 1 0,0-1 1,0 0-1,1 1 0,-1-1 0,1 0 1,-1 1-1,0-1 0,1 0 1,-1 0-1,1 1 0,-1-1 0,1 0 1,-1 0-1,1 0 0,-1 1 0,1-1 1,-1 0-1,0 0 0,1 0 0,-1 0 1,1 0-1,0 0 0,-1 0 0,1 0 1,-1 0-1,0 0 0,1 0 0,-1-1 1,1 1-1,-1 0 0,1 0 1,-1 0-1,1-1 0,-1 1 0,1 0 1,-1-1-1,0 1 0,1 0 0,-1-1 1,0 1-1,1 0 0,0-1 0,23-24-4664,-10-5-2500,-5-7-6198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29.915"/>
    </inkml:context>
    <inkml:brush xml:id="br0">
      <inkml:brushProperty name="width" value="0.035" units="cm"/>
      <inkml:brushProperty name="height" value="0.035" units="cm"/>
    </inkml:brush>
  </inkml:definitions>
  <inkml:trace contextRef="#ctx0" brushRef="#br0">1 292 15795,'1'1'126,"4"6"323,0-1 0,0 1 0,1-1 0,0 0 0,8 5-1,-12-10-328,0 1 0,0-1 0,0 0 0,1 0 0,-1 0 0,0-1 0,0 1-1,1 0 1,-1-1 0,0 1 0,1-1 0,-1 0 0,1 0 0,-1 0-1,0 0 1,1 0 0,-1-1 0,1 1 0,-1-1 0,0 1 0,0-1 0,1 0-1,2-1 1,4-3 184,0-1-1,-1 0 0,1 0 0,-1-1 1,0 0-1,-1 0 0,0-1 1,0 0-1,10-17 0,-4 6-28,-2-1 0,0 0 0,12-34 0,-18 42-202,-1 0 0,0 0-1,-1-1 1,0 1 0,-1-1-1,0 1 1,-1-25 0,-1 36-68,1 0 1,-2 0-1,1 0 1,0 0 0,0 1-1,0-1 1,0 0-1,0 0 1,-1 0-1,1 0 1,0 1 0,-1-1-1,1 0 1,0 0-1,-1 1 1,1-1 0,-1 0-1,0 1 1,1-1-1,-1 0 1,1 1-1,-3-2 1,3 2-2,-1 0 0,0 0 1,1 0-1,-1 0 0,0 0 0,0 1 0,1-1 1,-1 0-1,0 0 0,1 1 0,-1-1 0,0 0 1,1 1-1,-1-1 0,1 0 0,-1 1 0,0-1 1,1 1-1,-1-1 0,0 2 0,-3 2 17,0 1 0,1-1 0,0 1-1,-1 0 1,-3 9 0,-1 12 59,0 0-1,2 0 1,1 1 0,1 0-1,1 0 1,1 0 0,2 0-1,1 0 1,0 0 0,10 44-1,-10-65-80,14 45 102,-14-49-129,0 1 0,0-1 1,0 1-1,0-1 0,1 0 1,-1 0-1,1 0 0,0 0 1,-1 0-1,1 0 0,0 0 1,0 0-1,0 0 0,0-1 1,1 1-1,2 1 0,-3-3-40,-1 1-1,0-1 0,1 0 1,-1 0-1,0 1 0,1-1 1,-1 0-1,0 0 0,1 0 1,-1 0-1,0-1 0,1 1 1,-1 0-1,0 0 0,1-1 0,-1 1 1,0-1-1,0 1 0,1-1 1,0-1-1,1 0-46,0 0 0,0 0 0,-1-1 0,1 1 0,-1-1 1,0 0-1,4-5 0,0-3-85,0 0 0,0-1 0,4-16-1,5-23-445,-2-5-121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50.063"/>
    </inkml:context>
    <inkml:brush xml:id="br0">
      <inkml:brushProperty name="width" value="0.025" units="cm"/>
      <inkml:brushProperty name="height" value="0.025" units="cm"/>
      <inkml:brushProperty name="color" value="#E71224"/>
    </inkml:brush>
  </inkml:definitions>
  <inkml:trace contextRef="#ctx0" brushRef="#br0">62 156 3716,'0'0'16394,"-3"9"-15241,-12 27-64,15-36-1065,-1 1-1,1-1 1,0 1 0,0-1-1,0 1 1,0-1 0,-1 0-1,1 1 1,0-1 0,0 1-1,0-1 1,0 1 0,0-1-1,0 0 1,0 1 0,0-1 0,1 1-1,-1-1 1,0 1 0,0-1-1,0 0 1,0 1 0,0-1-1,1 1 1,-1-1 0,0 0-1,0 1 1,1-1 0,-1 0-1,0 1 1,1-1 0,-1 0 0,0 0-1,1 1 1,-1-1 0,0 0-1,1 0 1,-1 1 0,1-1-1,-1 0 1,0 0 0,1 0-1,-1 0 1,1 0 0,-1 0-1,1 0 1,-1 0 0,1 0 0,-1 0-1,0 0 1,1 0 0,-1 0-1,1 0 1,21-7 795,-19 3-649,-1 0 0,1 0-1,-1 0 1,0 0 0,0-1 0,0 1 0,-1 0 0,1-1 0,-1 1 0,0-1 0,0 1-1,-1-1 1,1 0 0,-2-8 0,2 11-118,-1 0 0,0 0-1,-1 0 1,1 0 0,0 0-1,-1 0 1,1 0 0,-1 0-1,1 0 1,-1 0 0,0 0 0,0 0-1,0 1 1,0-1 0,0 0-1,0 1 1,0-1 0,-1 1-1,1-1 1,-1 1 0,1-1 0,-1 1-1,1 0 1,-1 0 0,0 0-1,1 0 1,-1 0 0,0 0-1,0 1 1,0-1 0,0 0 0,0 1-1,0 0 1,0-1 0,-3 1-1,2 0-45,1 1 0,0-1 0,0 1 0,-1 0 0,1 0-1,0 0 1,0 0 0,0 0 0,0 1 0,0-1 0,0 0 0,1 1-1,-1-1 1,0 1 0,1 0 0,-1 0 0,1 0 0,-1 0 0,1 0 0,0 0-1,0 0 1,0 0 0,0 0 0,0 0 0,0 0 0,1 1 0,-1-1-1,1 5 1,-3 6-40,0 1-1,2 0 1,-1 21-1,3-29 29,-1-1-1,0 1 0,1-1 1,0 0-1,1 1 0,-1-1 1,1 0-1,0 0 0,0 0 1,1 0-1,-1 0 0,1 0 1,0-1-1,4 6 0,-5-9 1,-1 1 0,1-1 0,0 0 0,-1 1 0,1-1 0,0 0 0,0 0 0,0 0 0,0 0 0,0 0 0,0 0 0,0-1 0,0 1-1,0-1 1,0 0 0,0 1 0,0-1 0,1 0 0,-1 0 0,0 0 0,0 0 0,0-1 0,0 1 0,0-1 0,0 1 0,1-1 0,-1 0 0,0 0 0,-1 0 0,1 0-1,0 0 1,0 0 0,0 0 0,-1 0 0,1-1 0,0 1 0,-1-1 0,3-3 0,4-4 3,0 0 0,0-1 1,-1 1-1,0-2 0,-1 1 0,8-19 0,-11 23 49,-1 0-1,1 0 1,-1 0-1,-1 0 1,1-1-1,-1 1 0,0-1 1,0 1-1,-1-1 1,0 1-1,0-1 1,0 1-1,-1-1 1,-2-7-1,3 13-21,-1 0 0,1 0 0,-1 0 0,0 0 0,0 0 0,0 0-1,0 0 1,1 0 0,-1 1 0,0-1 0,0 0 0,0 0 0,-1 1 0,1-1 0,0 1 0,0-1 0,0 1 0,0-1 0,0 1 0,-1 0 0,1 0-1,0 0 1,0-1 0,-1 1 0,1 0 0,0 0 0,0 1 0,-1-1 0,-1 0 0,0 1-9,-1-1-1,1 1 1,0 0 0,0 0 0,-1 0 0,1 0 0,0 1-1,0-1 1,0 1 0,-3 2 0,1 1-19,0 0-1,0 1 1,1 0 0,0-1-1,0 2 1,0-1 0,1 0 0,0 1-1,-4 8 1,6-10-5,-1 0 0,0 0-1,1 0 1,0 0 0,0 0 0,1 0-1,-1 0 1,1 0 0,0 0 0,1 1-1,-1-1 1,1 0 0,0 0 0,2 6-1,-3-10 6,0 0 0,1-1 0,-1 1 0,1 0 0,-1-1 0,1 1 0,-1 0 0,1-1-1,-1 1 1,1 0 0,-1-1 0,1 1 0,0-1 0,-1 1 0,1-1 0,0 0 0,0 1-1,-1-1 1,1 0 0,0 1 0,0-1 0,0 0 0,-1 0 0,1 0 0,0 0 0,0 0 0,0 1-1,-1-2 1,1 1 0,0 0 0,0 0 0,0 0 0,0 0 0,-1 0 0,1-1 0,0 1 0,0 0-1,-1-1 1,1 1 0,0 0 0,0-1 0,-1 1 0,1-1 0,-1 1 0,1-1 0,0 0 0,0 0-1,28-30-17,-21 17 39,0 0 0,0 0 0,-2 0 0,0-1 0,-1 0-1,0 0 1,-1 0 0,-1 0 0,0-1 0,-1 0 0,-1 0-1,0-21 1,-1 36-15,0 1-1,0 0 0,-1 0 1,1-1-1,0 1 1,0 0-1,0 0 0,0 0 1,0-1-1,0 1 1,0 0-1,-1 0 0,1 0 1,0-1-1,0 1 1,0 0-1,0 0 0,-1 0 1,1 0-1,0-1 1,0 1-1,0 0 0,-1 0 1,1 0-1,0 0 1,0 0-1,-1 0 0,1 0 1,0 0-1,0 0 0,-1 0 1,1 0-1,0 0 1,0 0-1,-1 0 0,1 0 1,0 0-1,0 0 1,0 0-1,-1 0 0,1 0 1,0 0-1,0 0 1,-1 0-1,1 0 0,0 0 1,0 1-1,0-1 1,-1 0-1,1 0 0,0 0 1,0 0-1,0 1 1,0-1-1,-1 0 0,1 0 1,0 0-1,0 1 0,0-1 1,0 0-1,0 0 1,0 0-1,0 1 0,-12 13-47,7 1-62,0 1 1,1-1-1,0 1 0,2 0 1,0-1-1,0 1 0,2 0 1,1 19-1,-1-26 4,0-7 20,0 0 0,0 0 1,0-1-1,0 1 0,0 0 0,0 0 1,1-1-1,-1 1 0,1 0 0,-1 0 0,1-1 1,0 1-1,-1-1 0,3 3 0,-3-4-36,0 1 0,1-1 0,-1 0 0,1 0 0,-1 1 0,1-1 1,-1 0-1,1 0 0,-1 0 0,1 1 0,-1-1 0,1 0 0,-1 0 0,1 0 0,-1 0 0,1 0 0,-1 0 0,1 0 0,-1 0 0,1 0 0,-1 0 0,1 0 0,-1-1 0,1 1 0,-1 0 0,1 0 0,-1 0 0,1-1 0,-1 1 0,1-1 0,2-1-532,0 0 1,-1 0-1,1-1 1,-1 1-1,1-1 0,-1 0 1,0 0-1,0 0 0,0 0 1,-1 0-1,1 0 0,1-5 1,7-27-6716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6:57.314"/>
    </inkml:context>
    <inkml:brush xml:id="br0">
      <inkml:brushProperty name="width" value="0.025" units="cm"/>
      <inkml:brushProperty name="height" value="0.025" units="cm"/>
      <inkml:brushProperty name="color" value="#E71224"/>
    </inkml:brush>
  </inkml:definitions>
  <inkml:trace contextRef="#ctx0" brushRef="#br0">40 99 8072,'0'0'8338,"8"6"-7751,-6-4-632,-1-1 117,0 0 0,1 1 0,-1-1 0,0 0 0,1 0 0,-1 0 0,1 0 0,-1 0 0,1 0 0,-1 0 0,1-1 0,-1 1 0,1-1 0,0 1 0,2 0 0,-3-3 21,0 1 0,0-1 0,0 1 0,0-1 0,0 0 0,0 0 0,0 1 0,-1-1-1,1 0 1,-1 0 0,1 0 0,-1 0 0,0 0 0,0 0 0,0 1 0,0-1 0,0 0 0,0 0 0,0 0 0,-1-2 0,1-4 156,-1 0 1,0 0-1,0 0 0,0 1 0,-4-10 0,5 16-190,0 0 0,0-1 1,-1 1-1,1 0 0,0 0 0,-1 0 1,0-1-1,1 1 0,-1 0 0,1 0 0,-1 0 1,0 0-1,0 0 0,0 0 0,1 1 0,-1-1 1,0 0-1,0 0 0,0 0 0,0 1 0,-1-1 1,1 1-1,0-1 0,0 1 0,0-1 0,0 1 1,-1 0-1,1-1 0,0 1 0,0 0 0,0 0 1,-1 0-1,1 0 0,0 0 0,0 0 1,-1 0-1,1 0 0,0 1 0,0-1 0,-1 0 1,1 1-1,0-1 0,-2 2 0,1 0-3,0-1 0,-1 1 0,1 0 0,0 0-1,0 1 1,0-1 0,0 0 0,0 1 0,1-1 0,-1 1 0,1 0-1,0 0 1,-1-1 0,1 1 0,1 0 0,-1 0 0,-1 5 0,1-2 29,0 0 1,1 0 0,-1 0 0,1 1 0,0-1 0,1 0 0,1 12-1,-1-17-79,-1 0-1,1 1 0,0-1 0,-1 0 0,1 1 0,0-1 1,0 0-1,0 0 0,0 0 0,0 0 0,0 0 0,0 0 1,1 0-1,-1 0 0,0 0 0,0-1 0,1 1 0,-1 0 1,0-1-1,1 1 0,-1-1 0,1 1 0,-1-1 0,0 0 1,1 0-1,-1 1 0,1-1 0,-1 0 0,1 0 0,-1-1 1,1 1-1,-1 0 0,1 0 0,-1-1 0,1 1 0,-1-1 1,3-1-1,1 1 34,1-1 0,-1 0 1,0-1-1,0 1 0,0-1 0,-1 0 1,1 0-1,8-7 0,-11 7 28,0 0-1,0 1 0,0-1 1,0 0-1,0 0 0,0 0 0,-1 0 1,0-1-1,1 1 0,-1 0 1,0-1-1,0-3 0,-1 7-48,0-1-1,0 1 1,0-1-1,0 0 1,0 1-1,0-1 0,0 0 1,0 1-1,0-1 1,-1 0-1,1 1 1,0-1-1,0 1 1,-1-1-1,1 1 1,0-1-1,-1 1 0,1-1 1,-1 1-1,1-1 1,0 1-1,-1-1 1,1 1-1,-2-1 1,1 0-10,-1 1 0,1-1 0,-1 1 0,1 0 0,-1 0 0,1-1 0,-1 1 1,0 0-1,1 0 0,-1 1 0,1-1 0,-1 0 0,1 0 0,-4 2 0,2-1-117,-1 1 0,1 1 0,0-1-1,0 0 1,0 1 0,0 0 0,0-1-1,1 1 1,-1 0 0,1 0 0,-1 1-1,1-1 1,0 0 0,1 1 0,-1-1-1,1 1 1,-1 0 0,1 0 0,0-1-1,0 1 1,1 0 0,-1 0 0,1 0-1,0 0 1,0 0 0,0 0 0,1 5-1,-1-9-84,0 1 0,0-1 0,1 1 0,-1-1 0,0 1 0,0-1 0,1 1 0,-1-1 0,0 1 0,1-1 0,-1 1-1,0-1 1,1 1 0,-1-1 0,1 0 0,-1 1 0,0-1 0,1 0 0,-1 1 0,1-1 0,-1 0 0,1 0 0,0 1 0,-1-1-1,1 0 1,-1 0 0,1 0 0,-1 0 0,1 0 0,-1 0 0,1 0 0,0 0 0,-1 0 0,1 0 0,-1 0 0,1 0-1,-1 0 1,1 0 0,0 0 0,-1-1 0,1 1 0,-1 0 0,1 0 0,0-1 0,18-11-9458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38.305"/>
    </inkml:context>
    <inkml:brush xml:id="br0">
      <inkml:brushProperty name="width" value="0.035" units="cm"/>
      <inkml:brushProperty name="height" value="0.035" units="cm"/>
    </inkml:brush>
  </inkml:definitions>
  <inkml:trace contextRef="#ctx0" brushRef="#br0">15 172 15643,'-9'3'992,"4"-1"-858,18 5-74,4-2-42,0-1-1,1 0 1,0-1 0,26 0-1,76-4-188,-80 0 74,99-5-244,-58 0 51,125 9 1,186 51 220,92 6 108,-285-53-50,1-10-1,-1-8 0,295-54 1,-87-15 5,293-45 27,-572 110 199,0 5 1,1 6-1,191 19 0,-282-10-100,-20-1-471,0-2-1,0-1 0,0 0 1,0-1-1,22-2 0,-21-5-8,-8-4-116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0.395"/>
    </inkml:context>
    <inkml:brush xml:id="br0">
      <inkml:brushProperty name="width" value="0.035" units="cm"/>
      <inkml:brushProperty name="height" value="0.035" units="cm"/>
    </inkml:brush>
  </inkml:definitions>
  <inkml:trace contextRef="#ctx0" brushRef="#br0">12 136 15035,'-7'-9'817,"3"4"-758,12 8-99,42 22 84,1-2-1,1-3 0,0-2 0,1-2 0,1-2 0,1-3 0,0-2 0,73 2 0,54-16-44,181-29-1,-118 8-4,590-19-203,-267 20-41,-248 7 137,739-61 132,-1049 78-15,356-34 268,-274 31-59,180 15-1,-223-4-184,-15-3-141,39 2 1,-71-6 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7.666"/>
    </inkml:context>
    <inkml:brush xml:id="br0">
      <inkml:brushProperty name="width" value="0.035" units="cm"/>
      <inkml:brushProperty name="height" value="0.035" units="cm"/>
    </inkml:brush>
  </inkml:definitions>
  <inkml:trace contextRef="#ctx0" brushRef="#br0">1473 146 11875,'-27'-19'239,"-2"1"0,0 2 1,-1 0-1,-1 2 0,0 2 1,-1 1-1,0 1 0,-1 1 1,0 2-1,0 2 0,-63-3 1,58 8-66,0 1 1,0 2 0,0 1 0,0 2 0,1 2 0,0 2 0,1 1 0,0 1-1,1 3 1,-44 23 0,48-19-61,1 2-1,1 1 0,0 1 0,2 2 1,1 1-1,1 0 0,1 2 1,-27 41-1,8-3 125,4 2 1,-58 136-1,62-116-152,-27 107-1,50-149-73,3 0 0,1 1 0,3 0 0,0 63 0,6-89-10,0 0 1,1 0-1,2 0 1,0 0-1,1 0 1,1-1-1,12 29 1,-12-37-2,0-1 1,0 0-1,1-1 1,0 1-1,1-1 0,0-1 1,1 0-1,0 0 1,1 0-1,-1-1 1,2-1-1,-1 1 1,22 10-1,-5-7 1,0-1-1,0 0 1,1-3 0,0 0-1,1-1 1,47 2-1,-5-5 6,112-10-1,-101 0-1,-1-4 1,0-4-1,-1-3 0,93-33 1,-131 35-1,-1-1 0,0-2 0,-2-2 1,0-1-1,-2-2 0,-1-2 0,0-1 0,-2-2 0,43-47 1,-57 51 1,-1-1 1,-1 0 0,-2-1-1,0-1 1,-2 0-1,-1-1 1,-2-1 0,0 0-1,5-32 1,-6 18 58,-3-1-1,-1 0 1,-2 0 0,-3-1 0,-6-76-1,2 92 42,-2 1-1,0 1 1,-2-1-1,-1 1 0,-1 0 1,-22-43-1,24 56-45,-2 1-1,0 0 1,0 1-1,-1 0 1,-1 0-1,0 1 1,-1 0 0,0 1-1,-1 0 1,0 1-1,-1 1 1,0 0-1,-18-8 1,3 5 0,0 2 0,0 0 0,-1 2 0,0 1-1,0 2 1,-33-2 0,2 4-152,0 2 0,-67 9 0,73-2 156,0 3 0,-100 30 1,120-28-11,0 3 0,0 1 0,2 1 0,0 2 0,-38 27 0,-13 26-43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8.933"/>
    </inkml:context>
    <inkml:brush xml:id="br0">
      <inkml:brushProperty name="width" value="0.035" units="cm"/>
      <inkml:brushProperty name="height" value="0.035" units="cm"/>
    </inkml:brush>
  </inkml:definitions>
  <inkml:trace contextRef="#ctx0" brushRef="#br0">1 29 18004,'31'-7'1368,"10"4"-936,3 3-128,2-5 320,13 2-95,7-1 23,0-1-56,0 4-136,-2 1-104,-4 0-256,-4 4-192,-8 1-376,-6 2-296,-16 2 664,-11 5-145,-23 4-159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49.415"/>
    </inkml:context>
    <inkml:brush xml:id="br0">
      <inkml:brushProperty name="width" value="0.035" units="cm"/>
      <inkml:brushProperty name="height" value="0.035" units="cm"/>
    </inkml:brush>
  </inkml:definitions>
  <inkml:trace contextRef="#ctx0" brushRef="#br0">419 147 15659,'12'-41'1909,"-9"24"-1155,2 0 1,0 0-1,1 1 1,11-21 0,-18 36 512,-5 3-941,-7 8-139,-57 47 1068,-88 95-1,127-118-977,1 3 0,2 0-1,2 2 1,-35 65 0,52-85-153,1 0 0,-11 39 0,17-51-116,1-1-1,-1 1 1,2-1 0,-1 1 0,1-1 0,0 1 0,0 0-1,0-1 1,1 1 0,0-1 0,1 1 0,-1-1-1,4 7 1,-3-10-10,0 1 0,0-1 0,0 0 0,1 0-1,0-1 1,-1 1 0,1 0 0,0-1 0,0 0 0,0 1 0,1-1-1,-1-1 1,1 1 0,-1 0 0,1-1 0,-1 0 0,1 0-1,0 0 1,-1 0 0,6 0 0,10 2-13,1-2-1,33 0 1,-35-2-2,202-7-956,65-1-1178,-218 12 1589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060"/>
    </inkml:context>
    <inkml:brush xml:id="br0">
      <inkml:brushProperty name="width" value="0.035" units="cm"/>
      <inkml:brushProperty name="height" value="0.035" units="cm"/>
    </inkml:brush>
  </inkml:definitions>
  <inkml:trace contextRef="#ctx0" brushRef="#br0">427 101 15947,'-1'-11'660,"0"2"-312,0 0-1,0 1 1,-1-1-1,-4-13 1,5 20-262,0 0 0,1 0 0,-1 0 0,0 0 0,0 1 0,-1-1 0,1 0 0,0 1 0,0-1 0,-1 1 0,1-1 0,-1 1 0,1 0 0,-1 0 0,0 0 0,1-1 0,-1 1 0,0 1 0,0-1 1,0 0-1,0 0 0,0 1 0,0-1 0,0 1 0,-4-1 0,1 2 75,0-1 1,0 1 0,0 0-1,0 0 1,0 0-1,0 1 1,0 0 0,0 0-1,1 0 1,-1 0 0,1 1-1,-1 0 1,1 0-1,-7 7 1,-7 6 343,-29 35 1,44-48-462,-22 28 147,2 1 0,1 1-1,1 1 1,2 0 0,-16 42-1,18-30-101,1 0 0,2 1-1,-14 85 1,25-112-68,1-1 1,1 2-1,1-1 0,1 0 0,0 0 0,2 0 1,0-1-1,10 33 0,-10-43-20,0 0 0,1-1 0,0 1 0,0-1 0,1 0 0,0 0 0,0 0 0,1-1 0,0 0 0,1 0 0,-1-1 0,1 1 0,1-2 0,-1 1 0,1-1 0,0 0 0,0 0 0,0-1 0,1 0 0,12 4 0,-11-5 1,1-1 1,-1 0-1,0 0 0,0-1 1,1 0-1,-1-1 0,1 0 1,-1-1-1,0 0 0,1-1 1,-1 0-1,0 0 0,0-1 1,0-1-1,0 1 0,-1-2 1,1 1-1,-1-1 0,0-1 0,-1 1 1,1-2-1,-1 1 0,0-1 1,-1 0-1,1-1 0,-2 0 1,1 0-1,-1 0 0,0-1 1,-1 0-1,0 0 0,0 0 1,-1-1-1,0 0 0,-1 0 1,0 0-1,3-16 0,-4 14 17,-1 0 0,0-1-1,-1-18 1,0 27-12,-1 1 1,1-1-1,-1 1 1,1 0-1,-1-1 1,0 1-1,0 0 1,0-1-1,-1 1 1,1 0-1,-1 0 1,1 0-1,-1 0 1,0 1-1,0-1 1,-1 0-1,-2-2 1,5 5-5,-1-1 1,0 1 0,0 0-1,0-1 1,0 1 0,0 0-1,0-1 1,0 1 0,0 0-1,0 0 1,0 0 0,0 0-1,0 0 1,0 0 0,0 0-1,0 0 1,0 1 0,0-1-1,0 0 1,0 0 0,0 1-1,0-1 1,0 1 0,1-1-1,-1 1 1,0-1-1,0 1 1,0 0 0,1-1-1,-1 1 1,0 0 0,1-1-1,-1 1 1,0 0 0,1 0-1,-1 0 1,0 1 0,-2 3 6,0-1 0,1 1 0,0-1-1,0 1 1,-3 10 0,4-10-11,0 0-1,0 0 0,1 0 0,0 0 1,0 0-1,1 6 0,-1-10-2,0 0 0,0 0-1,0 0 1,0 0 0,0 0-1,0-1 1,1 1 0,-1 0 0,0 0-1,1 0 1,-1-1 0,0 1-1,1 0 1,-1 0 0,1-1 0,-1 1-1,1 0 1,0-1 0,-1 1-1,1-1 1,0 1 0,-1-1 0,1 1-1,0-1 1,0 1 0,-1-1-1,1 0 1,0 1 0,0-1 0,0 0-1,-1 0 1,1 1 0,0-1-1,0 0 1,0 0 0,0 0-1,0 0 1,-1 0 0,1 0 0,0-1-1,0 1 1,0 0 0,0 0-1,-1 0 1,3-1 0,2-2-26,0 0 0,0 1 0,0-2 0,0 1-1,0 0 1,-1-1 0,1 0 0,5-7 0,32-41-134,-23 27 84,-12 17 55,-2 0 4,1 1 1,1 0-1,0 0 1,13-11-1,-19 17 25,-1 1 1,1-1-1,0 1 1,0-1-1,-1 1 0,1 0 1,0-1-1,0 1 0,0 0 1,-1 0-1,1-1 0,0 1 1,0 0-1,0 0 1,0 0-1,0 0 0,-1 0 1,1 0-1,0 0 0,0 0 1,0 1-1,0-1 0,-1 0 1,1 0-1,0 1 1,0-1-1,0 1 0,-1-1 1,1 0-1,0 1 0,-1-1 1,1 1-1,0 0 1,-1-1-1,1 1 0,-1 0 1,1-1-1,-1 1 0,1 0 1,-1-1-1,1 1 0,-1 0 1,0 0-1,1 0 1,1 5 29,0-1 0,-1 0 0,1 1 0,-1-1 0,0 7 1,6 143 484,-6-103-451,13 103 1,-6-129-515,-8-26 424,0 0-1,0 0 1,0 0-1,0 1 1,0-1-1,0 0 1,1 0-1,-1 1 1,0-1-1,0 0 1,0 0-1,0 0 1,1 0-1,-1 1 1,0-1-1,0 0 1,1 0-1,-1 0 1,0 0-1,0 0 1,0 0-1,1 0 1,-1 0-1,0 1 1,0-1-1,1 0 1,-1 0-1,0 0 1,0 0-1,1 0 1,-1 0-1,0-1 1,0 1-1,1 0 1,-1 0-1,0 0 1,0 0-1,1 0 1,-1 0-1,0 0 1,0 0-1,1-1 1,-1 1-1,0 0 1,0 0-1,0 0 1,0 0-1,1-1 1,-1 1-1,0 0 1,0 0-1,0 0 1,0-1-1,0 1 1,1 0-1,6-17-780,-3 0 534,-1-1 1,-1 1-1,0-29 0,-2-22-456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0.593"/>
    </inkml:context>
    <inkml:brush xml:id="br0">
      <inkml:brushProperty name="width" value="0.035" units="cm"/>
      <inkml:brushProperty name="height" value="0.035" units="cm"/>
    </inkml:brush>
  </inkml:definitions>
  <inkml:trace contextRef="#ctx0" brushRef="#br0">1 402 16371,'2'2'179,"1"0"0,0-1 0,0 1-1,0-1 1,1 0 0,-1 0 0,0 0-1,0 0 1,1 0 0,-1-1-1,0 0 1,1 1 0,-1-1 0,1-1-1,3 1 1,-1-2 32,0 1 0,0-1 0,0 0 0,0 0 0,0-1 0,0 1 0,8-7 0,1-2 19,0 0-1,-1-1 0,-1-1 1,21-24-1,-18 17-148,0-1-1,-2 0 1,17-34 0,-25 43-44,0-1 1,-2 1 0,1-1 0,-1 0 0,-1 0-1,0-1 1,-1 1 0,0-17 0,-1 27-3,-1 0 0,0 1 0,-1-1 0,1 0 0,0 1 0,-1-1-1,1 1 1,-1-1 0,0 0 0,0 1 0,0-1 0,0 1 0,0 0 0,-1-1 0,1 1 0,-1 0 0,1 0 0,-1 0 0,-3-4 0,4 6-5,0-1 1,-1 1 0,1-1-1,0 1 1,0-1 0,0 1-1,-1 0 1,1-1 0,0 1-1,0 0 1,-1 0 0,1 0-1,0 0 1,0 0-1,-1 0 1,-1 1 0,0 0 18,0 0 0,0 0 1,1 0-1,-1 0 0,1 1 0,-1-1 0,1 1 1,0 0-1,-4 3 0,-8 9 151,1 0 0,1 1 0,1 1 0,0-1 0,1 2 0,1 0 0,-9 20 0,4-2 117,1 1-1,-13 63 0,19-63-102,-5 60 0,11-85-220,1 0 0,0 1-1,1-1 1,1 0 0,-1 1-1,2-1 1,-1 0 0,1 0-1,7 14 1,-9-22-55,0-1 0,0 0-1,1 1 1,-1-1 0,1 0 0,-1 1-1,1-1 1,0 0 0,0 0 0,0-1-1,0 1 1,0 0 0,0 0 0,0-1-1,0 0 1,1 1 0,-1-1 0,1 0-1,-1 0 1,1 0 0,-1 0-1,1-1 1,0 1 0,-1-1 0,1 0-1,0 1 1,-1-1 0,1 0 0,0-1-1,0 1 1,-1 0 0,1-1 0,-1 0-1,6-1 1,1-2-107,0 0 0,1-1 0,-2 0 0,1-1 0,-1 0 1,0 0-1,0-1 0,7-7 0,23-27-599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075"/>
    </inkml:context>
    <inkml:brush xml:id="br0">
      <inkml:brushProperty name="width" value="0.035" units="cm"/>
      <inkml:brushProperty name="height" value="0.035" units="cm"/>
    </inkml:brush>
  </inkml:definitions>
  <inkml:trace contextRef="#ctx0" brushRef="#br0">227 1 15987,'-13'14'1664,"0"1"0,1 1 0,-14 22 0,15-19-1335,1 0 0,0 1 1,1 0-1,2 1 0,-10 37 1,16-53-309,0-1 0,0 1 0,1 0 0,0 0 0,0 0 0,0 0 0,0-1 0,1 1 0,0 0 0,0 0 0,1 5 0,0-8-23,-1 0-1,0 0 0,0 0 1,1 1-1,-1-2 0,1 1 1,-1 0-1,1 0 1,0 0-1,0-1 0,0 1 1,0-1-1,0 1 0,0-1 1,0 0-1,0 0 0,1 0 1,-1 0-1,0 0 1,1 0-1,-1-1 0,5 1 1,7 0-42,0-1 0,0 0 0,0-1 0,0 0 0,0-1 0,-1-1 0,22-7 0,-17 5-3,0 1 0,0 0 0,24-1 0,-41 5 56,1 0 1,-1-1 0,0 1 0,1 0 0,-1 0 0,0 0 0,1 1 0,-1-1 0,0 0 0,1 0 0,-1 1-1,0-1 1,1 1 0,-1-1 0,0 1 0,0-1 0,0 1 0,1 0 0,-1 0 0,0-1 0,0 1 0,0 0-1,0 0 1,-1 0 0,1 0 0,0 0 0,0 1 0,0-1 0,-1 0 0,1 0 0,-1 0 0,1 1 0,-1-1-1,1 0 1,-1 0 0,0 1 0,1-1 0,-1 0 0,0 1 0,0-1 0,0 0 0,0 1 0,0-1 0,-1 0-1,1 1 1,0-1 0,-1 0 0,1 1 0,-1 0 0,-2 8 88,0-1 0,-1 0 0,1 0 0,-2 0 0,-6 10-1,-1-1 80,-1-1-1,0-1 0,-1 0 0,-1-1 0,0 0 1,-31 21-1,33-26-314,-1-1 1,0-1 0,-1-1-1,0 0 1,0 0 0,0-2-1,-1 0 1,0 0 0,-20 2-1,31-7-198,1 1-1,-1-1 0,0 0 0,0 0 0,1 0 0,-1-1 0,-7-1 0,10 1 269,0 0-1,0 0 0,0 0 1,1 0-1,-1 0 0,0 0 0,0 0 1,1 0-1,-1-1 0,0 1 0,1-1 1,-1 1-1,1-1 0,0 0 0,0 1 1,-1-1-1,1 0 0,-1-2 1,-8-25-1013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0.723"/>
    </inkml:context>
    <inkml:brush xml:id="br0">
      <inkml:brushProperty name="width" value="0.035" units="cm"/>
      <inkml:brushProperty name="height" value="0.035" units="cm"/>
    </inkml:brush>
  </inkml:definitions>
  <inkml:trace contextRef="#ctx0" brushRef="#br0">15 577 17212,'0'8'732,"0"1"1,0 0 0,0-1 0,-1 1 0,0-1 0,-4 13-1,3-15-561,0 1 0,1-1 0,0 0-1,0 0 1,0 1 0,1-1 0,0 0-1,0 1 1,1-1 0,0 1 0,0-1-1,4 12 1,-5-18-169,0 1 0,0 0 0,1 0 0,-1 0 0,1-1 0,-1 1 0,1 0 0,-1-1 0,1 1 0,-1 0 0,1-1 0,-1 1 0,1-1 0,0 1 0,-1-1 0,1 1 0,0-1 0,0 0 0,-1 1 0,1-1 0,0 0 0,0 1 0,0-1 0,-1 0 0,1 0 0,0 0 0,0 0 0,0 0 0,0 0 0,-1 0 0,1 0 0,0 0 0,0 0 0,0 0 0,0 0 0,-1-1 0,1 1 0,0 0 0,0-1 0,0 0 0,5-2 4,-1 0-1,0-1 0,0 0 0,8-7 0,-1 1-2,-4 4 4,1 0 1,-1 0 0,1 1-1,1 1 1,-1 0-1,0 0 1,1 1-1,0 0 1,20-3-1,-26 5 26,0 1 0,0 0 0,1 0 0,-1 0 0,0 0 0,0 1 0,0 0 0,0 0 0,0 0 0,0 0-1,0 1 1,0-1 0,0 1 0,-1 0 0,1 0 0,0 0 0,-1 1 0,0-1 0,0 1 0,0 0 0,0 0 0,0 0-1,0 0 1,-1 1 0,1-1 0,3 7 0,-5-8 24,0 0 1,0 0-1,0 0 0,0 0 0,0 0 0,-1 0 1,1 0-1,-1 0 0,1 0 0,-1 1 1,0-1-1,0 0 0,0 0 0,0 0 0,0 1 1,0-1-1,0 0 0,-1 0 0,1 0 1,-2 2-1,2-3-42,0-1 1,-1 0-1,1 0 1,0 0-1,0 1 1,0-1-1,-1 0 1,1 0-1,0 0 1,0 0-1,-1 0 1,1 0-1,0 0 1,-1 0-1,1 1 1,0-1-1,0 0 1,-1 0-1,1 0 1,0 0-1,0 0 1,-1 0-1,1-1 1,0 1-1,-1 0 1,1 0-1,0 0 1,0 0-1,-1 0 1,1 0-1,0 0 1,0-1-1,-1 1 1,-10-11 242,-5-15-8,-3-11-163,1-1 0,2-1 1,-18-68-1,34 107-89,1 0 1,-1 0-1,0 1 1,0-1-1,0 0 0,1 0 1,-1 0-1,0 0 0,0 0 1,1 0-1,-1 0 1,0 0-1,0 0 0,1 0 1,-1 0-1,0 0 1,0 0-1,1 0 0,-1 0 1,0 0-1,0 0 0,1 0 1,-1 0-1,0 0 1,0 0-1,1 0 0,-1 0 1,0 0-1,0 0 1,0-1-1,1 1 0,-1 0 1,0 0-1,0 0 0,0 0 1,1-1-1,-1 1 1,0 0-1,0 0 0,0 0 1,0-1-1,0 1 0,0 0 1,1 0-1,-1 0 1,0-1-1,0 1 0,0 0 1,0 0-1,0-1 1,0 1-1,0 0 0,0 0 1,0-1-1,0 1 0,0 0 1,0 0-1,0-1 1,0 1-1,0 0 0,0 0 1,-1-1-1,1 1 1,0 0-1,0 0 0,0-1 1,0 1-1,-1 0 0,24 16-52,-12-9 1,-5-2 13,1-1 0,-1-1 0,1 1 0,0-1 0,1 0 0,-1-1 0,0 0 0,1 0 0,-1 0 0,1-1 0,0 0 0,0-1 0,-1 0 0,1 0 0,0 0 0,-1-1 0,1 0 0,0-1 0,-1 0 0,1 0 0,-1 0 0,0-1 0,0 0 0,0-1 0,0 1 0,0-1 0,-1-1 0,0 1 0,12-11 0,-8 4-5,-1-1-1,0 0 1,0 0-1,-1-1 1,-1 0-1,0 0 1,0-1-1,-2 0 1,0 0-1,0 0 1,3-24 0,-3 6 29,-1-1 0,-1 0 0,-2 0 0,-3-39 0,1 67 16,-6-58-5,6 59 10,0 0-1,0 0 1,0 0-1,-1 0 1,1 0-1,-1 0 0,0 1 1,0-1-1,0 1 1,0-1-1,-1 1 1,-4-5-1,7 8-2,0 0 1,-1-1-1,1 1 0,0 0 1,-1-1-1,1 1 0,0 0 1,-1 0-1,1 0 0,0-1 1,-1 1-1,1 0 0,-1 0 1,1 0-1,-1 0 0,1 0 1,0 0-1,-1 0 0,1 0 1,-1 0-1,1 0 0,-1 0 1,1 0-1,0 0 0,-1 0 1,1 0-1,-1 0 0,1 0 1,0 1-1,-1-1 0,1 0 1,0 0-1,-1 1 0,0-1 1,-8 17 70,1 25 60,5-6 4,2 0 0,2 0 0,9 66 0,-6-81-68,0 1 0,2-1 0,0 0 0,2 0 0,0-1 0,1 0 0,20 31 0,-24-44-50,0 0 0,1 0-1,0-1 1,1 0 0,-1 0-1,1-1 1,11 7 0,-16-10-15,1-1 1,-1 0 0,1 0-1,-1 0 1,1 0-1,0 0 1,-1 0-1,1-1 1,0 0-1,0 1 1,-1-1-1,4 0 1,-4 0-4,0-1 1,0 1-1,-1-1 1,1 1-1,-1-1 1,1 0-1,0 0 1,-1 1-1,1-1 1,-1 0-1,0-1 1,1 1-1,-1 0 1,0 0-1,1 0 1,-1-1-1,0 1 1,0-1-1,0 1 1,0-1-1,0-1 1,2-4-2,0-1 1,0 0 0,-1 0-1,0 0 1,0 0 0,-1 0-1,0 0 1,-1-15 0,-1 2-14,0-1 1,-6-23 0,3 32 6,2 20 11,1 24 27,4-6 30,0-1 1,9 36 0,-9-50-41,0 0 0,1 0-1,0-1 1,0 1 0,1-1 0,0 0-1,0 0 1,10 11 0,-13-17-16,0-1 1,0 0 0,0 0-1,1 0 1,-1 0-1,0-1 1,1 1 0,-1 0-1,1-1 1,-1 0-1,1 0 1,0 0 0,0 0-1,0 0 1,-1 0-1,1-1 1,0 1 0,5-1-1,-4 0-1,-1-1 0,1 0 0,0 0 0,-1 0 0,1 0 0,-1 0 0,1-1 0,-1 1 0,0-1 0,1 0 0,-1 0 0,5-5 0,0-1-3,1 0 1,-1-1 0,-1 0-1,0-1 1,0 0-1,-1 0 1,0 0 0,4-12-1,-3 7-14,-1 0 0,-1 0 0,-1-1 0,0 0 0,-1 0 0,0 0 0,-2 0 0,1-21 0,-2 37 11,-1 1 1,1-1-1,0 0 0,0 0 0,0 1 1,0-1-1,-1 0 0,1 0 0,0 1 1,0-1-1,-1 0 0,1 0 0,0 0 1,0 0-1,-1 1 0,1-1 1,0 0-1,-1 0 0,1 0 0,0 0 1,-1 0-1,1 0 0,0 0 0,-1 0 1,1 0-1,0 0 0,-1 0 0,1 0 1,0 0-1,0 0 0,-1 0 0,1 0 1,0 0-1,-1 0 0,1 0 0,0 0 1,-1-1-1,1 1 0,0 0 1,0 0-1,-1 0 0,1-1 0,0 1 1,0 0-1,-1 0 0,1 0 0,0-1 1,0 1-1,0 0 0,0-1 0,-1 1 1,1 0-1,0 0 0,0-1 0,0 1 1,0 0-1,0-1 0,0 1 1,0 0-1,0-1 0,0 1 0,0 0 1,0-1-1,0 1 0,0 0 0,0-1 1,-13 22-23,7-3 20,1 0 0,1 0 0,0 0 0,2 0 0,0 1 1,1 0-1,1-1 0,0 1 0,2-1 0,4 24 0,-5-37-31,1 0 1,-1 0-1,1-1 0,0 1 1,0-1-1,1 0 0,4 7 1,-7-10-10,1 0 0,-1-1 1,1 1-1,0 0 0,-1-1 1,1 1-1,0-1 1,-1 1-1,1 0 0,0-1 1,-1 0-1,1 1 0,0-1 1,0 1-1,0-1 1,0 0-1,-1 0 0,1 1 1,0-1-1,0 0 1,0 0-1,0 0 0,0 0 1,0 0-1,-1 0 0,1 0 1,0-1-1,0 1 1,0 0-1,0 0 0,0-1 1,-1 1-1,1 0 0,0-1 1,0 1-1,-1-1 1,1 1-1,0-1 0,0 1 1,-1-1-1,1 1 1,-1-1-1,1 0 0,0 1 1,-1-1-1,1 0 0,-1 0 1,1 0-1,2-5-282,0 1 1,0-1-1,0 1 0,-1-1 1,0 0-1,0 0 0,-1 0 0,1 0 1,-1 0-1,0-1 0,-1 1 1,0-8-1,0-5-301,-2 0-1,-6-35 1,-1 12-1449,-3 0 0,-32-79 0,2 40 2948,39 77-603,0-2 179,0 1 0,0 0 0,-1 0 0,1 0 0,-1 1 0,-1-1 1,-4-3-1,9 8-418,0-1 0,0 1 0,-1 0 0,1 0 0,0-1 0,0 1 0,-1 0 1,1 0-1,0 0 0,-1 0 0,1 0 0,0-1 0,0 1 0,-1 0 0,1 0 0,0 0 1,-1 0-1,1 0 0,0 0 0,-1 0 0,1 0 0,0 0 0,-1 0 0,1 0 1,0 0-1,-1 0 0,1 1 0,0-1 0,0 0 0,-1 0 0,1 0 0,0 0 0,-1 0 1,1 1-1,-4 11 1262,7 17 331,-2-26-1598,0 0-1,0 0 1,0 0 0,0 0 0,1 0 0,-1 0-1,1 0 1,0-1 0,0 1 0,0-1 0,0 1-1,0-1 1,1 0 0,-1 1 0,1-1 0,-1-1-1,1 1 1,0 0 0,0-1 0,0 1 0,0-1-1,4 2 1,14 2-239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1.666"/>
    </inkml:context>
    <inkml:brush xml:id="br0">
      <inkml:brushProperty name="width" value="0.035" units="cm"/>
      <inkml:brushProperty name="height" value="0.035" units="cm"/>
    </inkml:brush>
  </inkml:definitions>
  <inkml:trace contextRef="#ctx0" brushRef="#br0">301 57 18244,'-2'-4'134,"1"1"1,-1-1 0,0 1-1,0 0 1,0 0-1,-1 0 1,1 0-1,-1 0 1,0 0 0,1 1-1,-1-1 1,0 1-1,-1 0 1,1-1-1,0 2 1,-1-1-1,1 0 1,-1 1 0,1-1-1,-1 1 1,0 0-1,0 0 1,1 1-1,-1-1 1,0 1 0,0 0-1,-6 0 1,3 1 45,-1-1 0,1 2 1,-1-1-1,1 1 0,-1 0 0,1 1 1,0-1-1,0 1 0,0 1 1,0 0-1,0 0 0,1 0 1,-8 7-1,4-1-74,0 0 0,1 1 0,1 0 0,0 1 0,0 0 0,1 0 0,1 0 0,0 1 0,0 0 1,1 1-1,1-1 0,0 1 0,-2 20 0,3-17-86,2 0 0,-1 0 1,2 1-1,0-1 0,2 0 1,0 1-1,0-1 0,2 0 1,0 0-1,10 25 0,-13-37-21,2 0-1,-1-1 0,1 1 1,-1 0-1,1-1 0,0 0 1,1 1-1,-1-1 0,1-1 1,0 1-1,0 0 0,0-1 1,0 0-1,6 3 0,-7-5 3,0 1 0,1-1 0,-1 0 0,1 0 0,-1-1-1,1 1 1,0-1 0,-1 1 0,1-1 0,0-1 0,-1 1-1,1 0 1,-1-1 0,1 0 0,-1 1 0,1-1-1,-1-1 1,1 1 0,-1 0 0,0-1 0,5-3 0,2-2 1,0 0 1,-1-1-1,0 0 1,-1-1-1,1 0 1,-2 0-1,1-1 1,-1 0-1,-1 0 1,0-1-1,6-13 1,0-3 32,0-1-1,-3-1 1,10-42 0,-15 53 14,-1-1 0,2-33 0,-7 36-15,2 16-33,0 0 0,0 0 0,0 0 0,0 0 0,0 0 1,0 0-1,0 0 0,0-1 0,-1 1 0,1 0 0,0 0 1,0 0-1,0 0 0,0 0 0,0 0 0,0 0 0,0 0 1,0 0-1,-1 0 0,1 0 0,0 0 0,0-1 0,0 1 1,0 0-1,0 0 0,0 0 0,-1 0 0,1 0 0,0 0 1,0 0-1,0 0 0,0 0 0,0 0 0,-1 0 0,1 1 1,0-1-1,0 0 0,0 0 0,0 0 0,0 0 0,0 0 1,0 0-1,-1 0 0,1 0 0,0 0 0,0 0 0,0 0 1,0 1-1,-1 0 6,-1 1 1,1 0 0,0 0-1,0 0 1,0 0 0,1 0-1,-1 0 1,0 0-1,1 0 1,-1 0 0,1 4-1,-3 19 7,1 1 0,1 0 0,1 0 0,2 0 0,1 0 0,0 0 0,2-1 0,10 33 0,-13-55-15,-1 1-1,1 0 1,-1-1 0,1 1 0,0-1-1,1 1 1,-1-1 0,0 0 0,1 0 0,4 4-1,-6-6 2,1 0-1,-1 0 0,1 0 0,0 0 0,-1 0 0,1-1 1,0 1-1,0-1 0,-1 1 0,1-1 0,0 1 1,0-1-1,0 0 0,0 0 0,-1 0 0,1 0 0,0 0 1,0 0-1,0-1 0,0 1 0,-1-1 0,1 1 1,0-1-1,0 0 0,2-1 0,3-2 1,0 0 0,-1-1 0,0 0 0,0 0 0,0 0 0,-1-1 0,1 0 0,-1 0 0,-1 0 0,8-12 0,4-12 11,15-36 0,-21 43-8,10-25 24,18-35 18,-38 83-44,0 1 0,0-1-1,0 0 1,0 0 0,0 0-1,0 0 1,0 0 0,0 0-1,0 1 1,0-1 0,0 0-1,1 0 1,-1 0 0,0 0-1,0 0 1,0 0 0,0 0-1,0 0 1,0 0 0,0 1-1,1-1 1,-1 0 0,0 0-1,0 0 1,0 0 0,0 0 0,0 0-1,1 0 1,-1 0 0,0 0-1,0 0 1,0 0 0,0 0-1,0 0 1,1 0 0,-1 0-1,0 0 1,0 0 0,0 0-1,0 0 1,0-1 0,0 1-1,1 0 1,-1 0 0,0 0-1,0 0 1,0 0 0,0 0-1,0 0 1,0 0 0,0 0-1,0-1 1,1 1 0,-1 0-1,0 0 1,0 0 0,0 0-1,0 0 1,0 0 0,0-1-1,0 1 1,0 0 0,0 0-1,0 0 1,0 0 0,0-1-1,3 21 17,-4 31-10,1-48-5,-1 26 16,-1-7 4,2 0 0,0-1 0,1 1 0,7 35 0,-1-45 24,-7-11-44,1-1 0,-1 0 0,0 0 0,0 0 0,1 0 1,-1 0-1,0 0 0,1 1 0,-1-1 0,0 0 0,1 0 0,-1 0 0,0 0 0,1 0 0,-1 0 0,0 0 0,1 0 0,-1-1 0,0 1 0,1 0 0,-1 0 1,0 0-1,1 0 0,-1 0 0,1-1 0,1 0 6,0-1-1,-1 0 1,1 1 0,0-1 0,-1 0 0,1 0-1,-1 0 1,1 0 0,-1-1 0,1-1-1,48-126 125,-39 98-109,1-1 0,1 1 0,30-52 1,-42 83-26,0-1 1,0 0-1,0 0 1,1 1 0,-1-1-1,0 1 1,1-1-1,-1 1 1,1-1-1,-1 1 1,1 0 0,0 0-1,-1 0 1,1 0-1,0 0 1,0 0 0,3-1-1,-4 2 1,0 0 0,0 1 0,1-1 0,-1 0 0,0 0 0,0 1 1,0-1-1,0 1 0,0-1 0,0 1 0,-1-1 0,1 1 0,0-1 0,0 1 0,0 0 0,0 0 0,-1-1 0,1 1 0,0 0 0,-1 0 0,1 0 0,-1 0 0,2 1 0,2 9-5,1-1 1,-1 1-1,-1 0 0,4 19 0,-6-24 5,3 10-5,-1 0 0,0 0 1,2-1 0,-1 1 0,2-1 0,8 17 0,-13-30 5,0-1 0,-1 1 0,1-1 1,0 0-1,0 1 0,0-1 1,0 0-1,0 0 0,0 0 0,0 0 1,0 0-1,1 0 0,-1 0 0,0 0 1,1 0-1,-1 0 0,0-1 1,1 1-1,-1 0 0,1-1 0,-1 1 1,1-1-1,0 0 0,-1 0 1,1 1-1,-1-1 0,1 0 0,-1 0 1,1-1-1,0 1 0,-1 0 1,1 0-1,-1-1 0,1 1 0,-1-1 1,1 1-1,-1-1 0,1 0 1,-1 1-1,0-1 0,1 0 0,-1 0 1,0 0-1,2-2 0,6-6 5,0 0 1,-1 0-1,-1 0 0,12-19 0,-12 17-3,7-10-9,-5 7-10,1 0 1,0 1-1,23-24 0,-32 36 15,-1 1 0,1-1 0,0 0 0,-1 1 0,1-1 0,0 1 0,0-1 0,-1 1 0,1 0 0,0-1 0,0 1-1,0 0 1,0-1 0,0 1 0,0 0 0,0 0 0,-1 0 0,1 0 0,0 0 0,0 0 0,1 0 0,-1 0 0,0 1 1,-1-1-1,1 1 0,0-1 1,-1 1-1,1-1 1,0 1-1,-1 0 0,1-1 1,-1 1-1,0 0 0,1-1 1,-1 1-1,1 0 1,-1-1-1,0 1 0,0 0 1,1 0-1,-1 1 1,1 5-12,0 0 0,0 1 0,0-1 0,-2 9 1,1-10-7,-6 140-2173,7-135 2023,-1-11 162,0 0-1,0 0 1,0 0 0,0 0 0,0 0 0,0 0-1,0 1 1,0-1 0,0 0 0,0 0 0,0 0-1,0 0 1,0 0 0,0 0 0,0 0 0,0 0 0,0 1-1,0-1 1,0 0 0,0 0 0,0 0 0,0 0-1,0 0 1,0 0 0,0 0 0,0 0 0,0 0-1,0 0 1,0 1 0,1-1 0,-1 0 0,0 0-1,0 0 1,0 0 0,0 0 0,0 0 0,0 0-1,0 0 1,0 0 0,0 0 0,1 0 0,-1 0-1,0 0 1,0 0 0,0 0 0,0 0 0,0 0 0,0 0-1,0 0 1,1 0 0,-1 0 0,0 0 0,0 0-1,0 0 1,0 0 0,0 0 0,0 0 0,0 0-1,0 0 1,0 0 0,1-1 0,-1 1 0,0 0-1,0 0 1,0 0 0,0 0 0,6-10-544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2.449"/>
    </inkml:context>
    <inkml:brush xml:id="br0">
      <inkml:brushProperty name="width" value="0.035" units="cm"/>
      <inkml:brushProperty name="height" value="0.035" units="cm"/>
    </inkml:brush>
  </inkml:definitions>
  <inkml:trace contextRef="#ctx0" brushRef="#br0">25 1 17100,'17'42'976,"-1"2"0,-3 0 1,13 67-1,-8-27-127,-8-44-549,143 516 1999,-151-551-2285,5 15 55,0 0 1,14 25 0,-13-34-17,-8-15-1,-11-24-30,-21-33-378,-3 1-1,-3 1 1,-2 3 0,-69-75 0,101 121 286,2 3 23,0 1 1,0 0-1,0 0 1,-11-7 0,9 10 50,8 5 104,12 9 169,-7-9-213,1 0 1,0 0 0,-1-1-1,1 1 1,0-1-1,0-1 1,0 1-1,0-1 1,0 0-1,0 0 1,0-1-1,-1 0 1,8-2 0,10-2 153,42-17 0,-30 7-869,-1-1 0,-1-2 0,0-1 0,32-26 0,-49 32-35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027"/>
    </inkml:context>
    <inkml:brush xml:id="br0">
      <inkml:brushProperty name="width" value="0.035" units="cm"/>
      <inkml:brushProperty name="height" value="0.035" units="cm"/>
    </inkml:brush>
  </inkml:definitions>
  <inkml:trace contextRef="#ctx0" brushRef="#br0">71 31 14931,'-3'-2'252,"0"-1"1,0 1-1,0 0 0,0 0 1,-1 0-1,1 1 0,-6-3 0,9 4-210,-1 0-1,0 0 0,0 0 1,0-1-1,0 1 1,0 0-1,0 0 0,0 0 1,1 1-1,-1-1 0,0 0 1,0 0-1,0 0 0,0 1 1,0-1-1,1 0 1,-1 1-1,0-1 0,0 1 1,0-1-1,1 1 0,-1-1 1,0 1-1,1 0 1,-1-1-1,1 1 0,-1 0 1,0-1-1,1 1 0,0 0 1,-1 0-1,1 0 0,-1-1 1,1 1-1,0 0 1,-1 1-1,-2 11 205,-1-1 0,2 1 0,0 0 0,0 0 0,1 0 0,1 1 0,2 22 0,2-4-22,1 0 0,10 32 1,-13-53-173,1 0 0,1 0 0,0 0 0,0 0 1,1-1-1,0 1 0,1-2 0,0 1 0,0 0 1,1-1-1,1 0 0,10 10 0,-16-17-26,0-1 0,1 1 0,-1-1 0,0 1 0,1-1 0,-1 0 0,1 1 0,-1-1 0,1-1 0,0 1 0,-1 0-1,1-1 1,0 1 0,0-1 0,-1 0 0,1 0 0,0 0 0,3 0 0,-2-1 9,-1 0-1,1-1 1,-1 1 0,1-1 0,-1 1-1,1-1 1,-1 0 0,0 0 0,0 0-1,0-1 1,0 1 0,-1-1-1,5-5 1,2-4 65,0-1-1,-1 0 1,0-1-1,-1 0 0,-1 0 1,0 0-1,-1-1 1,0 0-1,2-17 1,-1 2 159,-2-1 1,-1 1 0,-2-50 0,-6 48-28,-1 22-87,6 10-141,0 0 0,-1 0 1,1 0-1,0 0 0,0 0 1,0 0-1,-1 0 0,1 0 1,0 0-1,0 0 0,-1 0 0,1 0 1,0 1-1,0-1 0,0 0 1,-1 0-1,1 0 0,0 0 1,0 0-1,0 1 0,-1-1 1,1 0-1,0 0 0,0 0 1,0 0-1,0 1 0,0-1 1,0 0-1,-1 0 0,1 1 1,0-1-1,0 0 0,0 0 0,0 0 1,0 1-1,0-1 0,0 0 1,0 0-1,0 1 0,-2 7 24,0-1 0,1 1 0,0 0 0,0 0 0,0 0 0,1 0 0,2 13 0,11 60 3,-10-66-28,2 14-14,15 42 1,-17-63 10,0 0 1,0-1-1,1 1 1,0-1-1,0 0 1,1 0-1,-1 0 0,2 0 1,-1-1-1,8 7 1,-11-11 4,0 0 1,0-1-1,0 1 0,0-1 1,0 0-1,0 0 1,1 0-1,-1 0 0,0 0 1,1 0-1,-1 0 1,0-1-1,1 1 1,-1-1-1,1 0 0,-1 0 1,1 0-1,-1 0 1,1 0-1,-1 0 0,4-2 1,-2 1 13,-1-1 0,1 0-1,-1 1 1,1-2 0,-1 1 0,0 0 0,0-1 0,0 1 0,0-1 0,0 0-1,-1 0 1,4-4 0,1-4 50,-1 1 0,0-1 0,-1 0 0,0-1 0,0 1 0,-1-1 0,4-21 0,-5 14 55,-2 1-1,0 0 1,-2-35-1,0 43-72,-1 1-1,1-1 0,-2 1 1,1 0-1,-1-1 1,-1 1-1,1 1 1,-11-18-1,14 25-47,-1 0 0,1 0 0,-1 1 0,1-1 0,-1 0 0,1 0 0,-1 0 0,0 0 1,0 1-1,1-1 0,-1 0 0,0 0 0,0 1 0,0-1 0,0 1 0,0-1 0,0 1 0,0-1 0,0 1 0,0 0 0,0-1 0,0 1 0,0 0 0,-1 0 0,1 0-2,0 1-1,1-1 1,-1 1-1,0 0 1,1-1-1,-1 1 1,1 0-1,-1-1 1,1 1-1,-1 0 1,1 0-1,-1 0 1,1-1-1,0 1 1,0 0 0,-1 0-1,1 0 1,0 0-1,0-1 1,0 1-1,0 0 1,0 0-1,0 0 1,0 0-1,0 0 1,0 0-1,1 1 1,0 4-9,0 1 0,0-1 1,1 0-1,0 0 0,0 1 0,0-1 1,1-1-1,0 1 0,0 0 0,6 7 1,-8-11 4,0-1 1,1 1 0,-1 0 0,0-1 0,1 0-1,-1 1 1,1-1 0,-1 0 0,1 0 0,-1 1 0,1-1-1,0 0 1,0-1 0,0 1 0,-1 0 0,1 0 0,0-1-1,0 0 1,0 1 0,0-1 0,0 0 0,0 0-1,0 0 1,0 0 0,0 0 0,0 0 0,0 0 0,0-1-1,0 1 1,0-1 0,0 1 0,0-1 0,-1 0 0,1 0-1,0 0 1,0 0 0,2-2 0,0-1 6,0 0 1,0 0-1,0 0 1,0 0-1,-1-1 1,0 0-1,0 0 1,0 0-1,0 0 0,-1 0 1,0 0-1,0-1 1,1-6-1,1-3 24,-2 1-1,0-1 0,0-27 1,11 85-40,-7-21-27,0-1 0,2 0 0,12 24 1,-16-38 21,0-1 1,0 1 0,0-1-1,1 0 1,10 9 0,-13-12 8,1-1 1,0 0 0,0 0-1,0 0 1,0 0 0,0 0-1,0-1 1,0 0 0,0 1-1,1-1 1,-1 0-1,1-1 1,4 1 0,-4 0 1,0-1 0,0 0 0,0-1 0,1 1 0,-1-1-1,0 0 1,0 0 0,0 0 0,0-1 0,0 1 0,-1-1 0,1 0 0,0 0 0,5-5 0,2-2-7,0 0 1,-1-1-1,9-12 1,-13 14 7,0 1 0,1 0 1,0 0-1,0 0 0,0 1 0,1 0 1,10-5-1,-18 10 4,1 1 1,-1 0-1,1 0 1,-1 0-1,1 0 0,-1 0 1,0 0-1,1 0 1,-1-1-1,1 1 0,-1 1 1,1-1-1,-1 0 1,1 0-1,-1 0 0,0 0 1,1 0-1,-1 0 1,1 0-1,-1 1 0,1-1 1,-1 0-1,0 0 0,1 0 1,-1 1-1,0-1 1,1 0-1,-1 1 0,0-1 1,1 0-1,-1 1 1,0-1-1,1 0 0,-1 1 1,0-1-1,0 1 1,0-1-1,0 0 0,1 1 1,-1-1-1,0 1 1,0 0-1,4 21-31,-4-19 29,5 91-7,-5-94 12,0 1 0,-1-1 0,1 0 0,0 1 0,0-1 0,0 0 0,0 1-1,0-1 1,0 0 0,0 1 0,0-1 0,0 0 0,0 1 0,0-1 0,1 0-1,-1 1 1,0-1 0,0 0 0,0 1 0,0-1 0,0 0 0,1 0 0,-1 1-1,0-1 1,0 0 0,0 0 0,1 1 0,-1-1 0,0 0 0,0 0-1,1 1 1,-1-1 0,0 0 0,1 0 0,-1 0 0,0 0 0,1 0 0,-1 1-1,10-13 89,5-23-121,-10 19-229,0 0 0,-1-1 0,-1 1-1,-1-1 1,1-27 0,-3 12-74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4.544"/>
    </inkml:context>
    <inkml:brush xml:id="br0">
      <inkml:brushProperty name="width" value="0.035" units="cm"/>
      <inkml:brushProperty name="height" value="0.035" units="cm"/>
    </inkml:brush>
  </inkml:definitions>
  <inkml:trace contextRef="#ctx0" brushRef="#br0">11 88 19116,'-6'-8'1584,"1"1"-1207,7 1-161,7 0 472,6 1-424,0-1-832,3-2-1329,0-2 1593,-1-4-296,1-4-224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109"/>
    </inkml:context>
    <inkml:brush xml:id="br0">
      <inkml:brushProperty name="width" value="0.035" units="cm"/>
      <inkml:brushProperty name="height" value="0.035" units="cm"/>
    </inkml:brush>
  </inkml:definitions>
  <inkml:trace contextRef="#ctx0" brushRef="#br0">1 1 15939,'26'153'3720,"17"73"-1348,-7-102-1741,6-1-1,101 209 0,-137-320-618,0-1-4,-1-1-1,0 1 0,3 14 1,-8-25-10,0 1 1,1-1-1,-1 1 0,0-1 1,0 1-1,0-1 1,1 1-1,-1-1 1,0 1-1,0 0 0,0-1 1,0 1-1,0-1 1,0 1-1,0-1 1,0 1-1,0 0 0,-1-1 1,1 1-1,0-1 1,0 1-1,0-1 1,-1 1-1,1-1 0,0 1 1,0-1-1,-1 1 1,0 0-1,0-1-3,1 0 0,-1 0-1,0 0 1,0 0 0,0-1 0,1 1 0,-1 0-1,0 0 1,0-1 0,0 1 0,1 0 0,-1-1-1,0 1 1,1 0 0,-1-1 0,-1 0-1,-28-27-123,6 3 210,1 0 0,1-2 0,1-1 0,2-1 0,0 0 0,-14-34 0,31 59 5,0-1 1,0 1-1,1-1 1,0 1 0,-1-1-1,1 1 1,1-1-1,-1 0 1,1-7 0,0 10-59,1 0 0,-1 0 1,1 1-1,-1-1 0,1 0 0,0 0 1,0 0-1,0 1 0,0-1 0,0 1 1,0-1-1,1 0 0,-1 1 1,0 0-1,1-1 0,-1 1 0,1 0 1,-1 0-1,1 0 0,0 0 1,-1 0-1,1 0 0,0 0 0,0 1 1,0-1-1,2 0 0,20-5-788,0 0-1,39-3 1,-41 6 143,1 0 1,0-1-1,37-14 1,-14-3-337</inkml:trace>
  <inkml:trace contextRef="#ctx0" brushRef="#br0" timeOffset="1">549 442 13059,'-1'-1'77,"1"1"0,0-1 1,-1 0-1,1 1 0,-1-1 1,0 1-1,1-1 0,-1 1 0,1-1 1,-1 1-1,0-1 0,1 1 1,-1-1-1,0 1 0,1 0 0,-1-1 1,0 1-1,0 0 0,1 0 1,-1 0-1,0-1 0,0 1 0,0 0 1,1 0-1,-1 0 0,0 0 1,-1 1-1,0-1 23,0 1 1,0 0 0,1-1-1,-1 1 1,0 0-1,0 1 1,0-1 0,1 0-1,-1 0 1,-2 3 0,-3 4 366,1 0 1,0 0-1,-8 13 1,1 2 352,1 1 0,-16 41 0,23-52-675,1 1 0,1 0-1,0 0 1,1 0 0,0 0 0,1 21 0,0-33-137,1 0-1,0 0 1,1-1 0,-1 1-1,0 0 1,0-1 0,1 1-1,-1 0 1,1-1 0,0 1-1,-1-1 1,1 1 0,0-1 0,0 1-1,0-1 1,0 1 0,0-1-1,0 0 1,2 2 0,-2-2-7,0-1-1,1 1 1,-1-1 0,0 1 0,1-1 0,-1 0 0,1 1 0,-1-1 0,1 0 0,-1 0 0,1 0-1,-1 0 1,0 0 0,1 0 0,-1 0 0,1-1 0,2 0 0,5-3-36,1 0 0,0 0 0,-1-1 0,16-12 0,-16 11-7,19-13-67,-15 10 56,-1 0 0,1 1-1,1 0 1,-1 2-1,1-1 1,0 2 0,18-6-1,-30 11 57,0-1 0,0 1 0,0 0 0,0 0 0,0 0 0,0 0 0,0 0 0,0 0 0,0 0 0,0 1 0,0-1 0,0 1 0,0 0 0,0-1 0,0 1 0,0 0 0,-1 0 0,1 0 0,0 0 0,0 1 0,-1-1 0,1 0 0,-1 1 0,1-1 0,-1 1 0,0-1 0,1 1 0,-1 0 0,0-1 0,0 1 0,0 0 0,0 0 0,-1 0 0,1 0 0,-1 0 0,1 0 0,0 3 0,1 5 95,-1 0 1,0 1-1,0-1 0,-1 0 0,-1 0 0,-1 14 1,-2 1 207,-1 0 0,-16 46 1,18-61-279,-1 0-1,0-1 1,-1 1 0,0-1 0,-1-1 0,1 1 0,-2-1 0,1 0-1,-15 14 1,19-20-43,1-1 0,-1 0-1,0 1 1,1-1 0,-1 0-1,0 0 1,0 0 0,0 0 0,1-1-1,-1 1 1,0 0 0,0-1-1,0 0 1,0 1 0,0-1 0,0 0-1,0 0 1,0 0 0,0 0-1,-1 0 1,1 0 0,0-1-1,-3 0 1,3-1 5,0 1 0,0 0 0,0-1 1,0 1-1,0-1 0,0 0 0,1 0 0,-1 0 0,1 0 0,-1 0 0,1 0 0,0 0 0,0 0 0,0 0 0,0-1 0,0 1 1,0 0-1,1-1 0,-1-3 0,-4-32-262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5.576"/>
    </inkml:context>
    <inkml:brush xml:id="br0">
      <inkml:brushProperty name="width" value="0.035" units="cm"/>
      <inkml:brushProperty name="height" value="0.035" units="cm"/>
    </inkml:brush>
  </inkml:definitions>
  <inkml:trace contextRef="#ctx0" brushRef="#br0">117 715 16468,'4'94'2125,"-4"-70"-1705,1 0 0,0 1 0,2-1 0,1 0 0,13 47 0,-15-67-350,0 1 0,0-1 0,0 0 0,1 1 0,-1-1 0,1 0 0,0 0 0,0-1 0,0 1 0,1-1 1,-1 1-1,1-1 0,0 0 0,8 4 0,-9-5-46,0-1 0,0 0 0,0 0 1,0-1-1,1 1 0,-1-1 0,0 1 0,1-1 0,-1 0 0,0 0 1,0-1-1,1 1 0,-1 0 0,0-1 0,0 0 0,1 0 0,-1 0 1,0 0-1,0-1 0,0 1 0,0-1 0,-1 0 0,4-2 1,4-4 9,0 0 1,-1-1-1,0 0 1,0-1-1,-1 0 1,0 0-1,-1-1 1,0 0-1,0 0 1,5-15 0,-1 0 61,-2 0 1,0 0 0,9-53-1,-12 39 12,-2-1-1,-2 1 0,-2-1 0,-2 0 0,-9-56 0,1 44 20,-1 2-1,-3-1 0,-35-82 1,39 110-51,-2 2 1,-23-39 0,31 55-62,-1 0 0,1 0 0,-1 0 0,-1 1 1,1-1-1,-1 1 0,0 1 0,0-1 0,0 1 1,-1 0-1,0 0 0,0 1 0,-9-4 0,13 6-7,0 0 0,0 1 0,-1-1 0,1 1 0,0-1 0,0 1 0,-1 0 0,1 1 0,0-1 0,0 0-1,-1 1 1,1 0 0,0 0 0,0 0 0,0 0 0,-3 2 0,1-1 1,1 1 0,0 0 0,0 0 1,0 1-1,0-1 0,0 1 0,1 0 0,0 0 1,-4 5-1,-3 8 10,1 1 0,0 0 0,2 0 0,-7 22 0,14-40-19,-12 37 26,-9 53 0,19-76-45,0 0 1,0 1-1,2-1 1,0 0-1,0 0 1,1 1-1,4 13 1,-4-24 8,-1-1 1,2 0 0,-1 0-1,0 0 1,1-1-1,-1 1 1,1 0 0,0-1-1,0 1 1,0-1-1,0 1 1,0-1 0,0 0-1,1 0 1,-1 0 0,1 0-1,0 0 1,-1-1-1,1 1 1,0-1 0,0 1-1,0-1 1,0 0-1,0-1 1,0 1 0,1 0-1,-1-1 1,5 1-1,8-1-31,1 0 0,-1-1 0,0 0 0,21-6 0,-17 4-8,-2 0 21,1 1 0,0 0 0,-1 1 0,1 2 0,25 2 0,-37-2 32,0 1-1,0-1 0,0 1 0,-1 1 0,1-1 0,-1 1 0,1 0 0,-1 1 0,0 0 0,0 0 0,-1 0 0,1 0 1,-1 1-1,0 0 0,0 0 0,0 0 0,4 9 0,-2-4 0,-1 1 0,-1 1 0,0-1 0,-1 1 0,0 0-1,0 0 1,2 23 0,3 92-735,-7-73 475,1-7 99,-1-16-89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6.729"/>
    </inkml:context>
    <inkml:brush xml:id="br0">
      <inkml:brushProperty name="width" value="0.035" units="cm"/>
      <inkml:brushProperty name="height" value="0.035" units="cm"/>
    </inkml:brush>
  </inkml:definitions>
  <inkml:trace contextRef="#ctx0" brushRef="#br0">160 831 15915,'-5'-18'781,"-12"-39"926,15 52-1574,0 1 0,0-1 0,-1 1 1,1 0-1,-1 0 0,0 0 0,0 0 0,-1 0 1,-6-6-1,9 9-45,0 0 1,-1 0-1,1 1 1,0-1-1,0 0 1,-1 0-1,1 1 0,-1-1 1,1 1-1,0-1 1,-1 1-1,1-1 1,-1 1-1,1 0 1,-1 0-1,1 0 0,-1 0 1,1 0-1,-1 0 1,0 0-1,-2 1 1,2 0 12,0 0 0,0 0 1,0 0-1,0 1 1,0-1-1,1 0 0,-1 1 1,0 0-1,0-1 1,1 1-1,0 0 0,-3 3 1,-2 5 87,2 0 0,-1-1 0,1 1 0,1 1 0,-4 12 0,2-2-115,1 1 0,1 0 0,1-1-1,1 1 1,1 0 0,0 0 0,2-1 0,1 1 0,0 0-1,9 26 1,-10-41-71,0 0 0,1-1 0,0 0 0,0 1 0,1-1-1,4 6 1,-7-11-1,0 1-1,0-1 1,0 0-1,0 1 1,1-1 0,-1 0-1,1 0 1,-1 0-1,0 0 1,1 0-1,-1-1 1,1 1-1,0 0 1,-1-1-1,1 1 1,0-1 0,-1 1-1,1-1 1,0 0-1,0 0 1,-1 0-1,1 0 1,0 0-1,-1 0 1,1 0 0,0 0-1,0-1 1,-1 1-1,1-1 1,2 0-1,2-3 11,0 1 0,-1-1-1,1 0 1,-1 0 0,0 0 0,0-1-1,0 0 1,0 0 0,-1 0 0,0 0-1,3-7 1,5-8 68,18-40-1,-14 21 40,-2-1 0,-1-1 0,-3 0 0,-1-1 0,7-78 0,-18 106-60,-1 14-34,0 7-2,0 7-23,0 1 0,0-1 1,2 1-1,0-1 1,1 22-1,10 81-26,-8-99 22,0 3-3,12 75-64,-12-84 58,1-1-1,0 0 1,1-1-1,0 1 1,1-1-1,8 14 1,-12-22 10,1 0 1,-1 0 0,0 0 0,1 0-1,-1 0 1,1-1 0,-1 1 0,1 0-1,0-1 1,0 1 0,-1-1 0,1 0-1,0 0 1,0 0 0,1 0 0,-1 0-1,0 0 1,0 0 0,0-1 0,4 2 0,-3-3 1,-1 1 0,0 0 0,1-1 0,-1 1 0,1-1 0,-1 0 0,0 0 0,1 0 0,-1 0 0,0 0 0,0-1 0,0 1 0,0-1 0,0 1 0,0-1 0,1-1 0,7-8 10,-1-1 0,-1 1-1,0-1 1,-1-1 0,9-18 0,4-15 88,-2-1 1,-3-1-1,-1 0 0,-3-1 1,9-81-1,-11 9 170,-7-140 1,-2 244-243,-6-97 116,4 99-144,0 1 1,-1 0-1,0 0 1,-1 0-1,-8-19 0,11 33 2,1-1 0,0 1-1,0-1 1,0 0-1,0 1 1,0-1-1,-1 1 1,1-1-1,0 1 1,0-1-1,-1 1 1,1 0-1,0-1 1,-1 1-1,1-1 1,-1 1 0,1-1-1,0 1 1,-1 0-1,1-1 1,-1 1-1,1 0 1,-1 0-1,1-1 1,-1 1-1,1 0 1,-1 0-1,1 0 1,-1 0-1,0 0 1,1-1 0,-1 1-1,1 0 1,-1 0-1,1 0 1,-1 1-1,0-1 1,0 1-3,0 0 0,0 0-1,0 0 1,0 0 0,0 0 0,0 0 0,0 1 0,1-1 0,-1 0 0,0 0 0,1 1-1,-1-1 1,1 0 0,0 1 0,-1 1 0,-6 38-45,1 1 1,1 72-1,3-52 28,3 268-6,4-281 24,1-1 1,2 1-1,3-2 1,28 82-1,-32-110-3,2 0 0,15 25 0,-22-39 1,1-1 0,0 0 0,0 0 0,0 0-1,0 0 1,1-1 0,-1 1 0,1-1 0,0 0 0,0 0 0,0-1 0,1 1 0,-1-1 0,1 0-1,7 3 1,-10-4 3,-1-1-1,0 0 1,1 0-1,-1 0 1,0 1-1,1-1 0,-1-1 1,0 1-1,1 0 1,-1 0-1,0 0 1,1-1-1,-1 1 1,0-1-1,1 1 0,-1-1 1,0 1-1,0-1 1,0 0-1,0 0 1,0 1-1,1-1 0,-1 0 1,-1 0-1,1 0 1,0 0-1,0 0 1,0 0-1,0-1 1,-1 1-1,2-2 0,0-3-14,1 0 0,-1-1 1,-1 1-1,1-1 0,0-7 0,-2 9 10,30-197-116,-10-1 0,-6-275 1,-14 456 126,-2 0 0,0 0 0,-1 0 1,-6-23-1,9 45-4,0-1 1,0 1 0,0-1-1,0 1 1,-1-1-1,1 1 1,0-1-1,0 0 1,0 1-1,0-1 1,-1 1 0,1-1-1,0 1 1,-1-1-1,1 1 1,0 0-1,-1-1 1,1 1-1,-1-1 1,1 1-1,0 0 1,-1-1 0,1 1-1,-1 0 1,1-1-1,-1 1 1,1 0-1,-1 0 1,1 0-1,-1-1 1,0 1 0,1 0-1,-1 0 1,1 0-1,-2 0 1,2 1-1,-1-1 0,0 1 0,0 0 0,0 0 1,0 0-1,1 0 0,-1-1 0,0 1 0,1 0 0,-1 0 1,1 0-1,-1 0 0,1 1 0,0-1 0,-1 0 0,1 2 1,-6 28 3,2 0 0,1 1 0,3 55 1,0-54-1,1 76 48,16 116 1,-11-180-41,2 0 1,3-1 0,1-1 0,2 0 0,26 57-1,-36-91-12,1 0 0,0-1 0,0 1 0,1-1 0,0 0 0,12 12 0,-18-19-1,1 0-1,0-1 1,-1 1-1,1 0 1,0-1 0,-1 1-1,1-1 1,0 1-1,0-1 1,-1 1-1,1-1 1,0 0-1,0 1 1,0-1-1,0 0 1,0 0 0,-1 0-1,1 0 1,0 0-1,0 1 1,0-1-1,0-1 1,0 1-1,0 0 1,0 0-1,1-1 1,-1 0-2,0 1 0,0-1 1,0 0-1,-1 0 0,1 0 0,0 0 0,-1-1 1,1 1-1,-1 0 0,1 0 0,-1 0 0,0 0 1,1-1-1,-1 1 0,0 0 0,0-2 1,1-7-14,-1 1 1,0-1-1,0 1 1,-3-11-1,-14-51-84,-44-120 0,17 64 44,42 115 61,4 9 7,11 12 18,4 4-15,-11-9-12,0-1 1,1 0 0,-1-1 0,1 0 0,0 0 0,0 0 0,0-1 0,0 0 0,0 0-1,0-1 1,0 0 0,0 0 0,0-1 0,0 0 0,0 0 0,0 0 0,0-1-1,-1 0 1,1-1 0,0 1 0,-1-1 0,0 0 0,0-1 0,10-6 0,-2-1 11,1 0 0,-2-1 1,0-1-1,0 0 1,-1-1-1,-1 0 1,0 0-1,14-26 1,-17 24 14,0-1 0,-1 1 0,-1-2 0,0 1 0,4-24 0,-8 28-7,0 1 0,-1-1 1,0 0-1,-1 0 0,-1 1 0,0-1 1,0 0-1,-5-15 0,5 25-16,0-1-1,0 1 1,0 0-1,0 0 1,-1 0 0,1 0-1,-1 0 1,0 0-1,0 1 1,0-1 0,-1 0-1,-2-1 1,4 3-6,0 0 1,0 0-1,0 1 0,0-1 1,0 1-1,0-1 1,0 1-1,0-1 0,-1 1 1,1 0-1,0 0 1,0 0-1,-1-1 0,1 1 1,0 0-1,0 0 1,-1 1-1,1-1 0,0 0 1,0 0-1,-1 1 1,1-1-1,0 0 0,0 1 1,0-1-1,0 1 1,0 0-1,0-1 0,0 1 1,0 0-1,0 0 1,-2 1-1,-1 2 0,0 1 0,0-1 0,0 1 0,0 0 0,1 1 0,-1-1 0,1 1 0,1-1 0,-1 1 0,1 0 0,-2 9 0,-2 8 1,-3 41 0,5-27-2,2 1 0,2 0 0,7 60 0,-4-76 0,1 0 0,1 0 0,1 0 1,0 0-1,2-1 0,1 0 0,15 27 0,-19-42 1,-1 1-1,1 0 0,0-1 0,0 0 0,1 0 0,-1-1 1,2 1-1,-1-1 0,0 0 0,9 4 0,-12-8 0,0 1 0,0-1-1,1 1 1,-1-1 0,0 0-1,1 0 1,-1-1 0,1 1-1,0-1 1,-1 0 0,1 0-1,-1 0 1,1 0-1,-1-1 1,1 1 0,-1-1-1,1 0 1,-1 0 0,1 0-1,-1 0 1,0-1 0,0 0-1,0 1 1,5-5 0,-2 1 2,0 0 0,0 0 0,-1-1 0,1 0 0,-1 0 1,-1 0-1,1 0 0,6-14 0,-4 4-2,0 0 0,-1-1 0,5-21-1,-5 12 141,-1-2 0,2-51 1,-1 225 416,-4-121-452,1-2 1,2 1 0,0 0-1,10 24 1,-14-45-101,0-1-1,0 1 1,0-1-1,0 1 1,1-1-1,-1 0 1,1 0-1,-1 0 1,1 0-1,0 0 1,0 0 0,0 0-1,4 3 1,-6-5-19,1 0 0,-1 0 0,1 1 0,-1-1 1,1 0-1,0 0 0,-1 0 0,1 0 0,-1 0 0,1 0 1,-1 0-1,1 0 0,0 0 0,-1 0 0,1 0 0,-1 0 1,1-1-1,-1 1 0,1 0 0,-1 0 0,1 0 0,-1-1 1,2 0-1,-1 0-45,0 0 1,1 0-1,-1-1 1,0 1-1,0-1 1,0 1-1,0-1 0,0 1 1,-1-1-1,1 0 1,0-2-1,3-7-367,-2 0-1,1 0 0,-2-1 1,1 1-1,-2-1 1,0-21-1,-13-72-726,12 99 1074,-11-67-937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187"/>
    </inkml:context>
    <inkml:brush xml:id="br0">
      <inkml:brushProperty name="width" value="0.035" units="cm"/>
      <inkml:brushProperty name="height" value="0.035" units="cm"/>
    </inkml:brush>
  </inkml:definitions>
  <inkml:trace contextRef="#ctx0" brushRef="#br0">1 1 15755,'0'6'1777,"0"15"-1105,3 3-272,0 1 728,4-2-736,4-8-320,4-2 160,6-7-416,5-4-144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7.687"/>
    </inkml:context>
    <inkml:brush xml:id="br0">
      <inkml:brushProperty name="width" value="0.035" units="cm"/>
      <inkml:brushProperty name="height" value="0.035" units="cm"/>
    </inkml:brush>
  </inkml:definitions>
  <inkml:trace contextRef="#ctx0" brushRef="#br0">1 527 18324,'3'23'1463,"0"43"0,-3-52-1023,0 0 1,0 0-1,2 0 0,-1 0 0,2 0 0,0 0 1,1-1-1,6 16 0,-10-28-410,0 0 0,1 0 0,-1 0 1,0-1-1,1 1 0,0 0 0,-1 0 0,1-1 0,-1 1 0,1 0 0,0-1 1,-1 1-1,1 0 0,0-1 0,0 1 0,-1-1 0,1 1 0,0-1 0,0 0 0,0 1 1,0-1-1,0 0 0,0 1 0,0-1 0,-1 0 0,2 0 0,0 0-3,0-1 1,-1 1-1,1-1 0,-1 1 0,0-1 0,1 0 0,-1 1 0,1-1 0,-1 0 0,0 0 0,1 0 1,-1 0-1,0 0 0,1-2 0,4-4 12,0 0 1,-1 0 0,0-1-1,5-11 1,3-12-7,-1 1 1,-1-2-1,-2 1 1,-2-1 0,-1 0-1,4-58 1,-7 27 4,-3 0 0,-13-96 0,11 143-31,-1-5 7,-6-28 0,8 44-13,-1 1 0,1-1-1,-1 1 1,0 0 0,0-1 0,0 1-1,0 0 1,-1 0 0,1 1 0,-1-1-1,-6-6 1,8 10-1,1-1 0,-1 1 0,1 0 1,-1-1-1,1 1 0,-1 0 0,1-1 0,-1 1 0,1 0 0,-1 0 0,0 0 0,1-1 1,-1 1-1,1 0 0,-1 0 0,0 0 0,1 0 0,-1 0 0,1 0 0,-1 0 0,0 0 0,1 0 1,-1 0-1,0 1 0,1-1 0,-1 0 0,0 1 0,-1 0 2,1 0 0,0 0 0,0 0 0,-1 0 0,1 0 0,0 1 0,0-1-1,0 0 1,0 1 0,-1 1 0,-14 41 87,16-43-86,-11 41 113,2 1 0,2 0 0,1 0 0,3 0 0,3 68 0,1-101-88,0 0 0,0 0 0,1 0 1,1 0-1,0 0 0,0 0 0,0-1 0,10 18 0,-9-21-35,0 0 0,1 0 1,-1 0-1,1-1 0,1 0 1,-1 0-1,1 0 0,-1 0 1,1-1-1,0 0 0,1 0 0,-1-1 1,8 4-1,45 10-425,-49-15-10,1 1 1,0 0-1,-1 1 0,0 0 1,0 0-1,0 1 1,12 8-1,-21-12 360,-1-1-1,1 0 1,-1 0-1,1 0 1,-1 0-1,1 1 1,-1-1-1,1 0 1,-1 0-1,1 0 0,-1 0 1,1 0-1,-1 0 1,1 0-1,-1 0 1,1-1-1,-1 1 1,1 0-1,-1 0 1,1 0-1,-1-1 1,1 1-1,-1 0 1,1 0-1,-1-1 1,0 1-1,1 0 1,-1-1-1,1 1 1,-1 0-1,0-1 1,0 1-1,1-1 1,-1 1-1,1-1 1,12-20-1056,-11 16 840,119-210-1274,-120 212 1663,2-4 4369,-4 6-4315,1 1-1,-1-1 0,1 0 1,-1 1-1,1-1 0,-1 0 1,1 0-1,0 1 0,0-1 1,-1 0-1,1 0 0,0 1 0,0-1 1,0 0-1,0 0 0,0 0 1,0-1-1,0 0-7,0-1 0,-1 1 0,1-1 0,-1 1-1,0-1 1,1 1 0,-1 0 0,0-1 0,-2-3 0,2 6-113,1 0 0,0-1 0,0 1-1,-1 0 1,1 0 0,0-1 0,-1 1 0,1 0 0,0-1 0,-1 1 0,1 0 0,0 0 0,-1 0 0,1 0 0,-1-1-1,1 1 1,0 0 0,-1 0 0,1 0 0,-1 0 0,1 0 0,-1 0 0,0 0 0,1 0-6,-1 1-1,0-1 1,0 0 0,0 1 0,0-1 0,1 1 0,-1-1 0,0 1-1,1-1 1,-1 1 0,0 0 0,1-1 0,-1 1 0,0 0 0,0 1 0,-4 6 70,0 0 1,1 1 0,0-1 0,0 1 0,1 0-1,-4 14 1,-8 57 104,14-70-165,0-1-1,1 1 0,0 0 1,0 0-1,1 0 1,2 10-1,-3-18-42,0-1 0,1 1 0,-1-1 1,0 1-1,1-1 0,-1 1 0,1-1 0,0 1 0,0-1 1,-1 1-1,1-1 0,0 0 0,0 1 0,0-1 0,0 0 1,1 0-1,-1 0 0,0 0 0,0 0 0,1 0 0,-1 0 1,0 0-1,1 0 0,-1-1 0,1 1 0,-1 0 0,1-1 1,0 0-1,-1 1 0,1-1 0,-1 0 0,1 0 0,0 0 1,-1 0-1,1 0 0,-1 0 0,1 0 0,0 0 0,-1-1 1,1 1-1,-1-1 0,1 1 0,-1-1 0,1 0 0,1 0 1,9-5-498,0 0 0,0-1 0,0-1 1,-1 0-1,11-10 0,51-51-1257,-63 60 1605,27-29-884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127"/>
    </inkml:context>
    <inkml:brush xml:id="br0">
      <inkml:brushProperty name="width" value="0.035" units="cm"/>
      <inkml:brushProperty name="height" value="0.035" units="cm"/>
    </inkml:brush>
  </inkml:definitions>
  <inkml:trace contextRef="#ctx0" brushRef="#br0">93 14 17492,'0'-1'64,"0"0"0,0 1 0,0-1-1,0 1 1,0-1 0,-1 0 0,1 1 0,0-1 0,0 1 0,-1-1 0,1 1 0,0-1 0,-1 1 0,1-1 0,-1 1 0,1-1 0,0 1-1,-1-1 1,1 1 0,-1 0 0,1-1 0,-1 1 0,1 0 0,-1-1 0,0 1 0,1 0 0,-1 0 0,1 0 0,-1-1 0,1 1 0,-1 0-1,0 0 1,1 0 0,-1 0 0,0 0 0,1 0 0,-1 0 0,1 0 0,-1 0 0,0 1 0,1-1 0,-1 0 0,1 0 0,-1 0 0,1 1 0,-1-1-1,0 0 1,1 1 0,-1-1 0,1 0 0,0 1 0,-1-1 0,1 1 0,-1-1 0,0 1 0,-1 2 116,-1 0 0,1 0 1,0 0-1,0 0 0,0 0 0,0 1 1,0-1-1,-1 4 0,1-2-104,1 0 0,0 0 0,0 0 0,0 0 0,0 0-1,1 0 1,0 0 0,0 0 0,0 0 0,2 9 0,-1-12-68,0 0-1,-1 0 1,1 1 0,0-1 0,0 0 0,0 0 0,1-1-1,-1 1 1,0 0 0,1 0 0,-1-1 0,1 1-1,0 0 1,-1-1 0,1 0 0,0 1 0,0-1-1,0 0 1,0 0 0,0 0 0,0 0 0,0 0 0,0-1-1,0 1 1,1-1 0,2 1 0,5 0-15,1-1 1,-1 0 0,1 0-1,-1-1 1,0-1-1,13-3 1,-13 3-5,1 0 1,-1 0-1,1 1 1,0 1-1,16 0 1,-25 1 29,0-1 0,0 0 0,-1 1 0,1-1 0,0 1 0,-1 0 0,1 0 0,0-1 0,-1 1 0,1 0 0,-1 0 0,1 1 0,-1-1 0,0 0 0,1 0 0,-1 1 0,0-1 0,0 0 0,0 1 0,0-1 0,0 1 0,0 0 0,-1-1 1,1 1-1,0 0 0,-1-1 0,1 1 0,-1 0 0,0 0 0,0 0 0,1-1 0,-1 1 0,0 0 0,-1 0 0,1 2 0,-1 5 98,0 0 1,-1 0 0,0-1-1,0 1 1,-1-1-1,-4 10 1,-5 9 218,-2-1 1,0 0-1,-26 33 1,27-43-536,0 0 0,-1-1 0,-1 0 1,0-1-1,-30 21 0,43-34 165,0 1-1,0-1 0,-1 1 1,1-1-1,-1 0 0,1 0 1,-1 0-1,1 0 0,-1-1 1,1 1-1,-1-1 0,0 1 1,1-1-1,-1 0 0,0 0 1,1 0-1,-1 0 0,0-1 1,-3 0-1,-16-14-456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225"/>
    </inkml:context>
    <inkml:brush xml:id="br0">
      <inkml:brushProperty name="width" value="0.035" units="cm"/>
      <inkml:brushProperty name="height" value="0.035" units="cm"/>
    </inkml:brush>
  </inkml:definitions>
  <inkml:trace contextRef="#ctx0" brushRef="#br0">44 1 14715,'-11'47'2968,"5"-22"-1205,1 0 0,-2 34 0,6-58-1725,1 0 1,0 0 0,0 1 0,0-1 0,0 0-1,0 0 1,0 0 0,0 0 0,1 0 0,-1 0 0,0 0-1,1 1 1,-1-1 0,1 0 0,-1 0 0,1 0 0,-1 0-1,2 1 1,-1-2-33,-1 1 0,1-1-1,0 0 1,-1 0 0,1 1 0,0-1 0,-1 0-1,1 0 1,0 0 0,-1 0 0,1 0 0,0 0-1,-1 0 1,1 0 0,0 0 0,-1 0-1,1 0 1,0-1 0,-1 1 0,1 0 0,0 0-1,0-1 1,6-3-123,-1 0 0,0 0 0,0-1 0,7-7 1,-6 7-26,0-2-102,1 2 0,0-1 0,0 1 0,1 0 0,-1 0 0,16-5 0,-22 9 242,0 1 0,-1-1 0,1 1 0,0-1 0,-1 1 0,1-1 0,0 1 0,0 0 0,-1 0 1,1 0-1,0 0 0,0 0 0,-1 0 0,1 1 0,0-1 0,0 1 0,-1-1 0,1 1 0,0-1 0,-1 1 1,1 0-1,-1 0 0,1 0 0,-1 0 0,1 0 0,-1 0 0,0 0 0,0 1 0,1-1 0,-1 0 1,0 1-1,0-1 0,0 1 0,0-1 0,-1 1 0,1-1 0,0 1 0,-1 0 0,1-1 0,-1 1 1,1 0-1,-1-1 0,0 1 0,0 2 0,1 6 276,0-1 1,-1 1 0,-1-1-1,1 1 1,-2-1-1,1 1 1,-1-1 0,-1 0-1,0 0 1,0 0-1,-1 0 1,-7 14 0,4-11 94,0 0 1,-1-1-1,0 0 0,-1 0 1,0-1-1,-1 0 1,1-1-1,-15 11 1,20-18-324,0 1 1,1-1-1,-1 0 1,0 0-1,0-1 1,0 1-1,0-1 1,0 0 0,0 0-1,-1 0 1,-6 0-1,10-1-107,-1 0-1,1 0 0,-1-1 1,1 1-1,-1 0 1,1-1-1,-1 1 1,1-1-1,-1 1 0,1-1 1,0 0-1,-1 1 1,1-1-1,0 0 1,-1 0-1,1 0 1,0 0-1,0 0 0,0 0 1,0-1-1,0 1 1,0 0-1,0 0 1,1-1-1,-1 1 0,0 0 1,1-1-1,-1 1 1,1-1-1,-1 1 1,1-1-1,0 1 0,-1-1 1,1-2-1,0-1-153,0 0-1,0 0 1,0 0-1,1 0 1,0 0-1,0 0 1,0 0-1,1 0 1,-1 0-1,1 0 0,0 0 1,4-5-1,9-14-717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8.612"/>
    </inkml:context>
    <inkml:brush xml:id="br0">
      <inkml:brushProperty name="width" value="0.035" units="cm"/>
      <inkml:brushProperty name="height" value="0.035" units="cm"/>
    </inkml:brush>
  </inkml:definitions>
  <inkml:trace contextRef="#ctx0" brushRef="#br0">0 0 20884,'20'62'1449,"-1"19"-1233,4 13-88,1 17 208,1 5-224,-1-8-352,-3-10-256,-4-22-448,-5-13 503,-15-28 137,-11-17-216,-13-30-80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085"/>
    </inkml:context>
    <inkml:brush xml:id="br0">
      <inkml:brushProperty name="width" value="0.035" units="cm"/>
      <inkml:brushProperty name="height" value="0.035" units="cm"/>
    </inkml:brush>
  </inkml:definitions>
  <inkml:trace contextRef="#ctx0" brushRef="#br0">11 489 14147,'-3'-12'306,"0"0"0,1-1 0,1 1 0,0 0 1,0-1-1,1 1 0,1-1 0,0 1 0,1 0 0,0-1 0,1 1 0,0 0 0,1 0 1,7-14-1,0 3 179,1 1 1,1 1 0,1-1 0,1 2 0,1 0 0,30-29-1,-33 37-305,0 0-1,1 0 0,1 2 0,0 0 0,0 0 1,1 1-1,0 1 0,1 1 0,0 0 0,18-4 0,-26 9-137,0 1 0,0 0-1,0 0 1,0 1-1,0 0 1,0 1 0,0 0-1,0 0 1,0 1-1,0 0 1,0 0 0,0 1-1,-1 0 1,11 6-1,-15-6-17,1-1-1,-1 1 1,1 0-1,-1 1 1,0-1-1,0 1 1,-1-1-1,1 1 0,-1 0 1,0 0-1,0 1 1,0-1-1,0 1 1,-1 0-1,0-1 1,0 1-1,0 0 0,0 0 1,-1 0-1,0 0 1,0 1-1,-1-1 1,1 0-1,-1 0 1,-1 10-1,-1-2 59,0 0 0,-1-1-1,-1 1 1,0-1 0,-1 0-1,-11 22 1,-46 65 430,57-92-476,-24 32 31,-36 37 0,16-20-2402,48-54 1093,3-3 568,9-7 234,-1 1-60,15-9-575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5:59.560"/>
    </inkml:context>
    <inkml:brush xml:id="br0">
      <inkml:brushProperty name="width" value="0.035" units="cm"/>
      <inkml:brushProperty name="height" value="0.035" units="cm"/>
    </inkml:brush>
  </inkml:definitions>
  <inkml:trace contextRef="#ctx0" brushRef="#br0">0 626 15259,'3'3'289,"0"0"0,-1 0 0,1 0-1,-1 1 1,0-1 0,0 1 0,0-1 0,-1 1-1,1 0 1,-1-1 0,0 1 0,0 0 0,1 8-1,-1-5 154,28 156 4907,-20-103-4329,30 110 1,-39-170-1016,13 32 131,-3-21-90,-9-11-45,-1 0-1,0 0 1,1 0 0,-1 0-1,0 0 1,1 0-1,-1 0 1,0 0-1,1 0 1,-1 0 0,0 0-1,1 0 1,-1 0-1,0 0 1,1-1 0,-1 1-1,0 0 1,0 0-1,1 0 1,-1-1-1,0 1 1,1 0 0,-1 0-1,0-1 1,0 1-1,0 0 1,1 0-1,-1-1 1,0 1 0,0 0-1,0-1 1,0 1-1,1 0 1,-1-1-1,0 1 1,0 0 0,0-1-1,2-5 2,0-1 0,0 0 0,-1 1 0,0-1 0,0 0 0,0 0 0,-1-8 0,-5-52 7,4 61-7,-5-49 42,-3 1 0,-2 0 1,-2 0-1,-24-62 0,35 111-37,-1 1-1,1-1 0,0 1 1,-1 0-1,0 0 1,-6-7-1,9 11-6,0 0 1,0 0-1,0 0 0,0-1 1,0 1-1,0 0 1,0 0-1,-1 0 0,1 0 1,0 0-1,0 0 0,0-1 1,0 1-1,-1 0 1,1 0-1,0 0 0,0 0 1,0 0-1,0 0 0,-1 0 1,1 0-1,0 0 1,0 0-1,0 0 0,-1 0 1,1 0-1,0 0 0,0 0 1,0 0-1,-1 0 1,1 0-1,0 0 0,0 0 1,0 0-1,-1 0 0,1 0 1,0 0-1,0 0 1,0 0-1,0 1 0,-1-1 1,1 0-1,0 0 0,0 0 1,0 0-1,0 0 1,-1 1-1,2 21-3,3-4-5,1-1 0,0 0 0,13 27 0,-14-35 4,0-1 0,0 0 0,1 0 0,1 0 0,-1 0 0,1-1 0,0 0 0,14 12 0,-17-17 4,0-1 0,0 1 1,-1-1-1,1 1 0,0-1 0,0 0 0,0 0 0,0 0 0,1-1 0,-1 1 1,0-1-1,0 1 0,0-1 0,1 0 0,-1 0 0,0-1 0,0 1 0,0-1 1,1 1-1,-1-1 0,0 0 0,0 0 0,0-1 0,0 1 0,0 0 0,-1-1 0,1 0 1,0 0-1,-1 0 0,5-4 0,2-2 6,0-1-1,-1-1 1,0 1-1,0-1 1,-1-1-1,11-18 1,-10 10 11,1 0 1,-2-1-1,-1 1 1,0-1-1,-1-1 1,-1 1-1,-2-1 1,0 1-1,0-1 0,-3-22 1,0 37-11,0-1 0,0 1 0,-1 0 0,0-1 0,0 1 0,-6-12 0,8 17-7,-1 0 1,1 0 0,-1 0-1,1 1 1,-1-1-1,0 0 1,1 0 0,-1 0-1,0 1 1,0-1 0,0 0-1,0 1 1,1-1-1,-1 1 1,0-1 0,0 1-1,0-1 1,0 1-1,-2-1 1,2 1-1,0 1 0,-1-1 1,1 0-1,0 1 0,0-1 0,0 1 0,0-1 0,0 1 1,0-1-1,0 1 0,0 0 0,0 0 0,0-1 1,0 1-1,0 0 0,0 0 0,1 0 0,-1 0 1,0 0-1,1 0 0,-1 0 0,0 2 0,-3 5-4,0 1 0,0 0 0,1 0 0,0 0 0,1 0 0,0 1-1,0-1 1,1 1 0,0 11 0,1 10-25,6 49 1,-4-65 23,0 1 0,1-1 0,1 1 0,0-1 0,2-1 0,-1 1 0,16 26 0,-19-38 7,0 1 0,0-1 0,0 0 0,1 0 0,-1 0 0,1 0 0,0 0 0,0 0 0,0-1 1,0 0-1,0 1 0,1-1 0,-1 0 0,1-1 0,-1 1 0,1 0 0,0-1 0,0 0 0,0 0 0,-1 0 1,1-1-1,0 1 0,0-1 0,0 0 0,0 0 0,0 0 0,0-1 0,0 1 0,0-1 0,0 0 0,0 0 1,0 0-1,-1-1 0,1 1 0,-1-1 0,5-3 0,4-2 7,0-1 0,-1 0 0,0-1 0,0-1-1,-1 1 1,0-2 0,-1 1 0,14-22 0,-3 1 18,-1-1-1,17-39 1,-17 25 16,-1-1 0,-3 0 1,-2-1-1,10-67 0,-27 193 128,5 96 0,-1-171-168,1 19-13,4 72 140,-4-83-194,1 0 0,0-1 0,1 1 0,0-1 0,0 1 0,7 11 0,0-11-444,-10-10 465,1-1 0,-1 0 0,1 0 0,-1 0 1,0 0-1,1 0 0,-1 0 0,0 0 0,1 0 0,-1-1 1,0 1-1,1 0 0,-1 0 0,0 0 0,1 0 0,-1 0 1,0 0-1,1-1 0,-1 1 0,0 0 0,0 0 0,1-1 1,-1 1-1,0 0 0,0 0 0,1-1 0,1-2-224,-1 1 0,1-1 1,-1 0-1,0 0 0,0 0 0,0 0 0,0 0 0,1-4 0,1-22-618,1-45 0,-3 2-288</inkml:trace>
  <inkml:trace contextRef="#ctx0" brushRef="#br0" timeOffset="1">664 0 20868,'0'20'1433,"3"11"-1217,3 1-192,5-4 64,2-2-560,4-13 408,1-5-128,7-8-128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042"/>
    </inkml:context>
    <inkml:brush xml:id="br0">
      <inkml:brushProperty name="width" value="0.035" units="cm"/>
      <inkml:brushProperty name="height" value="0.035" units="cm"/>
    </inkml:brush>
  </inkml:definitions>
  <inkml:trace contextRef="#ctx0" brushRef="#br0">62 0 17452,'-30'119'2899,"20"-85"-1601,-11 64 1,21-97-1263,-1 0 1,1 1-1,0-1 1,0 0-1,0 0 1,0 0-1,0 0 1,0 0-1,0 0 1,1 0-1,-1 0 1,0 1-1,1-1 1,0 1-1,-1-2-20,0 1-1,1-1 0,-1 0 0,0 0 0,0 0 1,1 1-1,-1-1 0,0 0 0,1 0 0,-1 0 1,0 0-1,1 0 0,-1 0 0,0 0 1,1 0-1,-1 0 0,1 0 0,-1 0 0,0 0 1,1 0-1,-1 0 0,0 0 0,1 0 0,-1 0 1,0 0-1,1 0 0,-1 0 0,1-1 0,27-20 231,-26 19-279,23-20-5,1 2-1,41-26 1,-56 39 25,1 0 1,0 2 0,0-1-1,1 1 1,-1 1 0,1 1-1,0-1 1,27-1-1,-35 4 47,0 1 0,0 0 0,0 1 0,1-1 0,-1 1 0,0 0-1,0 1 1,0-1 0,0 1 0,0 0 0,-1 0 0,1 0 0,0 1-1,-1 0 1,0 0 0,0 0 0,0 0 0,0 0 0,0 1 0,0 0-1,-1 0 1,0 0 0,0 0 0,0 1 0,0-1 0,-1 1 0,0-1-1,0 1 1,0 0 0,0 0 0,-1 0 0,1 0 0,-2 0 0,1 0-1,0 8 1,0 0 163,-1 1-1,0-1 1,-1 1-1,0-1 1,-1 0 0,0 1-1,-2-1 1,1 0-1,-1-1 1,-7 15-1,7-20-139,1 0 0,-1 0 1,-1 0-1,1-1 0,-1 0 0,0 1 0,-1-2 0,1 1 0,-1-1 1,-1 0-1,1 0 0,0 0 0,-1-1 0,0 0 0,0 0 0,-1-1 0,1 0 1,-10 3-1,8-4-368,0-1 1,0 1-1,0-1 1,-1-1-1,1 0 1,0 0-1,-1-1 1,1 0 0,0-1-1,0 0 1,0 0-1,0-1 1,0 0-1,1 0 1,-1-1-1,1 0 1,0-1-1,0 0 1,-11-9-1,-5-10-1008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0.529"/>
    </inkml:context>
    <inkml:brush xml:id="br0">
      <inkml:brushProperty name="width" value="0.035" units="cm"/>
      <inkml:brushProperty name="height" value="0.035" units="cm"/>
    </inkml:brush>
  </inkml:definitions>
  <inkml:trace contextRef="#ctx0" brushRef="#br0">0 189 15195,'0'-1'2145,"6"-4"-1201,8-4-240,4-3 1753,10-4-1217,9-2-184,9-2-256,4-2-408,2-2-1000,-1 0 768,-6 4-224,-4 2-144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076"/>
    </inkml:context>
    <inkml:brush xml:id="br0">
      <inkml:brushProperty name="width" value="0.035" units="cm"/>
      <inkml:brushProperty name="height" value="0.035" units="cm"/>
    </inkml:brush>
  </inkml:definitions>
  <inkml:trace contextRef="#ctx0" brushRef="#br0">88 273 17452,'-10'36'746,"2"0"0,1 0 0,2 1 0,1 0 0,2 0 0,4 52 0,2-37-104,3 0 1,2 0-1,29 94 0,-33-129-551,2-1 0,9 21 0,-16-36-89,1-1 0,-1 1 0,0 0 0,1 0 0,-1 0 0,1-1 0,-1 1 0,1 0 0,-1-1 0,1 1 0,-1 0 0,1-1 0,0 1 0,-1-1 0,1 1 0,0-1 0,0 1 0,-1-1 0,1 1 0,0-1 0,1 0 0,-2 0 1,1 0 0,-1 0 0,1-1 1,-1 1-1,0-1 0,1 1 0,-1 0 0,1-1 0,-1 1 0,0-1 0,1 1 0,-1-1 0,0 1 0,0-1 0,1 1 1,-1-1-1,0 1 0,0-1 0,0 1 0,0-1 0,0 1 0,0-2 0,1-6 31,0 1 0,-1-1 0,0-12 0,-20-107 350,-61-209 1,79 327-373,-9-33 16,4 15-16,-1 0 0,-16-38 0,17 54-18,6 17-24,7 21-26,0-7 37,2-1 0,12 24 0,-18-39 15,0 0 1,0 0-1,0 0 0,1-1 0,0 1 1,0-1-1,0 1 0,0-1 1,0 0-1,1 0 0,-1 0 1,1-1-1,0 1 0,0-1 0,0 0 1,0 0-1,6 2 0,-7-4 6,1 0 0,-1 0-1,1-1 1,-1 1-1,0-1 1,1 0 0,-1 1-1,1-1 1,-1-1-1,0 1 1,0 0 0,0-1-1,0 0 1,0 0-1,0 0 1,0 0 0,0 0-1,-1 0 1,1-1-1,-1 1 1,0-1 0,0 0-1,3-3 1,6-9 7,-1-1 0,16-33 0,-4-4 160,-2-1 0,-2 0 0,20-105 0,-44 196 54,2 0 0,1 54 0,11 78 113,-8-162-322,5 62 147,16 73 1,-15-114-369,1 0 0,1-1 0,2 0 0,0 0 0,19 32 0,-28-55 164,1-1 1,1 1-1,-1 0 1,0-1-1,1 1 1,0-1 0,0 0-1,0 0 1,0 0-1,0-1 1,1 1-1,4 3 1,-7-6 26,0-1 0,-1 1 0,1 0 0,-1 0 0,1 0 0,-1-1 0,1 1 0,-1 0 0,1 0 0,-1-1 0,1 1 0,-1 0 0,1-1 0,-1 1 0,0-1 0,1 1 0,-1-1 0,1 1 0,-1-1 0,0 1 0,0-1 0,1 0 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1.592"/>
    </inkml:context>
    <inkml:brush xml:id="br0">
      <inkml:brushProperty name="width" value="0.035" units="cm"/>
      <inkml:brushProperty name="height" value="0.035" units="cm"/>
    </inkml:brush>
  </inkml:definitions>
  <inkml:trace contextRef="#ctx0" brushRef="#br0">1 503 13547,'4'3'632,"1"0"0,0-1-1,0 0 1,0 0 0,0 0 0,1-1 0,-1 1 0,0-1-1,1-1 1,-1 1 0,6-1 0,-5 0-315,0-1 0,0 1-1,0-2 1,0 1 0,0-1 0,0 1 0,-1-2 0,1 1-1,5-4 1,-3 2-151,0-2 0,0 1-1,-1-1 1,0-1 0,0 1-1,0-1 1,-1 0 0,0-1-1,-1 1 1,1-1 0,-1 0-1,6-15 1,-6 9-44,0 0 0,0 0 0,-1-1 0,-1 1 1,-1-1-1,0 0 0,0-16 0,-2 20-66,0 1 0,-1-1 0,0 1 1,-1 0-1,0-1 0,-1 1 0,0 0 0,0 0 1,-1 1-1,-10-18 0,13 24-42,-1 1 0,0 0 0,1-1-1,-1 1 1,0 0 0,0 0 0,-1 0 0,1 0 0,0 0 0,-1 1 0,1-1 0,-1 1-1,-4-2 1,6 2-8,-1 1 1,0-1-1,1 1 0,-1 0 0,0 0 0,0 0 0,1 0 0,-1 0 1,0 0-1,1 0 0,-1 1 0,0-1 0,1 1 0,-1-1 1,0 1-1,1 0 0,-1-1 0,1 1 0,-1 0 0,1 0 0,-1 0 1,1 0-1,0 0 0,-2 2 0,-2 3-3,1 0 0,-1 0 0,1 0 0,1 0 0,-1 1 0,1 0 0,0 0 1,1 0-1,-1 0 0,1 0 0,1 0 0,-2 13 0,1 0-16,1 1 1,0-1-1,4 31 0,0-30 2,0 0-1,10 32 0,-11-44 9,1-1 0,1 1 0,0-1 0,0 0 1,0 0-1,1-1 0,0 1 0,10 10 0,-11-15 4,-1 0-1,1 0 1,0 0-1,-1-1 1,1 0-1,0 0 1,1 0-1,-1 0 1,0 0-1,1-1 1,-1 0-1,0 0 1,1 0-1,0 0 1,-1-1 0,1 0-1,-1 0 1,1 0-1,-1 0 1,1-1-1,0 0 1,-1 0-1,0 0 1,1 0-1,6-4 1,6-2 4,0-1 1,-1-1-1,0 0 1,29-23-1,1-7 9,-3-2-1,-2-2 1,42-54-1,21-24 15,-101 118-26,31-29 9,-33 31-9,1 0 0,-1 1 0,0-1 0,0 0 0,0 1 0,0-1 0,0 1 0,1 0 0,-1-1 0,0 1 0,0 0 0,2-1 0,-2 1-1,-1 1 1,1-1 0,-1 0 0,1 0 0,-1 0 0,0 0 0,1 1 0,-1-1 0,1 0-1,-1 0 1,1 1 0,-1-1 0,0 0 0,1 1 0,-1-1 0,0 0 0,1 1 0,-1-1-1,0 1 1,0-1 0,1 1 0,-1-1 0,0 0 0,0 1 0,0-1 0,1 1 0,-1-1-1,0 1 1,0-1 0,0 2 0,3 24 36,-1 0 0,-1 0 1,-4 36-1,1 10 33,2-49-46,1 42 43,0-59-54,0 0-1,0 0 0,0 0 1,0 0-1,1 0 1,0-1-1,5 11 0,-6-15-10,-1-1 1,1 1-1,-1 0 0,1-1 0,-1 1 0,1-1 1,0 1-1,-1-1 0,1 1 0,0-1 0,0 1 1,-1-1-1,1 0 0,0 1 0,0-1 1,0 0-1,-1 0 0,1 1 0,0-1 0,0 0 1,0 0-1,0 0 0,-1 0 0,1 0 0,0 0 1,0 0-1,0-1 0,0 1 0,-1 0 0,1 0 1,0-1-1,0 1 0,0 0 0,-1-1 0,1 1 1,0-1-1,-1 1 0,1-1 0,0 1 0,-1-1 1,1 1-1,-1-1 0,1 0 0,0 1 1,-1-1-1,1-1 0,9-12 25,-1 0 0,-1-1 0,0-1-1,-1 1 1,-1-1 0,7-24 0,-5 17-11,37-128 89,-13 42-87,-22 80-35,-4 22-14,-2 15 14,-3 17 5,-1-24 11,0 85-83,4 71-1214,-4-155 1150,0 1 0,0-1 1,1 1-1,-1-1 1,1 0-1,-1 1 1,1-1-1,0 0 0,0 1 1,0-1-1,0 0 1,1 0-1,1 3 0,-2-4 109,-1-1-1,0 0 0,1 0 1,-1 0-1,0 1 0,1-1 0,-1 0 1,1 0-1,-1 0 0,0 0 0,1 0 1,-1 0-1,1 0 0,-1 0 1,0 0-1,1 0 0,-1 0 0,1 0 1,-1 0-1,0 0 0,1 0 0,-1 0 1,0 0-1,1-1 0,-1 1 1,1 0-1,-1 0 0,1-1 0,13-16-535,3-16-296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2.215"/>
    </inkml:context>
    <inkml:brush xml:id="br0">
      <inkml:brushProperty name="width" value="0.035" units="cm"/>
      <inkml:brushProperty name="height" value="0.035" units="cm"/>
    </inkml:brush>
  </inkml:definitions>
  <inkml:trace contextRef="#ctx0" brushRef="#br0">106 222 18428,'-20'35'2086,"-28"64"-1,40-78-1641,1 0-1,1 0 0,1 1 1,-5 37-1,9-51-370,1-1 0,0 1 0,0 0 0,1 0 0,0-1 0,0 1 0,0-1 0,1 1-1,5 10 1,-6-16-58,0 0 0,0 0 0,0 0 0,0 0 0,1 0 0,-1-1 0,1 1-1,-1 0 1,1-1 0,0 1 0,0-1 0,-1 0 0,1 1 0,4 1 0,-3-2-12,0-1 0,0 1 0,0 0 1,0-1-1,-1 0 0,1 0 0,0 0 1,0 0-1,0 0 0,0 0 0,0-1 1,0 0-1,0 1 0,4-3 1,3-1-81,1-2 0,-1 1 0,0-1 0,0-1 0,0 0 0,16-16 0,-15 13-51,1 0 1,0 1 0,19-11-1,-30 19 115,1 1-1,-1-1 0,1 1 0,-1-1 1,1 1-1,0-1 0,-1 1 0,1 0 1,-1 0-1,1 0 0,0 0 0,-1 0 1,1 0-1,0 0 0,-1 0 0,1 1 1,0-1-1,-1 1 0,1-1 0,-1 1 1,1 0-1,-1-1 0,1 1 0,-1 0 1,0 0-1,1 0 0,-1 0 0,0 0 1,0 0-1,0 1 0,0-1 0,0 0 1,0 1-1,0-1 0,0 0 0,1 4 1,4 6 5,-1 0 0,-1 0 0,1 1 0,1 11 0,-3-15 19,8 37 242,-1 0 0,-3 1 0,-1 0 0,-3 0 0,-1 0 0,-2 0 0,-3 0 1,-11 67-1,13-108-211,-4 17 284,-12 39 1,16-56-298,-1-1 1,1 0 0,-1 0-1,0 0 1,0 0-1,-1 0 1,1-1-1,-1 1 1,1-1-1,-1 1 1,-1-1-1,1 0 1,0 0 0,-1-1-1,1 1 1,-6 2-1,8-4-30,0-1 0,0 1-1,0-1 1,0 0 0,0 1-1,0-1 1,0 0 0,0 0-1,0 0 1,0 0 0,0 0-1,0 0 1,0 0 0,0 0-1,0 0 1,0-1 0,0 1-1,0 0 1,0-1 0,0 1 0,0-1-1,0 1 1,0-1 0,-1 0-1,0-1-6,1 0-1,-1 0 0,1 0 0,-1 0 1,1 0-1,0 0 0,0 0 0,0-1 1,0 1-1,-1-4 0,-1-6-36,1 0 1,0 0-1,0-16 0,2 27 44,-1-34-81,2-1 0,2 1 0,12-61 0,36-103 16,-36 145 81,31-107 47,60-245 240,-103 392-273,1-2 44,-1 0 1,0-1-1,0-28 1,-5 40 96,-3 10-93,-5 16 37,-7 28 52,2 1 0,1 1 0,3 1-1,3-1 1,1 2 0,1 71 0,6-116-148,0-3-3,0 0 0,0 0 0,0 0-1,0 0 1,1 0 0,0 0 0,0-1-1,0 1 1,0 0 0,1-1 0,0 1-1,0-1 1,4 8 0,-5-11-12,0 0 1,0 0-1,-1-1 0,1 1 1,0 0-1,0-1 1,0 1-1,0-1 0,0 1 1,1-1-1,-1 1 0,0-1 1,0 0-1,0 1 0,0-1 1,0 0-1,1 0 1,-1 0-1,0 0 0,0 0 1,0 0-1,0 0 0,1 0 1,-1-1-1,0 1 1,0 0-1,0-1 0,0 1 1,0 0-1,0-1 0,0 0 1,0 1-1,0-1 0,0 0 1,1-1-1,5-3 7,0-1 0,0 0 0,9-13 0,-14 17-6,30-39 48,38-63 0,-50 70-46,2 1-1,1 1 0,49-51 1,-71 81-6,1 1 0,-1-1 0,0 1 0,1-1 0,-1 1 1,1 0-1,0-1 0,0 1 0,-1 0 0,1 0 0,0 0 0,0 1 1,0-1-1,0 0 0,0 1 0,0-1 0,0 1 0,0 0 0,0-1 1,0 1-1,0 0 0,3 1 0,-3 0 1,0 0 0,0 0 0,-1 1 0,1-1 0,-1 1-1,1 0 1,-1-1 0,0 1 0,1 0 0,-1 0 0,0 0 0,0 0 0,0 0 0,0 0 0,-1 0-1,1 0 1,-1 0 0,1 0 0,0 4 0,5 28 6,-3-18 15,0 0 0,9 23 0,-12-37-19,1-1 0,-1 1 0,1-1 0,0 0-1,-1 1 1,1-1 0,0 0 0,0 1 0,0-1-1,0 0 1,0 0 0,0 0 0,0 0 0,0 0 0,0 0-1,1 0 1,-1 0 0,0 0 0,1-1 0,1 1-1,-2 0 0,1-1 0,0 0 1,0 0-1,-1-1 0,1 1 0,0 0 0,-1-1 0,1 1 0,0-1 0,-1 1 0,1-1 0,0 0 0,-1 1 0,1-1 0,-1 0 0,0 0 0,1 0 0,-1-1 0,2-1 0,16-16-18,-2 0-1,-1-1 1,0-1-1,-1-1 1,21-43-1,19-26-232,-54 89 232,0 0 0,0 1 0,0-1 0,0 0 0,1 1 0,-1-1 0,1 1 0,-1-1-1,1 1 1,-1 0 0,1-1 0,0 1 0,0 0 0,0 0 0,0 0 0,3-1 0,-4 2 7,-1 0 0,1 0 0,-1 1 0,1-1 0,-1 0 0,1 0 1,-1 0-1,0 0 0,1 1 0,-1-1 0,1 0 0,-1 0 0,1 1 0,-1-1 0,0 0 1,1 1-1,-1-1 0,0 0 0,1 1 0,-1-1 0,0 1 0,0-1 0,1 0 1,-1 1-1,5 22-293,-5 9-879,-6 44-1,3-42 572,3-15 128,3-10-171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312"/>
    </inkml:context>
    <inkml:brush xml:id="br0">
      <inkml:brushProperty name="width" value="0.035" units="cm"/>
      <inkml:brushProperty name="height" value="0.035" units="cm"/>
    </inkml:brush>
  </inkml:definitions>
  <inkml:trace contextRef="#ctx0" brushRef="#br0">378 211 17092,'2'-11'332,"3"-9"207,-1 1-1,1-27 1,-4 40-444,-1-1-1,-1 1 1,1 0-1,-1 0 1,0 0-1,0 0 0,-1 0 1,0 0-1,0 0 1,0 0-1,-6-9 1,7 13-24,-1-1 1,1 1-1,-1 0 1,1 0 0,-1 0-1,0 0 1,0 0 0,0 1-1,0-1 1,0 1-1,0-1 1,0 1 0,-1 0-1,1-1 1,0 1 0,-1 0-1,1 1 1,-1-1-1,0 0 1,1 1 0,-1-1-1,1 1 1,-1 0-1,0 0 1,1 0 0,-1 0-1,1 0 1,-1 1 0,0-1-1,1 1 1,-1 0-1,1 0 1,-1 0 0,-2 1-1,-4 3 94,0 0 0,0 0 0,0 1-1,1 0 1,-1 1 0,2 0 0,-12 12-1,-1 4 90,2 1-1,0 2 1,1 0-1,2 0 0,0 2 1,-16 45-1,13-20-10,1 2 0,-14 92-1,25-103-144,1 0 0,3 63 0,2-83-81,2-1 0,1 1 0,1-1 0,1 0 0,1 0 0,10 24-1,-14-41-14,1 0 0,0-1 0,0 1 0,0-1 0,0 0 0,1 1 0,0-2 0,0 1 0,1 0 0,-1-1 0,1 0 0,0 0 0,6 4 0,-8-6-1,0-1 0,0 0-1,0 0 1,0 0 0,0 0-1,1-1 1,-1 1 0,0-1 0,0 1-1,0-1 1,1 0 0,-1-1-1,0 1 1,0 0 0,0-1-1,1 0 1,-1 0 0,0 0-1,0 0 1,0 0 0,0 0 0,-1-1-1,1 0 1,0 1 0,-1-1-1,5-4 1,0-1 7,1 0-1,-1-1 1,-1 0-1,1-1 1,-1 1 0,-1-1-1,1 0 1,-2-1-1,1 1 1,-1-1-1,-1 0 1,4-15 0,-3 8 10,-1 0 1,0 1 0,-2-1 0,0 0 0,0 0 0,-5-33 0,4 48-19,0 1 0,0-1 0,-1 1 1,1-1-1,0 1 0,-1-1 0,1 1 1,-1-1-1,0 1 0,1-1 0,-1 1 1,-1-2-1,2 3 0,0 0 0,-1 0 0,1 0 0,0 0 0,0 0 0,-1 0 0,1 0 0,0 0 0,0 0 0,-1 0 0,1 0 0,0 0 0,0 0 0,-1 0 0,1 0 0,0 0 0,0 1 0,-1-1 0,1 0 0,0 0 0,0 0 0,-1 0 0,1 0 0,0 1 0,0-1 0,0 0 0,-1 0 0,1 0 0,0 0 0,0 1 0,0-1 0,0 0 0,0 0 0,0 1 0,-1-1 0,1 0 0,0 0 0,0 1 0,-2 4-1,0-1-1,0 1 1,1 0 0,0-1 0,-2 11 0,2 0-10,0 1 0,3 30-1,-2-42 9,0 1 0,1 0 0,0-1 0,0 1 0,0-1 0,1 1 0,0-1 0,-1 1-1,2-1 1,-1 0 0,0 0 0,1 0 0,0 0 0,3 3 0,-5-6 2,0 0 1,0 0-1,0 0 1,1-1-1,-1 1 1,0 0-1,0-1 1,1 1-1,-1-1 1,0 0-1,1 1 1,-1-1-1,0 0 1,1 0-1,-1 0 1,1 0-1,-1 0 1,0 0-1,1 0 0,-1 0 1,1-1-1,-1 1 1,0 0-1,1-1 1,-1 1-1,0-1 1,0 0-1,0 1 1,1-1-1,-1 0 1,0 0-1,2-1 1,3-4 1,-1 1 0,1-1 1,-1 0-1,6-8 0,-9 12 0,26-41 11,-2-1 0,24-54 0,-3 6 15,-46 90-24,0 0 1,0 0-1,1 0 0,-1 0 0,0 0 0,1 0 0,-1 0 1,1 1-1,0-1 0,0 1 0,2-3 0,-4 4-1,1 0 0,-1 0 0,1 0 0,-1 0-1,1 0 1,-1-1 0,1 1 0,-1 0 0,1 0-1,-1 0 1,0 0 0,1 0 0,-1 1 0,1-1-1,-1 0 1,1 0 0,-1 0 0,1 0 0,-1 0-1,1 1 1,-1-1 0,0 0 0,1 0 0,-1 1-1,1-1 1,-1 0 0,0 0 0,1 1 0,-1-1-1,0 1 1,0-1 0,1 1 0,2 4 7,-1 0 1,0-1 0,-1 1-1,1 0 1,-1 0-1,0 1 1,0-1 0,0 8-1,7 165 171,-1-1-1480,-7-176 1281,-1 1 0,1-1 0,0 0 0,0 1 0,1-1 0,-1 0 0,0 0 0,0 1 0,1-1 0,-1 0 0,0 0 0,1 0 0,-1 1 0,1-1 0,0 0 0,1 2 0,-2-5-6,1 1-1,0 0 1,0-1 0,-1 1-1,1 0 1,-1-1 0,1 1-1,-1-1 1,0 1 0,0-1-1,1 1 1,-1-3 0,4-34-373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3.797"/>
    </inkml:context>
    <inkml:brush xml:id="br0">
      <inkml:brushProperty name="width" value="0.035" units="cm"/>
      <inkml:brushProperty name="height" value="0.035" units="cm"/>
    </inkml:brush>
  </inkml:definitions>
  <inkml:trace contextRef="#ctx0" brushRef="#br0">1 40 18148,'16'-33'1634,"-16"33"-1611,0 0 1,0-1 0,1 1-1,-1-1 1,0 1 0,0 0 0,1-1-1,-1 1 1,0 0 0,0 0 0,1-1-1,-1 1 1,0 0 0,1 0-1,-1-1 1,1 1 0,-1 0 0,0 0-1,1 0 1,-1-1 0,0 1-1,1 0 1,-1 0 0,1 0 0,-1 0-1,1 0 1,-1 0 0,0 0-1,1 0 1,-1 0 0,1 0 0,-1 0-1,0 0 1,1 0 0,-1 1 0,1-1-1,-1 0 1,0 0 0,1 0-1,0 1 1,0 0 32,0 0-1,-1 0 1,1 0 0,0 0-1,0 1 1,-1-1 0,1 0-1,0 0 1,-1 1 0,1-1-1,-1 2 1,6 31 846,-1-1 1,-3 0-1,-1 49 1,0-10-215,0-33-418,9 145 746,-6-142-988,2-1 1,15 56-1,-18-89-169,-1-1 0,1 1 0,0-1 0,1 0 0,-1 0 0,2 0 1,-1-1-1,7 8 0,-10-13 54,0 0 0,0 0 0,0 0 0,0 0 0,1 0 1,-1 0-1,0 0 0,0-1 0,1 1 0,-1 0 0,1-1 1,-1 1-1,0-1 0,1 1 0,-1-1 0,1 0 0,-1 0 0,1 0 1,2 0-1,-2 0-48,0-1 0,0 0 1,0 0-1,0 0 0,0 0 0,0 0 1,-1 0-1,1-1 0,0 1 0,-1 0 1,1-1-1,-1 0 0,1 1 1,-1-1-1,0 0 0,1 0 0,1-3 1,2-5-250,0 0 0,0-1 0,-1 0 0,4-16 1,0-13-691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1.775"/>
    </inkml:context>
    <inkml:brush xml:id="br0">
      <inkml:brushProperty name="width" value="0.035" units="cm"/>
      <inkml:brushProperty name="height" value="0.035" units="cm"/>
    </inkml:brush>
  </inkml:definitions>
  <inkml:trace contextRef="#ctx0" brushRef="#br0">30 470 18124,'-8'23'1210,"2"0"0,1 1 0,-4 35 0,8-46-875,0 0 0,2 0 0,-1 0-1,1 0 1,1 0 0,0 0 0,1 0 0,5 12 0,-7-22-280,0 0 1,0-1 0,0 1 0,1 0 0,-1-1-1,1 1 1,-1-1 0,1 1 0,0-1-1,0 0 1,0 1 0,0-1 0,1 0 0,-1-1-1,1 1 1,4 3 0,-5-5-38,0 1 0,1-1 0,-1 0 0,0 1 0,0-1 0,1 0 0,-1 0 0,0-1 0,0 1 0,0 0 0,1-1 0,-1 1 0,0-1 0,0 0 0,0 1 0,0-1 0,0 0 0,0-1 0,0 1 0,0 0 0,0 0 0,-1-1 0,4-2 0,4-5-9,-1 0 1,0-1 0,0 0-1,-1 0 1,0 0 0,-1-1-1,0 0 1,-1-1 0,0 1-1,-1-1 1,5-22-1,-1-1 13,-2 0-1,3-67 1,-8 52-11,-2 1 0,-9-59 1,7 85-23,-1 0 1,-2 0 0,0 1-1,-1 0 1,-1 0 0,-20-36-1,26 55 8,1 0-1,-1 0 1,0 1-1,0-1 1,0 1-1,0-1 1,0 1 0,-1 0-1,1 0 1,-1 0-1,0 0 1,1 0-1,-4-1 1,5 3 4,0 0-1,0-1 1,-1 1 0,1 0 0,0 0 0,0 0-1,0 0 1,-1 0 0,1 1 0,0-1 0,0 0 0,0 1-1,0-1 1,0 0 0,0 1 0,0-1 0,0 1-1,0 0 1,0-1 0,0 1 0,0 0 0,0 0-1,0-1 1,0 1 0,0 0 0,1 0 0,-1 0 0,0 0-1,1 0 1,-1 0 0,1 0 0,-1 0 0,1 0-1,-1 2 1,-3 7 34,0-1 0,1 1 1,0 0-1,0 1 0,1-1 0,-1 13 0,0 63 285,3-76-284,0 14 96,2 0 0,0 1 0,1-1 0,2 0 0,0-1 0,16 42 0,-18-56-91,1-1 0,0-1 0,1 1 0,0 0 1,0-1-1,0 0 0,1 0 0,0-1 0,11 9 0,-12-11-30,0-1-1,0 0 1,0 0-1,0 0 1,1-1 0,-1 0-1,1 0 1,-1 0-1,1-1 1,0 0-1,0 0 1,-1-1-1,1 1 1,0-1-1,10-1 1,-5-1-24,0 1 0,0-2 0,-1 0 1,1 0-1,-1-1 0,0 0 0,0 0 0,0-1 0,-1-1 0,15-10 1,-18 11-10,0 0 0,0 0 0,0-1 0,-1 0 0,0 0 1,0 0-1,-1 0 0,1-1 0,-1 0 0,-1 0 0,1 0 1,-1 0-1,0-1 0,-1 1 0,2-12 0,-6-3-225,1 18 175,0 3 40,-2 12-25,3 18 160,1 0 0,1 0 0,1 0 0,2 0 0,14 48 0,-19-75-90,0 0 1,1-1 0,0 1-1,-1 0 1,1 0 0,0 0-1,0-1 1,0 1 0,0 0-1,1-1 1,-1 1 0,0-1-1,1 1 1,-1-1 0,1 0-1,-1 1 1,1-1 0,-1 0-1,1 0 1,0 0 0,0 0-1,-1 0 1,1-1 0,0 1-1,3 0 1,-3-1-67,0-1 0,0 1 0,1-1-1,-1 1 1,0-1 0,0 0 0,0 0 0,0 0 0,0 0 0,0 0 0,0-1-1,0 1 1,0-1 0,0 1 0,-1-1 0,1 0 0,-1 1 0,1-1-1,-1 0 1,0 0 0,2-4 0,3-4-88,0 0 1,-2-1-1,7-19 0,2-14-188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288"/>
    </inkml:context>
    <inkml:brush xml:id="br0">
      <inkml:brushProperty name="width" value="0.035" units="cm"/>
      <inkml:brushProperty name="height" value="0.035" units="cm"/>
    </inkml:brush>
  </inkml:definitions>
  <inkml:trace contextRef="#ctx0" brushRef="#br0">0 580 12771,'1'2'432,"0"0"0,0 1 0,-1-1 0,2 0 0,-1 0 0,0 0 1,0 0-1,1-1 0,-1 1 0,1 0 0,-1-1 0,1 1 0,0 0 0,0-1 0,-1 0 1,5 3-1,-2-2-209,-1 0 0,1 1-1,0-1 1,0-1 0,0 1 0,0 0 0,0-1 0,1 0 0,5 1 0,-6-2-128,0 0-1,0-1 1,-1 1 0,1-1-1,0 0 1,0 0 0,-1 0-1,1 0 1,0-1 0,-1 1-1,1-1 1,-1 0 0,6-4-1,-4 1-1,1 1-1,-2-1 1,1 0-1,-1 0 1,0-1-1,0 1 1,5-10-1,-4 5-5,-1 1-1,0-1 0,0 0 1,-1 0-1,0 0 1,-1 0-1,0-1 0,-1 1 1,0-1-1,-1-12 0,0 20-55,0-1-1,-1 1 1,1-1-1,-1 1 0,0 0 1,0-1-1,-1 1 1,1 0-1,0 0 0,-1 0 1,0 0-1,-3-5 1,4 7-21,0 1 1,0-1 0,1 0 0,-1 1 0,0-1 0,0 0 0,0 1 0,0-1-1,0 1 1,0 0 0,0-1 0,0 1 0,0 0 0,0-1 0,0 1 0,0 0-1,0 0 1,-1 0 0,0 0 2,1 1 0,-1-1 0,0 1 0,0-1 0,1 1 0,-1 0 0,0-1 0,1 1 0,-1 0 0,1 0 1,-1 0-1,1 0 0,-3 3 0,-1 2 24,-1 1 0,1-1 1,1 1-1,-1 1 1,1-1-1,0 0 0,1 1 1,0 0-1,0 0 1,1 0-1,0 0 0,0 0 1,0 9-1,0 3 20,0 0 0,2-1 0,0 1 0,4 29 0,-2-40-34,0 0 1,0 1-1,1-1 1,0 0-1,0 0 1,9 14 0,-11-21-18,0 1 1,1-1 0,-1 0 0,1 0 0,0 1 0,-1-1 0,1 0 0,0 0 0,0-1-1,1 1 1,-1 0 0,0-1 0,1 1 0,-1-1 0,0 0 0,1 0 0,0 0-1,-1 0 1,1 0 0,0 0 0,-1-1 0,1 0 0,0 1 0,0-1 0,-1 0 0,6-1-1,-2 0 3,0-1-1,0 0 0,0-1 0,-1 0 1,1 0-1,-1 0 0,0 0 0,1-1 1,-2 0-1,1 0 0,0-1 0,-1 1 1,0-1-1,0 0 0,5-8 0,6-9 16,-1 0 0,13-33 1,-3-3 56,23-83 1,-20 54-97,-27 87 14,0 0 0,0 0 0,0 0 1,0 1-1,0-1 0,0 0 0,0 0 1,1 1-1,-1-1 0,0 0 1,0 0-1,0 0 0,0 1 0,1-1 1,-1 0-1,0 0 0,0 0 0,0 0 1,0 0-1,1 1 0,-1-1 1,0 0-1,0 0 0,1 0 0,-1 0 1,0 0-1,0 0 0,1 0 0,-1 0 1,0 0-1,0 0 0,1 0 0,-1 0 1,0 0-1,0 0 0,0 0 1,1 0-1,-1 0 0,0 0 0,0 0 1,1 0-1,-1 0 0,0 0 0,0-1 1,0 1-1,1 0 0,-1 0 1,0 0-1,0 0 0,0 0 0,1-1 1,-1 1-1,0 0 0,0 0 0,0 0 1,0-1-1,0 1 0,0 0 0,1 0 1,-1-1-1,0 1 0,3 11-9,0 0 1,3 22-1,-1-6-1,7 36 7,17 73 60,-23-113-38,1 1 1,2-1-1,16 32 1,-22-50-33,0 0 1,0 1-1,0-2 1,1 1-1,0 0 1,0-1-1,0 0 1,6 5 0,-8-8-30,-1 0 1,0-1 0,0 1-1,0 0 1,0-1 0,0 1-1,1-1 1,-1 0 0,0 1-1,0-1 1,1 0 0,-1 0-1,0 0 1,1 1 0,-1-1-1,0-1 1,1 1 0,-1 0-1,0 0 1,0 0 0,1-1-1,-1 1 1,0-1 0,0 1-1,1-1 1,-1 1 0,0-1-1,0 0 1,0 0 0,0 1-1,0-1 1,0 0 0,0 0-1,0 0 1,0 0 0,-1 0-1,1 0 1,0 0 0,-1 0-1,1-1 1,0-1 0,3-4-181,-1 0 0,0-1 0,0 1 0,0-1 1,-1 1-1,-1-1 0,2-11 0,0-60-512,-4 6-92</inkml:trace>
  <inkml:trace contextRef="#ctx0" brushRef="#br0" timeOffset="1">589 0 18036,'6'22'1336,"-3"2"-1384,0 0-368,1-3 328,7-6-24,2-5-160,11-7-96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4.783"/>
    </inkml:context>
    <inkml:brush xml:id="br0">
      <inkml:brushProperty name="width" value="0.035" units="cm"/>
      <inkml:brushProperty name="height" value="0.035" units="cm"/>
    </inkml:brush>
  </inkml:definitions>
  <inkml:trace contextRef="#ctx0" brushRef="#br0">91 641 16396,'-1'43'1239,"0"-21"-784,1 1-1,1-1 0,0 0 1,2 1-1,7 26 1,-10-46-352,1-1 1,0 1 0,0-1-1,0 1 1,1-1 0,-1 0-1,0 1 1,1-1 0,0 0-1,2 3 1,-3-4-73,0-1 1,0 1-1,0-1 0,0 1 1,-1-1-1,1 0 1,0 1-1,0-1 0,0 0 1,0 0-1,0 0 1,0 0-1,0 0 0,0 0 1,0 0-1,0 0 1,0 0-1,0 0 0,0 0 1,-1-1-1,1 1 1,0 0-1,0-1 0,0 1 1,0-1-1,0 1 1,-1-1-1,1 1 0,0-1 1,0 1-1,-1-1 1,1 0-1,0 1 0,-1-1 1,1 0-1,0 0 1,6-8 62,0 0 0,0 0 0,-1-1 0,0 1 0,6-15 0,20-57 10,-31 77-100,15-43 10,-3-1 0,-1 0 0,-3-1 0,-2 0 0,-2-1 0,-2 1 1,-2-1-1,-3 1 0,-8-57 0,7 86-16,-1 1 0,-9-27 0,10 39-1,1 1 1,-1 0-1,0 0 1,0 0-1,-1 0 1,1 0-1,-1 1 1,-1 0 0,1-1-1,-9-6 1,12 11 0,-1 0 1,0-1-1,1 1 0,-1 0 1,0 0-1,0 1 1,1-1-1,-1 0 1,0 1-1,0-1 1,0 1-1,0-1 0,0 1 1,0 0-1,0 0 1,0 0-1,0 0 1,0 0-1,0 0 1,0 1-1,0-1 0,0 1 1,0-1-1,0 1 1,0 0-1,1-1 1,-1 1-1,0 0 0,0 0 1,1 1-1,-1-1 1,1 0-1,-1 0 1,-1 3-1,-5 5 24,0-1 0,1 2 0,0-1 0,-9 18-1,14-24-6,-14 28 128,0-1 1,2 2-1,1 0 0,2 0 1,1 1-1,2 0 1,-6 46-1,13-72-99,1 0 0,-1 0 0,1 0-1,1 0 1,-1 0 0,1 0 0,0 0 0,3 7 0,-3-11-31,0 0 0,0-1 0,1 1 0,-1 0 0,1-1 0,0 1 0,0-1 0,0 1 0,0-1 0,0 0 0,1 0 0,-1 0 0,0 0 0,1-1 0,0 1 0,-1 0 0,1-1 0,0 0 0,0 0 0,4 2 0,21 4 42,50 5 0,-56-9-93,-1 0 0,0 1 1,0 1-1,38 14 0,-46-13-72,-1 1 0,0 0 0,-1 0 0,0 1-1,0 1 1,0 0 0,-1 0 0,-1 1-1,1 0 1,-2 1 0,1 0 0,-2 0 0,9 16-1,-3 14-214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5.820"/>
    </inkml:context>
    <inkml:brush xml:id="br0">
      <inkml:brushProperty name="width" value="0.035" units="cm"/>
      <inkml:brushProperty name="height" value="0.035" units="cm"/>
    </inkml:brush>
  </inkml:definitions>
  <inkml:trace contextRef="#ctx0" brushRef="#br0">54 508 18500,'-1'-1'83,"1"1"0,-1-1-1,0 1 1,1-1 0,-1 1 0,0-1 0,0 1-1,1 0 1,-1-1 0,0 1 0,0 0 0,1 0-1,-1-1 1,0 1 0,0 0 0,0 0 0,1 0-1,-1 0 1,0 0 0,0 0 0,0 0 0,0 0-1,1 1 1,-1-1 0,0 0 0,0 0 0,1 1-1,-1-1 1,0 0 0,-1 1 0,1 1 57,-1 0 0,1 0 0,-1-1 0,1 1 0,0 0 0,-1 0 0,1 0-1,0 0 1,0 0 0,-1 5 0,-1 5 352,0 0 0,1 0 0,-1 15-1,1-8-282,2-1 0,-1 1-1,2-1 1,1 1 0,0-1 0,1 0-1,1 0 1,1 0 0,11 29-1,-12-42-225,-1 1-1,1-1 0,0 0 0,1 0 1,-1-1-1,1 1 0,0-1 0,0 0 0,0-1 1,1 1-1,10 5 0,-7-5-45,0 2 0,-1-1 0,0 1 0,9 9 0,-6-2 15,0 0 0,-1 1 0,-1 0 0,0 1 0,-1 0 0,-1 0 0,0 1-1,-1 0 1,5 21 0,-2 4 50,-1 0 0,5 66 0,-11-67 112,-2-1-1,-1 0 0,-13 74 1,8-84 5,-1-1 1,-1 0 0,-2 0 0,-1-1 0,-26 49 0,5-30 119,30-43-229,0 0 0,-1-1 0,1 0-1,-1 1 1,0-1 0,1 0 0,-1 0 0,0 0 0,0 0 0,0-1 0,-1 1-1,1-1 1,-6 2 0,8-3-12,0 0 0,0 0 0,0-1 0,0 1 0,0 0 0,-1 0 1,1 0-1,0-1 0,0 1 0,0-1 0,0 1 0,1-1 0,-1 1 0,0-1 0,0 1 0,0-1 0,0 0 0,0 0 0,1 1 0,-1-1 0,0 0 0,1 0 0,-1 0 1,0 0-1,1 0 0,-1 0 0,1 0 0,0 0 0,-1 0 0,1 0 0,0 0 0,-1 0 0,1 0 0,0-1 0,-5-39-59,5 38 55,0-29-35,2 0 0,1-1 0,11-48-1,33-96-41,-27 108 77,79-333 133,-78 291-22,11-187 0,-33 220-48,0 71-47,0 0 1,0 0-1,0 0 0,-1 0 0,0 0 0,-1 0 1,-3-7-1,6 13-8,-1-1 0,1 1 0,-1 0 0,1 0 0,-1 0 0,0 0-1,1 0 1,-1 0 0,0 0 0,0 0 0,0 0 0,0 0 0,0 0 0,0 0 0,0 1 0,0-1 0,0 0 0,0 1 0,0-1 0,0 1 0,-1-1 0,1 1 0,0-1 0,0 1 0,0 0 0,-1 0-1,1 0 1,0 0 0,-1 0 0,1 0 0,0 0 0,0 0 0,-1 0 0,1 0 0,0 1 0,0-1 0,0 0 0,-1 1 0,1-1 0,-1 2 0,-2 1 4,0-1 1,1 1-1,-1 0 1,1 1-1,0-1 1,0 1 0,1-1-1,-1 1 1,-2 5-1,-7 15 47,2 1 1,1-1-1,1 2 0,1-1 0,1 1 1,1 0-1,2 0 0,0 1 0,2-1 0,3 46 1,-1-64-32,0 0 0,1 0 0,0 1 1,0-1-1,1 0 0,0-1 0,0 1 1,8 13-1,-9-18-15,0 0 0,0-1 0,0 1 1,0-1-1,1 1 0,-1-1 0,1 0 0,-1 0 0,1 0 0,0 0 0,0 0 1,0-1-1,0 1 0,0-1 0,0 0 0,1 0 0,-1 0 0,0 0 1,1-1-1,-1 1 0,0-1 0,1 0 0,-1 0 0,4 0 0,1-1-11,0-1-1,0 0 0,0-1 0,0 0 0,-1 0 0,1 0 0,-1-1 0,0 0 1,0-1-1,0 1 0,0-1 0,8-9 0,2-2-45,0-2-1,-2 0 1,15-21-1,-14 17-66,-1-1-1,-2 0 1,0-1 0,-2 0-1,0-1 1,-2 0 0,-1-1-1,0 0 1,5-44-1,-13 40-58,1 30 173,-1 0 0,0 0-1,0 0 1,0-1 0,0 1-1,0 0 1,0-1 0,0 1-1,0 0 1,0 0-1,0-1 1,0 1 0,0 0-1,0 0 1,-1 0 0,1-1-1,0 1 1,0 0 0,0 0-1,0-1 1,0 1 0,0 0-1,-1 0 1,1 0 0,0-1-1,0 1 1,0 0-1,0 0 1,-1 0 0,1 0-1,0-1 1,0 1 0,-1 0-1,1 0 1,0 0 0,0 0-1,-1 0 1,-5 8-23,-4 14 75,4 1 59,2 1-1,0-1 0,1 0 1,1 34-1,2-41-39,1 0 0,1 0 0,0 1 0,1-1 1,1 0-1,0-1 0,9 19 0,-12-30-54,1-1 0,-1 0 1,1 0-1,0 0 0,0 0 0,0 0 0,0-1 1,1 1-1,-1-1 0,1 1 0,0-1 0,-1 0 1,1 0-1,0 0 0,5 2 0,-6-3-10,0 0-1,1-1 1,-1 1-1,1-1 1,-1 1-1,1-1 1,0 0-1,-1 0 1,1 0-1,-1-1 1,1 1-1,-1-1 1,1 1-1,-1-1 1,1 0-1,-1 0 1,0 0-1,1 0 1,-1 0-1,0 0 1,0-1-1,3-1 1,3-4-12,-1 0 1,1 0-1,-1-1 0,-1 0 1,1-1-1,-1 1 0,-1-1 0,1 0 1,-2-1-1,1 1 0,-1-1 1,5-20-1,-2 5-38,-2-1 0,-1 0 0,-1 0 0,0-28 1,-3 42 22,0-33-72,0 42 85,-1 0 1,1 0-1,-1 0 0,0 0 0,1 0 1,-1 0-1,-1 0 0,1 0 0,0 0 0,-1 0 1,-1-3-1,2 6 9,1 0 1,0 0-1,0 0 1,0-1-1,0 1 0,-1 0 1,1 0-1,0 0 1,0 0-1,0-1 0,-1 1 1,1 0-1,0 0 1,0 0-1,-1 0 0,1 0 1,0 0-1,0 0 1,-1 0-1,1 0 0,0 0 1,0 0-1,-1 0 1,1 0-1,0 0 0,0 0 1,-1 0-1,1 0 1,0 0-1,0 0 0,-1 0 1,1 0-1,0 0 1,0 0-1,-1 1 1,1-1-1,0 0 0,0 0 1,0 0-1,-1 0 1,1 1-1,0-1 0,0 0 1,0 0-1,0 0 1,-1 1-1,1-1 0,-6 15 5,2 4 48,2 1 0,0 0 1,1 0-1,1 0 0,1-1 1,0 1-1,2 0 1,0 0-1,2-1 0,7 22 1,-10-34-25,1 0 0,0-1 0,0 1 0,0-1 1,1 0-1,0 0 0,0 0 0,9 9 0,-10-13-17,-1 0-1,1 0 1,0 0-1,0 0 1,0 0 0,0-1-1,0 1 1,0-1-1,0 0 1,0 0-1,1 0 1,-1 0-1,0 0 1,1-1-1,-1 1 1,0-1-1,1 0 1,-1 0-1,1-1 1,3 0-1,2-1 3,-1-1 1,0 0-1,-1 0 0,1 0 0,-1-1 0,1-1 0,-1 1 0,0-1 0,-1 0 0,1-1 0,-1 0 0,0 0 0,0 0 0,6-10 0,0-1 7,0 0 0,-2 0 0,0-1 0,14-36 0,-17 32-8,0-1-1,-1 0 0,-2 0 0,0-1 0,-2 0 0,0 1 0,-1-1 0,-4-26 1,-5 12-4,8 37-7,0 0 0,-1 0 0,1 0 0,0 0 1,0 0-1,-1 0 0,1 0 0,-1 0 0,1 1 0,-1-1 0,1 0 0,-1 0 0,1 0 1,-1 1-1,0-1 0,0 0 0,1 1 0,-1-1 0,0 0 0,0 1 0,0-1 0,1 1 1,-1 0-1,0-1 0,0 1 0,0-1 0,0 1 0,0 0 0,0 0 0,0 0 0,-2 0 1,2 0 0,0 1 0,0-1 0,0 1 1,0-1-1,0 1 0,0 0 1,0 0-1,1-1 0,-1 1 1,0 0-1,0 0 0,1 0 1,-1 0-1,1 0 0,-1 0 1,1 0-1,-1 0 0,1 0 1,-1 0-1,1 0 0,0 1 1,0-1-1,-1 2 0,-1 30 35,2-29-33,0 2 2,1-1 1,-1 1 0,1 0-1,0-1 1,1 1 0,0-1-1,-1 1 1,2-1 0,-1 0-1,5 8 1,-7-12-6,1 0-1,0 0 1,0 0 0,0 1-1,0-1 1,0 0 0,0-1-1,0 1 1,0 0-1,1 0 1,-1 0 0,0-1-1,0 1 1,1 0 0,-1-1-1,1 1 1,-1-1 0,3 1-1,-2-1-2,0-1-1,0 1 1,0 0-1,0-1 1,0 1-1,-1-1 0,1 0 1,0 0-1,0 0 1,0 0-1,-1 0 1,1 0-1,0 0 1,-1 0-1,1 0 1,-1-1-1,3-2 1,4-6-40,1-1 0,-2 0 1,1 0-1,-1-1 0,-1 1 1,0-1-1,-1-1 0,4-14 1,24-108-554,-29 115 470,-1 8 28,-3 12 96,0 0 0,0 0 0,0 0 1,0 0-1,0 0 0,0 0 0,0 0 0,0 0 1,0 0-1,0 0 0,0 0 0,0 1 0,0-1 0,1 0 1,-1 0-1,0 0 0,0 0 0,0 0 0,0 0 1,0 0-1,0 0 0,0 0 0,0 0 0,0 0 1,0 0-1,0 0 0,0 0 0,0 0 0,0 0 1,0 0-1,0 0 0,0 0 0,0 0 0,0 0 1,1 0-1,-1 0 0,0 0 0,0 0 0,0 0 1,0 0-1,0 0 0,0 0 0,0 0 0,0 0 1,0 0-1,0 0 0,0 0 0,0 0 0,0 0 1,0 0-1,0 0 0,0 0 0,0 0 0,1 0 0,-1 0 1,0 0-1,0 0 0,0 0 0,0 0 0,0 0 1,0 0-1,0 0 0,0 0 0,0-1 0,0 1 1,0 0-1,0 0 0,0 0 0,0 0 0,3 25 35,-2 54 452,3-1-1,24 131 1,-28-209-485,3 11 68,0-1 1,7 19-1,-9-27-65,-1-1 0,1 1-1,0 0 1,0-1 0,0 1 0,0-1-1,0 1 1,0-1 0,0 0 0,1 1-1,-1-1 1,0 0 0,1 0 0,-1 0-1,1 0 1,-1 0 0,1 0 0,-1 0-1,1 0 1,0-1 0,0 1 0,-1-1-1,1 1 1,2-1 0,-2 0-29,0 0-1,-1-1 1,1 1 0,0-1-1,-1 1 1,1-1-1,0 0 1,-1 0 0,1 1-1,-1-1 1,1 0 0,-1-1-1,0 1 1,1 0-1,-1 0 1,0-1 0,0 1-1,0 0 1,0-1-1,0 1 1,0-1 0,0 1-1,1-4 1,2-4-352,0-1 1,4-18-1,-3 2-138,-1-1 1,-1 0-1,-1 1 1,-4-51-1,-3 4-313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353"/>
    </inkml:context>
    <inkml:brush xml:id="br0">
      <inkml:brushProperty name="width" value="0.035" units="cm"/>
      <inkml:brushProperty name="height" value="0.035" units="cm"/>
    </inkml:brush>
  </inkml:definitions>
  <inkml:trace contextRef="#ctx0" brushRef="#br0">2 1 16396,'-2'22'2032,"4"4"-1176,1-2-440,7-5 2225,2-1-2089,8-6-1128,4-1 424,1-7-16,4-1-160,4-3-168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6.870"/>
    </inkml:context>
    <inkml:brush xml:id="br0">
      <inkml:brushProperty name="width" value="0.035" units="cm"/>
      <inkml:brushProperty name="height" value="0.035" units="cm"/>
    </inkml:brush>
  </inkml:definitions>
  <inkml:trace contextRef="#ctx0" brushRef="#br0">227 1046 18532,'-25'98'2556,"-2"14"-658,25-99-1529,0 1 0,1 0 0,1 0 0,0 0 0,1 0 0,2 14 0,-3-26-316,1 0-1,-1 0 1,0-1-1,1 1 0,-1 0 1,1 0-1,0-1 1,0 1-1,0 0 1,0-1-1,0 1 0,0-1 1,0 1-1,0-1 1,0 0-1,1 1 0,-1-1 1,2 1-1,-2-1-22,1-1-1,-1 0 1,1 0 0,-1 1-1,0-1 1,1 0-1,-1 0 1,1-1 0,-1 1-1,0 0 1,1 0-1,-1-1 1,1 1-1,-1 0 1,0-1 0,0 0-1,1 1 1,-1-1-1,0 0 1,0 1 0,0-1-1,1 0 1,-1 0-1,0 0 1,0 0 0,-1 0-1,3-2 1,10-12 3,0-1 1,-1 0 0,-1 0-1,-1-1 1,0-1-1,-1 0 1,12-33 0,-5 3-81,18-98 1,-24 78-201,-2-1 0,-3 0 0,-3 0 0,-4 0 0,-11-85 0,7 117-9,-15-58-1,18 84 202,-1 1 0,0-1-1,-1 1 1,1 0 0,-2 0 0,0 0-1,0 1 1,0 0 0,-14-14 0,18 21 43,-1-1 0,1 1 0,-1 0 0,0 0 0,0 0 0,0 0 0,0 1 0,0-1 0,0 1 0,0 0 0,0 0 0,-1 0 0,1 0 0,0 0 0,-1 1 0,1 0 0,-1 0 0,1-1 0,0 2 0,-1-1 0,1 0 0,-1 1 0,1 0 0,0-1 0,0 1 0,-1 1 0,1-1 0,0 0 0,0 1 0,0-1 0,0 1 0,0 0 0,-3 3 0,-6 5 70,1 1 0,1 0-1,-1 0 1,2 1-1,0 0 1,-9 16 0,2-4 68,2 0 1,1 2-1,1-1 1,1 2-1,1-1 1,2 2 0,1-1-1,1 1 1,-4 33-1,10-55-96,-1 1-1,1-1 1,1 0-1,-1 1 1,1-1-1,0 1 1,0-1-1,1 0 1,0 0-1,0 0 1,0 0-1,1 0 1,4 7-1,-4-9-25,0-1 0,0 1-1,1-1 1,-1 1 0,1-1 0,0 0-1,0-1 1,0 1 0,1-1-1,-1 1 1,1-1 0,-1-1 0,1 1-1,0-1 1,-1 1 0,1-1 0,8 0-1,23 2-230,0-2-1,47-4 1,-50 1 31,0 1 1,62 7 0,-83-4 179,-1 0 1,0 1-1,0 0 1,0 1-1,-1 0 1,1 0-1,-1 1 1,0 1 0,-1 0-1,1 0 1,-1 1-1,12 11 1,-10-5 44,0-1-1,-1 2 1,-1-1 0,0 1 0,-1 1 0,0 0 0,-1 0 0,-1 0-1,-1 1 1,7 28 0,-7-31-664,-5-13 608,0 0 1,0 0 0,1 0 0,-1 0 0,0 0 0,0 0-1,0 0 1,0 0 0,0 0 0,0 0 0,0 0-1,0 0 1,1 0 0,-1 0 0,0 0 0,0 0 0,0 0-1,0 0 1,0 0 0,0 0 0,0 0 0,1 0-1,-1 0 1,0 0 0,0 0 0,0 0 0,0 0 0,0 0-1,0 0 1,0 0 0,0 0 0,0-1 0,0 1-1,1 0 1,-1 0 0,0 0 0,0 0 0,0 0 0,0 0-1,0 0 1,0 0 0,0-1 0,0 1 0,0 0-1,0 0 1,0 0 0,0 0 0,0 0 0,0 0 0,5-26-1574,-5 22 1797,5-35-852,-1-15-183</inkml:trace>
  <inkml:trace contextRef="#ctx0" brushRef="#br0" timeOffset="1">811 1 18796,'4'15'423,"0"-1"-1,-1 2 1,-1-1-1,0 0 1,-1 0 0,-1 1-1,-1-1 1,-2 19-1,1 19 716,3 39-493,4-1 0,5 1 0,3-2 0,5 0 0,3 0-1,34 86 1,1-26-2214,-73-166 68,-307-402 1663,315 407-39,5 6-36,0 1 0,0-1 0,1-1 0,0 1 0,0 0 0,0-1 0,0 0 0,1 0 0,-3-9 0,5 14-58,0-1 0,0 0-1,0 1 1,0-1 0,0 1-1,1-1 1,-1 1 0,0-1-1,1 1 1,-1-1 0,1 1-1,-1 0 1,1-1 0,0 1-1,0 0 1,-1-1 0,1 1-1,0 0 1,0 0 0,0 0-1,0-1 1,1 1 0,-1 0-1,0 1 1,0-1 0,1 0-1,-1 0 1,2 0 0,7-4 79,-1 2 0,0-1 0,16-2 0,-8 1 15,188-54 480,284-88-5163,-410 120 3759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07.449"/>
    </inkml:context>
    <inkml:brush xml:id="br0">
      <inkml:brushProperty name="width" value="0.035" units="cm"/>
      <inkml:brushProperty name="height" value="0.035" units="cm"/>
    </inkml:brush>
  </inkml:definitions>
  <inkml:trace contextRef="#ctx0" brushRef="#br0">108 2706 16748,'-15'10'406,"-10"7"378,-42 37-1,105-75 639,1073-590 2433,-172 193-3176,11 19-735,-144 62 323,894-348-266,-901 403-410,-700 248-18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6:24.201"/>
    </inkml:context>
    <inkml:brush xml:id="br0">
      <inkml:brushProperty name="width" value="0.035" units="cm"/>
      <inkml:brushProperty name="height" value="0.035" units="cm"/>
    </inkml:brush>
  </inkml:definitions>
  <inkml:trace contextRef="#ctx0" brushRef="#br0">1 28 14027,'0'1'37,"0"0"0,0 0 0,0 0 0,1 0 0,-1 0 0,0 0 0,1 0 0,-1 0 0,1-1 0,-1 1 0,1 0 0,-1 0 0,1 0 0,0-1 0,-1 1 0,1 0 0,0-1 0,0 1 0,-1 0 0,1-1 0,0 1 0,0-1 0,0 0 0,0 1 0,0-1 0,0 0 0,0 1 0,0-1 0,0 0 0,0 0 0,0 0 0,0 0 0,-1 0 0,3 0 0,38-1 74,-37 0-53,134-19-14,33-3-87,-141 21 39,1 1 0,0 2 1,51 7-1,40 14 34,218 28 34,205-37 17,-57-3-64,-211 9 2,256 12 104,94-37 29,164 5-60,992 86-96,-1081-81-36,140-7-104,-537 7 147,-46-10 74,0-11 1,278-54-1,-518 67-72,192-26 224,-177 27-9,1 2 0,-1 1 0,1 2 0,37 6 0,1 12 73,-73-20-293,1 0-1,-1 0 1,1 0-1,-1 0 1,1 0-1,-1 0 1,1 0-1,-1 0 0,1 0 1,-1 0-1,1-1 1,-1 1-1,1 0 1,-1 0-1,1 0 1,-1-1-1,1 1 1,-1 0-1,1 0 1,-1-1-1,0 1 1,1 0-1,-1-1 1,1 1-1,-1-1 1,1-6-72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47:45.241"/>
    </inkml:context>
    <inkml:brush xml:id="br0">
      <inkml:brushProperty name="width" value="0.035" units="cm"/>
      <inkml:brushProperty name="height" value="0.035" units="cm"/>
    </inkml:brush>
  </inkml:definitions>
  <inkml:trace contextRef="#ctx0" brushRef="#br0">11 6 12307,'-11'-5'177,"25"9"-60,33 15 47,484 191 513,23-46-492,-393-129-124,251 22 1,80-37-1,3-22-52,-276 0 1,591 1 59,659-10 372,216-124 770,-177 15-560,-1384 116-582,627-27 397,-5-32-306,-563 37-319,-48 6-539,175-4 0,-287 25 519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14.542"/>
    </inkml:context>
    <inkml:brush xml:id="br0">
      <inkml:brushProperty name="width" value="0.025" units="cm"/>
      <inkml:brushProperty name="height" value="0.025" units="cm"/>
      <inkml:brushProperty name="color" value="#E71224"/>
    </inkml:brush>
  </inkml:definitions>
  <inkml:trace contextRef="#ctx0" brushRef="#br0">0 0 7815,'0'0'8857,"7"2"-8275,102 20-316,1-5 0,134 5 0,228-17-6611,-466-5 6169,89-2-4020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15.452"/>
    </inkml:context>
    <inkml:brush xml:id="br0">
      <inkml:brushProperty name="width" value="0.025" units="cm"/>
      <inkml:brushProperty name="height" value="0.025" units="cm"/>
      <inkml:brushProperty name="color" value="#E71224"/>
    </inkml:brush>
  </inkml:definitions>
  <inkml:trace contextRef="#ctx0" brushRef="#br0">0 127 8200,'0'0'8392,"57"18"-7271,-8-18-449,13 0-223,13-15-257,10-3-128,3-2-32,1-3-224,-1-2-961,-12 3-2851,-8 0-3107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2.629"/>
    </inkml:context>
    <inkml:brush xml:id="br0">
      <inkml:brushProperty name="width" value="0.035" units="cm"/>
      <inkml:brushProperty name="height" value="0.035" units="cm"/>
    </inkml:brush>
  </inkml:definitions>
  <inkml:trace contextRef="#ctx0" brushRef="#br0">151 1 20708,'-4'41'830,"-2"0"-1,-18 69 1,5-31-142,-75 393 1722,91-456-2291,2-21-55,5-32-47,30-366-187,-18 183 69,-15 197 91,-1 17 8,0 0 1,0 0 0,1 0 0,0 0 0,0 0 0,1 0-1,2-6 1,-2 10 2,1 7 0,25 130 23,-8-34 16,23 64 72,-34-137-65,1 0 1,1-1 0,28 47-1,-39-74-45,24 33 69,-22-31-66,-1 0 1,1-1-1,-1 1 1,1-1 0,0 1-1,0-1 1,0 0-1,-1 0 1,1 0-1,0 0 1,1 0 0,-1 0-1,0 0 1,0-1-1,4 1 1,-6-1-5,1 0 1,-1 1-1,1-1 1,-1 0-1,1-1 0,-1 1 1,1 0-1,0 0 1,-1 0-1,1 0 1,-1 0-1,1 0 1,-1-1-1,1 1 1,-1 0-1,1-1 1,-1 1-1,1 0 0,-1-1 1,0 1-1,1 0 1,-1-1-1,1 1 1,-1-1-1,0 1 1,1 0-1,-1-1 1,0 1-1,0-1 0,1 0 1,-1 1-1,0-1 1,0 1-1,0-1 1,0 1-1,1-1 1,-1 1-1,0-1 1,0 1-1,0-1 1,0 0-1,0 1 0,-1-1 1,1 1-1,0-1 1,0 1-1,0-1 1,-1 0-1,1-2-13,-1 0 1,0 0-1,0 0 0,-1 0 0,1 0 1,-1 0-1,-3-4 0,-1 0-57,-1 1 0,1-1 0,-2 1 1,1 1-1,0 0 0,-1 0 0,0 0 0,0 1 0,-17-6 0,-7 0-46,-45-9 1,55 14 272,21 3 332,9-3-226,17-6-104,-10 4-65,6-3-371,0 0-1,-1-2 1,30-22-1,-43 28 247,0-1-1,0 0 1,0 0 0,-1 0 0,0 0-1,0-1 1,-1 0 0,0-1 0,0 1-1,-1-1 1,5-14 0,2-27-272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38.812"/>
    </inkml:context>
    <inkml:brush xml:id="br0">
      <inkml:brushProperty name="width" value="0.025" units="cm"/>
      <inkml:brushProperty name="height" value="0.025" units="cm"/>
      <inkml:brushProperty name="color" value="#E71224"/>
    </inkml:brush>
  </inkml:definitions>
  <inkml:trace contextRef="#ctx0" brushRef="#br0">0 38 7591,'544'23'3614,"429"25"-3275,3-72 449,-464-16-634,220-5-223,-631 45-1879,-65 0-610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37.459"/>
    </inkml:context>
    <inkml:brush xml:id="br0">
      <inkml:brushProperty name="width" value="0.025" units="cm"/>
      <inkml:brushProperty name="height" value="0.025" units="cm"/>
      <inkml:brushProperty name="color" value="#E71224"/>
    </inkml:brush>
  </inkml:definitions>
  <inkml:trace contextRef="#ctx0" brushRef="#br0">4307 533 10922,'-184'-97'493,"84"42"-520,-3 4 0,-123-42-1,89 53-182,-268-42-1,-149 20-67,543 61 278,1 0 0,-551-43 94,384 37-5,-208 21 0,298-4 118,1 3 1,1 5-1,1 3 0,0 4 0,-112 50 0,128-44-73,1 3 1,2 4-1,1 2 1,2 2-1,3 4 0,-86 82 1,115-95-164,1 1 1,2 1-1,1 1 1,2 2 0,1 0-1,2 2 1,2 0-1,-25 80 1,28-64-162,2 1 0,3 1 0,3-1 0,2 2 0,3-1 0,5 77 0,3-84 66,2 0-1,3 0 1,2 0-1,2-2 1,2 0-1,44 91 1,-24-71-99,3-2 1,2-1-1,99 116 1,-98-136 236,2-2-1,2-1 1,2-3 0,1-2 0,3-2 0,56 30 0,-30-26 58,1-4 0,1-3 0,149 40 0,-92-41 79,229 22 0,132-30-11,-252-28-126,-1-11 0,0-11 1,-2-10-1,-2-11 0,345-113 0,20-68 267,-495 177-151,-2-5 0,-2-5 0,119-90 0,-196 129 76,-1-2 0,-1 0 0,-2-2 0,-1-1 0,0-1 0,28-44 0,-47 61-136,0 1 0,-1-1 1,0-1-1,0 1 0,-1-1 0,-1 1 1,0-1-1,-1 0 0,0 0 0,0-13 1,-2 16-57,-1-1 0,0 1 0,0 0 1,-1-1-1,-1 1 0,1 0 1,-1 0-1,-1 1 0,0-1 1,0 1-1,0-1 0,-1 1 1,-1 0-1,-9-10 0,-2-1-185,0 1 0,-2 2 0,0-1 0,-1 2-1,-1 1 1,0 1 0,-38-18 0,4 6-1227,-1 4 0,-63-17 1,-34 0-5004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7:40.100"/>
    </inkml:context>
    <inkml:brush xml:id="br0">
      <inkml:brushProperty name="width" value="0.025" units="cm"/>
      <inkml:brushProperty name="height" value="0.025" units="cm"/>
      <inkml:brushProperty name="color" value="#E71224"/>
    </inkml:brush>
  </inkml:definitions>
  <inkml:trace contextRef="#ctx0" brushRef="#br0">3946 316 2530,'-304'-142'6464,"202"105"-6235,-2 5 0,0 4 0,-2 4-1,-1 5 1,-124-5 0,113 17-317,1 5 1,-1 5-1,0 5 0,1 5 1,1 6-1,-189 55 0,120-10-1174,3 9 0,-171 95 0,-94 99 1792,386-225-108,2 2 0,1 3 0,3 3 0,-65 76 0,81-79-308,2 3 1,2 1-1,2 2 1,3 1 0,-38 92-1,44-83-94,2 0 0,4 1 0,2 1 0,3 1-1,2 0 1,-1 90 0,11-122-42,2 1 0,2-1 0,1 1 0,1-1 0,2-1 0,2 1 0,0-1-1,3-1 1,1 1 0,1-2 0,1 0 0,2-1 0,1-1 0,24 30 0,-2-13-41,2-3 0,3-1 1,0-2-1,3-2 0,97 59 0,-43-40 71,2-4 1,126 44-1,-112-56-25,2-5 1,1-6 0,129 16 0,-83-26-48,295-5 0,-137-35 488,601-115 1,-33-75 780,-628 130-660,333-149 1,-457 163-408,229-142 0,-312 169-126,-2-2 1,-1-2-1,-3-3 0,-1-3 1,-3-1-1,52-70 1,-85 100 0,-2-1 0,0 0 0,-2 0-1,0-2 1,9-28 0,-17 44-33,-1 0-1,0-1 1,0 1-1,-1 0 1,0-1-1,0 0 1,-1 1 0,0-1-1,0 1 1,0-1-1,-1 1 1,-1-1-1,1 1 1,-1 0-1,0-1 1,-1 1-1,0 0 1,0 0-1,-1 1 1,-8-14-1,2 10-268,0 0-1,-1 1 0,-1 0 1,0 1-1,0 0 0,0 1 0,-1 0 1,0 1-1,0 0 0,-22-5 0,-85-23-3751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8:48.616"/>
    </inkml:context>
    <inkml:brush xml:id="br0">
      <inkml:brushProperty name="width" value="0.025" units="cm"/>
      <inkml:brushProperty name="height" value="0.025" units="cm"/>
      <inkml:brushProperty name="color" value="#E71224"/>
    </inkml:brush>
  </inkml:definitions>
  <inkml:trace contextRef="#ctx0" brushRef="#br0">3683 532 11531,'-13'-3'1335,"-7"-3"-1144,0-1 0,-37-18 0,47 20-176,1 0-1,0-1 0,0 0 0,0 0 0,1-1 0,0-1 0,0 1 1,1-1-1,-9-13 0,-39-68-64,31 47-44,-41-54 1,54 83 78,-1 0 0,0 1 0,0 0 0,-1 1-1,-1 0 1,0 1 0,-27-15 0,13 12 5,-1 2 0,0 0-1,-1 2 1,0 1 0,-1 1-1,-42-3 1,-192 1 534,223 9-410,-623 34 783,370-13-689,85-6-164,-257 50 0,380-46-26,0 3-1,1 4 0,2 4 1,1 3-1,-125 70 0,175-83 1,2 2 0,0 0-1,1 2 1,2 2-1,0 0 1,2 2 0,1 1-1,1 0 1,-23 40-1,37-52 1,0 0-1,1 1 1,0 1-1,2-1 0,0 1 1,2 1-1,0-1 0,0 1 1,2 0-1,1 0 0,0 0 1,2 0-1,0 0 0,1 0 1,1 0-1,1 0 0,1 0 1,0-1-1,8 21 0,-2-19 8,0 0-1,1-1 0,1 0 0,1-1 0,1 0 0,1-1 1,0-1-1,1 0 0,1-1 0,35 25 0,0-5 12,2-2 0,101 47 0,-12-19-295,3-7 1,3-6-1,201 38 1,473 38-240,-277-70 2617,707-18 1,-1158-40-2065,-1-4 0,0-3 1,125-32-1,-180 31-23,0-2 0,-2-2 0,1-1 1,42-25-1,-58 27-3,0-1 0,-1-1 0,0-1 0,-1 0 0,-1-2 0,-1 0 0,22-29 0,-28 30-38,-1 0 0,0-1 0,-1 0 0,-1 0 0,-1-1 0,0 0 0,-2-1 0,0 1 0,-1-1 0,-2 0 0,0-1 0,0-41 1,-4 39-47,-2 0 1,0 0-1,-1 1 1,-2-1 0,0 1-1,-2 0 1,0 1-1,-1-1 1,-2 2 0,0 0-1,-20-28 1,7 16-46,-1 1 1,-2 2 0,-1 0-1,-1 2 1,-59-43-1,38 37 14,-1 2-1,-2 2 0,-73-29 1,3 14 51,-1 5 1,-245-45 0,-253 1-1519,375 55-936,63 5-1157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54.495"/>
    </inkml:context>
    <inkml:brush xml:id="br0">
      <inkml:brushProperty name="width" value="0.025" units="cm"/>
      <inkml:brushProperty name="height" value="0.025" units="cm"/>
      <inkml:brushProperty name="color" value="#E71224"/>
    </inkml:brush>
  </inkml:definitions>
  <inkml:trace contextRef="#ctx0" brushRef="#br0">49 0 3619,'0'0'3663,"-5"9"-2190,0 1-1053,3-6-177,1-1 0,-1 0-1,0 1 1,0-1-1,0 0 1,-1 0-1,1 0 1,-1 0-1,1 0 1,-1-1 0,-3 3-1,-2 15 5202,8 26-5682,1-31 648,-2-12-410,1 0 1,0 1-1,0-1 0,0 0 1,0 0-1,0 1 0,1-1 0,-1 0 1,1 0-1,0 0 0,0 1 1,0-1-1,0 0 0,1 0 0,-1 0 1,1-1-1,0 1 0,0 0 1,0-1-1,0 1 0,0-1 0,1 0 1,-1 1-1,1-1 0,-1 0 1,1 0-1,0-1 0,0 1 0,0-1 1,0 1-1,0-1 0,0 0 1,0 0-1,0 0 0,1-1 0,3 1 1,128 20 1207,260 7 1,-247-24-672,197 33 0,-142-3 405,400 15 1,207-8-554,-22-27 268,-450-19-481,16 29-136,-11 0-11,-195-23-21,368-2 262,-398-11-206,-78 7-37,-38 4-278,-22 14-3630,7-9 886,4-5-1927,3-5-2333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10.515"/>
    </inkml:context>
    <inkml:brush xml:id="br0">
      <inkml:brushProperty name="width" value="0.025" units="cm"/>
      <inkml:brushProperty name="height" value="0.025" units="cm"/>
      <inkml:brushProperty name="color" value="#E71224"/>
    </inkml:brush>
  </inkml:definitions>
  <inkml:trace contextRef="#ctx0" brushRef="#br0">0 116 4132,'0'0'11349,"7"4"-10575,7 2-460,0-1-1,0 0 1,0-1 0,0-1-1,1 0 1,0-1-1,18 1 1,123-2 710,-90-2-985,310-30 294,-87 3 44,342-13-200,-574 37-167,709-5 363,-577 12-330,27 4-37,-102 0 4,-1-6 1,175-19-1,-115-2 78,0 8-1,1 7 1,0 7 0,216 32-1,-203-13-126,216 33-109,125-8 199,-314-35-38,-143-7-18,-25-3-4,-1 2-1,0 2 0,0 1 0,0 3 0,62 21 0,-87-22-732,1-2-1,0 0 0,37 6 0,-48-11 163,0 0 0,0-1 0,0 0 0,0-1 0,0 0-1,0 0 1,0-1 0,0 0 0,0-1 0,10-4-1,4-6-7458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4.900"/>
    </inkml:context>
    <inkml:brush xml:id="br0">
      <inkml:brushProperty name="width" value="0.025" units="cm"/>
      <inkml:brushProperty name="height" value="0.025" units="cm"/>
      <inkml:brushProperty name="color" value="#E71224"/>
    </inkml:brush>
  </inkml:definitions>
  <inkml:trace contextRef="#ctx0" brushRef="#br0">261 55 7815,'0'0'5034,"0"-8"-2962,2-24-1220,-2 17 263,-3 25 1642,-57 247-1066,14-65-1599,34-139-73,-69 342 101,64-282 414,-6 175 0,36 596-22,-3 89-416,-31-692 20,-1 34-680,22-299 163,3 40-1977,9-23-2541,0-18-153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5.424"/>
    </inkml:context>
    <inkml:brush xml:id="br0">
      <inkml:brushProperty name="width" value="0.025" units="cm"/>
      <inkml:brushProperty name="height" value="0.025" units="cm"/>
      <inkml:brushProperty name="color" value="#E71224"/>
    </inkml:brush>
  </inkml:definitions>
  <inkml:trace contextRef="#ctx0" brushRef="#br0">205 6 6951,'-12'0'1361,"-6"-2"-1055,-71-1 1486,84 3-1522,1 0 0,0 0 0,-1 0 0,1 1 0,0 0 0,0 0-1,-1 0 1,1 0 0,0 1 0,0-1 0,0 1 0,1 0 0,-1 1-1,0-1 1,1 0 0,-1 1 0,-5 5 0,9-6-220,-1-1-1,0 0 1,0 0 0,1 0 0,-1 0 0,0 1-1,1-1 1,-1 0 0,1 1 0,0-1 0,-1 0-1,1 1 1,0-1 0,0 1 0,0-1 0,0 0-1,0 1 1,0-1 0,0 1 0,0-1 0,1 0-1,-1 1 1,1-1 0,-1 0 0,1 1 0,-1-1-1,1 0 1,0 0 0,-1 0 0,1 1 0,0-1-1,0 0 1,0 0 0,0 0 0,0 0 0,0 0-1,0-1 1,0 1 0,0 0 0,1 0 0,-1-1-1,0 1 1,0-1 0,3 1 0,6 4 2,1-1 1,0-1-1,0 0 1,15 1-1,69 7 142,1-4 0,99-6 0,-56-1-130,1652 48 2679,-606-12-921,-181 54-1481,-800-73-1350,-117-17-5365,-85 0 5906,-1 0 0,1 0 0,0 0 0,0 0 0,-1 0 0,1-1 0,0 1 0,-1-1 0,1 1 0,0-1 0,-1 0 0,1 1 0,-1-1 0,3-1 0,6-8-4032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5.756"/>
    </inkml:context>
    <inkml:brush xml:id="br0">
      <inkml:brushProperty name="width" value="0.025" units="cm"/>
      <inkml:brushProperty name="height" value="0.025" units="cm"/>
      <inkml:brushProperty name="color" value="#E71224"/>
    </inkml:brush>
  </inkml:definitions>
  <inkml:trace contextRef="#ctx0" brushRef="#br0">0 16 13869,'0'0'3662,"8"-1"-2978,25-5-276,0 2 0,1 1 1,0 2-1,47 4 0,141 24 1202,-203-25-1611,1 2 0,-1 0 0,0 1 0,0 1-1,31 14 1,-47-18 2,1-1 0,-1 2 0,0-1 0,0 0 0,0 1 0,0-1 0,0 1 0,-1 0 0,1 0 0,-1 0 0,0 0 0,0 1 0,0-1 0,0 1 0,1 3 0,-2-3 2,0 0 0,0 1 0,-1-1 0,0 0 0,0 1 0,0-1 0,0 0-1,-1 1 1,0-1 0,0 0 0,0 0 0,0 1 0,-1-1 0,1 0 0,-1 0 0,-4 6 0,-6 10 81,-1 1 0,-1-2 0,-1 0 1,-34 33-1,-82 63 323,91-82-216,-3 4-116,-237 183-1180,266-213-3513</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6.480"/>
    </inkml:context>
    <inkml:brush xml:id="br0">
      <inkml:brushProperty name="width" value="0.025" units="cm"/>
      <inkml:brushProperty name="height" value="0.025" units="cm"/>
      <inkml:brushProperty name="color" value="#E71224"/>
    </inkml:brush>
  </inkml:definitions>
  <inkml:trace contextRef="#ctx0" brushRef="#br0">0 632 4805,'0'0'9294,"1"-8"-8131,1-1-927,0 1 0,1 0 0,0-1 0,1 1 0,-1 0-1,1 1 1,1-1 0,0 1 0,0 0 0,0 0 0,1 0-1,6-5 1,92-84 1365,-77 73-1436,425-346 443,-445 364-606,-4 2-2,-1 1-1,1-1 1,0 1-1,0 0 0,0 0 1,1 0-1,-1 0 1,1 1-1,-1-1 1,1 1-1,-1 0 0,7-2 1,-10 3-1,1 0 0,-1 0 1,0 0-1,0 0 0,1 0 1,-1 1-1,0-1 0,0 0 0,1 0 1,-1 0-1,0 0 0,0 0 0,1 0 1,-1 0-1,0 0 0,0 1 1,0-1-1,1 0 0,-1 0 0,0 0 1,0 0-1,0 1 0,0-1 0,1 0 1,-1 0-1,0 0 0,0 1 1,0-1-1,0 0 0,0 0 0,0 1 1,0-1-1,0 0 0,0 0 0,0 1 1,0-1-1,0 0 0,0 0 1,0 1-1,0-1 0,0 0 0,0 0 1,0 1-1,-1 13 102,0-1-1,-2 1 1,1-1 0,-2 0 0,0 0 0,0 0-1,-10 19 1,-10 34-21,20-49-17,0-1 0,1 1-1,1 0 1,0 0 0,1 0 0,2 28-1,0-38-211,0-1 0,1 1 0,-1-1 0,1 0 0,1 0 0,-1 0 0,1 0 0,6 11 0,-6-13-316,0 0 0,0-1-1,1 1 1,-1-1 0,1 0 0,-1 0 0,1 0-1,0 0 1,0-1 0,1 0 0,-1 1-1,0-2 1,7 3 0,32 5-9283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073"/>
    </inkml:context>
    <inkml:brush xml:id="br0">
      <inkml:brushProperty name="width" value="0.035" units="cm"/>
      <inkml:brushProperty name="height" value="0.035" units="cm"/>
    </inkml:brush>
  </inkml:definitions>
  <inkml:trace contextRef="#ctx0" brushRef="#br0">1 0 19236,'21'97'4055,"-15"-65"-3183,1-2 0,15 45 0,-16-60-726,0 0 0,1-1 0,1 0 0,0-1 0,15 19 0,-21-29-153,1 1 1,0-1-1,0 0 0,1 0 0,-1 0 0,1 0 0,-1-1 1,1 1-1,0-1 0,0 0 0,0 0 0,0 0 0,0-1 0,0 0 1,1 1-1,-1-2 0,0 1 0,1 0 0,-1-1 0,1 0 1,-1 0-1,1 0 0,6-1 0,32-15-329,-36 13 238,0 0-1,0 0 1,1 0-1,9-1 1,-16 4 94,0 0-1,0 0 1,0 0 0,0 0 0,0 0 0,0 0 0,0 0-1,0 1 1,0-1 0,-1 0 0,1 1 0,0-1-1,0 1 1,0-1 0,0 1 0,0-1 0,0 1-1,-1-1 1,1 1 0,0 0 0,0-1 0,-1 1-1,1 0 1,-1 0 0,1 0 0,0 0 0,-1-1 0,0 1-1,1 0 1,-1 0 0,1 0 0,-1 0 0,0 0-1,0 0 1,1 2 0,0 3 50,0 0 0,-1 0 1,1 0-1,-2 9 0,0 2 92,-1-1-1,0 0 1,-2 0 0,0 0 0,0 0-1,-2 0 1,-8 17 0,11-26-99,-1 0 0,-1 0 0,1 0 0,-1 0 1,-1-1-1,1 0 0,-8 6 0,9-8-90,0-1-1,0-1 1,0 1-1,0 0 1,-1-1 0,1 0-1,-1 0 1,0 0-1,0-1 1,0 0-1,0 1 1,-7-1 0,8-1 12,-1 0 0,0 0 1,1 0-1,-1-1 1,0 0-1,1 0 1,-1 0-1,1-1 0,-1 1 1,1-1-1,0 0 1,0 0-1,0-1 0,0 1 1,0-1-1,-6-6 1,-13-17-303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7.264"/>
    </inkml:context>
    <inkml:brush xml:id="br0">
      <inkml:brushProperty name="width" value="0.025" units="cm"/>
      <inkml:brushProperty name="height" value="0.025" units="cm"/>
      <inkml:brushProperty name="color" value="#E71224"/>
    </inkml:brush>
  </inkml:definitions>
  <inkml:trace contextRef="#ctx0" brushRef="#br0">125 94 9065,'0'11'4900,"2"78"-3469,0-20-1047,-2-1 1,-4 1-1,-14 79 0,15-138 10,0 1 0,-1-1 0,-1-1 0,-10 19 0,14-26-314,0 0 1,0-1-1,0 1 1,-1 0-1,1-1 1,-1 1 0,1-1-1,-1 1 1,0-1-1,1 0 1,-1 0-1,0 1 1,0-1-1,-2 0 1,3-1-30,0 0-1,0 0 1,0 0 0,0 0 0,0 0 0,-1 0 0,1 0 0,0-1-1,0 1 1,0-1 0,0 1 0,0-1 0,0 1 0,0-1 0,0 1-1,0-1 1,0 0 0,1 1 0,-1-1 0,0 0 0,0 0 0,1 0-1,-1 0 1,0 1 0,1-1 0,-1 0 0,1 0 0,-1 0 0,0-2-1,-3-6 24,0-1 0,0-1 0,1 1-1,0 0 1,1-1 0,0 1-1,1-1 1,0-14 0,1-4-80,6-55 0,-3 62-8,2 1 0,0 0 0,1 1 0,1-1 1,1 1-1,1 1 0,1 0 0,0 0 0,2 1 0,0 0 0,1 1 1,21-23-1,-22 28 6,1 0-1,0 1 1,0 0 0,1 2 0,1-1-1,-1 1 1,2 1 0,-1 1-1,1 0 1,0 1 0,0 1 0,1 0-1,-1 1 1,1 1 0,0 1 0,19-1-1,-35 3 1,1 0-1,-1 0 1,1-1-1,-1 1 0,1 0 1,-1 0-1,1 1 0,-1-1 1,1 0-1,-1 0 0,1 1 1,-1-1-1,1 1 0,-1 0 1,0-1-1,1 1 0,-1 0 1,0 0-1,1-1 0,-1 1 1,1 1-1,-2-1 15,1 0-1,-1 0 1,0 0-1,0 0 1,0 0-1,0 0 1,0 0 0,-1 0-1,1 0 1,0 0-1,0 0 1,-1 0-1,1 0 1,0 0-1,-1 0 1,1 0-1,-1 0 1,1 0-1,-1-1 1,0 1 0,1 0-1,-2 1 1,-6 6 179,-1 0 1,1 0-1,-1-1 1,-10 7-1,-12 5 63,-1-1 0,0-2 0,-2-1 0,1-1 0,-2-2-1,-56 13 1,98-24-7156,16 0-1206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7.924"/>
    </inkml:context>
    <inkml:brush xml:id="br0">
      <inkml:brushProperty name="width" value="0.025" units="cm"/>
      <inkml:brushProperty name="height" value="0.025" units="cm"/>
      <inkml:brushProperty name="color" value="#E71224"/>
    </inkml:brush>
  </inkml:definitions>
  <inkml:trace contextRef="#ctx0" brushRef="#br0">476 53 5958,'0'0'12080,"0"-8"-10841,-1-26-155,1 33-1050,0 1 0,0 0 1,0-1-1,0 1 0,0 0 1,0-1-1,0 1 0,0 0 1,0-1-1,0 1 0,0 0 1,0-1-1,0 1 0,0 0 1,0-1-1,0 1 0,0 0 1,-1-1-1,1 1 1,0 0-1,0-1 0,0 1 1,-1 0-1,1 0 0,0-1 1,0 1-1,-1 0 0,1 0 1,0 0-1,0-1 0,-1 1 1,1 0-1,0 0 0,-1 0 1,1 0-1,0 0 0,-1 0 1,1-1-1,0 1 0,-1 0 1,1 0-1,0 0 1,-1 0-1,1 0 0,0 0 1,-1 0-1,1 1 0,0-1 1,-1 0-1,1 0 0,0 0 1,-1 0-1,1 0 0,0 0 1,0 0-1,-1 1 0,1-1 1,0 0-1,-1 0 0,1 1 1,-13 12 320,-103 145-100,-18 24-291,93-130-217,24-28 4,-1-1-1,-1-1 1,-2 0-1,-39 33 1,45-48-472,8-12-580,9-25-1450,13-22-1701,7-13-710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8.285"/>
    </inkml:context>
    <inkml:brush xml:id="br0">
      <inkml:brushProperty name="width" value="0.025" units="cm"/>
      <inkml:brushProperty name="height" value="0.025" units="cm"/>
      <inkml:brushProperty name="color" value="#E71224"/>
    </inkml:brush>
  </inkml:definitions>
  <inkml:trace contextRef="#ctx0" brushRef="#br0">0 0 10474,'0'0'5797,"44"39"-3394,-28 1-834,6 3-736,2 0-481,10-4-160,10-2-63,8-9-97,11-10-577,5-13-2017,4-5-4581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8.791"/>
    </inkml:context>
    <inkml:brush xml:id="br0">
      <inkml:brushProperty name="width" value="0.025" units="cm"/>
      <inkml:brushProperty name="height" value="0.025" units="cm"/>
      <inkml:brushProperty name="color" value="#E71224"/>
    </inkml:brush>
  </inkml:definitions>
  <inkml:trace contextRef="#ctx0" brushRef="#br0">1 1 13773,'0'0'1730,"6"7"-1661,187 227 1588,-89-113-1440,761 838 3020,-671-751-1995,315 291-735,-18-21-390,-470-455-385,52 50 711,-68-68-930,0-1 0,0 0 1,1 0-1,0-1 1,0 1-1,0-1 1,0-1-1,0 1 1,1-1-1,-1 0 1,14 2-1,-3-3-5476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9.229"/>
    </inkml:context>
    <inkml:brush xml:id="br0">
      <inkml:brushProperty name="width" value="0.025" units="cm"/>
      <inkml:brushProperty name="height" value="0.025" units="cm"/>
      <inkml:brushProperty name="color" value="#E71224"/>
    </inkml:brush>
  </inkml:definitions>
  <inkml:trace contextRef="#ctx0" brushRef="#br0">2 1873 4837,'0'0'11605,"-1"-10"-11317,0 6-256,1 0-1,0 0 0,0 0 1,1 0-1,-1 0 0,1 0 1,0 0-1,0 1 0,0-1 1,1 0-1,-1 0 0,1 1 1,0-1-1,0 1 0,2-4 1,6-4 211,0-1 0,1 1 0,19-15 0,526-375 3475,-340 256-3614,509-377-309,-467 332 154,25-6-1608,47-34-4700,-262 176-3870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09.950"/>
    </inkml:context>
    <inkml:brush xml:id="br0">
      <inkml:brushProperty name="width" value="0.025" units="cm"/>
      <inkml:brushProperty name="height" value="0.025" units="cm"/>
      <inkml:brushProperty name="color" value="#E71224"/>
    </inkml:brush>
  </inkml:definitions>
  <inkml:trace contextRef="#ctx0" brushRef="#br0">291 1 7623,'0'0'11980,"-30"59"-11308,-2-9-512,-7 5-128,-5 7 32,5-4-64,0-4-224,9-7-96,3-13-32,16-14-33,11-17-896,11-6-1890,17-26 577,10-11-1250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0.331"/>
    </inkml:context>
    <inkml:brush xml:id="br0">
      <inkml:brushProperty name="width" value="0.025" units="cm"/>
      <inkml:brushProperty name="height" value="0.025" units="cm"/>
      <inkml:brushProperty name="color" value="#E71224"/>
    </inkml:brush>
  </inkml:definitions>
  <inkml:trace contextRef="#ctx0" brushRef="#br0">235 1 13389,'0'0'1505,"-11"9"-475,-2 1-700,1 2 0,0 0 0,0 0 0,-12 18 0,18-22-229,1 1 0,0-1 0,0 1 0,1 0 0,0 0 0,0 0-1,1 1 1,1-1 0,-1 1 0,0 14 0,2-17-80,1 0-1,0 0 1,0 0-1,1 0 1,0 0 0,0-1-1,1 1 1,-1 0-1,1-1 1,1 1-1,3 7 1,2-2-139,0 0 0,0-1 0,19 20 0,-2-3-927,-25-28 914,0 0 1,1 0-1,-1 0 1,0 0 0,0 0-1,0 0 1,1 0-1,-1 0 1,0 0-1,0 1 1,0-1-1,1 0 1,-1 0-1,0 0 1,0 0-1,0 1 1,0-1 0,1 0-1,-1 0 1,0 0-1,0 1 1,0-1-1,0 0 1,0 0-1,0 0 1,0 1-1,1-1 1,-1 0-1,0 0 1,0 1 0,0-1-1,0 0 1,0 0-1,0 1 1,0-1-1,0 0 1,0 0-1,-1 1 1,1-1-1,0 0 1,0 0-1,0 0 1,0 1 0,0-1-1,0 0 1,0 0-1,0 1 1,-1-1-1,1 0 1,0 0-1,0 0 1,0 0-1,0 1 1,-1-1-1,1 0 1,-19-4-3044,-24-16 1370,-29-30 5624,56 37-911,0 0-1,-17-19 0,33 32-2850,-1 0-1,1 0 1,0-1-1,0 1 1,0 0-1,0-1 1,0 1-1,0 0 1,0-1-1,0 1 1,0 0-1,0 0 1,0-1 0,0 1-1,0 0 1,0-1-1,0 1 1,0 0-1,0-1 1,0 1-1,0 0 1,0 0-1,0-1 1,1 1-1,-1 0 1,0 0-1,0-1 1,0 1-1,0 0 1,1 0-1,-1-1 1,0 1-1,0 0 1,1 0-1,-1 0 1,0 0-1,0-1 1,1 1-1,-1 0 1,0 0-1,0 0 1,1 0-1,-1 0 1,0 0-1,1 0 1,-1 0-1,0 0 1,1 0-1,-1 0 1,0 0-1,0 0 1,1 0-1,-1 0 1,0 0-1,1 0 1,-1 0-1,0 0 1,1 0-1,-1 0 1,0 1-1,30-2-456,-25 1 670,79 0-86,37 1-1248,-43-2-3990,-16 0-4690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1.059"/>
    </inkml:context>
    <inkml:brush xml:id="br0">
      <inkml:brushProperty name="width" value="0.025" units="cm"/>
      <inkml:brushProperty name="height" value="0.025" units="cm"/>
      <inkml:brushProperty name="color" value="#E71224"/>
    </inkml:brush>
  </inkml:definitions>
  <inkml:trace contextRef="#ctx0" brushRef="#br0">73 123 4260,'0'0'16656,"-3"11"-16154,-13 51 25,1-12-471,3 0 1,2 1-1,-7 92 0,18-149-195,1 0-1,-1-1 0,1 1 1,0 0-1,0 0 0,4-6 1,7-19-325,7-39-1262,-3 0 0,12-101 0,-30 187 2858,-9 193 1350,10-206-2461,1 1 1,-1 0-1,1-1 1,-1 0-1,1 1 1,0-1-1,0 1 1,1-1 0,-1 0-1,1 0 1,-1 0-1,1 0 1,0 0-1,0 0 1,1 0-1,-1 0 1,1-1-1,-1 1 1,1-1-1,0 0 1,-1 0-1,1 0 1,0 0-1,1 0 1,-1-1-1,0 1 1,0-1-1,1 0 1,-1 0 0,1 0-1,-1-1 1,1 1-1,-1-1 1,5 0-1,-3 1 66,1-1 0,-1-1 0,1 1 1,0-1-1,-1 0 0,1 0 0,-1-1 0,1 1 0,-1-1 0,0 0 0,0-1 0,0 1 0,0-1 0,0 0 0,0-1 1,-1 1-1,0-1 0,0 0 0,0 0 0,0 0 0,5-6 0,-3-2 183,0 0-1,-1 0 1,0-1 0,0 1 0,-2-1-1,5-22 1,5-81 1490,-13 112-1757,1-21-731,-1 19 3,0 0 0,0 0 0,1 0 0,0 0 0,0 0 0,0 0 0,0 0 0,1 1 0,0-1 0,1 0 0,-1 1 0,4-6 0,4-4-7881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1.653"/>
    </inkml:context>
    <inkml:brush xml:id="br0">
      <inkml:brushProperty name="width" value="0.025" units="cm"/>
      <inkml:brushProperty name="height" value="0.025" units="cm"/>
      <inkml:brushProperty name="color" value="#E71224"/>
    </inkml:brush>
  </inkml:definitions>
  <inkml:trace contextRef="#ctx0" brushRef="#br0">1 42 7687,'0'0'10698,"65"-19"-10377,-14 14-193,11-2-96,11 2 0,8 3-545,4-1-1889,0 3-1762,-2-1 192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028"/>
    </inkml:context>
    <inkml:brush xml:id="br0">
      <inkml:brushProperty name="width" value="0.025" units="cm"/>
      <inkml:brushProperty name="height" value="0.025" units="cm"/>
      <inkml:brushProperty name="color" value="#E71224"/>
    </inkml:brush>
  </inkml:definitions>
  <inkml:trace contextRef="#ctx0" brushRef="#br0">0 1 12684,'0'0'1666,"71"49"-1442,-30-30-256,14-6-865,7 0-1089,10-6-288,6-6-705</inkml:trace>
  <inkml:trace contextRef="#ctx0" brushRef="#br0" timeOffset="1">728 88 5381,'0'0'15823,"51"7"-15439,-32-2-287,4 3-33,8 0-128,0-4-993,0-3-1602,-5-1-5477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3.779"/>
    </inkml:context>
    <inkml:brush xml:id="br0">
      <inkml:brushProperty name="width" value="0.035" units="cm"/>
      <inkml:brushProperty name="height" value="0.035" units="cm"/>
    </inkml:brush>
  </inkml:definitions>
  <inkml:trace contextRef="#ctx0" brushRef="#br0">0 11 16588,'6'-10'3015,"-1"17"-1701,2 28 148,-6-29-859,29 168 2684,70 351-1411,-97-507-1905,-2-15-2,-1 1 1,1-1-1,0 1 0,0-1 0,0 1 1,1-1-1,-1 1 0,1-1 0,3 5 1,-3-8-432,-1-6 217,-1-10-205,-33-155-3905,-1-12-766,34 183 5064,0-1 1,0 0 0,-1 0 0,1 0-1,0 0 1,0 0 0,0 0 0,0 0 0,0 0-1,0 0 1,1 0 0,-1 0 0,0 0-1,0 0 1,1 0 0,-1 0 0,0 0-1,1 0 1,0 0 0,-1 1 39,1 0-1,-1 0 1,1 0-1,-1 0 1,1 0 0,-1 0-1,1 1 1,0-1-1,-1 0 1,1 0 0,-1 1-1,0-1 1,1 0 0,-1 1-1,1-1 1,-1 0-1,1 1 1,-1-1 0,0 1-1,1-1 1,-1 1 0,1 0-1,22 35 190,-22-35-164,9 19 301,2-2 0,0 1 0,1-2 0,24 26 0,-33-39-195,0-1 0,0 1 0,1-1 0,-1 0-1,1 0 1,0 0 0,0-1 0,0 0 0,0 0 0,8 3-1,-9-5-19,-1 1-1,0-1 1,1 0-1,-1 0 1,1 0-1,-1-1 1,0 1-1,1-1 1,-1 0-1,0 0 1,1 0-1,-1 0 1,0 0-1,0-1 0,0 1 1,0-1-1,0 0 1,4-4-1,-2 2 50,-1-1 0,1 0 0,-1-1 0,0 1 0,0-1 0,-1 1 0,1-1 0,-1-1 0,-1 1 0,1 0 0,-1 0 0,0-1-1,0 0 1,-1 1 0,0-1 0,0 0 0,-1 1 0,0-1 0,0 0 0,-1-10 0,0 10-43,0 0-1,0 0 1,0 1-1,-1-1 1,0 0-1,0 1 1,-1-1 0,1 1-1,-1 0 1,-1 0-1,1 0 1,-1 0-1,-1 0 1,1 1 0,-1 0-1,1 0 1,-1 0-1,-1 0 1,-10-7-1,14 11-82,0 0 0,1 0-1,-1 0 1,0 0 0,0 0-1,0 1 1,0-1 0,0 0-1,0 1 1,0 0 0,-1-1 0,1 1-1,0 0 1,0 0 0,0 0-1,0 0 1,0 1 0,0-1-1,0 0 1,-1 1 0,1 0-1,0-1 1,1 1 0,-1 0-1,0 0 1,0 0 0,0 0-1,0 1 1,1-1 0,-1 0-1,0 1 1,1-1 0,0 1-1,-1-1 1,1 1 0,0 0-1,0 0 1,-1-1 0,2 1-1,-1 0 1,-1 3 0,-2 4-6,1 0 0,0 1 0,1-1 0,0 1 0,0-1 1,1 1-1,0 15 0,2-7-3,0 1 0,2-1 1,0 1-1,1-1 0,8 25 1,-9-36-10,-1 0 0,1 0 1,0 0-1,1 0 1,0-1-1,0 1 1,0-1-1,0 0 0,1 0 1,0-1-1,1 0 1,-1 1-1,1-2 1,0 1-1,0-1 1,7 4-1,-9-6 1,1-1 1,-1 1-1,1-1 1,-1 0-1,1-1 0,0 1 1,-1-1-1,1 0 1,0 0-1,-1 0 1,1-1-1,0 1 0,-1-1 1,1 0-1,-1-1 1,1 1-1,-1-1 1,1 0-1,-1 0 0,0 0 1,0 0-1,0-1 1,0 0-1,5-6 1,2 0 2,-1-1 1,0-1-1,-1 0 1,-1 0 0,1 0-1,11-25 1,-10 15 8,-2 0-1,0 0 1,-1-1 0,-2 0-1,0 0 1,-1 0 0,-1-1 0,-1-38-1,-2 61-10,0 0-1,0 0 0,0 0 0,0 0 1,0 0-1,0 0 0,0 0 0,0 0 1,0 0-1,0 0 0,-1 0 0,1 0 1,0 0-1,0 0 0,0 0 0,0 0 1,0 0-1,0 0 0,0 0 0,0 0 1,0 0-1,0 0 0,0 0 0,0 0 1,-1 0-1,1 0 0,0 0 0,0 0 1,0 0-1,0 0 0,0 0 0,0 0 1,0-1-1,0 1 0,0 0 0,0 0 1,0 0-1,0 0 0,0 0 0,0 0 1,0 0-1,0 0 0,0 0 0,0 0 1,0 0-1,0-1 0,0 1 0,0 0 1,0 0-1,0 0 0,0 0 0,0 0 1,0 0-1,0 0 0,0 0 0,-3 6 0,2 11 3,-1 0 0,2 0 0,0 0 0,4 20 0,14 73 31,-15-92-37,-1-9 5,9 41 16,-10-47-18,0-1 1,-1 0-1,1 0 1,0 0 0,0 1-1,1-1 1,-1 0-1,0 0 1,1 0-1,-1-1 1,1 1-1,-1 0 1,1-1-1,0 1 1,0-1 0,0 1-1,3 1 1,-5-3-8,1 0 1,0 0 0,0 1 0,-1-1-1,1 0 1,0 0 0,0 0 0,-1-1 0,1 1-1,0 0 1,0 0 0,0 0 0,-1 0-1,1-1 1,0 1 0,-1 0 0,1-1-1,0 1 1,-1 0 0,1-1 0,0 1 0,-1-1-1,1 1 1,-1-1 0,2 0 0,12-20-283,-5-2-190,-1 1 1,0-1-1,-2 0 0,0-1 1,2-27-1,-2-6-594,-1-61 1,-8 21 173,-1 0-108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388"/>
    </inkml:context>
    <inkml:brush xml:id="br0">
      <inkml:brushProperty name="width" value="0.025" units="cm"/>
      <inkml:brushProperty name="height" value="0.025" units="cm"/>
      <inkml:brushProperty name="color" value="#E71224"/>
    </inkml:brush>
  </inkml:definitions>
  <inkml:trace contextRef="#ctx0" brushRef="#br0">107 1 4740,'0'0'11211,"-14"73"-10154,7-22-705,0 11-159,-7 11-97,7 8 0,-4 8-96,0 5 64,1 4-128,3 1-1378,-2-5-3170,0-3-2851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2.798"/>
    </inkml:context>
    <inkml:brush xml:id="br0">
      <inkml:brushProperty name="width" value="0.025" units="cm"/>
      <inkml:brushProperty name="height" value="0.025" units="cm"/>
      <inkml:brushProperty name="color" value="#E71224"/>
    </inkml:brush>
  </inkml:definitions>
  <inkml:trace contextRef="#ctx0" brushRef="#br0">57 0 9385,'0'0'2146,"-18"70"128,13-43-704,1-5 255,2-5-704,-1-6-704,3-1-193,0-2 96,0 5 257,-2 0-481,-1 5-32,-3 7-320,1 5-737,3 0-833,-5-3-1473,7-8-1442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211"/>
    </inkml:context>
    <inkml:brush xml:id="br0">
      <inkml:brushProperty name="width" value="0.025" units="cm"/>
      <inkml:brushProperty name="height" value="0.025" units="cm"/>
      <inkml:brushProperty name="color" value="#E71224"/>
    </inkml:brush>
  </inkml:definitions>
  <inkml:trace contextRef="#ctx0" brushRef="#br0">96 0 5509,'0'0'16047,"-39"95"-16047,21-31 0,3 7 0,2 1-416,4-4-225,7-6-448,2-9-800,0-7-386,0-8 354,0-13-962,0-8-1601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542"/>
    </inkml:context>
    <inkml:brush xml:id="br0">
      <inkml:brushProperty name="width" value="0.025" units="cm"/>
      <inkml:brushProperty name="height" value="0.025" units="cm"/>
      <inkml:brushProperty name="color" value="#E71224"/>
    </inkml:brush>
  </inkml:definitions>
  <inkml:trace contextRef="#ctx0" brushRef="#br0">47 0 11979,'0'0'1367,"-6"13"117,-2 7-1079,0 2-1,1-1 1,1 1-1,-4 33 1,9-45-320,0 0 0,1 0-1,0 0 1,1 0 0,0 0 0,3 15-1,-2-21-62,-1 0 0,0 1 0,1-1 0,0 0 0,0 0 0,0 0 0,1 0 0,-1 0 0,1-1 0,0 1 0,0-1 0,0 0 0,1 0 0,-1 0 0,6 4 0,-5-5 141,1 0 1,-1 0-1,1 0 0,-1-1 0,1 1 0,-1-1 0,1 0 1,0-1-1,0 1 0,-1-1 0,1 0 0,0 0 0,0 0 1,-1-1-1,1 0 0,0 0 0,-1 0 0,1 0 0,0-1 1,-1 0-1,0 0 0,1 0 0,6-5 0,6-4-76,-1 0 0,-1-1 0,0-1 0,19-22 0,-22 24-926,-2-2 0,1 1 0,-2-2 0,0 1 0,14-28 0,-2-19-7820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3.904"/>
    </inkml:context>
    <inkml:brush xml:id="br0">
      <inkml:brushProperty name="width" value="0.025" units="cm"/>
      <inkml:brushProperty name="height" value="0.025" units="cm"/>
      <inkml:brushProperty name="color" value="#E71224"/>
    </inkml:brush>
  </inkml:definitions>
  <inkml:trace contextRef="#ctx0" brushRef="#br0">0 1 2018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4.282"/>
    </inkml:context>
    <inkml:brush xml:id="br0">
      <inkml:brushProperty name="width" value="0.025" units="cm"/>
      <inkml:brushProperty name="height" value="0.025" units="cm"/>
      <inkml:brushProperty name="color" value="#E71224"/>
    </inkml:brush>
  </inkml:definitions>
  <inkml:trace contextRef="#ctx0" brushRef="#br0">330 1 6342,'0'0'12689,"-11"3"-12080,-10 2-476,0 2 1,1 0-1,0 2 1,1 0-1,0 1 1,0 1-1,1 0 1,-27 24-1,34-26-31,1 0 0,0 1-1,1 0 1,0 0 0,1 1 0,0 0-1,1 0 1,0 1 0,1 0 0,0 1-1,1-1 1,0 1 0,1 0 0,0 0-1,-2 23 1,5-34-93,1 1-1,0 0 0,0 0 0,0 0 1,0 0-1,0 0 0,0 0 0,1 0 1,-1 0-1,1 0 0,0 0 0,0-1 1,0 1-1,1 0 0,-1 0 0,0-1 1,1 1-1,3 3 0,-3-4 7,0-1 0,0 1 0,1-1 0,-1 1 0,0-1 0,1 0 0,-1 0 0,1 0 0,0 0 0,-1-1 0,1 1 0,0-1 0,-1 1 0,1-1 0,0 0 0,3 0 0,5-1 113,0-1-1,0 0 0,-1-1 1,1 0-1,-1 0 1,0-1-1,0-1 1,16-9-1,0-1 310,37-32 0,-57 42-323,0 0 0,0-1 0,0 0 0,-1 0 0,0 0 0,0 0 0,0-1 0,-1 0 0,0 0 0,0 0 0,3-10 0,-7 17-99,0-1 0,1 1-1,-1-1 1,0 0-1,1 1 1,-1-1 0,0 0-1,0 1 1,0-1 0,0 0-1,1 0 1,-1 1 0,0-1-1,0 0 1,0 1 0,0-1-1,-1 0 1,1 0 0,0 1-1,0-1 1,0 0 0,-1 1-1,1-1 1,0 0 0,0 1-1,-1-1 1,1 0 0,-1 1-1,1-1 1,-1 1 0,1-1-1,-1 1 1,1-1 0,-1 1-1,1-1 1,-1 1 0,1 0-1,-1-1 1,0 1-1,1 0 1,-1-1 0,0 1-1,1 0 1,-1 0 0,0-1-1,0 1 1,1 0 0,-1 0-1,0 0 1,1 0 0,-1 0-1,0 0 1,0 0 0,1 1-1,-1-1 1,0 0 0,1 0-1,-1 0 1,0 1 0,1-1-1,-2 1 1,-3 1-41,0 0 1,0 0-1,0 0 1,0 1-1,1-1 1,-1 1-1,-4 4 1,2 1 2,-1 0 0,2 0 0,-1 1 0,-6 11 0,11-18 7,1 1-1,-1-1 0,1 1 0,0 0 0,-1 0 0,1-1 0,0 1 0,1 0 0,-1 0 0,0 0 0,1 0 0,0 0 0,0 0 0,0 0 0,0 0 0,0 0 0,0 0 0,1 0 0,1 6 0,-1-8 8,0 0 0,0 0 0,0-1 0,0 1 1,0 0-1,1 0 0,-1-1 0,0 1 0,0 0 0,1-1 0,-1 1 0,0-1 0,1 0 0,-1 1 0,0-1 0,1 0 1,-1 0-1,1 0 0,2 0 0,31-2 68,-31 1-52,34-7-32,-32 6-266,0 0-1,1 1 0,-1-1 1,0 1-1,0 0 1,1 1-1,-1 0 1,0 0-1,1 0 1,-1 1-1,8 1 1,-12 0 212,-1-1 1,1 1 0,0-1 0,-1 1 0,1 0-1,-1 0 1,0 0 0,1 0 0,-1 0 0,0 0-1,0 0 1,-1 0 0,1 0 0,0 0-1,-1 1 1,1-1 0,-1 0 0,1 0 0,-1 1-1,0-1 1,0 0 0,0 1 0,-1-1 0,1 0-1,-1 3 1,-11 62-109,-3-23-250,6-19-1231,2 0-4010,6-17-4674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4.610"/>
    </inkml:context>
    <inkml:brush xml:id="br0">
      <inkml:brushProperty name="width" value="0.025" units="cm"/>
      <inkml:brushProperty name="height" value="0.025" units="cm"/>
      <inkml:brushProperty name="color" value="#E71224"/>
    </inkml:brush>
  </inkml:definitions>
  <inkml:trace contextRef="#ctx0" brushRef="#br0">192 1 15407,'-11'5'747,"-8"4"-269,1 0 0,1 1 1,-1 1-1,2 1 0,-19 16 1,30-24-396,0 1 1,0 0-1,0 1 1,1-1-1,0 1 1,0 0-1,0 0 1,1 0-1,0 0 1,0 1-1,0 0 1,1-1-1,0 1 0,0 0 1,1 0-1,0 0 1,0 0-1,1 0 1,0 0-1,1 12 1,0-16-48,0 0 1,0 0-1,1 1 1,-1-1-1,1-1 1,0 1-1,0 0 1,0 0-1,0-1 0,0 1 1,0-1-1,1 0 1,-1 1-1,1-1 1,0-1-1,0 1 1,0 0-1,0 0 0,0-1 1,0 0-1,0 0 1,0 0-1,0 0 1,1 0-1,-1 0 0,0-1 1,7 0-1,2 2 209,1-1 0,-1-1-1,1 0 1,-1 0 0,1-2 0,16-3-1,4-7 148,-31 11-339,-1 0-1,0 0 1,1 1-1,-1-1 1,0 0-1,1 0 1,-1 0-1,0 0 1,0 0-1,0-1 0,0 1 1,0 0-1,0-1 1,0 1-1,0 0 1,-1-1-1,1 1 1,0-1-1,0-2 1,-1 4-9,-1-1 0,1 0 0,0 1 1,-1-1-1,1 0 0,0 1 0,-1-1 1,1 0-1,-1 1 0,1-1 0,-1 1 1,1-1-1,-1 1 0,1-1 1,-1 1-1,0 0 0,1-1 0,-1 1 1,1 0-1,-1-1 0,0 1 0,1 0 1,-1 0-1,0-1 0,0 1 0,1 0 1,-1 0-1,0 0 0,1 0 0,-1 0 1,0 0-1,-1 0 0,-32 0 112,26 0-144,-26 4-60,33-3 40,0-1-1,0 0 1,0 0-1,0 1 0,-1-1 1,1 1-1,0-1 0,0 1 1,0 0-1,0-1 0,0 1 1,0 0-1,1 0 0,-1-1 1,0 1-1,0 0 0,0 0 1,1 0-1,-1 0 0,0 0 1,1 0-1,-1 0 1,1 0-1,0 1 0,-1 1 1,1-3-5,0 1 1,1-1-1,-1 1 1,1-1-1,-1 1 1,1-1 0,-1 1-1,0-1 1,1 0-1,0 1 1,-1-1-1,1 0 1,-1 1 0,1-1-1,-1 0 1,1 0-1,0 1 1,-1-1 0,1 0-1,0 0 1,-1 0-1,1 0 1,-1 0-1,1 0 1,0 0 0,-1 0-1,1 0 1,0 0-1,0 0 1,26-2 28,-26 2-17,69-17 99,-59 13-118,0 0 0,0 1 0,0 1 0,0 0 0,23-2 1,-33 4 4,0 1 1,-1-1-1,1 0 1,0 0-1,0 0 1,-1 0-1,1 1 1,0-1-1,0 0 1,-1 1-1,1-1 1,0 1-1,-1-1 1,1 1-1,-1-1 1,1 1-1,0-1 1,-1 1-1,1-1 1,-1 1-1,0 0 1,1-1-1,-1 1 1,1 0-1,-1-1 1,0 1-1,1 1 1,1 28-178,-14 28 21,-11 5-1589,7-21-5700,13-26-5085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5.347"/>
    </inkml:context>
    <inkml:brush xml:id="br0">
      <inkml:brushProperty name="width" value="0.025" units="cm"/>
      <inkml:brushProperty name="height" value="0.025" units="cm"/>
      <inkml:brushProperty name="color" value="#E71224"/>
    </inkml:brush>
  </inkml:definitions>
  <inkml:trace contextRef="#ctx0" brushRef="#br0">116 0 5765,'0'0'14259,"-3"13"-13453,-49 281 871,1 3-695,44-274 95,4-36-119,6-40-361,15-34-976,3 2 0,4 0 0,53-122 0,-76 201 355,1 0 1,0 1 0,0-1 0,0 1-1,1 0 1,0 0 0,0 0 0,0 1-1,1-1 1,-1 1 0,7-4 0,-10 7 16,1 0 0,0 0 1,0 0-1,0 0 0,0 1 1,0-1-1,1 0 1,-1 1-1,0 0 0,0-1 1,0 1-1,0 0 0,1 0 1,-1 0-1,0 1 0,0-1 1,0 0-1,0 1 1,0-1-1,0 1 0,0 0 1,0 0-1,0 0 0,0 0 1,0 0-1,0 0 0,0 0 1,-1 1-1,1-1 1,0 1-1,-1-1 0,1 1 1,-1 0-1,0-1 0,2 4 1,-1-3 22,0 1-1,0-1 1,0 1 0,0 0 0,-1-1 0,1 1 0,-1 0-1,0 0 1,0 0 0,0 1 0,0-1 0,0 0-1,-1 0 1,1 0 0,-1 1 0,0-1 0,0 0 0,0 0-1,0 1 1,-2 3 0,1-3 41,-1 1-1,0-1 1,0 0 0,0 0-1,-1 1 1,1-1 0,-1-1-1,0 1 1,0 0 0,-1-1-1,1 0 1,-6 5 0,-1-1 55,0 0 1,-1-1-1,1 0 1,-1 0-1,0-1 1,-1-1-1,1 0 1,-1 0-1,-22 3 1,27-6-255,-1-1 1,1 1-1,0-1 1,-1-1-1,1 1 1,-12-3-1,18 2-129,-1 1 0,1-1 0,-1 1 0,1-1 0,0 0 0,-1 0-1,1 0 1,0 0 0,-1 0 0,1 0 0,0 0 0,0 0 0,0 0 0,-2-2-1,2 1-322,0 0-1,1 0 1,-1 0-1,0 0 1,1 0-1,-1 0 1,1 0-1,0 0 0,0 0 1,0 0-1,0 0 1,0 0-1,0 0 1,1-3-1,5-21-8507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5.890"/>
    </inkml:context>
    <inkml:brush xml:id="br0">
      <inkml:brushProperty name="width" value="0.025" units="cm"/>
      <inkml:brushProperty name="height" value="0.025" units="cm"/>
      <inkml:brushProperty name="color" value="#E71224"/>
    </inkml:brush>
  </inkml:definitions>
  <inkml:trace contextRef="#ctx0" brushRef="#br0">165 0 17969,'0'0'5408,"-9"8"-4405,-10 12-584,1 1-1,0 0 0,-22 37 1,33-46-413,0 0 1,0 0-1,2 0 1,-1 1 0,2 0-1,0 0 1,0 1-1,1-1 1,1 1-1,-1 15 1,8-15-566,-4-14 518,-1 0 0,0 0 0,1 0 0,-1-1 0,0 1 0,1 0 0,-1 0 0,0-1 0,0 1 0,1 0 0,-1-1 0,0 1 0,0 0 0,0-1 0,1 1 0,-1 0 0,0-1 0,0 1 0,0 0 0,0-1 1,0 1-1,0-1 0,0 1 0,0 0 0,0-1 0,0 1 0,0-1 0,0 1 0,0 0 0,0-1 0,0 1 0,0 0 0,0-1 0,-1 1 0,1-1 0,0 1 0,0 0 0,-1-1 0,-2-83-2952,3 57 3595,2 27-583,-1 0 1,1 0-1,0 0 0,-1 0 1,1 0-1,-1 0 0,1 0 1,0 0-1,-1 0 1,1 1-1,-1-1 0,1 1 1,-1-1-1,1 1 1,-1 0-1,1 0 0,-1 0 1,2 0-1,7 9 3,-8-7-8,1 0-1,0-1 0,-1 1 0,1 0 1,0-1-1,1 0 0,-1 0 1,0 0-1,1 0 0,-1 0 0,5 1 1,-7-8 144,0-1 1,-1 0-1,0 0 1,0 1 0,0-1-1,-2-9 1,-1 10-148,1 0-1,0 1 1,-1-1-1,0 1 1,0 0 0,0 0-1,0 0 1,-8-7-1,10 10-17,0 0 0,0 0 0,0 0 0,0 0 0,0 0 0,0 0 0,0 0 0,-1 1 0,1-1 0,0 0 0,0 1 0,-1-1 0,1 0 0,0 1 0,-1 0 0,1-1 0,-1 1 0,1 0 0,0 0 0,-1 0 0,1 0 0,-1 0 0,1 0 0,-1 0 0,1 0 0,0 1 0,-1-1 0,1 0 0,0 1 0,-1-1 0,1 1 0,0 0 0,-1-1 0,1 1 0,0 0 0,0 0 0,-2 2 0,1-1 5,1 0-1,0 0 1,-1 0-1,1 0 1,0 0-1,0 1 1,1-1-1,-1 0 1,0 1 0,1-1-1,-1 1 1,1-1-1,0 1 1,0-1-1,0 1 1,0-1-1,0 1 1,0-1-1,1 1 1,0-1-1,-1 1 1,1-1-1,0 0 1,0 1 0,0-1-1,0 0 1,0 0-1,1 0 1,-1 0-1,4 4 1,-1-1 5,1 0 1,0 0-1,0 0 1,0 0-1,0-1 1,1 0 0,0 0-1,0 0 1,0-1-1,8 4 1,5-2-464,0 0 0,1-1 0,-1-1 1,1-1-1,0-1 0,-1-1 0,36-3 1,24-9-5568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6.695"/>
    </inkml:context>
    <inkml:brush xml:id="br0">
      <inkml:brushProperty name="width" value="0.025" units="cm"/>
      <inkml:brushProperty name="height" value="0.025" units="cm"/>
      <inkml:brushProperty name="color" value="#E71224"/>
    </inkml:brush>
  </inkml:definitions>
  <inkml:trace contextRef="#ctx0" brushRef="#br0">237 1 8872,'0'0'12135,"-5"13"-11527,-72 157 107,62-140-698,-1-2 0,-2 0 1,-1-1-1,-26 29 0,43-55-121,1 1 1,0-1-1,0 1 0,-1-1 1,1 0-1,-1 0 1,1 0-1,-1 1 0,0-2 1,1 1-1,-1 0 0,0 0 1,0 0-1,-3 0 1,5-1-18,-1 0 0,1 0 0,-1-1 0,0 1 1,1 0-1,-1 0 0,1 0 0,-1-1 0,1 1 1,-1 0-1,1-1 0,-1 1 0,1-1 1,-1 1-1,1 0 0,-1-1 0,1 1 0,0-1 1,-1 1-1,1-1 0,0 1 0,-1-1 0,1 0 1,0 1-1,0-1 0,0 1 0,-1-1 0,1 1 1,0-2-1,-1-7-1488,0-1 1,0 0 0,1 0-1,2-14 1,-2 7 158,2-33-2036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450"/>
    </inkml:context>
    <inkml:brush xml:id="br0">
      <inkml:brushProperty name="width" value="0.035" units="cm"/>
      <inkml:brushProperty name="height" value="0.035" units="cm"/>
    </inkml:brush>
  </inkml:definitions>
  <inkml:trace contextRef="#ctx0" brushRef="#br0">0 0 15915,'4'41'2190,"-1"50"-1,0 10-61,1-54-1775,3-1 0,1-1 0,2 1 1,3-1-1,1-1 0,2-1 0,2 0 0,28 48 0,-41-85-321,-3-8-13,-3-11 2,-54-147 58,57 165-75,1 0 0,-1 1 0,1-1 0,0 0 1,1 0-1,-1 0 0,1-1 0,0 1 0,0-1 0,0 0 0,1 0 1,0 0-1,-1-1 0,1 1 0,0-1 0,1 0 0,-1-1 0,0 1 1,1-1-1,0 0 0,-1-1 0,1 1 0,0-1 0,0 0 0,0-1 1,0 1-1,6-1 0,-2-2 2,1-1 0,-1 0 0,0 0 0,0-1 0,0 0 0,0-1 0,-1 0 0,1 0 0,-1-1 0,-1 0 1,1-1-1,8-9 0,5-5-3,-2-1 0,0-1 0,17-26 0,-8 4-90,-29 45 86,0 0 0,0 0 0,0 0 0,0 0 0,0 1 0,0-1 0,0 0 0,0 0 0,0 0 0,0 0 0,0 0 0,0 0 0,0 0 0,0 0 0,0 0 0,0 0 0,0 0 0,0 0 0,0 0 0,1 0 0,-1 0 0,0 0 0,0 0 0,0 0 0,0 0 0,0 0 0,0 0 0,0 1 0,0-1 0,0 0 0,0 0 0,0 0 0,0-1 0,1 1 0,-1 0 0,0 0 0,0 0 0,0 0 0,0 0 0,0 0 0,0 0 0,0 0 0,0 0 0,0 0 0,0 0 0,0 0 0,0 0 0,0 0 0,1 0 0,-1 0 0,0 0 0,0 0 0,0 0 0,0 0 0,0 0 0,0 0 0,0-1 0,0 1 0,0 0 0,0 0 0,0 0 0,0 0 0,0 0 0,0 0 0,1 7-11,-1-7 10,1 40-25,-1-14 31,1-1 0,1 1 0,9 41 0,-9-61-4,-1 0 0,1 0 0,1 0 0,-1 0 0,1 0 0,0 0 0,0-1 1,0 0-1,1 0 0,0 0 0,0 0 0,0 0 0,1-1 0,0 1 0,-1-1 0,1-1 0,1 1 1,-1-1-1,1 0 0,6 3 0,50 14-341,-44-15 120,0 0 1,17 9-1,-28-11 147,-1 0 1,1 1-1,-1 0 0,0 1 1,0-1-1,-1 1 0,1 0 1,7 10-1,-5-3 164,1 1-1,-2 0 0,1 1 1,-2-1-1,0 2 1,-1-1-1,0 0 1,-1 1-1,-1 0 0,0 0 1,-1 0-1,0 0 1,-2 1-1,0-1 0,0 0 1,-1 0-1,-1 0 1,-1 0-1,-7 26 1,8-36 52,0 0 1,0 0-1,0-1 1,0 1-1,-1-1 1,0 1-1,0-1 1,-6 7-1,8-10-97,-1 1 0,1-1 0,-1 0 0,0 0 0,1 1 0,-1-1 0,0-1 0,0 1 0,1 0 0,-1 0 0,0-1-1,0 1 1,0-1 0,0 1 0,0-1 0,0 0 0,0 0 0,0 0 0,0 0 0,0 0 0,0 0 0,0-1 0,0 1 0,0 0 0,-2-2 0,-3-1 8,0-1 0,0 0 0,0 0 0,1-1 0,0 0 0,0 0 0,0 0 0,0 0 0,1-1 0,0 0 0,-6-10 0,1 1-47,1 0 1,1 0-1,1 0 1,-8-23-1,11 28-71,1-1 1,1 0 0,0 1-1,0-1 1,1 0 0,0-1-1,1 1 1,1 0-1,-1 0 1,2 0 0,-1 0-1,2 0 1,-1 1-1,1-1 1,1 1 0,0-1-1,7-11 1,-4 9-376,0-1-389,11-30-1,-16 38 727,-1 1-1,0-1 0,0 0 1,0 1-1,-1-1 0,1 0 1,-2 0-1,1 1 0,-1-8 1,-11-26-607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7.041"/>
    </inkml:context>
    <inkml:brush xml:id="br0">
      <inkml:brushProperty name="width" value="0.025" units="cm"/>
      <inkml:brushProperty name="height" value="0.025" units="cm"/>
      <inkml:brushProperty name="color" value="#E71224"/>
    </inkml:brush>
  </inkml:definitions>
  <inkml:trace contextRef="#ctx0" brushRef="#br0">0 0 7527,'0'0'14414,"50"57"-13870,-34-23-352,7-2-31,4-1-129,6-7-64,6-7-1186,4-6-1184,-4-10-2018,-6-1-4933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0:17.374"/>
    </inkml:context>
    <inkml:brush xml:id="br0">
      <inkml:brushProperty name="width" value="0.025" units="cm"/>
      <inkml:brushProperty name="height" value="0.025" units="cm"/>
      <inkml:brushProperty name="color" value="#E71224"/>
    </inkml:brush>
  </inkml:definitions>
  <inkml:trace contextRef="#ctx0" brushRef="#br0">209 1 13933,'0'0'1506,"-8"5"-449,-3 2-713,1 2 0,1-1 0,-1 1 0,1 1 0,1-1 0,0 1 0,0 1 0,1 0 0,1 0 0,-9 18 1,8-15-187,1 0 1,0 0-1,1 1 1,1-1 0,0 1-1,-3 28 1,7-42-154,-1 0-1,1-1 1,0 1 0,0 0-1,0-1 1,0 1 0,0 0 0,0-1-1,0 1 1,0 0 0,0-1-1,0 1 1,1-1 0,-1 1-1,0 0 1,0-1 0,0 1 0,1-1-1,-1 1 1,0 0 0,1-1-1,-1 1 1,1-1 0,-1 1-1,1-1 1,-1 1 0,1-1 0,-1 0-1,1 1 1,-1-1 0,1 0-1,-1 1 1,1-1 0,-1 0 0,1 0-1,0 1 1,1-1 10,1 0 0,-1-1-1,0 1 1,0-1 0,0 1 0,0-1 0,0 0 0,0 1-1,0-1 1,0 0 0,2-2 0,45-35-68,-43 32-41,-1 0 0,1 0 0,-1 0 1,0-1-1,-1 0 0,1 0 0,-2 0 0,1 0 1,-1-1-1,0 0 0,0 1 0,-1-1 0,3-11 1,-5 18 87,-1 0 1,1 0 0,0 1-1,0-1 1,0 0 0,0 0 0,0 1-1,-1-1 1,1 0 0,0 0-1,-1 1 1,1-1 0,-1 0 0,1 1-1,0-1 1,-1 1 0,1-1 0,-1 1-1,0-1 1,1 1 0,-1-1-1,1 1 1,-1-1 0,0 1 0,1 0-1,-1-1 1,0 1 0,0 0-1,1 0 1,-1-1 0,0 1 0,0 0-1,1 0 1,-1 0 0,0 0-1,0 0 1,1 0 0,-1 0 0,0 0-1,0 0 1,1 0 0,-1 1-1,-1-1 1,-2 1 11,1 0 1,-1 0-1,0 0 0,1 0 0,0 1 1,-1 0-1,1-1 0,-5 4 0,2 1 60,0 0 0,0 0-1,0 0 1,0 1 0,1 0-1,0 0 1,1 0 0,-1 0-1,2 1 1,-1 0 0,1 0-1,0 0 1,0 0 0,1 1-1,0-1 1,1 0 0,0 1-1,0 0 1,1 9 0,0-17-59,0 0 0,1 1 0,-1-1 0,0 0 0,0 1 0,1-1 0,-1 0 0,1 0 0,-1 1 0,1-1 0,0 0 0,0 0 0,-1 0 0,1 0 0,0 0 0,0 0 0,0 0 0,0 0 1,0 0-1,0 0 0,0-1 0,0 1 0,0 0 0,1-1 0,-1 1 0,0-1 0,0 1 0,1-1 0,-1 0 0,0 1 0,0-1 0,1 0 0,-1 0 0,0 0 0,1 0 0,-1 0 0,0 0 0,1 0 0,-1-1 0,2 1 1,0-1-20,-1 1 0,1-1 1,-1 0-1,1 1 0,-1-1 1,1 0-1,-1 0 0,0-1 0,1 1 1,-1 0-1,0-1 0,0 1 1,0-1-1,0 0 0,0 0 1,0 0-1,-1 0 0,1 0 1,-1 0-1,1 0 0,1-3 1,-2 0-151,0-1 1,0 1-1,0 0 1,-1-1-1,1 1 1,-1 0-1,-1-1 1,1 1-1,-1 0 1,0 0 0,0-1-1,0 1 1,-1 0-1,0 0 1,0 0-1,0 0 1,0 0-1,-1 1 1,0-1-1,0 1 1,0 0-1,-7-7 1,7 7 187,-1 0 0,-1 0 0,1 0 0,-1 1 0,1 0 1,-1-1-1,0 2 0,0-1 0,0 0 0,0 1 0,-1 0 0,1 0 1,-1 1-1,1 0 0,-1 0 0,0 0 0,1 0 0,-1 1 0,0 0 1,1 0-1,-9 2 0,14-2 2,-1 0 0,1 0 0,-1 0 1,1 0-1,0 0 0,-1 1 0,1-1 1,0 0-1,-1 0 0,1 0 0,0 1 1,-1-1-1,1 0 0,0 1 0,-1-1 0,1 0 1,0 1-1,0-1 0,-1 0 0,1 1 1,0-1-1,0 0 0,0 1 0,-1-1 1,1 1-1,0-1 0,0 0 0,0 1 1,0-1-1,0 1 0,0-1 0,0 0 0,0 1 1,0-1-1,0 1 0,0-1 0,0 0 1,0 1-1,0-1 0,1 1 0,-1-1 1,0 0-1,0 1 0,0-1 0,1 1 0,-1-1 1,0 0-1,0 1 0,1-1 0,-1 0 1,1 1-1,15 17 340,0-10-190,0 0 0,0 0 0,0-2 0,1 0 0,0-1 0,0-1-1,31 4 1,127 2-5359,-75-10-5699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12.454"/>
    </inkml:context>
    <inkml:brush xml:id="br0">
      <inkml:brushProperty name="width" value="0.025" units="cm"/>
      <inkml:brushProperty name="height" value="0.025" units="cm"/>
      <inkml:brushProperty name="color" value="#E71224"/>
    </inkml:brush>
  </inkml:definitions>
  <inkml:trace contextRef="#ctx0" brushRef="#br0">139 146 11755,'0'0'9321,"-1"-8"-8777,-5-63 2745,6 71-3275,0 0 1,0 0-1,0-1 0,-1 1 1,1 0-1,0-1 0,0 1 1,0 0-1,0-1 0,0 1 1,-1 0-1,1 0 1,0-1-1,0 1 0,0 0 1,-1 0-1,1-1 0,0 1 1,0 0-1,-1 0 0,1 0 1,0 0-1,0-1 0,-1 1 1,1 0-1,0 0 0,-1 0 1,1 0-1,0 0 1,-1 0-1,1 0 0,0 0 1,-1 0-1,1 0 0,0 0 1,0 0-1,-1 0 0,1 0 1,0 0-1,-1 0 0,1 0 1,0 0-1,-1 0 1,1 0-1,0 1 0,0-1 1,-1 0-1,1 0 0,0 0 1,-1 1-1,1-1 0,0 0 1,0 0-1,0 1 0,-1-1 1,1 0-1,-16 17-143,15-14 114,0 0 0,0 0 0,0 0 0,1 0 1,0 1-1,-1-1 0,1 0 0,0 0 0,0 0 1,2 7-1,-2-10 11,0 1 1,0-1-1,0 0 1,0 1-1,0-1 1,1 0-1,-1 1 1,0-1-1,0 0 1,0 1-1,1-1 1,-1 0-1,0 0 1,0 1-1,1-1 1,-1 0-1,0 0 1,1 0-1,-1 1 1,0-1-1,1 0 1,-1 0-1,0 0 1,1 0-1,-1 0 1,0 0-1,1 0 1,-1 1-1,0-1 1,1 0-1,-1 0 1,1 0-1,-1-1 1,20-13 7,-16 10 40,-1 0 0,0-1 0,0 1-1,0-1 1,-1 0 0,1 0 0,-1 0 0,0 0 0,-1 0 0,1 0 0,-1-1-1,0 1 1,0 0 0,-1-7 0,0 11-17,0-1 0,0 1 1,0-1-1,0 1 0,0-1 0,-1 1 0,1 0 0,-1-1 0,1 1 0,-1 0 1,1-1-1,-1 1 0,0 0 0,0 0 0,1-1 0,-1 1 0,0 0 1,0 0-1,0 0 0,0 0 0,-3-1 0,2 1-17,0 0-1,-1 1 1,1-1-1,0 1 0,-1-1 1,1 1-1,-1 0 1,1 0-1,-1 0 1,1 0-1,-1 0 1,1 1-1,-1-1 0,1 1 1,0 0-1,-1 0 1,-2 1-1,-1 1-12,1-1 0,0 1 0,-1 1-1,2-1 1,-1 1 0,0 0 0,1 0 0,-1 1-1,1-1 1,0 1 0,1 0 0,-7 9 0,6-6-12,-1 0 0,1 0 0,1 1 0,-1-1 1,1 1-1,1 0 0,-3 17 0,4-24 11,1-1 0,0 1 0,0-1 1,0 1-1,0-1 0,0 1 0,0-1 0,0 1 0,1-1 0,-1 1 0,0-1 0,1 1 0,-1-1 0,1 1 1,0-1-1,-1 0 0,1 1 0,0-1 0,0 0 0,0 0 0,0 0 0,0 1 0,0-1 0,0 0 1,2 1-1,-1-1 16,1 0-1,0 0 1,-1 0 0,1 0 0,0-1 0,-1 1 0,1-1 0,0 0 0,0 0 0,0 0 0,-1 0 0,6-1 0,2 0 91,-1-1 1,0-1-1,0 0 0,0 0 1,0 0-1,-1-1 1,13-8-1,-17 9 3,0-1 1,-1 1-1,0-1 1,1 0-1,-1 0 1,0 0-1,-1-1 0,1 1 1,-1-1-1,0 1 1,3-11-1,-5 14-95,1 0 1,-1 0-1,1 0 0,-1-1 0,0 1 1,0 0-1,0 0 0,0-1 1,0 1-1,0 0 0,0-1 0,0 1 1,0 0-1,0 0 0,-1 0 0,1-1 1,0 1-1,-1 0 0,1 0 0,-1 0 1,0 0-1,1 0 0,-1-1 1,0 1-1,0 0 0,1 1 0,-1-1 1,0 0-1,0 0 0,0 0 0,0 0 1,0 1-1,0-1 0,-1 1 1,1-1-1,0 1 0,0-1 0,0 1 1,0-1-1,-1 1 0,1 0 0,0 0 1,0 0-1,-1-1 0,1 1 0,0 1 1,-1-1-1,1 0 0,0 0 1,0 0-1,-3 1 0,3 0-29,0-1 0,-1 1 1,1-1-1,-1 1 0,1 0 0,0 0 0,-1-1 1,1 1-1,0 0 0,0 0 0,0 0 0,0 1 0,0-1 1,0 0-1,0 0 0,0 0 0,0 1 0,1-1 0,-1 0 1,0 1-1,1-1 0,-1 1 0,1-1 0,-1 1 1,1-1-1,0 1 0,0-1 0,0 1 0,0-1 0,0 1 1,0 1-1,0-1-81,0 0 0,0-1 0,0 1 0,0 0 0,0-1 0,0 1 0,0 0 0,1-1 0,-1 1 0,1-1 0,-1 1 0,1-1 0,0 1 0,-1-1 0,1 1 0,0-1 0,0 0 0,0 1 0,0-1 0,0 0 0,1 0 0,-1 1 1,0-1-1,0 0 0,1 0 0,-1-1 0,0 1 0,1 0 0,2 1 0,0-2-538,0 1 1,-1-1 0,1 0-1,0 1 1,0-2 0,0 1-1,-1 0 1,1-1 0,6-2-1,16-13-6585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1:40.177"/>
    </inkml:context>
    <inkml:brush xml:id="br0">
      <inkml:brushProperty name="width" value="0.025" units="cm"/>
      <inkml:brushProperty name="height" value="0.025" units="cm"/>
      <inkml:brushProperty name="color" value="#E71224"/>
    </inkml:brush>
  </inkml:definitions>
  <inkml:trace contextRef="#ctx0" brushRef="#br0">1880 160 5509,'-10'-1'2536,"-218"-11"1000,-31-2-2294,160-2-190,-160-16-395,223 30-515,0 1-1,-1 3 0,1 0 0,0 3 1,-40 9-1,15 3 187,2 3 0,0 2 0,-91 49 0,111-50-274,2 2 1,0 2-1,2 1 0,0 2 1,2 1-1,-29 34 0,44-40-57,0 0 0,1 1 0,2 1 0,0 0 0,2 1 0,0 1 0,2 0 0,1 1 0,2 0 0,-11 53 0,17-64-6,1-1 0,0 0 0,1 1-1,1-1 1,1 1 0,0-1-1,1 0 1,10 32 0,-8-36-3,0 0 0,1 0 0,0 0 0,1-1 0,1 0 0,-1 0 0,2-1 0,-1 0 0,2-1 0,-1 0 0,1 0 0,15 9 0,-1-2 25,1-2-1,1-1 1,0-1-1,1-2 1,0 0 0,1-2-1,0-1 1,50 6-1,19-3 65,118-5 0,-209-5-77,289-10 75,549-90-1,-769 88 124,-1-3 1,-1-3-1,138-56 0,-186 63-103,-1-2 0,-1-1 0,0 0 0,-1-2 1,-1-1-1,22-21 0,-30 25-1,-1-2-1,0 1 1,-1-1 0,-1-1 0,0 0 0,-1 0 0,-1-1 0,0 0-1,9-34 1,-11 28-59,-1-1-1,-1 0 0,-1-1 1,-1 1-1,-1 0 1,-1-1-1,-2 1 1,0 0-1,-2 0 1,0 0-1,-2 0 0,-14-39 1,12 43-65,-1 1 0,-1 0 0,0 1 0,-1 1 0,-1-1 0,-1 2 0,-1 0 0,0 0 0,-1 1 0,0 1 0,-1 1 0,-1 0 0,0 1 0,-1 0 0,-21-9 0,5 7-106,0 1 0,-1 1 0,-1 2 0,1 2 0,-2 1 0,1 2 0,-40-1-1,11 4-204,1 4-1,0 2 0,-79 15 1,-106 40-3300,145-30 53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34.453"/>
    </inkml:context>
    <inkml:brush xml:id="br0">
      <inkml:brushProperty name="width" value="0.025" units="cm"/>
      <inkml:brushProperty name="height" value="0.025" units="cm"/>
      <inkml:brushProperty name="color" value="#E71224"/>
    </inkml:brush>
  </inkml:definitions>
  <inkml:trace contextRef="#ctx0" brushRef="#br0">612 812 2242,'0'0'3342,"23"5"-3177,-7-8 1667,-15 3-1560,-1 0 0,1-1 0,-1 1 0,1 0 0,-1 0 0,0-1 0,1 1-1,-1 0 1,1-1 0,-1 1 0,1-1 0,-1 1 0,0 0 0,1-1 0,-1 1 0,0-1-1,0 1 1,1-1 0,-1 1 0,0-1 0,0 1 0,0-1 0,0 1 0,1-1 0,-1 0-1,-4-17 5665,-1 5-6121,3 10-549,-70-144 3959,37 89-3047,-70-91 1,73 113 243,-3 1 1,-48-39 0,-12-9-143,26 19 344,-1 1-101,29 20-3266,36 36 111,1 0-3721,1 5 1490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34.985"/>
    </inkml:context>
    <inkml:brush xml:id="br0">
      <inkml:brushProperty name="width" value="0.025" units="cm"/>
      <inkml:brushProperty name="height" value="0.025" units="cm"/>
      <inkml:brushProperty name="color" value="#E71224"/>
    </inkml:brush>
  </inkml:definitions>
  <inkml:trace contextRef="#ctx0" brushRef="#br0">174 516 4100,'0'0'8995,"4"-10"-7639,1-6-909,-1 0 0,-1-1 0,0 0 0,-2 0 0,0 0 1,0 0-1,-2 0 0,0 0 0,-1 0 0,0 1 0,-2-1 0,-5-17 0,2 10-117,0 1-1,-2 0 0,-1 0 1,-1 1-1,0 1 0,-2 0 1,-1 0-1,-20-23 0,28 37-254,0 1 0,-1 0 0,0 0-1,0 0 1,0 1 0,-14-7-1,68 13-549,47 15 511,42 5-1730,-45-16-5173,-60-5 477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3:58.819"/>
    </inkml:context>
    <inkml:brush xml:id="br0">
      <inkml:brushProperty name="width" value="0.025" units="cm"/>
      <inkml:brushProperty name="height" value="0.025" units="cm"/>
      <inkml:brushProperty name="color" value="#E71224"/>
    </inkml:brush>
  </inkml:definitions>
  <inkml:trace contextRef="#ctx0" brushRef="#br0">1669 139 5701,'0'0'2547,"-9"-4"-1405,-5-1-911,1-1-1,1-1 0,-1 0 0,1-1 1,0-1-1,-11-9 0,12 9 78,0 1-1,0 0 1,-1 1-1,-1 0 1,1 1-1,-1 0 1,0 1-1,0 1 1,-1 0-1,0 1 1,1 0-1,-1 1 1,0 0-1,-28 2 1,-10 3-304,-1 2 1,-87 21 0,34-5 152,-5-5-233,51-9 330,-1 3 1,2 2-1,-1 2 0,-99 40 0,100-27-248,2 3-1,2 2 0,0 3 1,3 2-1,-69 62 0,113-91 15,1 0-1,-1 0 1,1 1-1,1 0 1,0 0-1,0 0 1,1 1-1,0 0 0,1 0 1,0 0-1,0 1 1,1-1-1,1 1 1,-3 16-1,5-20 0,0 0 0,0 0 0,0-1 0,1 1 0,0 0 0,0 0 0,1 0 0,0-1 0,0 1 0,1-1 0,-1 1 0,1-1 0,1 0 0,-1 0 0,1 0 0,0-1 0,0 1 0,1-1 0,0 0 0,0 0 0,0 0 0,0-1 0,12 7 0,8 4 39,1-2 0,1 0 0,0-2 0,34 10 1,122 25 2,-92-26-72,228 72-1445,-37-10-243,-228-69 1731,1-2 0,1-2 0,0-3 0,0-3 0,0-1 0,0-3-1,0-3 1,95-18 0,-121 15 100,-1-2 0,0-1 1,0-1-1,-1-1 0,0-2 0,-1-1 0,37-27 0,-45 27-55,0-1 0,-2 0 0,0-2 0,0 0-1,-2-1 1,-1 0 0,0-1 0,-1-1 0,-1 0-1,13-33 1,-15 25-19,0-1-1,-2 0 1,-2 0-1,0-1 1,-2 0-1,-2 0 1,0 0 0,-6-59-1,3 81-53,0 0 1,-1 1-1,0-1 0,0 0 1,-1 1-1,0-1 1,-1 1-1,1 0 0,-1 0 1,-1 0-1,0 1 0,0-1 1,-9-9-1,6 9 13,-1 0 0,0 1 0,-1 0 0,1 1 0,-1-1 0,0 2 0,-1 0 0,0 0 0,-12-4 0,-17-1 36,0 1 0,0 3 0,0 1 0,-74 0 1,-56 10 134,-327 52 1,315-31-721,171-24 252,-55 9-2963,25 4-2144,23-4-144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095"/>
    </inkml:context>
    <inkml:brush xml:id="br0">
      <inkml:brushProperty name="width" value="0.025" units="cm"/>
      <inkml:brushProperty name="height" value="0.025" units="cm"/>
      <inkml:brushProperty name="color" value="#E71224"/>
    </inkml:brush>
  </inkml:definitions>
  <inkml:trace contextRef="#ctx0" brushRef="#br0">0 0 10025,'0'0'11329,"5"8"-10411,-2-3-801,0-1 0,0-1 1,1 1-1,-1 0 0,1-1 1,0 1-1,0-1 1,0 0-1,0 0 0,7 3 1,2-1 171,1 1 1,-1-1 0,20 3 0,33 9-385,1-3 0,1-3 0,-1-3 0,111-1 0,-168-8-595,0 0 0,0-1 0,0 0-1,-1 0 1,1-1 0,12-5 0,-16 5-532,1 0 1,-2-1-1,1 1 0,0-1 1,9-9-1,1-7-4778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440"/>
    </inkml:context>
    <inkml:brush xml:id="br0">
      <inkml:brushProperty name="width" value="0.025" units="cm"/>
      <inkml:brushProperty name="height" value="0.025" units="cm"/>
      <inkml:brushProperty name="color" value="#E71224"/>
    </inkml:brush>
  </inkml:definitions>
  <inkml:trace contextRef="#ctx0" brushRef="#br0">1 0 15471,'0'0'6406,"7"0"-5461,11 0-621,1 1 0,-1 1 0,1 0 1,-1 1-1,0 1 0,0 1 0,31 13 1,-43-16-303,-1 0 0,0 1 0,0 0 0,0 0 0,0 1 0,-1-1 0,1 1 0,-1 0 0,0 0 0,0 0 1,0 1-1,-1 0 0,1-1 0,-1 1 0,0 0 0,-1 1 0,1-1 0,-1 0 0,0 1 0,0-1 0,-1 1 0,0 0 0,0-1 1,0 1-1,0 0 0,-1 0 0,0 0 0,-1 0 0,0 9 0,-3-2 38,1 1 0,-2-1 0,0 0 0,0 0 0,-1 0 0,-1-1 1,0 0-1,-1 0 0,-17 20 0,3-7-1165,-1 0 1,-2-2-1,-26 21 1,29-30-5339,10-11-7966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4.989"/>
    </inkml:context>
    <inkml:brush xml:id="br0">
      <inkml:brushProperty name="width" value="0.025" units="cm"/>
      <inkml:brushProperty name="height" value="0.025" units="cm"/>
      <inkml:brushProperty name="color" value="#E71224"/>
    </inkml:brush>
  </inkml:definitions>
  <inkml:trace contextRef="#ctx0" brushRef="#br0">39 0 6342,'0'0'13848,"-2"8"-12193,-9 35-1231,2 0-1,2 0 1,1 1 0,2 86 0,5-124-386,-1 0-1,1-1 1,0 1 0,0 0-1,1-1 1,0 1 0,0-1-1,0 1 1,1-1 0,0 0-1,0 0 1,0 0-1,0 0 1,1 0 0,0-1-1,0 0 1,0 0 0,0 0-1,1 0 1,0-1 0,5 4-1,-7-5 48,0 0 0,1 0 0,0 0 1,-1-1-1,1 0 0,0 1 0,0-1 0,0 0 0,-1-1 0,1 1 0,0-1 0,0 0 0,0 0 0,0 0 0,0 0 0,0-1 0,0 1 0,0-1 0,0 0 0,0 0 0,0-1 0,-1 1 1,1-1-1,-1 0 0,1 0 0,-1 0 0,1 0 0,-1-1 0,0 1 0,0-1 0,3-3 0,-1-1 30,0 1 0,0-1 0,-1-1 0,0 1 0,0-1 0,-1 1 0,0-1 0,0 0 0,-1 0 0,0 0 0,0-1-1,0-11 1,-1 4 27,0-1-1,-1 1 1,-1 0 0,-1 0-1,-5-23 1,7 36-126,0 0 1,-1 0-1,0 1 1,1-1-1,-1 0 1,0 1-1,0-1 1,0 1 0,-1-1-1,1 1 1,-1-1-1,1 1 1,-1 0-1,0 0 1,0 0-1,0 0 1,0 0-1,0 0 1,-4-2 0,5 5-42,0 1 1,0 0-1,1 0 1,-1 0-1,1 0 1,-1 0-1,1 0 1,0 0-1,0 0 1,0 0-1,0 0 1,0 0-1,0 0 1,0 0-1,1 0 1,0 3-1,1-3-24,0 1 0,-1-1 0,1 0 0,0 0 0,0 0 0,1 0 0,-1 0 0,0 0-1,1-1 1,-1 1 0,1-1 0,-1 0 0,1 0 0,0 0 0,-1 0 0,1 0 0,0 0 0,0-1 0,5 1 0,62 3-1736,-60-4 1327,10-1-906,0 0 0,0-1 0,0-1 0,30-8 0,32-21-7853,-42 11 1300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4.938"/>
    </inkml:context>
    <inkml:brush xml:id="br0">
      <inkml:brushProperty name="width" value="0.035" units="cm"/>
      <inkml:brushProperty name="height" value="0.035" units="cm"/>
    </inkml:brush>
  </inkml:definitions>
  <inkml:trace contextRef="#ctx0" brushRef="#br0">1 28 20260,'22'-2'1369,"-2"-2"-1697,-7-1 280,-7-4 576,-6 2-88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5.584"/>
    </inkml:context>
    <inkml:brush xml:id="br0">
      <inkml:brushProperty name="width" value="0.025" units="cm"/>
      <inkml:brushProperty name="height" value="0.025" units="cm"/>
      <inkml:brushProperty name="color" value="#E71224"/>
    </inkml:brush>
  </inkml:definitions>
  <inkml:trace contextRef="#ctx0" brushRef="#br0">121 201 7271,'0'0'7105,"-10"3"-3763,3-1-2891,0 1-1,-1 0 1,1 1 0,1-1-1,-1 1 1,0 1 0,1-1-1,-9 9 1,11-10-282,1 1 0,-1-1 1,1 1-1,0 0 1,0 0-1,0 0 0,1 1 1,-1-1-1,1 1 0,0-1 1,0 1-1,0 0 0,1-1 1,0 1-1,0 0 0,-1 10 1,3-14-162,0 0 0,0 0 0,0 0 1,0 0-1,0 0 0,0 0 1,0 0-1,0 0 0,0 0 0,0 0 1,0 0-1,1-1 0,-1 1 0,0-1 1,0 1-1,1-1 0,-1 1 0,1-1 1,-1 0-1,0 1 0,1-1 1,-1 0-1,1 0 0,-1 0 0,0 0 1,1-1-1,-1 1 0,3-1 0,47-4 265,-41 2-264,0-1 0,0 0 0,0-1 0,0 0 0,10-8 0,-10 7-137,-1 0-1,1 1 1,0 0 0,20-7 0,-30 12 112,1 0-1,-1 0 1,0 0 0,1 0-1,-1 0 1,0 0 0,1 0-1,-1 0 1,1 0 0,-1 0-1,0 0 1,1 0 0,-1 1 0,0-1-1,1 0 1,-1 0 0,1 0-1,-1 0 1,0 1 0,1-1-1,-1 0 1,0 0 0,0 1-1,1-1 1,-1 0 0,0 0 0,0 1-1,1-1 1,-1 0 0,0 1-1,0-1 1,0 0 0,0 1-1,1 0 1,2 20-50,-6 21 479,-28 126 1374,-7 68 8,37-197-1634,2-28-126,-1 0 0,0-1 0,-1 1 0,-1 0-1,1-1 1,-1 1 0,-1-1 0,-4 12 0,6-21-19,1 0 0,-1 0 0,1 0 1,-1 0-1,0 0 0,1 0 0,-1 0 0,0 0 0,0-1 1,1 1-1,-1 0 0,0 0 0,0-1 0,0 1 0,0 0 1,0-1-1,0 1 0,0-1 0,0 1 0,-1-1 0,1 0 1,0 1-1,0-1 0,0 0 0,0 0 0,-1 0 0,-1 0 1,1-1-7,-1 1 1,1-1 0,0 0 0,-1 0 0,1-1-1,0 1 1,0 0 0,-1-1 0,1 1 0,0-1-1,1 0 1,-3-1 0,-2-4-71,0 1-1,1-1 1,0 0 0,1 0-1,-1 0 1,-6-16 0,9 14-3,0-1 0,0 0 0,1 0 0,0 0 1,1-1-1,0 1 0,1 0 0,0 0 0,0 0 0,1 0 0,0 0 1,1 0-1,0 1 0,1-1 0,0 1 0,0 0 0,1 0 1,0 0-1,8-10 0,13-14 77,1 0 1,2 2-1,41-36 1,-62 59-23,135-117 209,-60 54 224,103-113 1,-185 184-420,25-34 117,-25 33-107,0 0 0,0 0 0,0 0 0,0-1 0,0 1 0,-1 0 0,1 0 0,0-1 0,-1 1 0,1 0 0,-1-1 0,1 1 0,-1 0 0,1-1 0,-1 1 0,0-1 0,0 1 0,0-1 0,0 1-1,0-1 1,0 1 0,-1-3 0,-1 4-11,0-1-1,0 1 0,0 0 0,-1 0 0,1 0 0,0 0 0,0 1 1,0-1-1,0 1 0,0-1 0,0 1 0,0 0 0,0-1 0,0 1 1,0 0-1,0 0 0,-2 2 0,-17 11 44,1 1 0,0 1 0,1 0 0,1 2 0,0 0 0,1 1 0,2 0 0,0 2 1,0 0-1,2 0 0,-14 32 0,24-48-33,1 0 1,0 1-1,0 0 1,0-1 0,1 1-1,0 0 1,0 0-1,0 0 1,1 0 0,0 0-1,1 9 1,0-12-8,-1 0 1,1 0 0,0-1-1,1 1 1,-1-1-1,0 1 1,1-1 0,-1 0-1,1 1 1,0-1 0,0 0-1,0 0 1,0 0-1,0 0 1,0 0 0,0-1-1,1 1 1,-1-1-1,1 1 1,-1-1 0,1 0-1,-1 0 1,1 0-1,0 0 1,4 0 0,14 3-287,1 0 1,-1-2 0,0 0 0,1-2-1,39-3 1,-44 1-1741,-1-1 0,1-1-1,-1 0 1,25-10 0,-15 1-4607,-4-1-1265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5.930"/>
    </inkml:context>
    <inkml:brush xml:id="br0">
      <inkml:brushProperty name="width" value="0.025" units="cm"/>
      <inkml:brushProperty name="height" value="0.025" units="cm"/>
      <inkml:brushProperty name="color" value="#E71224"/>
    </inkml:brush>
  </inkml:definitions>
  <inkml:trace contextRef="#ctx0" brushRef="#br0">0 0 17969,'0'0'10666,"0"55"-9993,9-40-449,2-1-224,3-6-513,7-5-1472,-3-3-2724,7-18-8103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6.263"/>
    </inkml:context>
    <inkml:brush xml:id="br0">
      <inkml:brushProperty name="width" value="0.025" units="cm"/>
      <inkml:brushProperty name="height" value="0.025" units="cm"/>
      <inkml:brushProperty name="color" value="#E71224"/>
    </inkml:brush>
  </inkml:definitions>
  <inkml:trace contextRef="#ctx0" brushRef="#br0">80 1 8072,'0'0'17841,"-5"77"-17681,-2-12 192,-2 9-192,2 2-128,1-5 0,3-8-64,3-8-640,-2-10-834,-2-14-95,3-11-289,-6-13-1025,-8-7-961,1-6-159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6.607"/>
    </inkml:context>
    <inkml:brush xml:id="br0">
      <inkml:brushProperty name="width" value="0.025" units="cm"/>
      <inkml:brushProperty name="height" value="0.025" units="cm"/>
      <inkml:brushProperty name="color" value="#E71224"/>
    </inkml:brush>
  </inkml:definitions>
  <inkml:trace contextRef="#ctx0" brushRef="#br0">0 221 673,'4'-68'12687,"-2"59"-11503,-1 1 1,1-1-1,1 1 0,6-16 1,-6 18-908,0 1 0,0-1 1,1 1-1,0 0 0,0 0 1,0 0-1,1 1 0,0-1 1,0 1-1,0 0 0,0 1 1,0-1-1,1 1 1,0 0-1,-1 0 0,1 1 1,0 0-1,8-2 0,7-1-123,0 1 0,0 1 0,1 0 0,-1 2 0,1 1 0,-1 0 0,1 2 0,-1 0 0,1 2 0,-1 0 0,0 1 0,20 9 0,-35-12-158,0 1 0,0 0 0,0 0 1,0 0-1,-1 1 0,1 0 0,-1 0 0,9 9 0,-12-11 33,-1 0-1,1 0 0,-1 0 1,0 1-1,0-1 0,1 0 1,-1 0-1,-1 1 1,1-1-1,0 1 0,-1-1 1,1 1-1,-1-1 0,0 1 1,0-1-1,0 1 1,0 0-1,0-1 0,0 1 1,-1-1-1,1 1 1,-1-1-1,0 1 0,0-1 1,0 0-1,-1 3 0,-4 5 181,0-1 0,0-1 0,-1 1 0,-1-1 0,1 0 0,-1-1-1,0 0 1,-1 0 0,0-1 0,-12 8 0,-14 5 209,-52 23 0,50-27 69,9-4-3746,60-17-2724,11-4 965,5-2-1217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7.512"/>
    </inkml:context>
    <inkml:brush xml:id="br0">
      <inkml:brushProperty name="width" value="0.025" units="cm"/>
      <inkml:brushProperty name="height" value="0.025" units="cm"/>
      <inkml:brushProperty name="color" value="#E71224"/>
    </inkml:brush>
  </inkml:definitions>
  <inkml:trace contextRef="#ctx0" brushRef="#br0">65 113 8392,'0'0'3865,"1"12"806,-1 1-3736,0 0 1,-1-1-1,0 1 1,-1 0-1,-1-1 0,0 0 1,-1 1-1,-7 18 1,4-17-439,1 0 1,0 0 0,1 1 0,1 0 0,0-1-1,1 2 1,-2 22 0,5-37-488,0-1 1,0 1-1,0-1 0,0 1 1,0 0-1,0-1 0,0 1 1,0-1-1,0 1 1,0-1-1,0 1 0,1-1 1,-1 1-1,0-1 0,0 1 1,0-1-1,1 1 0,-1-1 1,0 0-1,0 1 0,1-1 1,-1 1-1,1-1 0,-1 0 1,0 1-1,1-1 0,-1 0 1,1 1-1,-1-1 0,0 0 1,1 0-1,-1 1 0,1-1 1,-1 0-1,1 0 1,-1 0-1,1 0 0,-1 1 1,1-1-1,0 0 0,-1 0 1,1 0-1,-1 0 0,1 0 1,-1-1-1,1 1 0,-1 0 1,1 0-1,-1 0 0,1 0 1,-1-1-1,1 1 0,-1 0 1,1-1-1,24-18 590,-21 12-546,0 0 1,0-1-1,-1 0 0,-1 1 1,1-1-1,-1 0 0,0 0 1,-1-1-1,1-13 0,-4-75-821,43 104-5529,0 1 4435,58-2-3631,-91-6 5355,-1 0 1,0-1-1,1 0 0,-1 0 1,0-1-1,0 0 0,0 0 1,0 0-1,0-1 0,0 0 1,7-5-1,-13 7 275,0 0 0,0 0-1,1 1 1,-1-1 0,0 0 0,0 0 0,0 0 0,0 0 0,-1-1-1,1 1 1,0 0 0,0 0 0,-1 0 0,1-1 0,-1 1-1,1-2 1,-1 3-5,0-1-1,0 0 1,0 1 0,0-1-1,0 1 1,0-1-1,0 1 1,0-1-1,-1 1 1,1-1-1,0 1 1,0-1 0,-1 1-1,1-1 1,0 1-1,-1-1 1,1 1-1,-1-1 1,1 1-1,0 0 1,-1-1 0,1 1-1,-1 0 1,1-1-1,-1 1 1,0-1-1,-2 0 52,0 0-1,1 1 0,-1-1 0,0 0 1,0 1-1,0-1 0,0 1 0,0 0 1,0 0-1,0 0 0,0 0 0,0 1 1,-5 1-1,2 0-104,0 1 0,0 1 1,0-1-1,0 1 0,1 0 0,-1 0 0,1 0 1,0 1-1,0 0 0,1 0 0,-1 0 0,1 1 1,-4 6-1,5-8-54,1 0 0,-1 0 1,1 0-1,0 1 0,0-1 0,1 0 0,-1 1 1,1-1-1,0 1 0,0 0 0,0-1 1,1 1-1,0 0 0,0-1 0,0 1 1,0 0-1,1-1 0,0 1 0,0 0 1,2 6-1,-1-8-12,1 0 1,-1 0 0,1 0-1,0 0 1,0-1-1,0 1 1,1-1 0,-1 0-1,1 0 1,-1 0-1,1 0 1,-1 0 0,1-1-1,0 0 1,0 0-1,0 0 1,0 0 0,0 0-1,0-1 1,0 0-1,7 0 1,-2 0 21,1 0-1,0 0 1,0-1 0,0 0-1,-1-1 1,1 0 0,18-7-1,-23 6 1,0 0 0,0 0 0,0 0-1,0-1 1,-1 0 0,1 0 0,-1 0 0,0 0-1,0-1 1,-1 0 0,1 1 0,-1-1 0,0-1-1,-1 1 1,1 0 0,-1-1 0,3-7 0,-5 11-24,1-1 1,-1 1 0,0 0-1,0 0 1,0 0 0,0-1-1,0 1 1,0 0 0,0 0-1,-1 0 1,1-1 0,-1 1 0,1 0-1,-1 0 1,0 0 0,0 0-1,0 0 1,0 0 0,-2-2-1,1 2-43,-1 0 0,1 0 0,-1 0 0,0 0 0,0 0 0,1 1 0,-1-1 0,0 1 0,0 0 0,0 0 0,-1 0 0,1 0 0,0 1 0,0-1-1,0 1 1,-1 0 0,-2 0 0,5-1-41,0 1-1,0 0 0,0-1 1,0 1-1,0 0 1,0 0-1,0 0 0,0 0 1,0 0-1,0 0 0,0 0 1,0 1-1,0-1 1,0 0-1,0 0 0,0 1 1,0-1-1,0 0 1,0 1-1,0-1 0,0 1 1,0 0-1,1-1 0,-1 1 1,0 0-1,0-1 1,1 1-1,-1 0 0,0 0 1,1-1-1,-1 1 1,1 0-1,-1 0 0,1 0 1,0 0-1,-1 0 0,1 0 1,0 0-1,-1 0 1,1 0-1,0 2 0,1-1-138,-1 0 0,1 0 0,0 0 0,0 0 0,0 1 0,0-1 0,0 0 0,0-1 0,0 1 0,1 0-1,-1 0 1,1 0 0,0-1 0,-1 1 0,1-1 0,0 1 0,0-1 0,3 2 0,8 3-617,0 0-1,1-1 1,-1 0 0,1-1 0,0-1 0,0 0 0,24 1-1,-21-3 446,0 0-1,0-2 0,0 0 1,0 0-1,-1-2 0,22-5 1,-30 5 749,-1 1 0,0-1 0,1-1 0,-1 0 0,0 0 0,-1 0 0,10-8 1,-14 11-73,0-1-1,0 0 1,0 0 0,0-1 0,0 1 0,0 0 0,0-1 0,-1 1 0,1-1 0,-1 1 0,0-1 0,0 0-1,0 0 1,0 0 0,0 1 0,-1-1 0,1 0 0,-1 0 0,1 0 0,-1 0 0,0 0 0,-1 0 0,1-3-1,-1 4-193,0 1 0,0-1 0,1 1 0,-1 0 0,0-1 0,0 1 0,-1 0-1,1 0 1,0-1 0,0 1 0,-1 0 0,1 0 0,0 0 0,-1 0-1,1 1 1,-1-1 0,1 0 0,-1 1 0,1-1 0,-1 1 0,0-1 0,1 1-1,-1 0 1,0 0 0,1-1 0,-1 1 0,0 0 0,1 1 0,-1-1-1,-2 1 1,-4-1-9,0 1 0,1 0 0,-1 0-1,1 1 1,-12 4 0,13-3-9,-1 0 0,1 0 0,0 1 0,0 0-1,0 0 1,0 0 0,1 1 0,-1-1 0,1 1 0,1 1 0,-1-1 0,1 1 0,-1 0 0,2 0 0,-1 0 0,1 0 0,0 1 0,0-1-1,0 1 1,1 0 0,0 0 0,1 0 0,-1 0 0,1 9 0,1-14-69,0 0 0,0 0 0,0 0 0,0 0 1,1-1-1,-1 1 0,1 0 0,-1 0 0,1 0 0,0-1 0,-1 1 0,1 0 0,0-1 1,0 1-1,0-1 0,1 1 0,-1-1 0,0 1 0,0-1 0,1 0 0,-1 0 0,1 0 0,2 2 1,1-1 13,-1 0 1,0 0 0,1-1 0,0 0 0,-1 0 0,1 0 0,-1 0 0,1-1 0,7 0 0,0 0 40,0-1-1,0-1 1,0 0 0,0 0 0,-1-1 0,1-1 0,11-5-1,-3-2 37,-2-2 0,0 0 0,0-1 0,-1 0 0,-1-2 0,0 0 0,-1 0 0,-1-2 0,-1 1 0,0-2 0,-2 0 0,0 0 0,-1-1 0,-1-1 0,0 0 0,9-37 0,-18 58-91,0-1-1,0 0 1,1 1-1,-1-1 0,0 1 1,0-1-1,0 0 0,0 1 1,0-1-1,0 1 1,0-1-1,0 0 0,0 1 1,0-1-1,0 0 0,0 1 1,0-1-1,-1 1 1,1-1-1,0 1 0,0-1 1,-1 0-1,1 1 1,0-1-1,-1 1 0,1-1 1,-1 0-1,-13 6 208,-15 22-68,21-13-130,0-1 0,1 1 0,0 0 0,1 1 0,1 0 0,0 0 0,1 0 0,1 0 0,0 1 0,1-1 0,1 1 0,0-1 0,1 1 0,3 25 0,-2-38-15,0 1 1,1-1-1,-1 1 0,1-1 0,-1 1 1,1-1-1,0 0 0,0 0 0,1 0 1,-1 0-1,1 0 0,-1-1 0,1 1 1,0-1-1,0 1 0,0-1 0,0 0 1,0 0-1,1-1 0,-1 1 0,1-1 1,-1 1-1,1-1 0,-1 0 0,6 0 1,-4 0 16,1 0 1,1 0 0,-1-1 0,0 1 0,0-2 0,0 1 0,0-1 0,0 0-1,0 0 1,0 0 0,-1-1 0,1 0 0,0 0 0,-1-1 0,6-2 0,7-8 0,-2 0 0,0-1 0,0-1 0,-2 0 0,0-1 0,0-1 0,16-27 0,-22 29 149,-16 22 183,-13 22-84,18-23-249,1-1 0,-1 1 0,2 0 0,-1 0 1,1-1-1,-1 1 0,2 0 0,-1 0 0,1 0 1,0 12-1,1-15-16,-1-1 1,1 0 0,-1 0-1,1 1 1,0-1-1,0 0 1,0 0 0,0 0-1,0 0 1,0 0-1,1 0 1,-1 0 0,1 0-1,-1-1 1,1 1-1,0 0 1,0-1 0,0 0-1,0 1 1,0-1 0,0 0-1,0 0 1,0 0-1,0 0 1,0 0 0,1-1-1,-1 1 1,0 0-1,0-1 1,4 0 0,3 1 4,1 0 0,0-1 1,0 0-1,0-1 1,-1 0-1,1-1 1,0 0-1,-1-1 0,1 1 1,-1-2-1,0 1 1,0-1-1,12-8 1,-5 2-158,0-2 0,-1 1 1,-1-2-1,0 0 0,24-28 1,-29 25-85,-16 15-46,4 3 255,0-1 0,0 1 0,0-1 0,0 1 0,1 0 0,-1 0 0,1 1 0,-4 3 0,2-1 2,1 0 0,-1 0-1,1 1 1,1-1-1,-1 1 1,1 0-1,0 0 1,0 0 0,0 0-1,1 0 1,0 0-1,0 9 1,1-12-132,0-1 0,0 0-1,1 1 1,-1-1 0,1 0 0,-1 1 0,1-1 0,0 0-1,0 0 1,0 1 0,0-1 0,0 0 0,0 0-1,3 3 1,-2-4-230,0 1-1,0 0 0,1 0 0,-1-1 1,0 0-1,1 1 0,-1-1 0,1 0 1,-1 0-1,1 0 0,0-1 0,-1 1 0,1 0 1,0-1-1,3 0 0,32 1-8176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8.439"/>
    </inkml:context>
    <inkml:brush xml:id="br0">
      <inkml:brushProperty name="width" value="0.025" units="cm"/>
      <inkml:brushProperty name="height" value="0.025" units="cm"/>
      <inkml:brushProperty name="color" value="#E71224"/>
    </inkml:brush>
  </inkml:definitions>
  <inkml:trace contextRef="#ctx0" brushRef="#br0">107 11 15695,'10'-11'3627,"-5"13"-1372,-2 26-567,-13 44-573,-39 87-198,35-125-751,2 1 0,2 1-1,1 0 1,1 0 0,-4 61 0,12-96-151,0 0 0,0 0 1,0 0-1,0 0 1,0 0-1,0 1 0,0-1 1,0 0-1,0 0 1,1 0-1,-1 0 0,0 0 1,1 0-1,-1 0 1,0 0-1,1 0 0,-1-1 1,1 1-1,0 0 1,-1 0-1,1 0 0,0 0 1,0-1-1,-1 1 0,1 0 1,0-1-1,0 1 1,0-1-1,0 1 0,0-1 1,1 1-1,1 0 33,-1-1 0,1 0 0,0-1 0,-1 1 0,1 0 0,0-1 0,-1 1 0,1-1 0,-1 0 0,1 0 0,-1 0 0,4-2-1,7-4 220,0-1 0,0-1 0,16-13 0,43-45 977,121-147 0,-188 208-1213,0 0 1,-1-1 0,0 1 0,-1-1-1,1 1 1,-1-1 0,2-8-1,-5 14-176,1-1 0,-1 0 0,0 0 0,1 1-1,-1-1 1,0 0 0,0 0 0,0 1-1,-1-1 1,1 0 0,0 0 0,-1 1-1,1-1 1,-2-3 0,1 4-227,0 0 0,0 0-1,0-1 1,0 1 0,0 0 0,0 0 0,0 0-1,0 0 1,-1 0 0,1 1 0,0-1-1,-1 0 1,1 1 0,-1-1 0,1 1 0,-1-1-1,1 1 1,-1-1 0,-2 1 0,-20-2-8666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8.799"/>
    </inkml:context>
    <inkml:brush xml:id="br0">
      <inkml:brushProperty name="width" value="0.025" units="cm"/>
      <inkml:brushProperty name="height" value="0.025" units="cm"/>
      <inkml:brushProperty name="color" value="#E71224"/>
    </inkml:brush>
  </inkml:definitions>
  <inkml:trace contextRef="#ctx0" brushRef="#br0">1 0 15086,'0'0'2146,"0"63"705,5-40-609,13-8-1761,8-7-321,8-7-128,3-1-2274,2-13-4132,3-12-6567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128"/>
    </inkml:context>
    <inkml:brush xml:id="br0">
      <inkml:brushProperty name="width" value="0.025" units="cm"/>
      <inkml:brushProperty name="height" value="0.025" units="cm"/>
      <inkml:brushProperty name="color" value="#E71224"/>
    </inkml:brush>
  </inkml:definitions>
  <inkml:trace contextRef="#ctx0" brushRef="#br0">98 1 17328,'0'0'2114,"-5"8"-694,-8 14-991,0 1 0,2 0-1,0 1 1,2 0 0,1 1-1,0-1 1,2 2 0,1-1-1,-3 41 1,8-56-424,2 57 43,-3-66-54,1 1 1,1-1-1,-1 1 1,0 0-1,0-1 1,0 1-1,1-1 1,-1 1 0,1-1-1,-1 1 1,1-1-1,0 1 1,0-1-1,-1 0 1,1 1-1,0-1 1,0 0-1,0 0 1,1 1-1,-1-1 1,0 0-1,0 0 1,0 0-1,1-1 1,-1 1-1,1 0 1,-1 0-1,0-1 1,1 1-1,0-1 1,-1 1 0,4 0-1,-4-2 24,1 0-1,0 0 1,-1 0 0,1 0 0,-1 0-1,1 0 1,-1 0 0,0-1 0,1 1-1,-1 0 1,0-1 0,0 1-1,0-1 1,0 1 0,0-1 0,0 0-1,0 1 1,-1-1 0,1 0 0,0-3-1,13-41 106,-14 44-111,3-7 8,-1-1 0,0 1 1,-1-1-1,0 1 0,-1-1 0,0 0 0,-1 1 0,-2-15 1,3 23-20,0 1 0,0-1 0,0 1 0,0 0 0,0-1 0,0 1 1,0 0-1,0-1 0,0 1 0,-1 0 0,1-1 0,0 1 0,0 0 1,0-1-1,-1 1 0,1 0 0,0 0 0,0-1 0,-1 1 0,1 0 0,0 0 1,-1-1-1,1 1 0,0 0 0,0 0 0,-1 0 0,1 0 0,-1-1 1,1 1-1,0 0 0,-1 0 0,1 0 0,0 0 0,-1 0 0,1 0 0,0 0 1,-1 0-1,1 0 0,-1 0 0,1 0 0,0 0 0,-1 0 0,1 1 0,0-1 1,-1 0-1,1 0 0,0 0 0,-1 0 0,1 1 0,0-1 0,0 0 1,-1 0-1,1 1 0,0-1 0,-1 0 0,1 0 0,0 1 0,0-1 0,0 0 1,-1 1-1,1-1 0,0 0 0,0 1 0,0-1 0,0 0 0,0 1 1,-10 24 44,9-22-36,1 1-1,1-1 0,-1 1 0,1-1 0,-1 1 0,1-1 0,0 1 0,0-1 0,0 0 0,1 0 1,-1 1-1,1-1 0,0 0 0,0 0 0,0 0 0,0-1 0,0 1 0,1 0 0,-1-1 0,1 0 0,-1 1 1,1-1-1,0 0 0,0-1 0,0 1 0,0 0 0,1-1 0,-1 1 0,0-1 0,1 0 0,-1 0 1,0-1-1,1 1 0,-1-1 0,5 1 0,2 0 126,-1-1 1,1 0-1,0 0 0,-1-1 1,1 0-1,-1 0 1,0-1-1,1 0 0,-1-1 1,0 0-1,0-1 0,11-5 1,-11 3 6,-1-1 0,1 0 1,-1-1-1,0 0 0,-1 0 1,8-9-1,7-9 212,-31 36-326,1 1-1,1 0 0,0 0 0,0 1 1,1-1-1,-5 15 0,8-19-17,1-1-1,0 1 1,0 0 0,0 0-1,1 0 1,0 0 0,0 0-1,1 0 1,0 0-1,0 0 1,1 0 0,0 0-1,2 11 1,-2-16-38,0 0 0,-1-1 0,1 1-1,0-1 1,0 1 0,0-1 0,0 0 0,1 1 0,-1-1 0,0 0-1,0 0 1,1 0 0,-1 0 0,1 0 0,-1 0 0,1 0-1,-1 0 1,1 0 0,0-1 0,-1 1 0,1-1 0,0 1 0,-1-1-1,1 0 1,0 0 0,0 0 0,-1 0 0,1 0 0,0 0 0,0 0-1,-1 0 1,4-2 0,-1 2-169,0-1 0,0-1 0,1 1 0,-1-1 0,0 0-1,-1 1 1,1-2 0,0 1 0,-1 0 0,1-1 0,-1 0 0,5-4 0,14-26-4277,-1-7-1911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460"/>
    </inkml:context>
    <inkml:brush xml:id="br0">
      <inkml:brushProperty name="width" value="0.025" units="cm"/>
      <inkml:brushProperty name="height" value="0.025" units="cm"/>
      <inkml:brushProperty name="color" value="#E71224"/>
    </inkml:brush>
  </inkml:definitions>
  <inkml:trace contextRef="#ctx0" brushRef="#br0">38 1 14990,'0'0'6054,"-38"52"-4773,38-31-736,0 3-545,13-2-577,12 1-1409,-1-4-1986,5-2-3843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39.819"/>
    </inkml:context>
    <inkml:brush xml:id="br0">
      <inkml:brushProperty name="width" value="0.025" units="cm"/>
      <inkml:brushProperty name="height" value="0.025" units="cm"/>
      <inkml:brushProperty name="color" value="#E71224"/>
    </inkml:brush>
  </inkml:definitions>
  <inkml:trace contextRef="#ctx0" brushRef="#br0">142 1 11339,'0'0'8984,"-9"2"-6726,-1 1-1838,-1 0 0,1 1 0,0 1 0,0-1 0,0 1 0,-16 13 0,22-16-358,1 0 0,0 1 0,0-1 0,0 1 0,0 0 0,0-1-1,1 1 1,-1 1 0,1-1 0,0 0 0,-1 1 0,2-1 0,-1 1-1,0-1 1,1 1 0,0 0 0,-1 0 0,1 0 0,1 0 0,-1 0-1,1 0 1,-1 0 0,1 0 0,1 0 0,0 5 0,-1-7-61,1-1 0,0 0 1,0 1-1,0-1 0,1 0 1,-1 1-1,0-1 0,0 0 1,1 0-1,-1 0 0,1 0 1,-1 0-1,1 0 0,-1-1 1,1 1-1,-1 0 0,1-1 1,0 1-1,-1-1 1,1 0-1,0 1 0,-1-1 1,1 0-1,0 0 0,2 0 1,51-2-92,-48 2 49,11-3-256,-1 0 1,1-1 0,-1 0-1,0-2 1,17-7 0,50-15 616,-83 28-255,-1 0 0,1 0 0,-1 0 1,1 0-1,0 0 0,-1 0 0,1 0 0,-1 0 0,1 0 0,0 0 0,-1 0 0,1 0 0,-1 1 0,1-1 1,-1 0-1,1 0 0,0 1 0,-1-1 0,1 0 0,-1 0 0,1 1 0,-1-1 0,0 1 0,1-1 0,-1 1 1,1-1-1,-1 0 0,0 1 0,1-1 0,-1 1 0,0 0 0,1-1 0,-1 1 0,0-1 0,0 1 0,0-1 1,1 1-1,-1 0 0,0-1 0,0 1 0,0-1 0,0 1 0,0 0 0,0-1 0,0 1 0,0-1 0,-1 1 1,1-1-1,0 1 0,0 0 0,0-1 0,-1 2 0,-13 46 1615,5-21-1301,9-26-377,0 0-1,0-1 0,0 1 0,0 0 1,0 0-1,0-1 0,0 1 0,1 0 1,-1 0-1,0 0 0,0-1 0,0 1 1,1 0-1,-1-1 0,1 1 0,-1 0 1,0-1-1,1 1 0,-1 0 0,1-1 1,-1 1-1,1-1 0,-1 1 0,1-1 1,0 1-1,-1-1 0,1 1 0,0-1 1,-1 1-1,2-1 0,27 1-606,32-22-1855,31-22-6002,-36 19 716</inkml:trace>
  <inkml:trace contextRef="#ctx0" brushRef="#br0" timeOffset="1">777 21 15407,'0'0'12374,"-12"-3"-11152,8 1-1187,-10-2 246,1 1-1,-1 0 1,-17-2 0,27 5-282,0-1 0,0 1 0,0 0 0,0 0 0,1 1 0,-1-1 0,0 1 0,0 0 0,1 0 0,-1 0 0,0 0 0,1 1 0,-1-1 0,1 1 0,0 0 0,0 0 0,-1 0 0,1 0 0,-5 6 0,8-8-44,0 0 1,-1 1 0,1-1-1,-1 1 1,1-1 0,0 1-1,-1-1 1,1 1 0,0-1-1,0 1 1,-1-1 0,1 1-1,0-1 1,0 1 0,0 0-1,0-1 1,0 1 0,0-1-1,0 1 1,0 0 0,0-1-1,0 1 1,0-1 0,0 1 0,0 0-1,0-1 1,0 1 0,1-1-1,-1 1 1,0-1 0,0 1-1,1-1 1,-1 1 0,0-1-1,1 1 1,-1-1 0,1 1-1,-1-1 1,0 0 0,1 1-1,-1-1 1,1 0 0,-1 1-1,1-1 1,-1 0 0,1 1 0,0-1-1,-1 0 1,1 0 0,-1 0-1,1 0 1,-1 0 0,1 1-1,0-1 1,-1 0 0,1 0-1,0-1 1,42 6-860,-37-5 610,24 0-689,-19 0 856,0 0 0,0 0 0,0 1 0,0 0 0,0 1-1,0 0 1,0 0 0,-1 2 0,1-1 0,16 9 0,-26-12 249,0 1 1,-1-1 0,1 1 0,0-1 0,0 1-1,-1 0 1,1-1 0,0 1 0,-1 0 0,1 0-1,0-1 1,-1 1 0,1 0 0,-1 0 0,1 0-1,-1 0 1,0 0 0,1 0 0,-1 0 0,0 0-1,0-1 1,1 1 0,-1 0 0,0 0-1,0 0 1,0 0 0,0 0 0,-1 0 0,1 0-1,0 0 1,0 1 0,-2 1 50,1-1 0,-1 1-1,1-1 1,-1 1 0,0-1 0,0 0 0,0 0-1,0 0 1,-1 0 0,-3 2 0,-7 4 98,1 0-1,-2-1 1,-14 5 0,24-10-436,-48 16 632,25-15-2012,4-8-3906,14-8-4986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5.638"/>
    </inkml:context>
    <inkml:brush xml:id="br0">
      <inkml:brushProperty name="width" value="0.035" units="cm"/>
      <inkml:brushProperty name="height" value="0.035" units="cm"/>
    </inkml:brush>
  </inkml:definitions>
  <inkml:trace contextRef="#ctx0" brushRef="#br0">255 103 14139,'0'-5'263,"0"-1"1,-1 1-1,0-1 1,0 1-1,0-1 1,-1 1-1,0 0 1,0 0-1,0 0 1,-1 0-1,1 0 0,-1 0 1,-6-7-1,7 10-125,0 0 0,0 0 0,-1 0 0,1 0 0,-1 1 0,1-1 0,-1 1 0,0 0 0,1-1-1,-1 1 1,0 1 0,0-1 0,0 0 0,0 0 0,1 1 0,-1 0 0,0 0 0,0 0 0,0 0-1,0 0 1,0 0 0,0 1 0,0-1 0,0 1 0,0 0 0,0 0 0,-4 2 0,-2 1-25,1 1 1,0 0 0,0 0 0,0 1 0,0 0-1,1 0 1,0 1 0,0 0 0,1 0-1,0 1 1,0 0 0,1 0 0,0 0 0,0 0-1,1 1 1,-3 9 0,0-2-63,2 0 0,0 0 0,1 1 0,0 0-1,2 0 1,0 0 0,1 0 0,1 21 0,1-27-28,0 1-1,1-1 1,0 0-1,1 0 1,1 0-1,4 12 1,-7-20-18,1 0 1,-1 1 0,1-1-1,0 0 1,-1 0 0,1-1 0,0 1-1,1 0 1,-1-1 0,0 1-1,1-1 1,0 0 0,-1 0-1,1 0 1,0 0 0,0 0 0,0 0-1,0-1 1,0 0 0,1 1-1,-1-1 1,0-1 0,1 1 0,3 0-1,-3-1 0,0 0 0,-1-1 0,1 0 0,0 1-1,-1-1 1,1-1 0,0 1 0,-1-1 0,0 1 0,1-1 0,-1 0-1,0 0 1,0 0 0,0-1 0,0 1 0,0-1 0,2-3 0,4-3 21,-2-1 0,1 0 0,11-21 0,-8 9 65,-1-2-1,-1 1 0,0-1 1,-2 0-1,-1-1 0,-1 0 1,-1 0-1,-1 0 0,-1-1 0,-3-40 1,1 62-58,0 1 1,-1-1-1,0 1 1,1 0 0,-1-1-1,0 1 1,-3-6-1,4 9-29,0 0 0,0 0 0,0-1 0,-1 1 0,1 0 0,0 0 0,0 0 0,0 0 0,0-1 0,0 1 0,0 0-1,0 0 1,-1 0 0,1 0 0,0 0 0,0 0 0,0 0 0,0-1 0,-1 1 0,1 0 0,0 0 0,0 0 0,0 0 0,0 0 0,-1 0 0,1 0-1,0 0 1,0 0 0,0 0 0,-1 0 0,1 0 0,0 0 0,0 0 0,0 0 0,0 0 0,-1 0 0,1 0 0,0 0 0,0 0 0,-1 1 0,-5 13 99,4 0-75,0-1 1,1 0-1,1 1 0,0-1 0,3 26 0,18 68-1,-19-98-21,23 83 8,-21-81-13,0 0 1,0 0 0,2 0-1,-1-1 1,13 18 0,-17-26 2,1 0-1,-1 0 1,0-1 0,1 1 0,0 0 0,-1-1 0,1 1 0,0-1 0,0 1 0,-1-1 0,1 0 0,0 0 0,1 0 0,-1 0 0,0 0 0,0 0-1,0-1 1,0 1 0,1-1 0,3 1 0,-4-1 4,0-1 0,0 0 0,0 1-1,0-1 1,0 0 0,0 0 0,0 0-1,-1 0 1,1 0 0,0-1 0,-1 1 0,1 0-1,-1-1 1,1 0 0,-1 1 0,0-1-1,0 0 1,2-1 0,3-9 48,-1 1 1,0-1 0,0 0-1,-1-1 1,4-20-1,0-11 169,-3-1 1,-1-1-1,-3 1 1,-7-82-1,2 103-90,4 24-132,0 0 0,0 0 1,0 0-1,0 0 1,0 0-1,0 0 1,0 0-1,0 0 1,0 0-1,0 0 1,0 0-1,0 0 0,0 0 1,0 0-1,-1 0 1,1 0-1,0 0 1,0 0-1,0 0 1,0 0-1,0 0 1,0 0-1,0 0 0,0 0 1,0 0-1,0 0 1,0 0-1,0 0 1,0 0-1,0 0 1,0-1-1,4 42 61,-2-30-61,30 121-7,-27-115 5,1-1 0,0 0 0,1 0 0,1 0 0,18 25-1,-24-38 3,1 0-1,-1 0 0,1 0 0,0 0 0,0 0 0,0-1 0,0 0 0,1 1 1,-1-1-1,8 3 0,-9-4 1,0-1-1,0 1 1,1-1 0,-1 1 0,0-1-1,1 0 1,-1 0 0,0 0 0,1 0-1,-1 0 1,0-1 0,0 1 0,1-1-1,-1 1 1,0-1 0,0 0 0,0 0-1,0 0 1,1 0 0,-2 0 0,3-2-1,3-3 17,0 0-1,-1 0 0,0-1 0,0 0 0,0 0 0,-1-1 0,-1 0 0,1 1 0,-1-2 1,0 1-1,-1 0 0,4-12 0,1-9 76,-1 0 1,4-44-1,-3-7 113,0 114-936,1 0 0,2-1 0,1 0 0,2-1 0,22 38 0,-21-48 138,-14-21 549,-1-1-1,1 1 1,0 0-1,0-1 1,0 1-1,0-1 1,0 1-1,0-1 1,0 1-1,0-1 1,0 0-1,0 1 1,0-1-1,0 0 1,0 0-1,0 0 1,0 0-1,0 0 1,2 0-1,16-6-890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0.431"/>
    </inkml:context>
    <inkml:brush xml:id="br0">
      <inkml:brushProperty name="width" value="0.025" units="cm"/>
      <inkml:brushProperty name="height" value="0.025" units="cm"/>
      <inkml:brushProperty name="color" value="#E71224"/>
    </inkml:brush>
  </inkml:definitions>
  <inkml:trace contextRef="#ctx0" brushRef="#br0">151 0 14670,'0'0'8568,"0"11"-7362,-6 69-419,-2-1 0,-4-1-1,-4 0 1,-3-1-1,-51 135 1,50-160 56,55-96-373,63-156-556,-26 46-463,-54 116 397,-11 21 111,1-1 1,1 1 0,18-25-1,-25 39 5,1 0-1,-1 0 0,0 0 0,1 0 0,0 1 1,0-1-1,0 1 0,0 0 0,0 0 0,0 0 1,0 0-1,0 1 0,1-1 0,-1 1 0,1 0 1,0 0-1,-1 0 0,1 0 0,-1 0 0,1 1 1,0 0-1,0 0 0,-1 0 0,5 1 0,-7-1 34,1 0-1,-1 1 0,0-1 0,0 1 0,0-1 0,0 1 1,1-1-1,-1 1 0,0 0 0,0-1 0,0 1 1,-1 0-1,1 0 0,0 0 0,0 0 0,0 0 0,0 0 1,-1 0-1,1 0 0,-1 0 0,1 0 0,-1 0 1,1 0-1,-1 0 0,1 1 0,-1-1 0,0 0 0,0 0 1,0 1-1,1-1 0,-1 0 0,0 0 0,-1 1 1,1-1-1,0 0 0,0 0 0,0 0 0,-1 2 0,0 1 48,0 0 0,0 0-1,-1-1 1,1 1 0,-1 0-1,1-1 1,-1 1-1,0-1 1,-1 1 0,-4 5-1,-1-1 25,-1 0 0,-1-1 0,1 0 0,-1 0 0,0-1 0,0-1 0,-1 1 0,0-2 0,0 1 0,0-2 0,0 1 0,0-2 0,-1 1 0,-22 1 0,33-4-155,1 0-1,-1 0 1,0 0-1,1 0 1,-1 0-1,1 0 1,-1 0-1,1 0 0,-1 0 1,1 0-1,-1 0 1,1 0-1,-1 0 1,0-1-1,1 1 1,-1 0-1,1 0 1,-1 0-1,1-1 1,0 1-1,-1 0 1,1-1-1,-1 1 1,1 0-1,-1-1 1,1 1-1,0-1 1,-1 1-1,1-1 1,0 1-1,0 0 1,-1-1-1,1 1 1,0-1-1,0 1 1,0-1-1,-1 0 1,1 1-1,0-1 1,0 1-1,0-1 1,0 1-1,0-1 1,0 1-1,0-1 1,0 1-1,0-1 1,0 0-1,1 1 1,-1-1-1,0 1 1,0-1-1,0 1 1,1-1-1,-1 0 1,2-2-765,-1 0 0,1 1 0,0-1 1,0 0-1,0 0 0,0 1 0,1-1 0,3-3 0,23-14-8308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1.411"/>
    </inkml:context>
    <inkml:brush xml:id="br0">
      <inkml:brushProperty name="width" value="0.025" units="cm"/>
      <inkml:brushProperty name="height" value="0.025" units="cm"/>
      <inkml:brushProperty name="color" value="#E71224"/>
    </inkml:brush>
  </inkml:definitions>
  <inkml:trace contextRef="#ctx0" brushRef="#br0">177 281 17168,'-8'1'2365,"-3"1"-1836,0 1-1,0 0 1,1 1 0,-1 0-1,1 1 1,0 0 0,1 0-1,-1 1 1,-10 9 0,16-12-413,0 0 0,-1 1 0,1-1 0,0 1 0,1 0 0,-1 1 0,1-1 0,0 0 0,0 1-1,0 0 1,1-1 0,-1 1 0,1 0 0,0 0 0,1 1 0,-1-1 0,1 0 0,0 1 0,0-1 0,1 0 0,-1 1 0,2 8 0,0-13-108,-1 1-1,1 0 0,0-1 0,0 1 0,0-1 1,0 1-1,1-1 0,-1 0 0,0 1 0,1-1 1,-1 0-1,0 0 0,1 0 0,0 0 1,-1 0-1,1 0 0,-1 0 0,1 0 0,0-1 1,0 1-1,-1-1 0,1 1 0,0-1 0,0 0 1,0 0-1,0 0 0,0 0 0,2 0 1,2 0 31,0 0 0,0 0 0,0 0 0,0-1 0,0 0 0,0-1 0,0 1 0,7-3 0,-6-1-8,0 0 1,0 0-1,0 0 1,0-1-1,-1 0 0,0 0 1,0-1-1,-1 1 1,0-1-1,0-1 0,0 1 1,4-10-1,-4 6-484,0 0 0,0 0 1,-1-1-1,-1 1 0,0-1 0,0 0 0,-1 0 0,0-16 0,-2 27-780,0 8-3147,15 14-37,-12-19 4190,0-1 0,0 1 1,0-1-1,1 0 1,-1 0-1,0 0 1,0 0-1,1 0 1,-1-1-1,0 0 1,1 1-1,-1-1 0,0-1 1,1 1-1,-1 0 1,0-1-1,0 0 1,1 1-1,-1-1 1,0-1-1,0 1 0,4-2 1,2-2 166,0 0 1,-1 0 0,1 0-1,-1-1 1,0-1-1,9-9 1,1-3 526,0-2-1,-1 0 1,24-40 0,-34 48 653,-1 0 0,0 0 1,0-1-1,6-27 0,-12 22 1381,-9 19-6,-16 25-700,9-1-1580,1 2 0,1 0 0,2 0 0,1 1 1,0 1-1,3 0 0,0 0 0,1 1 0,2 0 1,1 0-1,2 0 0,1 40 0,7-7-167,-6-60-38,1 1-1,-1-1 1,1 0 0,0 1 0,0-1-1,0 0 1,0 0 0,0 0 0,0 0-1,1 0 1,-1 0 0,1 0 0,-1 0-1,1 0 1,0-1 0,0 1 0,-1-1 0,1 1-1,0-1 1,1 0 0,-1 0 0,4 2-1,-4-3 31,-1 0 0,1 0 0,-1-1-1,1 1 1,-1 0 0,1-1 0,-1 1-1,1-1 1,-1 0 0,1 1 0,-1-1-1,1 0 1,-1 0 0,0 0 0,0 0-1,1 0 1,-1 0 0,0 0-1,0-1 1,0 1 0,0 0 0,0-1-1,-1 1 1,1 0 0,0-1 0,-1 1-1,1-1 1,-1 1 0,1-3 0,17-50 704,-17 50-711,7-29 297,-2 0-1,-2 0 1,2-57 0,-8 80-141,-1 20-222,-1 21-86,4-27 118,0 0-1,1-1 1,-1 1-1,1-1 0,0 1 1,0-1-1,0 1 1,0-1-1,1 0 1,-1 1-1,1-1 1,0 0-1,0 0 1,0 0-1,0 0 1,1 0-1,-1-1 1,4 3-1,-1 0 8,1-2-1,-1 1 1,1 0-1,0-1 1,0 0 0,0-1-1,1 1 1,-1-1-1,11 2 1,-10-2 14,0-1 0,0 0 1,0 0-1,0-1 0,0 0 1,0 0-1,0 0 0,0-1 0,0 0 1,0-1-1,-1 1 0,1-1 1,0 0-1,-1-1 0,1 0 0,-1 0 1,0 0-1,0-1 0,11-8 1,-15 9-22,1-1 1,0 1 0,-1-1 0,0 0 0,1 0 0,-2 0 0,1 0 0,0 0-1,-1 0 1,0-1 0,1-3 0,-2 7-13,0 0-1,1 0 1,-1 0 0,0 0-1,0 0 1,-1-1 0,1 1-1,0 0 1,0 0-1,0 0 1,-1 0 0,1 1-1,0-1 1,-1 0 0,1 0-1,-1 0 1,1 0-1,-1 0 1,0 0 0,1 1-1,-1-1 1,0 0 0,1 0-1,-1 1 1,0-1-1,0 0 1,0 1 0,0-1-1,0 1 1,1 0 0,-1-1-1,0 1 1,0-1-1,0 1 1,0 0 0,0 0-1,0 0 1,0 0 0,0 0-1,0 0 1,0 0-1,-1 0 1,1 0 0,0 0-1,0 0 1,0 0 0,0 1-1,-1 0 1,-2 0-1,0 0 0,0 1 0,0-1 0,1 1 0,-1 0 0,0 0 0,1 0 0,0 0 0,-1 1 0,1-1 0,0 1 0,0 0 0,0 0 1,1 0-1,-1 0 0,1 1 0,0-1 0,-2 5 0,0-2 46,1 0 1,0 1-1,0-1 0,1 1 1,0 0-1,0 0 0,0 0 1,1 0-1,-1 10 1,2-15-23,1-1 1,-1 1 0,0-1-1,0 0 1,0 1 0,1-1 0,-1 1-1,1-1 1,-1 0 0,1 0-1,0 1 1,-1-1 0,1 0 0,0 0-1,0 0 1,0 0 0,0 1-1,0-1 1,0-1 0,0 1 0,0 0-1,0 0 1,1 0 0,1 0-1,1 1 15,1 0 0,-1 0 0,1-1 0,0 0 0,-1 0 0,1 0 0,7 0 0,5-1-7,0 0 0,0-2 0,25-4 0,-23 1-370,1-1 0,26-13 0,-31 12 252,0 1 1,1 0-1,0 1 1,24-4-1,-40 9 168,0 1-1,1 0 0,-1-1 1,1 1-1,-1 0 0,0 0 1,1-1-1,-1 1 0,0 0 1,0 0-1,0-1 0,1 1 1,-1 0-1,0 0 0,0 0 0,0-1 1,0 1-1,-1 0 0,1 0 1,0 0-1,0-1 0,0 1 1,-1 1-1,-4 27 793,4-26-650,1-2-186,-1-1 1,1 1 0,0 0-1,0 0 1,0 0-1,0 0 1,0 0 0,0-1-1,0 1 1,0 0 0,0 0-1,1 0 1,-1 0 0,0 0-1,0-1 1,1 1 0,-1 0-1,0 0 1,1-1 0,-1 1-1,1 0 1,-1 0 0,1-1-1,0 1 1,-1-1 0,1 1-1,-1 0 1,2 0-1,0 0 9,1 0 0,-1-1 0,0 1 0,0 0 0,1-1 0,-1 0 0,0 1 0,1-1 0,-1 0 0,5-1 0,64-13-74,-63 11-40,1 1 122,4-2-611,0 0 0,0 2-1,1-1 1,15 1 0,-27 1 458,0 1 0,0 0-1,0 0 1,-1 0 0,1 0 0,0 0 0,0 1-1,0-1 1,-1 0 0,1 1 0,0 0 0,-1-1-1,1 1 1,0 0 0,-1 0 0,1 0 0,-1 0 0,1 0-1,-1 0 1,1 0 0,-1 0 0,0 0 0,0 1-1,0-1 1,0 1 0,0-1 0,0 1 0,0-1 0,0 1-1,0 0 1,-1-1 0,1 1 0,0 0 0,-1-1-1,0 1 1,1 0 0,-1 0 0,0 0 0,0 2 0,0 4-665,-1 6-1722,2-6-3178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175"/>
    </inkml:context>
    <inkml:brush xml:id="br0">
      <inkml:brushProperty name="width" value="0.025" units="cm"/>
      <inkml:brushProperty name="height" value="0.025" units="cm"/>
      <inkml:brushProperty name="color" value="#E71224"/>
    </inkml:brush>
  </inkml:definitions>
  <inkml:trace contextRef="#ctx0" brushRef="#br0">52 0 14990,'1'1'162,"-1"-1"0,1 0 0,-1 0 0,1 0-1,-1 1 1,1-1 0,-1 0 0,1 1 0,-1-1 0,1 0-1,-1 1 1,0-1 0,1 1 0,-1-1 0,0 0 0,1 1-1,-1-1 1,0 1 0,1-1 0,-1 1 0,0-1 0,0 1-1,0 0 1,0-1 0,1 1 0,-1-1 0,0 1 0,0-1-1,0 1 1,0-1 0,0 2 0,0 25 1468,-1-16-842,-3 74 2127,-22 126-1,-1 7-1515,25-205-1370,2-7-13,-1 1 0,1-1-1,-1 0 1,2 1-1,-1-1 1,3 10 0,-3-15-12,0-1 1,0 0-1,0 1 0,0-1 1,0 0-1,0 0 1,1 1-1,-1-1 1,0 0-1,0 0 1,0 1-1,0-1 0,1 0 1,-1 0-1,0 0 1,0 1-1,1-1 1,-1 0-1,0 0 1,0 0-1,1 0 1,-1 0-1,0 0 0,1 0 1,-1 1-1,0-1 1,0 0-1,1 0 1,-1 0-1,0 0 1,1 0-1,-1 0 0,0 0 1,1 0-1,-1-1 1,0 1-1,0 0 1,1 0-1,-1 0 1,0 0-1,1 0 0,-1 0 1,0 0-1,0-1 1,1 1-1,-1 0 1,0 0-1,0 0 1,0-1-1,1 1 0,-1 0 1,0 0-1,0-1 1,0 1-1,0 0 1,0 0-1,1-1 1,10-15 281,2-16-365,-2 0 0,-1-1 0,-2 0 0,8-57 0,-16 96 70,0-1-1,0 1 1,1-1-1,0 1 1,0 0-1,1-1 1,-1 0-1,1 1 1,0-1-1,1 0 1,-1 0-1,1 0 1,0 0-1,0 0 1,0-1-1,1 1 1,0-1-1,0 0 1,0 0-1,0-1 1,1 1-1,-1-1 1,1 0-1,5 3 1,-3-3 48,-1 0-1,0-1 1,1 0 0,-1-1 0,1 1-1,0-1 1,0 0 0,-1-1 0,1 0-1,0 0 1,0 0 0,-1-1 0,1 0-1,0 0 1,-1-1 0,1 0 0,-1 0-1,1 0 1,-1-1 0,8-4 0,-2 0 15,-1-1 0,1 0 0,-1-1 1,0 0-1,-1-1 0,0 0 0,11-16 0,-15 19-23,0-1-1,-1 0 0,-1-1 0,1 1 0,-1-1 0,0 0 0,-1 0 1,0 0-1,-1-1 0,0 1 0,1-16 0,-2 24-34,-1 1 1,0-1-1,0 1 0,0-1 0,0 1 0,1-1 1,-1 1-1,0-1 0,0 1 0,0-1 0,0 1 1,0-1-1,-1 0 0,1 1 0,0-1 1,0 1-1,0-1 0,0 1 0,0-1 0,-1 1 1,1-1-1,0 1 0,-1-1 0,1 1 0,0-1 1,-1 1-1,1 0 0,0-1 0,-1 1 1,1 0-1,-1-1 0,1 1 0,-1 0 0,1-1 1,-1 1-1,1 0 0,-1 0 0,1-1 0,-1 1 1,1 0-1,-1 0 0,1 0 0,-1 0 1,1 0-1,-1 0 0,1 0 0,-1 0 0,1 0 1,-1 0-1,0 0 0,1 0 0,-1 0 1,1 1-1,-1-1 0,1 0 0,-1 0 0,1 0 1,-1 1-1,1-1 0,-1 1 0,-29 23-283,23-13 172,0 0 0,1 0 0,0 1 1,1-1-1,0 1 0,1 1 0,0-1 0,1 0 0,0 1 0,1 0 0,0 0 0,1-1 0,1 1 0,0 0 0,0 0 0,5 23 0,-4-33-44,0-1 0,0 0-1,0 0 1,0 1-1,1-1 1,-1 0-1,0 0 1,1 0-1,0 0 1,-1-1 0,1 1-1,0 0 1,0-1-1,0 1 1,0-1-1,0 0 1,0 1-1,0-1 1,5 1 0,-5-1-256,0-1 1,0 1-1,-1-1 1,1 0-1,0 0 1,0 0-1,0 0 0,0 0 1,0 0-1,0 0 1,0 0-1,0-1 1,-1 1-1,1-1 1,0 0-1,0 1 1,2-2-1,16-18-8970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524"/>
    </inkml:context>
    <inkml:brush xml:id="br0">
      <inkml:brushProperty name="width" value="0.025" units="cm"/>
      <inkml:brushProperty name="height" value="0.025" units="cm"/>
      <inkml:brushProperty name="color" value="#E71224"/>
    </inkml:brush>
  </inkml:definitions>
  <inkml:trace contextRef="#ctx0" brushRef="#br0">9 1 20083,'0'0'1698,"-9"58"-1122,9-33-352,16 2-192,5-2 64,8 4-992,4-3-1379,1-4-2465,-1-6 288,-4-4-2723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2.871"/>
    </inkml:context>
    <inkml:brush xml:id="br0">
      <inkml:brushProperty name="width" value="0.025" units="cm"/>
      <inkml:brushProperty name="height" value="0.025" units="cm"/>
      <inkml:brushProperty name="color" value="#E71224"/>
    </inkml:brush>
  </inkml:definitions>
  <inkml:trace contextRef="#ctx0" brushRef="#br0">214 324 7239,'0'0'8808,"-4"-8"-4836,2 5-3832,1 0 1,0 0-1,-1 0 1,0 1-1,0-1 0,0 1 1,0-1-1,0 1 1,0 0-1,-1 0 0,1-1 1,-1 2-1,1-1 1,-1 0-1,0 1 0,1-1 1,-1 1-1,0 0 1,0 0-1,0 0 0,0 0 1,-1 0-1,1 1 1,0-1-1,0 1 0,0 0 1,0 0-1,-1 0 1,1 0-1,0 1 0,0-1 1,0 1-1,0 0 1,0 0-1,0 0 0,0 0 1,0 1-1,0-1 1,-4 4-1,-1-1-65,1 1 0,0 0 0,1 1 0,-1-1 1,1 1-1,0 0 0,1 1 0,-1-1 0,1 1 0,0 0 0,1 1 1,0-1-1,0 1 0,1 0 0,0 0 0,0 0 0,0 0 0,1 0 0,1 1 1,-1-1-1,2 1 0,-1-1 0,1 1 0,0-1 0,1 1 0,1 9 1,-1-15-69,1 1 0,0-1 0,-1 1 1,1-1-1,1 0 0,-1 0 1,0 0-1,1 0 0,-1 0 0,1-1 1,0 1-1,0-1 0,0 1 1,0-1-1,0 0 0,1-1 1,-1 1-1,1 0 0,-1-1 0,1 0 1,0 0-1,-1 0 0,1 0 1,0 0-1,0-1 0,-1 0 0,8 0 1,-1 0 12,-1 0 0,1 0 0,0-1 0,0-1 1,-1 1-1,1-1 0,-1-1 0,0 0 0,16-7 0,-6-1-13,-1-1 0,0-1 0,-1 0 0,22-23-1,-30 27 13,0-1-1,-1 1 0,0-2 0,-1 1 0,0-1 0,-1 0 0,0-1 1,8-20-1,-15 33-20,1-1-1,0 0 1,-1 0 0,1 1 0,0-1-1,-1 0 1,1 0 0,-1 0 0,1 0 0,0 0-1,-1 1 1,1-1 0,-1 0 0,1 0 0,0 0-1,-1 0 1,1 0 0,-1 0 0,1-1 0,0 1-1,-1 0 1,1 0 0,-1 0 0,1 0-1,0 0 1,-1 0 0,1-1 0,0 1 0,-1 0-1,1 0 1,0-1 0,-1 1 0,1 0 0,0 0-1,-1-1 1,1 1 0,0 0 0,0-1 0,0 1-1,-1 0 1,1-1 0,0 1 0,0-1-1,0 1 1,0 0 0,0-1 0,-1 1 0,1-1-1,0 1 1,0 0 0,0-1 0,0 1 0,0-1-1,0 1 1,1 0 0,-1-1 0,0 1 0,0-1-1,0 1 1,0-1 0,-28 23-2,20-12 28,0 0-1,1 0 1,0 0-1,1 1 1,0 0 0,0 0-1,1 0 1,1 1-1,0 0 1,0 0 0,1 0-1,1 0 1,0 0-1,1 1 1,0-1 0,1 0-1,0 1 1,2 12-1,-1-22-17,0 0 0,0 0 0,0 0 0,1 0 0,-1 0 0,1 0 0,0 0-1,0-1 1,0 1 0,0-1 0,0 0 0,0 1 0,1-1 0,-1 0 0,1 0-1,-1 0 1,1-1 0,0 1 0,0-1 0,0 1 0,0-1 0,0 0 0,0 0 0,0 0-1,0-1 1,0 1 0,0-1 0,1 1 0,-1-1 0,0 0 0,5-1 0,2 1 12,0-1 0,1 0 0,-1-1 0,0 0 0,0-1 0,-1 0 0,1 0 0,-1-1 0,11-5 0,9-10-9,0-1 1,-2-1 0,47-47-1,63-85 54,-108 120 45,-1-2-1,-2-1 1,-2-2 0,-1 0-1,19-46 1,-35 53 216,-7 31-308,0-1 1,0 0-1,0 0 0,-1 1 1,1-1-1,0 0 0,0 0 1,-1 1-1,1-1 0,0 0 1,-1 1-1,1-1 0,-1 0 1,1 1-1,-1-1 0,1 1 1,-1-1-1,1 1 0,-1-1 1,1 1-1,-1-1 0,-1 0 1,-1 1-1,0-1 0,0 1 1,0-1-1,-1 1 0,1 0 1,0 0-1,0 1 0,0-1 1,0 1-1,0-1 0,-1 1 1,1 0-1,0 0 0,0 0 1,-3 2-1,-17 9 18,0 0 1,0 1-1,1 2 0,1 0 1,0 1-1,1 1 0,1 1 1,1 0-1,0 2 0,2 0 0,0 1 1,1 1-1,-20 39 0,30-52-16,1 1-1,0 0 1,1 0-1,0 0 1,1 0-1,0 1 1,0-1-1,1 0 1,0 1-1,1-1 1,2 18-1,-1-21-5,1 0 0,0 0 0,0-1-1,0 1 1,1-1 0,0 1-1,0-1 1,1 0 0,-1 0-1,1 0 1,1 0 0,-1-1 0,1 0-1,0 0 1,0 0 0,0-1-1,1 1 1,6 3 0,0-1-293,0 0 0,1-1 0,0 0 1,0-1-1,0-1 0,1 0 0,17 3 0,55 0-6686,-34-7-1932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3.360"/>
    </inkml:context>
    <inkml:brush xml:id="br0">
      <inkml:brushProperty name="width" value="0.025" units="cm"/>
      <inkml:brushProperty name="height" value="0.025" units="cm"/>
      <inkml:brushProperty name="color" value="#E71224"/>
    </inkml:brush>
  </inkml:definitions>
  <inkml:trace contextRef="#ctx0" brushRef="#br0">195 1 7175,'-101'4'320,"7"3"-2370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4:43.717"/>
    </inkml:context>
    <inkml:brush xml:id="br0">
      <inkml:brushProperty name="width" value="0.025" units="cm"/>
      <inkml:brushProperty name="height" value="0.025" units="cm"/>
      <inkml:brushProperty name="color" value="#E71224"/>
    </inkml:brush>
  </inkml:definitions>
  <inkml:trace contextRef="#ctx0" brushRef="#br0">0 413 11115,'148'9'5344,"1"-14"-3462,147-28-1956,-224 24 443,2420-256 355,10 156 4227,-854 152-5901,-1432-35-3620,-136-7-928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4.277"/>
    </inkml:context>
    <inkml:brush xml:id="br0">
      <inkml:brushProperty name="width" value="0.025" units="cm"/>
      <inkml:brushProperty name="height" value="0.025" units="cm"/>
      <inkml:brushProperty name="color" value="#E71224"/>
    </inkml:brush>
  </inkml:definitions>
  <inkml:trace contextRef="#ctx0" brushRef="#br0">59 682 7847,'0'0'5515,"-9"1"-2392,-29 3-1447,38-4-1610,0 0 0,0 1 1,-1-1-1,1 0 0,0 0 0,-1 0 0,1 0 0,0 0 0,-1 0 0,1 0 0,0 0 1,-1 0-1,1 0 0,0 0 0,-1 0 0,1 0 0,0 0 0,-1 0 0,1 0 0,0 0 1,-1-1-1,1 1 0,0 0 0,-1 0 0,1 0 0,0 0 0,0-1 0,-1 1 0,1 0 1,0 0-1,0-1 0,-1 1 0,1 0 0,0 0 0,0-1 0,0 1 0,-1 0 0,1-1 1,0 1-1,0 0 0,0-1 0,0 1 0,8-16 710,20-12-573,53-30 218,3 4-1,122-58 0,-12 6-399,-98 50-446,155-120 1,-249 174 355,4-2-340,-1-1-1,1 1 1,-1-2-1,0 1 1,0 0-1,0-1 1,-1 0-1,0 0 0,4-7 1,-8 13 313,0-1 1,1 1-1,-1 0 0,0-1 1,0 1-1,0 0 0,0-1 0,1 1 1,-1 0-1,0-1 0,0 1 1,0 0-1,0-1 0,0 1 1,0-1-1,0 1 0,0 0 1,0-1-1,0 1 0,0 0 1,0-1-1,0 1 0,0 0 0,-1-1 1,1 1-1,0 0 0,0-1 1,0 1-1,0 0 0,-1-1 1,1 1-1,0 0 0,0-1 1,-1 1-1,1 0 0,-1-1 1,-16 0-4083,16 1 3910,-39 2-7596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4.639"/>
    </inkml:context>
    <inkml:brush xml:id="br0">
      <inkml:brushProperty name="width" value="0.025" units="cm"/>
      <inkml:brushProperty name="height" value="0.025" units="cm"/>
      <inkml:brushProperty name="color" value="#E71224"/>
    </inkml:brush>
  </inkml:definitions>
  <inkml:trace contextRef="#ctx0" brushRef="#br0">611 1 8072,'-13'6'1190,"-10"5"-53,1 1 0,1 0 0,-1 2 0,2 1 0,0 0 1,-19 21-1,-18 38-414,3 3 0,-54 103 0,-26 37-186,114-188-329,10-17-52,1 1-1,0 0 1,1 1 0,1 0 0,-7 17 0,42-34-696,84-37 783,30-10-21,87-4-689,17-5-7186,-110 20-1251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5.485"/>
    </inkml:context>
    <inkml:brush xml:id="br0">
      <inkml:brushProperty name="width" value="0.025" units="cm"/>
      <inkml:brushProperty name="height" value="0.025" units="cm"/>
      <inkml:brushProperty name="color" value="#E71224"/>
    </inkml:brush>
  </inkml:definitions>
  <inkml:trace contextRef="#ctx0" brushRef="#br0">549 127 12908,'0'0'256,"3"-11"102,0 1-305,-1 3 152,1 0 0,-2-1 0,1 0 0,-1 1-1,0-1 1,0-10 0,-1 16-137,-1 0-1,1 0 0,0 0 1,-1 0-1,1 0 0,-1 1 1,1-1-1,-1 0 0,0 0 0,0 1 1,0-1-1,0 0 0,0 1 1,0-1-1,-1 1 0,1 0 1,0-1-1,-1 1 0,1 0 1,-1 0-1,1 0 0,-1 0 1,0 0-1,1 0 0,-1 0 1,0 0-1,0 1 0,0-1 1,1 1-1,-1-1 0,0 1 1,0 0-1,0 0 0,-3 0 1,-8 0 40,0 1 0,1 0 0,-1 1 0,0 0 0,1 1 0,0 0 0,0 1 0,0 1 0,0 0 0,1 0 0,0 1 1,0 1-1,-20 15 0,-5 7-29,1 2 0,-45 50 1,47-45-6,-46 65-1,70-87-32,0 0-1,1 1 1,0 0 0,1 0-1,1 1 1,1 0-1,0 0 1,-4 25-1,8-38-33,1 1 0,0-1 0,-1 1 0,1-1 0,0 1 0,1 0 0,-1-1 0,1 1 0,0-1 0,-1 1 0,2-1 0,-1 1 0,0-1 0,1 0 0,-1 0 0,1 1 0,0-1 0,0 0 0,0-1 0,0 1 0,4 3 0,-1-2-2,0-1-1,0 0 0,0 0 1,0 0-1,0-1 0,1 0 1,0 0-1,-1 0 0,1 0 1,0-1-1,0 0 0,5 0 1,7 0 8,-1-1 1,0 0-1,0-1 0,0-1 1,0-1-1,0-1 0,0 0 1,20-8-1,-18 3 8,-1 0 0,0-1-1,0-1 1,-1 0 0,19-17-1,-29 22 72,-1 1 0,0-1-1,0-1 1,0 1 0,-1-1 0,0 0-1,0 0 1,0-1 0,-1 0 0,-1 1-1,1-1 1,-1 0 0,0-1 0,2-15-1,-4 23-72,-1-1 0,0 1 0,0 0 0,0-1 0,0 1 0,0 0 0,0-1-1,-1 1 1,1 0 0,0-1 0,-1 1 0,1 0 0,-1-1 0,1 1 0,-1 0 0,0 0-1,1 0 1,-1-1 0,0 1 0,0 0 0,0 0 0,0 0 0,0 0 0,0 1 0,-1-2-1,-1 0 9,0 1-1,0 0 0,0 0 1,0 0-1,0 0 0,0 1 0,0-1 1,0 1-1,0 0 0,-6 0 0,0 0-6,0 1 0,0 0 0,0 1 0,0 0 0,0 1 0,1-1 0,-11 6 0,11-3-29,-1 0 1,1 0-1,0 1 1,-8 7-1,14-11 7,1-1 1,-1 1-1,0 0 0,1-1 1,-1 1-1,1 0 0,-1 0 0,1 0 1,0 0-1,0 0 0,0 1 1,0-1-1,0 0 0,0 1 1,1-1-1,-1 0 0,1 1 1,0-1-1,0 0 0,-1 1 0,2 4 1,0-6-3,0 0 0,0 0 0,1-1 0,-1 1 0,0 0 0,1 0 0,-1-1 0,0 1 0,1-1 0,-1 1 0,1-1 0,-1 0 0,1 0 0,-1 1 0,1-1 0,-1 0 0,1 0 0,-1-1 0,1 1 0,-1 0 0,1 0 0,-1-1 0,0 1 1,3-1-1,0 0 1,16-4 23,1-1-1,-1-1 0,0-1 0,0-1 0,-1 0 0,0-2 0,19-13 1,-13 8-6,2 1 1,44-18 0,-70 32-7,0 1 0,-1-1 1,1 1-1,0 0 0,0-1 0,0 1 1,-1 0-1,1 0 0,0-1 0,0 1 1,0 0-1,0 0 0,0 0 0,-1 0 1,1 0-1,0 0 0,0 1 0,0-1 1,0 0-1,-1 0 0,1 1 0,0-1 1,0 0-1,0 1 0,-1-1 0,1 0 1,0 1-1,-1 0 0,1-1 0,0 1 1,-1-1-1,1 1 0,-1 0 0,1-1 1,-1 1-1,1 0 0,-1-1 1,1 1-1,-1 0 0,0 0 0,1 0 1,-1-1-1,0 1 0,0 0 0,1 0 1,-1 0-1,0 0 0,0-1 0,0 1 1,0 0-1,0 0 0,0 0 0,-1 0 1,1 0-1,0-1 0,-1 2 0,-12 51 883,-24 30-118,26-63-727,1 2-1,1-1 1,-11 40 0,19-60-79,1-1 0,0 1 1,-1 0-1,1-1 0,0 1 1,0-1-1,0 1 0,0 0 1,0-1-1,-1 1 0,1 0 1,0-1-1,0 1 0,1 0 0,-1-1 1,0 1-1,0-1 0,0 1 1,0 0-1,0-1 0,1 1 1,-1-1-1,0 1 0,1 0 1,-1-1-1,0 1 0,1-1 1,-1 1-1,1-1 0,-1 1 1,1-1-1,-1 0 0,1 1 1,-1-1-1,1 0 0,-1 1 0,1-1 1,-1 0-1,1 1 0,0-1 1,-1 0-1,1 0 0,-1 0 1,1 0-1,0 0 0,-1 1 1,1-1-1,0 0 0,-1 0 1,1-1-1,0 1 0,-1 0 1,1 0-1,0 0 0,-1 0 1,1-1-1,0 1 0,37-18-4120,-5-9-1206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139"/>
    </inkml:context>
    <inkml:brush xml:id="br0">
      <inkml:brushProperty name="width" value="0.035" units="cm"/>
      <inkml:brushProperty name="height" value="0.035" units="cm"/>
    </inkml:brush>
  </inkml:definitions>
  <inkml:trace contextRef="#ctx0" brushRef="#br0">1 24 14819,'0'-10'1075,"1"-3"460,-1 20-107,0 3-660,-1 13-133,1 0 0,2 0 0,0-1 0,1 1 0,1-1-1,9 32 1,-12-53-634,-1 0-1,0 0 1,0-1 0,1 1-1,-1 0 1,0 0 0,1 0 0,-1 0-1,1-1 1,-1 1 0,1 0-1,-1 0 1,1-1 0,0 1-1,-1 0 1,1-1 0,0 1-1,0-1 1,-1 1 0,1-1-1,0 1 1,0-1 0,0 1-1,0-1 1,-1 0 0,1 0-1,0 1 1,0-1 0,0 0-1,0 0 1,0 0 0,1 0-1,1-1-27,-1 0 0,1 0 0,0 0 0,-1-1 0,1 1 0,-1-1 0,0 1 0,1-1 0,2-3 0,0 0-44,2-1-89,1-1-1,0 1 1,0 0-1,0 0 1,10-4-1,-16 9 127,0 0-1,0 1 1,0-1 0,0 0-1,1 1 1,-1-1 0,0 1-1,0 0 1,0 0 0,1 0-1,-1 0 1,0 0 0,0 0-1,1 0 1,-1 1 0,0-1-1,0 1 1,0 0 0,0-1-1,0 1 1,0 0 0,0 0-1,0 1 1,0-1 0,0 0-1,0 1 1,-1-1 0,3 3-1,-1 0 40,0-1 0,0 1 1,0-1-1,-1 1 0,0 0 0,1 0 0,-2 0 0,1 1 0,0-1 0,-1 0 0,0 1 0,0-1 0,0 1 0,0 7 1,-1-5 132,0 1 1,-1-1 0,1 1-1,-2-1 1,1 0 0,-1 1-1,0-1 1,-5 11 0,3-9-57,-1 0 0,0 0 0,0-1 1,-1 0-1,0 0 0,0 0 1,-1 0-1,0-1 0,0 0 1,0-1-1,-1 1 0,0-2 1,-16 10-1,23-15-123,-19 7-253,19-6 278,1-1 1,-1 0-1,0 0 0,1 0 0,-1 1 1,1-1-1,-1 0 0,0 0 1,1 0-1,-1 0 0,0 0 1,1 0-1,-1-1 0,1 1 0,-1 0 1,0 0-1,1 0 0,-1 0 1,1-1-1,-1 1 0,0 0 1,1-1-1,-1 1 0,1 0 1,-1-1-1,1 1 0,-1-1 0,1 1 1,0-1-1,-1 0 0,-1-11-441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6.008"/>
    </inkml:context>
    <inkml:brush xml:id="br0">
      <inkml:brushProperty name="width" value="0.025" units="cm"/>
      <inkml:brushProperty name="height" value="0.025" units="cm"/>
      <inkml:brushProperty name="color" value="#E71224"/>
    </inkml:brush>
  </inkml:definitions>
  <inkml:trace contextRef="#ctx0" brushRef="#br0">1 376 11627,'0'0'7372,"7"2"-6870,3-1-277,0 0-1,0 0 1,0-1-1,0 0 1,0-1 0,0 0-1,0-1 1,0 0-1,0 0 1,15-7-1,-20 7-107,-1 0-1,1 0 0,-1-1 0,1 0 0,-1 0 0,0 0 1,0 0-1,0-1 0,-1 0 0,1 1 0,-1-1 0,0-1 1,0 1-1,0 0 0,-1-1 0,1 1 0,-1-1 0,0 0 1,-1 0-1,1 0 0,-1 0 0,0 0 0,1-10 0,-2 14-97,0 0-1,1 0 0,-1-1 0,0 1 0,0 0 0,0 0 1,0 0-1,-1 0 0,1 0 0,0-1 0,0 1 0,-1 0 0,1 0 1,0 0-1,-1 0 0,1 0 0,-1 0 0,0 0 0,1 0 1,-1 0-1,0 0 0,1 1 0,-1-1 0,0 0 0,0 0 1,0 1-1,0-1 0,0 0 0,0 1 0,0-1 0,0 1 0,0-1 1,0 1-1,0 0 0,0-1 0,0 1 0,0 0 0,0 0 1,-1 0-1,1-1 0,0 1 0,0 0 0,0 1 0,0-1 1,0 0-1,-1 0 0,1 0 0,0 1 0,0-1 0,-1 1 0,-5 1-47,0 0 0,0 1-1,0-1 1,1 1 0,0 1-1,-13 7 1,10-4 26,1 1-1,-1 0 0,1 0 1,0 1-1,1 0 1,0 0-1,0 0 1,1 1-1,0 0 1,1 1-1,0-1 0,1 1 1,0 0-1,1 0 1,0 0-1,1 1 1,-2 14-1,4-24 1,0 0 0,0 1 1,0-1-1,1 0 0,-1 1 0,1-1 0,-1 0 0,1 1 0,0-1 1,0 0-1,0 0 0,0 0 0,0 0 0,1 0 0,-1 0 0,0 0 1,1 0-1,0-1 0,-1 1 0,1 0 0,0-1 0,0 1 1,0-1-1,0 0 0,0 0 0,0 0 0,0 0 0,0 0 0,1 0 1,-1 0-1,0-1 0,0 1 0,1-1 0,-1 0 0,0 1 1,1-1-1,3-1 0,6 1 10,-1 0 0,0-1-1,0-1 1,0 1 0,0-2 0,0 0 0,11-4 0,9-7 26,-1-2 1,0-1-1,-2-1 0,0-1 1,-1-2-1,-1-1 1,0-1-1,-2 0 1,-1-2-1,-1-1 1,-2-1-1,0-1 1,-2 0-1,17-36 0,-30 55-15,-1-1-1,0 0 1,0 0-1,-1 0 0,-1 0 1,0 0-1,1-13 0,-2 23-19,-1-1 0,0 0 0,0 0-1,0 0 1,0 0 0,0 1 0,0-1 0,0 0-1,0 0 1,0 0 0,-1 0 0,1 1 0,0-1 0,0 0-1,-1 0 1,1 1 0,0-1 0,-1 0 0,1 0-1,-1 1 1,1-1 0,-1 0 0,0 1 0,1-1-1,-1 1 1,1-1 0,-1 1 0,0-1 0,0 1-1,1-1 1,-1 1 0,0 0 0,0-1 0,-1 1-1,0 0-8,-1 0-1,0 0 1,1 0-1,-1 1 0,0-1 1,1 1-1,-1 0 1,1-1-1,-1 1 0,1 0 1,-3 2-1,-8 4-20,1 1-1,0 0 0,-14 13 0,-2 5 67,2 1-1,-30 38 1,47-53 0,1 0-1,0 0 1,1 0 0,1 1-1,0 0 1,0 0 0,1 0 0,1 1-1,-3 17 1,6-27-32,0 0 0,1-1 0,-1 1 0,1 0 0,0 0 0,1-1 0,-1 1 0,0 0 0,1 0 0,0-1 0,0 1 0,0-1 0,1 1-1,-1-1 1,1 1 0,-1-1 0,1 0 0,0 0 0,1 0 0,-1 0 0,0 0 0,1 0 0,-1 0 0,1-1 0,0 1 0,0-1 0,0 0 0,0 0 0,1 0 0,-1-1 0,0 1 0,1-1 0,0 1 0,5 0 0,10 2-271,0 0 0,1-2 0,-1 0 1,1-1-1,23-3 0,-40 2 169,55-5-2923,-2-11-3734,-6-6-1379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6.414"/>
    </inkml:context>
    <inkml:brush xml:id="br0">
      <inkml:brushProperty name="width" value="0.025" units="cm"/>
      <inkml:brushProperty name="height" value="0.025" units="cm"/>
      <inkml:brushProperty name="color" value="#E71224"/>
    </inkml:brush>
  </inkml:definitions>
  <inkml:trace contextRef="#ctx0" brushRef="#br0">140 277 16528,'-10'4'2391,"-3"1"-1759,1 0-1,0 1 1,0 0-1,-15 11 0,22-14-503,1 0 0,0 1 0,0-1 0,0 1 0,1 0 0,-1 0 0,1 0 0,0 1 0,0-1 0,0 1 0,1 0 0,0-1 0,0 1 0,0 0 0,0 0 0,-1 8 0,3-12-114,0 1-1,0-1 0,0 1 1,0-1-1,0 1 0,0-1 1,0 1-1,0-1 0,0 1 1,1-1-1,-1 1 0,1-1 1,-1 1-1,1-1 0,0 0 1,-1 1-1,1-1 0,0 0 1,0 0-1,0 1 0,0-1 1,0 0-1,1 1 1,1 0 0,0 0 1,0-1 0,0 1 0,0-1 0,1 1 0,-1-1 0,0 0 0,0 0 0,7 0 0,3 1-3,-1-2 0,1 1-1,0-2 1,23-3 0,-21 0-66,0 0-1,0-2 1,0 1 0,-1-2-1,0 0 1,0-1 0,0 0 0,-1-1-1,19-16 1,-13 8-44,-1 0 0,-1-1 0,0-1-1,-2-1 1,20-30 0,-27 37 133,0-1 0,0 0 0,-2-1 0,0 0 0,0 0 0,-1 0 0,-1-1 0,-1 1 0,0-1-1,1-31 1,-4 46-18,0 0 0,0 0-1,0 0 1,0 1-1,0-1 1,0 0-1,0 0 1,0 0-1,0 0 1,0 0 0,0 0-1,-1 0 1,1 0-1,0 0 1,-1 1-1,1-1 1,-1 0 0,1 0-1,-1 0 1,1 1-1,-1-1 1,0 0-1,1 1 1,-1-1 0,0 0-1,1 1 1,-1-1-1,0 1 1,0-1-1,0 1 1,0 0-1,1-1 1,-1 1 0,0 0-1,0-1 1,0 1-1,0 0 1,0 0-1,0 0 1,0 0 0,0 0-1,0 0 1,0 0-1,0 0 1,1 0-1,-1 0 1,0 1-1,0-1 1,0 0 0,0 1-1,0-1 1,0 1-1,1-1 1,-1 1-1,0-1 1,0 1 0,0 0-1,-6 3 61,1 0-1,0 1 1,0 0-1,0 0 1,-9 11-1,2 0-17,0 0 0,2 1 0,0 0-1,1 1 1,-16 38 0,24-50-75,0 0 0,0 0 0,0 0 0,1 0 1,0 0-1,0 0 0,1 0 0,0 1 1,0-1-1,0 0 0,1 0 0,0 1 0,0-1 1,0 0-1,1 0 0,0 0 0,0 0 0,0-1 1,1 1-1,0 0 0,0-1 0,1 0 1,7 10-1,0-4-709,1-1 0,-1 0 0,21 12 0,17 7-5141,-10-9-3492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7.010"/>
    </inkml:context>
    <inkml:brush xml:id="br0">
      <inkml:brushProperty name="width" value="0.025" units="cm"/>
      <inkml:brushProperty name="height" value="0.025" units="cm"/>
      <inkml:brushProperty name="color" value="#E71224"/>
    </inkml:brush>
  </inkml:definitions>
  <inkml:trace contextRef="#ctx0" brushRef="#br0">15 61 12524,'0'-10'1334,"0"-26"1824,0 21-104,0 35-1893,2 180 567,-5 231-1251,3-427-453,-1 12 250,0-1 1,-1 0 0,0 0 0,-5 16 0,42-131 603,150-416-389,-183 511-493,3-9-42,1 0 0,0 1 0,1 0 0,14-21 0,-20 32 14,1 0 1,-1 0-1,1 0 0,0 0 0,-1 0 1,1 0-1,0 1 0,0-1 0,0 1 1,0-1-1,1 1 0,-1 0 0,0 0 0,0 0 1,1 0-1,-1 0 0,1 1 0,-1-1 1,1 1-1,-1-1 0,1 1 0,-1 0 1,1 0-1,-1 0 0,1 0 0,-1 0 0,1 1 1,-1-1-1,1 1 0,-1 0 0,0 0 1,1 0-1,-1 0 0,0 0 0,3 2 0,-3-2 24,-1-1-1,1 1 0,-1 0 0,1 0 0,-1 0 1,0 0-1,0 0 0,0 0 0,1 0 0,-1 0 1,0 0-1,0 1 0,0-1 0,-1 0 0,1 1 1,0-1-1,-1 1 0,1-1 0,0 1 0,-1-1 1,0 1-1,1-1 0,-1 1 0,0 0 0,0-1 0,0 2 1,0 0 17,-1 0 1,0 0-1,0-1 0,0 1 1,-1-1-1,1 1 1,-1-1-1,1 0 1,-1 1-1,0-1 1,0 0-1,0 0 0,-3 2 1,-7 6 100,1-2-1,-2 0 1,1 0 0,-19 7 0,-131 47 156,148-54-1481,17-4-3026,24-1-2874,1-3 815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7.653"/>
    </inkml:context>
    <inkml:brush xml:id="br0">
      <inkml:brushProperty name="width" value="0.025" units="cm"/>
      <inkml:brushProperty name="height" value="0.025" units="cm"/>
      <inkml:brushProperty name="color" value="#E71224"/>
    </inkml:brush>
  </inkml:definitions>
  <inkml:trace contextRef="#ctx0" brushRef="#br0">228 277 15759,'-8'-2'2130,"4"0"-1974,-1 0 0,0 0 0,0 1 0,0 0 0,0 0 0,0 0 1,0 1-1,0-1 0,0 1 0,0 1 0,0-1 0,0 1 0,0-1 0,0 1 0,0 1 0,0-1 0,0 1 0,0 0 1,1 0-1,-6 3 0,-1 3-11,1 0 1,1 1 0,-1 0-1,1 1 1,1 0 0,-15 21 0,19-24-103,0 0 0,0 0 0,0 1 0,1-1 0,0 1 0,1 0 0,0 0 1,0 0-1,0 0 0,1 0 0,0 15 0,1-21-41,0 0 1,0 0-1,1 0 0,-1 0 1,0 0-1,1 0 0,0 0 1,-1 0-1,1 0 0,0 0 1,0 0-1,0 0 0,0 0 0,0-1 1,1 1-1,-1-1 0,0 1 1,1-1-1,-1 1 0,1-1 1,0 0-1,-1 1 0,3 0 1,0 0 54,0-1 0,1 0 0,-1 1 0,0-2 0,0 1 1,0 0-1,1-1 0,-1 0 0,0 0 0,9-1 1,-3 0 135,1-1 0,-1 0 0,0-1 1,0 0-1,0-1 0,0 0 0,-1 0 1,17-11-1,-15 6-129,0 1 0,-1-1 0,0-1 0,-1 0 0,0 0 0,0-1 0,-1 0 0,-1-1 0,0 1 0,0-1 0,-1-1 0,-1 1 1,0-1-1,-1 0 0,0 0 0,-1-1 0,-1 1 0,0-1 0,0 1 0,-2-25 0,0 36-81,0 1 0,0 0 0,0-1 0,0 1 0,0-1 1,0 1-1,-1 0 0,1-1 0,0 1 0,-1 0 0,0 0 0,1-1 0,-1 1 0,1 0 0,-1 0 0,0 0 0,0 0 1,0 0-1,0 0 0,0 0 0,0 0 0,0 0 0,0 0 0,0 0 0,0 1 0,0-1 0,-1 0 0,1 1 0,0-1 1,0 1-1,-1-1 0,1 1 0,0 0 0,-1 0 0,1-1 0,0 1 0,-3 0 0,1 1-1,1-1-1,0 1 0,-1-1 0,1 1 1,0 0-1,0 0 0,0 0 1,0 0-1,-1 1 0,1-1 0,1 0 1,-1 1-1,0-1 0,0 1 1,0 0-1,1 0 0,-1-1 1,1 1-1,0 0 0,-3 4 0,2-1 2,0-1 0,0 1 0,0 0 0,1 0-1,0 0 1,-1-1 0,2 1 0,-1 0 0,0 10-1,2-13 17,-1-1 0,0 1-1,1-1 1,-1 1 0,1 0-1,-1-1 1,1 1-1,0-1 1,0 0 0,0 1-1,0-1 1,0 0-1,0 1 1,0-1 0,0 0-1,0 0 1,0 0 0,1 0-1,-1 0 1,1 0-1,-1 0 1,0 0 0,1-1-1,-1 1 1,1-1 0,0 1-1,-1-1 1,1 1-1,-1-1 1,1 0 0,0 0-1,-1 0 1,4 0 0,9 0 62,1-1 0,-1 0 0,0-1 1,0 0-1,0-1 0,0-1 1,-1 0-1,1-1 0,-1-1 1,0 0-1,19-12 0,-13 6-17,0-1 0,-1 0-1,-1-2 1,-1 0-1,0 0 1,25-32 0,-37 41-36,0 1 1,-1 0-1,1-1 1,-1 1-1,0-1 1,0 0-1,-1 0 1,0 0-1,0-1 1,-1 1-1,1 0 1,-1-1 0,-1 1-1,1-13 1,-1 18-23,-1 0 0,1 1 0,0-1 0,-1 0 1,1 0-1,0 0 0,-1 0 0,1 0 0,-1 0 1,0 1-1,1-1 0,-1 0 0,0 0 0,1 1 1,-1-1-1,0 0 0,0 1 0,0-1 0,0 1 0,1-1 1,-1 1-1,0 0 0,0-1 0,0 1 0,0 0 1,0-1-1,0 1 0,0 0 0,0 0 0,0 0 1,0 0-1,0 0 0,-2 0 0,-36 9-354,27-2 356,0 0 0,1 1 0,0 0 1,0 1-1,1 0 0,0 0 1,0 1-1,-14 21 0,10-12 48,1 0 0,0 2 0,2-1 0,-13 33 0,22-47-28,-1 0-1,1 1 0,1-1 1,-1 1-1,1 0 1,0 0-1,1-1 1,-1 1-1,1 0 0,1 0 1,-1 0-1,3 8 1,-2-11-4,0-1 1,0 0 0,1 0 0,-1-1-1,1 1 1,0 0 0,0 0 0,0-1-1,0 1 1,0-1 0,1 0 0,-1 0-1,1 0 1,0 0 0,-1 0 0,1 0-1,0-1 1,0 1 0,0-1 0,0 0-1,0 0 1,0 0 0,0 0 0,1-1 0,-1 1-1,0-1 1,4 1 0,8 0 29,1-1-1,-1 0 1,0-1 0,1-1 0,-1 0-1,0-1 1,0 0 0,25-10 0,-33 10-16,0 0 0,0 0 1,-1 0-1,1-1 1,-1 0-1,0 0 1,0-1-1,0 0 1,0 0-1,-1 0 0,0 0 1,0-1-1,-1 0 1,0 0-1,1 0 1,-2-1-1,1 0 1,-1 1-1,5-15 0,-8 20-16,0 1 0,0-1 0,0 1 0,1-1 0,-1 1 0,0-1 0,0 1-1,0-1 1,0 1 0,0-1 0,0 1 0,0-1 0,0 1 0,0-1 0,0 1-1,0-1 1,0 1 0,-1-1 0,1 1 0,0-1 0,0 1 0,0-1 0,-1 1-1,1 0 1,0-1 0,0 1 0,-1-1 0,1 1 0,-1 0 0,1-1 0,0 1-1,-1 0 1,0-1 0,-18 3-54,-20 17 153,28-9-44,1-1 0,-1 1 1,-15 22-1,23-30-57,1 1-1,0 0 1,0 1-1,0-1 1,0 0-1,0 1 1,1-1-1,-1 1 1,1-1-1,0 1 1,0-1-1,0 1 1,1 0-1,-1 0 1,1-1-1,0 1 0,0 0 1,0 0-1,1-1 1,0 5-1,1-6 8,-1 0-1,0 0 0,1 0 0,-1 0 1,1 0-1,0-1 0,0 1 1,-1-1-1,1 1 0,0-1 0,0 0 1,1 1-1,-1-1 0,0 0 0,0-1 1,0 1-1,1 0 0,-1-1 0,0 1 1,1-1-1,-1 0 0,3 1 0,64 0 177,-53-2-168,-3 1-346,-1-1-1,1-1 1,0 0 0,19-6-1,19-15-6414,-17 1-4427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8.533"/>
    </inkml:context>
    <inkml:brush xml:id="br0">
      <inkml:brushProperty name="width" value="0.025" units="cm"/>
      <inkml:brushProperty name="height" value="0.025" units="cm"/>
      <inkml:brushProperty name="color" value="#E71224"/>
    </inkml:brush>
  </inkml:definitions>
  <inkml:trace contextRef="#ctx0" brushRef="#br0">127 64 7944,'0'0'1729,"2"-9"636,15-45 3038,-35 109-3072,-12 74 1,7-26-1876,0-18-246,6-29 40,-16 108 0,33-164-239,0 1 1,-1 0-1,1-1 0,0 1 0,0 0 1,0-1-1,-1 1 0,1 0 0,0-1 1,0 1-1,0 0 0,0-1 0,0 1 1,0 0-1,1-1 0,-1 1 0,0 0 1,0-1-1,0 1 0,1 0 1,-1-1-1,0 1 0,0-1 0,1 1 1,-1 0-1,1-1 0,-1 1 0,0-1 1,1 1-1,-1-1 0,1 1 0,0-1 1,-1 0-1,1 1 0,0 0 1,1-2 53,0 1 1,-1-1 0,1 0 0,0 1 0,-1-1 0,1 0 0,-1 0 0,1 0-1,-1 0 1,1 0 0,-1 0 0,3-3 0,38-46 1037,-30 30-1050,0 0 0,-2-1 0,0-1 0,-1 0-1,-2 0 1,0 0 0,-1-1 0,-1 0 0,-1 0 0,1-41 0,-11 108-444,5-36 364,-1-1 0,1 1 0,0 0 0,1 0 0,0 0 0,0-1 0,2 16 0,-1-22 29,-1 1-1,1-1 0,0 0 0,-1 0 0,1 1 0,0-1 0,-1 0 0,1 0 0,0 0 0,0 0 0,0 0 0,0 0 0,0 0 0,0 0 0,0 0 1,1-1-1,-1 1 0,0 0 0,3 0 0,-1 0 4,1 0-1,-1-1 1,1 1 0,0-1-1,-1 0 1,1 0 0,0 0-1,-1-1 1,1 1 0,-1-1 0,5-1-1,4-2 20,0-1-1,0 0 1,0-1 0,-1 0-1,0-1 1,0 0-1,0-1 1,-1 0-1,16-16 1,-10 7 25,-1 1 0,-1-2 0,0 0 0,19-35 0,-31 44-3,-13 16-139,-14 20-63,13-11 150,1 0 0,0 1 0,1 0 0,1 0 0,1 1 0,0 0 0,1 1 0,-7 36 1,13-54 4,1 1 0,0-1 1,0 0-1,0 1 0,0-1 1,0 1-1,0-1 1,0 0-1,1 1 0,-1-1 1,1 0-1,-1 0 1,1 1-1,-1-1 0,1 0 1,-1 0-1,1 1 1,0-1-1,0 0 0,0 0 1,0 0-1,-1 0 1,1 0-1,1 0 0,-1-1 1,2 2-1,0 0 11,0-1-1,0 0 1,1 0-1,-1 0 1,1 0-1,-1-1 1,0 1-1,1-1 1,-1 0-1,6 0 1,2-1-329,0-1 0,0 1 0,0-2 0,0 0 0,20-8 0,-21 6-625,0-1 0,0 0-1,-1 0 1,0-1 0,13-12 0,14-26-5653,-8-1-1480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8.913"/>
    </inkml:context>
    <inkml:brush xml:id="br0">
      <inkml:brushProperty name="width" value="0.025" units="cm"/>
      <inkml:brushProperty name="height" value="0.025" units="cm"/>
      <inkml:brushProperty name="color" value="#E71224"/>
    </inkml:brush>
  </inkml:definitions>
  <inkml:trace contextRef="#ctx0" brushRef="#br0">121 0 11883,'0'0'9177,"-8"11"-8713,-5 11-46,0 0-1,1 1 0,1 0 1,1 1-1,-12 43 0,12-22-338,1 1 0,3 0-1,0 49 1,6-95-78,0 1-1,0-1 1,0 0 0,0 1-1,0-1 1,0 1-1,0-1 1,0 0 0,0 1-1,1-1 1,-1 0 0,0 1-1,0-1 1,0 0 0,0 1-1,1-1 1,-1 0-1,0 1 1,0-1 0,1 0-1,-1 1 1,0-1 0,1 0-1,-1 0 1,0 0 0,1 1-1,-1-1 1,0 0-1,1 0 1,-1 0 0,0 0-1,1 1 1,-1-1 0,0 0-1,1 0 1,-1 0 0,1 0-1,20-5 305,16-14 503,24-22-590,-1-3 0,-2-3 0,-3-2-1,82-92 1,-136 140-372,10-16-667,-11 17 698,0 0 1,0 0-1,0-1 1,0 1 0,1 0-1,-1 0 1,0-1 0,0 1-1,0 0 1,0 0 0,0-1-1,0 1 1,0 0 0,0 0-1,0-1 1,0 1 0,0 0-1,0-1 1,0 1 0,0 0-1,0 0 1,0-1 0,0 1-1,0 0 1,0 0 0,-1-1-1,1 1 1,0 0 0,0 0-1,0-1 1,0 1 0,0 0-1,-1 0 1,1 0 0,0-1-1,0 1 1,0 0 0,-1 0-1,1 0 1,0 0 0,0 0-1,-1-1 1,1 1 0,0 0-1,0 0 1,-1 0 0,1 0-1,0 0 1,-1 0 0,1 0-1,0 0 1,0 0 0,-1 0-1,1 0 1,0 0 0,-1 0-1,-19 0-7415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9.273"/>
    </inkml:context>
    <inkml:brush xml:id="br0">
      <inkml:brushProperty name="width" value="0.025" units="cm"/>
      <inkml:brushProperty name="height" value="0.025" units="cm"/>
      <inkml:brushProperty name="color" value="#E71224"/>
    </inkml:brush>
  </inkml:definitions>
  <inkml:trace contextRef="#ctx0" brushRef="#br0">315 543 8136,'0'0'5189,"-5"52"-2499,5-35-63,12-3-385,9-2-417,2-5-1344,2-1-385,-11-2 0,2-4-1249,-10 0-2146,-6-4-3908</inkml:trace>
  <inkml:trace contextRef="#ctx0" brushRef="#br0" timeOffset="1">0 0 16400,'0'0'6918,"44"51"-8584,-30-30-2241,-8 0-5446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19.826"/>
    </inkml:context>
    <inkml:brush xml:id="br0">
      <inkml:brushProperty name="width" value="0.025" units="cm"/>
      <inkml:brushProperty name="height" value="0.025" units="cm"/>
      <inkml:brushProperty name="color" value="#E71224"/>
    </inkml:brush>
  </inkml:definitions>
  <inkml:trace contextRef="#ctx0" brushRef="#br0">58 0 15887,'-9'4'827,"6"-3"-768,-1 1-1,1-1 0,0 1 0,-1 0 1,1 0-1,0 0 0,0 1 0,0-1 1,1 1-1,-1 0 0,0 0 0,1 0 1,-4 5-1,6-6-30,-1 0 1,0 1 0,1-1 0,-1 0-1,1 0 1,0 1 0,-1-1-1,1 0 1,0 0 0,1 1-1,-1-1 1,0 0 0,1 0 0,-1 1-1,1-1 1,0 0 0,-1 0-1,1 0 1,0 0 0,0 0-1,1 0 1,-1 0 0,0 0 0,1 0-1,-1-1 1,1 1 0,-1 0-1,1-1 1,3 3 0,7 6 299,1-1 1,0 0 0,0-1-1,1 0 1,0-1 0,0 0-1,26 7 1,117 26 854,-128-34-1024,317 49 437,-203-36-870,161 41 1,-300-58 93,32 9-314,-35-11 402,0 0 1,0 0 0,0 0 0,-1 1-1,1-1 1,0 0 0,0 1 0,0-1-1,0 0 1,-1 1 0,1-1 0,0 1-1,0-1 1,-1 1 0,1 0-1,0-1 1,-1 1 0,1 0 0,-1-1-1,1 1 1,-1 0 0,1 0 0,-1 0-1,1-1 1,-1 1 0,0 0 0,1 0-1,-1 1 1,-8 0-1484,-22-1-405,-13-1-2376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0.249"/>
    </inkml:context>
    <inkml:brush xml:id="br0">
      <inkml:brushProperty name="width" value="0.025" units="cm"/>
      <inkml:brushProperty name="height" value="0.025" units="cm"/>
      <inkml:brushProperty name="color" value="#E71224"/>
    </inkml:brush>
  </inkml:definitions>
  <inkml:trace contextRef="#ctx0" brushRef="#br0">713 66 9513,'0'0'1100,"0"-8"325,0-10-555,1-1 1269,-1-2 5225,-31 25-6654,-212 84-550,191-74-163,-122 40 19,151-45-32,0 0 1,0 2-1,1 1 1,1 0-1,-22 18 1,38-27 5,1 0 0,-1 1 0,1 0 0,0 0 0,0 0 0,1 0 1,-1 1-1,1-1 0,0 1 0,0 0 0,0 0 0,1 0 0,0 0 0,0 0 1,0 1-1,0-1 0,1 1 0,0-1 0,0 1 0,1-1 0,-1 1 1,1 0-1,0-1 0,1 1 0,0 0 0,-1-1 0,2 1 0,-1-1 1,1 1-1,0-1 0,0 0 0,0 0 0,1 0 0,-1 0 0,1 0 0,1 0 1,-1-1-1,0 1 0,1-1 0,0 0 0,0 0 0,1 0 0,-1-1 1,1 0-1,9 6 0,30 14 12,1-1 1,1-2-1,81 23 0,-47-16-518,95 28-6296,-87-35-3075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0.797"/>
    </inkml:context>
    <inkml:brush xml:id="br0">
      <inkml:brushProperty name="width" value="0.025" units="cm"/>
      <inkml:brushProperty name="height" value="0.025" units="cm"/>
      <inkml:brushProperty name="color" value="#E71224"/>
    </inkml:brush>
  </inkml:definitions>
  <inkml:trace contextRef="#ctx0" brushRef="#br0">110 0 15919,'0'0'32,"-39"81"0,16-28 288,4 8 65,3 7-97,5 0 0,9-7-95,2-4-1,4-7-192,10-9 64,2-10-353,-4-13-1024,1-14 96,-8-4-481,-5-21-1473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6.672"/>
    </inkml:context>
    <inkml:brush xml:id="br0">
      <inkml:brushProperty name="width" value="0.035" units="cm"/>
      <inkml:brushProperty name="height" value="0.035" units="cm"/>
    </inkml:brush>
  </inkml:definitions>
  <inkml:trace contextRef="#ctx0" brushRef="#br0">47 391 18028,'0'0'54,"0"-1"0,0 1 1,0-1-1,0 1 0,-1-1 0,1 1 1,0-1-1,0 1 0,0 0 0,-1-1 1,1 1-1,0-1 0,0 1 1,-1-1-1,1 1 0,-1 0 0,1-1 1,0 1-1,-1 0 0,1-1 0,-1 1 1,1 0-1,0 0 0,-1-1 0,1 1 1,-1 0-1,1 0 0,-1 0 1,1 0-1,-1 0 0,1 0 0,-1-1 1,1 1-1,-1 0 0,1 0 0,-1 1 1,0-1-1,1 0 0,-1 0 0,1 0 1,-1 0-1,1 0 0,0 0 0,-1 1 1,1-1-1,-1 0 0,1 0 1,-1 1-1,1-1 0,-1 0 0,1 1 1,0-1-1,-1 1 0,-1 2 129,0-1 0,0 1 0,1 0-1,-1 0 1,1 0 0,-1 0 0,-1 6 0,0 5 6,0 0 0,1 0-1,1 0 1,0 1 0,1-1 0,0 0 0,1 1 0,1-1 0,1 0-1,-1 0 1,2 0 0,10 26 0,-13-37-182,0-1 0,1 0 0,-1 1 0,1-1 0,-1 0 0,1 0 0,0 0 0,0 0 1,0 0-1,0 0 0,3 2 0,-4-4-4,0 1 0,0-1 0,0 1 0,1-1 0,-1 1 0,0-1 0,0 0 0,0 0 0,1 1 0,-1-1 0,0 0 0,0 0 0,1 0 0,-1-1 0,0 1 0,0 0 0,1 0 0,0-1 0,2-1 1,0 0-1,-1-1 1,1 1-1,-1-1 1,0 1-1,0-1 1,0 0 0,0 0-1,0-1 1,-1 1-1,0-1 1,1 1-1,2-8 1,10-20 58,-2-1 1,-1-1-1,-2 1 0,-1-2 1,5-40-1,-4-2 344,1-94 1,-11 146-200,0 0-1,-6-33 1,0 41 21,6 16-224,0 0 1,0 0-1,0 0 1,0 0-1,0-1 0,0 1 1,0 0-1,-1 0 1,1 0-1,0 0 1,0 0-1,0 0 1,0-1-1,-1 1 1,1 0-1,0 0 1,0 0-1,0 0 1,0 0-1,-1 0 0,1 0 1,0 0-1,0 0 1,0 0-1,-1 0 1,1 0-1,0 0 1,0 0-1,0 0 1,0 0-1,-1 0 1,1 0-1,0 0 0,0 0 1,0 0-1,-1 0 1,1 0-1,0 0 1,0 1-1,0-1 1,0 0-1,0 0 1,-1 0-1,1 0 1,0 0-1,0 0 1,0 1-1,0-1 0,0 0 1,0 0-1,0 0 1,-1 0-1,1 1 1,0-1-1,0 0 1,0 0-1,0 0 1,0 1-1,0-1 1,0 0-1,0 0 1,0 0-1,0 0 0,0 1 1,0-1-1,0 0 1,-2 13 26,0 0 0,0 1 1,2-1-1,-1 0 0,2 0 1,0 0-1,3 15 0,-1 0-12,19 173 91,-15-156-318,3 0 1,20 59-1,-28-95-36,1-1 0,1 1 1,0-1-1,0 1 0,1-1 0,-1 0 1,9 9-1,-12-16 225,-1-1 0,1 1 0,0-1 0,-1 1 0,1-1 0,-1 0 0,1 1 0,0-1 0,-1 0 0,1 0 0,0 1 0,-1-1 0,1 0 0,0 0 0,0 0 0,-1 0 0,1 0 0,0 0 0,-1 0 0,1 0 0,0 0 0,0 0 0,-1 0 0,1 0 0,0-1 0,-1 1 0,1 0 0,0 0 0,-1-1 0,1 1 0,0 0 0,-1-1 0,1 1 0,-1-1 0,1 1 0,-1-1 0,1 1 0,-1-1 0,1 1 0,-1-1 0,1 0 0,-1 1 0,0-1 0,1 1 0,-1-1 0,0 0 0,0 0 0,0 1 0,1-1 0,-1 0 0,0 0 0,3-35-660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129"/>
    </inkml:context>
    <inkml:brush xml:id="br0">
      <inkml:brushProperty name="width" value="0.025" units="cm"/>
      <inkml:brushProperty name="height" value="0.025" units="cm"/>
      <inkml:brushProperty name="color" value="#E71224"/>
    </inkml:brush>
  </inkml:definitions>
  <inkml:trace contextRef="#ctx0" brushRef="#br0">0 127 10025,'0'0'7207,"12"-46"-6662,26 29-65,4 0 737,16-1-224,6 2-384,2 8-417,1 3-128,-5 5-32,-5 0-1153,-13 0-1217,-14 0-4260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455"/>
    </inkml:context>
    <inkml:brush xml:id="br0">
      <inkml:brushProperty name="width" value="0.025" units="cm"/>
      <inkml:brushProperty name="height" value="0.025" units="cm"/>
      <inkml:brushProperty name="color" value="#E71224"/>
    </inkml:brush>
  </inkml:definitions>
  <inkml:trace contextRef="#ctx0" brushRef="#br0">1 188 13741,'0'0'2402,"78"-27"-992,-32 12-225,9 2-96,5 1-128,-2 3-609,2 5-320,-5 0-833,-5 3-1665,-15-3-4421</inkml:trace>
  <inkml:trace contextRef="#ctx0" brushRef="#br0" timeOffset="1">835 1 17072,'0'0'1377,"-68"73"-896,38-35-161,-3 0-192,8 1-64,11-6-96,14-4-192,0-5-705,5-9-864,9-7-1763,2-8-1537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1.892"/>
    </inkml:context>
    <inkml:brush xml:id="br0">
      <inkml:brushProperty name="width" value="0.025" units="cm"/>
      <inkml:brushProperty name="height" value="0.025" units="cm"/>
      <inkml:brushProperty name="color" value="#E71224"/>
    </inkml:brush>
  </inkml:definitions>
  <inkml:trace contextRef="#ctx0" brushRef="#br0">1 0 13997,'0'0'4137,"0"8"-4612,0 16 574,0-14-379,0 0 0,1 0 0,0 0 0,3 15 1,-3-22 20,-1-1 1,1 1 0,0-1 0,0 1 0,1 0 0,-1-1 0,1 0 0,-1 1 0,1-1 0,-1 0 0,1 0 0,0 0 0,0 0 0,0 0 0,1 0 0,-1-1 0,0 1 0,1-1 0,-1 1 0,1-1 0,4 2 0,3-1-142,0 0 1,1 0-1,-1-1 0,0-1 1,14 0-1,-7-1 1229,-16 1-756,-1 1-1,0-1 1,1 0 0,-1 0 0,0 0 0,1 1 0,-1-1 0,0 0 0,1 0 0,-1 1 0,0-1 0,0 0-1,1 0 1,-1 1 0,0-1 0,0 0 0,1 1 0,-1-1 0,0 1 0,0-1 0,0 0 0,0 1 0,0-1-1,1 0 1,-1 1 0,0-1 0,0 1 0,0-1 0,0 0 0,0 1 0,0-1 0,0 1 0,0-1-1,-1 0 1,1 1 0,0-1 0,0 1 0,0-1 0,0 0 0,0 1 0,-1-1 0,1 0 0,0 1 0,0-1-1,-1 0 1,1 1 0,0-1 0,0 0 0,-1 0 0,1 1 0,0-1 0,-1 0 0,-13 20 1812,9-14-1137,-32 43 2026,36-47-2765,-1 0-1,1 0 1,0 0-1,0 1 1,0-1-1,0 0 0,0 1 1,0-1-1,1 1 1,-1-1-1,1 1 1,0-1-1,0 1 0,0-1 1,0 1-1,0-1 1,0 1-1,1-1 1,-1 1-1,2 3 1,0-5-2,-1 1 1,0 0 0,1-1-1,0 1 1,-1-1 0,1 1-1,0-1 1,0 0 0,0 0-1,-1 0 1,1 0 0,1 0-1,-1 0 1,0-1 0,0 1-1,0-1 1,3 1 0,44 5 373,-33-5-372,-7 0-45,-1 1 0,1 0 0,-1 0-1,1 1 1,12 6 0,-19-9 85,-1 0 0,0 1-1,0-1 1,0 0 0,0 1-1,0 0 1,0-1 0,0 1-1,0 0 1,0-1 0,0 1 0,0 0-1,-1 0 1,1 0 0,0 0-1,0 0 1,-1 0 0,1 0-1,-1 0 1,1 0 0,-1 0 0,1 0-1,-1 0 1,1 0 0,-1 0-1,0 1 1,0-1 0,0 0-1,0 0 1,0 0 0,0 0 0,0 1-1,0-1 1,0 0 0,0 0-1,-1 0 1,1 0 0,0 0 0,-1 1-1,1-1 1,-1 0 0,1 0-1,-1 0 1,0 0 0,1 0-1,-1 0 1,0-1 0,0 1 0,0 0-1,0 0 1,1 0 0,-1-1-1,-2 2 1,-3 2 102,-1 1 0,0-1 0,0-1 0,0 1 0,0-1 0,0-1 0,0 1 0,-1-1 0,1 0 0,-1-1 0,-9 1 0,2-1-319,0 0 1,0 0-1,1-2 0,-1 0 1,-14-3-1,27 4-49,1-1 1,-1 1-1,1-1 0,-1 1 0,1-1 0,-1 1 1,1-1-1,-1 0 0,1 0 0,0 0 0,-1 1 1,1-1-1,0-1 0,0 1 0,0 0 1,0 0-1,0 0 0,0-1 0,0 1 0,0 0 1,1-1-1,-2-1 0,1-16-5735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2.237"/>
    </inkml:context>
    <inkml:brush xml:id="br0">
      <inkml:brushProperty name="width" value="0.025" units="cm"/>
      <inkml:brushProperty name="height" value="0.025" units="cm"/>
      <inkml:brushProperty name="color" value="#E71224"/>
    </inkml:brush>
  </inkml:definitions>
  <inkml:trace contextRef="#ctx0" brushRef="#br0">105 0 16400,'0'0'501,"-11"11"-180,2-3-220,1 1 0,0 0-1,0 0 1,1 0 0,1 1 0,0 0 0,0 1 0,1-1 0,0 1 0,-7 22 0,7-2 290,1 0 1,1 0-1,1 1 1,2-1-1,6 47 1,-6-76-374,0 0 0,0 0-1,1-1 1,-1 1 0,1 0 0,-1 0 0,1-1 0,-1 1 0,1-1-1,0 1 1,0 0 0,0-1 0,0 1 0,0-1 0,0 0 0,0 1-1,0-1 1,1 0 0,-1 0 0,0 0 0,1 0 0,-1 0 0,3 1-1,-2-1 86,1 0-1,0-1 1,-1 0-1,1 1 1,0-1-1,0 0 1,-1 0-1,1 0 1,0-1-1,0 1 1,-1-1-1,1 1 1,3-2-1,9-4 347,0 0 0,-1-2 0,0 1-1,12-10 1,-24 16-451,37-26 78,-1-2-1,-1-1 1,-1-2 0,-2-2-1,37-46 1,-66 75-288,-1-1 1,-1 1-1,1-1 1,-1 0-1,0 0 1,0 0-1,2-9 1,-5 15 152,1-1 0,-1 1 0,0 0 0,0-1 0,0 1 0,0 0 0,0-1 0,0 1 1,0 0-1,-1 0 0,1-1 0,0 1 0,0 0 0,0-1 0,0 1 0,0 0 0,0 0 0,0-1 1,-1 1-1,1 0 0,0 0 0,0-1 0,0 1 0,-1 0 0,1 0 0,0 0 0,0-1 0,-1 1 0,1 0 1,0 0-1,0 0 0,-1 0 0,1 0 0,0 0 0,-1-1 0,1 1 0,0 0 0,0 0 0,-1 0 1,1 0-1,0 0 0,-1 0 0,1 0 0,0 0 0,-1 0 0,1 0 0,-1 1 0,-14 1-2473,-16 10-5566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2.614"/>
    </inkml:context>
    <inkml:brush xml:id="br0">
      <inkml:brushProperty name="width" value="0.025" units="cm"/>
      <inkml:brushProperty name="height" value="0.025" units="cm"/>
      <inkml:brushProperty name="color" value="#E71224"/>
    </inkml:brush>
  </inkml:definitions>
  <inkml:trace contextRef="#ctx0" brushRef="#br0">1 1 7591,'0'0'7079,"37"52"-3844,-18-33-1569,1-2-1122,-1 1-416,1-6-288,-1-5-2691,1-7-6373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3.039"/>
    </inkml:context>
    <inkml:brush xml:id="br0">
      <inkml:brushProperty name="width" value="0.025" units="cm"/>
      <inkml:brushProperty name="height" value="0.025" units="cm"/>
      <inkml:brushProperty name="color" value="#E71224"/>
    </inkml:brush>
  </inkml:definitions>
  <inkml:trace contextRef="#ctx0" brushRef="#br0">207 385 10154,'0'0'6213,"-9"-7"-3949,4 2-2014,0 1 0,-1 0 0,0 0 0,1 0 0,-1 1 0,-1 0 0,1 0-1,-11-3 1,13 5-222,0 1-1,1-1 0,-1 1 1,0 0-1,1 0 0,-1 0 1,0 0-1,1 1 0,-1-1 1,0 1-1,1 0 0,-1 0 1,1 0-1,-1 1 0,1-1 1,0 1-1,-1 0 0,1 0 1,0 0-1,0 0 0,-4 5 1,2-3-40,1 0-1,-1 1 1,1 0 0,0 0 0,0 0 0,0 0 0,1 0-1,0 1 1,0-1 0,0 1 0,1 0 0,0 0 0,0 0-1,0 0 1,1 1 0,0-1 0,-1 12 0,3-16 7,-1-1 1,0 1-1,1 0 1,-1-1-1,1 1 0,-1-1 1,1 0-1,0 1 1,0-1-1,-1 1 1,1-1-1,0 0 1,0 0-1,0 1 0,0-1 1,1 0-1,-1 0 1,0 0-1,0 0 1,1 0-1,-1-1 1,1 1-1,-1 0 0,1-1 1,-1 1-1,1-1 1,-1 1-1,1-1 1,-1 0-1,1 1 1,-1-1-1,1 0 0,3 0 1,4 0 66,1 0 0,-1-1 0,0 1 0,17-5 0,-9 0-10,0-1 0,-1-1 0,1 0 0,-1-1 0,-1-1 1,0-1-1,19-14 0,-13 7 23,1-1-1,-2-1 1,-1-1-1,18-23 1,-35 37-81,-13 15-212,-17 19-17,25-25 214,0 1 1,0-1 0,0 0 0,0 1 0,1 0-1,-1 0 1,1 0 0,0 0 0,0 0-1,1 0 1,-1 0 0,1 1 0,-1 6 0,2-10 20,1 0 1,0 0 0,0-1 0,-1 1-1,1 0 1,0 0 0,0-1 0,0 1-1,0-1 1,0 1 0,0-1 0,0 1-1,0-1 1,0 1 0,0-1 0,0 0-1,0 0 1,0 1 0,0-1 0,0 0-1,0 0 1,1 0 0,-1 0 0,0-1-1,0 1 1,0 0 0,0 0 0,0 0-1,0-1 1,1 0 0,38-8 691,-9-2-487,0-2 1,-1-2-1,-1 0 0,0-2 0,-2-2 1,0 0-1,0-1 0,-2-2 1,-1-1-1,30-35 0,-47 50-176,0-1 1,-1 0-1,0 0 1,0-1-1,-1 0 0,0 0 1,-1 0-1,0 0 0,-1-1 1,0 1-1,0-1 0,-1 0 1,1-16-1,-3 26-49,0 1-1,0-1 1,0 1 0,0 0-1,0-1 1,0 1 0,0-1-1,0 1 1,-1-1 0,1 1-1,0-1 1,0 1-1,0 0 1,0-1 0,-1 1-1,1-1 1,0 1 0,0 0-1,-1-1 1,1 1 0,0 0-1,-1-1 1,1 1-1,0 0 1,-1 0 0,1-1-1,-1 1 1,1 0 0,0 0-1,-1 0 1,1-1 0,-1 1-1,1 0 1,-1 0-1,0 0 1,-18 6-418,-17 19 109,9 1 306,0 2 1,-39 54-1,57-70 13,1 1-1,0 1 1,0-1 0,1 2 0,1-1-1,1 0 1,0 1 0,0 0 0,-3 26-1,8-37 9,0-1-1,0 1 0,0-1 0,0 1 1,0-1-1,1 1 0,-1-1 0,1 1 1,0-1-1,0 1 0,1-1 0,-1 0 1,1 0-1,-1 0 0,1 0 1,0 0-1,0 0 0,0 0 0,1 0 1,-1-1-1,1 1 0,-1-1 0,1 0 1,0 0-1,0 0 0,0 0 0,6 3 1,2-1-318,0 0 0,1 0 0,-1-1 0,1-1-1,0 0 1,23 1 0,15-2-4751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3.747"/>
    </inkml:context>
    <inkml:brush xml:id="br0">
      <inkml:brushProperty name="width" value="0.025" units="cm"/>
      <inkml:brushProperty name="height" value="0.025" units="cm"/>
      <inkml:brushProperty name="color" value="#E71224"/>
    </inkml:brush>
  </inkml:definitions>
  <inkml:trace contextRef="#ctx0" brushRef="#br0">87 0 13997,'0'0'2579,"-1"8"-1560,-8 81 98,-1 6 831,-24 107 0,25-166-1556,2-14-320,2-1 1,1 2 0,-4 41 0,9-68 42,1 0-1,-1-1 0,1 1 1,0 0-1,0 0 0,0 0 0,0 1 1,4-6-1,5-9 117,202-401-17,-208 410-328,20-33 12,-24 41 37,0-1 0,-1 1 0,2 0 0,-1-1 0,0 1 0,0 0 0,0 0 1,0 0-1,1 0 0,-1 0 0,1 0 0,-1 0 0,1 0 0,-1 1 0,1-1 1,-1 0-1,1 1 0,-1-1 0,1 1 0,0 0 0,-1 0 0,3-1 0,-3 4 7,0-1-1,-1 1 0,1-1 1,-1 1-1,0 0 0,1-1 0,-1 1 1,0 0-1,-1-1 0,1 1 1,-1 4-1,-1-1 62,0 0 0,0 0 1,-1 1-1,1-2 0,-1 1 0,-1 0 1,1 0-1,-1-1 0,0 0 0,0 0 1,-1 0-1,-9 8 0,-9 6 133,-37 25 1,44-34-143,-2 0-8,15-8-71,-1-1 0,1 1 0,-1 0 0,1 1 0,0-1 0,0 0 0,0 1 0,0 0 0,-2 2 0,7-4-795,0-1 1,1 0-1,-1 0 1,1 0-1,-1 0 1,0 0-1,1-1 1,-1 1-1,0-1 1,1 0-1,2-1 1,18-10-8122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4.394"/>
    </inkml:context>
    <inkml:brush xml:id="br0">
      <inkml:brushProperty name="width" value="0.025" units="cm"/>
      <inkml:brushProperty name="height" value="0.025" units="cm"/>
      <inkml:brushProperty name="color" value="#E71224"/>
    </inkml:brush>
  </inkml:definitions>
  <inkml:trace contextRef="#ctx0" brushRef="#br0">188 276 13773,'-8'2'1324,"-5"2"-773,0 0 0,0 1 0,0 0 0,1 1 1,-21 12-1,26-13-377,0 0 0,0 0 0,0 0 0,1 1 1,-1 0-1,1 0 0,1 0 0,-1 1 0,1 0 1,0 0-1,-6 12 0,11-18-182,0-1-1,-1 1 1,1 0 0,-1-1-1,1 1 1,0 0 0,0 0-1,-1-1 1,1 1 0,0 0-1,0 0 1,0-1 0,0 1-1,0 0 1,0 0-1,0 0 1,0-1 0,0 1-1,0 0 1,0 0 0,1-1-1,-1 1 1,0 0 0,0 0-1,1-1 1,-1 1 0,1 0-1,-1-1 1,1 1 0,-1 0-1,1-1 1,-1 1 0,2 0-1,0 0 41,0 0-1,0-1 1,0 0-1,0 1 1,0-1-1,0 0 1,0 0-1,0 0 1,0 0-1,1 0 1,-1-1-1,3 0 1,6-1 198,-1-2 0,0 1 0,1-1 0,11-7 0,-6 2-141,-1-2 1,0 0-1,-1-1 0,0 0 0,14-18 1,-22 24-90,-1 0-1,0-1 1,0 0 0,-1 0 0,0 0 0,0 0 0,-1-1 0,1 1-1,-2-1 1,1 0 0,-1 0 0,0 0 0,1-17 0,-3 26-14,-1-1 0,1 0 1,0 1-1,0-1 0,0 0 0,0 1 1,-1-1-1,1 0 0,0 1 0,0-1 1,-1 0-1,1 0 0,0 1 0,-1-1 1,1 0-1,0 0 0,-1 0 0,1 0 1,0 1-1,-1-1 0,1 0 0,0 0 1,-1 0-1,1 0 0,0 0 0,-1 0 1,1 0-1,-1 0 0,1 0 1,0 0-1,-1 0 0,1 0 0,0 0 1,-1 0-1,1 0 0,0-1 0,-1 1 1,1 0-1,0 0 0,-1 0 0,1 0 1,0-1-1,-1 1 0,1 0 0,0 0 1,0-1-1,-1 1 0,1 0 0,0-1 1,0 1-1,0 0 0,-1 0 0,1-1 1,0 1-1,0 0 0,0-1 0,0 1 1,0-1-1,0 1 0,-1 0 1,1-1-1,0 1 0,0 0 0,0-1 1,0 1-1,0 0 0,1-1 0,-1 1 1,0-1-1,-1 1 4,1 0 0,0 1 0,-1-1 0,1 0 0,0 0-1,-1 0 1,1 1 0,-1-1 0,1 0 0,0 0 0,0 1 0,-1-1 0,1 0 0,0 1 0,-1-1 0,1 0 0,0 1-1,0-1 1,0 1 0,0-1 0,-1 0 0,1 1 0,0-1 0,0 1 0,0-1 0,0 0 0,0 1 0,0-1 0,0 1 0,0-1-1,0 0 1,0 1 0,0-1 0,0 1 0,0-1 0,0 1 0,1-1 0,-1 0 0,0 1 0,0-1 0,0 0 0,1 1 0,-1-1-1,0 0 1,0 1 0,1-1 0,-1 0 0,0 1 0,1-1 0,-1 0 0,0 0 0,1 1 0,-1-1 0,1 0 0,7 0 52,-1-1 0,1 0 1,-1-1-1,0 1 0,1-2 0,-1 1 1,0-1-1,0 0 0,0 0 1,0-1-1,-1 0 0,0 0 1,0-1-1,0 1 0,0-1 0,0-1 1,5-7-1,2 0 68,-1-2 0,0 0 0,-1 0 0,-1-1 1,-1 0-1,9-19 0,-13 13-171,-5 22 37,0 0 0,0 0 1,0-1-1,-1 1 1,1 0-1,0 0 0,0 0 1,0-1-1,0 1 1,-1 0-1,1 0 0,0 0 1,0 0-1,0-1 1,-1 1-1,1 0 0,0 0 1,0 0-1,0 0 1,-1 0-1,1 0 0,0 0 1,0 0-1,-1 0 1,1 0-1,0 0 0,0 0 1,-1 0-1,1 0 1,0 0-1,0 0 1,-1 0-1,1 0 0,0 0 1,0 0-1,-1 0 1,1 0-1,0 0 0,0 0 1,-1 1-1,-2 0-118,-1 2-1,1-1 1,-1 0-1,1 0 0,0 1 1,0 0-1,0 0 1,-3 3-1,-18 25 57,0 1-1,-32 59 0,47-74 85,1 0 0,0 1 0,2 0-1,0 0 1,0 0 0,2 1 0,-4 33 0,8-50-7,0 0 1,0 0 0,0 0-1,0 0 1,0 0 0,0 0-1,1 0 1,-1 0 0,1 0 0,0 0-1,-1 0 1,1 0 0,0 0-1,0 0 1,0 0 0,0 0-1,0-1 1,1 1 0,-1 0-1,1-1 1,-1 1 0,3 1-1,-1-1 22,0 0-1,1-1 0,-1 0 0,0 1 0,1-1 0,-1 0 0,0-1 0,1 1 0,-1-1 0,1 1 0,0-1 1,4-1-1,3 1 48,-1-2 1,1 1 0,-1-2 0,0 1-1,0-1 1,0-1 0,0 0-1,14-8 1,-8 2 23,-1 0 1,0-2-1,-1 0 0,24-26 0,-32 32-62,-1-1-1,0 1 0,0-1 1,-1 0-1,1-1 1,-2 1-1,1-1 0,-1 0 1,0 0-1,-1 0 1,0 0-1,0 0 0,0-10 1,-2 18-29,1-1 1,-1 1-1,0-1 0,0 1 1,0-1-1,0 1 0,0 0 1,0-1-1,0 1 0,0-1 1,0 1-1,0-1 0,0 1 1,0-1-1,0 1 1,-1 0-1,1-1 0,0 1 1,0-1-1,0 1 0,-1 0 1,1-1-1,0 1 0,0 0 1,-1-1-1,1 1 0,0 0 1,-1-1-1,1 1 0,0 0 1,-1 0-1,1-1 1,-1 1-1,1 0 0,0 0 1,-1 0-1,1 0 0,-1-1 1,1 1-1,-1 0 0,-20 9-98,-16 24 200,-15 39 172,48-65-262,1-1 0,-1 1-1,1 0 1,1 0 0,-1 0 0,1 1-1,0-1 1,1 1 0,-2 11 0,4-18-9,-1 0 0,0 0 0,0 0 0,0 0 0,0 0 0,1 0 0,-1 0 0,0 0 0,1-1 0,-1 1 0,0 0 0,1 0 0,-1 0 0,1-1 0,0 1 0,-1 0 0,1-1 0,0 1 0,-1 0 0,1-1 0,0 1 0,-1-1 0,1 1 0,0-1 0,0 0 0,0 1 0,1 0 0,33 3 185,-22-4-97,-1-1 0,1-1 0,18-5 1,-20 3-514,-1 0 0,0-1 1,0 0-1,0 0 1,-1-2-1,10-6 0,18-18-4583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4.913"/>
    </inkml:context>
    <inkml:brush xml:id="br0">
      <inkml:brushProperty name="width" value="0.025" units="cm"/>
      <inkml:brushProperty name="height" value="0.025" units="cm"/>
      <inkml:brushProperty name="color" value="#E71224"/>
    </inkml:brush>
  </inkml:definitions>
  <inkml:trace contextRef="#ctx0" brushRef="#br0">96 0 14125,'-3'9'305,"-8"37"758,2 0 1,1 1 0,0 61-1,5-56-881,-2-1-1,-3-1 1,-14 57-1,19-95-128,3-11-43,0 0 1,0 1-1,0-1 1,-1 1-1,1-1 1,0 0-1,-1 1 1,1-1-1,-1 0 1,1 0-1,-1 1 0,0-1 1,1 0-1,-1 0 1,0 0-1,0 0 1,0 0-1,0 0 1,0 0-1,0 0 1,-1 1-1,0-22 327,4-13-824,1 1 1,8-34 0,-5 32 478,-1 1-1,0-38 1,-5 73 38,1 1 0,-1-1 0,1 1 1,0-1-1,-1 0 0,1 0 0,0 1 1,0-1-1,1 0 0,-1 0 0,0 0 1,1 0-1,-1 0 0,1-1 0,0 1 1,-1 0-1,1-1 0,0 1 1,0-1-1,0 0 0,0 1 0,0-1 1,1 0-1,-1 0 0,0 0 0,0-1 1,4 2-1,4 1 153,-1-1 1,1 0-1,0 0 1,0-1 0,12 0-1,-6-3-82,0 0 0,-1-1 0,1-1 0,-1 0 1,0-1-1,0 0 0,-1-2 0,1 0 0,-1 0 0,-1-1 0,1-1 0,-1 0 0,-1-1 0,0 0 0,13-14 1,-18 12-18,-10 10-137,-20 14-208,12-2 358,0 0 1,1 1-1,0 0 1,1 1-1,1 0 1,-1 0-1,2 1 0,0 0 1,1 1-1,0-1 1,1 1-1,0 0 1,1 1-1,1-1 0,-3 26 1,6-38-86,0 1 0,0-1 0,0 0 0,1 0 0,-1 1 0,1-1 0,-1 0 0,1 0-1,0 1 1,0-1 0,0 0 0,0 0 0,0 0 0,1 0 0,-1-1 0,1 1 0,-1 0 0,1 0 0,-1-1 0,1 1 0,0-1 0,0 1 0,0-1 0,0 0 0,0 0 0,0 0 0,0 0 0,0 0 0,0 0 0,1-1 0,-1 1 0,0-1-1,1 0 1,-1 1 0,0-1 0,5 0 0,1 0-9,1 0-1,-1-1 0,1 1 0,-1-2 0,0 1 1,0-1-1,1 0 0,-1-1 0,10-4 0,-10 3-391,-1-1 0,0 1 0,0-1 0,-1 0 0,0 0 0,0-1 0,0 0 0,6-7-1,-7 5-952,0 1 0,0-1 0,0 0 0,4-12 0,9-34-7611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289"/>
    </inkml:context>
    <inkml:brush xml:id="br0">
      <inkml:brushProperty name="width" value="0.025" units="cm"/>
      <inkml:brushProperty name="height" value="0.025" units="cm"/>
      <inkml:brushProperty name="color" value="#E71224"/>
    </inkml:brush>
  </inkml:definitions>
  <inkml:trace contextRef="#ctx0" brushRef="#br0">100 0 14253,'-4'11'1687,"-8"27"128,1 0 1,-11 75-1,22-111-1786,-8 73 899,-35 148-1,57-230-213,6-10-681,63-70-31,100-99 331,-136 143-720,2 2-1,55-36 1,-102 75-461,5-2 1267,-24 4-15877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143"/>
    </inkml:context>
    <inkml:brush xml:id="br0">
      <inkml:brushProperty name="width" value="0.035" units="cm"/>
      <inkml:brushProperty name="height" value="0.035" units="cm"/>
    </inkml:brush>
  </inkml:definitions>
  <inkml:trace contextRef="#ctx0" brushRef="#br0">0 201 17492,'49'48'3436,"-49"-47"-3356,1 0 0,0-1-1,-1 1 1,1 0-1,0-1 1,0 1-1,-1-1 1,1 1-1,0-1 1,0 1 0,0-1-1,-1 0 1,1 1-1,0-1 1,0 0-1,0 0 1,0 0-1,0 0 1,0 0 0,0 0-1,0 0 1,0 0-1,0 0 1,-1 0-1,1 0 1,0 0-1,0-1 1,0 1 0,0 0-1,0-1 1,-1 1-1,1-1 1,0 1-1,0-1 1,0 1-1,-1-1 1,1 1 0,0-1-1,-1 0 1,1 1-1,-1-1 1,1 0-1,-1 0 1,1 1-1,-1-1 1,1-2 0,2-2 36,0-1 0,0 0 0,-1 0 1,0 0-1,2-9 0,-2 5-39,0 0 0,0 0 0,-1 0 0,0 0 0,-1 0 0,0 0-1,-1-1 1,0 1 0,-1 0 0,-3-14 0,5 23-72,-1 0 1,1 0-1,0 0 1,-1 0-1,1 0 1,-1 1-1,1-1 1,-1 0-1,1 0 0,-1 0 1,0 1-1,1-1 1,-1 0-1,0 1 1,0-1-1,0 0 1,1 1-1,-3-1 0,3 1-2,-1 0-1,0 0 1,1 0-1,-1 0 1,1 0 0,-1 0-1,1 0 1,-1 0-1,0 0 1,1 0-1,-1 1 1,1-1-1,-1 0 1,1 0-1,-1 1 1,1-1-1,-1 0 1,1 1-1,-1-1 1,1 1-1,0-1 1,-1 1-1,-2 2 5,1 1 0,0-1-1,0 1 1,0-1 0,0 1-1,1-1 1,-3 8 0,1 8-1,0 0 0,1 1 0,1-1 0,0 0 0,2 1 0,0-1 0,1 1 0,1-1 0,10 32 0,-12-47-4,1 1-1,0-1 1,0 1 0,0-1 0,1 0 0,0 0 0,-1 0-1,7 6 1,-8-9-1,0 0-1,0 0 1,0 0-1,0-1 0,0 1 1,0 0-1,1-1 1,-1 1-1,0-1 1,0 1-1,1-1 0,-1 1 1,0-1-1,0 0 1,1 0-1,-1 0 1,0 1-1,1-1 0,-1-1 1,0 1-1,1 0 1,-1 0-1,0 0 0,1-1 1,-1 1-1,0-1 1,0 1-1,1-1 1,-1 1-1,0-1 0,0 0 1,0 1-1,0-1 1,0 0-1,2-2 1,8-8 6,0-1 0,-1-1 1,-1 0-1,0 0 0,0-1 1,8-21-1,-10 20-10,1 0 0,1 0-1,0 1 1,1 1 0,21-24 0,-30 36 3,0-1 1,1 1-1,-1-1 1,1 1-1,-1 0 1,1 0-1,0 0 1,-1 0-1,1 0 1,0 0-1,0 0 0,0 0 1,0 1-1,0-1 1,0 1-1,-1-1 1,1 1-1,1 0 1,-1 0-1,0 0 1,0 0-1,0 0 1,0 0-1,0 0 1,0 1-1,0-1 1,-1 1-1,1 0 1,0-1-1,0 1 1,0 0-1,0 0 1,-1 0-1,1 0 1,0 1-1,-1-1 1,1 0-1,-1 1 1,2 1-1,5 7 4,0 1 1,-1-1-1,-1 1 1,0 1-1,6 14 1,1 0 26,-13-25-27,1 1-1,0 0 1,0-1-1,0 1 1,0 0-1,0-1 1,0 1-1,1-1 1,-1 0-1,0 1 1,1-1 0,-1 0-1,1 0 1,-1 0-1,1 0 1,0 0-1,-1 0 1,1 0-1,0-1 1,2 1-1,-3-1 1,1 0 0,0 0 0,0-1 0,-1 1 0,1-1 0,0 1 0,0-1 0,-1 0-1,1 1 1,-1-1 0,1 0 0,-1 0 0,1 0 0,-1 0 0,1-1 0,-1 1 0,0 0-1,0-1 1,1 1 0,-1 0 0,1-3 0,46-70 82,-37 56-74,0 0 1,1 0-1,1 1 0,27-28 0,-38 43-13,1 0 1,-1 0 0,0 0-1,1 0 1,-1 1-1,1-1 1,0 1 0,-1 0-1,1 0 1,0 0-1,0 0 1,0 0 0,0 0-1,0 1 1,0 0-1,-1-1 1,6 1 0,-6 1-2,1 0 0,-1-1 1,0 1-1,1 0 0,-1 0 1,0 0-1,0 0 0,0 1 1,0-1-1,0 1 0,0-1 1,-1 1-1,1-1 0,0 1 0,-1 0 1,1 0-1,-1 0 0,0 0 1,0 0-1,0 0 0,2 4 1,3 12 10,0-1 1,-1 1-1,4 27 0,2 7 107,-11-51-109,1 1 0,-1-1 0,0 0 0,1 1-1,-1-1 1,1 0 0,-1 0 0,1 0 0,0 1 0,0-1 0,0 0-1,-1 0 1,2 1 0,-1-2-3,-1 0 0,0 1 0,1-1 0,-1 0 0,0 0 0,1 0 0,-1 0 0,1 0 0,-1 0 0,0 0 0,1 0-1,-1 0 1,1 0 0,-1 0 0,0 0 0,1 0 0,-1 0 0,0 0 0,1 0 0,-1 0 0,1 0 0,-1-1 0,0 1 0,1 0 0,-1 0 0,0 0 0,1-1 0,-1 1 0,3-3 13,0 0 1,-1 0-1,1 0 1,-1-1-1,0 1 1,0-1-1,2-5 1,18-44 74,-15 33-101,1 0-1,1 0 1,1 1 0,0 1-1,24-32 1,-33 49 1,0-1 1,0 1 0,1 0-1,-1-1 1,0 1 0,0 0-1,1 0 1,-1 0-1,0 0 1,1 0 0,-1 1-1,1-1 1,-1 0 0,1 1-1,0-1 1,-1 1-1,1-1 1,0 1 0,-1 0-1,1 0 1,0-1 0,-1 1-1,1 1 1,0-1-1,1 0 1,-1 1-1,0 0 1,0 1-1,0-1 0,0 0 0,0 1 1,0-1-1,-1 1 0,1-1 1,0 1-1,-1 0 0,0 0 0,1 0 1,-1 0-1,0 0 0,0 0 1,0 0-1,1 4 0,4 12-219,-2-1-1,0 1 1,-1 0-1,-1 0 1,0 0-1,-2 20 1,0-33-3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623"/>
    </inkml:context>
    <inkml:brush xml:id="br0">
      <inkml:brushProperty name="width" value="0.025" units="cm"/>
      <inkml:brushProperty name="height" value="0.025" units="cm"/>
      <inkml:brushProperty name="color" value="#E71224"/>
    </inkml:brush>
  </inkml:definitions>
  <inkml:trace contextRef="#ctx0" brushRef="#br0">365 584 10858,'0'0'2306,"-2"60"641,6-35-737,17-4-320,0-3-160,1-6-897,-3-3-481,-1 0-224,-2-1-192,-6-2-1409,-4-5-1955</inkml:trace>
  <inkml:trace contextRef="#ctx0" brushRef="#br0" timeOffset="1">1 1 17328,'0'0'4389,"49"3"-5030,-36 4-2850,-8-2-3780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5.957"/>
    </inkml:context>
    <inkml:brush xml:id="br0">
      <inkml:brushProperty name="width" value="0.025" units="cm"/>
      <inkml:brushProperty name="height" value="0.025" units="cm"/>
      <inkml:brushProperty name="color" value="#E71224"/>
    </inkml:brush>
  </inkml:definitions>
  <inkml:trace contextRef="#ctx0" brushRef="#br0">1 9 16560,'0'0'1954,"60"-9"-12300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6.568"/>
    </inkml:context>
    <inkml:brush xml:id="br0">
      <inkml:brushProperty name="width" value="0.025" units="cm"/>
      <inkml:brushProperty name="height" value="0.025" units="cm"/>
      <inkml:brushProperty name="color" value="#E71224"/>
    </inkml:brush>
  </inkml:definitions>
  <inkml:trace contextRef="#ctx0" brushRef="#br0">0 146 12396,'12'-9'1409,"10"-8"-567,1 2-1,1 0 1,0 2 0,1 0-1,32-10 1,-22 13-433,0 1-1,1 1 0,1 3 1,-1 1-1,1 1 0,0 2 1,45 5-1,-76-4-405,-1 1 0,0 1-1,1-1 1,-1 1 0,0 0-1,0 0 1,0 0 0,0 1 0,0 0-1,4 3 1,-8-5-4,1 0-1,-1 1 1,0-1 0,1 0 0,-1 1 0,0-1-1,0 1 1,0-1 0,0 1 0,0 0-1,0-1 1,0 1 0,-1 0 0,1 0 0,0 0-1,-1-1 1,0 1 0,1 0 0,-1 0-1,0 0 1,0 0 0,0 0 0,0 0 0,-1-1-1,1 1 1,0 0 0,-1 0 0,1 0-1,-1 0 1,0-1 0,1 1 0,-3 3 0,-5 5 60,0 1 0,0-1-1,-1-1 1,-1 0 0,0 0 0,0-1 0,0 0 0,-21 11 0,1 2 62,-64 40 123,61-41 13,1 0 1,0 3-1,2 0 0,0 2 1,-37 42-1,64-64-249,1 0 1,-1 0-1,1 0 0,0 0 0,0 1 0,0-1 0,1 1 1,-1-1-1,1 1 0,0 0 0,0 0 0,0-1 0,0 1 1,1 0-1,-1 0 0,1 4 0,1-5-7,-1 0 0,1 0 0,0-1 0,0 1 0,0 0 0,1-1 0,-1 1 0,0-1-1,1 1 1,0-1 0,-1 0 0,1 1 0,0-1 0,0 0 0,0 0 0,5 3 0,5 2 3,1 0 0,0 0-1,1-2 1,-1 1 0,1-2 0,27 6 0,20 2-1224,88 6 0,-9-12-5053,-82-5-1259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6.948"/>
    </inkml:context>
    <inkml:brush xml:id="br0">
      <inkml:brushProperty name="width" value="0.025" units="cm"/>
      <inkml:brushProperty name="height" value="0.025" units="cm"/>
      <inkml:brushProperty name="color" value="#E71224"/>
    </inkml:brush>
  </inkml:definitions>
  <inkml:trace contextRef="#ctx0" brushRef="#br0">1 1 7431,'0'0'9161,"86"26"-8809,-29-35-352,-2-8-4933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7.296"/>
    </inkml:context>
    <inkml:brush xml:id="br0">
      <inkml:brushProperty name="width" value="0.025" units="cm"/>
      <inkml:brushProperty name="height" value="0.025" units="cm"/>
      <inkml:brushProperty name="color" value="#E71224"/>
    </inkml:brush>
  </inkml:definitions>
  <inkml:trace contextRef="#ctx0" brushRef="#br0">1 106 18417,'10'-9'-299,"9"-3"285,0 0-1,1 1 0,1 1 0,-1 0 0,2 2 0,-1 1 1,1 0-1,22-3 0,-21 6 152,0 1 0,1 1 0,-1 1-1,0 1 1,1 1 0,34 6 0,-50-5-98,1 0 0,-1 0 0,0 1 0,0 0 0,-1 0 0,1 1 0,-1 0 0,1 1 0,8 7 0,-12-9-42,0 1-1,0 0 0,-1 0 1,1 0-1,-1 1 0,0-1 1,-1 1-1,1-1 1,-1 1-1,0 0 0,0 0 1,0 0-1,-1 0 0,0 0 1,0 1-1,0 6 1,0-6 5,-2 1 1,1-1 0,-1 1-1,0-1 1,0 0 0,-1 0 0,0 1-1,0-1 1,0 0 0,-1 0-1,0-1 1,0 1 0,-1-1 0,-5 8-1,-9 9 45,0-1 0,-23 20-1,18-19-29,-36 33 22,-55 58-7,103-100-21,-1 1 0,2 0 1,0 1-1,1 0 0,0 0 0,-10 28 1,17-39-25,0 1 0,1-1 0,-1 1 0,1 0 0,1 0 0,-1 0 0,1 0 0,-1 0 0,1 0 0,1 0 0,-1 0 0,1-1 0,0 1 0,0 0 0,0 0 0,1 0 0,-1-1 0,1 1 0,0-1 0,1 1 0,-1-1 0,1 0 0,0 0 0,0 0 0,0 0 0,0-1 0,7 7 0,6 1-1041,0 0-1,0-1 1,1-1 0,0 0 0,33 10 0,5 1-3708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27.644"/>
    </inkml:context>
    <inkml:brush xml:id="br0">
      <inkml:brushProperty name="width" value="0.025" units="cm"/>
      <inkml:brushProperty name="height" value="0.025" units="cm"/>
      <inkml:brushProperty name="color" value="#E71224"/>
    </inkml:brush>
  </inkml:definitions>
  <inkml:trace contextRef="#ctx0" brushRef="#br0">50 1 15150,'0'0'3299,"-49"39"-2562,49-29-705,9-6 0,15-4-4484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0.094"/>
    </inkml:context>
    <inkml:brush xml:id="br0">
      <inkml:brushProperty name="width" value="0.025" units="cm"/>
      <inkml:brushProperty name="height" value="0.025" units="cm"/>
      <inkml:brushProperty name="color" value="#E71224"/>
    </inkml:brush>
  </inkml:definitions>
  <inkml:trace contextRef="#ctx0" brushRef="#br0">0 18 12332,'0'0'5765,"39"-17"-15726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7.106"/>
    </inkml:context>
    <inkml:brush xml:id="br0">
      <inkml:brushProperty name="width" value="0.025" units="cm"/>
      <inkml:brushProperty name="height" value="0.025" units="cm"/>
    </inkml:brush>
  </inkml:definitions>
  <inkml:trace contextRef="#ctx0" brushRef="#br0">0 0 15951,'0'0'8638,"2"12"-8041,3 47 464,-4 113-1,-3-120-4210,2-1-3668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7.613"/>
    </inkml:context>
    <inkml:brush xml:id="br0">
      <inkml:brushProperty name="width" value="0.025" units="cm"/>
      <inkml:brushProperty name="height" value="0.025" units="cm"/>
    </inkml:brush>
  </inkml:definitions>
  <inkml:trace contextRef="#ctx0" brushRef="#br0">164 0 4676,'0'0'21391,"-10"1"-21204,5 0-182,0 0 0,0 0 0,0 0 0,0 1 0,0-1 0,1 1 0,-1 1 0,1-1 0,-1 1 0,1-1 0,-8 8 0,2-1 6,0 1-1,0 1 1,1-1-1,-8 13 0,11-14 10,3-5-18,0-1 0,1 0 0,-1 1-1,1-1 1,0 1 0,0 0 0,0-1-1,1 1 1,-1 0 0,1 0 0,0 0-1,0 0 1,0 1 0,1-1 0,-1 7-1,3-10-2,0 0-1,0 0 1,0 0-1,0 0 1,0 0-1,1-1 0,-1 1 1,0-1-1,0 1 1,1-1-1,-1 0 1,0 0-1,0 0 1,1 0-1,-1-1 1,4 0-1,1 1 12,199-13-533,-205 13 522,0-1 0,0 1 0,0 0 0,0 1 0,0-1 0,0 0 0,0 0 0,1 0 0,-1 1-1,0-1 1,0 0 0,0 1 0,0-1 0,0 1 0,0-1 0,0 1 0,-1 0 0,1-1 0,0 1 0,0 0 0,0-1 0,-1 1 0,1 0 0,0 0-1,-1 0 1,1 0 0,0 0 0,-1 0 0,1 0 0,-1 0 0,0 0 0,1 0 0,-1 0 0,0 0 0,0 0 0,0 0 0,1 0 0,-1 1 0,0-1-1,0 0 1,-1 0 0,1 0 0,0 0 0,0 0 0,-1 0 0,1 0 0,-1 1 0,0 3 71,0-1-1,-1 1 1,0-1 0,0 1-1,0-1 1,0 0 0,-1 0-1,0 0 1,1-1 0,-6 6-1,-1 0 136,-1-1 0,1-1-1,-1 1 1,-1-2 0,1 1-1,-1-1 1,-1-1 0,1 0-1,-1-1 1,1 0 0,-1 0-1,0-1 1,-1-1-1,-22 2 1,34-4-280,0 0 1,0 0-1,0-1 0,1 1 1,-1 0-1,0 0 0,0 0 0,1-1 1,-1 1-1,0 0 0,0-1 1,1 1-1,-1-1 0,0 1 1,1-1-1,-1 1 0,0-1 0,1 1 1,-1-1-1,1 1 0,-1-1 1,1 0-1,-1 0 0,1 1 0,0-1 1,-1 0-1,1 1 0,0-1 1,-1 0-1,1 0 0,0 0 1,0 0-1,-1-2-590,1 0 0,0 1 0,0-1 0,0 0 0,0 1 0,1-1 0,-1 0 0,1 1 0,-1-1 0,2-3 0,12-16-7492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38.144"/>
    </inkml:context>
    <inkml:brush xml:id="br0">
      <inkml:brushProperty name="width" value="0.025" units="cm"/>
      <inkml:brushProperty name="height" value="0.025" units="cm"/>
    </inkml:brush>
  </inkml:definitions>
  <inkml:trace contextRef="#ctx0" brushRef="#br0">0 1 14382,'0'0'13132,"12"73"-12523,-12-23-449,0 8-128,-1 0 32,-3-5-545,4-11-2465,0-16-3877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7.627"/>
    </inkml:context>
    <inkml:brush xml:id="br0">
      <inkml:brushProperty name="width" value="0.035" units="cm"/>
      <inkml:brushProperty name="height" value="0.035" units="cm"/>
    </inkml:brush>
  </inkml:definitions>
  <inkml:trace contextRef="#ctx0" brushRef="#br0">0 0 21773,'21'45'1576,"-3"9"-1280,-4 4-144,2 5 456,-1-5-216,-1-7-360,-2-7-464,-3-19-272,-5-7 600,2-16-160,0-7-96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7.683"/>
    </inkml:context>
    <inkml:brush xml:id="br0">
      <inkml:brushProperty name="width" value="0.025" units="cm"/>
      <inkml:brushProperty name="height" value="0.025" units="cm"/>
    </inkml:brush>
  </inkml:definitions>
  <inkml:trace contextRef="#ctx0" brushRef="#br0">130 131 13549,'0'0'2947,"2"-8"-913,3-26 74,-5 33-2049,0 0-1,0 0 1,0 0 0,0-1-1,0 1 1,0 0 0,-1 0-1,1 0 1,0 0 0,0 0-1,-1 0 1,1 0 0,-1 0-1,1 0 1,-1 0 0,1 0-1,-1 0 1,0 1 0,1-1-1,-1 0 1,0 0 0,0 0-1,0 1 1,1-1-1,-1 0 1,0 1 0,0-1-1,0 1 1,0-1 0,0 1-1,0 0 1,0-1 0,0 1-1,0 0 1,0 0 0,0 0-1,-1-1 1,1 1 0,0 0-1,0 0 1,0 1 0,0-1-1,0 0 1,0 0-1,0 0 1,0 1 0,0-1-1,0 1 1,0-1 0,-1 1-1,-5 1-68,1 0 0,-1 1 0,1 0 0,0 0 0,-11 7 0,12-5 8,0-1 0,0 1-1,1 1 1,-1-1 0,1 0 0,1 1-1,-1 0 1,1 0 0,0 0 0,0 1-1,-3 11 1,6-18 6,1 1 1,-1-1-1,0 1 0,0-1 0,1 1 1,-1-1-1,1 1 0,-1-1 0,0 0 0,1 1 1,-1-1-1,1 1 0,-1-1 0,1 0 0,-1 0 1,1 1-1,-1-1 0,1 0 0,-1 0 0,1 1 1,-1-1-1,1 0 0,0 0 0,-1 0 0,1 0 1,-1 0-1,1 0 0,-1 0 0,1 0 0,0 0 1,-1 0-1,1 0 0,-1-1 0,1 1 0,-1 0 1,1 0-1,-1 0 0,1-1 0,0 0 0,29-6 704,-13-2-375,0-1 0,-1 0 0,0-1-1,0-1 1,-2-1 0,1 0 0,-2 0 0,0-2 0,0 1 0,17-29 0,-42 65-347,1 1 0,2 0 0,-8 25 0,14-38-6,0-1-1,1 0 1,1 1 0,-1-1-1,1 1 1,1 0 0,0-1-1,0 1 1,1-1 0,0 1-1,1-1 1,4 15 0,-4-20 56,-1-1 0,1 0 0,0 0 1,0 0-1,0 0 0,0 0 0,1 0 1,-1 0-1,1-1 0,-1 0 0,1 1 1,0-1-1,0 0 0,0 0 0,0 0 1,1-1-1,-1 1 0,0-1 0,1 0 1,-1 0-1,1 0 0,-1 0 1,1-1-1,0 1 0,-1-1 0,1 0 1,0 0-1,-1 0 0,7-2 0,-2 1 56,0 0 0,0-1-1,0 0 1,-1-1 0,1 1-1,-1-2 1,1 1 0,-1-1-1,0 0 1,0 0 0,-1-1-1,10-8 1,-3-1 14,1 0-1,15-23 0,-26 32-94,1-1-1,-1 1 0,0-1 0,0 0 0,-1 0 0,1 0 0,-1 0 0,0 0 0,-1 0 1,0-1-1,1-7 0,-28 49-902,22-28 849,-16 36-22,20-42 64,-1 0 0,1 0 1,-1 0-1,1 0 0,0 0 0,0 0 0,0 0 0,-1 0 0,1 0 0,0 0 0,0 0 0,0 0 0,0 0 0,1 0 0,-1 0 0,0 0 1,0 0-1,1 0 0,-1 0 0,0 0 0,1 0 0,-1 0 0,1 0 0,-1 0 0,1-1 0,0 1 0,-1 0 0,1 0 0,0-1 1,0 1-1,-1 0 0,1-1 0,0 1 0,0 0 0,0-1 0,0 1 0,0-1 0,1 1 0,7 1 55,0-1 0,0 0 0,0 0 0,1-1 0,-1 0 0,0-1-1,0 0 1,0 0 0,0-1 0,0 0 0,0-1 0,13-5 0,-12 4-51,0-1 0,0 1 1,-1-2-1,0 1 0,0-1 0,0-1 1,-1 1-1,0-2 0,0 1 1,11-15-1,-18 21-2,0-1 0,0 1 1,0 0-1,0 0 0,0-1 1,0 1-1,0-1 0,-1 1 1,1 0-1,-1-1 0,1 1 0,-1-1 1,0 0-1,1 1 0,-1-1 1,0 1-1,0-1 0,0 1 0,-1-3 1,1 3-15,0 0 0,-1 1 1,0-1-1,1 0 0,-1 1 0,1-1 1,-1 1-1,0-1 0,1 1 0,-1-1 1,0 1-1,0-1 0,1 1 1,-1 0-1,0-1 0,0 1 0,0 0 1,1 0-1,-1 0 0,0-1 0,0 1 1,0 0-1,0 0 0,1 0 0,-2 0 1,-2 1-26,-1-1 1,1 1 0,0-1 0,0 1-1,0 0 1,0 1 0,0-1-1,0 1 1,1 0 0,-1 0-1,0 0 1,1 0 0,-6 5-1,6-4 24,-1 1-1,1 1 1,0-1-1,0 0 0,0 1 1,0-1-1,1 1 1,0 0-1,0 0 0,0 0 1,-1 7-1,3-10 16,-1 0 0,1 0 0,0 0-1,0 0 1,0 0 0,0 0 0,0 0-1,0 0 1,1 0 0,-1 0 0,1 0-1,-1-1 1,1 1 0,0 0 0,0 0-1,0-1 1,0 1 0,0 0 0,0-1-1,0 1 1,0-1 0,1 1 0,-1-1-1,1 0 1,-1 1 0,1-1 0,-1 0-1,1 0 1,0 0 0,-1 0 0,1 0-1,0-1 1,2 2 0,66 15-306,-32-17-2420,-35 0 2017,0-1-1,0 1 0,0-1 1,-1 0-1,1 0 0,0 0 1,0 0-1,-1 0 0,5-3 1,11-15-7743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063"/>
    </inkml:context>
    <inkml:brush xml:id="br0">
      <inkml:brushProperty name="width" value="0.025" units="cm"/>
      <inkml:brushProperty name="height" value="0.025" units="cm"/>
    </inkml:brush>
  </inkml:definitions>
  <inkml:trace contextRef="#ctx0" brushRef="#br0">1 1 18834,'0'0'5797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7.424"/>
    </inkml:context>
    <inkml:brush xml:id="br0">
      <inkml:brushProperty name="width" value="0.025" units="cm"/>
      <inkml:brushProperty name="height" value="0.025" units="cm"/>
    </inkml:brush>
  </inkml:definitions>
  <inkml:trace contextRef="#ctx0" brushRef="#br0">0 168 3876,'0'0'3640,"10"-8"-1259,189-113 7768,-196 119-9665,0 0 0,1 0 0,-1 0 0,0 0 1,0-1-1,0 0 0,0 1 0,-1-1 0,5-6 1,-7 9-428,0 0 1,0-1 0,0 1 0,0 0 0,0 0 0,0-1-1,0 1 1,0 0 0,0-1 0,0 1 0,0 0 0,0 0-1,0-1 1,0 1 0,0 0 0,0 0 0,0-1-1,0 1 1,0 0 0,0 0 0,0-1 0,0 1 0,-1 0-1,1 0 1,0 0 0,0-1 0,0 1 0,0 0 0,-1 0-1,1 0 1,0-1 0,0 1 0,-1 0 0,1 0-1,0 0 1,0 0 0,0 0 0,-1 0 0,1-1 0,0 1-1,-1 0 1,1 0 0,-29 1-116,21 1 53,-1 0 0,0 1-1,1 1 1,0-1-1,0 1 1,0 0 0,0 1-1,1 0 1,0 0-1,-8 7 1,13-10-2,0-1-1,0 0 1,1 1 0,-1 0-1,0-1 1,1 1 0,-1 0-1,1 0 1,0 0-1,-1 0 1,1 0 0,0 0-1,0 0 1,0 0 0,1 1-1,-1-1 1,0 0 0,1 0-1,-1 1 1,1-1 0,0 0-1,0 1 1,0-1 0,0 1-1,0-1 1,1 0-1,-1 1 1,1-1 0,-1 0-1,1 0 1,0 1 0,0-1-1,0 0 1,0 0 0,0 0-1,1 0 1,-1 0 0,0 0-1,1-1 1,0 1 0,3 3-1,51 33 6,-41-29 0,0 0-1,-1 1 1,0 1-1,21 20 1,-33-29-2,1 1 1,-1 0-1,0-1 0,0 1 1,0 0-1,-1 0 1,1 0-1,-1 0 1,1 0-1,-1 1 1,0-1-1,0 0 1,-1 1-1,1-1 0,-1 0 1,1 1-1,-1-1 1,0 1-1,0-1 1,-1 1-1,1-1 1,-1 0-1,0 1 0,0-1 1,0 0-1,0 1 1,0-1-1,-4 5 1,1-2 45,0 0 0,-1 0 0,0 0 0,-1 0 0,1-1 0,-1 0 0,0 0 0,0-1 0,0 0-1,-1 0 1,0 0 0,0-1 0,-13 5 0,6-3 67,-1 0-1,1-2 0,-1 0 0,0 0 1,-1-1-1,-14-1 0,28 0-180,1-1 0,-1 0 0,0 0 1,1 0-1,-1-1 0,1 1 0,-1 0 0,0 0 0,1-1 0,-1 1 1,1-1-1,-1 0 0,1 1 0,-1-1 0,1 0 0,0 0 0,-1 0 0,1 0 1,0 0-1,0 0 0,0 0 0,0 0 0,0-1 0,0 1 0,0 0 1,0-1-1,0 1 0,0-1 0,1 1 0,-1-1 0,1 1 0,-1-1 1,1 1-1,-1-1 0,1 1 0,0-1 0,0 0 0,0 1 0,0-1 1,0 0-1,0 1 0,0-1 0,1 1 0,-1-1 0,1 1 0,0-4 1,2-5-1779,0 0-1,1 0 1,0 0 0,0 0 0,12-17 0,16-18-9157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7.815"/>
    </inkml:context>
    <inkml:brush xml:id="br0">
      <inkml:brushProperty name="width" value="0.025" units="cm"/>
      <inkml:brushProperty name="height" value="0.025" units="cm"/>
    </inkml:brush>
  </inkml:definitions>
  <inkml:trace contextRef="#ctx0" brushRef="#br0">86 1 18001,'0'0'4153,"-3"8"-3149,-7 17-572,1 0 1,2 0-1,0 1 1,2 0-1,-4 46 0,9-48-408,1 1 0,7 36 0,-7-53-18,1 1-1,1-1 0,-1 0 0,1 0 0,1 0 0,0 0 0,0 0 0,0-1 0,1 0 0,9 12 0,-14-19-27,0 0-1,1 1 1,-1-1-1,0 1 1,0-1-1,1 1 0,-1-1 1,0 0-1,1 1 1,-1-1-1,0 0 0,1 1 1,-1-1-1,1 0 1,-1 1-1,1-1 1,-1 0-1,0 0 0,1 0 1,-1 1-1,1-1 1,-1 0-1,1 0 0,-1 0 1,1 0-1,-1 0 1,1 0-1,-1 0 1,1 0-1,-1 0 0,1 0 1,-1 0-1,1 0 1,0-1-1,2-16-1834,-9-27-1976,4 36 3368,-1-1-1,0 1 1,0 0 0,-1 1 0,-8-14 0,-27-31 1417,3 5 2894,36 46-3782,1 1 0,-1 0 0,1-1 0,-1 1 0,1-1 0,-1 1 0,1 0 0,0 0 0,-1-1 0,1 1 0,-1 0 0,1 0 0,0 0 0,-1-1 0,1 1 0,0 0 0,-1 0 0,1 0 0,0 0 0,-1 0 0,1 0 0,0 1 0,-1-1 0,1 0 0,0 0 0,-1 0 0,1 1 0,-1-1 0,1 0 0,0 1 0,27 4-217,16 6-1527,46 6 0,0-7-6117,-51-8 1706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8.144"/>
    </inkml:context>
    <inkml:brush xml:id="br0">
      <inkml:brushProperty name="width" value="0.025" units="cm"/>
      <inkml:brushProperty name="height" value="0.025" units="cm"/>
    </inkml:brush>
  </inkml:definitions>
  <inkml:trace contextRef="#ctx0" brushRef="#br0">182 13 5701,'0'0'14003,"-9"-3"-12407,4 1-1555,0 1-1,1-1 1,-1 1 0,0 0-1,0 0 1,0 0-1,0 1 1,0 0 0,0 0-1,0 0 1,0 1-1,0-1 1,0 1 0,1 1-1,-1-1 1,0 0 0,0 1-1,1 0 1,-1 0-1,1 1 1,0-1 0,0 1-1,0 0 1,0 0-1,0 0 1,0 0 0,-3 6-1,3-6 9,1 0 1,-1 1-1,1-1 0,0 1 0,0 0 0,0 0 0,1 0 1,-1 0-1,1 1 0,0-1 0,1 1 0,-1-1 0,1 1 1,-1 0-1,2 0 0,-1-1 0,0 1 0,1 9 0,1-12-26,0-1-1,0 0 1,0 1-1,1-1 0,-1 0 1,0 0-1,1 0 0,-1 0 1,1 0-1,-1-1 1,1 1-1,0 0 0,-1-1 1,1 1-1,-1-1 0,1 1 1,0-1-1,0 0 1,-1 0-1,1 0 0,0 0 1,-1 0-1,1 0 0,2-1 1,45-4 1179,-41 3-1087,0-1 0,0-1 0,0 0 0,0 0 0,0 0 0,-1-1 0,0 0 0,0 0-1,0-1 1,0 0 0,-1 0 0,0 0 0,-1-1 0,1 0 0,-1 0 0,6-11 0,-30 29-361,14-5 233,1 0 0,-1 0 0,1 0 0,0 1-1,0 0 1,1 0 0,0 0 0,0 0 0,1 0 0,0 0-1,0 1 1,1-1 0,0 1 0,0 0 0,1-1-1,0 14 1,1-20-18,-1 0 0,1 0-1,0 1 1,0-1 0,-1 0-1,1 0 1,0 0 0,0 0-1,0-1 1,0 1-1,0 0 1,0 0 0,0-1-1,0 1 1,0 0 0,0-1-1,1 1 1,-1-1 0,0 1-1,0-1 1,1 0 0,-1 0-1,0 1 1,0-1 0,1 0-1,-1 0 1,0 0 0,1 0-1,0-1 1,3 1-581,0 0 0,0-1 1,0 1-1,0-1 0,-1 0 0,1-1 0,6-1 0,17-15-6333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8.759"/>
    </inkml:context>
    <inkml:brush xml:id="br0">
      <inkml:brushProperty name="width" value="0.025" units="cm"/>
      <inkml:brushProperty name="height" value="0.025" units="cm"/>
    </inkml:brush>
  </inkml:definitions>
  <inkml:trace contextRef="#ctx0" brushRef="#br0">155 222 17585,'0'0'3021,"-9"7"-2188,-12 8-457,0-1-862,-34 31 1,50-41 549,1 1 0,0-1 1,0 1-1,0-1 0,0 1 0,1 1 1,-1-1-1,2 0 0,-1 1 0,0-1 1,1 1-1,0 0 0,-2 10 0,4-15-32,0 0-1,0 0 0,0 1 1,0-1-1,0 0 0,0 0 0,0 0 1,0 0-1,1 1 0,-1-1 1,0 0-1,1 0 0,-1 0 1,1 0-1,-1 0 0,1 0 1,0 0-1,-1 0 0,1 0 1,0 0-1,0 0 0,0 0 0,0 0 1,-1-1-1,1 1 0,2 1 1,0-1 7,0 0-1,1 0 1,-1 0 0,0 0 0,0 0-1,1-1 1,-1 1 0,1-1 0,4 0 0,2 0 4,-1-1 0,1 0 1,-1-1-1,0 0 1,0 0-1,13-6 1,-13 3-26,-1 0 0,1-1 0,-1 0 0,0 0 0,-1-1 1,0 0-1,0-1 0,6-7 0,-10 11-10,0 0 0,0 0-1,0 0 1,0-1 0,-1 1 0,0-1 0,0 0 0,0 1-1,0-1 1,-1 0 0,0 0 0,0 0 0,0 0 0,-1 0-1,1 0 1,-1 0 0,-1-10 0,0 15-21,1 0 0,0 0 0,0 0 0,0 0 0,-1 0 0,1-1 0,0 1 0,0 0 1,-1 0-1,1 0 0,0 0 0,0 0 0,0 0 0,-1 0 0,1 0 0,0 0 0,-1 0 0,1 0 0,0 0 0,0 0 0,-1 0 0,1 0 0,0 0 1,0 0-1,-1 0 0,1 0 0,0 0 0,0 0 0,0 0 0,-1 1 0,1-1 0,0 0 0,0 0 0,0 0 0,-1 0 0,1 1 0,0-1 0,0 0 0,0 0 1,0 0-1,-1 1 0,1-1 0,0 0 0,0 0 0,0 1 0,0-1 0,-9 10-164,7-8 163,0 1 0,1-1 0,-1 1 1,1 0-1,0-1 0,0 1 0,0 0 0,0 0 0,0-1 0,1 1 0,-1 0 0,1 0 0,0 0 0,0 6 0,0-8 14,1 0 0,-1 0 0,1 1-1,0-1 1,-1 0 0,1 0-1,0 0 1,0 0 0,0 0-1,0 0 1,0 0 0,0 0-1,0 0 1,0 0 0,0-1 0,0 1-1,0 0 1,1-1 0,-1 1-1,0-1 1,0 1 0,1-1-1,-1 0 1,0 1 0,1-1 0,-1 0-1,0 0 1,1 0 0,-1 0-1,0 0 1,1 0 0,1-1-1,4 0 86,-1-1 0,1 0-1,-1 0 1,0 0 0,0 0 0,0-1-1,0 0 1,0-1 0,-1 1-1,0-1 1,1 0 0,-1 0 0,-1-1-1,1 1 1,5-9 0,8-8 203,-1 0 1,17-32-1,-24 38-158,34-63 390,-40 71-504,0-1 0,-1 0 1,0 0-1,-1 0 0,0 0 0,0 0 0,1-16 1,-16 34-322,0 6 403,2 2-1,0-1 1,1 1-1,1 1 0,1 0 1,1 0-1,0 1 1,1 0-1,1 0 0,1 0 1,1 0-1,1 1 1,1-1-1,0 1 1,4 26-1,-2-41-79,0-1 0,0 1 1,1-1-1,0 1 0,0-1 0,1 0 0,0 0 1,0 0-1,5 7 0,-7-9 1,2-1 0,-1 1 0,0-1 0,0 1 0,1-1 0,-1 0 0,1 0 0,0 0 0,-1 0 0,1 0-1,0-1 1,0 1 0,0-1 0,0 0 0,1 0 0,-1 0 0,5 0 0,-8-1-9,0 0-1,1 0 1,-1 0-1,0 0 1,1 0 0,-1 0-1,0 0 1,0 0-1,1 0 1,-1 0-1,0 0 1,1-1 0,-1 1-1,0 0 1,0 0-1,1 0 1,-1-1-1,0 1 1,0 0 0,0 0-1,1 0 1,-1-1-1,0 1 1,0 0-1,0-1 1,0 1 0,1 0-1,-1 0 1,0-1-1,0 1 1,0 0-1,0-1 1,0 1 0,0 0-1,0-1 1,0 1-1,0 0 1,0-1-1,-3-19 112,-11-16-412,3 18-118,-1 0-1,0 1 1,-1 1 0,-23-23-1,-3-3 263,79 37-13,37 1-3306,1-5-4455,-39 3 2620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9.151"/>
    </inkml:context>
    <inkml:brush xml:id="br0">
      <inkml:brushProperty name="width" value="0.025" units="cm"/>
      <inkml:brushProperty name="height" value="0.025" units="cm"/>
    </inkml:brush>
  </inkml:definitions>
  <inkml:trace contextRef="#ctx0" brushRef="#br0">128 1 10218,'0'0'13565,"-9"1"-12695,-3 0-444,0 1 1,0 0-1,-19 7 1,28-9-389,1 1 0,-1 0 0,0 0 0,1 0 0,-1 0 0,1 0 0,-1 1 0,1-1 0,-1 1 0,1-1 0,0 1 0,0 0 0,0 0 0,0 0 0,0 0 0,1 1 0,-1-1 0,0 0 1,1 1-1,0-1 0,-1 1 0,1-1 0,0 1 0,1 0 0,-1-1 0,0 4 0,1-4-76,1-1 0,-1 0 0,1 0 0,0 1 0,-1-1 0,1 0 0,0 0 0,0 0 0,0 0 0,0 0 0,0 0 0,0 0 0,0 0 0,1 0 0,-1-1 0,0 1 0,0 0 0,1-1 0,-1 1 0,0-1 0,1 1 0,2-1 0,41 13-497,-33-11 214,9 4-174,-12-5 423,0 1 0,0 0 0,-1 0-1,1 1 1,-1 1 0,0-1 0,0 1 0,0 0-1,12 10 1,-19-14 110,-1 1 0,1 0 0,0-1 0,-1 1-1,1 0 1,-1 0 0,1 0 0,-1-1 0,1 1 0,-1 0 0,1 0 0,-1 0-1,0 0 1,1 0 0,-1 0 0,0 0 0,0-1 0,0 1 0,0 0-1,0 0 1,0 0 0,0 0 0,0 0 0,0 0 0,0 0 0,-1 0 0,1 1-1,-2 0 68,1 0 0,0 0 0,-1 0 0,1 0 0,-1-1 0,1 1 0,-1-1 0,0 1 0,0-1-1,0 0 1,-2 2 0,-54 20 1164,42-19-1370,-1 0 0,-28 3 0,12-8-6040,20-2-4520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09.762"/>
    </inkml:context>
    <inkml:brush xml:id="br0">
      <inkml:brushProperty name="width" value="0.025" units="cm"/>
      <inkml:brushProperty name="height" value="0.025" units="cm"/>
    </inkml:brush>
  </inkml:definitions>
  <inkml:trace contextRef="#ctx0" brushRef="#br0">161 30 8264,'0'0'13709,"-10"-6"-12519,-34-16-629,41 22-540,1-1 1,-1 1 0,1-1 0,-1 1-1,1 0 1,0 0 0,-1 0-1,1 1 1,-1-1 0,1 0-1,-1 1 1,1 0 0,0-1-1,-1 1 1,1 0 0,0 0-1,0 1 1,0-1 0,-1 0-1,1 1 1,1-1 0,-1 1-1,0-1 1,0 1 0,0 0 0,1 0-1,-1 0 1,1 0 0,0 0-1,-2 3 1,-3 4 0,1 1 1,0 0-1,0 0 1,-6 19 0,10-24-9,-1 0 0,1 0 0,-1 0 0,1 1 0,1-1 0,-1 0 0,1 1 0,1 8 0,-1-13 8,0 0-1,0 0 0,0 0 0,1 0 1,-1-1-1,1 1 0,-1 0 0,0 0 1,1 0-1,-1-1 0,1 1 1,0 0-1,-1-1 0,1 1 0,0-1 1,-1 1-1,1-1 0,0 1 0,-1-1 1,1 1-1,0-1 0,1 1 1,0-1 89,1 1 0,-1-1 0,0 0 0,1 0 0,-1 0 0,1 0 0,-1 0 0,0 0 0,1-1 0,-1 1 0,5-2 0,4-3 123,-1-1-1,1 0 0,-1 0 1,0-1-1,0 0 1,-1-1-1,0 0 1,0 0-1,-1-1 1,0 0-1,-1 0 1,0-1-1,0 0 1,10-21-1,-23 44-288,-1 2 42,1 0-1,1 1 1,0-1-1,1 1 1,1 0-1,-3 28 1,6-43-4,0 1 0,0-1 0,0 1 0,1-1 0,-1 1 0,0-1 0,1 1 0,-1-1 1,1 1-1,0-1 0,-1 1 0,1-1 0,0 0 0,0 1 0,0-1 0,0 0 1,0 0-1,0 1 0,0-1 0,0 0 0,0 0 0,0 0 0,1-1 0,1 2 0,0 0 49,0-1-1,1 0 0,-1 0 0,1 0 0,0 0 0,-1-1 1,1 1-1,-1-1 0,1 0 0,5 0 0,-2-1-371,0 0 0,0 0-1,-1-1 1,1 1 0,9-5 0,-13 5-349,0 0 1,0-1-1,0 0 1,0 1-1,0-1 1,0 0-1,-1 0 1,1-1-1,-1 1 1,3-3-1,8-18-12475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019"/>
    </inkml:context>
    <inkml:brush xml:id="br0">
      <inkml:brushProperty name="width" value="0.025" units="cm"/>
      <inkml:brushProperty name="height" value="0.025" units="cm"/>
    </inkml:brush>
  </inkml:definitions>
  <inkml:trace contextRef="#ctx0" brushRef="#br0">35 1 6374,'0'0'9907,"0"5"-8699,-15 38 665,12-35-1641,-1 0-1,1 0 0,1 1 1,0-1-1,-2 12 0,4-18-213,-1 0 0,1-1 0,0 1 0,0 0 0,0 0 0,0-1 0,0 1 0,0 0 0,1-1 0,-1 1 0,0 0 0,1-1 0,-1 1 0,1 0-1,0-1 1,0 1 0,-1-1 0,1 1 0,0-1 0,0 1 0,0-1 0,1 0 0,-1 1 0,0-1 0,0 0 0,1 0 0,2 2 0,-2-3 108,1 1 1,-1-1-1,1 0 1,-1 1-1,1-1 1,-1 0-1,1-1 1,0 1-1,-1 0 1,0-1-1,1 1 1,-1-1-1,1 0 1,-1 0-1,0 0 1,1 0-1,-1 0 1,0-1-1,3-1 1,5-5 235,-1 0 1,1 0 0,-2-1 0,0 0-1,0-1 1,0 0 0,6-11-1,1-1 703,-13 35-643,-6 11-572,2-16 161,-2 6-6,0-1 1,1 1-1,1-1 0,0 1 1,1 0-1,1 23 0,0-37-13,0 1 0,0-1 0,0 1 1,0 0-1,0-1 0,1 1 0,-1 0 0,0-1 0,0 1 0,1-1 0,-1 1 0,0-1 0,0 1 0,1-1 1,-1 1-1,1-1 0,-1 1 0,0-1 0,1 1 0,-1-1 0,1 0 0,-1 1 0,1-1 0,-1 0 0,1 1 1,0-1-1,-1 0 0,1 0 0,-1 0 0,2 1 0,20-6-12,17-21-734,-32 18-407,0-1 0,0 1 1,-1-1-1,9-15 1,4-11-4520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364"/>
    </inkml:context>
    <inkml:brush xml:id="br0">
      <inkml:brushProperty name="width" value="0.025" units="cm"/>
      <inkml:brushProperty name="height" value="0.025" units="cm"/>
    </inkml:brush>
  </inkml:definitions>
  <inkml:trace contextRef="#ctx0" brushRef="#br0">133 0 15022,'-9'5'3892,"-13"6"-2442,3-1 77,1 0 1,-2-2-1,-24 8 0,53-16-1617,1 0 1,-1 1-1,1 1 0,-1-1 1,0 1-1,0 1 0,0 0 1,15 7-1,-6-4 43,1 0 61,-5-2-18,-1 0 1,0 1 0,13 8 0,-23-12 1,-1 0 0,0 0 0,0 1 0,1-1 0,-1 1 0,0-1 0,0 1 0,-1 0 1,1 0-1,0 0 0,-1 0 0,1 0 0,-1 0 0,0 1 0,1-1 0,-1 0 0,0 1 1,0-1-1,-1 0 0,1 1 0,0-1 0,0 6 0,-2-6 96,0 0-1,0 0 1,0 1-1,0-1 1,0 0-1,-1 0 0,1 0 1,0 0-1,-1-1 1,0 1-1,1 0 1,-1-1-1,0 1 1,0-1-1,0 1 1,0-1-1,0 0 1,0 0-1,0 0 1,0 0-1,-1 0 0,1 0 1,-3 0-1,-57 16 1214,40-15-1321,15-8-2900,8 3 2232,0 1-1,0-1 0,1 1 1,-1-1-1,1 1 0,-1 0 1,1 0-1,0 0 0,0 0 1,0 0-1,4-3 0,18-16-6497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111"/>
    </inkml:context>
    <inkml:brush xml:id="br0">
      <inkml:brushProperty name="width" value="0.035" units="cm"/>
      <inkml:brushProperty name="height" value="0.035" units="cm"/>
    </inkml:brush>
  </inkml:definitions>
  <inkml:trace contextRef="#ctx0" brushRef="#br0">130 1 16772,'-40'57'4375,"27"-37"-3963,0 1 0,1 0-1,2 1 1,0 0 0,1 0-1,-12 47 1,21-67-395,-1 0 0,1 0 0,0 0 0,-1 1 0,1-1 0,0 0 0,1 0 0,-1 0 0,0 0-1,0 0 1,1 0 0,-1 0 0,1 0 0,1 3 0,-2-5-12,0 1-1,1-1 1,-1 0-1,0 0 0,1 1 1,-1-1-1,0 0 1,1 0-1,-1 1 1,0-1-1,1 0 1,-1 0-1,0 0 1,1 0-1,-1 0 0,0 0 1,1 0-1,-1 1 1,1-1-1,-1 0 1,0 0-1,1 0 1,-1-1-1,1 1 0,-1 0 1,1 0-1,16-11 57,0-6-39,0 1 1,1 1-1,1 0 0,31-18 1,-44 30-22,0 0 1,1 0-1,-1 1 0,1-1 1,0 1-1,0 1 1,0 0-1,0 0 0,0 0 1,0 0-1,0 1 1,0 1-1,1-1 0,-1 1 1,0 0-1,0 1 1,-1-1-1,1 1 1,12 6-1,-8-2 9,0 0-1,0 1 1,-1 0 0,0 1 0,0 0 0,0 1-1,-1 0 1,-1 0 0,0 1 0,0 0-1,-1 0 1,0 1 0,0 0 0,-2 0-1,8 19 1,-8-18 47,-1 0-1,-1 0 1,0 0 0,0 1-1,-1-1 1,-1 1 0,0-1-1,-1 1 1,0 0 0,-1-1-1,0 1 1,-1-1 0,-1 1-1,0-1 1,-7 19 0,8-26-68,-1 0 0,1 0-1,-1 0 1,0-1 0,-1 0 0,1 1 0,-1-1 0,0-1 0,0 1 0,0 0-1,0-1 1,0 0 0,-1 0 0,0 0 0,1-1 0,-1 1 0,0-1 0,0 0-1,-1-1 1,1 1 0,0-1 0,0 0 0,-1 0 0,-6 0 0,5-1-52,-1 0 0,1-1 0,-1 0 0,1 0 0,-1 0 1,1-1-1,0 0 0,-1-1 0,1 1 0,0-1 0,1-1 0,-1 1 0,1-1 1,-1 0-1,1-1 0,0 0 0,-6-6 0,-15-25-381</inkml:trace>
  <inkml:trace contextRef="#ctx0" brushRef="#br0" timeOffset="1">549 137 21309,'25'-10'2064,"-2"-1"-1400,-5 1-288,-3-2 1257,0 1-633,0-4-832,0 0-456,-5-1 264,-1 2-88,-3 4-72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3.777"/>
    </inkml:context>
    <inkml:brush xml:id="br0">
      <inkml:brushProperty name="width" value="0.025" units="cm"/>
      <inkml:brushProperty name="height" value="0.025" units="cm"/>
    </inkml:brush>
  </inkml:definitions>
  <inkml:trace contextRef="#ctx0" brushRef="#br0">227 1 17873,'0'0'3235,"-9"2"-1185,-4 3-1710,0 0 0,0 0 0,1 1-1,-1 1 1,2 0 0,-1 1 0,1 0 0,0 1 0,0 0 0,1 0 0,-17 22-1,27-30-341,-1-1 0,1 0 0,0 0 0,0 1 0,-1-1 0,1 0 0,0 0 0,0 1 0,0-1 0,-1 0 0,1 0 0,0 1 0,0-1 0,0 0 0,0 1 0,0-1 0,0 0 0,0 1 0,0-1 0,0 0 0,0 1 0,0-1 0,0 0 0,0 1 0,0-1 0,0 0 0,0 1 0,0-1 0,0 0 0,0 1 0,0-1 0,0 0 0,1 1 0,-1-1 0,0 0 0,0 0 0,0 1 0,0-1 0,1 0 0,-1 0 0,1 1 0,16-1-194,21-10-196,-26 5 214,-6 2 0,1 0 1,0 0-1,0 1 1,0 0-1,14-3 1,-20 5 147,1 0 1,-1 0-1,0 1 1,1-1-1,-1 0 1,0 0-1,1 1 1,-1-1-1,0 0 1,0 1-1,1-1 0,-1 1 1,0 0-1,0-1 1,0 1-1,0 0 1,0 0-1,0 0 1,0 0-1,0 0 1,0 0-1,0 0 1,0 0-1,-1 0 1,1 0-1,0 0 1,-1 0-1,1 1 1,-1-1-1,1 0 1,-1 0-1,0 1 1,1-1-1,-1 0 1,0 1-1,0-1 1,0 0-1,0 1 1,0 1-1,2 39 643,-1 1-1,-8 69 0,5-94-169,-1 0 0,-1 0 0,-1 0 0,0 0 0,-1-1 0,-1 1 0,-1-2 0,-15 27 0,21-41-409,1 0 0,-1 0 0,1 0 0,-1 0 0,0 0 0,0-1 0,0 1 0,0 0 0,0-1 0,0 0 0,0 1 0,0-1 0,0 0 0,-1 0 0,1-1 0,-1 1 0,1 0 0,0-1 0,-1 1 0,1-1 0,-1 0 0,1 0 0,-1 0 0,1 0 0,-1 0 0,1-1 0,-1 1 0,1-1 0,-1 1 0,1-1 0,-4-1 0,2 0-13,0-1 0,-1 1 0,1-1 0,0 1 0,0-1 0,0 0 0,0-1 1,1 1-1,-1-1 0,1 1 0,0-1 0,0 0 0,0 0 0,-4-9 0,4 6-252,1 0-1,-1 0 0,1-1 1,0 1-1,1-1 0,0 1 1,0-1-1,0 1 0,1-1 1,1 0-1,-1 1 0,1-1 1,0 1-1,1-1 0,-1 1 1,2 0-1,-1 0 0,1-1 1,0 2-1,0-1 0,1 0 1,0 1-1,8-11 0,3 0-1893,1 0 0,0 1 0,1 1 0,0 1 0,2 1 0,33-20 0,-12 9-1986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4.154"/>
    </inkml:context>
    <inkml:brush xml:id="br0">
      <inkml:brushProperty name="width" value="0.025" units="cm"/>
      <inkml:brushProperty name="height" value="0.025" units="cm"/>
    </inkml:brush>
  </inkml:definitions>
  <inkml:trace contextRef="#ctx0" brushRef="#br0">112 74 8360,'0'0'19309,"-9"-5"-19160,7 3-152,0 1 0,-1 0-1,1-1 1,-1 1 0,1 0-1,0 0 1,-1 0 0,0 0 0,1 1-1,-1-1 1,0 1 0,1 0-1,-1-1 1,0 1 0,1 0-1,-1 1 1,0-1 0,1 0 0,-1 1-1,1-1 1,-1 1 0,0 0-1,1 0 1,-1 0 0,1 0-1,0 1 1,-1-1 0,1 1-1,0-1 1,0 1 0,0 0 0,0-1-1,0 1 1,0 0 0,1 1-1,-1-1 1,1 0 0,-1 0-1,1 1 1,0-1 0,-1 3 0,1-3-3,0-1 1,0 0 0,0 1 0,1-1 0,-1 0 0,0 1 0,1-1 0,-1 1 0,1-1-1,0 1 1,-1-1 0,1 1 0,0-1 0,0 1 0,0 0 0,0-1 0,0 1-1,1-1 1,-1 1 0,0-1 0,1 1 0,-1-1 0,1 1 0,1 2 0,-1-3 9,1 0 0,-1 0 1,1 0-1,-1 0 1,1 0-1,0 0 0,-1 0 1,1-1-1,0 1 1,0 0-1,-1-1 0,1 0 1,0 1-1,0-1 0,0 0 1,0 0-1,2 0 1,5-1-62,0 1 0,0-2 1,-1 1-1,1-1 1,0 0-1,-1-1 0,14-6 1,-9 1-251,0 0 0,0-1 1,20-19-1,-29 24 310,-1 1 1,1-1-1,-1 0 0,0 1 0,1-1 1,-2-1-1,1 1 0,0 0 0,-1-1 1,0 1-1,0-1 0,0 0 0,-1 0 1,0 0-1,1-6 0,-9 16 264,0 4-250,1 0 1,-1 0-1,1 1 0,1 0 0,0 0 1,0 1-1,1-1 0,1 1 0,-1 0 1,2 0-1,0 0 0,-2 16 0,4-26-100,0 0 0,0 0 0,0 0 0,0-1 1,0 1-1,1 0 0,-1 0 0,0 0 0,0 0 0,0 0 0,1-1 0,-1 1 0,1 0 0,-1 0 0,1-1 0,-1 1 0,1 0 0,-1-1 0,1 1 0,-1 0 0,1-1 0,0 1 0,-1-1 0,1 1 0,0-1 0,0 1 0,-1-1 0,1 1 0,0-1 0,0 0 0,0 0 0,-1 1 0,1-1 0,0 0 0,0 0 0,0 0 0,0 0 0,0 0 0,-1 0 0,1 0 0,0 0 0,0 0 0,0 0 0,0-1 0,0 1 0,-1 0 0,1 0 0,0-1 0,0 1 1,0-1-1,0 0 0,4-1-767,-1 0 0,1 0 0,-1 0 0,0-1 0,0 1 1,0-1-1,0 0 0,5-6 0,14-19-6346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4.511"/>
    </inkml:context>
    <inkml:brush xml:id="br0">
      <inkml:brushProperty name="width" value="0.025" units="cm"/>
      <inkml:brushProperty name="height" value="0.025" units="cm"/>
    </inkml:brush>
  </inkml:definitions>
  <inkml:trace contextRef="#ctx0" brushRef="#br0">106 1 11115,'0'0'9395,"-6"9"-8199,-4 3-802,1 2 1,0-1 0,1 1-1,1 0 1,1 1-1,0 0 1,0 0 0,1 0-1,1 1 1,1-1-1,-3 28 1,7-41-404,-1-1 1,0 1-1,0 0 1,1-1-1,-1 1 1,1 0-1,0-1 1,-1 1-1,1-1 1,0 1-1,0-1 1,0 1-1,0-1 0,0 1 1,0-1-1,0 0 1,1 0-1,-1 0 1,0 1-1,1-1 1,-1-1-1,1 1 1,-1 0-1,1 0 0,0 0 1,-1-1-1,1 1 1,-1-1-1,1 1 1,0-1-1,0 0 1,2 0-1,12 2-794,-1-1-1,1 0 1,16-3 0,15 2-1168,-46 0 2052,-1 0 0,1 0 1,0 0-1,-1 0 1,1 0-1,-1 1 1,1-1-1,0 0 1,-1 0-1,1 0 1,-1 0-1,1 1 1,-1-1-1,1 0 0,-1 1 1,1-1-1,-1 0 1,1 1-1,-1-1 1,1 0-1,-1 1 1,0-1-1,1 1 1,-1-1-1,0 1 1,1-1-1,-1 1 0,0-1 1,1 1-1,-1-1 1,0 1-1,0-1 1,0 1-1,0 0 1,0-1-1,1 1 1,-1-1-1,0 1 1,0 0-1,0-1 0,-1 1 1,1-1-1,0 1 1,0-1-1,0 1 1,0 0-1,0-1 1,-1 1-1,1-1 1,0 1-1,-1-1 1,1 1-1,0-1 0,-1 1 1,1-1-1,0 1 1,-1-1-1,1 0 1,-2 1-1,-25 24 2868,16-19-2544,-1-1 0,1 0 0,-1 0 0,1-1 0,-25 5-1,-27-4-4493,56-6-1703,1-6-4196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5.144"/>
    </inkml:context>
    <inkml:brush xml:id="br0">
      <inkml:brushProperty name="width" value="0.025" units="cm"/>
      <inkml:brushProperty name="height" value="0.025" units="cm"/>
    </inkml:brush>
  </inkml:definitions>
  <inkml:trace contextRef="#ctx0" brushRef="#br0">0 122 12588,'0'0'9908,"10"2"-8696,-1-1-1040,1-1 0,0-1 1,0 1-1,-1-1 0,1-1 0,0 0 1,-1 0-1,0-1 0,1 0 0,-1-1 1,0 0-1,-1 0 0,1-1 0,12-9 1,-14 10-113,-2 1-16,1 0 0,-1-1 0,0 0 0,0 1 1,0-2-1,0 1 0,-1 0 0,0-1 0,0 0 0,0 0 0,0 0 0,-1-1 0,4-6 1,-7 12-33,0 0 1,0 0-1,0-1 1,0 1 0,0 0-1,0 0 1,0 0 0,0-1-1,0 1 1,0 0 0,0 0-1,0-1 1,0 1 0,0 0-1,0 0 1,0 0 0,0-1-1,0 1 1,0 0 0,0 0-1,0-1 1,0 1 0,0 0-1,0 0 1,0 0 0,-1 0-1,1-1 1,0 1-1,0 0 1,0 0 0,0 0-1,0 0 1,-1-1 0,1 1-1,0 0 1,0 0 0,0 0-1,-1 0 1,1 0 0,0 0-1,0 0 1,0 0 0,-1 0-1,1 0 1,0-1 0,-1 1-1,-14 4 79,-15 11-253,20-6 137,0 1 0,0 1 0,1 0 0,0 0 0,-9 17 0,14-22 18,0 1 0,0 1 0,1-1 0,0 0 0,0 1 0,1 0-1,0-1 1,0 1 0,1 0 0,0 0 0,0 8 0,1-15 10,0 0 0,0 0 1,0 0-1,1-1 0,-1 1 1,0 0-1,1-1 0,-1 1 1,0 0-1,1-1 0,-1 1 1,0 0-1,1-1 0,-1 1 0,1-1 1,0 1-1,-1-1 0,1 1 1,-1-1-1,1 1 0,0-1 1,-1 1-1,1-1 0,0 0 1,-1 1-1,1-1 0,0 0 1,1 0-1,30 2 221,30-15 225,-30 1-329,46-22 1,-47 19-106,54-19 1,-84 35 13,-1-1 0,0 1 0,1 0-1,-1-1 1,0 1 0,1 0 0,-1 0 0,0-1 0,0 1 0,0 0 0,0 0 0,0-1 0,0 1 0,0 0 0,0 0-1,0 0 1,0-1 0,0 1 0,0 0 0,0 0 0,-1-1 0,1 1 0,0 0 0,0-1 0,-1 2 0,-6 23 1103,6-21-1083,0 0 0,1 0-1,-1 0 1,1 0 0,0 0-1,0 0 1,0 0 0,1 0 0,-1 0-1,1 0 1,0 0 0,2 6-1,6 15-3263,-1-2-5974,-3-12-3874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5.834"/>
    </inkml:context>
    <inkml:brush xml:id="br0">
      <inkml:brushProperty name="width" value="0.025" units="cm"/>
      <inkml:brushProperty name="height" value="0.025" units="cm"/>
    </inkml:brush>
  </inkml:definitions>
  <inkml:trace contextRef="#ctx0" brushRef="#br0">0 103 9033,'0'0'12790,"11"-6"-11434,26-15-316,46-26 802,-74 42-1693,1 0-1,0 1 1,0 1 0,0-1 0,1 2 0,14-3 0,-24 5-150,0 0 0,1 1 0,-1-1 0,0 0 0,0 1 1,0-1-1,1 1 0,-1-1 0,0 1 0,0 0 0,0-1 0,0 1 0,0 0 0,0 0 0,0 0 0,0 0 1,0 0-1,0 0 0,-1 0 0,1 0 0,0 0 0,-1 0 0,1 0 0,0 1 0,-1-1 0,0 0 0,1 0 1,-1 1-1,0-1 0,0 0 0,1 1 0,-1-1 0,0 0 0,-1 2 0,2 57 125,-2-45-221,1-12-556,0 25 86,1-17-8388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7.474"/>
    </inkml:context>
    <inkml:brush xml:id="br0">
      <inkml:brushProperty name="width" value="0.025" units="cm"/>
      <inkml:brushProperty name="height" value="0.025" units="cm"/>
    </inkml:brush>
  </inkml:definitions>
  <inkml:trace contextRef="#ctx0" brushRef="#br0">127 1 17809,'0'0'8499,"-6"8"-8515,-3 6 17,0 0 1,0 1-1,2 0 1,0 0 0,1 1-1,0 0 1,1 0 0,-4 25-1,3 0 17,1 1 1,0 60-1,14-68 39,-9-34-56,0 1 0,0 0-1,0-1 1,0 1 0,1 0-1,-1-1 1,0 1 0,0-1-1,1 1 1,-1-1 0,0 1-1,1-1 1,-1 1-1,1-1 1,-1 1 0,0-1-1,1 1 1,-1-1 0,1 0-1,0 1 1,-1-1 0,1 0-1,-1 1 1,1-1 0,-1 0-1,1 0 1,0 0 0,-1 1-1,1-1 1,0 0 0,-1 0-1,1 0 1,-1 0 0,1 0-1,0 0 1,-1 0 0,1 0-1,0-1 1,-1 1 0,1 0-1,-1 0 1,1 0-1,0-1 1,-1 1 0,1 0-1,-1-1 1,1 1 0,-1 0-1,1-1 1,0 0 0,1-2-132,0 0 0,-1 0 0,1 0 0,-1-1 0,0 1 0,0 0 0,0-1 0,0 1 0,0-1 0,-1 1 0,1-1 0,-1 1 0,0-7 0,-5-49-1254,3 52 1311,0 1 1,0-1 0,-1 0-1,0 1 1,0 0 0,0-1 0,-7-7-1,8 11 138,1 1-1,-1-1 1,0 1-1,0-1 1,-1 1-1,1 0 0,0 0 1,-1 0-1,0 0 1,1 0-1,-1 1 1,0-1-1,0 1 1,1-1-1,-1 1 1,0 0-1,-1 0 0,-4 0 1,49 16 427,-9-10-1094,0-1 0,0-2 1,42-1-1,-53-3-2079,0 0 1,-1-1-1,29-8 0,-47 10 2518,28-12-1696,-29 12 1965,-1 1-1,1-1 1,0 0 0,-1 1-1,1-1 1,0 0-1,-1 0 1,1 1-1,-1-1 1,0 0-1,1 0 1,-1 0 0,0 0-1,1 0 1,-1 0-1,0 0 1,0 0-1,0-2 1,-1 2 227,1 0 0,-1 0 0,0 1 0,0-1-1,-1 0 1,1 0 0,0 0 0,0 1 0,0-1 0,0 1 0,-1-1 0,1 1 0,0-1 0,-1 1-1,1 0 1,0-1 0,-1 1 0,1 0 0,0 0 0,-1 0 0,1 0 0,0 0 0,-1 1 0,1-1-1,0 0 1,-2 1 0,-40 6 1720,38-4-1921,1 0-1,-1 0 1,1 0-1,0 1 1,0-1-1,0 1 1,0 0-1,1 0 1,0 1-1,-1-1 1,1 1-1,1-1 1,-1 1-1,1 0 1,0 0-1,0 0 1,0 0-1,1 1 1,-2 9-1,3-14-118,0 0 0,0 0 0,0 0 0,0 0 0,0-1 0,1 1 0,-1 0 0,0 0 0,0 0 0,1-1-1,-1 1 1,1 0 0,-1 0 0,1-1 0,-1 1 0,1 0 0,-1-1 0,1 1 0,-1 0 0,1-1 0,0 1 0,-1-1-1,1 1 1,0-1 0,0 1 0,-1-1 0,2 1 0,31 5 322,32-11 98,-51 1-417,-1 0 1,0-1-1,1-1 0,20-12 0,31-12 128,-69 55 556,3-23-666,0-1-1,0 1 0,0 0 1,1-1-1,-1 1 0,0 0 1,1 0-1,0 0 0,-1 0 0,1 0 1,0-1-1,0 1 0,0 0 1,0 0-1,0 0 0,0 0 1,1 0-1,-1 0 0,1-1 1,-1 1-1,1 0 0,0 0 1,0-1-1,1 3 0,0-3 4,0 0 1,1 0-1,-1 0 0,1-1 0,-1 1 1,1-1-1,-1 0 0,1 1 0,-1-1 0,1 0 1,-1 0-1,1-1 0,-1 1 0,1-1 0,-1 1 1,1-1-1,-1 0 0,0 0 0,4-1 0,47-19-103,-41 15-338,-1 1 0,1 0-1,0 1 1,0 1 0,0-1-1,1 2 1,15-2 0,-27 4 372,-1 1 1,1-1 0,0 0 0,0 0 0,0 1-1,-1-1 1,1 0 0,0 1 0,-1-1-1,1 1 1,0-1 0,-1 1 0,1-1-1,0 1 1,-1 0 0,1-1 0,-1 1-1,1 0 1,-1-1 0,0 1 0,1 0-1,-1 0 1,1-1 0,-1 1 0,0 0 0,0 0-1,1 1 1,-1-1 27,0 0 0,0 0 1,1 0-1,-1 0 0,1 0 0,-1 0 0,1 0 1,-1 0-1,1 0 0,-1 0 0,1 0 1,0 0-1,0 0 0,0 0 0,-1 0 0,1-1 1,0 1-1,0 0 0,0-1 0,0 1 0,0-1 1,0 1-1,0-1 0,0 1 0,0-1 1,1 0-1,-1 0 0,0 1 0,1-1 0,6-1 24,-1 0 0,1 0 1,-1-1-1,0 1 0,1-2 0,-1 1 0,0-1 0,-1 0 0,1-1 0,7-4 0,39-16-2092,-53 23 2011,1 1 0,0 0 1,0-1-1,-1 1 0,1 0 0,0 0 0,0-1 0,0 1 0,-1 0 0,1 0 0,0 0 0,0 0 1,0 0-1,-1 0 0,1 1 0,0-1 0,0 0 0,-1 0 0,1 0 0,0 1 0,0-1 0,-1 0 1,1 1-1,0-1 0,-1 1 0,1-1 0,0 1 0,-1-1 0,1 1 0,-1-1 0,2 2 1,-1 0 28,-1 0 1,1 1-1,-1-1 1,1 0 0,-1 0-1,1 0 1,-1 1-1,0-1 1,0 0-1,0 1 1,-1 2 0,-19 70 917,17-64-879,-2 14 355,0 0 0,2 1 1,1-1-1,1 1 1,1 0-1,6 44 1,0 33-10,-5-100-266,-1-1 0,0 0 0,0 0-1,0 0 1,-1 0 0,1 0 0,0 0-1,-1 0 1,1 0 0,-1 0 0,0 0-1,0-1 1,0 1 0,0 0 0,0 0-1,0 0 1,0-1 0,0 1 0,-1-1-1,1 1 1,-1-1 0,1 0 0,-1 1-1,1-1 1,-1 0 0,0 0 0,0 0 0,0 0-1,1 0 1,-1 0 0,0-1 0,0 1-1,0-1 1,0 1 0,-4-1 0,4 0-14,0 0 1,0 0 0,0-1 0,0 1 0,-1-1 0,1 0 0,0 1-1,0-1 1,0 0 0,1 0 0,-1 0 0,0-1 0,0 1 0,1 0-1,-1-1 1,0 1 0,1-1 0,-1 1 0,1-1 0,0 0 0,0 0-1,-1 1 1,1-1 0,0 0 0,1 0 0,-1 0 0,0 0 0,1 0-1,-1 0 1,1 0 0,-1-1 0,1 1 0,0 0 0,0-3 0,-1-6-161,1-1 0,1 1 0,0 0 0,0 0 0,1-1 0,0 1 0,1 0 0,1 1 0,-1-1 0,8-13 0,-1 7-184,0 0 0,1 1 0,1 0 0,1 1 0,18-17 0,59-47-261,-57 53 58,43-45-1,-65 50 958,-11 21-464,0 0 1,0-1-1,0 1 1,0 0 0,0-1-1,0 1 1,0 0-1,0-1 1,0 1 0,-1 0-1,1-1 1,0 1 0,0 0-1,0-1 1,-1 1-1,1 0 1,0 0 0,0-1-1,0 1 1,-1 0-1,1 0 1,0-1 0,-1 1-1,1 0 1,0 0-1,0 0 1,-1 0 0,1-1-1,0 1 1,-1 0-1,1 0 1,0 0 0,-1 0-1,-1 0-6,0 0 0,0 0 0,0 0 0,0 0 0,0 1-1,0-1 1,0 1 0,0-1 0,0 1 0,0 0 0,0 0 0,0 0-1,1 0 1,-1 0 0,0 0 0,1 0 0,-1 0 0,-1 2 0,1-1 0,0 0 0,0-1 0,0 1-1,1 0 1,-1 0 0,0 0 0,1 1 0,0-1 0,-1 0 0,1 0 0,0 1 0,0-1 0,0 1 0,0-1 0,1 1 0,-1-1 0,1 1 0,0 0 0,-1-1 0,1 1-1,1 4 1,0-5 6,0-1-1,0 1 0,0-1 1,0 1-1,1-1 1,-1 1-1,0-1 0,1 0 1,-1 0-1,1 0 0,0 0 1,-1 0-1,1 0 0,0 0 1,-1 0-1,1-1 0,0 1 1,0-1-1,0 1 1,0-1-1,0 0 0,0 0 1,-1 0-1,1 0 0,0 0 1,0 0-1,0 0 0,0-1 1,0 1-1,3-2 0,5 0-8,0-1 0,0-1 0,-1 1 0,1-2 0,-1 1 0,0-1 0,0-1 0,0 0 0,-1 0-1,1 0 1,-2-1 0,1-1 0,-1 1 0,7-10 0,-9 8 33,-8 8 31,-10 13 25,10-7-81,1 0 0,-1 0-1,1 0 1,0 0-1,1 0 1,-1 0 0,1 0-1,-1 9 1,2-12-12,0-1 1,0 0-1,0 1 1,0-1-1,0 0 1,0 1-1,0-1 1,0 0-1,0 1 1,1-1-1,-1 0 1,1 0-1,-1 1 1,1-1-1,-1 0 1,1 0-1,0 0 0,0 0 1,0 0-1,-1 0 1,1 0-1,0 0 1,0 0-1,0 0 1,0 0-1,1 0 1,-1-1-1,0 1 1,0 0-1,0-1 1,1 1-1,-1-1 1,0 1-1,0-1 1,1 0-1,-1 0 1,0 1-1,3-1 0,4 0-24,1 0-1,-1-1 0,0 1 0,0-2 0,0 1 0,0-1 1,0 0-1,0-1 0,0 0 0,0 0 0,-1-1 1,8-5-1,-5 4-278,-9 5 282,0-1 0,-1 1 0,1-1 0,0 0 1,0 1-1,-1-1 0,1 1 0,0 0 0,0-1 0,-1 1 0,1 0 0,0-1 0,0 1 0,0 0 0,0 0 0,0 0 0,-1 0 0,1 0 0,0 0 0,0 0 0,0 0 0,0 0 1,0 0-1,0 0 0,0 1 0,-1-1 0,1 0 0,0 0 0,0 1 0,0-1 0,-1 1 0,1-1 0,0 1 0,0-1 0,-1 1 0,1-1 0,-1 1 0,1 0 0,0-1 1,0 2-1,0 3 92,0-1 0,-1 0 1,1 1-1,-1-1 1,0 0-1,0 1 1,-1 4-1,0 10 196,2-19-255,-1 1 1,1-1 0,0 1 0,-1-1-1,1 0 1,-1 1 0,1-1-1,0 0 1,-1 1 0,1-1-1,0 0 1,-1 0 0,1 0-1,0 1 1,-1-1 0,1 0-1,0 0 1,-1 0 0,1 0-1,0 0 1,0 0 0,-1-1-1,1 1 1,0 0 0,-1 0 0,1 0-1,0-1 1,-1 1 0,1 0-1,0-1 1,-1 1 0,1 0-1,-1-1 1,1 1 0,-1-1-1,1 0 1,26-13 235,-15 4-233,0-2-1,-1 1 1,0-1-1,-1-1 1,-1 0 0,0 0-1,0-1 1,8-20-1,-15 30-19,0 2-195,-1 0-1,1 0 1,0 0-1,0 1 0,-1-1 1,1 0-1,0 1 0,0 0 1,0-1-1,1 1 0,-1 0 1,0 0-1,0 0 0,1 1 1,-1-1-1,0 0 0,1 1 1,-1 0-1,0-1 0,1 1 1,-1 0-1,1 0 1,-1 0-1,1 1 0,-1-1 1,4 1-1,-3 0-307,1-1-1,-1 1 1,1-1 0,-1 0-1,0-1 1,1 1-1,-1 0 1,0-1 0,1 0-1,-1 0 1,6-2 0,-6-3-7574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7.865"/>
    </inkml:context>
    <inkml:brush xml:id="br0">
      <inkml:brushProperty name="width" value="0.025" units="cm"/>
      <inkml:brushProperty name="height" value="0.025" units="cm"/>
    </inkml:brush>
  </inkml:definitions>
  <inkml:trace contextRef="#ctx0" brushRef="#br0">1 2 14510,'0'-1'4004,"16"1"-5222,2 0-5380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8.451"/>
    </inkml:context>
    <inkml:brush xml:id="br0">
      <inkml:brushProperty name="width" value="0.025" units="cm"/>
      <inkml:brushProperty name="height" value="0.025" units="cm"/>
    </inkml:brush>
  </inkml:definitions>
  <inkml:trace contextRef="#ctx0" brushRef="#br0">0 63 11371,'0'0'5947,"11"-8"-4196,-3 1-1389,1 1 0,-1 1 0,1-1 0,0 1 1,0 1-1,1 0 0,-1 0 0,1 1 0,0 0 1,0 1-1,0 0 0,17-1 0,-25 3-329,0 0-1,0 0 1,0 0 0,0 0-1,0 0 1,1 1 0,-1-1-1,0 1 1,0-1-1,0 1 1,0 0 0,-1 0-1,1 0 1,0 0 0,0 0-1,0 0 1,-1 0-1,1 1 1,0-1 0,-1 1-1,0-1 1,1 1 0,1 2-1,-3-2-10,1 0-1,0 0 1,-1 0-1,0 0 0,1 1 1,-1-1-1,0 0 1,0 0-1,0 0 0,0 1 1,-1-1-1,1 0 1,-1 0-1,1 0 1,-1 0-1,0 1 0,1-1 1,-1 0-1,0 0 1,-1-1-1,1 1 1,0 0-1,-2 2 0,-4 5 11,-1 0-1,0-1 0,-1 0 0,1-1 0,-1 0 1,-13 8-1,-34 29 33,55-43-119,0 0-1,0 0 1,0 0-1,0 0 1,0 0-1,0 0 1,0 0-1,1 0 1,-1 0-1,0 1 1,1-1-1,-1 0 1,1 0-1,-1 1 1,1-1-1,-1 0 1,1 1-1,0-1 1,0 0-1,0 1 1,0-1-1,0 1 1,0-1-1,0 0 1,0 1-1,0-1 1,1 0-1,0 3 1,0-2-56,1 0 1,0 1-1,0-1 1,0 0-1,0-1 1,0 1 0,0 0-1,1-1 1,-1 1-1,1-1 1,-1 0-1,1 0 1,3 2 0,8 1-1775,1 0 1,0 0 0,29 2 0,3-3-8073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19.760"/>
    </inkml:context>
    <inkml:brush xml:id="br0">
      <inkml:brushProperty name="width" value="0.025" units="cm"/>
      <inkml:brushProperty name="height" value="0.025" units="cm"/>
    </inkml:brush>
  </inkml:definitions>
  <inkml:trace contextRef="#ctx0" brushRef="#br0">27 109 10090,'-1'0'252,"0"0"0,0 0 0,0 0 0,0 0 0,0 1 0,0-1 0,0 1 0,0-1 0,0 0 0,0 1 1,0 0-1,0-1 0,0 1 0,0 0 0,0-1 0,0 1 0,0 0 0,1 0 0,-1 0 0,0-1 0,1 1 0,-1 0 1,1 0-1,-1 0 0,1 0 0,-1 0 0,0 2 0,1-2-140,-1 0-1,1 0 1,0 0 0,-1 1-1,1-1 1,0 0 0,0 0-1,0 0 1,0 1 0,0-1-1,0 0 1,0 0 0,0 0 0,0 1-1,1-1 1,-1 0 0,0 0-1,1 0 1,-1 0 0,1 0-1,-1 0 1,1 0 0,0 0-1,-1 0 1,1 0 0,0 0-1,0 0 1,0 0 0,0 0-1,-1 0 1,1-1 0,0 1-1,0 0 1,0-1 0,1 1-1,-1-1 1,0 1 0,0-1-1,2 1 1,3-1 125,1-1 0,-1 1-1,1-1 1,-1 0 0,1-1-1,-1 0 1,0 0 0,0 0-1,0 0 1,0-1 0,0 0 0,-1-1-1,1 1 1,-1-1 0,0 0-1,5-5 1,-5 5-152,0 0 0,0-1 1,-1 1-1,1-1 0,-1 0 0,0-1 0,-1 1 0,1 0 1,-1-1-1,0 0 0,-1 0 0,0 0 0,1 0 0,-2 0 1,1 0-1,1-10 0,-3 15-85,-1 0 0,1 0 0,0 0 0,0 1-1,0-1 1,0 0 0,-1 0 0,1 0 0,0 0 0,-1 0 0,1 0 0,-1 0 0,1 0-1,-1 1 1,1-1 0,-1 0 0,0 0 0,1 1 0,-1-1 0,0 0 0,0 1 0,0-1 0,1 1-1,-1-1 1,0 1 0,0-1 0,0 1 0,0 0 0,0-1 0,0 1 0,0 0 0,0 0-1,0 0 1,0 0 0,0 0 0,0 0 0,1 0 0,-1 0 0,0 0 0,0 0 0,0 0 0,0 1-1,-2-1 1,0 1-43,-1 0 0,0 0 0,1 0-1,-1 0 1,0 1 0,1-1 0,0 1-1,-1 0 1,1 0 0,-5 4-1,0 2 17,1 1 0,-1 0-1,1 0 1,1 1 0,0 0-1,0 0 1,1 0 0,1 1-1,-1 0 1,2 0 0,-1 0-1,2 0 1,-1 0-1,2 1 1,-2 18 0,3-28 26,0-1 0,0 0 0,0 0-1,1 0 1,-1 1 0,0-1 0,0 0 0,1 0 0,-1 0 0,1 0 0,-1 0 0,1 1 0,-1-1 0,1 0 0,0 0-1,-1 0 1,1 0 0,0-1 0,0 1 0,0 0 0,0 0 0,0 0 0,0-1 0,0 1 0,2 1 0,0-1 30,0 0 0,0 0 0,0-1 0,0 1 0,1-1 0,-1 1 0,0-1 0,1 0 0,5-1 0,0 0 68,0-1 0,0 0-1,0 0 1,0-1 0,0 0 0,14-8-1,111-83 774,-133 94-868,-1-1-1,0 1 1,1 0-1,-1 0 0,0-1 1,1 1-1,-1 0 1,0 0-1,1-1 0,-1 1 1,0 0-1,1 0 1,-1 0-1,0 0 0,1 0 1,-1-1-1,1 1 1,-1 0-1,1 0 0,-1 0 1,0 0-1,1 0 1,-1 0-1,1 0 0,-1 1 1,0-1-1,1 0 1,-1 0-1,1 0 0,-1 0 1,0 0-1,1 1 0,-1-1 1,0 0-1,1 0 1,-1 1-1,0-1 0,1 0 1,-1 0-1,1 1 1,0 22 43,-14 38 4,11-51-46,1-9-16,1-1 0,0 1-1,-1 0 1,1-1 0,0 1 0,0-1-1,0 1 1,0-1 0,-1 1 0,1 0-1,0-1 1,0 1 0,0-1-1,0 1 1,0 0 0,1-1 0,-1 1-1,0-1 1,0 1 0,0-1 0,0 1-1,1 0 1,-1-1 0,0 1-1,0-1 1,1 1 0,-1-1 0,0 1-1,1-1 1,-1 0 0,1 1 0,-1-1-1,1 1 1,-1-1 0,0 0-1,1 1 1,-1-1 0,2 1 0,25-5-1361,5 0-649,-31 4 1941,0 0 1,0 0 0,0 0 0,0 0 0,0 1 0,0-1 0,0 0 0,0 1-1,0-1 1,0 1 0,0-1 0,-1 1 0,1-1 0,0 1 0,0-1 0,0 1 0,-1 0-1,1 0 1,-1-1 0,1 1 0,0 0 0,-1 0 0,1 0 0,-1 0 0,1-1-1,-1 1 1,0 0 0,1 2 0,4 9-5353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0.092"/>
    </inkml:context>
    <inkml:brush xml:id="br0">
      <inkml:brushProperty name="width" value="0.025" units="cm"/>
      <inkml:brushProperty name="height" value="0.025" units="cm"/>
    </inkml:brush>
  </inkml:definitions>
  <inkml:trace contextRef="#ctx0" brushRef="#br0">0 1 1537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8.662"/>
    </inkml:context>
    <inkml:brush xml:id="br0">
      <inkml:brushProperty name="width" value="0.035" units="cm"/>
      <inkml:brushProperty name="height" value="0.035" units="cm"/>
    </inkml:brush>
  </inkml:definitions>
  <inkml:trace contextRef="#ctx0" brushRef="#br0">1 121 16259,'11'-37'1496,"-5"20"-632,-1-1 1,13-23-1,-18 40-795,0 1 0,0 0 0,0-1 0,1 1 0,-1 0 0,0-1 0,0 1-1,0 0 1,0-1 0,1 1 0,-1 0 0,0-1 0,0 1 0,1 0 0,-1 0-1,0-1 1,0 1 0,1 0 0,-1 0 0,0 0 0,1-1 0,-1 1 0,0 0-1,1 0 1,-1 0 0,0 0 0,1 0 0,-1 0 0,1 0 0,3 9 1231,-2 18-196,-2-26-1080,-11 218 2122,4-126-2013,7 136 0,1-220-135,0 0-1,0-1 1,1 1-1,0 0 0,0-1 1,1 0-1,5 12 1,-7-18-6,0 0 0,0-1 0,0 1 0,1 0 0,-1-1 0,0 1 0,1-1 0,-1 1 0,1-1 0,-1 0 0,1 0 0,0 1 0,0-1 0,-1 0 1,1-1-1,0 1 0,0 0 0,0 0 0,0-1 0,0 1 0,0-1 0,0 0 0,0 0 0,0 0 0,0 0 0,0 0 0,0 0 0,0 0 0,0 0 0,0-1 0,0 1 0,0-1 0,0 0 0,0 1 0,0-1 0,3-2 0,11-7-275,-1 0-1,-1-1 1,0 0-1,0-1 0,-1 0 1,14-19-1,-13 16 192,17-20-326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0.592"/>
    </inkml:context>
    <inkml:brush xml:id="br0">
      <inkml:brushProperty name="width" value="0.025" units="cm"/>
      <inkml:brushProperty name="height" value="0.025" units="cm"/>
    </inkml:brush>
  </inkml:definitions>
  <inkml:trace contextRef="#ctx0" brushRef="#br0">41 66 3011,'0'0'5215,"-7"-7"-2161,-20-24 112,26 30-3040,1 1 1,-1 0-1,1-1 1,-1 1-1,1-1 1,0 1-1,-1 0 0,1-1 1,0 1-1,-1-1 1,1 1-1,0-1 1,0 1-1,-1-1 1,1 1-1,0-1 1,0 1-1,0-1 1,0 0-1,0 1 1,0-1-1,0 1 1,0-1-1,0 1 1,0-1-1,0 1 1,0-1-1,0 0 0,0 1 1,0-1-1,1 1 1,-1-1-1,0 1 1,0-1-1,1 1 1,-1-1-1,0 1 1,0-1-1,1 1 1,-1 0-1,1-1 1,-1 1-1,0-1 1,1 1-1,-1 0 1,1 0-1,-1-1 1,1 1-1,-1 0 0,1 0 1,-1-1-1,1 1 1,-1 0-1,1 0 1,0 0-1,0 0 1,32-3 1024,-29 3-580,-1 0-426,0 0 0,0-1 1,0 1-1,0 1 0,0-1 1,0 0-1,0 1 0,0 0 1,0 0-1,0-1 0,0 2 0,0-1 1,0 0-1,0 1 0,-1-1 1,1 1-1,3 2 0,-5-1-125,0-1-1,0 0 1,0 0-1,0 0 1,0 1-1,-1-1 0,1 0 1,-1 1-1,1-1 1,-1 0-1,0 1 1,0-1-1,0 0 1,-1 1-1,1-1 0,0 1 1,-1-1-1,1 0 1,-1 0-1,0 1 1,0-1-1,0 0 1,0 0-1,-2 3 0,-32 45 180,-1-1-172,34-46-34,0 0 0,1 0 1,-1 0-1,1 0 1,0 0-1,0 1 1,0-1-1,0 0 1,1 0-1,-1 1 1,1-1-1,0 0 0,0 6 1,0-8 5,1-1 0,-1 1 0,1 0 0,-1 0 0,1-1 0,-1 1 0,1 0 0,0-1 0,-1 1 0,1-1 0,0 1 0,0-1 0,-1 1 0,1-1 0,0 1 0,0-1 1,0 0-1,-1 0 0,1 1 0,0-1 0,0 0 0,0 0 0,0 0 0,0 0 0,-1 0 0,3 0 0,29-1 106,-26 1-72,7-2-5,1 0-1,-1-1 1,0 0-1,1-1 1,-2 0-1,1-1 1,0-1 0,-1 0-1,0-1 1,18-13-1,-5 1 32,0-1 0,-2-1 0,31-35 0,-45 42 234,-11 11 326,-18 18-404,15-10-208,0-1-1,1 2 1,0-1 0,-1 0 0,2 1 0,-1 0 0,1-1 0,0 1 0,0 1 0,1-1 0,0 0 0,-3 10 0,6-15 23,0 0-1,0 0 1,0 0-1,0-1 1,0 1-1,1-1 1,-1 1 0,0-1-1,0 1 1,0-1-1,0 0 1,1 1-1,-1-1 1,0 0-1,0 0 1,1 0-1,-1 0 1,0 0-1,0 0 1,1 0-1,-1-1 1,0 1 0,1-1-1,35-4 554,-26 1-538,-1-1-1,0 0 0,0-1 1,0 0-1,0-1 0,-1 0 1,0 0-1,15-17 0,23-17 43,-52 46-115,1 1-1,0-1 1,0 1 0,1 0-1,-4 9 1,-4 5-21,8-14 75,-1-1 0,1 1 0,0 0-1,1 0 1,-1 0 0,1 0 0,-2 10 0,4-14-62,0-1 1,0 0-1,0 1 1,0-1 0,0 1-1,1-1 1,-1 0 0,0 0-1,0 1 1,1-1-1,-1 0 1,1 1 0,-1-1-1,1 0 1,0 0 0,-1 0-1,1 0 1,0 0-1,0 0 1,0 0 0,0 0-1,0 0 1,0 0 0,0 0-1,0 0 1,0-1-1,0 1 1,0 0 0,1-1-1,-1 1 1,0-1 0,0 1-1,1-1 1,-1 0 0,0 0-1,1 1 1,-1-1-1,0 0 1,1 0 0,1-1-1,55 3-6920,-27-2-469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046"/>
    </inkml:context>
    <inkml:brush xml:id="br0">
      <inkml:brushProperty name="width" value="0.025" units="cm"/>
      <inkml:brushProperty name="height" value="0.025" units="cm"/>
    </inkml:brush>
  </inkml:definitions>
  <inkml:trace contextRef="#ctx0" brushRef="#br0">3 76 18417,'0'0'7794,"11"1"-7575,-7-1-200,8 1 19,0-1 0,0 0 0,23-4 0,-33 4-21,0 0 1,1-1 0,-1 1-1,0 0 1,0-1-1,0 0 1,1 0-1,-1 1 1,0-1-1,0 0 1,0-1-1,0 1 1,-1 0-1,1-1 1,0 1-1,0-1 1,-1 1-1,1-1 1,-1 0-1,1 1 1,-1-1-1,0 0 1,0 0-1,0 0 1,0 0 0,0 0-1,0 0 1,-1-1-1,1 1 1,0 0-1,-1-4 1,0 5-12,-1 0 0,1 1 1,-1-1-1,0 1 1,1-1-1,-1 1 0,0-1 1,1 1-1,-1-1 0,0 1 1,1 0-1,-1-1 1,0 1-1,0 0 0,0 0 1,1 0-1,-1-1 1,0 1-1,0 0 0,0 0 1,0 0-1,1 0 0,-1 0 1,0 1-1,-1-1 1,-26 4-147,22-1 124,0 0 0,0 0 0,0 0 0,0 1 0,1 0 0,0 0 0,0 0 0,0 1 0,0 0 0,1 0 0,-1 0 0,1 0 0,1 1 0,-1 0 0,1-1 0,0 1 0,0 0 0,1 1 0,-3 8 0,5-15 16,0 1 0,0 0 0,0 0 0,0 0 0,0-1 0,1 1 0,-1 0 0,0 0 0,0 0 0,1-1 0,-1 1 1,0 0-1,1 0 0,-1-1 0,1 1 0,-1 0 0,1-1 0,-1 1 0,1-1 0,0 1 0,-1-1 0,1 1 0,0-1 0,-1 1 0,1-1 0,0 1 0,-1-1 0,1 0 0,0 1 0,0-1 0,0 0 0,-1 0 0,1 0 0,0 0 0,0 0 0,1 0 0,38 2 166,-29-3-119,13 0 8,1 0 0,-1-2 0,1-1 0,-1-1 0,33-12 1,-56 17 139,0-1 0,0 1 0,-1-1 0,1 0 0,0 1 0,0-1 1,-1 0-1,1 1 0,0-1 0,-1 0 0,1 0 0,-1 0 0,1 0 0,-1 0 1,1 0-1,-1 0 0,0 0 0,1 0 0,-1 0 0,0 0 0,0 0 0,0 0 1,0-1-1,1-35-17,1 2-5237,-2 34 4496,1 0 0,0 0 0,-1 0 0,1 0 0,0 0 0,-1 0 0,1 0 0,0 0 0,0 0-1,0 0 1,0 1 0,0-1 0,0 0 0,0 1 0,0-1 0,0 0 0,0 1 0,2-1 0,14-6-9164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377"/>
    </inkml:context>
    <inkml:brush xml:id="br0">
      <inkml:brushProperty name="width" value="0.025" units="cm"/>
      <inkml:brushProperty name="height" value="0.025" units="cm"/>
    </inkml:brush>
  </inkml:definitions>
  <inkml:trace contextRef="#ctx0" brushRef="#br0">174 10 17168,'0'0'2109,"-12"-2"-150,5 1-1726,-7-1-66,0 0 0,0 1 0,0 0 1,-23 2-1,34-1-180,1 0 0,-1 1-1,1-1 1,-1 0 0,0 1 0,1 0 0,-1-1 0,1 1 0,-1 0-1,1 0 1,0 1 0,-1-1 0,1 0 0,0 1 0,0 0-1,0-1 1,0 1 0,0 0 0,0 0 0,1 0 0,-1 0 0,1 0-1,-1 0 1,1 1 0,0-1 0,-1 0 0,1 1 0,1-1 0,-1 1-1,0-1 1,1 1 0,-1 0 0,1-1 0,-1 5 0,2-5-35,0 0 0,0 0 1,0 0-1,0 0 0,0-1 1,0 1-1,0 0 1,1-1-1,-1 1 0,0-1 1,1 0-1,-1 1 0,1-1 1,0 0-1,-1 0 0,1 0 1,0 0-1,0 0 0,0 0 1,0-1-1,-1 1 1,5 0-1,54 15-1588,-50-13 1026,15 2-286,45 13-3181,-29 1 4998,-40-19-763,-1 0-1,1 1 1,-1-1-1,1 0 1,0 1-1,-1-1 1,1 0-1,-1 1 1,0-1-1,1 0 1,-1 1-1,1-1 1,-1 1-1,1-1 1,-1 1 0,0-1-1,0 1 1,1-1-1,-1 1 1,0 0-1,0-1 1,1 1-1,-1-1 1,0 1-1,0 0 1,0-1-1,0 1 1,0-1-1,0 1 1,0 0-1,0-1 1,0 1 0,0-1-1,0 1 1,-1 0-1,1-1 1,0 1-1,0-1 1,0 1-1,-1-1 1,1 1-1,0-1 1,-1 1-1,1-1 1,-1 1-1,1-1 1,0 1 0,-1-1-1,1 1 1,-1-1-1,1 0 1,-1 1-1,0-1 1,-34 17 2467,32-15-2733,-14 5-114,1-1 0,-1 0 0,0-1 0,-1-1 0,1-1 0,-22 2 0,45-20-4919,12-7 604,9-6-834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1.740"/>
    </inkml:context>
    <inkml:brush xml:id="br0">
      <inkml:brushProperty name="width" value="0.025" units="cm"/>
      <inkml:brushProperty name="height" value="0.025" units="cm"/>
    </inkml:brush>
  </inkml:definitions>
  <inkml:trace contextRef="#ctx0" brushRef="#br0">156 0 9129,'0'0'12689,"-8"8"-12118,-1 3-413,0 0 0,1 1 0,0 0 0,1 1 0,0 0 0,1 0 0,0 0 0,1 1 0,1-1-1,0 1 1,-2 20 0,-1 24 107,1 60-1,6-74-7850,-2-60 7236,0 0 0,0 1 1,-2-1-1,0 1 0,-9-25 0,7 25 1040,0-1 0,2 1-1,0-1 1,1 0 0,-2-28-1,5 43-572,0 0-1,0-1 0,0 1 1,0 0-1,0 0 0,0-1 1,1 1-1,-1 0 0,0 0 0,1 0 1,-1 0-1,1-1 0,0 1 1,-1 0-1,1 0 0,0 0 1,-1 0-1,1 0 0,0 1 1,0-1-1,0 0 0,0 0 1,0 0-1,0 1 0,0-1 1,0 0-1,2 0 0,0 0 38,1 0 0,-1 1 0,1-1 0,-1 1 0,1-1 0,-1 1-1,1 0 1,-1 1 0,1-1 0,3 1 0,40 14-1853,-16 5-5219,-24-8-2243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2.103"/>
    </inkml:context>
    <inkml:brush xml:id="br0">
      <inkml:brushProperty name="width" value="0.025" units="cm"/>
      <inkml:brushProperty name="height" value="0.025" units="cm"/>
    </inkml:brush>
  </inkml:definitions>
  <inkml:trace contextRef="#ctx0" brushRef="#br0">1 76 19186,'0'0'2691,"50"-16"-1058,-22 11-127,2 4-1410,4 1-96,-1 0 64,-1 0-288,-2 0-1378,-2 0-1185,-1-4-2081,-6-7-3012</inkml:trace>
  <inkml:trace contextRef="#ctx0" brushRef="#br0" timeOffset="1">364 1 9161,'0'0'13997,"0"59"-13677,5-43-64,2 1 1,6-5-97,8-6-96,5-6-1858,4-1-3203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2.715"/>
    </inkml:context>
    <inkml:brush xml:id="br0">
      <inkml:brushProperty name="width" value="0.025" units="cm"/>
      <inkml:brushProperty name="height" value="0.025" units="cm"/>
    </inkml:brush>
  </inkml:definitions>
  <inkml:trace contextRef="#ctx0" brushRef="#br0">1 70 12780,'0'0'12401,"0"0"-12490,0 1 91,0-1 0,0 0 0,0 0-1,-1 1 1,1-1 0,0 0 0,0 0 0,0 1 0,0-1-1,0 0 1,0 0 0,0 1 0,0-1 0,0 0-1,0 0 1,0 1 0,0-1 0,0 0 0,1 0 0,-1 1-1,0-1 1,0 0 0,0 0 0,0 0 0,0 1-1,0-1 1,1 0 0,-1 0 0,0 0 0,0 1 0,0-1-1,0 0 1,1 0 0,-1 0 0,0 0 0,0 0-1,1 1 1,-1-1 0,0 0 0,0 0 0,0 0 0,1 0-1,-1 0 1,0 0 0,1 0 0,8-1 23,0-1-1,0-1 1,0 1 0,0-2-1,0 1 1,0-1 0,-1 0-1,0-1 1,0 0 0,0 0-1,-1-1 1,1 0 0,-1 0-1,-1 0 1,9-11 0,-20 26-96,0 0 0,0 0 0,1 0 0,1 0 0,0 1 0,-4 16 0,2 12-2923,7-31-1907,5-6-4270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6.512"/>
    </inkml:context>
    <inkml:brush xml:id="br0">
      <inkml:brushProperty name="width" value="0.025" units="cm"/>
      <inkml:brushProperty name="height" value="0.025" units="cm"/>
    </inkml:brush>
  </inkml:definitions>
  <inkml:trace contextRef="#ctx0" brushRef="#br0">166 38 15022,'0'0'2984,"2"-9"75,10-19-308,-15 54-687,-17 74-738,19-94-1434,-13 76 1017,3 0 0,1 127 1,4-236-1309,-1 0 1,-1 0-1,-2 1 1,0 0-1,-1 1 1,-19-30-1,-9-22 343,75 84 884,4 1-548,0-2 0,1-1 0,0-3 1,0-1-1,65-7 0,-55-2-2019,-19-5-3035,-8-2-5518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513"/>
    </inkml:context>
    <inkml:brush xml:id="br0">
      <inkml:brushProperty name="width" value="0.025" units="cm"/>
      <inkml:brushProperty name="height" value="0.025" units="cm"/>
    </inkml:brush>
  </inkml:definitions>
  <inkml:trace contextRef="#ctx0" brushRef="#br0">1 0 6502,'0'0'16880,"19"49"-15278,-13-19-417,-6 6-705,0 2-320,0 3-96,0-6-32,9-2-64,-4-4-1153,4-8-993,5-12-416,4-9-1058,-1-1-2594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8.858"/>
    </inkml:context>
    <inkml:brush xml:id="br0">
      <inkml:brushProperty name="width" value="0.025" units="cm"/>
      <inkml:brushProperty name="height" value="0.025" units="cm"/>
    </inkml:brush>
  </inkml:definitions>
  <inkml:trace contextRef="#ctx0" brushRef="#br0">218 35 993,'0'0'21903,"-10"-7"-20125,4 2-1599,4 3-160,0 0 1,0 0 0,0 0-1,0 0 1,-1 1 0,1-1 0,0 1-1,-1 0 1,0-1 0,1 1-1,-1 0 1,0 0 0,1 1-1,-1-1 1,0 1 0,0-1-1,0 1 1,0 0 0,1 0-1,-1 0 1,0 0 0,0 1-1,0-1 1,0 1 0,1 0-1,-5 1 1,-5 4 6,0 1-1,0 1 1,1 0 0,-21 18 0,27-21-22,0 0 1,1 0-1,0 0 1,-1 0-1,2 1 0,-1 0 1,1 0-1,0 0 1,0 0-1,0 0 1,1 0-1,-2 10 1,4-15-4,0 1 1,0-1-1,0 0 1,1 1-1,-1-1 0,0 0 1,1 1-1,-1-1 1,1 0-1,0 1 1,-1-1-1,1 0 0,0 0 1,0 0-1,0 1 1,0-1-1,0 0 1,0 0-1,0 0 0,0-1 1,0 1-1,0 0 1,1 0-1,-1-1 1,0 1-1,0 0 1,1-1-1,-1 1 0,0-1 1,1 0-1,2 1 1,53 9 181,-49-9-177,20 2 1,6 0-11,63 16 1,-96-19-1,0 0 0,0 1 0,-1-1 1,1 0-1,0 0 0,0 1 0,0-1 1,0 0-1,0 1 0,0-1 0,0 1 1,-1-1-1,1 1 0,0-1 0,0 1 1,-1 0-1,1-1 0,0 1 0,-1 0 1,1 0-1,-1-1 0,1 1 0,-1 0 1,1 0-1,-1 0 0,0 0 0,1 0 1,-1-1-1,0 3 0,0-1 54,0-1-1,-1 1 1,0 0 0,1-1-1,-1 1 1,0-1-1,0 1 1,0-1 0,0 1-1,0-1 1,0 0-1,0 1 1,0-1 0,-3 2-1,-5 4 517,-1 1-1,0-2 1,-15 9-1,4-4 17,9-4-608,1 0-1,-1-1 0,0-1 0,-1 0 1,1 0-1,-1-2 0,-21 5 0,42-19-8183,8-7-2013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9.308"/>
    </inkml:context>
    <inkml:brush xml:id="br0">
      <inkml:brushProperty name="width" value="0.025" units="cm"/>
      <inkml:brushProperty name="height" value="0.025" units="cm"/>
    </inkml:brush>
  </inkml:definitions>
  <inkml:trace contextRef="#ctx0" brushRef="#br0">1 69 17200,'0'0'8584,"76"19"-7591,-32-23-512,-1-5-321,6-4-96,2 1-320,-3 0-1250,-3 0-2465,-7 1-1763,-9-4-2786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133"/>
    </inkml:context>
    <inkml:brush xml:id="br0">
      <inkml:brushProperty name="width" value="0.035" units="cm"/>
      <inkml:brushProperty name="height" value="0.035" units="cm"/>
    </inkml:brush>
  </inkml:definitions>
  <inkml:trace contextRef="#ctx0" brushRef="#br0">11 97 15083,'0'78'1665,"3"1"0,3-1-1,22 102 1,-25-166-1538,7 29 672,20 54 1,-30-95-761,0-1 1,1 0 0,-1 0-1,1 1 1,-1-1-1,1 0 1,0 0 0,0 1-1,-1-1 1,1 0 0,0 0-1,0 0 1,0 0 0,0 0-1,2 1 1,-2-2-23,-1 0-1,1 0 1,-1 0 0,1 0 0,-1 0 0,1 0 0,-1 0 0,0-1-1,1 1 1,-1 0 0,1 0 0,-1 0 0,0-1 0,1 1-1,-1 0 1,0-1 0,1 1 0,-1 0 0,0-1 0,1 1-1,-1 0 1,0-1 0,0 1 0,1 0 0,-1-1 0,0 1-1,0-1 1,0 1 0,1-1 0,-1 1 0,2-7 62,0 1 1,0-1-1,-1 0 0,0 1 1,1-8-1,-2-20 67,0 1-1,-2-1 1,-8-37-1,-27-101 167,35 164-302,-1-8 13,-1 0 0,0 0 0,-2 0 0,0 0 0,0 1 1,-16-26-1,21 40-22,1 1 1,-1-1-1,1 0 1,-1 0-1,1 1 1,-1-1-1,0 1 1,1-1-1,-1 0 1,0 1 0,0-1-1,1 1 1,-1 0-1,0-1 1,0 1-1,-1-1 1,2 1-1,0 0-1,-1 0 1,1 0 0,0 1 0,-1-1-1,1 0 1,0 0 0,-1 0 0,1 0 0,0 0-1,0 1 1,-1-1 0,1 0 0,0 0 0,0 0-1,-1 1 1,1-1 0,0 0 0,0 0 0,-1 1-1,1-1 1,0 0 0,0 1 0,0-1-1,0 0 1,0 1 0,-1-1 0,1 3 1,-1 0 0,0-1 0,1 1 0,-1 0 0,1 0 0,0 0 0,0 3 0,2 9 0,1-1 0,0-1 1,0 1-1,2 0 0,0-1 1,10 21-1,-12-28 0,0-1-1,1 1 1,0-1 0,0 1-1,1-1 1,-1 0 0,7 4 0,-8-6 0,0-1 1,0-1-1,0 1 1,0 0-1,0-1 1,0 1-1,0-1 1,0 0-1,1 0 1,-1 0-1,0-1 1,1 1 0,-1-1-1,6 0 1,-4 0 4,0-1 0,-1 0 0,1 0 0,-1-1 0,1 1 0,-1-1 0,0 0 0,0 0 0,0-1 0,0 1 0,0-1 0,0 0 0,-1 0 0,1 0 0,-1 0 0,0-1 0,0 1 0,4-6 0,3-6 18,-1 0 0,0-1 0,9-23 0,-7 10 19,-1 0 0,9-52 0,-7 25 32,-12 55-74,0 0 1,0-1-1,1 1 0,-1 0 1,0 0-1,1 0 0,-1 0 1,0 0-1,1 0 0,-1 0 1,1 0-1,0 0 0,-1 0 0,1 0 1,0 0-1,1-1 0,-2 2 0,1 1-1,-1-1 0,1 0 0,-1 0 1,0 0-1,1 0 0,-1 1 1,1-1-1,-1 0 0,0 0 0,1 1 1,-1-1-1,0 0 0,1 1 0,-1-1 1,0 1-1,0-1 0,1 0 1,-1 1-1,0-1 0,0 0 0,0 1 1,0-1-1,1 1 0,-1-1 0,0 1 1,11 44 27,12 117-51,-10-65-942,33 125-1,-33-181 591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29.656"/>
    </inkml:context>
    <inkml:brush xml:id="br0">
      <inkml:brushProperty name="width" value="0.025" units="cm"/>
      <inkml:brushProperty name="height" value="0.025" units="cm"/>
    </inkml:brush>
  </inkml:definitions>
  <inkml:trace contextRef="#ctx0" brushRef="#br0">135 0 11211,'0'0'7244,"-7"11"-5851,-13 21-204,1 1-1,-27 64 1,38-76-772,0 2 0,1-1 1,1 1-1,1 0 0,1 1 0,0 30 0,3-52-382,1-1 1,0 0-1,0 0 0,0 0 0,0 0 0,0 0 0,0 1 0,0-1 1,1 0-1,-1 0 0,0 0 0,1 0 0,-1 0 0,1 0 1,-1 0-1,1 0 0,-1 0 0,1 0 0,0 0 0,-1 0 0,1 0 1,0 0-1,0-1 0,0 1 0,-1 0 0,1-1 0,0 1 1,0 0-1,0-1 0,0 1 0,0-1 0,0 1 0,0-1 0,1 0 1,-1 0-1,0 1 0,0-1 0,0 0 0,0 0 0,0 0 1,1 0-1,-1 0 0,0 0 0,0 0 0,0-1 0,0 1 0,0 0 1,0-1-1,0 1 0,0-1 0,2 0 0,5-2 235,0 0 0,-1-1 1,1 0-1,-1 0 0,12-10 0,26-22-306,-2-2-1,-1-1 1,-2-3 0,42-57-1,-78 90-1466,-4 2-3811,-2 2-1263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30.033"/>
    </inkml:context>
    <inkml:brush xml:id="br0">
      <inkml:brushProperty name="width" value="0.025" units="cm"/>
      <inkml:brushProperty name="height" value="0.025" units="cm"/>
    </inkml:brush>
  </inkml:definitions>
  <inkml:trace contextRef="#ctx0" brushRef="#br0">0 1 17553,'0'0'8616,"20"47"-8296,3-40-128,7-1-288,4-4-2050,-3-2-2114,0 0-2498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7:31.040"/>
    </inkml:context>
    <inkml:brush xml:id="br0">
      <inkml:brushProperty name="width" value="0.025" units="cm"/>
      <inkml:brushProperty name="height" value="0.025" units="cm"/>
    </inkml:brush>
  </inkml:definitions>
  <inkml:trace contextRef="#ctx0" brushRef="#br0">72 103 11275,'0'0'4388,"-9"5"-2568,2-1-1330,0 0-1,1 1 1,-1 0-1,-9 9 0,14-12-330,0 0-1,1 0 1,-1 0-1,0 1 1,1-1-1,-1 0 0,1 1 1,0-1-1,0 1 1,0-1-1,0 1 1,0-1-1,1 1 0,-1 0 1,1-1-1,-1 1 1,1 0-1,0-1 1,0 1-1,0 0 0,1 0 1,0 3-1,0-4-72,0-1 0,1 1-1,-1-1 1,0 1-1,1-1 1,-1 1 0,1-1-1,-1 0 1,1 0 0,0 0-1,0 0 1,-1 0 0,1 0-1,0 0 1,0 0-1,0-1 1,0 1 0,0-1-1,0 0 1,0 1 0,0-1-1,0 0 1,4 0 0,1 0 107,1 0 0,0 0 0,0-1 0,0 0 0,8-2 0,-7 0-137,-1-1 0,0 0-1,1 0 1,-1-1 0,-1 0 0,1-1-1,13-12 1,-17 15-25,0-1 0,-1 0 1,1 0-1,-1 0 0,1 0 0,-1 0 0,-1-1 0,1 1 1,0-1-1,-1 0 0,0 0 0,0 0 0,-1 0 1,1 0-1,0-7 0,-2 11-31,-1 1-1,1 0 1,0-1-1,0 1 1,-1 0 0,1-1-1,0 1 1,-1 0 0,1-1-1,0 1 1,-1 0 0,1 0-1,-1-1 1,1 1 0,0 0-1,-1 0 1,1 0 0,-1 0-1,1-1 1,0 1-1,-1 0 1,1 0 0,-1 0-1,1 0 1,-1 0 0,1 0-1,-1 0 1,1 0 0,-1 0-1,1 0 1,0 1 0,-1-1-1,1 0 1,-1 0-1,1 0 1,0 0 0,-1 1-1,1-1 1,-1 0 0,1 0-1,0 1 1,-1-1 0,1 0-1,0 1 1,-1-1 0,1 0-1,0 1 1,-22 15-101,16-9 139,0 0 0,0 1 0,1-1 0,0 1 0,1 1 0,-1-1-1,2 1 1,-1-1 0,1 1 0,-3 17 0,6-25-28,0-1 0,0 1 0,0 0 0,1 0 1,-1-1-1,0 1 0,1 0 0,-1-1 0,1 1 0,-1 0 0,1-1 0,-1 1 1,1 0-1,-1-1 0,1 1 0,-1-1 0,1 1 0,0-1 0,-1 1 1,1-1-1,0 0 0,0 1 0,-1-1 0,1 0 0,0 1 0,0-1 1,-1 0-1,1 0 0,0 0 0,0 0 0,0 0 0,-1 0 0,1 0 0,0 0 1,0 0-1,0 0 0,-1 0 0,2-1 0,35-3 374,-24-1-368,0 0 0,0-1 0,0-1 0,-1 0 0,0 0 0,0-1 0,-1-1 0,0 0 0,-1 0 0,18-20 0,-27 29-23,0 0-1,0 0 1,0 0 0,0 0-1,0 0 1,0 1-1,0-1 1,-1 0-1,1 1 1,0-1-1,0 1 1,0-1-1,0 1 1,0-1-1,-1 1 1,1-1-1,0 1 1,0 0-1,-1 0 1,1-1-1,-1 1 1,1 0 0,0 0-1,-1 0 1,1-1-1,-1 1 1,0 0-1,1 0 1,-1 1-1,19 31-216,-16-28 414,0 1 0,-1 0 1,1 0-1,-1 0 0,-1 0 0,1 0 0,0 12 2024,12-55-1702,-2 0-462,-5 20-30,-1 0 0,-1 0 1,-1-1-1,0 0 0,1-22 0,-1 38-111,1 1 0,-1 0 0,1 1 0,0-1 0,-1 1 0,1 0 0,0 0 1,7 1-1,-11-1 44,3 0-52,9 1-100,-1-1 1,0 2-1,23 5 0,-32-7 196,-1 1-1,0 0 1,0-1 0,0 1 0,0 0 0,0 0 0,0 0 0,0 0 0,0 0 0,-1 1 0,1-1-1,0 1 1,-1-1 0,1 1 0,-1-1 0,1 1 0,-1 0 0,0 0 0,0 0 0,0 0-1,0 0 1,0 0 0,0 0 0,0 0 0,-1 0 0,1 0 0,-1 0 0,0 0 0,1 3 0,-21 136 88,21-140-85,-1-1 0,0 1 1,1-1-1,-1 1 0,1-1 0,-1 1 0,1-1 1,-1 1-1,1-1 0,0 1 0,-1-1 0,1 0 1,-1 1-1,1-1 0,0 0 0,-1 1 0,1-1 1,0 0-1,0 0 0,-1 0 0,1 0 0,0 0 1,-1 0-1,1 0 0,0 0 0,0 0 0,-1 0 1,1 0-1,0 0 0,-1 0 0,1 0 0,0-1 1,-1 1-1,1 0 0,0-1 0,-1 1 0,2-1 1,27-10 162,-21 5-149,-1 0 1,1 0 0,-1-1-1,0 0 1,-1 0-1,0-1 1,0 1 0,0-1-1,-1-1 1,0 1 0,-1-1-1,0 0 1,0 0-1,-1 0 1,0 0 0,-1-1-1,0 1 1,2-18-1,-4 28-17,-1-1 0,1 0-1,0 1 1,0-1-1,0 0 1,-1 0-1,1 1 1,0-1-1,0 0 1,-1 0 0,1 1-1,0-1 1,-1 0-1,1 0 1,0 0-1,-1 0 1,1 0 0,0 1-1,-1-1 1,1 0-1,0 0 1,-1 0-1,1 0 1,0 0-1,-1 0 1,1 0 0,-1 0-1,1 0 1,0 0-1,-1 0 1,1 0-1,0-1 1,-1 1 0,1 0-1,0 0 1,-1 0-1,1 0 1,0-1-1,-1 1 1,1 0-1,0 0 1,0 0 0,-1-1-1,1 1 1,0 0-1,0-1 1,-1 1-1,1 0 1,0 0 0,0-1-1,0 1 1,0 0-1,0-1 1,-1 1-1,1 0 1,0-1-1,0 1 1,0-1 0,0 3 2,0 0 1,0 1-1,0-1 1,0 0-1,0 1 1,1-1-1,-1 0 0,1 0 1,-1 0-1,1 0 1,0 1-1,0-1 1,0 0-1,0 0 1,0 0-1,1-1 1,-1 1-1,0 0 1,1 0-1,-1-1 1,4 3-1,-1-1 13,0 0-1,1 0 0,0-1 0,0 0 1,0 0-1,0 0 0,0 0 0,0-1 1,6 1-1,5 0 28,1 0 0,0-1 0,0-1 1,0 0-1,20-4 0,-30 2-18,1 0 1,-1 0-1,0 0 0,0-1 0,0 0 1,0-1-1,0 1 0,11-9 1,-15 10-3,0-1 1,0 1 0,0-1 0,0 1 0,-1-1-1,1 0 1,-1 0 0,0 0 0,1 0-1,-2-1 1,1 1 0,0-1 0,-1 1-1,1-1 1,-1 1 0,0-1 0,0 0 0,0 0-1,0-4 1,-2 7-14,1 0-1,-1 1 1,0-1-1,1 0 1,-1 0-1,0 0 1,1 1-1,-1-1 1,0 0-1,0 1 1,0-1-1,0 0 1,1 1-1,-1-1 1,0 1-1,0-1 1,0 1-1,0 0 1,0 0-1,0-1 1,0 1-1,-1 0 1,1 0-1,0 0 1,0 0-1,0 0 1,0 0-1,0 0 1,0 0 0,-1 1-1,-40 5-171,35-3 157,-1 1-1,0 0 1,1 0-1,0 1 0,0 0 1,1 0-1,-1 1 0,1 0 1,0 0-1,0 0 0,1 1 1,0 0-1,0 0 1,-4 8-1,8-12 8,-1 0 0,0 0 1,1 0-1,0 0 0,0 0 0,0 0 1,0 0-1,0 0 0,1 1 0,-1-1 0,1 0 1,0 1-1,0-1 0,0 0 0,0 1 1,1-1-1,-1 0 0,1 0 0,0 1 1,0-1-1,0 0 0,0 0 0,0 0 0,1 0 1,0 0-1,-1-1 0,1 1 0,0 0 1,1-1-1,-1 1 0,0-1 0,1 0 1,-1 1-1,1-1 0,-1-1 0,1 1 0,0 0 1,5 2-1,5 1-205,0 0 0,1 0 1,0-1-1,0-1 0,0 0 0,0-1 1,16 0-1,-11-1-2851,0-2 1,29-3 0,-9-5-7284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1.438"/>
    </inkml:context>
    <inkml:brush xml:id="br0">
      <inkml:brushProperty name="width" value="0.025" units="cm"/>
      <inkml:brushProperty name="height" value="0.025" units="cm"/>
    </inkml:brush>
  </inkml:definitions>
  <inkml:trace contextRef="#ctx0" brushRef="#br0">41 1 4933,'0'0'20195,"-3"8"-19950,-4 9-159,0 0-1,2 0 1,0 0-1,1 1 0,0-1 1,2 1-1,0 0 1,1 0-1,2 23 0,-1-39-18,0-1-1,0 0 0,0 0 0,0 0 0,1 1 0,-1-1 0,1 0 0,-1 0 1,1 0-1,-1 0 0,1 1 0,-1-1 0,1 0 0,0 0 0,0 0 0,0 0 0,-1-1 1,1 1-1,0 0 0,0 0 0,0 0 0,0-1 0,0 1 0,1-1 0,-1 1 0,0-1 1,0 1-1,0-1 0,0 1 0,1-1 0,-1 0 0,0 0 0,0 0 0,1 0 1,-1 0-1,0 0 0,0 0 0,1 0 0,-1 0 0,0 0 0,0-1 0,0 1 0,2-1 1,2-1 84,-1 1 0,0-1 1,1 0-1,-1 0 1,0 0-1,0-1 1,0 0-1,-1 1 1,1-1-1,3-5 0,5-8-39,0-1-1,-2 0 1,0-1-1,-1 0 1,7-22-1,-9 24-70,-7 17-59,-1-1-1,1 1 1,0-1-1,0 1 1,0-1-1,0 1 1,0-1-1,1 1 1,-1-1-1,0 1 1,0-1-1,0 1 0,0-1 1,0 1-1,1-1 1,-1 1-1,0-1 1,0 1-1,1-1 1,-1 0-1,0 1 1,1-1-1,-1 0 1,0 1-1,1-1 0,-1 0 1,1 1-1,-1-1 1,1 0-1,-1 0 1,1 1-1,-1-1 1,0 0-1,1 0 1,-1 0-1,1 0 0,-1 1 1,1-1-1,-1 0 1,2 0-1,37 4 2,-30-4 56,1 0 1,-1-1-1,1 0 0,-1-1 1,0 0-1,15-5 1,-20 6-25,0-1 0,0-1 0,-1 1 0,1 0 0,-1-1 0,0 0 1,0 0-1,0 0 0,0 0 0,0 0 0,3-6 0,-6 9-16,0 0-1,0-1 1,0 1-1,-1 0 1,1 0 0,0 0-1,0-1 1,0 1-1,0 0 1,-1 0-1,1 0 1,0-1 0,0 1-1,0 0 1,-1 0-1,1 0 1,0 0 0,0-1-1,-1 1 1,1 0-1,0 0 1,0 0-1,-1 0 1,1 0 0,0 0-1,-1 0 1,1 0-1,0 0 1,0 0-1,-1 0 1,1 0 0,0 0-1,0 0 1,-1 0-1,1 0 1,0 0-1,0 0 1,-1 1 0,1-1-1,0 0 1,0 0-1,-1 0 1,1 0-1,0 1 1,-17 4-244,7 0 128,0 1 0,1 1 1,0 0-1,0 0 1,-12 14-1,16-16 115,0 0-1,1 0 1,0 1 0,0-1-1,0 1 1,1 0-1,0 0 1,0 0-1,1 0 1,-4 13 0,6-18 1,-1 0 0,1 0 0,0 0 0,0 0 1,0 0-1,0 0 0,1-1 0,-1 1 1,0 0-1,0 0 0,0 0 0,1 0 1,-1 0-1,0-1 0,1 1 0,-1 0 1,1 0-1,-1-1 0,1 1 0,-1 0 1,1-1-1,0 1 0,-1 0 0,1-1 1,0 1-1,-1-1 0,1 1 0,1 0 1,31 6 74,43-13 95,-71 5-166,67-13 4,-52 9 14,-1 0 0,1 2 0,0 0 0,0 1 0,0 1 0,32 3 1,-50-56 2209,-2 42-2239,3-15-229,-2 26 202,-1 0-1,1 0 0,0 0 1,0 0-1,-1 0 1,1 0-1,0 1 0,0-1 1,0 0-1,0 1 0,0-1 1,0 1-1,0-1 1,0 1-1,0-1 0,0 1 1,1 0-1,-1 0 0,0-1 1,0 1-1,0 0 1,0 0-1,2 0 0,53-8-6461,-21 2-159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094"/>
    </inkml:context>
    <inkml:brush xml:id="br0">
      <inkml:brushProperty name="width" value="0.025" units="cm"/>
      <inkml:brushProperty name="height" value="0.025" units="cm"/>
    </inkml:brush>
  </inkml:definitions>
  <inkml:trace contextRef="#ctx0" brushRef="#br0">164 37 8296,'0'0'9753,"7"-6"-6603,23-19-225,-29 20 1784,-12 4-3622,-12 5-1117,9 1 29,0 0 1,0 1-1,1 0 1,0 1-1,0 1 1,0 0-1,1 1 1,1 0-1,-1 1 1,-19 22-1,31-31-10,-1-1 0,0 1 0,1-1 0,-1 1 0,1 0 0,-1 0 0,1-1 0,-1 1-1,1 0 1,-1 0 0,1 0 0,0 0 0,-1 0 0,1-1 0,0 1 0,0 0 0,0 0 0,-1 0 0,1 0-1,0 0 1,0 0 0,1 0 0,-1 0 0,0 0 0,0-1 0,0 1 0,1 0 0,-1 0 0,0 0 0,1 0-1,-1 0 1,0-1 0,1 1 0,-1 0 0,1 0 0,0-1 0,-1 1 0,1 0 0,0-1 0,-1 1 0,1 0 0,0-1-1,0 1 1,-1-1 0,1 0 0,0 1 0,0-1 0,0 1 0,0-1 0,-1 0 0,1 0 0,0 0 0,0 1-1,0-1 1,0 0 0,0 0 0,1 0 0,11 1 26,1 0-1,-1-1 1,18-2-1,-13 1-37,123 0-4,-140 1 29,0 0 0,-1 0 0,1 0 0,0 0 0,0 0 0,0 0 0,0 0 0,0 0 0,-1 0 0,1 0 0,0 1 0,0-1 0,0 0 1,0 0-1,-1 1 0,1-1 0,0 1 0,0-1 0,-1 1 0,1-1 0,0 1 0,-1-1 0,1 1 0,-1 0 0,1-1 0,0 1 0,-1 0 0,0-1 0,1 1 0,-1 0 0,1 0 0,-1-1 0,0 1 0,1 0 0,-1 0 0,0 0 0,0 0 0,0 0 0,0-1 0,0 1 1,0 0-1,0 0 0,0 0 0,0 0 0,0 1 0,-1 1 78,0-1 1,0 1 0,0-1-1,-1 1 1,1-1 0,0 1-1,-1-1 1,0 0 0,1 0-1,-1 0 1,0 0 0,-4 4-1,-3 0 70,0 0-1,-1-1 0,1 0 0,-1-1 0,0 0 0,0 0 0,0-1 0,-1 0 0,1-1 0,-1 0 0,1-1 1,-1 0-1,-17-1 0,28 0-212,0 0 0,-1 1 1,1-1-1,-1 0 1,1 0-1,-1 0 0,1 0 1,-1 0-1,1 0 1,-1 0-1,1-1 0,-1 1 1,1 0-1,-1 0 0,1 0 1,0 0-1,-1 0 1,1-1-1,-1 1 0,1 0 1,0 0-1,-1-1 0,1 1 1,-1 0-1,1-1 1,0 1-1,-1 0 0,1-1 1,0 1-1,0-1 1,-1 1-1,1-1 0,0 1 1,0 0-1,0-1 0,0 1 1,-1-1-1,1 1 1,0-1-1,0 1 0,0-1 1,0 1-1,0-1 0,0 1 1,0-1-1,0 1 1,0 0-1,1-1 0,-1 1 1,0-1-1,0 1 1,0-1-1,0 1 0,1-1 1,-1 1-1,0 0 0,1-1 1,19-20-8077,4 11 115,5 0-4660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595"/>
    </inkml:context>
    <inkml:brush xml:id="br0">
      <inkml:brushProperty name="width" value="0.025" units="cm"/>
      <inkml:brushProperty name="height" value="0.025" units="cm"/>
    </inkml:brush>
  </inkml:definitions>
  <inkml:trace contextRef="#ctx0" brushRef="#br0">44 300 15919,'0'0'8333,"-7"10"-8445,7-9 113,-5 4 30,1 1 0,0 0 1,0 1-1,1-1 0,0 1 1,0-1-1,1 1 0,0 0 1,0 0-1,0 0 0,1 0 1,0 0-1,0 1 0,1-1 1,0 8-1,1-14-13,-1 0 1,0 0-1,0 0 0,1 0 0,-1 0 1,1 0-1,-1 0 0,0 0 1,1 0-1,0 0 0,-1 0 0,1-1 1,0 1-1,-1 0 0,1 0 1,0-1-1,0 1 0,0 0 0,-1-1 1,1 1-1,0-1 0,0 1 1,0-1-1,2 1 0,31 0 678,-26-2-574,0-1 0,-1 0 0,1-1 0,0 0 0,-1 0 0,10-6 0,-3-1-52,-1 0-1,1-1 0,-2-1 1,0 0-1,0-1 1,-1-1-1,-1 1 0,0-1 1,-1-1-1,-1 0 1,0 0-1,-1-1 0,0 0 1,-1 0-1,-1-1 1,-1 1-1,0-1 0,-2 0 1,1 0-1,-2 0 1,-1-24-1,0 37-70,0 1 0,0 0 0,0-1 0,-1 1 0,0 0 0,1-1 0,-1 1 0,0 0 0,-1 0 0,1 0 0,0 0 0,-1 0 0,0 0 0,0 0 0,0 0 0,0 1 0,0-1 0,0 1 0,-1-1 0,1 1 0,-1 0-1,1 0 1,-1 0 0,0 0 0,0 0 0,0 1 0,-4-2 0,3 2-16,-1 0 0,0 1 0,1 0 0,-1-1 0,0 1 0,1 1 0,-1-1 0,0 1 0,1 0 0,-1 0 1,1 0-1,-1 0 0,1 1 0,0 0 0,-1 0 0,1 0 0,0 0 0,0 1 0,-4 3 0,-56 50-38,59-51 66,1 0 1,0 0 0,0 0-1,0 0 1,1 1 0,0-1 0,0 1-1,0 0 1,0 0 0,1 0-1,-1 7 1,3-12-8,-1 0 1,1 0-1,1 0 0,-1 0 0,0 0 1,0 0-1,0 0 0,0 0 1,1 0-1,-1 0 0,1 0 0,-1 0 1,0 0-1,1 0 0,0-1 1,-1 1-1,1 0 0,-1 0 0,1 0 1,0-1-1,0 1 0,-1 0 1,1-1-1,0 1 0,0 0 0,0-1 1,0 1-1,0-1 0,0 0 1,0 1-1,0-1 0,0 0 0,0 0 1,1 1-1,43 4 119,-34-5-86,17 2 47,57 5-300,-78-6 174,0 1 0,0-1-1,-1 1 1,1 1-1,-1-1 1,1 1 0,-1 0-1,0 0 1,8 6-1,-12-7 39,1 0 0,-1 0 0,0 0 0,-1 0-1,1 0 1,0 0 0,-1 0 0,1 0 0,-1 1-1,0-1 1,1 1 0,-1-1 0,0 1-1,-1-1 1,1 1 0,0 0 0,-1-1 0,1 1-1,-1 0 1,0-1 0,0 1 0,-1 4 0,0 2 45,-1 0 0,-1 0 0,0-1 0,0 1 0,-6 10 0,-8 21-1061,19-63-25757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2.957"/>
    </inkml:context>
    <inkml:brush xml:id="br0">
      <inkml:brushProperty name="width" value="0.025" units="cm"/>
      <inkml:brushProperty name="height" value="0.025" units="cm"/>
    </inkml:brush>
  </inkml:definitions>
  <inkml:trace contextRef="#ctx0" brushRef="#br0">23 1 7623,'0'0'21316,"0"8"-20595,-10 54 140,6-40-765,0 1-1,2 0 1,0 37 0,2-60-122,0 1 1,0 0-1,0-1 1,0 1-1,0 0 1,0 0-1,1-1 1,-1 1-1,0 0 1,0-1 0,1 1-1,-1 0 1,0-1-1,1 1 1,-1-1-1,1 1 1,-1-1-1,1 1 1,-1-1-1,1 1 1,-1-1-1,1 1 1,0-1-1,-1 0 1,1 1-1,0-1 1,-1 0-1,1 1 1,0-1-1,-1 0 1,1 0-1,0 0 1,-1 0-1,1 0 1,0 0-1,0 0 1,-1 0-1,1 0 1,0 0-1,-1 0 1,1 0-1,0 0 1,-1 0-1,1-1 1,0 1-1,-1 0 1,1-1-1,0 1 1,-1 0-1,1-1 1,0 1-1,-1-1 1,1 1-1,-1-1 1,1 0-1,33-26-5945,-21 5-179,1-4-3422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3.350"/>
    </inkml:context>
    <inkml:brush xml:id="br0">
      <inkml:brushProperty name="width" value="0.025" units="cm"/>
      <inkml:brushProperty name="height" value="0.025" units="cm"/>
    </inkml:brush>
  </inkml:definitions>
  <inkml:trace contextRef="#ctx0" brushRef="#br0">0 63 15919,'0'0'6951,"6"8"-5094,-4-5-1730,0 0-1,0 0 1,1-1 0,0 1-1,-1 0 1,1-1-1,0 0 1,0 1-1,0-1 1,0 0-1,1-1 1,-1 1 0,1 0-1,-1-1 1,1 0-1,-1 0 1,1 0-1,0 0 1,-1-1-1,1 0 1,0 1 0,0-1-1,-1 0 1,1-1-1,0 1 1,-1-1-1,1 1 1,0-1-1,-1 0 1,1-1-1,-1 1 1,1-1 0,4-2-1,-3 0-100,-1 0 0,0 1 0,0-2 1,0 1-1,-1 0 0,0-1 0,1 1 0,-2-1 0,5-8 0,-6 12-19,-1 0 0,1 0 0,0 0 0,-1 0 0,1 0 0,-1 0 0,1 0 0,-1 0 0,0-1 0,0 1 0,1 0 0,-1 0 0,0 0 0,0-1-1,0 1 1,0 0 0,0 0 0,0 0 0,0-1 0,-1 1 0,1 0 0,0 0 0,-1 0 0,1 0 0,-1-1 0,1 1 0,-1 0 0,0 0 0,1 0 0,-1 0 0,0 0 0,0 0 0,0 1-1,1-1 1,-1 0 0,0 0 0,0 1 0,0-1 0,0 0 0,0 1 0,-1-1 0,1 1 0,0-1 0,0 1 0,0 0 0,0-1 0,-1 1 0,1 0 0,-1 0 0,-4-1-22,1 1-1,0 0 1,-1 1 0,1-1 0,0 1 0,0 0-1,-1 0 1,1 1 0,0 0 0,0 0 0,0 0-1,1 0 1,-1 1 0,0-1 0,1 1 0,0 0-1,0 1 1,-1-1 0,2 1 0,-1 0 0,0 0-1,1 0 1,0 0 0,0 1 0,0-1 0,1 1 0,-1 0-1,1 0 1,0 0 0,0 0 0,1 0 0,0 0-1,0 0 1,0 0 0,0 1 0,1-1 0,0 0-1,1 9 1,-1-12 15,1 1 0,0-1 0,0 1 0,0-1 0,1 1 0,-1-1 0,1 1 0,-1-1 0,1 0 0,0 0-1,0 0 1,0 0 0,0 0 0,0 0 0,0-1 0,1 1 0,-1-1 0,0 1 0,1-1 0,-1 0 0,1 0 0,-1 0 0,1 0 0,0-1 0,0 1 0,-1-1 0,1 1-1,4-1 1,5 1-689,-1 0 0,0 0 0,0-1-1,1 0 1,21-5 0,-4-7-4036,-2-8-1974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3.715"/>
    </inkml:context>
    <inkml:brush xml:id="br0">
      <inkml:brushProperty name="width" value="0.025" units="cm"/>
      <inkml:brushProperty name="height" value="0.025" units="cm"/>
    </inkml:brush>
  </inkml:definitions>
  <inkml:trace contextRef="#ctx0" brushRef="#br0">14 0 12075,'0'0'10282,"-14"62"-9641,14-31-321,0 2-256,18 1 32,1 0-608,1-2-1859,8-1-1760,-1-5-3653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4.061"/>
    </inkml:context>
    <inkml:brush xml:id="br0">
      <inkml:brushProperty name="width" value="0.025" units="cm"/>
      <inkml:brushProperty name="height" value="0.025" units="cm"/>
    </inkml:brush>
  </inkml:definitions>
  <inkml:trace contextRef="#ctx0" brushRef="#br0">68 1 14318,'0'0'4719,"-4"9"-3326,-1 1-1024,-23 57 2014,26-63-2272,1 1 0,-1-1-1,1 0 1,0 1 0,1-1 0,-1 1 0,1-1 0,0 1 0,0 0-1,0-1 1,1 1 0,-1-1 0,1 1 0,2 5 0,-2-9-106,0 0 0,0 1 1,1-1-1,-1 0 0,1 0 1,-1 0-1,1 0 0,-1 0 0,1 0 1,-1 0-1,1 0 0,0-1 0,0 1 1,-1 0-1,1-1 0,0 0 1,0 1-1,0-1 0,-1 0 0,3 0 1,47-1-865,-33 1 37,-4-1 273,-10 1 467,0 0 0,0 0-1,0 0 1,0 0 0,-1 0 0,1 1-1,0 0 1,4 1 0,-7-1 165,0 0-1,0-1 1,0 1 0,0 0-1,0 0 1,0 0 0,0 0-1,-1 0 1,1 0 0,0 0-1,-1 0 1,1 0 0,-1 0-1,1 1 1,-1-1 0,1 0-1,-1 0 1,0 0 0,0 1-1,1-1 1,-1 0 0,0 1-1,0-1 1,0 0 0,-1 0-1,1 1 1,0-1-1,0 0 1,-1 2 0,-1 2 249,0 0 0,0 0 0,0 0 0,-1 0 1,1-1-1,-1 0 0,0 1 0,-1-1 0,1 0 0,-1 0 1,1-1-1,-1 1 0,0-1 0,-1 0 0,1 0 0,0 0 1,-1 0-1,-9 3 0,9-3-245,-1 0 0,1-1 1,-1 0-1,0 0 0,0-1 0,0 1 1,0-1-1,0 0 0,0-1 0,0 1 0,0-1 1,0-1-1,0 1 0,0-1 0,0 0 1,-7-2-1,12 2-159,0 1 1,0-1-1,0 1 1,0-1-1,0 0 1,0 1-1,0-1 1,0 0-1,0 0 1,1 0-1,-1 0 1,0 1-1,1-1 1,-1 0-1,0 0 1,1 0-1,0 0 1,-1-1-1,1 1 1,-1 0-1,1 0 1,0 0-1,0 0 1,0 0-1,0 0 0,0-1 1,0 1-1,0 0 1,0 0-1,0-2 1,1 2-441,-1-1 1,1 0-1,-1 0 1,1 1-1,0-1 1,-1 0-1,1 1 0,0-1 1,0 0-1,0 1 1,0-1-1,1 1 1,-1 0-1,0-1 0,1 1 1,-1 0-1,0 0 1,3-1-1,17-7-8632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39.663"/>
    </inkml:context>
    <inkml:brush xml:id="br0">
      <inkml:brushProperty name="width" value="0.035" units="cm"/>
      <inkml:brushProperty name="height" value="0.035" units="cm"/>
    </inkml:brush>
  </inkml:definitions>
  <inkml:trace contextRef="#ctx0" brushRef="#br0">0 92 15331,'15'0'2449,"8"0"-1337,5 2-416,2 1 2353,11-3-1881,4-3-168,1-8-576,1-2-488,-7-5 128,-2-5-48,-13-5-144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4.392"/>
    </inkml:context>
    <inkml:brush xml:id="br0">
      <inkml:brushProperty name="width" value="0.025" units="cm"/>
      <inkml:brushProperty name="height" value="0.025" units="cm"/>
    </inkml:brush>
  </inkml:definitions>
  <inkml:trace contextRef="#ctx0" brushRef="#br0">198 1 10666,'0'0'6999,"-7"8"-5254,-1 2-1252,1 1 0,0 0 0,0 0 0,1 1 0,0 0 0,1 0 0,1 0 0,0 1 0,0-1-1,1 1 1,-1 13 0,3-6-402,0 0 0,2 0 0,0 1-1,1-1 1,1 0 0,1-1 0,1 1-1,0-1 1,2 0 0,0 0 0,14 26-1,-20-44-725,-4-6 302,1 0 1,-1 0-1,0 0 0,0 0 0,0 1 1,-1-1-1,1 1 0,-1 0 0,0 0 1,-1 0-1,1 1 0,-9-6 0,0-1 63,-21-20 950,-45-29 1,87 55 1958,55 1-2128,-9 4-392,34-1-2260,-30-4-3530,-8-7-4162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024"/>
    </inkml:context>
    <inkml:brush xml:id="br0">
      <inkml:brushProperty name="width" value="0.025" units="cm"/>
      <inkml:brushProperty name="height" value="0.025" units="cm"/>
    </inkml:brush>
  </inkml:definitions>
  <inkml:trace contextRef="#ctx0" brushRef="#br0">172 78 11147,'0'0'3320,"8"-8"-613,1-1-1892,-6 6-551,0 1 0,1-1 0,-1 0 0,-1 0 0,1-1 0,0 1-1,-1-1 1,0 1 0,0-1 0,0 0 0,2-6 0,-3 10-161,-1 0-1,0-1 1,0 1 0,0-1 0,0 1-1,0 0 1,1-1 0,-1 1-1,0-1 1,0 1 0,0 0 0,0-1-1,0 1 1,0-1 0,-1 1-1,1 0 1,0-1 0,0 1 0,0-1-1,0 1 1,0 0 0,0-1-1,-1 1 1,1 0 0,0-1-1,0 1 1,-1 0 0,1-1 0,0 1-1,-1 0 1,1-1 0,0 1-1,-1 0 1,1 0 0,0 0 0,-1-1-1,-19-1 884,-21 12-855,24-4-58,0 1 0,0 1 0,1 1 0,0 0-1,1 1 1,0 1 0,1 0 0,-16 16 0,30-27-77,0 0 1,0 1-1,0-1 0,0 0 0,0 1 0,1-1 1,-1 0-1,0 1 0,0-1 0,0 0 0,0 1 1,0-1-1,0 0 0,1 0 0,-1 1 0,0-1 1,0 0-1,0 1 0,1-1 0,-1 0 0,0 0 0,0 0 1,1 1-1,-1-1 0,0 0 0,0 0 0,1 0 1,-1 0-1,0 1 0,1-1 0,-1 0 0,0 0 1,1 0-1,-1 0 0,0 0 0,1 0 0,-1 0 0,0 0 1,1 0-1,-1 0 0,19 4-12,-18-4 17,65 9 3,-50-8-79,0 0 1,0 1-1,0 1 1,-1 1-1,1 0 1,-1 1-1,0 0 1,0 1-1,27 16 0,-40-21 66,0 1 0,0-1-1,-1 1 1,1-1-1,0 1 1,-1 0-1,1 0 1,-1 0-1,0 0 1,0 0-1,0 0 1,0 0-1,0 0 1,0 0-1,0 0 1,-1 0 0,1 1-1,-1-1 1,1 0-1,-1 1 1,0 4-1,-1-4 79,1 1 0,-1 0-1,0 0 1,-1 0 0,1 0-1,-1 0 1,1-1 0,-1 1 0,0-1-1,-1 1 1,1-1 0,-3 3-1,1-1 46,-1 0 0,0 0-1,1-1 1,-1 1 0,-1-1-1,1 0 1,-1-1 0,1 1-1,-1-1 1,0 0 0,0-1-1,-1 1 1,1-1 0,0-1-1,-11 3 1,17-5-103,0 1 0,0-1 0,0 1 0,-1 0-1,1-1 1,0 1 0,0-1 0,0 1 0,0-1 0,0 1 0,0 0 0,0-1-1,0 1 1,0-1 0,0 1 0,0-1 0,0 1 0,0 0 0,0-1-1,1 1 1,-1-1 0,0 1 0,0 0 0,0-1 0,1 1 0,-1-1 0,1 1-1,7-11-357,1 2 0,1-1-1,-1 1 1,2 1-1,-1 0 1,1 0-1,15-8 1,11-8-1139,154-124-2753,-194 162 6937,-8 10-1824,2-9-357,1 0 0,0 1 1,1-1-1,1 2 0,0-1 1,1 1-1,1 0 0,1 0 1,0 0-1,0 19 0,3-35-497,1 0-1,-1 0 0,0 1 0,0-1 1,0 0-1,1 0 0,-1 1 0,0-1 1,1 0-1,-1 0 0,1 0 0,0 0 1,-1 0-1,1 0 0,0 0 0,0 0 1,-1 0-1,1 0 0,0 0 0,0 0 1,0 0-1,0-1 0,0 1 0,0 0 1,0-1-1,1 1 0,-1-1 0,0 1 1,0-1-1,0 0 0,0 1 0,1-1 1,-1 0-1,0 0 0,0 0 0,1 0 1,-1 0-1,0 0 0,0 0 0,3-1 1,0 1-11,0-1-1,0 0 1,0 0 0,0 0 0,0-1 0,0 0 0,0 1 0,0-1 0,-1 0 0,1-1 0,4-3 0,-2 0-533,0 0 1,0-1-1,0 0 0,-1-1 0,0 1 0,-1-1 0,7-13 0,-5 5-2094,-1 1-1,0-1 1,4-24 0,-3-19-9121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378"/>
    </inkml:context>
    <inkml:brush xml:id="br0">
      <inkml:brushProperty name="width" value="0.025" units="cm"/>
      <inkml:brushProperty name="height" value="0.025" units="cm"/>
    </inkml:brush>
  </inkml:definitions>
  <inkml:trace contextRef="#ctx0" brushRef="#br0">38 1 10442,'0'0'8424,"-37"61"-6534,37-42-833,0-2-609,16 0-256,12-5-512,4-2-2178,3-3-3300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5.709"/>
    </inkml:context>
    <inkml:brush xml:id="br0">
      <inkml:brushProperty name="width" value="0.025" units="cm"/>
      <inkml:brushProperty name="height" value="0.025" units="cm"/>
    </inkml:brush>
  </inkml:definitions>
  <inkml:trace contextRef="#ctx0" brushRef="#br0">120 262 17168,'0'0'1954,"-11"6"-69,9-5-1859,-13 7 576,1 1-1,1 0 1,-17 14 0,28-21-505,-1 0 1,0 0-1,1 0 1,0 1-1,-1-1 1,1 1-1,0-1 1,0 1-1,0 0 1,0 0-1,1 0 1,-1 0-1,1 0 1,0 0-1,0 0 1,0 0-1,0 0 1,1 1-1,-1-1 1,1 0 0,-1 1-1,1-1 1,1 0-1,-1 1 1,0-1-1,2 6 1,0-7-81,-1 0 1,1-1-1,0 1 1,0-1-1,0 1 1,0-1-1,0 0 1,0 0-1,0 0 1,0 0-1,1 0 1,-1 0-1,0 0 0,1-1 1,-1 1-1,0-1 1,1 0-1,-1 0 1,1 0-1,3 0 1,53-5 181,-44 1-239,0-1 1,-1-1 0,0 0 0,0-1 0,0-1 0,-1 0-1,0-1 1,-1 0 0,0-1 0,0 0 0,16-20 0,-16 17-11,0-1-1,-1 0 1,-1-1 0,0-1 0,-1 1 0,-1-1-1,0-1 1,-2 0 0,9-29 0,-14 41 47,1-1 0,-1 0 1,-1 0-1,1 0 0,-1 0 0,0 0 1,0 0-1,-1 1 0,0-1 0,0 0 1,0 0-1,-1 0 0,-2-6 0,2 10 3,1-1 0,-1 1 0,0 0 0,0 0 0,0 0 1,0 0-1,0 0 0,0 0 0,-1 0 0,1 1 0,-1-1 0,1 1 0,-1 0 0,1 0 0,-1 0 0,0 0 0,0 0 0,1 0 0,-1 1 0,0-1 0,0 1 0,0 0 0,0 0 0,1 0 0,-1 0 0,0 1 0,0-1 1,0 1-1,-3 1 0,-6 1 63,0 2 1,0 0 0,0 0-1,0 1 1,1 1 0,0-1 0,1 2-1,-1 0 1,1 0 0,1 1 0,0 0-1,0 0 1,1 1 0,0 0 0,-12 21-1,18-29-55,1 1 0,-1-1-1,1 0 1,0 0 0,0 1-1,0-1 1,0 0 0,1 1-1,-1-1 1,0 1 0,1-1-1,0 1 1,0-1 0,-1 1 0,2-1-1,-1 1 1,0 0 0,0-1-1,1 1 1,-1-1 0,1 0-1,0 1 1,0-1 0,0 1-1,0-1 1,0 0 0,1 0-1,-1 0 1,0 0 0,1 0 0,0 0-1,-1 0 1,1 0 0,0 0-1,0-1 1,3 3 0,7 2-211,0 1 0,1-1 1,0-1-1,0 0 1,22 4-1,-1 1-1396,-28-8 1254,53 23-4866,-56-24 4724,0 1 0,0 0-1,-1 0 1,1 0 0,-1 0 0,1 0 0,-1 1 0,1-1 0,-1 1 0,0-1-1,0 1 1,-1 0 0,1 0 0,-1 0 0,1 0 0,1 4 0,-2 14-4702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117"/>
    </inkml:context>
    <inkml:brush xml:id="br0">
      <inkml:brushProperty name="width" value="0.025" units="cm"/>
      <inkml:brushProperty name="height" value="0.025" units="cm"/>
    </inkml:brush>
  </inkml:definitions>
  <inkml:trace contextRef="#ctx0" brushRef="#br0">10 1 18578,'0'0'896,"0"12"845,-9 142 2433,9-152-4152,0 0 0,0-1 0,0 1 0,0-1 0,0 1 0,0 0 0,1-1-1,-1 1 1,0-1 0,1 1 0,-1-1 0,1 1 0,0-1 0,-1 1 0,1-1 0,0 0-1,0 1 1,0-1 0,0 0 0,0 0 0,0 0 0,0 0 0,0 0 0,1 0 0,0 1-1,2 0 67,0-1 0,-1-1 1,1 1-1,0 0 0,0-1 0,0 0 0,-1 1 0,1-2 0,0 1 0,4-1 0,2 0 79,0-1 1,0-1 0,-1 0-1,1 0 1,0-1-1,-1 0 1,0 0-1,0-1 1,0 0-1,13-11 1,7-8-111,39-42-1,-43 41 203,-25 25-260,0 0 0,0-1 0,0 1 0,0 0 0,0 0 0,0-1 0,1 1 0,-1 0 0,0 0 0,0 0 0,0-1 0,0 1 0,1 0 0,-1 0 0,0 0 0,0 0 0,0 0 0,1-1 0,-1 1 0,0 0 0,0 0 0,1 0 0,-1 0 0,0 0 0,0 0 0,1 0 0,-1 0 0,0 0 0,0 0 0,1 0 0,-1 0 0,0 0 0,0 0 0,1 0 0,-1 0 0,0 0 0,0 0 0,1 0 0,-1 0 0,0 0 0,0 0 0,0 1 0,1-1 0,-1 0 0,0 0 0,0 0 1,0 0-1,1 1 0,-1-1 0,0 0 0,0 0 0,0 0 0,0 1 0,1-1 0,0 21-130,-10 25-63,8-43 190,-7 31-753,8-33 722,1 0 1,-1 0-1,0 0 0,1-1 0,-1 1 1,1 0-1,0 0 0,-1-1 0,1 1 0,-1-1 1,1 1-1,0 0 0,0-1 0,-1 1 1,1-1-1,0 0 0,0 1 0,0-1 1,-1 0-1,1 1 0,0-1 0,0 0 1,0 0-1,0 0 0,0 0 0,0 1 1,0-1-1,-1-1 0,1 1 0,0 0 0,0 0 1,0 0-1,0 0 0,0-1 0,1 0 1,11-1-1261,0-1 0,-1 0 0,1-2 0,-1 1 0,20-11 0,-21 10-128,32-16-5277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460"/>
    </inkml:context>
    <inkml:brush xml:id="br0">
      <inkml:brushProperty name="width" value="0.025" units="cm"/>
      <inkml:brushProperty name="height" value="0.025" units="cm"/>
    </inkml:brush>
  </inkml:definitions>
  <inkml:trace contextRef="#ctx0" brushRef="#br0">205 2 14510,'0'0'4986,"-11"0"-1377,3-1-3377,-1 1 1,0 0 0,1 0 0,-1 1 0,1 0-1,-1 1 1,1 0 0,0 0 0,-1 1 0,1 0-1,0 0 1,1 1 0,-1 0 0,1 0 0,-1 1 0,1 0-1,-6 6 1,8-6-146,0 0 0,0 0 0,1 1 0,0 0 0,0 0 0,0 0 0,-5 12 0,9-17-77,-1 1-1,1-1 1,0 0-1,-1 1 1,1-1-1,0 0 1,0 1-1,0-1 0,0 0 1,0 1-1,0-1 1,0 1-1,0-1 1,1 0-1,-1 1 1,1-1-1,-1 0 1,2 3-1,-1-3 1,0 0-1,0 0 1,1 0-1,-1 1 1,1-1-1,-1 0 1,1-1-1,-1 1 1,1 0-1,-1 0 1,1-1-1,0 1 1,-1-1 0,1 1-1,0-1 1,0 0-1,-1 0 1,5 0-1,3 1-72,0-2 1,0 1-1,1-1 0,-1-1 0,0 1 0,0-2 1,0 1-1,0-1 0,0-1 0,-1 1 1,1-2-1,-1 1 0,0-1 0,0 0 0,-1-1 1,0 1-1,0-2 0,0 1 0,0-1 1,-1 0-1,0 0 0,-1-1 0,0 1 0,5-11 1,-20 37-1086,7-14 679,0 1 0,0-1 1,1 1-1,-1-1 0,1 1 0,0 0 0,1-1 0,-1 1 0,1 0 0,0 0 0,0 9 0,1-15 226,0 1 0,0 0 0,0 0 0,1-1 0,-1 1 0,0 0 0,0-1 0,0 1 0,1 0 0,-1-1 0,0 1 0,1 0 0,-1-1 0,0 1 0,1-1 0,-1 1 0,1 0 0,-1-1 0,1 1 0,-1-1-1,1 0 1,0 1 0,-1-1 0,1 1 0,0-1 0,-1 0 0,1 1 0,0-1 0,-1 0 0,1 0 0,0 0 0,-1 0 0,1 1 0,0-1 0,-1 0 0,1 0 0,1 0 0,20 0-10210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6.810"/>
    </inkml:context>
    <inkml:brush xml:id="br0">
      <inkml:brushProperty name="width" value="0.025" units="cm"/>
      <inkml:brushProperty name="height" value="0.025" units="cm"/>
    </inkml:brush>
  </inkml:definitions>
  <inkml:trace contextRef="#ctx0" brushRef="#br0">148 229 14542,'-8'0'2989,"0"1"-2515,1 1-1,-1 0 0,1 0 1,0 1-1,-1-1 0,1 1 1,0 1-1,1 0 0,-1 0 1,-10 8-1,13-9-291,0 0 1,0 1-1,0-1 0,1 1 0,-1 0 1,1 0-1,0 0 0,0 1 0,0-1 1,1 1-1,0-1 0,0 1 0,0 0 1,0 0-1,1 0 0,-1 0 0,1 0 1,0 9-1,1-13-170,0 0 0,0 0 0,0-1 0,0 1 0,1 0 0,-1 0 0,0 0 0,0 0 0,1-1 0,-1 1 0,1 0 0,-1 0 0,1-1 0,-1 1 0,1 0 0,-1-1 0,1 1 0,-1 0 0,1-1 0,0 1 0,-1-1 0,1 1 0,0-1 0,0 1 0,0-1 0,0 1 0,30 4 214,-21-5-182,0-1-1,0 1 1,0-2 0,11-3 0,-6 0-41,-1-1 1,0-1 0,0 0 0,-1-1 0,0 0 0,0-1 0,-1-1 0,0 0 0,-1 0 0,14-17 0,-11 10-2,0-1 0,-1 0 0,-1-1 1,0 0-1,-2-1 0,13-31 0,-21 46-7,0-1 0,0 0 0,-1 0 0,1 0 0,-1 0-1,-1 0 1,1-1 0,-1 1 0,0 0 0,-2-11 0,2 15-3,-1 1 0,1-1 0,-1 1 0,1-1 0,-1 1 0,0 0 0,0-1 0,1 1 0,-1 0 0,0-1 0,0 1 0,0 0 0,-1 0 0,1 0 0,0 0 0,0 0 0,0 0 0,-3 0 0,1 0-9,0 0 0,0 0 0,0 0 0,0 1 1,0-1-1,0 1 0,0 0 0,0 0 0,0 0 1,0 1-1,0-1 0,-5 2 0,-10 4 46,0 0 0,1 2 0,0 0 0,0 1 0,1 0 0,0 1 0,0 1-1,1 1 1,1 0 0,0 1 0,-16 19 0,28-30-13,0 0 0,1 0 1,-1 0-1,1 0 0,-1 0 0,1 1 0,0-1 0,-1 0 0,1 1 0,1-1 0,-1 1 1,0 0-1,0-1 0,1 1 0,0-1 0,-1 6 0,2-6-12,0 0 1,-1-1-1,1 1 0,0-1 0,0 1 1,0-1-1,0 1 0,0-1 0,1 0 1,-1 1-1,0-1 0,1 0 0,-1 0 1,1 0-1,-1 0 0,1 0 0,-1 0 1,1-1-1,-1 1 0,1 0 0,0-1 1,0 1-1,-1-1 0,1 0 0,2 1 1,108 15-1709,-18-4-3990,-79-9 3788,0 0 0,-1 1 0,0 1 0,16 7-1,-28-11 1758,1 0 0,-1 1-1,1-1 1,-1 1 0,0 0-1,0-1 1,1 1 0,-1 0-1,0 0 1,2 4-1,-3-5 368,0 1 0,0 0 0,-1-1-1,1 1 1,0 0 0,-1 0-1,0-1 1,1 1 0,-1 0 0,0 0-1,0 0 1,0 0 0,0-1-1,0 1 1,0 0 0,0 0 0,-1 0-1,1-1 1,-1 1 0,0 2-1,-1 0 276,1 0 0,-1 0 0,-1-1 0,1 1 0,-1-1 0,1 1 0,-1-1 0,-5 5 0,-16 10-2376,10-11-3850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7.579"/>
    </inkml:context>
    <inkml:brush xml:id="br0">
      <inkml:brushProperty name="width" value="0.025" units="cm"/>
      <inkml:brushProperty name="height" value="0.025" units="cm"/>
    </inkml:brush>
  </inkml:definitions>
  <inkml:trace contextRef="#ctx0" brushRef="#br0">51 11 12844,'0'0'10848,"-1"10"-9668,-3 15-553,-2-1 0,-9 24 0,-10 43-266,25-91-343,0 0 0,1 0 1,-1-1-1,0 1 0,0 0 1,0 0-1,0 0 1,0 0-1,0 0 0,1 0 1,-1-1-1,0 1 0,0 0 1,0 0-1,1 0 1,-1 0-1,0 0 0,0 0 1,0 0-1,0 0 0,1 0 1,-1 0-1,0 0 1,0 0-1,0 0 0,1 0 1,-1 0-1,0 0 0,0 0 1,0 0-1,1 0 1,-1 0-1,0 0 0,0 0 1,0 0-1,1 0 0,-1 0 1,0 0-1,0 1 0,0-1 1,0 0-1,1 0 1,-1 0-1,0 0 0,0 0 1,0 1-1,0-1 0,0 0 1,0 0-1,0 0 1,1 0-1,-1 1 0,0-1 1,0 0-1,0 0 0,0 0 1,0 1-1,0-1 1,0 0-1,0 0 0,0 1 1,14-15 641,2-8-366,27-46 1,4-8-302,-47 75-2,0 1 0,0 0 1,1-1-1,-1 1 1,0-1-1,0 1 1,0 0-1,1-1 0,-1 1 1,0 0-1,0-1 1,1 1-1,-1 0 1,0-1-1,1 1 0,-1 0 1,0 0-1,1-1 1,-1 1-1,1 0 1,-1 0-1,0 0 1,1-1-1,-1 1 0,1 0 1,-1 0-1,0 0 1,1 0-1,-1 0 1,1 0-1,-1 0 0,1 0 1,-1 0-1,0 0 1,1 0-1,-1 0 1,1 0-1,-1 0 0,1 1 1,-1-1-1,0 0 1,1 0-1,-1 0 1,0 1-1,1-1 0,-1 0 1,0 0-1,1 1 1,-1-1-1,0 0 1,1 1-1,-1-1 0,0 0 1,0 1-1,1-1 1,-1 0-1,0 1 1,0-1-1,0 1 0,0-1 1,1 1-1,-1-1 1,9 40-277,-4-18 325,-3-18 1,0 1 0,1-1 1,-1 0-1,1 0 0,-1 0 1,1 0-1,1 0 0,-1-1 0,0 0 1,1 1-1,0-1 0,-1 0 1,1-1-1,0 1 0,1-1 0,-1 1 1,0-2-1,1 1 0,-1 0 1,1-1-1,0 1 0,-1-1 0,1-1 1,0 1-1,0-1 0,-1 0 0,1 0 1,0 0-1,0 0 0,0-1 1,-1 0-1,1 0 0,0 0 0,6-3 1,-5 2 8,0 0 1,0 0-1,0-1 0,0 1 1,0-1-1,0-1 0,-1 1 1,0-1-1,0 0 0,0 0 1,0 0-1,0-1 1,-1 0-1,0 0 0,0 0 1,0 0-1,0-1 0,-1 1 1,0-1-1,0 0 1,-1 0-1,0 0 0,0 0 1,0-1-1,1-6 0,-3 12-66,0-1 0,0 1-1,0 0 1,0 0-1,0 0 1,0 0-1,0 0 1,-1 0 0,1-1-1,0 1 1,0 0-1,-1 0 1,1 0-1,-1 0 1,1 0-1,-1 0 1,0 0 0,1 0-1,-1 0 1,0 0-1,1 1 1,-1-1-1,0 0 1,0 0 0,0 1-1,0-1 1,0 0-1,0 1 1,0-1-1,0 1 1,0-1 0,0 1-1,0 0 1,0-1-1,0 1 1,0 0-1,-1 0 1,1 0 0,0 0-1,0 0 1,0 0-1,0 0 1,0 0-1,-1 0 1,1 1 0,0-1-1,0 0 1,0 1-1,0-1 1,-2 2-1,-3-1-40,1 1-1,-1 1 1,1-1-1,0 1 1,0 0-1,0 0 1,0 0-1,-9 8 0,6 0-37,-1-1 0,2 2-1,-1-1 1,2 1-1,-1 0 1,-5 15 0,11-23-63,-1 0 0,1 0 0,0 0 0,1 0 0,-1 1 0,1-1 0,-1 0 0,1 0 0,1 0 0,-1 0 0,1 5 0,0-7-61,-1 0 0,1 0 0,0 0 0,0 0-1,0 0 1,0 0 0,1 0 0,-1 0 0,0 0 0,1-1 0,0 1 0,-1-1 0,1 1 0,0-1 0,-1 1 0,1-1 0,0 0 0,0 0 0,0 0 0,0 0 0,4 1-1,4 0-1158,1 1 0,-1-2 0,0 0 0,0 0 0,14-1 0,-20 0 561,39 0-9812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094"/>
    </inkml:context>
    <inkml:brush xml:id="br0">
      <inkml:brushProperty name="width" value="0.025" units="cm"/>
      <inkml:brushProperty name="height" value="0.025" units="cm"/>
    </inkml:brush>
  </inkml:definitions>
  <inkml:trace contextRef="#ctx0" brushRef="#br0">257 0 15951,'0'0'3598,"-9"0"0,-11 1-2996,1 0-1,-1 1 1,1 0-1,0 2 1,-34 11-1,47-13-524,1-1-1,-1 1 1,1 1 0,0-1 0,0 1-1,0 0 1,0 0 0,1 0-1,-1 1 1,1-1 0,0 1 0,0 0-1,0 1 1,0-1 0,1 1-1,0-1 1,0 1 0,0 0 0,0 0-1,1 0 1,0 1 0,0-1-1,1 0 1,-1 1 0,1 0 0,-1 6-1,2-10-72,0 0 0,0-1 0,0 1-1,1 0 1,-1 0 0,0 0 0,1-1-1,-1 1 1,1 0 0,0 0 0,0-1-1,-1 1 1,1-1 0,0 1 0,0-1 0,0 1-1,1-1 1,-1 1 0,0-1 0,0 0-1,3 2 1,0-1 13,0 1 1,0-1-1,0 0 0,0 0 0,1-1 1,-1 1-1,1-1 0,5 1 0,10 1-25,0-2-1,0 0 1,20-2-1,-34 1-40,4-1-516,0 0 0,0-1 0,1 0 0,-1 0-1,17-7 1,-17 5-611,-2 0 1,1-1-1,-1 0 0,1 0 0,-1-1 0,8-8 0,13-15-6319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537"/>
    </inkml:context>
    <inkml:brush xml:id="br0">
      <inkml:brushProperty name="width" value="0.025" units="cm"/>
      <inkml:brushProperty name="height" value="0.025" units="cm"/>
    </inkml:brush>
  </inkml:definitions>
  <inkml:trace contextRef="#ctx0" brushRef="#br0">175 0 6054,'0'0'11605,"-9"4"-7894,0 2-3254,1-1 1,-1 1 0,1 1 0,1-1 0,-1 2 0,1-1 0,0 1 0,1 0-1,0 0 1,0 0 0,1 1 0,-8 17 0,1-1-195,2 0 1,0 0 0,2 1-1,1 0 1,0 0-1,2 1 1,-2 44 0,7-71-260,0 1 0,0 0 0,0-1 0,0 1 0,0-1 1,0 1-1,0 0 0,0-1 0,1 1 0,-1 0 0,0-1 1,0 1-1,0-1 0,1 1 0,-1-1 0,0 1 0,1 0 1,-1-1-1,1 1 0,-1-1 0,0 0 0,1 1 0,-1-1 1,1 1-1,0-1 0,-1 0 0,1 1 0,-1-1 0,2 1 1,21-3 214,20-20-537,-30 13-569,-1 0 0,-1 0 0,1-2 0,-2 1 1,1-1-1,15-23 0,-45 65 249,10-18 1034,0 0 0,1 0 1,1 1-1,0 0 1,1 0-1,1 1 0,0-1 1,1 1-1,-5 31 0,9-46-385,1 1 0,-1-1 0,0 1 0,1-1 0,-1 1 0,0-1 0,0 0 0,1 1 0,-1-1 0,1 1 0,-1-1 0,0 0-1,1 1 1,-1-1 0,1 0 0,-1 0 0,1 0 0,-1 1 0,1-1 0,-1 0 0,1 0 0,-1 0 0,1 0 0,-1 0-1,1 0 1,-1 0 0,1 0 0,-1 0 0,1 0 0,0 0 0,-1 0 0,1 0 0,-1 0 0,1 0 0,-1 0 0,1-1-1,-1 1 1,1 0 0,-1 0 0,0-1 0,1 1 0,-1 0 0,1-1 0,24-12 373,-21 10-494,1 0-434,-1-1 0,1 1 0,-1-1 0,1 0 1,-1-1-1,-1 1 0,1-1 0,0 1 0,-1-1 1,0 0-1,0 0 0,2-8 0,-10 14-5947,0 4 1852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143"/>
    </inkml:context>
    <inkml:brush xml:id="br0">
      <inkml:brushProperty name="width" value="0.035" units="cm"/>
      <inkml:brushProperty name="height" value="0.035" units="cm"/>
    </inkml:brush>
  </inkml:definitions>
  <inkml:trace contextRef="#ctx0" brushRef="#br0">47 162 20684,'-1'32'773,"1"1"-1,1-1 1,8 40 0,24 92 305,-21-114-870,-4-13 9,1 0 0,16 37 0,-24-72-200,-1-1 1,1 1-1,0-1 0,-1 1 0,1-1 0,0 1 1,0-1-1,0 0 0,0 1 0,0-1 0,2 2 1,-2-3-16,-1 0 1,0 0-1,0 0 0,0 0 1,0 0-1,0 0 1,1 0-1,-1 0 0,0 0 1,0 0-1,0 0 1,0 0-1,0 0 0,1 0 1,-1 0-1,0 0 1,0 0-1,0 0 0,0 0 1,0 0-1,1-1 1,-1 1-1,0 0 1,0 0-1,0 0 0,0 0 1,0 0-1,0 0 1,0 0-1,0 0 0,1-1 1,-1 1-1,0 0 1,0 0-1,0 0 0,0 0 1,0 0-1,0-1 1,0 1-1,0 0 1,0 0-1,2-16 54,-7-27-2,-1 1 0,-2 0 0,-15-45-1,15 58-34,-18-69 103,-51-125 1,68 206-115,12 33-1,12 34 27,-8-29-24,20 37-1,-24-52-12,1 0 1,-1 0 0,1-1-1,0 1 1,1-1-1,0 0 1,-1 0 0,2-1-1,-1 1 1,9 4-1,-12-8 4,0 0-1,0 0 0,0 0 1,0 0-1,0-1 0,0 1 0,0-1 1,0 0-1,0 1 0,0-1 1,0 0-1,1 0 0,-1-1 1,0 1-1,0 0 0,0-1 1,0 1-1,0-1 0,0 1 0,0-1 1,0 0-1,0 0 0,0 0 1,0 0-1,0 0 0,-1-1 1,1 1-1,0-1 0,-1 1 1,3-3-1,2-3 0,0-1 0,-1 0 0,0 1 1,0-2-1,7-14 0,-3-3 15,0-1-1,-2 0 1,0 0-1,3-44 1,-1 14 25,-6 48-29,0 15 3,0 19 12,-3-22-23,65 367-181,-59-342-152,1 0-1,2 0 1,0-1-1,2-1 1,17 33-1,-26-56 286,0 1 0,0-1 0,1 0 0,-1 0 0,1 0 0,0 0 0,5 4 0,-6-5-3,0-1 0,1 0 0,-1 0 0,1 0 0,-1-1 0,1 1 0,-1-1 0,1 1 0,3-1 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8.976"/>
    </inkml:context>
    <inkml:brush xml:id="br0">
      <inkml:brushProperty name="width" value="0.025" units="cm"/>
      <inkml:brushProperty name="height" value="0.025" units="cm"/>
    </inkml:brush>
  </inkml:definitions>
  <inkml:trace contextRef="#ctx0" brushRef="#br0">137 0 18706,'0'0'1334,"-3"12"460,-35 158 3159,30-121-4296,-1 88 0,9-73-469,0-40-839,0-37-2153,-2 0 2610,0 1 1,0 0-1,-1 1 0,-1-1 1,0 0-1,-1 1 0,0 0 1,0 0-1,-1 0 0,-9-10 0,-8-21 953,23 42-718,0 0 0,-1-1 0,1 1 0,0-1 0,0 1-1,0 0 1,-1-1 0,1 1 0,0-1 0,0 1 0,0-1 0,0 1-1,0-1 1,0 1 0,0-1 0,0 1 0,0-1 0,0 1 0,0 0 0,0-1-1,0 1 1,1-1 0,-1 1 0,0-1 0,0 1 0,0 0 0,1-1 0,-1 1-1,0-1 1,0 1 0,1-1 0,18-5 86,35 6-2320,-36 1 624,21-2-2451,3-3-2365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49.320"/>
    </inkml:context>
    <inkml:brush xml:id="br0">
      <inkml:brushProperty name="width" value="0.025" units="cm"/>
      <inkml:brushProperty name="height" value="0.025" units="cm"/>
    </inkml:brush>
  </inkml:definitions>
  <inkml:trace contextRef="#ctx0" brushRef="#br0">200 1 13453,'0'0'9710,"-12"0"-7927,2-1-1431,-1 2 0,0 0 0,0 0 0,1 1 0,-1 0 0,-11 4 0,16-4-248,0 0 1,0 1-1,0-1 1,1 1-1,-1 1 1,1-1-1,-1 1 0,1 0 1,0 0-1,0 0 1,1 1-1,0-1 1,-1 1-1,-2 6 1,6-10-128,0 0-1,1 0 1,-1 0 0,0 1 0,1-1 0,-1 0 0,1 0 0,0 1 0,-1-1-1,1 0 1,0 0 0,0 1 0,0-1 0,0 0 0,0 1 0,0-1 0,0 0-1,0 1 1,0-1 0,1 0 0,-1 1 0,1-1 0,-1 0 0,1 0-1,-1 0 1,1 1 0,0-1 0,-1 0 0,1 0 0,0 0 0,0 0 0,0 0-1,0 0 1,0 0 0,0 0 0,0-1 0,0 1 0,0 0 0,0-1 0,0 1-1,1-1 1,1 1 0,7 4-292,1-1 0,-1-1 0,1 0 0,13 2 0,-7-1-420,-2 0 283,-3-2 277,0 1 1,1 0-1,-2 1 1,1 1-1,0 0 1,-1 0-1,0 1 1,13 9-1,-23-14 249,-1-1-1,1 1 1,-1-1-1,1 1 1,-1-1 0,1 1-1,-1 0 1,1-1 0,-1 1-1,0-1 1,1 1-1,-1 0 1,0 0 0,1-1-1,-1 1 1,0 0-1,0-1 1,0 1 0,0 0-1,0 0 1,0-1-1,0 1 1,0 0 0,0 0-1,0-1 1,0 1 0,0 0-1,-1 0 1,1-1-1,0 1 1,0 0 0,-1-1-1,1 1 1,0 0-1,-1-1 1,1 1 0,-1-1-1,1 1 1,-1 0-1,1-1 1,-1 1 0,0-1-1,1 0 1,-1 1 0,1-1-1,-1 1 1,0-1-1,0 0 1,1 0 0,-1 1-1,0-1 1,1 0-1,-2 0 1,-46 15 1381,43-14-1408,-108 18-87,64-16-3902,19-3-4098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51.625"/>
    </inkml:context>
    <inkml:brush xml:id="br0">
      <inkml:brushProperty name="width" value="0.025" units="cm"/>
      <inkml:brushProperty name="height" value="0.025" units="cm"/>
    </inkml:brush>
  </inkml:definitions>
  <inkml:trace contextRef="#ctx0" brushRef="#br0">1 0 11723,'0'0'12812,"79"5"-11883,-22-1-577,3 1-255,5-2-65,-11-3-929,-7 0-3331,-8-12-6022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8:53.024"/>
    </inkml:context>
    <inkml:brush xml:id="br0">
      <inkml:brushProperty name="width" value="0.025" units="cm"/>
      <inkml:brushProperty name="height" value="0.025" units="cm"/>
    </inkml:brush>
  </inkml:definitions>
  <inkml:trace contextRef="#ctx0" brushRef="#br0">78 79 1602,'0'0'11995,"-8"-3"-10719,2-2-589,-13-6-238,0 8 4479,18 4-4872,1 0 0,-1 0 0,1 1 1,0-1-1,-1 0 0,1 0 0,0 0 0,-1 1 0,1-1 0,0 0 0,0 0 0,0 0 0,0 1 1,1-1-1,-1 0 0,0 2 0,5 5 914,4-21 250,-7 10-1074,0-1-1,-1 0 0,1 0 0,-1 0 0,0 0 1,0-1-1,0 1 0,-1 0 0,0 0 0,1-1 1,-1 1-1,-1 0 0,1 0 0,-1-5 1,0 9-114,1-1 0,0 1 0,-1-1 0,1 1 1,-1 0-1,1-1 0,0 1 0,-1 0 1,1-1-1,-1 1 0,1 0 0,-1 0 1,1-1-1,-1 1 0,1 0 0,-1 0 1,1 0-1,-1 0 0,1 0 0,-1 0 1,0 0-1,1 0 0,-1 0 0,1 0 1,-1 0-1,1 0 0,-1 0 0,1 0 1,-1 0-1,1 1 0,-1-1 0,1 0 0,-1 0 1,1 1-1,-1-1 0,1 0 0,0 0 1,-1 1-1,1-1 0,-1 1 0,1-1 1,0 0-1,-1 1 0,1-1 0,0 1 1,-1-1-1,1 1 0,-16 22-31,14-20-13,1-1 1,0 1-1,0 0 1,0 0 0,0-1-1,1 1 1,-1 0-1,1 0 1,0 0-1,0 0 1,0 0 0,0 4-1,1-6 10,-1 1-1,0-1 0,1 0 1,-1 0-1,1 0 1,-1 1-1,1-1 0,0 0 1,-1 0-1,1 0 1,0 0-1,0 0 0,0 0 1,0 0-1,0 0 1,0-1-1,0 1 0,0 0 1,0-1-1,2 2 1,0-1-55,0-1 1,0 1 0,1-1-1,-1 1 1,0-1 0,0 0 0,1 0-1,-1-1 1,0 1 0,0-1-1,1 1 1,-1-1 0,0 0 0,0 0-1,0-1 1,0 1 0,0 0-1,0-1 1,-1 0 0,1 0 0,3-2-1,-1 0-692,-1 0-1,1 0 0,-1 0 0,0-1 1,0 1-1,0-1 0,0 0 0,5-10 1,1-14-8140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03.126"/>
    </inkml:context>
    <inkml:brush xml:id="br0">
      <inkml:brushProperty name="width" value="0.025" units="cm"/>
      <inkml:brushProperty name="height" value="0.025" units="cm"/>
    </inkml:brush>
  </inkml:definitions>
  <inkml:trace contextRef="#ctx0" brushRef="#br0">309 1 6502,'-8'-1'4244,"3"1"-4023,0 1 0,0-1 0,0 1-1,-1 0 1,1 0 0,1 0 0,-1 1 0,0-1-1,0 1 1,0 1 0,1-1 0,0 0 0,-7 6 0,2-1 6,0 1 1,1-1 0,0 2 0,1-1 0,-12 18 0,0 5-128,2 1 0,1 1-1,-12 36 1,8-12 100,3 0 0,2 1 1,-10 84-1,20-98 63,2 0 1,2 1-1,1-1 0,3 0 1,11 57-1,-10-82-252,1-1-1,0 1 1,2-1-1,0 0 1,1-1 0,1 0-1,0 0 1,1-1-1,1 0 1,1-1 0,0 0-1,15 14 1,-18-21-46,1 0-1,-1-1 1,1 0 0,1 0 0,-1-1 0,1 0-1,0-1 1,0 0 0,1-1 0,-1 0 0,1-1 0,0 0-1,0-1 1,0-1 0,0 1 0,1-2 0,-1 0 0,0 0-1,23-5 1,-21 2 31,0-1 0,0-1 0,-1-1-1,1 0 1,-1 0 0,0-1 0,-1-1 0,0 0-1,0-1 1,-1 0 0,0-1 0,0 0 0,-1-1-1,-1 0 1,0-1 0,12-19 0,-4 3-21,-1 0 0,-2-1 0,-1-1 0,-1 0 0,-1-1 0,9-46 1,-9 20 102,-3 0 1,3-91-1,-11 118-30,-1 1 0,-2 0 0,0 0 0,-2 0 0,-2 0 0,-17-52 0,19 70-61,1 1 0,-1 1 0,0-1 0,-1 1-1,0 0 1,-1 0 0,0 1 0,0 0 0,0 0 0,-1 0 0,-1 1 0,-11-8 0,13 11-229,-1 0 0,1 0 0,-1 1 0,0 0 0,0 0 0,-14-2 0,12 3-488,0 1 0,0 1 1,-1 0-1,1 0 0,0 1 1,-10 1-1,-34 15-7160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17.671"/>
    </inkml:context>
    <inkml:brush xml:id="br0">
      <inkml:brushProperty name="width" value="0.025" units="cm"/>
      <inkml:brushProperty name="height" value="0.025" units="cm"/>
    </inkml:brush>
  </inkml:definitions>
  <inkml:trace contextRef="#ctx0" brushRef="#br0">62 39 6438,'0'0'4644,"-9"0"-1697,0 0-2016,6 0-612,0 1 0,0-1 0,0 0 0,0-1 0,0 1 0,-1 0 0,1-1 0,0 0-1,0 1 1,0-1 0,0-1 0,-3-1 0,6 3-229,0 0 0,0 0-1,1 0 1,-1 0 0,0 0 0,0 0-1,0 0 1,1 0 0,-1 0 0,0 0 0,0-1-1,0 1 1,1 0 0,-1 0 0,0 0-1,0 0 1,0 0 0,0-1 0,0 1-1,1 0 1,-1 0 0,0 0 0,0-1-1,0 1 1,0 0 0,0 0 0,0 0 0,0-1-1,0 1 1,0 0 0,0 0 0,0-1-1,0 1 1,0 0 0,0 0 0,0 0-1,0-1 1,0 1 0,0 0 0,0 0 0,0-1-1,0 1 1,0 0 0,0 0 0,0 0-1,0 0 1,-1-1 0,1 1 0,0 0-1,0 0 1,0 0 0,0-1 0,0 1-1,-1 0 1,1 0 0,0 0 0,0 0 0,0 0-1,-1 0 1,1 0 0,0-1 0,-1 1-1,21-3 595,-20 3-681,78-2 1011,117 10 0,-52 1-2153,-1-13-4031,-108-5-580,-15-10-4798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0:12.394"/>
    </inkml:context>
    <inkml:brush xml:id="br0">
      <inkml:brushProperty name="width" value="0.025" units="cm"/>
      <inkml:brushProperty name="height" value="0.025" units="cm"/>
    </inkml:brush>
  </inkml:definitions>
  <inkml:trace contextRef="#ctx0" brushRef="#br0">1 16 7751,'0'0'13229,"10"1"-12428,335 33 1857,-317-31-2800,1-2-1,-1-1 1,1-2 0,-1 0-1,0-2 1,0-1 0,0-1-1,34-13 1,-59 18-236,3-2-1955,-2-2-3412,-4-2-501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16.684"/>
    </inkml:context>
    <inkml:brush xml:id="br0">
      <inkml:brushProperty name="width" value="0.025" units="cm"/>
      <inkml:brushProperty name="height" value="0.025" units="cm"/>
    </inkml:brush>
  </inkml:definitions>
  <inkml:trace contextRef="#ctx0" brushRef="#br0">33 136 3972,'0'0'12833,"-6"3"-12016,-20 9-176,27-9 422,12-1-791,14-1-145,-2-8-68,-1-1 1,1-1-1,-1-1 0,-1-1 0,0-1 0,32-23 0,24-11 664,-50 28-125,-28 18-528,-26 7 351,-6 8-331,1 1 0,-35 25 0,-23 14 25,326-188-56,-277 161-938,-39 36 1,23-12-3974,35-35-1421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2.850"/>
    </inkml:context>
    <inkml:brush xml:id="br0">
      <inkml:brushProperty name="width" value="0.025" units="cm"/>
      <inkml:brushProperty name="height" value="0.025" units="cm"/>
    </inkml:brush>
  </inkml:definitions>
  <inkml:trace contextRef="#ctx0" brushRef="#br0">466 20 4260,'14'-15'17655,"-17"11"-12910,-10 8-3651,-13 11-1036,1 2 0,1 0-1,0 2 1,2 1-1,-24 25 1,13-12 119,-18 15-92,0-1-58,2 1 0,-60 78 0,105-117-1273,13-10-23,11-11-588,-2-4-1284,-1 0 1,26-32-1,-25 26 18,24-24-3502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214"/>
    </inkml:context>
    <inkml:brush xml:id="br0">
      <inkml:brushProperty name="width" value="0.025" units="cm"/>
      <inkml:brushProperty name="height" value="0.025" units="cm"/>
    </inkml:brush>
  </inkml:definitions>
  <inkml:trace contextRef="#ctx0" brushRef="#br0">0 4 2883,'0'0'19618,"7"-1"-18742,-6 1-829,1-1 0,-1 1 0,0-1 0,0 1 0,0 0 0,0 0 0,0-1 0,1 1 0,-1 0 0,0 0 0,0 0 0,0 1 0,0-1 1,1 0-1,-1 0 0,0 1 0,0-1 0,0 0 0,0 1 0,0-1 0,0 1 0,0-1 0,0 1 0,0 0 0,0-1 0,0 1 0,1 1 0,-1 3 114,1 0-1,-1-1 0,0 1 0,-1 0 1,1 0-1,-1 0 0,-1 9 1,1 34 509,-1-5-301,6 56 0,-3-85-437,1 1-1,0-1 0,1 0 1,0 0-1,1 0 0,1-1 1,12 23-1,-15-32-302,6 13-1571,-9-7-2840,-4-6-1570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0.740"/>
    </inkml:context>
    <inkml:brush xml:id="br0">
      <inkml:brushProperty name="width" value="0.035" units="cm"/>
      <inkml:brushProperty name="height" value="0.035" units="cm"/>
    </inkml:brush>
  </inkml:definitions>
  <inkml:trace contextRef="#ctx0" brushRef="#br0">39 657 19436,'-6'14'315,"1"0"0,1 0-1,0 0 1,1 1 0,0-1 0,1 1-1,1 0 1,0 0 0,1 0-1,1-1 1,0 1 0,1 0 0,6 20-1,-7-31-247,1 1 0,-1-1 0,1 0-1,0 0 1,1 0 0,-1 0 0,1-1-1,3 5 1,-5-7-55,0 0 0,-1-1 0,1 1 0,0 0 0,-1-1 0,1 1 0,0-1 0,0 1 0,0-1 0,0 0 0,0 1 0,0-1-1,-1 0 1,1 1 0,0-1 0,0 0 0,0 0 0,0 0 0,0 0 0,0 0 0,0 0 0,0 0 0,0 0 0,0 0 0,0 0 0,0-1 0,0 1 0,0 0 0,0-1 0,0 1 0,-1-1 0,1 1 0,0-1 0,0 1 0,0-1 0,-1 1 0,1-1 0,0 0-1,-1 1 1,1-1 0,0 0 0,0-1 0,3-4 9,0 0 0,-1 0 0,1-1 0,-1 1 0,-1-1 0,1 1 0,-1-1-1,0 0 1,-1 0 0,0 0 0,0 0 0,0 0 0,-1-10 0,0 6 21,-1-1-1,0 0 1,0 1 0,-1-1 0,-1 1 0,0 0-1,-7-17 1,8 25-19,0-1-1,0 1 0,0-1 1,0 1-1,-1 0 1,0 0-1,1 0 1,-1 0-1,0 0 1,0 0-1,-5-2 0,7 4-16,0 1 0,0-1-1,-1 1 1,1-1 0,0 1-1,0-1 1,0 1 0,-1 0-1,1 0 1,0 0 0,0 0-1,-1 0 1,1 0 0,0 0-1,0 0 1,-1 0 0,1 0-1,0 1 1,0-1-1,0 0 1,-1 1 0,1-1-1,0 1 1,0-1 0,0 1-1,0 0 1,0 0 0,0-1-1,0 1 1,0 0 0,0 0-1,1 0 1,-1 0 0,0 0-1,0 0 1,1 0 0,-1 0-1,1 0 1,-1 0 0,1 1-1,-1 1 1,-2 2-42,1 1 0,0 0 1,1 0-1,-1 0 0,1 0 0,1 1 1,-1-1-1,1 0 0,0 7 0,0-9-96,0-1 0,1 1-1,-1-1 1,1 1-1,0-1 1,0 1 0,0-1-1,0 0 1,1 0-1,-1 1 1,1-1 0,0 0-1,-1 0 1,2 0-1,-1-1 1,0 1 0,4 3-1,-4-5 4,0 0 0,-1 0 0,1 0-1,0 0 1,0-1 0,0 1 0,-1-1 0,1 1-1,0-1 1,0 0 0,0 1 0,0-1 0,0 0-1,0 0 1,0-1 0,-1 1 0,1 0 0,0-1-1,0 1 1,0-1 0,0 1 0,-1-1-1,1 0 1,0 0 0,-1 0 0,1 0 0,2-2-1,4-3-181,-1 1 0,-1-1 0,1-1 0,9-11 0,13-21-982</inkml:trace>
  <inkml:trace contextRef="#ctx0" brushRef="#br0" timeOffset="1">286 369 16003,'-1'-9'1484,"-4"15"-673,-4 22-85,2 6-80,1 0 1,2 0-1,1 0 0,2 1 0,1 0 0,8 56 1,-7-89-625,-1 4 35,1-1 0,0 0 0,0 1 0,0-1 0,1 0 0,0 0 1,0 0-1,0 0 0,0 0 0,1-1 0,0 1 0,3 4 0,-5-9-47,0 1 0,0 0 0,-1-1 0,1 1 1,0 0-1,0-1 0,0 1 0,0-1 0,0 0 0,0 1 0,0-1 1,0 0-1,0 0 0,0 1 0,0-1 0,0 0 0,0 0 0,0 0 1,0 0-1,0 0 0,0 0 0,0-1 0,0 1 0,0 0 0,0 0 1,0-1-1,0 1 0,0-1 0,0 1 0,-1-1 0,1 1 0,0-1 1,0 1-1,0-1 0,-1 0 0,1 1 0,0-1 0,0 0 0,-1 0 1,1 0-1,0-1 0,4-4 17,0-1 1,-1 0-1,1 0 0,3-10 1,4-12 39,-2-1 1,-1 0 0,-1 0 0,-1-1 0,-2 0 0,2-41 0,-4 2 193,-13-121 0,9 177-230,0-8 55,-1 1 1,-1-1-1,-1 1 0,-1 0 0,-15-40 0,9 45 58,11 16-141,0 0 1,0 0 0,0 0 0,0 0 0,-1 0 0,1 0 0,0 0 0,0 0 0,0-1 0,0 1 0,-1 0 0,1 0-1,0 0 1,0 0 0,0 0 0,0 0 0,-1 0 0,1 0 0,0 0 0,0 0 0,0 1 0,0-1 0,-1 0-1,1 0 1,0 0 0,0 0 0,0 0 0,0 0 0,0 0 0,-1 0 0,1 0 0,0 0 0,0 1 0,0-1 0,0 0-1,0 0 1,0 0 0,-1 0 0,1 0 0,0 1 0,0-1 0,0 0 0,0 0 0,0 0 0,0 1 0,-1 3 37,0 0 1,0 0 0,1 0 0,-1 0 0,1 0 0,1 8-1,5 65 352,3 0 0,4-1-1,3 0 1,35 99 0,-48-165-372,28 69 167,-26-70-218,-1-1 0,1 1-1,1-1 1,0 0 0,0-1-1,10 11 1,-15-17-11,-1 0-1,1 0 1,0 0 0,0 0 0,0 0 0,0 0-1,0 0 1,0-1 0,1 1 0,-1 0-1,0-1 1,0 1 0,1 0 0,-1-1 0,0 0-1,1 1 1,-1-1 0,0 0 0,1 0-1,-1 0 1,0 1 0,1-2 0,-1 1 0,0 0-1,1 0 1,-1 0 0,0 0 0,1-1-1,-1 1 1,0-1 0,1 1 0,-1-1 0,0 0-1,0 1 1,0-1 0,0 0 0,1 0-1,0-1 1,1-2-41,0 0-1,0 0 1,-1 0 0,0 0-1,1 0 1,-1-1 0,-1 1-1,1-1 1,-1 1-1,2-8 1,4-36-507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543"/>
    </inkml:context>
    <inkml:brush xml:id="br0">
      <inkml:brushProperty name="width" value="0.025" units="cm"/>
      <inkml:brushProperty name="height" value="0.025" units="cm"/>
    </inkml:brush>
  </inkml:definitions>
  <inkml:trace contextRef="#ctx0" brushRef="#br0">1 23 18033,'0'0'3491,"51"1"-704,-10 0-449,10-1-704,9 0-930,-3 0-319,-1 0-289,-1-3-160,-9-3-1153,-3-1-2563,-8-1-4836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3.985"/>
    </inkml:context>
    <inkml:brush xml:id="br0">
      <inkml:brushProperty name="width" value="0.025" units="cm"/>
      <inkml:brushProperty name="height" value="0.025" units="cm"/>
    </inkml:brush>
  </inkml:definitions>
  <inkml:trace contextRef="#ctx0" brushRef="#br0">367 58 4869,'0'0'13639,"1"-9"-11413,-1-25-218,0 33-1938,-1 0 0,0 0 0,1 0 0,-1 0 0,0 0 0,1 0 0,-1 1 1,0-1-1,0 0 0,0 0 0,0 1 0,0-1 0,0 1 0,0-1 1,0 1-1,0-1 0,0 1 0,0 0 0,0-1 0,0 1 0,0 0 1,0 0-1,0 0 0,0 0 0,0 0 0,-1 0 0,1 0 0,-2 1 1,-32 3 291,22 0-346,2 0 0,-1 2 0,1-1-1,-1 1 1,1 1 0,1 0-1,-1 0 1,1 1 0,1 0-1,-18 19 1,8-4 101,0 1 0,1 1 0,-22 40 0,25-38 349,2 1-1,-15 40 1,25-58-400,0 0-1,0 1 1,1-1 0,1 1-1,-1-1 1,2 1 0,0-1-1,0 1 1,0 0 0,5 17-1,-5-25-42,1 0 0,1 0-1,-1-1 1,0 1 0,1 0-1,-1-1 1,1 1 0,0-1-1,0 1 1,0-1 0,0 0-1,0 0 1,0 1-1,1-2 1,-1 1 0,1 0-1,3 2 1,1-1 85,-1-1 0,1 1 0,0-1-1,0 0 1,0-1 0,0 1 0,10-1 0,-4 0 110,1-1 0,-1 0 0,0-1 1,1-1-1,-1 0 0,0-1 0,22-8 1,-28 8-131,0-1 0,0 0 0,0-1 0,0 0 1,-1 0-1,0 0 0,0-1 0,0 1 0,0-1 1,-1-1-1,8-12 0,-12 17-67,1-1 0,-1 1 0,0 0 0,0-1-1,0 1 1,0-1 0,0 0 0,0 1 0,-1-1 0,1 0 0,-1 1 0,0-1 0,0 0-1,0 0 1,0 1 0,0-1 0,0 0 0,-1 0 0,0 1 0,1-1 0,-1 0 0,0 1 0,0-1-1,0 1 1,-1-1 0,1 1 0,-1 0 0,1 0 0,-1-1 0,0 1 0,0 0 0,0 0-1,0 1 1,0-1 0,0 0 0,0 1 0,-5-3 0,0 1-30,1 0 0,0 0 0,-1 1 0,1 0 1,-1 1-1,0-1 0,1 1 0,-15 0 0,20 1 6,-1-1 1,1 1-1,-1 0 0,0 0 1,1 0-1,-1 0 1,1 0-1,-1 1 0,0-1 1,1 0-1,-1 1 1,1-1-1,-1 1 0,1-1 1,-1 1-1,1 0 1,-1 0-1,1 0 0,0 0 1,0 0-1,-1 0 1,1 0-1,0 0 0,0 0 1,0 0-1,0 1 1,0-1-1,0 0 0,1 1 1,-1-1-1,0 1 0,1-1 1,-1 1-1,1-1 1,-1 1-1,1-1 0,0 1 1,-1 0-1,1-1 1,0 1-1,0-1 0,1 4 1,-1-4-1,0-1 1,1 1-1,-1 0 1,1 0-1,-1 0 1,1 0-1,-1 0 1,1 0-1,0 0 0,-1-1 1,1 1-1,0 0 1,-1-1-1,1 1 1,0 0-1,0-1 1,0 1-1,0-1 1,0 1-1,0-1 1,0 0-1,0 1 1,0-1-1,0 0 0,0 0 1,1 1-1,33 2 17,-28-3-13,26-1 28,1-1-1,-1-2 0,0-1 0,61-17 0,-57 12-24,-37 12-15,0-1 0,0 1 1,0 0-1,0-1 0,0 1 1,0-1-1,0 1 0,0 0 0,-1-1 1,1 1-1,-1-1 0,1 1 1,-1-1-1,0 1 0,-1 2 1,-54 84 13,39-64 38,1 1-1,2 0 1,-13 27-1,27-51-38,-1 1 0,0-1 0,1 0-1,-1 0 1,1 0 0,0 0 0,-1 0 0,1 0-1,0 1 1,0-1 0,0 0 0,0 0-1,0 0 1,0 0 0,0 1 0,0-1 0,0 0-1,1 0 1,0 3 0,-1-4-60,1 0 1,-1 1-1,1-1 0,0 0 1,-1 1-1,1-1 0,-1 0 1,1 0-1,0 0 1,-1 1-1,1-1 0,0 0 1,-1 0-1,1 0 0,0 0 1,-1 0-1,1 0 0,0 0 1,-1 0-1,1-1 1,0 1-1,-1 0 0,1 0 1,0-1-1,5-1-878,0 0 1,-1-1-1,0 0 1,0 0-1,0 0 1,7-6-1,12-16-6986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4.392"/>
    </inkml:context>
    <inkml:brush xml:id="br0">
      <inkml:brushProperty name="width" value="0.025" units="cm"/>
      <inkml:brushProperty name="height" value="0.025" units="cm"/>
    </inkml:brush>
  </inkml:definitions>
  <inkml:trace contextRef="#ctx0" brushRef="#br0">21 1 15535,'0'0'11509,"8"1"-10228,176 43 1823,-47-9-3074,-121-32-18,23 5-111,-38-7 79,1-1 1,-1 0-1,0 1 0,1-1 0,-1 1 0,0 0 0,1-1 0,-1 1 0,0 0 0,0 0 0,1 0 0,-1 0 0,0 0 0,0 0 0,0 0 0,0 0 0,0 0 0,-1 0 0,2 2 0,-2-2 11,0 0 0,0 0 0,0 0 0,0 0 0,0 0 0,0 0 0,-1 0 0,1 0 0,0 0 0,-1 0 0,1 0 0,-1 0 0,1 0 0,-1-1 0,1 1 0,-1 0-1,1 0 1,-1-1 0,0 1 0,1 0 0,-1 0 0,0-1 0,-1 1 0,-24 17-7,18-13 25,-168 96 385,-14 10 2,172-95-739,29-13-2459,34-16-5546,-13-4-1705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5:54.817"/>
    </inkml:context>
    <inkml:brush xml:id="br0">
      <inkml:brushProperty name="width" value="0.025" units="cm"/>
      <inkml:brushProperty name="height" value="0.025" units="cm"/>
    </inkml:brush>
  </inkml:definitions>
  <inkml:trace contextRef="#ctx0" brushRef="#br0">257 190 13100,'12'-12'1388,"3"-2"-757,1 1 794,-1-2 1,-1 0-1,0 0 0,-1-1 0,0-1 1,13-24-1,-26 41-1353,1-1 0,-1 0-1,1 1 1,-1-1 0,1 0 0,-1 0 0,0 1 0,1-1 0,-1 0 0,0 0-1,0 0 1,0 0 0,0 1 0,0-1 0,0 0 0,0 0 0,0 0 0,0 0 0,0 1-1,0-1 1,0 0 0,0 0 0,-1 0 0,1 0 0,0 1 0,-1-1 0,1 0 0,-1 0-1,1 1 1,0-1 0,-1 0 0,0 1 0,1-1 0,-1 0 0,1 1 0,-1-1 0,0 1-1,1-1 1,-1 1 0,0 0 0,0-1 0,1 1 0,-1-1 0,0 1 0,0 0 0,0 0-1,0 0 1,1-1 0,-1 1 0,0 0 0,0 0 0,0 0 0,-1 0 0,-6 1-2,1 0 0,-1 0 0,1 0 0,0 1 0,-8 2 0,-10 7 23,1 0 0,1 2-1,0 0 1,1 2-1,0 0 1,1 2-1,1 0 1,1 1-1,0 1 1,2 1-1,-29 40 1,40-51-51,1-1 1,0 2-1,0-1 1,1 1 0,0-1-1,0 1 1,1 0-1,1 0 1,0 1-1,-2 19 1,4-26-30,0 1 1,1-1-1,-1 1 1,1-1-1,0 1 1,0-1-1,1 1 1,-1-1-1,1 0 1,0 0-1,0 0 1,0 0-1,1 0 1,-1 0-1,1 0 1,0-1 0,0 0-1,0 1 1,1-1-1,-1 0 1,1-1-1,0 1 1,0-1-1,0 1 1,0-1-1,7 3 1,8 1 14,1 0 0,0-1 0,0-1 1,0-1-1,0-1 0,0 0 0,0-2 1,0 0-1,1-2 0,-1 0 0,0-1 1,0-1-1,0 0 0,-1-2 0,0-1 1,0 0-1,0-1 0,-1-1 0,0-1 1,-1 0-1,0-1 0,-1-1 0,24-23 1,-32 27-20,0-1 1,-1-1-1,0 1 0,-1-1 1,0-1-1,0 1 1,-1-1-1,-1 0 1,0 0-1,0 0 1,-1-1-1,0 1 1,1-21-1,-4 26-142,1 0 0,-1 0 1,-1-1-1,1 1 0,-1 0 0,0 0 0,-1-1 0,1 1 1,-1 0-1,0 0 0,-1 1 0,0-1 0,1 0 0,-2 1 1,1 0-1,-1-1 0,0 1 0,0 1 0,0-1 0,0 1 1,-1-1-1,0 1 0,0 1 0,0-1 0,0 1 1,-11-5-1,7 3-846,-1 2 0,0-1 1,0 1-1,0 1 0,-16-2 0,-8 2-5282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34.176"/>
    </inkml:context>
    <inkml:brush xml:id="br0">
      <inkml:brushProperty name="width" value="0.025" units="cm"/>
      <inkml:brushProperty name="height" value="0.025" units="cm"/>
    </inkml:brush>
  </inkml:definitions>
  <inkml:trace contextRef="#ctx0" brushRef="#br0">0 268 7847,'0'0'7693,"11"0"-7527,365-26 1828,390-13-1581,23 2 1087,-616 18-1340,344-34-208,1 42 112,-485 14-26,-27-2-32,0 0 0,0 0 0,1-1 0,-1 0 0,1-1 0,11-1 0,-15 1-168,-1 0 1,1 0-1,-1-1 0,0 1 1,0 0-1,0-1 1,0 1-1,0-1 1,0 0-1,0 0 0,0 0 1,-1 0-1,1 0 1,-1 0-1,1 0 1,-1 0-1,0-1 0,0 1 1,0-1-1,0 1 1,1-3-1,7-37-6287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4.214"/>
    </inkml:context>
    <inkml:brush xml:id="br0">
      <inkml:brushProperty name="width" value="0.025" units="cm"/>
      <inkml:brushProperty name="height" value="0.025" units="cm"/>
    </inkml:brush>
  </inkml:definitions>
  <inkml:trace contextRef="#ctx0" brushRef="#br0">101 79 8808,'3'-8'5339,"25"-62"2433,-30 101-7711,-2 1-1,-2-1 1,-1 0 0,-1-1-1,-2 0 1,0 0-1,-19 34 1,-22 70 47,47-103-150,4-30 34,0 0-1,0 0 0,0 0 1,0-1-1,1 1 1,-1 0-1,0 0 1,1-1-1,-1 1 0,1 0 1,-1 0-1,0-1 1,1 1-1,0 0 1,-1-1-1,1 1 1,-1-1-1,1 1 0,0-1 1,-1 1-1,2 0 1,1-1 6,0 1 1,0-1 0,0 1 0,0-1-1,1 0 1,-1 0 0,0-1-1,0 1 1,0-1 0,0 1 0,0-1-1,0 0 1,0 0 0,0 0-1,3-2 1,131-55 38,14-6-3341,-107 45 314,-4 0-1643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4.747"/>
    </inkml:context>
    <inkml:brush xml:id="br0">
      <inkml:brushProperty name="width" value="0.025" units="cm"/>
      <inkml:brushProperty name="height" value="0.025" units="cm"/>
    </inkml:brush>
  </inkml:definitions>
  <inkml:trace contextRef="#ctx0" brushRef="#br0">53 109 12460,'0'0'6272,"-5"13"-5759,-34 203 1773,30-159-1994,79-247 2260,-47 74-2499,-6 28-533,-23 109 318,1-4 144,1-1-1,0 1 1,1 0-1,1 0 1,0 0-1,1 0 1,2 22-1,-1-38 15,1 1 0,-1-1 0,0 0 0,1 0 0,-1 0-1,1 0 1,-1 1 0,1-1 0,-1 0 0,1 0 0,0 0-1,0 0 1,-1 0 0,1 0 0,0 0 0,0-1 0,0 1-1,0 0 1,0 0 0,0-1 0,0 1 0,0-1 0,1 1-1,-1-1 1,2 1 0,0 0 0,0-1 1,0 1-1,1-1 0,-1 0 1,0 0-1,0-1 0,1 1 1,-1-1-1,5-1 1,4-1 26,-1-2 1,0 1-1,-1-1 1,16-10 0,3-7-25,0-1 0,-2-1-1,0-2 1,32-41 0,-62 85-394,-29 60 260,20-53 65,1 1 0,1 1 0,1 0 0,2 0 0,-8 48 0,15-72-54,0 0 0,-1 0 0,1 0-1,0 0 1,1 0 0,-1 0 0,1 0 0,-1 0-1,1 0 1,0 0 0,0 0 0,0 0 0,3 4-1,-3-5-168,0-1 0,1 0-1,-1 1 1,1-1-1,0 0 1,-1 0-1,1 0 1,0 0 0,0 0-1,0 0 1,-1-1-1,1 1 1,0 0-1,0-1 1,0 0-1,0 1 1,0-1 0,0 0-1,0 0 1,3 0-1,18 0-4756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5.091"/>
    </inkml:context>
    <inkml:brush xml:id="br0">
      <inkml:brushProperty name="width" value="0.025" units="cm"/>
      <inkml:brushProperty name="height" value="0.025" units="cm"/>
    </inkml:brush>
  </inkml:definitions>
  <inkml:trace contextRef="#ctx0" brushRef="#br0">68 1 18898,'0'0'2658,"-28"52"-1921,14-16 224,-2 2-320,7 4-449,9-1-192,0-6-64,0-3-2435,7-11-4291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36.034"/>
    </inkml:context>
    <inkml:brush xml:id="br0">
      <inkml:brushProperty name="width" value="0.025" units="cm"/>
      <inkml:brushProperty name="height" value="0.025" units="cm"/>
    </inkml:brush>
  </inkml:definitions>
  <inkml:trace contextRef="#ctx0" brushRef="#br0">5 109 6534,'0'0'14232,"6"1"-13351,-5 0-826,0-1 0,0 1-1,0-1 1,0 0 0,0 1 0,-1-1-1,1 0 1,0 0 0,0 0 0,0 0 0,0 0-1,0 0 1,0 0 0,0 0 0,0 0-1,0 0 1,0 0 0,0-1 0,0 1-1,0 0 1,0-1 0,-1 1 0,1 0-1,0-1 1,0 1 0,0-1 0,-1 0-1,1 1 1,0-1 0,0 0 0,-1 1 0,1-1-1,-1 0 1,1 0 0,-1 1 0,1-1-1,0-2 1,1-3 341,-1-1 0,0 0 0,0 0 0,-1 1 1,0-12-1,0 17-349,-3-31 991,-2 19-648,4 13-381,1-1 0,0 1 0,0 0 0,-1 0 0,1 0 0,0 0 0,-1 0 0,1 0 0,0 0-1,-1 0 1,1 0 0,0 0 0,-1 0 0,1 0 0,0 0 0,-1 0 0,1 0 0,0 0 0,-1 0 0,1 0 0,0 0 0,-1 1 0,1-1 0,0 0 0,-1 0-1,1 0 1,0 0 0,0 1 0,-1-1 0,1 0 0,0 0 0,0 1 0,-1-1 0,1 0 0,0 1 0,0-1 0,0 1 0,-3 5-20,1 0 0,0 0 0,0 1 0,1-1 0,0 0 0,0 1 0,0 0 0,1-1 0,0 1 0,0-1 0,2 13 0,0 4-33,0 1-5,-2-23 49,0-1 0,0 1 0,0-1 0,0 1 0,0-1 0,0 1 0,0-1 0,0 1 0,0-1 0,0 1 0,0-1 0,1 1 0,-1-1 0,0 1 0,0-1 0,1 1 0,-1-1 0,0 0 0,1 1 0,-1-1 0,0 1 0,1-1 0,-1 0 0,0 1 0,1-1 0,-1 0 0,1 0 0,-1 1 0,1-1 0,-1 0 0,1 0 0,-1 0 0,1 0 0,-1 1 0,1-1 0,-1 0 0,1 0 0,-1 0 0,1 0 0,0 0 1,1-4 128,-1 1 0,0-1 0,0 1 0,0-1 0,0 0 1,-1 1-1,1-1 0,-1 0 0,0 1 0,0-1 0,0 0 0,-2-5 1,2 0 144,0 0-138,-3-26 534,3 34-657,0 0 0,0 0-1,-1 0 1,1 0 0,-1 0-1,1 0 1,-1 0 0,1 0-1,-1 0 1,1 0-1,-1 0 1,0 0 0,1 1-1,-1-1 1,0 0 0,0 1-1,0-1 1,0 0 0,0 1-1,1-1 1,-1 1-1,0-1 1,0 1 0,0 0-1,0-1 1,0 1 0,0 0-1,0 0 1,-2 0 0,2 0-17,1 0 0,-1 1 0,0-1 0,0 0 0,1 1 0,-1-1 0,0 1 0,1-1 0,-1 1 0,0 0 0,1-1 0,-1 1 0,1 0 0,-1-1 0,1 1 0,-1 0 0,1-1 0,0 1 0,-1 0 0,1 0 0,0 0 1,-1-1-1,1 1 0,0 0 0,0 0 0,0 0 0,0 0 0,0-1 0,0 1 0,0 2 0,0 32-188,0-29 160,-1-5 28,1 0 0,0 0 0,0 0 0,0 0 0,-1 0 1,1 0-1,0 0 0,0 0 0,0 1 0,0-1 0,1 0 1,-1 0-1,0 0 0,0 0 0,1 0 0,-1 0 0,1 0 1,-1 0-1,1 0 0,-1 0 0,1 0 0,-1-1 0,1 1 1,0 0-1,-1 0 0,1 0 0,0-1 0,0 1 0,0 0 1,0 0-1,1-2 11,-1 0-1,0 0 1,0 0 0,0 0 0,-1 0 0,1 0-1,0 0 1,0-1 0,-1 1 0,1 0-1,0 0 1,-1-1 0,1 1 0,-1 0 0,0-1-1,1 1 1,-1-1 0,0 1 0,0 0 0,0-1-1,0 1 1,0-3 0,0-53 62,0 56-485,0 19-3075,7 30-3850,-5-20 839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245"/>
    </inkml:context>
    <inkml:brush xml:id="br0">
      <inkml:brushProperty name="width" value="0.025" units="cm"/>
      <inkml:brushProperty name="height" value="0.025" units="cm"/>
    </inkml:brush>
  </inkml:definitions>
  <inkml:trace contextRef="#ctx0" brushRef="#br0">1 0 3748,'0'8'2713,"0"26"5105,0-2-4743,10 67-5503,9-11-3209,-15-58 2690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223"/>
    </inkml:context>
    <inkml:brush xml:id="br0">
      <inkml:brushProperty name="width" value="0.035" units="cm"/>
      <inkml:brushProperty name="height" value="0.035" units="cm"/>
    </inkml:brush>
  </inkml:definitions>
  <inkml:trace contextRef="#ctx0" brushRef="#br0">10 228 16476,'1'0'140,"1"0"1,-1-1-1,0 1 1,0-1 0,1 1-1,-1-1 1,0 1-1,0-1 1,0 0 0,1 1-1,-1-1 1,0 0-1,0 0 1,0 0 0,0 0-1,0 0 1,-1 0-1,1 0 1,0 0 0,1-2-1,13-28 912,-12 23-477,0 1-259,5-8 242,-1-1 1,-1 1-1,0-2 1,-1 1-1,-1 0 1,3-26-1,-7 41-527,0-1 0,0 1 1,0-1-1,0 0 0,0 1 0,0-1 0,-1 1 1,1-1-1,0 1 0,-1-1 0,1 0 0,-1 1 1,-1-3-1,2 4-18,-1 0 0,1-1 0,0 1 1,-1 0-1,1-1 0,0 1 0,-1 0 0,1 0 0,-1 0 0,1-1 1,-1 1-1,1 0 0,-1 0 0,1 0 0,0 0 0,-1 0 1,1 0-1,-1 0 0,1 0 0,-1 0 0,1 0 0,-1 0 0,1 0 1,-1 0-1,1 0 0,-1 0 0,1 0 0,-1 1 0,-2 0 23,1 1 0,-1-1 0,1 1-1,-1 0 1,1 0 0,0 0 0,0 0-1,0 0 1,0 1 0,0-1 0,1 1-1,-3 3 1,-4 11 113,0 1 0,2 1-1,0-1 1,1 1 0,0 0 0,-3 37-1,6-15 80,1 0 0,5 50-1,-4-90-222,8 66 224,-7-62-211,1 0 0,-1 0 0,0 0 0,1 0 0,0-1 0,0 1 0,1 0 0,-1-1 0,1 1 0,4 3 0,-7-7-20,1 0 0,0-1-1,-1 1 1,1-1-1,0 1 1,-1-1-1,1 1 1,0-1 0,0 0-1,0 1 1,-1-1-1,1 0 1,0 0-1,0 1 1,0-1 0,0 0-1,0 0 1,-1 0-1,1 0 1,0 0-1,0 0 1,0 0 0,0 0-1,0-1 1,-1 1-1,1 0 1,0 0-1,0-1 1,0 1 0,-1-1-1,1 1 1,0 0-1,0-1 1,-1 1-1,1-1 1,0 0 0,-1 1-1,1-1 1,-1 0-1,2 0 1,1-4-68,1 1 0,-1 0 0,0-1 0,4-8 0,2-8-426,0 0 1,-2 0-1,-1-1 0,5-28 0,8-91-1330,-14 85 978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590"/>
    </inkml:context>
    <inkml:brush xml:id="br0">
      <inkml:brushProperty name="width" value="0.025" units="cm"/>
      <inkml:brushProperty name="height" value="0.025" units="cm"/>
    </inkml:brush>
  </inkml:definitions>
  <inkml:trace contextRef="#ctx0" brushRef="#br0">4 0 3331,'0'0'-448,"0"51"3074,0-27-2530,0 0-224,0-2-1121</inkml:trace>
  <inkml:trace contextRef="#ctx0" brushRef="#br0" timeOffset="1">1 595 3235,'0'0'160,"3"65"-352,-3-37 3043,2-4-2979,2-3-2595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6.964"/>
    </inkml:context>
    <inkml:brush xml:id="br0">
      <inkml:brushProperty name="width" value="0.025" units="cm"/>
      <inkml:brushProperty name="height" value="0.025" units="cm"/>
    </inkml:brush>
  </inkml:definitions>
  <inkml:trace contextRef="#ctx0" brushRef="#br0">4 0 609,'0'47'2402,"0"-2"-2370,0-1-192,0 2 1601,0-5-448,0-5-673,0-2-288,-4-5-672,4-4-1987,0-3 770,0-2 1568,0-3 321,0 3 481,0-1 1152,0 4-928,0 4-673,0 2-705,0 2-448</inkml:trace>
  <inkml:trace contextRef="#ctx0" brushRef="#br0" timeOffset="1">22 973 3619,'0'0'6054,"0"73"-5093,0-37-833,0-9-64,0-2-320,3-4-577,-3-3-2178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7.309"/>
    </inkml:context>
    <inkml:brush xml:id="br0">
      <inkml:brushProperty name="width" value="0.025" units="cm"/>
      <inkml:brushProperty name="height" value="0.025" units="cm"/>
    </inkml:brush>
  </inkml:definitions>
  <inkml:trace contextRef="#ctx0" brushRef="#br0">1 1 3427,'0'0'-96,"10"67"64,-3-40-2210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7.776"/>
    </inkml:context>
    <inkml:brush xml:id="br0">
      <inkml:brushProperty name="width" value="0.025" units="cm"/>
      <inkml:brushProperty name="height" value="0.025" units="cm"/>
    </inkml:brush>
  </inkml:definitions>
  <inkml:trace contextRef="#ctx0" brushRef="#br0">28 1 2691,'0'0'9833,"-21"56"-9000,14-31 384,7 4-673,0 0 1,4 6 320,6 2-289,1 3-384,0 7-128,-4 3 33,-2 1-162,4 0-607,-4 0-1058,-3-6-384,1-6-929,5-5-3331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8.106"/>
    </inkml:context>
    <inkml:brush xml:id="br0">
      <inkml:brushProperty name="width" value="0.025" units="cm"/>
      <inkml:brushProperty name="height" value="0.025" units="cm"/>
    </inkml:brush>
  </inkml:definitions>
  <inkml:trace contextRef="#ctx0" brushRef="#br0">25 0 3587,'0'0'-256,"5"86"2402,-1-39-1761,-4 2 31,0-1-288,0-2-384,-6-3-2050</inkml:trace>
  <inkml:trace contextRef="#ctx0" brushRef="#br0" timeOffset="1">4 836 3459,'0'0'4228,"0"72"-3075,0-42-896,0-1-418,-4-5-2753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0.282"/>
    </inkml:context>
    <inkml:brush xml:id="br0">
      <inkml:brushProperty name="width" value="0.025" units="cm"/>
      <inkml:brushProperty name="height" value="0.025" units="cm"/>
    </inkml:brush>
  </inkml:definitions>
  <inkml:trace contextRef="#ctx0" brushRef="#br0">8 1 10634,'0'0'160,"-7"48"-2082,7-39-4900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0.658"/>
    </inkml:context>
    <inkml:brush xml:id="br0">
      <inkml:brushProperty name="width" value="0.025" units="cm"/>
      <inkml:brushProperty name="height" value="0.025" units="cm"/>
    </inkml:brush>
  </inkml:definitions>
  <inkml:trace contextRef="#ctx0" brushRef="#br0">13 0 5125,'0'0'7943,"-5"65"-7654,0-34 832,3 2-801,2 0-256,0 0 192,0-1 33,0 1-225,0-7-32,0-1-32,0-2-417,0-4-704,0-3-801,2-1-768,1-2-1794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1.015"/>
    </inkml:context>
    <inkml:brush xml:id="br0">
      <inkml:brushProperty name="width" value="0.025" units="cm"/>
      <inkml:brushProperty name="height" value="0.025" units="cm"/>
    </inkml:brush>
  </inkml:definitions>
  <inkml:trace contextRef="#ctx0" brushRef="#br0">55 0 7015,'0'0'2050,"0"53"-321,0-26-832,-4-1-1057,1 1-2819</inkml:trace>
  <inkml:trace contextRef="#ctx0" brushRef="#br0" timeOffset="1">23 542 3844,'0'0'576,"0"65"3140,-7-36-3844,0-4-321,-2-5-2081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1.379"/>
    </inkml:context>
    <inkml:brush xml:id="br0">
      <inkml:brushProperty name="width" value="0.025" units="cm"/>
      <inkml:brushProperty name="height" value="0.025" units="cm"/>
    </inkml:brush>
  </inkml:definitions>
  <inkml:trace contextRef="#ctx0" brushRef="#br0">34 0 2114,'0'0'2306,"0"55"-1825,-2-30 480,-3-1-225,-2-2-255,-2-1-385,7-3-929,-1-2-352,1-3 993,2 0 352,0-1 288,0 2-191,0-1-225,0 4-193,0 3-639</inkml:trace>
  <inkml:trace contextRef="#ctx0" brushRef="#br0" timeOffset="1">20 401 5317,'0'0'1986,"0"49"-1986,-5-31-769,-1 0 321,3-1 512,1-1 192,2-1 1249,0 1 609,0 1-640,0 0-289,0 1-320,0 1-449,2-2-128,-2-7-191,0-14-3332,-6-24-6375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2.371"/>
    </inkml:context>
    <inkml:brush xml:id="br0">
      <inkml:brushProperty name="width" value="0.025" units="cm"/>
      <inkml:brushProperty name="height" value="0.025" units="cm"/>
    </inkml:brush>
  </inkml:definitions>
  <inkml:trace contextRef="#ctx0" brushRef="#br0">8 1 14029,'0'0'7623,"-7"49"-6181,9-34-834,10-1-383,4 1-65,0-1-64,1-2-64,5 0 0,-1-5 32,-7 0-64,6-5 0,-1-2-384,6 0-1250,-6-15-1345,-1-7-2498,1-7-2338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1.661"/>
    </inkml:context>
    <inkml:brush xml:id="br0">
      <inkml:brushProperty name="width" value="0.035" units="cm"/>
      <inkml:brushProperty name="height" value="0.035" units="cm"/>
    </inkml:brush>
  </inkml:definitions>
  <inkml:trace contextRef="#ctx0" brushRef="#br0">1 55 18860,'6'22'2679,"30"223"1945,-1-3-2907,-24-185-1398,3-1 1,25 65-1,-34-108-315,0 0-1,1 1 1,0-2 0,1 1-1,1-1 1,10 14 0,-17-25-20,0 0 0,0 0 1,0 0-1,0 0 0,0 0 1,1 0-1,-1 0 1,0 0-1,0 0 0,1 0 1,-1-1-1,0 1 0,1-1 1,-1 1-1,0-1 1,1 1-1,-1-1 0,1 0 1,-1 0-1,1 0 0,-1 0 1,1 0-1,2 0 1,-2-1-16,0 0 1,0 0 0,0 0 0,-1 0 0,1-1-1,0 1 1,-1 0 0,1-1 0,-1 1-1,0-1 1,1 1 0,-1-1 0,0 0 0,2-3-1,2-7-165,0 0 0,0 0-1,-1 0 1,3-19 0,0-13-519,-1-1 0,-2-1 1,-5-72-1,-23-139-1377,15 179 1640,5 34 346,1 10 322,-2 0 0,-15-59 0,13 75 385,7 18-585,-1 0-1,1 0 1,0 0-1,0 0 1,0 0-1,0 0 1,0 0-1,-1 0 1,1 0 0,0 0-1,0 0 1,0 0-1,0 0 1,0 0-1,-1 0 1,1 0-1,0 0 1,0 0-1,0 0 1,0 0-1,0 1 1,0-1-1,0 0 1,-1 0-1,1 0 1,0 0-1,0 0 1,0 0-1,0 0 1,0 1-1,0-1 1,0 0-1,0 0 1,0 0-1,0 0 1,0 0-1,0 1 1,0-1-1,0 0 1,0 0-1,0 0 1,0 0-1,0 0 1,0 1-1,0-1 1,0 0-1,0 0 1,0 0-1,0 0 1,0 0-1,0 0 1,0 1-1,1 40 1344,40 273 2124,-23-223-3146,42 127 0,-56-205-730,1-1 0,0 0 1,0 0-1,8 11 0,-3-14-54,-10-8 435,1-1-1,-1 0 1,0 0-1,0 0 1,0 0-1,1 0 1,-1 0-1,0 0 1,0 0-1,0 0 0,1 0 1,-1 0-1,0 0 1,0 0-1,1 0 1,-1 0-1,0 0 1,0 0-1,1 0 1,-1 0-1,0 0 1,0 0-1,0 0 0,1 0 1,-1 0-1,0 0 1,0-1-1,0 1 1,1 0-1,-1 0 1,0 0-1,0 0 1,0 0-1,0-1 1,1 1-1,-1 0 0,0 0 1,0 0-1,0-1 1,0 1-1,0 0 1,0 0-1,0 0 1,0-1-1,0 1 1,0 0-1,0 0 0,0-1 1,1-19-666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2.731"/>
    </inkml:context>
    <inkml:brush xml:id="br0">
      <inkml:brushProperty name="width" value="0.025" units="cm"/>
      <inkml:brushProperty name="height" value="0.025" units="cm"/>
    </inkml:brush>
  </inkml:definitions>
  <inkml:trace contextRef="#ctx0" brushRef="#br0">197 0 8520,'0'0'11723,"-49"58"-10025,29-23-385,2 8-352,-6 6-192,4 5-225,-3 3-384,7 2-96,0-2-64,9-7-448,4-6-641,3-12-609,0-13-1120,3-13-2371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3.076"/>
    </inkml:context>
    <inkml:brush xml:id="br0">
      <inkml:brushProperty name="width" value="0.025" units="cm"/>
      <inkml:brushProperty name="height" value="0.025" units="cm"/>
    </inkml:brush>
  </inkml:definitions>
  <inkml:trace contextRef="#ctx0" brushRef="#br0">0 178 3972,'0'0'19405,"9"-7"-18103,169-158-181,-178 164-1121,0 1 0,1 0 0,-1-1 0,1 1 0,-1-1 0,0 1 0,1 0 0,-1-1-1,1 1 1,-1 0 0,1-1 0,-1 1 0,1 0 0,-1 0 0,1 0 0,-1-1 0,1 1 0,0 0-1,-1 0 1,1 0 0,-1 0 0,1 0 0,-1 0 0,1 0 0,0 0 0,-1 0 0,1 0 0,0 1-1,2 15 336,-16 38 432,9-38-782,-3 58-1811,8-66-1740,4-10-2642,7-12-8403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3.741"/>
    </inkml:context>
    <inkml:brush xml:id="br0">
      <inkml:brushProperty name="width" value="0.025" units="cm"/>
      <inkml:brushProperty name="height" value="0.025" units="cm"/>
    </inkml:brush>
  </inkml:definitions>
  <inkml:trace contextRef="#ctx0" brushRef="#br0">113 20 4292,'0'0'18636,"4"-4"-16815,6-10-643,-19 13-139,4 3-883,0-1 0,0 1 0,0 1 0,0-1 0,0 1 0,-6 4 1,5-2-79,0 0 0,0 0 0,0 0 0,1 0 1,0 1-1,0 0 0,0 0 0,1 1 0,0 0 1,0-1-1,0 1 0,1 0 0,0 1 0,1-1 1,0 0-1,0 1 0,0-1 0,1 1 0,-1 14 1,2-21-60,0 0 0,0 1 0,0-1 0,1 0 0,-1 1 1,0-1-1,1 0 0,-1 1 0,1-1 0,-1 0 0,1 0 1,-1 0-1,1 0 0,0 1 0,0-1 0,0 0 0,0 0 0,-1 0 1,1-1-1,0 1 0,1 0 0,-1 0 0,0 0 0,0-1 1,0 1-1,0-1 0,1 1 0,-1-1 0,0 1 0,0-1 1,1 0-1,-1 1 0,0-1 0,1 0 0,-1 0 0,0 0 0,1 0 1,-1 0-1,0 0 0,1-1 0,-1 1 0,0 0 0,0-1 1,1 1-1,-1-1 0,2 0 0,3-1 78,1 0 0,-1-1 0,0 0 0,1 0 0,-1 0 0,-1-1 0,11-7 0,-12 8-203,0-1 0,0 1 0,-1-1 0,1 0 0,-1 0 0,0 0 0,0-1 0,0 1 0,0-1 0,-1 0 0,0 1 0,0-1 0,0 0 0,-1 0 0,1 0 0,-1-1 1,0 1-1,-1 0 0,1-10 0,-2 14-184,1 0 0,0 0 0,-1 0 0,0 0 0,1 0 0,-1 0 0,0 0 0,1 0 0,-1 0 0,0 1 0,0-1 0,0 0 1,1 0-1,-1 1 0,0-1 0,0 1 0,0-1 0,0 1 0,0-1 0,-1 1 0,1-1 0,0 1 0,-2 0 0,1-1-716,-19-5-8966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5.783"/>
    </inkml:context>
    <inkml:brush xml:id="br0">
      <inkml:brushProperty name="width" value="0.025" units="cm"/>
      <inkml:brushProperty name="height" value="0.025" units="cm"/>
    </inkml:brush>
  </inkml:definitions>
  <inkml:trace contextRef="#ctx0" brushRef="#br0">62 58 7431,'0'0'5333,"2"-10"-2226,5-28-523,-7 28 1066,-5 13-2555,-4 9-737,-1 6-298,2 1-1,0 0 0,1 1 0,1 0 1,1 0-1,1 0 0,0 0 0,2 1 1,-1 21-1,3-41-56,0 1 1,0 0 0,0 0-1,0-1 1,1 1-1,-1 0 1,0-1 0,1 1-1,-1-1 1,1 1-1,-1 0 1,1-1 0,0 1-1,0-1 1,-1 1-1,1-1 1,0 0-1,0 1 1,1-1 0,-1 0-1,0 0 1,0 0-1,1 0 1,2 2 0,-1-2 11,0 0 0,0 0 1,0 0-1,1 0 0,-1-1 1,0 0-1,0 0 1,0 0-1,1 0 0,-1 0 1,0 0-1,4-2 0,7-1 38,-1-1-1,0 0 0,0-1 1,0-1-1,14-8 0,-9 2-15,-1-1 0,0-1 1,0 0-1,16-21 0,-10 13 92,-33 57 843,5-26-858,1 0 1,0 1 0,1 0 0,0 0 0,1 0-1,0 0 1,-2 14 0,5-23-101,-1 0 1,0 0 0,1 0-1,-1 0 1,1-1-1,-1 1 1,1 0 0,-1 0-1,1-1 1,-1 1-1,1 0 1,0 0 0,-1-1-1,1 1 1,0-1-1,-1 1 1,1-1 0,0 1-1,0-1 1,0 1-1,0-1 1,0 0 0,-1 1-1,1-1 1,0 0-1,0 0 1,0 0 0,0 0-1,0 0 1,0 0-1,0 0 1,0 0 0,0 0-1,0 0 1,0 0-1,-1-1 1,1 1 0,0 0-1,0-1 1,0 1-1,1-1 1,42-13 482,32-32-197,-62 37-324,-1 0-1,1 0 1,1 2-1,-1-1 0,1 2 1,16-5-1,-30 10 12,0 1 0,0 0-1,-1 0 1,1 0-1,0 0 1,0-1 0,0 1-1,-1 0 1,1 0-1,0 1 1,0-1 0,0 0-1,0 0 1,-1 0 0,1 0-1,0 1 1,0-1-1,-1 0 1,1 1 0,0-1-1,0 1 1,-1-1-1,1 1 1,-1-1 0,1 1-1,0-1 1,-1 1 0,1 0-1,-1-1 1,1 1-1,-1 0 1,1 0 0,0 3 15,0-1 0,0 0 1,0 0-1,-1 0 0,1 0 0,-1 0 1,0 1-1,0-1 0,0 3 1,-14 68 424,14-73-425,-1 1 17,0 1 1,0 0-1,1 0 0,-1 0 0,1 0 0,0 0 1,-1 0-1,2 0 0,-1 0 0,1 5 1,8-4 31,11-15-378,39-37-5115,-20 13-3337,-9 8-2069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6.146"/>
    </inkml:context>
    <inkml:brush xml:id="br0">
      <inkml:brushProperty name="width" value="0.025" units="cm"/>
      <inkml:brushProperty name="height" value="0.025" units="cm"/>
    </inkml:brush>
  </inkml:definitions>
  <inkml:trace contextRef="#ctx0" brushRef="#br0">161 116 12812,'0'0'3689,"-11"0"-203,1 0-2739,0 1 0,-1 0 0,1 0 0,0 1 0,-1 1 0,-15 5 0,23-7-637,-1 1 0,0 0 1,1-1-1,-1 1 0,1 1 0,0-1 0,0 0 1,-1 1-1,1 0 0,1-1 0,-1 1 0,0 0 1,1 1-1,0-1 0,-1 0 0,1 1 1,1-1-1,-1 1 0,0 0 0,1-1 0,0 1 1,0 0-1,-1 7 0,2-9-101,0 0 1,0 0-1,0-1 1,0 1-1,1 0 1,-1 0-1,0 0 1,1 0-1,0-1 1,-1 1-1,1 0 1,0-1-1,0 1 1,0 0-1,0-1 0,0 1 1,0-1-1,1 1 1,-1-1-1,0 0 1,1 0-1,-1 1 1,1-1-1,-1 0 1,1 0-1,0-1 1,-1 1-1,1 0 0,0 0 1,0-1-1,-1 1 1,1-1-1,0 0 1,0 1-1,0-1 1,0 0-1,0 0 1,2 0-1,9 0 24,0 0 0,0 0 0,0-1 0,17-4 0,-11 0-55,0-1 0,0 0 1,0-2-1,0 0 0,-1-1 1,-1-1-1,0-1 0,0 0 0,-1-1 1,0-1-1,-1-1 0,-1 0 1,0 0-1,23-33 0,-21 5-72,-16 41 94,0 1-1,1-1 1,-1 0-1,0 1 0,0-1 1,0 0-1,0 0 0,0 1 1,0-1-1,0 0 0,0 1 1,-1-1-1,1 0 1,0 0-1,0 1 0,-1-1 1,1 0-1,0 1 0,-1-1 1,1 1-1,-1-2 0,0 2 2,0 0-1,0-1 0,0 1 1,1 0-1,-1 0 0,0 0 0,0 0 1,0 0-1,0 0 0,0 0 0,0 0 1,0 0-1,0 0 0,0 1 1,0-1-1,1 0 0,-1 1 0,0-1 1,0 0-1,0 1 0,0-1 1,0 2-1,-6 2 14,1 0 0,0 1 1,0 0-1,0 0 1,0 1-1,1 0 0,0 0 1,0 0-1,1 0 0,0 1 1,0-1-1,0 1 0,-4 11 1,3-5 2,1-1 1,0 1-1,1 0 1,0 0 0,1 0-1,1 0 1,-1 17-1,2-27-60,0 0 0,1 0 0,-1 1 0,1-1 0,-1 0 0,1 0-1,0 0 1,0-1 0,0 1 0,0 0 0,1 0 0,-1-1 0,1 1-1,0 0 1,0-1 0,0 0 0,0 1 0,0-1 0,0 0 0,0 0-1,1 0 1,-1 0 0,1-1 0,0 1 0,-1-1 0,1 1 0,4 0-1,3 1-1109,1 0-1,0-1 1,0 0-1,0-1 0,0 0 1,14-1-1,13 0-8359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1.507"/>
    </inkml:context>
    <inkml:brush xml:id="br0">
      <inkml:brushProperty name="width" value="0.025" units="cm"/>
      <inkml:brushProperty name="height" value="0.025" units="cm"/>
    </inkml:brush>
  </inkml:definitions>
  <inkml:trace contextRef="#ctx0" brushRef="#br0">11 44 4484,'0'-12'147,"0"-10"6562,0 13-413,0 23-4442,-6 50 437,4-49-2003,0 1 1,1 0-1,2 23 0,-1-38-274,0 0 0,0 0 0,0 0 1,0 0-1,1 0 0,-1 0 0,0 0 1,1 0-1,-1-1 0,1 1 0,-1 0 1,1 0-1,-1 0 0,1 0 0,0-1 0,-1 1 1,1 0-1,0-1 0,0 1 0,-1 0 1,1-1-1,0 1 0,0-1 0,0 1 1,0-1-1,0 1 0,0-1 0,1 0 1,1 1 31,0-1 1,1 1 0,-1-1 0,0 0-1,0 0 1,1-1 0,-1 1 0,6-2-1,3-2 36,-1 1 0,-1-1 0,1-1 1,11-6-1,16-18-14,-32 23 79,1 0-1,-1 1 1,1 0 0,0 1-1,0-1 1,1 1-1,-1 1 1,15-6 0,-21 9-124,-1 0 0,1 1 0,-1-1 1,1 0-1,-1 0 0,1 0 1,-1 0-1,1 0 0,-1 1 1,1-1-1,-1 0 0,1 0 1,-1 1-1,1-1 0,-1 0 1,1 1-1,-1-1 0,0 1 0,1-1 1,-1 0-1,0 1 0,1-1 1,-1 1-1,0-1 0,1 1 1,-1-1-1,0 1 0,0-1 1,0 1-1,0 0 0,1-1 1,-1 1-1,0-1 0,0 1 1,0-1-1,0 1 0,0-1 0,0 1 1,0 0-1,-1-1 0,1 1 1,0 0-1,0 0-12,0 0 0,-1 0 0,1 0-1,0 0 1,0-1 0,0 1 0,0 0 0,1 0 0,-1 0-1,0 0 1,0 0 0,0 0 0,1 0 0,-1-1 0,1 1 0,-1 0-1,0 0 1,1 0 0,-1-1 0,1 1 0,0 0 0,-1 0-1,1-1 1,0 1 0,-1-1 0,1 1 0,0-1 0,0 1 0,-1-1-1,1 1 1,0-1 0,0 1 0,0-1 0,0 0 0,-1 0-1,1 1 1,2-1 0,7-1 41,0-1 1,1 0-1,-1-1 0,0 0 0,-1-1 1,1 0-1,0 0 0,-1-1 0,0 0 1,12-10-1,-10 8-57,-1 1 0,1 0 0,0 0-1,1 1 1,-1 0 0,1 1 0,17-4 0,-29 8 0,1 0 1,0-1-1,0 1 0,0 0 1,-1 0-1,1 0 0,0 0 1,0 0-1,0 0 0,0 0 1,-1 0-1,1 0 0,0 1 1,0-1-1,0 0 0,-1 1 1,1-1-1,0 0 0,0 1 1,-1-1-1,1 1 0,0-1 1,-1 1-1,1-1 0,0 1 1,-1-1-1,1 1 0,-1 0 1,1-1-1,-1 1 1,1 1-1,0 0 3,-1 1 1,0-1 0,1 0-1,-1 1 1,0-1-1,0 0 1,0 0-1,-1 1 1,1-1 0,-1 0-1,0 4 1,-3 4 49,1 1 0,-2-1 0,-10 19 1,1-8 23,-13 22-70,29-49-1652,-1-1 0,-1 1-1,1-1 1,-1 1-1,-1-13 1,0-3-2952,1-14-3801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1.899"/>
    </inkml:context>
    <inkml:brush xml:id="br0">
      <inkml:brushProperty name="width" value="0.025" units="cm"/>
      <inkml:brushProperty name="height" value="0.025" units="cm"/>
    </inkml:brush>
  </inkml:definitions>
  <inkml:trace contextRef="#ctx0" brushRef="#br0">1 0 6342,'0'0'14734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2.341"/>
    </inkml:context>
    <inkml:brush xml:id="br0">
      <inkml:brushProperty name="width" value="0.025" units="cm"/>
      <inkml:brushProperty name="height" value="0.025" units="cm"/>
    </inkml:brush>
  </inkml:definitions>
  <inkml:trace contextRef="#ctx0" brushRef="#br0">83 107 15759,'0'0'4452,"-8"3"-3315,4-1-974,-1-1 1,1 1-1,-1 1 0,1-1 0,0 1 0,0-1 1,0 1-1,1 0 0,-1 1 0,1-1 0,0 0 1,-1 1-1,2 0 0,-1 0 0,0 0 0,1 0 1,0 0-1,0 1 0,0-1 0,0 1 0,1-1 1,-1 1-1,1 0 0,0-1 0,1 1 0,-1 0 1,1 7-1,0-11-120,1 0 1,-1 1-1,1-1 0,-1 1 1,1-1-1,-1 0 0,1 1 1,0-1-1,-1 0 0,1 0 1,0 0-1,0 0 1,0 1-1,0-1 0,0 0 1,0-1-1,0 1 0,1 0 1,-1 0-1,0 0 0,0-1 1,1 1-1,-1-1 0,0 1 1,1-1-1,-1 1 1,1-1-1,-1 0 0,1 1 1,-1-1-1,0 0 0,1 0 1,2-1-1,5 2 96,1-1-1,-1-1 1,1 1 0,11-4-1,-3-1-85,-1 0 0,0-1 0,0-1 0,0-1 0,-1 0 0,-1-2 0,29-20 0,-33 22-50,-1 0 0,0-1 0,-1 0 0,0 0 0,-1-1 0,1 0 0,-2-1-1,0 0 1,0 0 0,-1 0 0,10-24 0,-16 34-2,0 0-1,1 1 0,-1-1 1,0 1-1,0-1 0,1 0 0,-1 1 1,0-1-1,0 0 0,0 0 1,0 1-1,0-1 0,0 0 1,0 1-1,0-1 0,0 0 1,0 1-1,0-1 0,-1 0 0,1 1 1,0-1-1,0 0 0,-1 1 1,1-1-1,0 0 0,-1 1 1,1-1-1,0 1 0,-1-1 1,0 0-1,-19 5-67,-21 26 18,32-19 51,-1 0 0,1 1 0,1 1 1,-12 22-1,18-30 1,-1 0-1,1 1 1,0-1-1,0 0 1,1 1 0,0-1-1,0 1 1,0 0 0,1-1-1,-1 1 1,1 0-1,1 0 1,-1-1 0,1 1-1,2 8 1,-2-12 3,0-1 0,1 1-1,-1 0 1,1 0 0,0-1 0,-1 1-1,1 0 1,0-1 0,0 0 0,0 0 0,0 1-1,0-1 1,0 0 0,0 0 0,1-1-1,-1 1 1,0 0 0,0-1 0,1 0 0,-1 1-1,0-1 1,1 0 0,-1 0 0,0 0-1,1 0 1,2-1 0,4 0 6,-1 0 0,0 0 0,1 0 0,-1-1 0,0 0 0,11-5 0,-7 0-84,0 1 0,0-2 0,-1 0 0,0 0 0,12-12-1,-18 16 40,-1-1 0,1 0 0,-1 0 0,0-1-1,0 1 1,0-1 0,-1 0 0,0 0-1,0 0 1,-1 0 0,1 0 0,1-11-1,-3 16 32,-1 0-1,0 1 1,0-1-1,0 1 0,0-1 1,0 0-1,0 1 1,0-1-1,0 0 0,0 1 1,0-1-1,0 0 1,0 1-1,0-1 0,0 1 1,-1-1-1,1 0 1,0 1-1,0-1 1,-1 1-1,1-1 0,-1 1 1,1-1-1,0 1 1,-1-1-1,1 1 0,-1-1 1,1 1-1,-1-1 1,1 1-1,-1 0 0,0-1 1,-23 3-18,-21 23 141,41-21-70,-1 0 0,1 0 0,0 1 0,0-1 0,0 1 0,1 0 0,0 0 0,0 1 0,0-1 0,-3 9 0,6-12-42,-1 0-1,1-1 0,0 1 0,0-1 1,-1 1-1,1 0 0,0-1 1,1 1-1,-1 0 0,0-1 1,0 1-1,1-1 0,-1 1 1,1 0-1,-1-1 0,1 1 0,0-1 1,0 0-1,-1 1 0,1-1 1,0 1-1,0-1 0,1 0 1,-1 0-1,0 0 0,0 0 1,0 0-1,1 0 0,-1 0 1,1 0-1,-1 0 0,0 0 0,1-1 1,-1 1-1,1-1 0,0 1 1,-1-1-1,1 0 0,-1 1 1,1-1-1,0 0 0,2 0 1,38 5-416,0-2-1,1-2 1,62-6 0,11 0-511,-157 19 4484,39-14-3509,1 0 0,0 0 0,0 0-1,0 0 1,0 0 0,0-1 0,0 1 0,0 0-1,0-1 1,0 1 0,0-1 0,0 1 0,0-1 0,0 1-1,0-1 1,0 0 0,0 0 0,0 1 0,1-1-1,-1 0 1,0 0 0,1 0 0,-1 0 0,0 0-1,1 0 1,-1 0 0,1 0 0,-1-2 0,-1-1-21,1-1-1,0 0 1,-1-1 0,2 1 0,-1 0 0,1 0 0,0-7 0,-1 7-203,1 0-1,1 0 1,-1 0 0,1 0 0,-1 0 0,1 0 0,1 1-1,-1-1 1,1 0 0,0 0 0,0 1 0,0-1-1,0 1 1,1 0 0,0-1 0,4-4 0,0 6-472,0 1 0,-1-1 1,1 1-1,0 0 0,0 1 0,1 0 1,-1 0-1,8 0 0,24-4-4738,11-6-4755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3.774"/>
    </inkml:context>
    <inkml:brush xml:id="br0">
      <inkml:brushProperty name="width" value="0.025" units="cm"/>
      <inkml:brushProperty name="height" value="0.025" units="cm"/>
    </inkml:brush>
  </inkml:definitions>
  <inkml:trace contextRef="#ctx0" brushRef="#br0">106 0 5733,'0'0'10480,"-2"10"-7010,-7 18-2053,-1 0 1,-14 27 0,-21 54 1409,41-98-2701,1 1-1,0 0 0,1 0 0,0 0 0,1 1 1,0-1-1,2 16 0,-1-26-118,1 1 1,0-1 0,0 0-1,-1 1 1,1-1-1,0 0 1,1 1-1,-1-1 1,0 0-1,1 0 1,-1 0 0,1 0-1,0-1 1,-1 1-1,1 0 1,0-1-1,0 1 1,0-1-1,0 1 1,1-1-1,-1 0 1,0 0 0,0 0-1,1 0 1,-1 0-1,1-1 1,-1 1-1,1-1 1,-1 0-1,1 1 1,-1-1-1,1 0 1,2-1 0,4 1-300,1 0 0,0-1 1,0 0-1,0 0 0,0-1 1,-1-1-1,12-4 0,-3 0-2406,0-2 1,31-19-1,-42 23 1996,0 0 0,-1 0 0,0-1 0,0 0 0,6-7 0,3-18 756,-14 30 121,-1 1 0,0 0 0,0-1 0,0 1 0,0-1 0,0 1 0,0 0 0,0-1 0,0 1 0,0 0 0,0-1 0,0 1-1,0-1 1,0 1 0,0 0 0,0-1 0,0 1 0,0-1 0,-1 1 0,1 0 0,0-1 0,0 1 0,0 0 0,-1-1 0,1 1 0,0 0 0,0 0 0,-1-1 0,1 1 0,0 0 0,-1 0 0,1-1 0,0 1 0,-1 0 0,1 0 0,0 0 0,-1-1 0,1 1 0,-1 0 0,-21 1 2494,-21 15-908,12 13-325,23-11-746,8-17-680,0-1 1,0 1 0,0-1 0,0 1 0,0-1 0,1 1-1,-1-1 1,0 1 0,0-1 0,1 0 0,-1 1-1,0-1 1,1 1 0,-1-1 0,0 0 0,1 1-1,-1-1 1,1 0 0,-1 1 0,1-1 0,-1 0 0,1 0-1,-1 1 1,1-1 0,-1 0 0,1 0 0,-1 0-1,1 0 1,-1 0 0,1 0 0,-1 1 0,1-1-1,0-1 1,11 3 21,1-2 0,-1 1 0,1-2 0,-1 0 0,0 0 0,1-1 0,15-5 0,81-32-677,-58 18-103,-51 21 758,0 0-1,1 0 0,-1-1 1,0 1-1,0 0 1,1 0-1,-1 0 1,0 0-1,0 0 1,1 0-1,-1 0 0,0-1 1,1 1-1,-1 0 1,0 0-1,0 0 1,1 0-1,-1 0 0,0 0 1,1 0-1,-1 0 1,0 1-1,0-1 1,1 0-1,-1 0 1,0 0-1,1 0 0,-1 0 1,0 0-1,0 0 1,0 1-1,1-1 1,-1 0-1,0 0 1,0 0-1,1 1 0,-1-1 1,-3 13 405,-15 21 296,15-30-610,2-2-67,-2 1 24,1 1-1,1-1 1,-1 0 0,0 0-1,1 1 1,0-1 0,0 0-1,0 1 1,0-1-1,0 1 1,0 4 0,2-7-48,-1-1 0,1 1 1,-1-1-1,1 1 1,-1-1-1,1 1 1,0-1-1,-1 1 0,1-1 1,-1 0-1,1 1 1,0-1-1,0 0 0,-1 0 1,1 1-1,0-1 1,-1 0-1,1 0 1,0 0-1,0 0 0,-1 0 1,1 0-1,0 0 1,-1 0-1,1 0 0,1-1 1,23-1 140,-5-4-207,0-1 0,0-1 1,-1-1-1,0 0 0,33-23 0,23-11-1707,-93 77 1384,18-34 380,0 1 0,0-1 1,0 0-1,0 1 0,1-1 0,-1 0 0,0 1 0,0-1 0,1 0 1,-1 0-1,0 1 0,1-1 0,-1 0 0,0 0 0,1 1 1,-1-1-1,0 0 0,1 0 0,-1 0 0,0 0 0,1 1 1,-1-1-1,0 0 0,1 0 0,-1 0 0,1 0 0,-1 0 0,0 0 1,1 0-1,-1 0 0,1 0 0,-1 0 0,0 0 0,1-1 1,-1 1-1,1 0 0,-1 0 0,16-3 67,31-18-206,-41 17-122,1 1 0,-1 0 0,1 0 0,0 0 0,-1 0 0,1 1 0,1 1 0,-1-1 0,9 0 0,-15 2 242,-1 1 0,1-1 0,0 1 1,-1-1-1,1 1 0,0-1 1,-1 1-1,1 0 0,0-1 1,-1 1-1,1 0 0,-1-1 0,1 1 1,-1 0-1,1 0 0,-1-1 1,0 1-1,1 0 0,-1 0 0,0 0 1,0 0-1,0-1 0,0 1 1,1 0-1,-1 0 0,0 0 0,0 0 1,-1 0-1,1 0 0,0-1 1,0 1-1,-1 2 0,-4 31 106,-9 25 92,-25 125 2058,38-173-2113,-2 1-1,1-1 0,-2 1 0,1-1 0,-2 0 0,-9 18 0,12-25-116,0-1-1,0 0 0,-1 1 0,1-1 1,-1 0-1,0 0 0,0-1 0,0 1 1,0-1-1,0 1 0,0-1 0,-1 0 1,0 0-1,1-1 0,-1 1 0,0-1 1,1 1-1,-1-1 0,0 0 0,0-1 1,0 1-1,-7-1 0,10 0-6,-1 0 0,1 0 0,-1 0 1,1 0-1,0-1 0,-1 1 0,1 0 0,-1-1 0,1 1 0,0-1 0,0 0 0,-1 1 1,1-1-1,0 0 0,0 0 0,0 0 0,0 0 0,0 0 0,0 0 0,0 0 1,0 0-1,-1-2 0,0-1 1,0 0 1,1 0-1,-1 0 1,1 0 0,0 0-1,0 0 1,-1-8-1,2-2-63,-1-1 0,2 1 0,3-26 1,0 26-23,0-1 0,1 1 0,1 0 0,0 0 0,0 0 1,2 1-1,0 0 0,0 1 0,1 0 0,20-21 0,11-7-327,66-52 0,-98 86 407,13-12 1,-5 5 8,0-1-1,2 2 1,24-14 0,-46 29 68,0 1 0,1 0 0,-1 0 0,1 0 0,0 0 0,0 1 1,-3 4-1,-6 8 155,8-11-176,-1-1 20,2-1 0,-1 0 0,0 1 0,1 0 0,0 0-1,0 0 1,0 0 0,1 0 0,-1 1 0,1-1 0,1 1 0,-1 0-1,1-1 1,0 1 0,0 0 0,0 9 0,2-14-54,0 1 1,1 0-1,-1-1 0,0 1 1,0-1-1,1 0 0,-1 0 1,1 1-1,-1-1 0,1 0 1,-1 0-1,1 0 1,0 0-1,0-1 0,-1 1 1,1 0-1,0-1 0,0 1 1,0-1-1,0 0 0,-1 1 1,1-1-1,0 0 0,0 0 1,0 0-1,2-1 0,58-2 115,-59 3-123,21-4-38,-1 0 1,31-11-1,-35 9-114,0 1-1,0 0 1,37-3-1,-56 8 155,0 0-1,0 0 0,1 0 1,-1 0-1,0 0 1,0 0-1,1 0 0,-1 0 1,0 0-1,0 0 1,1 0-1,-1 0 0,0 0 1,0 1-1,0-1 1,1 0-1,-1 0 0,0 0 1,0 0-1,0 0 1,1 0-1,-1 0 0,0 1 1,0-1-1,0 0 1,0 0-1,1 0 0,-1 0 1,0 1-1,0-1 1,0 0-1,0 0 0,0 0 1,0 1-1,0-1 1,0 0-1,0 0 0,0 1 1,1-1-1,-1 0 0,-5 13 683,-15 16 682,14-22-1015,6-6-335,-1-1 0,1 1 0,-1-1 0,1 1 0,-1-1 0,1 1 0,-1 0 0,1-1 0,0 1 0,-1 0 1,1-1-1,0 1 0,0 0 0,-1 0 0,1-1 0,0 1 0,0 0 0,0 0 0,0-1 0,0 1 0,0 0 0,0 0 1,0-1-1,0 1 0,1 0 0,-1-1 0,0 1 0,0 0 0,1 0 0,-1-1 0,0 1 0,1 1 0,1-2-5,-1 1-1,1 0 0,0-1 0,-1 1 0,1-1 1,-1 0-1,1 1 0,0-1 0,-1 0 1,1 0-1,0 0 0,-1 0 0,4-1 1,57-14 84,22-22-365,-65 27-283,1 0-1,1 1 1,41-11-1,-62 20 518,1 0 0,0 0-1,-1-1 1,1 1 0,-1 0 0,1 0 0,0 0-1,-1 0 1,1 0 0,0 0 0,-1 0 0,1 0-1,-1 0 1,1 0 0,0 0 0,-1 0 0,1 0 0,0 1-1,-1-1 1,1 0 0,-1 0 0,1 1 0,-1-1-1,1 0 1,-1 1 0,1-1 0,-1 1 0,1-1-1,-1 1 1,1-1 0,-1 1 0,1-1 0,-1 1-1,0-1 1,1 1 0,-1 0 0,0 2 93,1-1 0,-1 0 1,0 0-1,-1 1 0,1-1 0,0 0 1,-1 0-1,1 1 0,-1-1 0,-1 4 1,-18 34-1972,8-21-3919,7-13-3819</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4.384"/>
    </inkml:context>
    <inkml:brush xml:id="br0">
      <inkml:brushProperty name="width" value="0.025" units="cm"/>
      <inkml:brushProperty name="height" value="0.025" units="cm"/>
    </inkml:brush>
  </inkml:definitions>
  <inkml:trace contextRef="#ctx0" brushRef="#br0">146 1 5285,'0'-1'12423,"-7"9"-10475,-4 10-1246,0 1 1,0 1 0,2 0-1,1 0 1,0 0-1,2 1 1,-7 33-1,6-7-789,1 0 1,2 69-1,4-115-1034,-2-2 691,1 0 1,-1 0 0,1 0 0,-1 0 0,1 0-1,0-1 1,-1 1 0,1-1 0,0 1 0,0-1 0,0 1-1,0-1 1,0 1 0,0-1 0,0-2 0,-3-2-1438,-16-23-3781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42.193"/>
    </inkml:context>
    <inkml:brush xml:id="br0">
      <inkml:brushProperty name="width" value="0.035" units="cm"/>
      <inkml:brushProperty name="height" value="0.035" units="cm"/>
    </inkml:brush>
  </inkml:definitions>
  <inkml:trace contextRef="#ctx0" brushRef="#br0">1 1 19260,'4'1'1897,"8"28"-1113,-1 10-312,5 22 1000,4 10-328,2 16-448,5 5-175,2 5-185,-1-4-160,1-13-1040,-4-7 840,-2-8-145,-5-6-15</inkml:trace>
  <inkml:trace contextRef="#ctx0" brushRef="#br0" timeOffset="1">433 1223 22565,'10'25'1376,"2"-11"-1704,-15-13-320,-3-11 864,0-8-184,-4-9-312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4.728"/>
    </inkml:context>
    <inkml:brush xml:id="br0">
      <inkml:brushProperty name="width" value="0.025" units="cm"/>
      <inkml:brushProperty name="height" value="0.025" units="cm"/>
    </inkml:brush>
  </inkml:definitions>
  <inkml:trace contextRef="#ctx0" brushRef="#br0">1 9 13965,'0'0'10346,"77"-8"-8680,-29 16-673,12-4-481,6 0-416,-2-4 0,-2 0-96,-8 0-608,-8-4-1058,-14 0-960,-11 0-642,-13-1-1664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073"/>
    </inkml:context>
    <inkml:brush xml:id="br0">
      <inkml:brushProperty name="width" value="0.025" units="cm"/>
      <inkml:brushProperty name="height" value="0.025" units="cm"/>
    </inkml:brush>
  </inkml:definitions>
  <inkml:trace contextRef="#ctx0" brushRef="#br0">0 39 12684,'0'0'8648,"83"4"-6598,-29-12-544,7-3-481,10 0-577,-2 4-352,-7 2-128,-3 4-1121,-17 1-1249,-12 0-1826,-16 0-3107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496"/>
    </inkml:context>
    <inkml:brush xml:id="br0">
      <inkml:brushProperty name="width" value="0.025" units="cm"/>
      <inkml:brushProperty name="height" value="0.025" units="cm"/>
    </inkml:brush>
  </inkml:definitions>
  <inkml:trace contextRef="#ctx0" brushRef="#br0">76 0 13677,'0'0'8130,"-5"10"-7110,-7 14-525,1 2 1,1 0-1,1 0 1,1 1-1,2 0 0,1 0 1,0 0-1,3 1 1,-1 33-1,30-92 690,-23 19-1138,0-1-1,-1 0 1,4-23-1,7-29-82,-8 49-38,1 1 1,0 0-1,15-22 1,-22 37 14,1 3 12,0 1-1,0-1 1,-1 1-1,1-1 0,-1 1 1,0 0-1,0-1 1,-1 1-1,1 0 1,-2 5-1,-1 22 272,39-32 171,-27 0-413,-1 0 0,0-1-1,0-1 1,0 1-1,0-1 1,0-1 0,0 1-1,-1-1 1,1-1-1,-1 1 1,0-1 0,-1-1-1,1 1 1,-1-1-1,0 0 1,0 0 0,8-13-1,-22 30-61,2 1 0,-1 0-1,1 0 1,1 1-1,0 0 1,-4 19 0,2-1 206,-6 56 1,13-85-108,-1-1 1,1 1 0,0-1 0,0 1 0,0 0-1,0-1 1,0 1 0,0-1 0,0 1 0,0 0-1,1-1 1,-1 1 0,1-1 0,-1 1 0,1-1-1,0 1 1,-1-1 0,3 3 0,-3-4-68,1 0-1,0 0 1,0 1 0,-1-1 0,1 0 0,0 0 0,-1 0 0,1 0 0,0 0 0,0 0 0,0 0-1,-1 0 1,1 0 0,0 0 0,-1-1 0,1 1 0,0 0 0,0 0 0,-1-1 0,1 1 0,0 0-1,-1-1 1,1 1 0,-1-1 0,1 1 0,0-1 0,4-4-1259,0 1 1,0-1-1,0 0 0,-1 0 1,0 0-1,0 0 0,4-9 1,8-18-7593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5.869"/>
    </inkml:context>
    <inkml:brush xml:id="br0">
      <inkml:brushProperty name="width" value="0.025" units="cm"/>
      <inkml:brushProperty name="height" value="0.025" units="cm"/>
    </inkml:brush>
  </inkml:definitions>
  <inkml:trace contextRef="#ctx0" brushRef="#br0">40 1 16784,'0'0'7751,"-39"57"-7975,56-39-1570,1 0-1088,5-2-1026,2-3-1089,-6 0-704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6.227"/>
    </inkml:context>
    <inkml:brush xml:id="br0">
      <inkml:brushProperty name="width" value="0.025" units="cm"/>
      <inkml:brushProperty name="height" value="0.025" units="cm"/>
    </inkml:brush>
  </inkml:definitions>
  <inkml:trace contextRef="#ctx0" brushRef="#br0">95 1 3427,'0'0'17852,"-9"9"-16197,-70 54 1158,79-63-2813,-1 0 1,1 0-1,0 1 0,-1-1 0,1 0 1,0 0-1,-1 1 0,1-1 0,0 0 1,-1 1-1,1-1 0,0 0 1,-1 1-1,1-1 0,0 0 0,0 1 1,0-1-1,-1 1 0,1-1 0,0 0 1,0 1-1,0-1 0,0 1 1,0-1-1,0 1 0,0-1 0,0 0 1,0 1-1,0-1 0,0 1 1,0-1-1,0 1 0,0-1 0,1 1 1,16 6-789,46-3-1235,-31-3 1867,-21 1 165,1 0 1,-1 1-1,0 0 1,22 10-1,-31-12 37,0 0 0,0 0 0,0 0 1,0 0-1,0 1 0,-1-1 0,1 1 0,0-1 0,-1 1 1,1 0-1,-1-1 0,1 1 0,-1 0 0,2 3 0,-3-4 11,0 0 0,0 1 0,0-1 0,1 1 0,-1-1 1,-1 0-1,1 1 0,0-1 0,0 1 0,0-1 0,-1 0 0,1 1 0,-1-1 0,1 0 0,-1 0 0,1 1 0,-1-1 0,0 0 0,0 0 0,1 0 0,-1 0 0,0 0 0,0 0 0,0 0 0,0 0 0,-2 1 0,-8 8 287,-1-1 0,0-1 0,-1 0 0,-21 11 0,28-16-331,-1 0 1,0 0 0,0-1 0,0 1-1,0-1 1,0-1 0,0 1 0,-1-1-1,1-1 1,0 1 0,-9-2 0,15 1-87,0 0 1,1-1-1,-1 1 1,0-1-1,1 1 1,-1-1-1,1 1 1,-1 0 0,1-1-1,-1 0 1,1 1-1,-1-1 1,1 1-1,0-1 1,-1 0-1,1 1 1,0-1 0,-1 0-1,1 1 1,0-1-1,0 0 1,0 1-1,0-1 1,0 0-1,0 1 1,0-1 0,0 0-1,0 0 1,0 1-1,0-1 1,0 0-1,0 1 1,0-1-1,1 0 1,-1 1 0,0-1-1,0 0 1,1 0-1,13-29-2883,11-6-1042,9-6-1773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56.599"/>
    </inkml:context>
    <inkml:brush xml:id="br0">
      <inkml:brushProperty name="width" value="0.025" units="cm"/>
      <inkml:brushProperty name="height" value="0.025" units="cm"/>
    </inkml:brush>
  </inkml:definitions>
  <inkml:trace contextRef="#ctx0" brushRef="#br0">189 0 14830,'0'0'8242,"-8"13"-7393,2-4-728,-1 1-1,2 0 0,-1 1 1,1 0-1,1 0 0,0 0 1,1 0-1,0 0 1,0 1-1,-1 17 0,5 14-321,1 0 0,3 0 0,1 0 0,2 0 0,16 47 0,-30-108-1796,-1 0 0,-1 0 1,-17-29-1,-38-49 1349,5 8 2909,56 86-2074,1 1 1,0-1 0,0 0 0,0 0-1,0 0 1,1 0 0,-1 0 0,1-1-1,-1 1 1,1 0 0,-1-4 0,1 6-88,0-1 0,1 0 0,-1 1 0,0-1-1,0 0 1,0 1 0,1-1 0,-1 1 0,0-1 0,1 1 0,-1-1 0,0 1 0,1-1 0,-1 1 0,1-1 0,-1 1 0,1-1 0,-1 1 0,1-1 0,-1 1 0,1 0 0,-1-1 0,1 1 0,-1 0 0,2-1-1,4 0 102,0 1 0,-1-1 0,1 1 0,0 0 0,0 0 0,-1 1 0,10 1 0,30 6-80,64 7-1152,-35-13-2644,-2-5-2635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3.525"/>
    </inkml:context>
    <inkml:brush xml:id="br0">
      <inkml:brushProperty name="width" value="0.025" units="cm"/>
      <inkml:brushProperty name="height" value="0.025" units="cm"/>
    </inkml:brush>
  </inkml:definitions>
  <inkml:trace contextRef="#ctx0" brushRef="#br0">34 4 3459,'4'-4'15055,"-4"11"-13358,0 12-159,-2 2-513,-3 9-65,-2 3-351,-2 0-417,4-2-128,-1-1-32,5-6 0,-1-6-288,2-6-1025,0-7-641,3-5-1025,8-4-2754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6.379"/>
    </inkml:context>
    <inkml:brush xml:id="br0">
      <inkml:brushProperty name="width" value="0.025" units="cm"/>
      <inkml:brushProperty name="height" value="0.025" units="cm"/>
    </inkml:brush>
  </inkml:definitions>
  <inkml:trace contextRef="#ctx0" brushRef="#br0">7 366 3075,'-6'19'7457,"7"-15"-1591,17-21 606,2-4-6771,29-24 634,-3-2 0,-2-2 0,-2-1 1,46-73-1,-70 86-86,-34 53 133,-36 55-250,42-57-108,1 1 0,0 0 0,1 0 0,0 1 0,1 0 0,1 0 0,1 0 1,0 1-1,-2 20 0,7-36-15,-1 0 0,1 0 1,0 0-1,1 0 1,-1 0-1,0 0 0,0 0 1,0 0-1,1 0 1,-1 0-1,0 0 0,1 0 1,-1 0-1,1 0 1,-1 0-1,1 0 0,-1-1 1,1 1-1,0 0 1,-1 0-1,1-1 0,0 1 1,0 0-1,0-1 1,-1 1-1,1-1 0,2 2 1,0-1 15,0 0-1,0-1 1,0 1 0,0-1-1,0 1 1,0-1 0,0 0-1,0 0 1,5-1 0,2 0 35,0-1 0,1-1 0,-1 0 1,18-7-1,-9-1-78,1 0 0,-2-2 1,1 0-1,-2-1 0,32-32 0,-55 54 66,0 0-1,1 0 1,0 0-1,0 1 1,1 0-1,1 0 1,-1 0-1,1 0 1,-2 12-1,5-21-42,0 1-1,0 0 0,0-1 1,0 1-1,0 0 0,0-1 0,0 1 1,0 0-1,0-1 0,0 1 1,1 0-1,-1-1 0,0 1 1,0 0-1,1-1 0,-1 1 1,0-1-1,1 1 0,-1 0 0,1-1 1,-1 1-1,0-1 0,1 1 1,-1-1-1,1 0 0,0 1 1,-1-1-1,1 0 0,-1 1 0,1-1 1,1 1-1,26 1 191,29-17 124,-32 4-265,-1-1-1,26-17 1,-42 24-54,0 0 0,0-1 0,-1 0 0,0-1 0,0 1-1,0-1 1,-1-1 0,0 1 0,7-13 0,-13 20 3,0 0 0,-1 0 0,1 0 0,0 0 0,0 0 0,-1 0 0,1 0 0,0 0 0,0 0 0,-1 0 1,1 0-1,0 0 0,0 0 0,-1 0 0,1 0 0,0 0 0,0 0 0,-1 0 0,1 0 0,0 0 0,0 0 0,-1 0 0,1-1 0,0 1 1,0 0-1,0 0 0,-1 0 0,1 0 0,0-1 0,0 1 0,0 0 0,0 0 0,-1 0 0,1-1 0,0 1 0,0 0 0,0 0 0,0-1 1,0 1-1,0 0 0,0 0 0,0-1 0,0 1 0,0 0 0,0 0 0,0-1 0,0 1 0,0 0 0,0 0 0,0-1 0,0 1 0,0 0 0,0 0 1,0-1-1,0 1 0,0 0 0,0 0 0,0-1 0,0 1 0,1 0 0,-1 0 0,0 0 0,0-1 0,0 1 0,0 0 0,1 0 0,-1 0 1,0-1-1,-18 9 142,8 0-78,0-1 0,1 2 0,0-1 1,-13 16-1,19-21-3,0 1 1,0-1 0,1 1 0,-1 0 0,1 0-1,0 0 1,0 0 0,0 0 0,1 0 0,-1 1-1,1-1 1,0 1 0,1-1 0,-1 1 0,0 8-1,2-12-42,0 1 0,0-1 0,0 0 0,0 0 0,0 0 0,0 0 0,1 0 0,-1 0-1,0 0 1,0 0 0,1-1 0,-1 1 0,0 0 0,1-1 0,-1 1 0,1-1 0,-1 1-1,1-1 1,-1 0 0,1 0 0,-1 0 0,1 0 0,-1 0 0,1 0 0,0 0 0,1 0-1,46-5 333,-40 3-371,1-1 0,-1 0 0,1-1 0,-1 1 1,0-2-1,16-10 0,6-16-3445,-28 28 2407,-1-1 0,0 1 0,-1-1 0,1 1 0,-1-1 0,0 0 0,0 1 0,0-1 0,1-6 0,-1-17-12745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6.712"/>
    </inkml:context>
    <inkml:brush xml:id="br0">
      <inkml:brushProperty name="width" value="0.025" units="cm"/>
      <inkml:brushProperty name="height" value="0.025" units="cm"/>
    </inkml:brush>
  </inkml:definitions>
  <inkml:trace contextRef="#ctx0" brushRef="#br0">1 1 6726,'0'0'21909,"32"46"-22453,1-34-2275,3-3-2178,-4-2-3587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7.150"/>
    </inkml:context>
    <inkml:brush xml:id="br0">
      <inkml:brushProperty name="width" value="0.025" units="cm"/>
      <inkml:brushProperty name="height" value="0.025" units="cm"/>
    </inkml:brush>
  </inkml:definitions>
  <inkml:trace contextRef="#ctx0" brushRef="#br0">252 312 4516,'-5'10'11275,"-7"9"-8387,2 2 0,-15 42 0,21-52-2592,1 1 0,0 0-1,1 0 1,-1 25 0,3-14-559,1-4 150,-1 0-1,-1 0 1,-1 0 0,-8 37-1,8-50 120,0 0-1,0 0 0,-1-1 0,0 1 0,0-1 0,0 0 1,-1 0-1,0 0 0,0 0 0,0-1 0,0 1 0,-1-1 1,0 0-1,0 0 0,0-1 0,0 0 0,-1 1 0,1-2 1,-10 4-1,11-4 6,0 0 1,1-1-1,-1 0 1,-1 0-1,1 0 1,0 0-1,0-1 1,0 1-1,0-1 1,0 0-1,-1 0 1,-4-1 0,8 0-23,-1 0 0,1 1 0,-1-1 0,1 0 0,-1 0 0,1 0 1,0 0-1,-1 0 0,1 0 0,0 0 0,0 0 0,0-1 1,0 1-1,0 0 0,0-1 0,0 1 0,0-1 0,1 1 0,-1-1 1,0 1-1,1-1 0,-1 0 0,1 1 0,0-1 0,0 0 1,-1 1-1,1-1 0,0 0 0,0 1 0,1-1 0,-1 0 1,1-1-1,0-6-81,0 1 1,1-1-1,0 1 0,1 0 1,0-1-1,0 1 1,1 0-1,0 1 1,7-11-1,53-67-33,-45 62 34,465-496-630,-509 562 2600,1-5-1231,1 0-1,-27 59 0,45-84-583,0 0-1,0 1 1,1-1 0,1 1 0,0 0-1,1 0 1,0 0 0,2 0 0,-1 1-1,2-1 1,3 28 0,-2-37-52,0 0 0,0 0 0,0-1 1,0 1-1,1 0 0,0-1 0,0 0 0,6 8 1,-7-10-47,-1-1 0,0 1 0,0-1 0,0 0 1,1 1-1,-1-1 0,1 0 0,-1 0 0,1 0 1,0 0-1,-1 0 0,1-1 0,0 1 1,-1 0-1,1-1 0,0 1 0,0-1 0,0 0 1,0 1-1,-1-1 0,1 0 0,0 0 0,0 0 1,0-1-1,0 1 0,0 0 0,-1-1 1,3 0-1,-3-2-196,0 0 0,0 0-1,0-1 1,-1 1 0,0 0 0,1 0 0,-1-1 0,0 1 0,0 0 0,-1-1 0,0-4 0,0 5 1,0-7-53,-2-1 0,1 1-1,-1-1 1,-1 1-1,0 0 1,0 1 0,-12-19-1,-49-63 1323,27 41 1525,38 50-2526,0 0 1,0 0-1,0 0 1,0 0 0,0-1-1,0 1 1,0 0-1,0 0 1,0 0 0,0-1-1,0 1 1,0 0-1,0 0 1,0 0 0,0 0-1,0-1 1,0 1-1,0 0 1,0 0 0,0 0-1,0-1 1,0 1-1,0 0 1,0 0 0,1 0-1,-1 0 1,0 0-1,0-1 1,0 1 0,0 0-1,0 0 1,0 0-1,1 0 1,-1 0 0,0 0-1,0 0 1,0 0-1,0-1 1,1 1 0,-1 0-1,0 0 1,0 0 0,0 0-1,0 0 1,1 0-1,-1 0 1,0 0 0,0 0-1,1 0 1,17-2 377,22 3-591,-39-1 214,77 6-475,33 1-6043,-60-7-2176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1:56.260"/>
    </inkml:context>
    <inkml:brush xml:id="br0">
      <inkml:brushProperty name="width" value="0.035" units="cm"/>
      <inkml:brushProperty name="height" value="0.035" units="cm"/>
    </inkml:brush>
  </inkml:definitions>
  <inkml:trace contextRef="#ctx0" brushRef="#br0">6859 88 11066,'-92'33'1591,"71"-24"-1409,-1 0-1,0-2 1,0-1 0,0 0 0,-1-2 0,-23 2 0,0-6 13,-52-7 1,59 3 46,-1 1-1,-56 4 1,-3 13 467,-161 45 0,52-9-179,109-30-321,-510 122 122,-113 95-802,646-211 442,-504 206-41,56-20 108,358-153-56,-283 105-397,13 26-309,-535 245-694,879-398 1616,3 4-1,1 4 1,2 4 0,-150 112-1,184-117-28,1 3-1,3 1 1,1 2 0,-65 94-1,89-109-231,1 1 0,2 0 0,1 2 0,2 1 0,1 0 0,3 1 0,1 0 0,-12 74 0,22-99 116,1 1-1,1-1 0,0 1 0,1-1 0,0 0 0,2 1 0,-1-1 1,2 0-1,0 0 0,1-1 0,8 19 0,-4-17 45,-1-1-1,2-1 1,0 1 0,0-2-1,2 1 1,-1-2 0,2 1-1,0-1 1,25 17 0,-12-13-50,1 0 0,0-2 0,1-1 0,0-2 0,2 0 0,-1-2 0,1-2 0,0 0 0,60 4 0,-15-7-145,0-3 1,145-18-1,236-64-753,-4-30 211,-444 109 633,427-119 19,484-206-1,342-212-18,-317 132-23,-791 342 25,928-377 502,-356 123 17,-515 207-497,257-181 0,-396 243-32,25-16-31,110-99 0,-195 155 57,0-1 0,0-1 1,-1 0-1,-1 0 0,0-1 0,0 0 0,-1 0 0,6-16 0,-12 25-3,-1-1-1,1 0 0,-1 1 1,0-1-1,0 0 1,-1 0-1,1 1 1,-1-1-1,0 0 0,0 0 1,-1 0-1,1 0 1,-1 1-1,0-1 1,0 0-1,-1 1 0,0-1 1,1 1-1,-2-1 1,1 1-1,0 0 1,-1 0-1,0 0 0,0 0 1,0 0-1,0 0 1,0 1-1,-1 0 1,-5-5-1,-9-4 14,0-1-1,-1 2 1,0 1 0,-1 0-1,0 1 1,-23-6-1,-135-30-9,64 26-67,0 4 0,0 6 1,-1 5-1,-133 11 0,65 11 278,-335 77-1,251-28-197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8.683"/>
    </inkml:context>
    <inkml:brush xml:id="br0">
      <inkml:brushProperty name="width" value="0.025" units="cm"/>
      <inkml:brushProperty name="height" value="0.025" units="cm"/>
    </inkml:brush>
  </inkml:definitions>
  <inkml:trace contextRef="#ctx0" brushRef="#br0">66 272 5573,'8'-10'3209,"-1"2"-2386,1 0 1,-2-1-1,1 0 0,-1 0 1,-1-1-1,0 1 1,0-1-1,-1-1 1,0 1-1,0 0 1,-1-1-1,-1 0 0,0 0 1,-1 0-1,1-11 1,-2 21-789,0 0 1,0 1-1,0-1 1,0 0-1,-1 0 1,1 1-1,0-1 1,0 0-1,-1 1 1,1-1-1,0 0 1,-1 1-1,1-1 1,0 0-1,-1 1 1,1-1-1,-1 1 1,1-1-1,-1 1 1,0-1-1,1 1 1,-1-1-1,1 1 1,-1 0-1,0-1 1,1 1-1,-1 0 1,0-1-1,0 1 1,1 0-1,-1 0 0,0 0 1,0 0-1,1 0 1,-1 0-1,0 0 1,0 0-1,1 0 1,-1 0-1,0 0 1,0 0-1,1 0 1,-1 1-1,0-1 1,1 0-1,-1 1 1,0-1-1,1 0 1,-1 1-1,0 0 1,-4 1-7,1 0 0,0 0 0,0 1 0,0 0-1,0-1 1,-7 8 0,1 2 110,1 0 0,-1 1 0,2 0 0,0 1-1,1 0 1,0 0 0,1 1 0,1 0 0,-4 15-1,8-29-124,1 0-1,0 0 1,0-1 0,0 1-1,-1 0 1,1 0-1,0 0 1,0 0 0,0 0-1,0 0 1,1 0-1,-1 0 1,0-1-1,0 1 1,0 0 0,1 0-1,-1 0 1,0 0-1,1-1 1,-1 1 0,1 0-1,-1 0 1,1-1-1,-1 1 1,1 0-1,0-1 1,-1 1 0,1 0-1,0-1 1,-1 1-1,1-1 1,0 1 0,0-1-1,0 0 1,-1 1-1,1-1 1,0 0 0,0 0-1,0 1 1,0-1-1,0 0 1,0 0-1,-1 0 1,1 0 0,0 0-1,0 0 1,0 0-1,0 0 1,0-1 0,0 1-1,0 0 1,51-16 395,-23 4-370,-1-1 1,-1-2-1,0-1 0,-1-1 1,0-1-1,-2-1 0,0-1 1,-1-1-1,-2-2 0,29-36 0,-48 57-33,13-29 127,-32 34 220,6 6-309,0 0 0,0 1 0,1 1 0,1-1 1,-1 2-1,-12 20 0,6-7-26,2 1 0,-15 36 0,17-18 151,11-43-164,1 0 0,0 0 1,0-1-1,0 1 1,0 0-1,1 0 0,-1 0 1,0 0-1,0 0 0,0 0 1,1 0-1,-1 0 1,1 0-1,-1 0 0,0 0 1,1-1-1,0 1 1,-1 0-1,1 0 0,-1 0 1,1-1-1,0 1 0,0 0 1,-1-1-1,1 1 1,0-1-1,0 1 0,0-1 1,0 1-1,-1-1 1,1 0-1,0 1 0,0-1 1,0 0-1,0 0 0,0 0 1,0 0-1,0 1 1,1-2-1,12 2-378,0-1 0,1 0 0,-1-2 0,20-3 0,25-14-4915,-19 1-1353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9.026"/>
    </inkml:context>
    <inkml:brush xml:id="br0">
      <inkml:brushProperty name="width" value="0.025" units="cm"/>
      <inkml:brushProperty name="height" value="0.025" units="cm"/>
    </inkml:brush>
  </inkml:definitions>
  <inkml:trace contextRef="#ctx0" brushRef="#br0">148 33 8456,'-9'1'8931,"-2"1"-7878,0 0 0,0 1-1,1 0 1,-1 1 0,-10 5 0,16-7-778,0 1 1,1-1 0,-1 1 0,1 0-1,-1 0 1,1 0 0,0 1-1,0 0 1,1-1 0,-1 1 0,1 1-1,0-1 1,0 0 0,-4 9 0,7-13-276,0 1 0,0-1 0,0 1 0,0-1 1,0 1-1,1-1 0,-1 1 0,0-1 0,0 1 0,1-1 1,-1 1-1,0-1 0,1 0 0,-1 1 0,0-1 1,1 0-1,-1 1 0,0-1 0,1 0 0,-1 1 0,1-1 1,-1 0-1,1 0 0,-1 0 0,1 1 0,-1-1 0,1 0 1,-1 0-1,1 0 0,-1 0 0,1 0 0,-1 0 1,1 0-1,-1 0 0,1 0 0,-1 0 0,1 0 0,-1 0 1,1-1-1,-1 1 0,1 0 0,27-2-306,-14-1 37,0-1 0,0-1 0,0 0 0,-1-1 0,1-1 0,-1 0 0,-1-1 0,1 0 0,21-19 0,26-16-47,-59 43 690,-2 3-232,-1-1-1,1 1 1,-1 0-1,0 0 1,1-1 0,-1 1-1,-1-1 1,1 1-1,0-1 1,-4 3 0,-2 3 104,-2 3-146,1-1 0,0 1-1,1 0 1,1 1 0,0 0-1,0 0 1,1 1-1,-6 19 1,11-31-109,1-1 0,0 0 0,0 1 0,0-1 0,0 0 0,0 1 0,0-1 1,0 0-1,0 1 0,0-1 0,0 0 0,0 1 0,0-1 0,0 0 0,1 1 0,-1-1 0,0 0 0,0 1 0,0-1 0,0 0 0,1 1 0,-1-1 0,0 0 0,0 0 0,0 1 0,1-1 0,-1 0 0,0 0 0,0 0 1,1 1-1,-1-1 0,0 0 0,1 0 0,-1 0 0,0 0 0,1 1 0,15-4-517,15-12-1046,-4-3-4917,50-44 1,-41 29-367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09.387"/>
    </inkml:context>
    <inkml:brush xml:id="br0">
      <inkml:brushProperty name="width" value="0.025" units="cm"/>
      <inkml:brushProperty name="height" value="0.025" units="cm"/>
    </inkml:brush>
  </inkml:definitions>
  <inkml:trace contextRef="#ctx0" brushRef="#br0">155 0 3651,'0'0'9156,"-10"8"-5046,-5 2-3429,-5 3 1080,0 1 0,1 1 0,1 0 1,-32 36-1,50-51-1751,-1 1 0,1-1 0,0 1 0,0-1 0,0 0 0,-1 1 0,1-1 0,0 1 0,0-1-1,0 0 1,0 1 0,0-1 0,0 1 0,0-1 0,0 1 0,0-1 0,0 1 0,0-1 0,0 0 0,0 1 0,0-1 0,0 1 0,1-1 0,-1 1 0,0-1 0,0 0 0,0 1 0,1-1 0,-1 0 0,0 1 0,0-1 0,1 0 0,-1 1 0,0-1 0,1 0 0,-1 1 0,0-1 0,1 0 0,-1 0 0,1 0 0,-1 1 0,0-1 0,1 0 0,-1 0 0,1 0 0,-1 0 0,1 0 0,-1 0 0,0 0 0,1 0 0,-1 0 0,1 0 0,-1 0 0,1 0 0,-1 0 0,1 0 0,0 0 0,39-1-109,-29 1 14,40-3-804,-32 2 390,-1 0 0,1 0 0,0 2-1,33 5 1,-50-6 528,-1 0-1,1 1 1,-1-1-1,0 0 1,1 0-1,-1 1 1,1-1-1,-1 1 1,0-1-1,1 1 1,-1 0 0,0-1-1,0 1 1,1 0-1,-1 0 1,0 0-1,0 0 1,0 0-1,0 0 1,0 0-1,0 0 1,-1 0-1,1 0 1,0 1 0,0-1-1,-1 0 1,1 1-1,-1-1 1,1 0-1,-1 1 1,0-1-1,1 1 1,-1-1-1,0 1 1,0-1-1,0 3 1,-1-1 167,-1 0 0,1 0 0,0 0 0,-1 0 0,0 0-1,1-1 1,-1 1 0,0-1 0,-1 1 0,1-1 0,0 0 0,-1 1 0,1-1 0,-1-1 0,-4 4 0,-22 12 1030,-60 27 0,78-40-1442,-1 0 1,1-1-1,0 0 0,-1-1 1,-15 2-1,27-4-2,0 0 0,0 0 0,-1 0-1,1 0 1,0 0 0,-1 0 0,1 0 0,0 0-1,0 0 1,-1 0 0,1 0 0,0 0 0,-1 0 0,1 0-1,0 0 1,0-1 0,-1 1 0,1 0 0,0 0-1,0 0 1,-1 0 0,1 0 0,0-1 0,0 1-1,0 0 1,-1 0 0,1 0 0,0-1 0,0 1-1,0 0 1,0 0 0,-1-1 0,1 1 0,0 0-1,0 0 1,0-1 0,0 1 0,0 0 0,0 0 0,0-1-1,0 1 1,0 0 0,0-1 0,0 1 0,0 0-1,0-1 1,-1-15-14062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112"/>
    </inkml:context>
    <inkml:brush xml:id="br0">
      <inkml:brushProperty name="width" value="0.025" units="cm"/>
      <inkml:brushProperty name="height" value="0.025" units="cm"/>
    </inkml:brush>
  </inkml:definitions>
  <inkml:trace contextRef="#ctx0" brushRef="#br0">19 0 16752,'0'0'2786,"-2"78"-1344,-2-37-97,-1 7 64,0 3-384,3-1-512,2-1-353,0-9-128,0-6 0,2-9 0,3-7 0,4-10-128,-6-6-993,1-2-993,-2-15-1473,-2-12-3140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441"/>
    </inkml:context>
    <inkml:brush xml:id="br0">
      <inkml:brushProperty name="width" value="0.025" units="cm"/>
      <inkml:brushProperty name="height" value="0.025" units="cm"/>
    </inkml:brush>
  </inkml:definitions>
  <inkml:trace contextRef="#ctx0" brushRef="#br0">1 42 3940,'0'0'22165,"54"-37"-21845,-15 37-192,7 0-96,6-1 32,-8-1-160,0 0-320,-5 2-481,-16 0-897,-9 5-832,-14 7-1250,-8 3-2050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0.803"/>
    </inkml:context>
    <inkml:brush xml:id="br0">
      <inkml:brushProperty name="width" value="0.025" units="cm"/>
      <inkml:brushProperty name="height" value="0.025" units="cm"/>
    </inkml:brush>
  </inkml:definitions>
  <inkml:trace contextRef="#ctx0" brushRef="#br0">38 0 4260,'0'0'14350,"-3"50"-11980,29-50 64,13 0-448,5 0-673,8-7-672,-1-2-481,-3 1-96,-6 3-320,-12 5-1121,-12 0-930,-16 3-1088,-2 7-833,-23 1-4004</inkml:trace>
  <inkml:trace contextRef="#ctx0" brushRef="#br0" timeOffset="1">1 269 4708,'0'0'16432,"53"28"-14670,-10-38-769,1-7-673,9-5-352,-11-1-2370,-3-6-5093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1.178"/>
    </inkml:context>
    <inkml:brush xml:id="br0">
      <inkml:brushProperty name="width" value="0.025" units="cm"/>
      <inkml:brushProperty name="height" value="0.025" units="cm"/>
    </inkml:brush>
  </inkml:definitions>
  <inkml:trace contextRef="#ctx0" brushRef="#br0">42 254 10666,'-5'9'5232,"0"0"-4292,0-2-156,0 1 0,1 0 0,0 0-1,0 1 1,1-1 0,-4 13 0,7-20-745,1 0-1,-1 0 0,0 0 1,1 0-1,-1-1 1,1 1-1,-1 0 0,1-1 1,-1 1-1,1 0 1,0-1-1,-1 1 1,1 0-1,0-1 0,-1 1 1,1-1-1,0 1 1,0-1-1,0 0 1,-1 1-1,1-1 0,0 0 1,0 1-1,0-1 1,0 0-1,0 0 0,-1 0 1,1 0-1,0 0 1,0 0-1,0 0 1,0 0-1,0 0 0,0 0 1,0-1-1,-1 1 1,3-1-1,39-7 339,28-31-212,-61 33-245,1-1 0,0 1 0,0 1 0,0-1 0,1 2 0,0 0 0,0 0-1,0 1 1,0 0 0,15-2 0,-25 6 143,0-1 0,0 1 0,-1-1-1,1 1 1,0-1 0,0 1 0,0-1 0,-1 1-1,1 0 1,0-1 0,-1 1 0,1 0 0,0-1-1,-1 1 1,1 0 0,-1 0 0,1 0 0,-1 0-1,0 0 1,1-1 0,-1 1 0,0 0 0,0 0-1,1 0 1,-1 0 0,0 0 0,0 0 0,0 0-1,0 0 1,-1 2 0,1 41 1968,-1-31-1695,4-13-284,0 1 1,-1-1-1,1 0 1,0 0-1,-1 0 1,1 0 0,0-1-1,-1 1 1,1-1-1,-1 0 1,1 1-1,3-3 1,48-25 245,-39 19-523,1 0 0,0 1 1,0 1-1,0 1 0,1 0 1,0 1-1,0 0 0,22-1 1,-37 6 245,0 0 0,-1 0 0,1 0 0,0 0 0,-1 1 0,1-1 0,0 1 0,-1-1 0,1 1 0,-1 0 0,1 0 0,-1 0 1,1-1-1,-1 1 0,0 0 0,1 1 0,-1-1 0,0 0 0,0 0 0,0 1 0,0-1 0,0 0 0,0 1 0,0-1 0,0 1 1,0-1-1,-1 1 0,1 0 0,-1-1 0,1 1 0,-1 0 0,0-1 0,1 1 0,-1 0 0,0-1 0,0 1 0,0 0 0,-1-1 0,1 4 1,-5 33-2067,3-31-6096,7-28 22</inkml:trace>
  <inkml:trace contextRef="#ctx0" brushRef="#br0" timeOffset="1">610 0 6919,'0'0'14477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1.749"/>
    </inkml:context>
    <inkml:brush xml:id="br0">
      <inkml:brushProperty name="width" value="0.025" units="cm"/>
      <inkml:brushProperty name="height" value="0.025" units="cm"/>
    </inkml:brush>
  </inkml:definitions>
  <inkml:trace contextRef="#ctx0" brushRef="#br0">31 1 5029,'0'0'9652,"1"8"-5953,-1 16-2182,-1-1-1,-1 1 1,0-1-1,-8 28 1,4-19-980,1 0-1,0 36 1,5-66-527,-1 4 13,1 1-1,0-1 1,1 0-1,-1 0 0,1 0 1,1 0-1,1 7 1,-2-11 4,0 0 0,0 0 0,1-1 0,-1 1 0,0-1-1,1 1 1,-1-1 0,1 0 0,-1 1 0,1-1 0,-1 0 0,1 0 0,0 0 0,0 0 0,0 0 0,0-1 0,-1 1 0,1 0 0,0-1 0,0 1 0,0-1 0,0 0 0,0 0 0,0 0 0,0 0 0,3 0 0,13-1 62,-1-1 0,1-1 0,0-1 0,-1 0 0,1-1 0,-1-1 0,-1-1 0,1 0 0,-1-1 0,0-1 0,-1 0 0,0-1 0,0-1 0,-1 0 0,-1-1 0,0 0 0,0-1-1,-2-1 1,1 0 0,12-22 0,-22 34-317,-1 0 0,0-1 0,0 1 0,0 0 1,0 0-1,-1 0 0,1-1 0,-1 1 0,1-1 0,-1 1 0,0 0 0,0-1 0,0 1 0,0-3 0,0 4-90,-1 0 0,1 0 0,-1 0 0,1 0 0,-1 0 0,0 0 0,1 0 0,-1 0 0,0 0 0,0 0 0,1 0 0,-1 0 0,0 1 0,0-1 0,0 0 0,0 1 0,0-1 0,0 1 0,0-1 0,0 1 0,0-1 0,-1 1 0,1 0 0,0-1 0,0 1 0,0 0 0,0 0 0,-2 0 0,-23-1-8880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2.095"/>
    </inkml:context>
    <inkml:brush xml:id="br0">
      <inkml:brushProperty name="width" value="0.025" units="cm"/>
      <inkml:brushProperty name="height" value="0.025" units="cm"/>
    </inkml:brush>
  </inkml:definitions>
  <inkml:trace contextRef="#ctx0" brushRef="#br0">6 1 6182,'0'0'8424,"-5"54"-5830,5-34-608,0-3-577,12-3-640,8-5-481,4-5-159,5-4-1955,-1 0-2466,4-5-2242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2.426"/>
    </inkml:context>
    <inkml:brush xml:id="br0">
      <inkml:brushProperty name="width" value="0.025" units="cm"/>
      <inkml:brushProperty name="height" value="0.025" units="cm"/>
    </inkml:brush>
  </inkml:definitions>
  <inkml:trace contextRef="#ctx0" brushRef="#br0">57 12 4676,'0'0'20270,"-9"7"-20013,-27 25-76,35-32-179,0 1 1,1-1-1,-1 1 0,0 0 0,0-1 1,1 1-1,-1 0 0,0-1 1,1 1-1,-1 0 0,1 0 1,-1 0-1,1-1 0,-1 1 0,1 0 1,0 0-1,-1 0 0,1 0 1,0 0-1,0 0 0,-1 0 0,1 0 1,0 2-1,1-3-4,0 1 1,-1-1-1,1 1 1,0-1-1,-1 0 0,1 1 1,0-1-1,0 0 0,0 1 1,-1-1-1,1 0 1,0 0-1,0 0 0,0 1 1,-1-1-1,1 0 0,0 0 1,0 0-1,0 0 0,1-1 1,42-6-4,-10-4-221,-21 5 54,0 2 0,0-1 0,1 2-1,0 0 1,0 0 0,-1 2-1,1 0 1,1 0 0,19 2 0,-33 0 242,0-1 1,0 0-1,0 1 1,0-1 0,0 1-1,0-1 1,0 1-1,0 0 1,0 0 0,-1-1-1,1 1 1,0 0-1,0 0 1,-1 0 0,1 0-1,0 0 1,-1 0-1,1 0 1,-1 0 0,1 0-1,-1 0 1,1 0-1,-1 0 1,0 0 0,0 0-1,1 0 1,-1 0-1,0 0 1,0 1 0,0-1-1,-1 2 1,1-2-30,0 0 0,0 0 0,0 0 0,0 0 0,0 0 0,0 0 0,0 0 0,0 0 0,0 0 0,1 0 0,-1 0 0,0 0 0,1 0 0,-1 0 0,0 0 0,1 0 0,-1-1 0,1 1 0,0 0 0,-1 0 0,1 0 0,0-1 0,-1 1 0,1 0 0,0-1 0,0 1 0,-1-1 0,1 1 0,0-1 0,0 1 0,0-1 0,0 1 0,0-1 0,1 1 0,8-2 76,0 1 0,0-2 0,-1 1 0,1-1 0,-1-1 1,0 1-1,1-2 0,-1 1 0,-1-1 0,17-10 0,-12 7-172,1 0 0,1 1 0,15-4-1,-25 8-38,1 1 0,-1 0-1,1 0 1,-1 0 0,1 1-1,0 0 1,-1 0 0,1 0-1,-1 1 1,1 0 0,-1 0-1,6 2 1,-9-3 86,-1 1 0,0 0 0,1 0 0,-1-1 0,0 1 0,0 0 0,0 0 1,0 0-1,0 0 0,0 0 0,0 0 0,0 1 0,0-1 0,0 0 0,-1 0 0,1 1 0,0-1 0,-1 0 0,1 2 0,-1 0 97,1 1 0,-1-1-1,0 0 1,0 0 0,0 0 0,0 1-1,-1-1 1,0 0 0,1 0 0,-1 0-1,-3 6 1,-19 36 840,49-49-166,1-10-632,36-25 0,-50 29-339,1 1 0,0 0 0,0 0-1,1 2 1,1 0 0,-1 1 0,1 0-1,0 1 1,19-3 0,-35 8 212,1-1 1,0 1-1,0 0 1,0 0-1,0 0 1,0-1 0,0 1-1,0 0 1,0 0-1,0 1 1,0-1-1,0 0 1,-1 0-1,1 0 1,0 0-1,0 1 1,0-1-1,0 0 1,0 1-1,0-1 1,-1 1-1,1-1 1,0 1-1,0-1 1,-1 1-1,1 0 1,0-1-1,-1 1 1,1 0-1,-1 0 1,1-1-1,-1 1 1,1 0-1,-1 0 1,1 0-1,-1 0 1,0 0-1,0-1 1,1 1-1,-1 0 1,0 0-1,0 0 1,0 0-1,0 0 1,0 0-1,0 1 1,-1 6 153,-1 0 0,0 0 0,-1 0 0,-6 14 0,-3 16-840,14-39-2158,7-4-2995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7.503"/>
    </inkml:context>
    <inkml:brush xml:id="br0">
      <inkml:brushProperty name="width" value="0.035" units="cm"/>
      <inkml:brushProperty name="height" value="0.035" units="cm"/>
    </inkml:brush>
  </inkml:definitions>
  <inkml:trace contextRef="#ctx0" brushRef="#br0">317 7 13011,'1'-1'39,"-1"1"0,1-1 0,-1 1-1,1-1 1,-1 1 0,1 0 0,-1-1 0,1 1 0,-1 0 0,1-1 0,-1 1 0,1 0 0,-1-1 0,1 1-1,0 0 1,-1 0 0,1 0 0,0 0 0,-1 0 0,1 0 0,-1 0 0,1 0 0,0 0 0,-1 0 0,1 0-1,0 0 1,-1 0 0,1 0 0,0 0 0,-1 1 0,1-1 0,-1 0 0,1 0 0,-1 1 0,1-1 0,-1 1-1,1-1 1,-1 0 0,1 1 0,-1-1 0,1 1 0,-1-1 0,1 1 0,-1-1 0,0 1 0,1-1 0,-1 1 0,0 0-1,0-1 1,1 1 0,-1-1 0,0 1 0,0 1 0,2 6 158,0 0 0,0 0 0,0 14 0,-1-9 53,8 61 822,-3 117-1,-19 78-684,1-37-312,8-101-34,-23 718 211,-29-3 242,-16-268 168,20-190-27,23-43 42,3-29-252,25-299-608,-1-1 1,-1 0 0,0 0 0,-1 0-1,-8 19 1,11-34 138,0 0 0,1 0 0,-1 0 0,0 0 0,0 0 0,0 0 0,0-1 0,0 1 0,0 0 0,0 0 0,0-1 0,0 1 0,0-1 0,0 1 0,0-1 0,0 1 0,0-1 0,-1 0 0,1 1 0,0-1 0,0 0 0,0 0 0,-1 0 0,1 0 0,0 0 0,0 0 0,-2-1 0,-1 1-91,-12 0-325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3.135"/>
    </inkml:context>
    <inkml:brush xml:id="br0">
      <inkml:brushProperty name="width" value="0.025" units="cm"/>
      <inkml:brushProperty name="height" value="0.025" units="cm"/>
    </inkml:brush>
  </inkml:definitions>
  <inkml:trace contextRef="#ctx0" brushRef="#br0">22 1 8840,'0'0'17489,"-2"8"-17014,-3 15-242,0-1-32,1 0 1,-2 30 0,6-51-200,1 0 1,-1 0-1,0 0 0,0 0 0,0 0 1,0 0-1,1-1 0,-1 1 0,0 0 1,1 0-1,-1 0 0,1 0 0,-1-1 1,1 1-1,-1 0 0,1 0 0,-1-1 1,1 1-1,0-1 0,-1 1 0,1 0 1,0-1-1,0 1 0,-1-1 0,1 0 1,0 1-1,0-1 0,0 1 0,1-1 1,37 2 86,-26-4-52,0-1 0,1 0 0,20-8-1,29-20-172,-45 21 17,0 1 1,0 1-1,1 0 1,0 1-1,0 2 1,24-5-1,-42 9 127,-1 1 0,1 0 0,-1 0 0,1 0 0,-1 0 0,0 0 0,1 0 0,-1 0 0,1 0 0,-1 0 0,1 0 0,-1 0 0,1 1 0,-1-1 0,0 0 0,1 0 0,-1 0 0,1 0 0,-1 1 0,0-1 0,1 0 0,-1 0 0,1 1 0,-1-1 0,0 0 0,0 1 0,1-1 0,-1 0 0,0 1 0,1-1 0,-1 1 0,0-1 0,0 0 0,0 1 0,0-1 0,1 1 0,-1 0 0,-4 20 298,-18 19 24,165-116 449,-142 75-777,9-3-20,-1 1-1,1 0 1,-1 0-1,18-3 1,-26 6 12,1 0 0,-1 0 0,1 0 0,-1 0 0,0 0 0,1 0 0,-1 0 0,1 0 0,-1 0 0,1 1 0,-1-1 0,0 0 0,1 1 0,-1-1 0,0 1 0,0 0 0,1-1 0,-1 1 0,0 0 0,0 0 0,0 0 0,0 0 0,0 0 0,0 0 0,0 0 0,0 0 0,0 0 0,0 1 0,-1-1 0,1 0 0,0 0 0,-1 1 0,1-1 0,-1 0 0,0 1 0,1-1 0,-1 1 0,0-1 0,0 0 0,0 1 1,0 1-2,-12 90-249,12-92-972,8-10-6123,2-5-896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3.611"/>
    </inkml:context>
    <inkml:brush xml:id="br0">
      <inkml:brushProperty name="width" value="0.025" units="cm"/>
      <inkml:brushProperty name="height" value="0.025" units="cm"/>
    </inkml:brush>
  </inkml:definitions>
  <inkml:trace contextRef="#ctx0" brushRef="#br0">41 102 16496,'0'0'2813,"-8"8"-971,-21 25 426,28-33-2221,1 1-1,0-1 0,0 0 0,0 0 1,-1 0-1,1 1 0,0-1 0,0 0 1,0 0-1,-1 0 0,1 1 0,0-1 1,0 0-1,0 0 0,0 1 0,0-1 1,-1 0-1,1 0 0,0 1 0,0-1 1,0 0-1,0 1 0,0-1 0,0 0 1,0 0-1,0 1 0,0-1 0,0 0 1,0 1-1,0-1 0,0 0 0,0 0 1,1 1-1,-1-1 0,0 0 0,0 0 1,0 1-1,0-1 0,0 0 0,1 0 1,-1 1-1,0-1 0,0 0 0,0 0 1,1 0-1,-1 0 0,0 1 0,0-1 1,1 0-1,-1 0 0,0 0 0,0 0 1,1 0-1,-1 0 0,0 1 0,0-1 1,1 0-1,-1 0 0,0 0 0,1 0 1,-1 0-1,0 0 0,0 0 0,1 0 1,-1 0-1,0 0 0,1-1 0,-1 1 1,1 0-1,18-2 32,-3-3-157,-1 0 1,-1-1 0,1-1 0,-1 0 0,0-1 0,-1-1 0,0 0 0,0-1-1,-1 0 1,16-18 0,-26 26 30,0 0-1,-1 0 0,1 0 1,-1 0-1,1 0 0,-1 0 1,0-1-1,0 1 0,0 0 1,0-1-1,1-4 1,-2 6 38,0 1 1,0-1 0,0 0-1,0 1 1,0-1 0,0 0-1,0 1 1,-1-1 0,1 0-1,0 1 1,0-1 0,-1 1-1,1-1 1,0 0 0,-1 1-1,1-1 1,0 1 0,-1-1-1,1 1 1,-1-1 0,1 1-1,-1-1 1,1 1 0,-1-1-1,1 1 1,-1 0 0,-1-1-1,0 0 9,-1 1 0,1-1 0,-1 1 0,1 0 0,-1 0 1,1 0-1,-1 0 0,1 1 0,-1-1 0,1 0 0,-1 1 0,1 0 0,0 0 0,-1 0 0,1 0 0,0 0 0,0 0 0,-1 0 0,1 1 0,-3 2 0,-2 2 89,1 0 0,1 0-1,-1 0 1,1 0-1,0 1 1,0 0 0,-4 9-1,7-12-52,0 1 1,0-1-1,0 0 1,0 1-1,1 0 0,0-1 1,0 1-1,0 0 0,0-1 1,1 1-1,0 0 0,0 0 1,1 7-1,0-10-21,0 0 0,0-1 0,0 1 0,0-1 0,1 1-1,-1-1 1,0 1 0,1-1 0,-1 0 0,1 0 0,-1 1 0,1-1 0,0 0-1,0-1 1,-1 1 0,1 0 0,0 0 0,0-1 0,0 1 0,0-1 0,0 0 0,-1 1-1,1-1 1,0 0 0,0 0 0,3-1 0,54-2 161,-38-1-251,0-2 0,-1 0 0,0-1 0,0-1 0,27-16 0,-26 13-329,0 1 0,1 1 0,43-12-1,-65 21 420,1 0 1,-1 0-1,0-1 0,0 1 0,1 0 0,-1 0 0,0 0 0,1 0 1,-1 0-1,0 0 0,1 0 0,-1 0 0,0 0 0,1 0 0,-1 0 0,0 0 1,1 0-1,-1 0 0,0 1 0,0-1 0,1 0 0,-1 0 0,0 0 1,1 0-1,-1 0 0,0 1 0,0-1 0,1 0 0,-1 0 0,0 1 0,0-1 1,0 0-1,1 0 0,-1 1 0,0-1 0,0 0 0,0 0 0,0 1 1,0-1-1,1 0 0,-1 1 0,-5 17 729,-17 23 592,20-38-1183,-6 9 158,6-9-225,0 0 0,0-1 0,0 1 0,0 0 0,1 0 0,-1 0 0,1 1 0,0-1 0,0 0 0,0 0 0,-1 6 0,3-9-72,0 1 1,-1 0-1,1-1 1,-1 1 0,1-1-1,0 1 1,-1-1 0,1 1-1,0-1 1,0 0-1,-1 1 1,1-1 0,0 0-1,0 0 1,0 0 0,0 1-1,-1-1 1,1 0-1,0 0 1,0 0 0,0 0-1,0 0 1,-1 0 0,1-1-1,0 1 1,0 0-1,1-1 1,26-3 133,-7-3-136,1-1 0,-1-1 0,25-14 1,-32 15-536,0 0 1,0 2 0,1-1-1,0 2 1,0 0-1,1 0 1,-1 2 0,31-4-1,-45 7 460,-1 0-1,0 0 1,1 0-1,-1 0 0,1 0 1,-1-1-1,0 1 0,1 1 1,-1-1-1,1 0 1,-1 0-1,1 0 0,-1 0 1,0 0-1,1 0 1,-1 0-1,0 1 0,1-1 1,-1 0-1,1 0 0,-1 0 1,0 1-1,1-1 1,-1 0-1,0 0 0,0 1 1,1-1-1,-1 0 1,0 1-1,0-1 0,1 1 1,-1-1-1,0 0 1,0 1-1,0-1 0,0 0 1,0 1-1,1-1 0,-1 1 1,0-1-1,0 1 1,0-1-1,0 0 0,0 1 1,0-1-1,0 1 1,0-1-1,-1 0 0,1 1 1,0-1-1,0 1 0,0-1 1,0 0-1,0 1 1,-1-1-1,1 0 0,0 1 1,-6 5-5253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4.789"/>
    </inkml:context>
    <inkml:brush xml:id="br0">
      <inkml:brushProperty name="width" value="0.025" units="cm"/>
      <inkml:brushProperty name="height" value="0.025" units="cm"/>
    </inkml:brush>
  </inkml:definitions>
  <inkml:trace contextRef="#ctx0" brushRef="#br0">79 17 7143,'0'0'17163,"-9"0"-15823,6 0-1287,0 1 0,0-1 0,0 1 1,0 0-1,0 0 0,0 0 0,0 0 1,0 0-1,0 0 0,0 1 0,0-1 1,1 1-1,-1 0 0,1 0 0,-1 0 1,1 0-1,0 1 0,0-1 0,0 0 1,0 1-1,0 0 0,1-1 0,-1 1 1,1 0-1,-1 0 0,1 0 0,0 0 1,0 0-1,1 0 0,-1 0 0,0 0 1,1 0-1,0 0 0,0 0 0,0 1 1,0-1-1,0 0 0,1 0 0,0 4 1,0-5-44,0 0 1,0 0 0,0-1-1,0 1 1,0 0 0,1 0-1,-1-1 1,0 1 0,1-1 0,-1 0-1,1 1 1,0-1 0,-1 0-1,1 0 1,0 0 0,0 0-1,0 0 1,-1 0 0,1-1-1,0 1 1,0 0 0,0-1 0,0 0-1,0 1 1,0-1 0,0 0-1,1 0 1,-1 0 0,3-1-1,5 1 86,1-1 0,-1 1 0,0-2 0,18-4 0,-11-1-59,1 0 0,-2-2 0,1 0 0,-1 0 0,0-2-1,-1 0 1,0-1 0,-1 0 0,17-19 0,-38 41-70,0 0 0,1 1 1,0-1-1,1 1 0,-4 14 1,6-17 14,0 0 1,0 0 0,1 0 0,0 1-1,1-1 1,0 1 0,0-1 0,1 1 0,1 11-1,0-18 53,-1 0-1,1 0 1,0 0-1,0 0 1,0 0-1,1 0 1,-1-1-1,0 1 1,1 0-1,-1-1 1,1 1-1,0-1 1,-1 0-1,1 0 1,0 1-1,0-1 1,0 0-1,0 0 1,0-1-1,0 1 1,0 0-1,0-1 1,0 1-1,0-1 1,0 0-1,0 1 1,0-1-1,1 0 1,-1 0-1,0-1 1,0 1-1,0 0 1,4-2-1,3 1 115,0-1 0,0 0 0,-1 0 0,1-1 0,-1 0 0,16-8 0,-15 5-116,0 0 0,-1-1 0,0 0-1,0-1 1,0 0 0,12-17 0,-16 21-38,-1-1-1,0 0 1,0 0 0,0 0-1,-1 0 1,0 0-1,0 0 1,0-1 0,-1 1-1,0-1 1,0 1 0,0-1-1,0 0 1,-1 1-1,0-7 1,0 12-2,0-1 1,0 1-1,0-1 1,0 1-1,0-1 0,-1 1 1,1-1-1,0 1 1,0 0-1,0-1 0,0 1 1,0-1-1,-1 1 1,1 0-1,0-1 0,0 1 1,-1-1-1,1 1 1,0 0-1,-1-1 0,1 1 1,0 0-1,-1 0 1,1-1-1,0 1 0,-1 0 1,1 0-1,-1-1 1,1 1-1,0 0 0,-1 0 1,1 0-1,-1 0 1,1 0-1,-1 0 0,1 0 1,-1 0-1,1 0 1,0 0-1,-1 0 0,1 0 1,-1 0-1,1 0 1,-1 0-1,1 0 0,-1 0 1,1 0-1,0 1 1,-1-1-1,1 0 0,-1 0 1,1 1-1,0-1 1,-1 0-1,1 0 0,0 1 1,-1-1-1,1 0 1,0 1-1,0-1 0,-1 1 1,1-1-1,0 0 1,-1 1-1,-18 25-103,18-25 110,1 0 1,-1-1 0,1 1-1,-1 0 1,1 0 0,0 0-1,-1 0 1,1 0 0,0 0-1,0 0 1,0 0 0,-1 0-1,1 0 1,0 0 0,0 0-1,1 0 1,-1 0 0,0 0-1,0 0 1,0 0 0,1 0-1,-1 0 1,0 0 0,1 0-1,-1 0 1,1-1 0,-1 1-1,1 0 1,0 0 0,-1 0-1,1-1 1,0 1-1,-1 0 1,2 0 0,1 0 7,0 1 0,0-1 0,0-1 0,0 1 0,1 0 0,-1-1 0,0 1 0,0-1 0,0 0 0,1 0 0,2-1 0,10-1 24,1 0-1,-1-1 1,25-9-1,21-22-295,-51 26 50,1 1 0,0 0-1,19-7 1,-55 46-111,23-31 334,-45 63 210,43-60-163,1 1 1,-1 0-1,1 0 1,0 0 0,0 1-1,1-1 1,-1 0 0,1 1-1,0-1 1,1 1 0,-1 9-1,2-14-37,0 0-1,0 0 1,0 0 0,0 0-1,0-1 1,0 1 0,0 0-1,0-1 1,0 1 0,0 0-1,1-1 1,-1 0 0,0 1-1,0-1 1,1 0 0,-1 1-1,0-1 1,0 0 0,1 0-1,-1 0 1,0 0-1,1 0 1,-1 0 0,0-1-1,0 1 1,2-1 0,39-6 59,-30 3-121,0-1 1,0-1-1,0 0 1,0-1-1,-1 0 0,0-1 1,11-10-1,-17 14 14,-1 0 0,1 0 0,-1-1 0,1 0 1,-1 0-1,-1 0 0,1 0 0,-1-1 0,0 1 0,0-1 0,0 0 0,-1 0 0,0 0 0,0 0 0,0 0 0,0-11 0,-2 17 27,0-1-1,0 1 0,0-1 1,0 1-1,0-1 1,0 1-1,-1-1 0,1 1 1,0-1-1,0 1 0,-1-1 1,1 1-1,0-1 1,-1 1-1,1-1 0,0 1 1,-1 0-1,1-1 1,-1 1-1,1 0 0,0-1 1,-1 1-1,1 0 0,-1 0 1,1-1-1,-1 1 1,1 0-1,-1 0 0,1 0 1,-1 0-1,0 0 1,1 0-1,-1 0 0,1 0 1,-1 0-1,1 0 0,-1 0 1,1 0-1,-1 0 1,1 0-1,-1 0 0,1 0 1,-1 1-1,1-1 1,-1 0-1,1 0 0,-1 1 1,1-1-1,-1 1 1,-25 14 9,21-10 22,1 1-1,0-1 0,0 1 0,0 0 1,1 0-1,0 0 0,0 1 0,1-1 1,-1 1-1,1 0 0,-1 11 0,2-15-16,1-1 0,0 1-1,-1-1 1,1 1-1,0 0 1,1-1-1,-1 1 1,0-1 0,1 1-1,-1-1 1,1 1-1,0-1 1,0 1-1,0-1 1,0 0 0,0 1-1,1-1 1,-1 0-1,1 0 1,-1 0-1,1 0 1,0 0-1,0 0 1,0-1 0,0 1-1,0 0 1,0-1-1,0 0 1,1 1-1,-1-1 1,0 0 0,5 1-1,2 1-117,0-1 1,1 0-1,-1 0 0,0-1 1,0 0-1,1-1 0,-1 0 0,13-2 1,-18 1-296,-1 1 0,1-1 0,-1-1 0,1 1 0,-1 0 1,0-1-1,1 1 0,-1-1 0,0 0 0,3-3 0,-3 3-344,-1 0 0,0-1 0,0 1 0,0 0 0,-1-1 0,1 0 0,0 1 0,-1-1 0,0 0 0,0 0 0,0 1 0,0-1 0,1-5 0,4-27-11223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5.152"/>
    </inkml:context>
    <inkml:brush xml:id="br0">
      <inkml:brushProperty name="width" value="0.025" units="cm"/>
      <inkml:brushProperty name="height" value="0.025" units="cm"/>
    </inkml:brush>
  </inkml:definitions>
  <inkml:trace contextRef="#ctx0" brushRef="#br0">82 22 4901,'0'0'12427,"-46"-19"-9416,28 17-544,6 2-514,7 0-607,5 8-834,0 5-480,12 2-512,9 1-1602,2 2-1922,2-4-4644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5.559"/>
    </inkml:context>
    <inkml:brush xml:id="br0">
      <inkml:brushProperty name="width" value="0.025" units="cm"/>
      <inkml:brushProperty name="height" value="0.025" units="cm"/>
    </inkml:brush>
  </inkml:definitions>
  <inkml:trace contextRef="#ctx0" brushRef="#br0">128 98 15791,'-10'3'2685,"-3"2"-1770,-1 1 0,1 1 0,-13 7 0,22-12-604,0 1 0,0 0 0,0 0 0,0 0 0,1 1 1,-1-1-1,1 1 0,0 0 0,0 0 0,0 0 0,1 0 0,-1 0 0,1 1 0,0-1 1,-2 6-1,4-9-294,0 0 1,0 0 0,0 0-1,0 0 1,1 1-1,-1-1 1,0 0 0,0 0-1,1-1 1,-1 1 0,1 0-1,-1 0 1,1 0 0,-1 0-1,1 0 1,-1 0-1,1 0 1,0-1 0,0 1-1,-1 0 1,1-1 0,0 1-1,0 0 1,0-1 0,0 1-1,0-1 1,-1 1-1,1-1 1,0 0 0,0 1-1,0-1 1,0 0 0,0 0-1,0 0 1,0 0 0,1 1-1,-1-1 1,0-1-1,0 1 1,0 0 0,1 0-1,50-3 123,-39 0-148,-1-1 0,0 1 1,0-2-1,-1 0 0,0 0 0,0-1 0,0-1 0,0 0 0,-1 0 0,17-16 0,-19 16 1,-1-1 0,1 1 1,-1-1-1,-1 0 0,1-1 0,-1 0 1,-1 0-1,0 0 0,0-1 1,-1 0-1,0 0 0,0 0 1,1-11-1,-5 21 11,1-1 1,-1 1-1,0 0 0,0 0 1,0-1-1,0 1 0,0 0 1,0 0-1,0 0 0,0-1 0,0 1 1,0 0-1,0 0 0,0-1 1,0 1-1,0 0 0,0 0 1,0 0-1,0-1 0,0 1 1,0 0-1,-1 0 0,1-1 1,0 1-1,0 0 0,0 0 1,0 0-1,0 0 0,0-1 1,-1 1-1,1 0 0,0 0 0,0 0 1,0 0-1,-1-1 0,1 1 1,0 0-1,0 0 0,0 0 1,-1 0-1,1 0 0,0 0 1,0 0-1,0 0 0,-1 0 1,1 0-1,0 0 0,-1 0 1,-13 7 143,-13 14 69,18-11-178,0 1 1,0 0 0,1 0 0,0 0 0,1 1 0,0 0 0,1 1-1,0-1 1,1 1 0,1 0 0,0 1 0,0-1 0,2 1 0,-3 23-1,5-35-32,0-1-1,0 1 0,0-1 0,0 1 0,1-1 0,-1 1 1,1-1-1,-1 1 0,1-1 0,-1 1 0,1-1 0,0 1 1,-1-1-1,1 0 0,0 1 0,0-1 0,0 0 0,0 0 0,0 0 1,0 0-1,1 0 0,-1 0 0,2 1 0,0 0 9,1-1 0,-1 0-1,0 0 1,1 0 0,-1 0-1,1 0 1,-1-1 0,1 1-1,-1-1 1,5 0 0,0-1-81,0 0 0,0 0 1,0 0-1,0-1 1,-1 0-1,1-1 0,-1 1 1,1-2-1,6-3 0,21-24-673,-34 30 730,0 0 0,1 0 0,-1 0 0,0 0 0,0 0 0,-1-1 0,1 1 0,0 0 0,0-1 0,-1 1 0,1-1 0,0 1 0,-1-1 0,0 1 0,1-1 0,-1 1 0,0-1 0,0 1 0,0-1 0,0 0 0,0 1 0,0-1 0,0 1 0,0-1 0,-1 1 0,0-3 0,1 4 18,0-1-1,-1 1 1,1 0-1,-1-1 1,1 1-1,-1 0 1,1-1-1,-1 1 1,1 0-1,-1 0 1,1-1-1,-1 1 1,1 0-1,-1 0 1,0 0-1,1 0 1,-1 0-1,1 0 1,-1 0 0,1 0-1,-1 0 1,0 0-1,1 0 1,-1 0-1,1 0 1,-1 0-1,1 1 1,-1-1-1,1 0 1,-1 0-1,1 1 1,-1-1-1,1 0 1,-1 1-1,1-1 1,-1 0-1,1 1 1,0-1-1,-1 1 1,0 0-1,-15 18 108,15-16-114,-1 0 1,1 0 0,-1 1-1,1-1 1,0 1-1,0-1 1,1 1 0,-1-1-1,1 1 1,0-1 0,0 1-1,0-1 1,0 1 0,1-1-1,-1 1 1,1-1 0,0 1-1,0-1 1,0 1 0,0-1-1,1 0 1,-1 0-1,1 0 1,0 0 0,0 0-1,0 0 1,1 0 0,-1 0-1,0-1 1,1 1 0,0-1-1,0 0 1,-1 0 0,1 0-1,6 3 1,0-1-53,1 0-1,-1 0 1,1-1 0,-1-1 0,1 1 0,0-1-1,0-1 1,0 0 0,0-1 0,0 1 0,19-4-1,-28 3 65,1 0 0,-1-1 0,0 1 0,1-1 0,-1 1 0,1-1 0,-1 0-1,0 1 1,0-1 0,1 0 0,-1 0 0,0 0 0,0 0 0,0 0-1,0 0 1,0 0 0,0 0 0,0-1 0,-1 1 0,1 0 0,0-2 0,10-38 561,-11 26-277,1 0 0,-2 0-1,-3-24 1,1 29-231,-1 0 1,1 0 0,-1 0-1,-1 1 1,0-1-1,-1 1 1,1 0 0,-13-13-1,18 22-105,0 0 0,0-1 0,0 1 0,0 0 0,0 0-1,0 0 1,0 0 0,-1-1 0,1 1 0,0 0 0,0 0 0,0 0-1,0 0 1,0-1 0,0 1 0,0 0 0,0 0 0,0 0 0,0-1-1,0 1 1,0 0 0,0 0 0,0 0 0,0 0 0,0-1 0,1 1-1,-1 0 1,0 0 0,0 0 0,0 0 0,0-1 0,0 1-1,0 0 1,0 0 0,0 0 0,1 0 0,-1 0 0,0 0 0,0-1-1,0 1 1,0 0 0,0 0 0,1 0 0,-1 0 0,0 0 0,0 0-1,1 0 1,14-3-2087,27 2-4689,-32 1 3229,29 0-12355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6.582"/>
    </inkml:context>
    <inkml:brush xml:id="br0">
      <inkml:brushProperty name="width" value="0.025" units="cm"/>
      <inkml:brushProperty name="height" value="0.025" units="cm"/>
    </inkml:brush>
  </inkml:definitions>
  <inkml:trace contextRef="#ctx0" brushRef="#br0">57 9 4548,'3'-9'10980,"-2"11"-7296,-3 19-2760,-2-9-428,-4 7-96,1 1 1,2 1-1,0-1 1,1 1 0,-2 35-1,6-55-378,1 0 0,-1 1-1,1-1 1,0 0 0,-1 1 0,1-1 0,0 0-1,0 0 1,0 0 0,0 0 0,0 0 0,0 0-1,0 0 1,0 0 0,1 0 0,-1 0 0,0-1-1,1 1 1,-1-1 0,0 1 0,1-1 0,-1 1-1,0-1 1,1 0 0,-1 1 0,1-1-1,-1 0 1,1 0 0,-1 0 0,3-1 0,61 2 272,-48-2-314,-12 1 25,-1 1-1,1 0 1,-1 0 0,1 0-1,-1 0 1,1 1-1,-1 0 1,0 0-1,0 0 1,0 0-1,0 1 1,0-1 0,0 1-1,0 0 1,-1 0-1,0 1 1,0-1-1,0 1 1,0 0 0,0-1-1,-1 1 1,1 0-1,-1 1 1,0-1-1,0 0 1,1 6-1,-1-6 108,-1 1 0,1-1 0,-1 1 0,0 0 0,0 0 0,-1 0 0,1 0-1,-1-1 1,0 1 0,0 0 0,-1 0 0,0 0 0,1 0 0,-2 0 0,1-1 0,0 1-1,-1 0 1,0-1 0,0 1 0,-1-1 0,1 0 0,-1 0 0,0 0 0,-6 7-1,7-9 31,-1 0 0,0 0 0,1-1 0,-1 1-1,0-1 1,0 0 0,0 0 0,0 0-1,0 0 1,0 0 0,0 0 0,-1-1 0,1 0-1,0 0 1,0 0 0,0 0 0,0 0 0,-1 0-1,1-1 1,0 1 0,0-1 0,0 0-1,0 0 1,0-1 0,0 1 0,-4-3 0,-4-2-171,0-1 0,1 0 1,0-1-1,0 1 1,-11-14-1,13 13-345,-27-31-1383,24 8-3052,13 22 651,5 5-2302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035"/>
    </inkml:context>
    <inkml:brush xml:id="br0">
      <inkml:brushProperty name="width" value="0.025" units="cm"/>
      <inkml:brushProperty name="height" value="0.025" units="cm"/>
    </inkml:brush>
  </inkml:definitions>
  <inkml:trace contextRef="#ctx0" brushRef="#br0">0 191 7591,'0'0'11787,"10"-3"-9304,0 1-2256,-1-1-1,0-1 1,0 0 0,0 0 0,-1 0 0,1-1 0,-1-1 0,0 1 0,-1-1 0,1-1-1,-1 1 1,0-1 0,-1-1 0,0 1 0,10-16 0,-13 17-217,1-1 1,-1 0 0,-1 0-1,1 1 1,-1-2 0,1-7-1,-2 14 5,-1 0 0,0 0-1,0 0 1,0-1 0,0 1-1,0 0 1,0 0 0,0 0-1,0 0 1,0 0 0,0 0-1,-1 0 1,1 0 0,0 0 0,-1 0-1,1 0 1,-1 0 0,1 0-1,-1 1 1,0-1 0,1 0-1,-1 0 1,0 0 0,1 1-1,-1-1 1,0 0 0,0 1-1,0-1 1,0 0 0,0 1-1,1 0 1,-1-1 0,0 1 0,0-1-1,0 1 1,0 0 0,0 0-1,-1-1 1,1 1 0,0 0-1,0 0 1,0 0 0,0 0-1,0 0 1,0 1 0,0-1-1,0 0 1,0 0 0,0 1 0,0-1-1,-1 1 1,-3 1 6,0-1 1,1 1 0,-1 0-1,1 1 1,-1-1-1,1 1 1,0 0 0,0 0-1,0 1 1,0-1-1,1 1 1,-1-1-1,1 1 1,0 0 0,0 0-1,0 1 1,-3 6-1,-1 2-1,1 1-1,0-1 1,1 1-1,-6 26 1,9-33-1,1 0 0,0 0 0,0-1 0,0 1 0,1 0 0,0 0 0,0 0 0,1 0 1,0 0-1,0-1 0,1 1 0,3 10 0,-3-14 0,0 1 1,0-1 0,1 0-1,-1 1 1,1-1 0,0-1-1,0 1 1,0 0-1,0-1 1,1 1 0,-1-1-1,1 0 1,-1 0-1,1 0 1,0-1 0,-1 1-1,1-1 1,0 0 0,0 0-1,0-1 1,0 1-1,6 0 1,5 0 17,-1-1 0,1-1 0,-1 0 0,0 0 0,1-1 1,-1-1-1,0-1 0,0 0 0,0-1 0,-1 0 0,0-1 0,13-7 0,-17 8-29,0 0 0,-1-1 0,0 0 0,0 0 1,0-1-1,-1 1 0,0-2 0,0 1 0,-1-1 0,0 0 0,0 0 0,-1-1 0,0 0 0,-1 1 0,0-2 0,0 1 0,-1 0 0,3-13 0,-8 19-13,-6 11-39,-6 14-29,10-10 82,0 0 1,1 0-1,0 0 1,1 1-1,0 17 1,1-27-7,1-1-1,0 1 1,0-1 0,0 1 0,0-1 0,0 0-1,0 1 1,1-1 0,-1 1 0,1-1 0,0 0-1,-1 1 1,1-1 0,0 0 0,1 0-1,-1 1 1,0-1 0,1 0 0,-1 0 0,1-1-1,-1 1 1,1 0 0,0 0 0,0-1-1,0 1 1,0-1 0,0 0 0,0 1 0,0-1-1,0 0 1,1 0 0,-1-1 0,0 1 0,5 1-1,-2-2-128,0 1-1,-1-1 0,1 0 0,0 0 0,0 0 1,0-1-1,-1 0 0,1 1 0,0-2 0,-1 1 1,1-1-1,-1 1 0,1-1 0,3-3 1,-5 3-548,1-1 1,-1 1-1,0-1 1,-1 0-1,1 0 1,0 0 0,-1 0-1,0-1 1,0 1-1,0-1 1,3-5 0,6-22-8013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395"/>
    </inkml:context>
    <inkml:brush xml:id="br0">
      <inkml:brushProperty name="width" value="0.025" units="cm"/>
      <inkml:brushProperty name="height" value="0.025" units="cm"/>
    </inkml:brush>
  </inkml:definitions>
  <inkml:trace contextRef="#ctx0" brushRef="#br0">1 0 6054,'0'0'16207,"46"40"-36034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7.725"/>
    </inkml:context>
    <inkml:brush xml:id="br0">
      <inkml:brushProperty name="width" value="0.025" units="cm"/>
      <inkml:brushProperty name="height" value="0.025" units="cm"/>
    </inkml:brush>
  </inkml:definitions>
  <inkml:trace contextRef="#ctx0" brushRef="#br0">59 0 12940,'0'0'6508,"-8"5"-3529,4-3-2806,-28 18 2162,31-19-2240,-1 0 0,1 0-1,0 1 1,0-1 0,0 0-1,0 0 1,0 0 0,0 1 0,1-1-1,-1 1 1,0-1 0,1 0 0,-1 1-1,1-1 1,-1 1 0,1-1-1,0 1 1,-1-1 0,1 1 0,0 0-1,0-1 1,0 1 0,0-1-1,1 1 1,-1-1 0,1 4 0,0-4-84,0 1 0,0-1-1,0 0 1,0 1 0,0-1 0,1 0 0,-1 0 0,0 0 0,1 0 0,-1 0 0,1 0 0,-1 0 0,1-1 0,-1 1 0,1 0 0,-1-1 0,1 1-1,0-1 1,-1 0 0,1 1 0,3-1 0,41 2-426,-36-3 163,-1 2-218,0-2 1,0 1-1,-1-1 1,1 0-1,0-1 1,0 0-1,-1-1 1,1 1 0,-1-2-1,0 1 1,0-1-1,0 0 1,0-1-1,-1 0 1,12-10 0,-18 15 481,-1 0 1,0 0 0,0-1 0,0 1 0,0 0 0,1 0 0,-1 0 0,0 0-1,0-1 1,1 1 0,-1 0 0,0 0 0,0 0 0,0 0 0,1 0 0,-1 0 0,0 0-1,0 0 1,1 0 0,-1 0 0,0 0 0,1 0 0,-1 0 0,0 0 0,0 0-1,1 0 1,-1 0 0,0 0 0,0 0 0,1 0 0,-1 0 0,0 0 0,0 0 0,0 1-1,1-1 1,-1 0 0,0 0 0,0 0 0,0 0 0,1 1 0,-1-1 0,0 0-1,0 0 1,0 0 0,0 1 0,1-1 0,-1 0 0,0 1 0,3 19 1595,-9 26 1229,-25 50-1016,1-5-1568,22-28-3864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8.088"/>
    </inkml:context>
    <inkml:brush xml:id="br0">
      <inkml:brushProperty name="width" value="0.025" units="cm"/>
      <inkml:brushProperty name="height" value="0.025" units="cm"/>
    </inkml:brush>
  </inkml:definitions>
  <inkml:trace contextRef="#ctx0" brushRef="#br0">42 0 10570,'0'0'12017,"-6"9"-10859,1 0-1003,0 0 1,1 0-1,0 1 0,0 0 0,1 0 1,0 0-1,1 0 0,0 0 0,1 1 1,0-1-1,0 14 0,1-20-120,0 0 0,0 0 1,0 0-1,0 0 0,1 0 0,-1 0 0,1 0 0,0 0 0,0 0 0,1 0 0,-1-1 0,1 1 0,3 4 0,-3-6-12,0 0-1,0-1 0,0 0 0,0 1 0,0-1 0,1 0 0,-1 0 0,0 0 0,1-1 0,-1 1 0,1 0 0,-1-1 0,1 0 0,-1 1 0,1-1 0,0 0 0,-1 0 0,1-1 0,-1 1 0,1 0 0,-1-1 0,1 0 0,2 0 0,5-3-131,0 1 0,-1-1 0,1-1 1,-1 0-1,1 0 0,-2-1 0,1 0 0,9-8 1,-9 6 91,1 1 1,1 0-1,-1 0 1,1 1-1,12-5 1,-22 11 67,-1 0 1,0 0-1,1 0 1,-1 0 0,1 0-1,-1 0 1,0 0 0,1 0-1,-1 0 1,0 0 0,1 0-1,-1 0 1,0 0 0,1 1-1,-1-1 1,0 0 0,1 0-1,-1 0 1,0 1 0,0-1-1,1 0 1,-1 0 0,0 0-1,0 1 1,1-1 0,-1 0-1,0 1 1,0-1 0,1 0-1,-1 0 1,0 1 0,0-1-1,0 0 1,0 1 0,0-1-1,0 1 1,0-1 0,0 0-1,0 1 1,1-1 0,-1 0-1,-1 1 1,3 27 1243,-2-26-1332,0 0 0,0 1 0,-1-1 0,2 1 0,-1-1 0,0 0 0,0 1 0,1-1 1,-1 0-1,1 1 0,0-1 0,0 0 0,0 1 0,0-1 0,1 2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100"/>
    </inkml:context>
    <inkml:brush xml:id="br0">
      <inkml:brushProperty name="width" value="0.035" units="cm"/>
      <inkml:brushProperty name="height" value="0.035" units="cm"/>
    </inkml:brush>
  </inkml:definitions>
  <inkml:trace contextRef="#ctx0" brushRef="#br0">8 137 14027,'-1'0'37,"1"0"0,-1 1 0,1-1 0,-1 1 0,1-1 0,-1 0 1,1 1-1,-1-1 0,1 1 0,0-1 0,-1 1 0,1-1 0,0 1 0,-1-1 0,1 1 0,0 0 0,0-1 0,0 1 0,-1-1 0,1 1 1,0 0-1,0-1 0,0 1 0,0-1 0,0 1 0,0 0 0,0-1 0,0 1 0,1 0 0,-1-1 0,0 2 0,1-2 7,0 1 1,0 0-1,0 0 0,0-1 0,0 1 0,1 0 0,-1-1 0,0 0 1,0 1-1,0-1 0,1 1 0,-1-1 0,0 0 0,2 0 1,11 1 177,-1 0 0,17-3 1,-26 2-120,204-14 1427,200-7 464,130 29-390,178-2-521,575-99-446,-660 48-590,-495 43-37,0 6 1,223 35 0,-225-13-12,6 1-10,193 13-1,-309-39-23,-23 1-389,-7 2 222,-11 3-117,-37 9-765,30-8 412,0 0 0,0-2-1,-1-1 1,0-1 0,-32 1 0,32-8 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19.886"/>
    </inkml:context>
    <inkml:brush xml:id="br0">
      <inkml:brushProperty name="width" value="0.025" units="cm"/>
      <inkml:brushProperty name="height" value="0.025" units="cm"/>
    </inkml:brush>
  </inkml:definitions>
  <inkml:trace contextRef="#ctx0" brushRef="#br0">15 14 10250,'0'-1'143,"0"1"1,0-1-1,0 0 1,0 1 0,0-1-1,-1 1 1,1-1-1,0 0 1,0 1 0,-1-1-1,1 1 1,0-1-1,-1 1 1,1-1 0,-1 1-1,1-1 1,-1 1-1,1-1 1,-1 1 0,1-1-1,-1 1 1,1 0-1,-1-1 1,1 1 0,-1 0-1,-1-1 1,-2 17 3805,6 30 354,-1-41-4287,0 0 0,0 0 0,0 0 0,1 0 0,0 0 0,0-1 0,0 1 0,0 0 0,1-1 0,0 0 0,0 1 0,0-1 0,0 0 0,1 0 0,-1-1 0,1 1 0,0-1 0,0 0 1,0 0-1,1 0 0,-1-1 0,1 1 0,-1-1 0,1 0 0,0 0 0,0-1 0,0 0 0,0 1 0,0-2 0,0 1 0,0 0 0,0-1 0,8-1 0,-5 1 22,0 0 0,1-1 0,-1 0 0,0 0-1,0-1 1,0 0 0,0 0 0,0-1 0,0 0-1,-1-1 1,1 0 0,-1 0 0,0 0 0,0-1 0,-1 0-1,1 0 1,-1-1 0,0 0 0,-1 0 0,8-11-1,-23 34 891,5-11-873,1 0 1,0 0 0,0 1 0,1-1-1,0 1 1,0 0 0,1 0 0,-1 0-1,2 0 1,-1 0 0,0 9 0,2-16-46,0 1 1,0-1 0,0 0 0,0 1 0,0-1 0,0 1-1,0-1 1,0 0 0,0 1 0,0-1 0,0 0 0,1 1-1,-1-1 1,0 1 0,0-1 0,0 0 0,1 1 0,-1-1-1,0 0 1,1 0 0,-1 1 0,0-1 0,0 0 0,1 0-1,-1 1 1,0-1 0,1 0 0,-1 0 0,1 0 0,-1 0-1,0 1 1,1-1 0,-1 0 0,1 0 0,-1 0-1,1 0 1,21-4 552,18-16 43,-23 8-552,0 1 1,27-13-1,-39 22-57,-1 0 1,0 0-1,1 0 1,0 1-1,-1 0 1,1 0-1,0 0 1,-1 0-1,1 1 1,0-1-1,0 1 1,-1 0-1,1 1 1,0-1-1,0 1 1,-1 0-1,7 2 1,-8-1 2,0 0 0,0 0 1,0 1-1,0-1 1,0 1-1,0 0 1,-1-1-1,1 1 0,-1 0 1,3 5-1,-4-6-47,1 1-1,-1-1 0,1 1 0,0-1 0,0 0 1,0 0-1,0 0 0,0 0 0,0 0 0,0 0 1,1 0-1,-1-1 0,1 1 0,-1-1 0,1 0 1,-1 0-1,1 0 0,0 0 0,0 0 0,0-1 1,-1 1-1,1-1 0,5 1 0,-3-1-388,1-1 0,-1 1 0,1-1 0,-1 0 1,1 0-1,-1-1 0,0 0 0,1 0 0,-1 0 0,7-4 0,27-22-5584,-11 6 265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0.263"/>
    </inkml:context>
    <inkml:brush xml:id="br0">
      <inkml:brushProperty name="width" value="0.025" units="cm"/>
      <inkml:brushProperty name="height" value="0.025" units="cm"/>
    </inkml:brush>
  </inkml:definitions>
  <inkml:trace contextRef="#ctx0" brushRef="#br0">182 141 3459,'-9'4'10709,"-21"11"-7259,11-7-2316,0 1 0,1 0 1,1 2-1,-1 0 0,-20 18 0,37-28-1113,-1 0 0,1 0 0,0 0 1,0 0-1,0 0 0,0 0 0,1 0 0,-1 1 0,0-1 0,0 0 0,1 1 0,-1-1 0,1 1 1,-1-1-1,1 1 0,0-1 0,-1 0 0,1 1 0,0 2 0,0-3-16,1 0 1,-1 0-1,1-1 0,-1 1 0,1 0 0,-1 0 1,1 0-1,0-1 0,-1 1 0,1 0 1,0 0-1,0-1 0,-1 1 0,1-1 0,0 1 1,0-1-1,0 1 0,0-1 0,0 1 1,0-1-1,1 1 0,5 0-18,1 1-1,-1-1 1,0-1-1,0 1 1,1-1 0,10-1-1,1-2-82,0-1 0,-1-1 0,1-1 0,-1 0 0,0-1 0,-1-1 0,28-16 0,-10 2-70,-2-2 1,49-43-1,-76 62 211,38-40-213,-42 43 232,0 0 0,0 0 0,0-1 0,0 1 0,-1-1 1,1 1-1,-1-1 0,0 1 0,1-1 0,-1 0 0,-1 0 0,1 0 0,0 1 0,-1-1 0,1 0 0,-1 0 0,0-4 0,0 7-7,-1-1-1,1 1 0,-1-1 0,1 1 0,-1-1 1,1 1-1,-1-1 0,1 1 0,-1 0 1,1-1-1,-1 1 0,1 0 0,-1-1 1,0 1-1,1 0 0,-1 0 0,0 0 0,1-1 1,-1 1-1,0 0 0,1 0 0,-1 0 1,0 0-1,1 0 0,-1 0 0,0 0 1,1 1-1,-1-1 0,0 0 0,1 0 1,-1 0-1,0 1 0,1-1 0,-1 0 0,1 1 1,-1-1-1,1 0 0,-2 1 0,-23 14 607,18-10-554,0 1-1,1 1 0,0-1 0,0 1 1,1 0-1,0 0 0,0 1 1,0-1-1,1 1 0,0 0 0,-3 13 1,5-17-120,1-1-1,0 1 1,0-1 0,1 1 0,-1-1 0,1 1 0,0-1 0,0 1 0,0 0 0,0-1 0,0 1 0,1-1-1,0 1 1,0-1 0,0 1 0,0-1 0,0 1 0,1-1 0,-1 0 0,1 0 0,0 0 0,0 0 0,0 0 0,1 0-1,-1 0 1,1-1 0,-1 1 0,1-1 0,0 0 0,6 4 0,-2-2-455,1 0 0,0-1 0,0 0 0,1 0-1,-1-1 1,0 0 0,13 1 0,34 0-5638,-5-3-4434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0.949"/>
    </inkml:context>
    <inkml:brush xml:id="br0">
      <inkml:brushProperty name="width" value="0.025" units="cm"/>
      <inkml:brushProperty name="height" value="0.025" units="cm"/>
    </inkml:brush>
  </inkml:definitions>
  <inkml:trace contextRef="#ctx0" brushRef="#br0">1 1 4484,'0'0'17628,"1"11"-16219,10 91 545,-10-101-1933,-1 0 1,0 1-1,1-1 1,-1 0-1,0 0 1,1 1 0,0-1-1,-1 0 1,1 0-1,0 0 1,-1 0-1,1 0 1,0 0-1,0 0 1,0 0-1,0 0 1,0 0-1,0-1 1,0 1 0,0 0-1,0-1 1,0 1-1,0-1 1,3 2-1,-1-2 45,-1 0-1,1 1 1,0-1-1,0 0 1,0-1-1,0 1 1,0 0-1,-1-1 1,1 0-1,5-1 0,7-4 197,-1-1-1,0-1 0,17-11 0,-22 14-242,24-18 86,-26 16-66,0 1 1,1 1-1,0-1 1,0 1-1,0 1 1,1 0-1,0 0 1,0 0-1,0 1 1,10-2-1,-18 6-4,0-1-1,-1 1 0,1 0 1,-1-1-1,1 1 1,0 0-1,-1 0 0,1-1 1,-1 1-1,0 0 1,1 0-1,-1 0 1,1 0-1,-1 0 0,0-1 1,0 1-1,0 0 1,0 0-1,0 0 0,1 0 1,-2 0-1,1 0 1,0 0-1,0 0 1,0 0-1,0 0 0,0 0 1,-1 1-1,-5 32 452,-3-8-283,6-19-218,1 1 1,-1 0 0,1 0 0,1 0 0,-2 15 0,6-28-649,-1 0 1,1 0 0,0 0-1,0 1 1,0 0 0,1-1-1,0 1 1,8-7 0,-6 5-894,33-31-7322,-16 18 3279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1.295"/>
    </inkml:context>
    <inkml:brush xml:id="br0">
      <inkml:brushProperty name="width" value="0.025" units="cm"/>
      <inkml:brushProperty name="height" value="0.025" units="cm"/>
    </inkml:brush>
  </inkml:definitions>
  <inkml:trace contextRef="#ctx0" brushRef="#br0">118 0 12812,'0'0'3070,"-9"4"-118,-7 5-1441,1 0 0,0 1 0,-19 16 0,31-23-1309,0-1 1,1 1 0,-1-1-1,1 1 1,0 0-1,0 0 1,0 0 0,0 0-1,0 0 1,1 0-1,-1 0 1,-1 6 0,3-7-190,0-1 1,0 1 0,1 0 0,-1-1 0,0 1-1,0 0 1,1-1 0,-1 1 0,1 0-1,0-1 1,-1 1 0,1-1 0,0 1 0,0-1-1,0 0 1,0 1 0,0-1 0,0 0-1,0 0 1,1 0 0,-1 0 0,0 0 0,1 0-1,-1 0 1,0 0 0,1 0 0,-1 0 0,1-1-1,1 1 1,7 3 26,-1 0-1,1-2 1,0 1-1,0-1 1,0 0-1,0-1 1,0 0-1,0-1 1,0 0-1,15-2 1,-20 1-20,0 0 0,0 0 0,0 0 0,0-1 1,0 1-1,-1-1 0,1 0 0,-1-1 0,1 1 0,4-4 0,-7 4 5,0 0 0,0 0 0,0 0 0,0-1 0,0 1-1,-1 0 1,1-1 0,-1 1 0,0-1 0,1 1 0,-1-1-1,0 1 1,-1-1 0,1 0 0,0 0 0,-1 1 0,0-1-1,1 0 1,-1-3 0,0 4 13,-1 0 0,1 0 0,-1 0 0,1 1 0,-1-1 0,0 0 0,1 0-1,-1 0 1,0 1 0,0-1 0,0 0 0,0 1 0,-1-1 0,1 1 0,0-1 0,-1 1 0,1 0 0,-1 0-1,1-1 1,-1 1 0,1 0 0,-4-1 0,-39-15-3751,33 12-1347,49 2-1079,36-3-256,-32 1 1211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1.626"/>
    </inkml:context>
    <inkml:brush xml:id="br0">
      <inkml:brushProperty name="width" value="0.025" units="cm"/>
      <inkml:brushProperty name="height" value="0.025" units="cm"/>
    </inkml:brush>
  </inkml:definitions>
  <inkml:trace contextRef="#ctx0" brushRef="#br0">126 236 6919,'0'0'11974,"-11"3"-10320,2-1-1335,0 1-1,1 0 1,0 0-1,-1 1 1,1 0-1,-13 9 1,18-10-181,-1-1 0,1 1 0,0 0-1,0-1 1,0 2 0,1-1 0,-1 0 0,1 0 0,0 1 0,-1 0 0,2-1-1,-1 1 1,0 0 0,1 0 0,-1 0 0,1 0 0,0 0 0,1 0 0,-1 0-1,1 6 1,0-9-113,0 0 1,1 1-1,-1-1 0,1 0 0,-1 0 0,1 1 0,-1-1 0,1 0 0,0 0 0,0 0 0,0 0 1,0 0-1,0 0 0,-1 0 0,2 0 0,-1 0 0,0 0 0,0-1 0,0 1 0,0 0 0,0-1 1,1 1-1,-1-1 0,0 1 0,1-1 0,-1 0 0,0 0 0,1 1 0,-1-1 0,0 0 1,1 0-1,-1 0 0,3-1 0,53-3 130,-43 1-135,0 0-1,0-2 1,0 0-1,0-1 1,-1 0-1,0-1 1,0 0-1,-1-1 1,1 0-1,-2-1 1,1-1-1,18-19 0,-22 20-9,0 0-1,-1 0 0,0-1 1,0 0-1,-1 0 0,0 0 0,-1-1 1,0 0-1,-1 0 0,0 0 1,-1-1-1,0 1 0,0-1 0,-2 0 1,1 1-1,-1-17 0,-1 25-9,0 1 0,0-1-1,0 0 1,-1 1-1,1-1 1,0 0 0,-1 1-1,0-1 1,0 1 0,0-1-1,0 1 1,0-1-1,0 1 1,-1 0 0,1 0-1,-1-1 1,1 1 0,-1 0-1,0 0 1,0 1-1,0-1 1,0 0 0,0 1-1,0-1 1,-1 1 0,1-1-1,0 1 1,-1 0-1,1 0 1,-1 0 0,1 1-1,-1-1 1,1 0 0,-1 1-1,0 0 1,1 0-1,-1-1 1,0 2 0,-3-1-1,-2 1 9,0 1 1,0-1-1,1 2 0,-1-1 0,1 1 0,-1 0 0,1 0 0,0 1 1,0 0-1,0 0 0,1 1 0,-8 7 0,-1 2 25,0 1-1,-23 31 1,35-42 3,0 0 0,0 1 1,0-1-1,1 0 1,-1 1-1,1 0 0,0-1 1,1 1-1,-1 0 1,1 0-1,0 0 0,0 0 1,1 0-1,-1 0 1,1 0-1,0 0 0,2 9 1,-1-12-30,0 0 1,0 0-1,0 0 0,0-1 1,1 1-1,-1-1 0,1 1 1,-1-1-1,1 1 1,-1-1-1,1 0 0,0 0 1,0 0-1,0 0 0,-1 0 1,1 0-1,0 0 1,0-1-1,0 1 0,0-1 1,0 1-1,1-1 0,2 0 1,60 2 46,-47-3-109,160-5-4920,-177 6 4920,-1 0 1,1 0 0,0 0 0,0 0 0,-1 0 0,1 0-1,0 1 1,-1-1 0,1 0 0,0 0 0,-1 0-1,1 1 1,0-1 0,-1 0 0,1 1 0,-1-1 0,1 0-1,0 1 1,-1-1 0,1 1 0,-1-1 0,0 1 0,1-1-1,-1 1 1,1 0 0,-1-1 0,0 1 0,1-1 0,-1 1-1,0 0 1,1-1 0,-1 1 0,0 0 0,0-1-1,0 1 1,0 0 0,0-1 0,0 1 0,0 0 0,0 0-1,0-1 1,0 1 0,0 0 0,0-1 0,0 1 0,-1 1-1,0 1-524,0 0-1,0 0 0,-1-1 0,1 1 1,0 0-1,-1 0 0,0-1 0,0 1 0,-2 1 1,-7 7-5406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2.156"/>
    </inkml:context>
    <inkml:brush xml:id="br0">
      <inkml:brushProperty name="width" value="0.025" units="cm"/>
      <inkml:brushProperty name="height" value="0.025" units="cm"/>
    </inkml:brush>
  </inkml:definitions>
  <inkml:trace contextRef="#ctx0" brushRef="#br0">70 0 11307,'0'0'12390,"-9"10"-11477,3-4-797,0 0 0,1 0 0,0 1-1,0 0 1,0 0 0,1 1 0,0-1 0,0 1 0,1-1 0,0 1 0,1 0-1,0 1 1,0-1 0,0 0 0,1 0 0,0 10 0,1-16-87,0-1 0,0 1 0,0 0 1,0 0-1,0-1 0,0 1 0,1 0 0,-1-1 1,0 1-1,1 0 0,0-1 0,-1 1 0,1-1 1,0 1-1,0-1 0,0 1 0,0-1 0,0 1 0,0-1 1,0 0-1,0 0 0,1 1 0,-1-1 0,0 0 1,1 0-1,-1-1 0,3 2 0,0-1-12,0 0 1,0 0-1,0 0 0,-1-1 1,1 0-1,0 0 0,0 0 1,0 0-1,0-1 0,0 0 0,7-1 1,1-3-25,-1 0 1,1-1-1,-1 0 1,0-1-1,0 0 1,-1 0-1,0-2 1,0 1-1,-1-1 1,0 0-1,0-1 1,-1 0 0,8-13-1,-15 21 306,-3 10 603,-1 2-684,1-4-88,0 1 0,0 0 1,0 0-1,1 0 0,0 0 0,0 11 1,1-16-123,0-1 0,0 1 0,1-1-1,-1 1 1,1-1 0,-1 1 0,1-1 0,0 0 0,-1 1 0,1-1 0,0 0 0,0 1 0,0-1 0,0 0 0,0 0 0,0 0-1,0 0 1,0 0 0,1 0 0,-1 0 0,0 0 0,1-1 0,-1 1 0,0 0 0,1-1 0,-1 1 0,1-1 0,-1 1 0,1-1-1,-1 0 1,1 0 0,-1 0 0,1 0 0,-1 0 0,1 0 0,-1 0 0,3 0 0,4-1-60,0-1 0,0 1 0,0-1 1,0-1-1,-1 1 0,1-1 0,-1-1 0,1 1 0,-1-1 1,0-1-1,-1 1 0,1-1 0,8-8 0,18-11-354,-42 55 470,7-28-67,1 0 1,-1 0-1,1 0 0,0 0 0,0 0 0,0 0 1,1 1-1,-1-1 0,1 0 0,0 1 0,0-1 0,0 5 1,1-6-52,-1-1 0,1 0 0,0 0 0,0 0 0,0 0 0,0 0 0,0 0 0,0 0 0,0 0 0,0 0 0,0 0 1,0-1-1,0 1 0,0 0 0,1-1 0,-1 1 0,0-1 0,1 1 0,-1-1 0,0 0 0,1 1 0,-1-1 0,0 0 0,1 0 0,-1 0 1,1 0-1,-1 0 0,0 0 0,1 0 0,1-1 0,4-1-747,0 0 0,0 0 0,0-1 0,0 0-1,-1 0 1,1-1 0,-1 0 0,0 0 0,0 0 0,0-1 0,0 1 0,7-11 0,8-2-3380,6-6-554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2.579"/>
    </inkml:context>
    <inkml:brush xml:id="br0">
      <inkml:brushProperty name="width" value="0.025" units="cm"/>
      <inkml:brushProperty name="height" value="0.025" units="cm"/>
    </inkml:brush>
  </inkml:definitions>
  <inkml:trace contextRef="#ctx0" brushRef="#br0">129 176 7783,'0'0'11953,"-10"6"-10191,9-6-1738,-66 45 2296,62-42-2134,1 1-1,-1 0 1,1 0 0,0 0-1,1 1 1,-1-1 0,1 1-1,0 0 1,0 0-1,0 0 1,1 0 0,0 1-1,-3 10 1,5-16-189,-1 1 0,1-1 0,0 1 1,0-1-1,0 1 0,0-1 0,0 1 0,0 0 0,0-1 1,0 1-1,0-1 0,1 1 0,-1-1 0,0 1 0,0-1 0,0 1 1,1 0-1,-1-1 0,0 1 0,0-1 0,1 0 0,-1 1 0,1-1 1,-1 1-1,0-1 0,1 1 0,-1-1 0,1 0 0,-1 1 0,1-1 1,-1 0-1,1 0 0,-1 1 0,1-1 0,25 0-222,24-15-747,-35 7 726,0-1-1,0 0 1,-1-1 0,0-1 0,-1 0 0,0 0 0,-1-2 0,11-13-1,-27 32 526,1-1 0,-1 1 0,1 0 0,0 0 0,1 0 0,0 1 0,0-1 1,0 0-1,1 1 0,-1 0 0,2-1 0,-1 1 0,1-1 0,0 12 0,1-16-263,0-1 1,0 1 0,0-1 0,0 1 0,0-1-1,0 0 1,1 1 0,-1-1 0,0 0 0,1 0-1,-1 0 1,1 0 0,-1 0 0,1 0 0,-1 0-1,1-1 1,0 1 0,-1-1 0,1 1 0,0-1-1,-1 1 1,1-1 0,0 0 0,0 0 0,-1 0 0,1 0-1,0 0 1,0 0 0,0-1 0,2 0 0,4 0 29,0 0 1,-1 0-1,1-1 1,0 0 0,12-6-1,-4 0-36,-1-1 0,0-1-1,-1 0 1,0-1-1,-1 0 1,0-2-1,20-23 1,-25 27-50,-1-1 1,0 0-1,-1-1 1,0 0-1,0 0 1,-1 0-1,-1 0 0,0-1 1,0 0-1,-1 0 1,-1 0-1,2-12 1,-4 23 37,0-1 0,0 1 0,1-1 0,-1 1 0,0 0 0,0-1 1,0 1-1,0-1 0,-1 1 0,1-1 0,0 1 0,0 0 0,-1-1 1,1 1-1,-1 0 0,0-1 0,1 1 0,-1 0 0,0 0 0,1 0 0,-1 0 1,0-1-1,0 1 0,0 0 0,0 0 0,0 1 0,0-1 0,-1 0 1,1 0-1,0 0 0,0 1 0,-1-1 0,1 1 0,0-1 0,-1 1 1,1-1-1,0 1 0,-1 0 0,1 0 0,-1 0 0,1-1 0,0 1 0,-1 1 1,1-1-1,-2 0 0,-2 1 25,0 0 0,1 0 0,-1 1 0,0-1 0,1 1 0,-1 0 0,1 0 0,0 1 0,0-1 0,0 1 0,0 0 0,-5 5 0,2-1 119,1 0 0,0 0 0,0 1 0,1 0 0,0 0-1,1 1 1,-1 0 0,2-1 0,-1 1 0,1 0 0,0 1 0,1-1 0,0 0 0,1 1-1,-1 15 1,2-21-219,1 0 0,-1 1 0,1-1 0,0 0 0,0 0 0,0 1 0,1-1 0,-1 0 0,1 0-1,0 0 1,0-1 0,0 1 0,1 0 0,-1-1 0,4 4 0,-2-4-438,0 1-1,1-1 1,-1 0-1,1 0 1,-1-1 0,1 1-1,0-1 1,0 0-1,0 0 1,0-1 0,1 1-1,-1-1 1,0 0-1,10 0 1,14-1-7188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3.652"/>
    </inkml:context>
    <inkml:brush xml:id="br0">
      <inkml:brushProperty name="width" value="0.025" units="cm"/>
      <inkml:brushProperty name="height" value="0.025" units="cm"/>
    </inkml:brush>
  </inkml:definitions>
  <inkml:trace contextRef="#ctx0" brushRef="#br0">159 81 13869,'-11'0'4474,"2"0"-3972,-8-1 85,0 0 0,-28 4 0,43-3-503,-1 0 1,0 1 0,0-1 0,1 0 0,-1 1 0,0 0-1,1-1 1,-1 1 0,1 0 0,-1 1 0,1-1-1,-1 0 1,1 1 0,0-1 0,0 1 0,-1 0 0,1 0-1,0-1 1,1 1 0,-1 1 0,0-1 0,1 0-1,-1 0 1,1 1 0,-3 4 0,5-6-81,0 0 1,-1-1-1,1 1 1,0 0-1,0 0 1,-1-1-1,1 1 1,0 0-1,0-1 1,0 1-1,0-1 1,0 1-1,0-1 1,0 1-1,0-1 1,0 0-1,0 1 1,0-1-1,0 0 1,0 0-1,1 0 1,-1 0-1,0 0 1,0 0-1,0 0 1,0 0-1,0-1 1,2 0-1,37-2 154,-31-1-134,1 1 0,-2-1 0,1-1 0,0 1 0,-1-2 0,12-8 0,-14 9-48,1 0-1,-1 1 0,1-1 1,0 2-1,0-1 1,0 1-1,0 0 0,15-4 1,-21 7 0,-1 1 1,1-1-1,0 0 1,-1 1-1,1-1 0,-1 1 1,1-1-1,-1 0 1,1 1-1,-1-1 1,0 1-1,1 0 1,-1-1-1,1 1 1,-1-1-1,0 1 0,0 0 1,1-1-1,-1 1 1,0-1-1,0 1 1,0 0-1,0-1 1,0 1-1,1 0 0,-1 0 1,0-1-1,-1 1 1,1 0-1,1 29-87,-1-25 96,6 475 4152,-6-478-4079,1 1-1,-1-1 1,0 0-1,0 0 1,-1 1-1,1-1 1,0 0-1,-1 0 0,1 0 1,-1 0-1,0 0 1,0 0-1,0 1 1,0-2-1,0 1 1,0 0-1,0 0 1,-1 0-1,1 0 1,-1-1-1,1 1 0,-1-1 1,-2 2-1,4-3-33,-1 1-1,0-1 0,0 0 0,0 0 0,0 0 0,0 1 0,0-1 0,0 0 1,1 0-1,-1-1 0,0 1 0,0 0 0,0 0 0,0 0 0,0-1 1,0 1-1,1 0 0,-1-1 0,0 1 0,0 0 0,0-2 0,-2 1-14,1-1-1,0 0 0,0 0 0,0 0 0,0-1 0,0 1 1,1 0-1,-1-1 0,-1-4 0,-1 0-29,1 0 0,0-1 0,0 1 0,0-1 0,1 0 0,1 0 0,-1 0-1,1 0 1,1 0 0,-1 0 0,1 0 0,1 0 0,-1 0 0,1 0 0,1 0 0,0 0 0,3-10 0,1 5-26,0 0 0,0 1 0,2-1 0,-1 1 0,2 1 0,-1 0 0,2 0 0,-1 0 0,12-8 0,49-41-468,38-36-504,-97 85 965,-1 0-1,-1-1 1,0 0-1,0-1 1,-1 0-1,-1 0 1,7-17-1,-13 28 60,0 0-1,0 0 0,0 0 0,0-1 0,-1 1 0,1 0 0,-1 0 1,0-1-1,0 1 0,1 0 0,-2 0 0,1-1 0,0 1 0,0 0 1,-1 0-1,1-1 0,-1 1 0,1 0 0,-2-3 0,1 5-2,1-1-1,-1 1 0,1-1 1,-1 1-1,0-1 1,1 1-1,-1-1 0,1 1 1,-1 0-1,0-1 1,1 1-1,-1 0 0,0 0 1,1 0-1,-1-1 0,0 1 1,0 0-1,1 0 1,-1 0-1,0 0 0,1 0 1,-2 0-1,-25 13-46,17-6 102,2 0 1,-1 1 0,1 0-1,0 1 1,0 0-1,1 0 1,0 1 0,1-1-1,0 1 1,1 1-1,0-1 1,0 1 0,1 0-1,0 0 1,1 0-1,1 0 1,0 1 0,-1 11-1,3-21-62,0 0-1,0 0 1,0 0 0,1 0-1,-1 0 1,0 0-1,1-1 1,0 1-1,-1 0 1,1 0 0,0 0-1,0-1 1,0 1-1,0-1 1,0 1-1,0-1 1,1 1 0,-1-1-1,0 1 1,1-1-1,-1 0 1,1 0 0,2 2-1,0-1-159,1 0-1,-1-1 1,1 1-1,0-1 1,-1 0-1,1 0 1,0 0-1,0-1 1,6 1-1,1-2-967,-1 1 0,1-1 1,-1-1-1,0 0 0,1-1 0,-1 0 0,18-8 1,16-15-7159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048"/>
    </inkml:context>
    <inkml:brush xml:id="br0">
      <inkml:brushProperty name="width" value="0.025" units="cm"/>
      <inkml:brushProperty name="height" value="0.025" units="cm"/>
    </inkml:brush>
  </inkml:definitions>
  <inkml:trace contextRef="#ctx0" brushRef="#br0">139 0 16976,'-11'4'902,"10"-4"-890,-14 5 754,0 0-1,-26 14 0,37-17-569,0 0 1,0 1-1,0-1 1,1 1 0,-1 0-1,1 0 1,0 0-1,-1 0 1,2 0-1,-1 1 1,0-1-1,1 1 1,-1 0 0,1 0-1,0 0 1,0 0-1,-2 7 1,4-10-195,0 0 0,1 0 0,-1 0 0,0 0 0,0 0 0,1 0 0,-1 0 0,1 0 0,-1 0 0,1 0 0,-1 0 0,1-1 0,-1 1 0,1 0 0,0 0 1,-1-1-1,1 1 0,0 0 0,0-1 0,0 1 0,-1-1 0,1 1 0,0-1 0,0 1 0,0-1 0,0 0 0,0 1 0,0-1 0,0 0 0,0 0 0,0 0 0,0 0 0,2 0 0,40 5-12,-38-5-1,39 0-340,48 5-895,-85-4 1194,1 1 0,-1-1-1,1 1 1,-1 1 0,0-1 0,0 1-1,0 1 1,-1-1 0,12 9-1,-16-10 83,0-1 0,0 1-1,0 0 1,0 0-1,0 0 1,-1 0-1,1 0 1,-1 0-1,1 0 1,-1 0-1,0 0 1,0 1-1,0-1 1,0 1-1,0-1 1,-1 1-1,1-1 1,-1 1-1,0-1 1,1 3-1,-2 0 112,1-1-1,-1 1 0,0-1 0,0 0 0,-1 0 0,1 0 1,-1 0-1,0 0 0,0 0 0,-4 7 0,-5 2 343,1 0 0,-2 0-1,0-1 1,-23 19-1,30-28-432,1 1 0,0-1-1,-1 0 1,0 0-1,1-1 1,-1 1-1,0-1 1,-11 3-1,15-5-74,1 0-1,-1 0 0,0 1 1,1-1-1,-1-1 0,0 1 1,1 0-1,-1 0 0,0 0 1,1 0-1,-1 0 0,0 0 1,1-1-1,-1 1 0,0 0 1,1-1-1,-1 1 0,1 0 1,-1-1-1,1 1 1,-1-1-1,1 1 0,-1-1 1,1 1-1,-1-1 0,0 0 1,0-2-166,1 1 0,-1 0 0,1 0 0,-1 0 0,1-1 1,0 1-1,0 0 0,0-1 0,0 1 0,0 0 0,0-1 0,1-2 1,22-80-9884,-5 32 1517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556"/>
    </inkml:context>
    <inkml:brush xml:id="br0">
      <inkml:brushProperty name="width" value="0.025" units="cm"/>
      <inkml:brushProperty name="height" value="0.025" units="cm"/>
    </inkml:brush>
  </inkml:definitions>
  <inkml:trace contextRef="#ctx0" brushRef="#br0">11 0 7239,'0'0'6892,"2"8"-5051,0 11-851,-1 0-1,0 0 0,-2 0 0,0 1 1,-5 25-1,2-25-302,2 1 0,0 0 0,2-1 0,0 1 0,5 33 0,-5-52-648,0 0 0,1 0 0,-1 0 0,1 0 1,0 0-1,0 0 0,0-1 0,0 1 0,0 0 0,0-1 0,0 1 1,0 0-1,0-1 0,1 0 0,-1 1 0,1-1 0,-1 0 0,1 1 0,0-1 1,-1 0-1,1 0 0,0-1 0,0 1 0,0 0 0,-1 0 0,1-1 0,0 1 1,0-1-1,0 0 0,0 0 0,0 0 0,0 1 0,0-2 0,0 1 0,0 0 1,3-1-1,-1 0-6,0 0 1,0 0 0,0 0 0,0 0-1,-1-1 1,1 0 0,0 0 0,-1 0-1,0 0 1,1 0 0,-1-1 0,0 1-1,0-1 1,0 0 0,0 0 0,-1 0-1,3-5 1,-1-1-43,0 1 0,-1-2-1,0 1 1,-1 0 0,0-1-1,0 1 1,-1-1 0,0 1-1,-1-1 1,0 1-1,-2-16 1,2 25 3,0-1 0,0 1 1,0-1-1,0 1 0,0-1 0,0 1 0,0-1 0,0 1 0,-1-1 1,1 1-1,0 0 0,0-1 0,0 1 0,-1-1 0,1 1 1,0 0-1,0-1 0,-1 1 0,1 0 0,0-1 0,-1 1 0,1 0 1,0-1-1,-1 1 0,1 0 0,-1 0 0,1-1 0,0 1 0,-1 0 1,1 0-1,-1 0 0,1 0 0,-1-1 0,1 1 0,-1 0 0,1 0 1,0 0-1,-1 0 0,1 0 0,-1 0 0,1 0 0,-1 0 1,1 0-1,-1 1 0,1-1 0,-1 0 0,1 0 0,0 0 0,-1 1 1,-1-1-10,1 1 0,0 0 0,0-1 0,0 1 0,0 0 1,0 0-1,0 0 0,0 0 0,0 0 0,0 0 1,0 0-1,0 0 0,1 0 0,-1 0 0,1 1 0,-2 1 1,1 0 9,0 1 0,0-1 0,0 0 0,1 1 1,0-1-1,-1 1 0,1-1 0,0 1 0,0-1 1,1 1-1,-1-1 0,1 0 0,0 1 0,0-1 1,0 0-1,0 1 0,1-1 0,-1 0 1,1 0-1,3 5 0,-2-6 13,0 1 1,1 0-1,-1-1 1,1 0-1,0 0 1,-1 0-1,1 0 0,0-1 1,0 1-1,1-1 1,-1 0-1,0 0 1,0-1-1,0 1 0,1-1 1,6 0-1,1 0 11,1 0 1,0-1-1,0-1 0,-1 0 0,1 0 0,0-2 0,21-8 0,-29 10-22,0 0 0,0 0-1,-1-1 1,1 1 0,-1-1-1,0-1 1,0 1 0,0 0-1,0-1 1,0 0 0,-1 0-1,0 0 1,1 0 0,-2-1 0,1 1-1,0-1 1,-1 0 0,0 0-1,0 0 1,-1 0 0,3-9-1,-4 13 1,1 1-1,-1-1 0,0 0 0,0 1 0,0-1 1,1 0-1,-1 1 0,0-1 0,0 0 1,0 1-1,0-1 0,0 0 0,0 0 0,0 1 1,0-1-1,-1 0 0,1 1 0,0-1 1,0 0-1,0 1 0,-1-1 0,1 0 0,0 1 1,-1-1-1,1 0 0,-1 1 0,1-1 1,-1 1-1,1-1 0,-1 1 0,1-1 0,-1 1 1,1 0-1,-1-1 0,1 1 0,-1-1 1,0 1-1,1 0 0,-1 0 0,0-1 0,1 1 1,-1 0-1,0 0 0,1 0 0,-1 0 0,0 0 1,0 0-1,1 0 0,-1 0 0,0 0 1,1 0-1,-1 0 0,0 0 0,0 1 0,1-1 1,-1 0-1,0 0 0,0 1 0,-3 1-8,0-1-1,0 1 1,0 0-1,1 0 0,-1 1 1,1-1-1,-1 1 1,-4 4-1,4-2 45,0 1-1,0 0 1,0 0-1,1 0 1,0 0-1,0 1 1,0-1-1,1 1 1,0 0-1,0 0 1,1-1-1,-2 15 1,3-18-18,0 0 1,0 0-1,0 0 1,1 0 0,-1 1-1,1-1 1,-1 0-1,1 0 1,0-1-1,0 1 1,0 0-1,1 0 1,-1 0 0,1-1-1,-1 1 1,1-1-1,0 1 1,0-1-1,0 0 1,0 1-1,1-1 1,-1 0 0,0-1-1,1 1 1,-1 0-1,1-1 1,0 1-1,0-1 1,0 0-1,-1 0 1,5 1 0,5 0 3,0-1 0,1 0 1,-1 0-1,1-1 1,-1-1-1,0 0 1,1-1-1,-1 0 1,0-1-1,0 0 0,0-1 1,0-1-1,19-9 1,-24 10-73,0 0 1,-1 0-1,1-1 1,-1 0-1,1 0 1,-2-1-1,1 1 1,0-1-1,-1-1 1,4-6-1,-6 9 5,-1-1 0,0 1 0,0-1-1,0 1 1,-1-1 0,1 0-1,-1 1 1,0-1 0,-1 0 0,1 0-1,-1 0 1,0 0 0,0 0-1,0 0 1,-1 1 0,0-1 0,-2-7-1,3 11 43,0 0 1,-1 0-1,0 0 0,1 1 0,-1-1 0,1 0 0,-1 0 0,0 0 0,0 0 0,1 1 0,-1-1 0,0 0 0,0 1 0,0-1 0,0 1 0,0-1 1,0 1-1,0-1 0,0 1 0,0 0 0,0-1 0,0 1 0,0 0 0,0 0 0,0 0 0,0 0 0,0 0 0,0 0 0,0 0 0,0 0 0,0 0 0,0 0 1,0 1-1,0-1 0,0 0 0,0 1 0,-1 0 0,-2 0-14,0 0 0,1 0-1,-1 1 1,1 0 0,-1 0 0,1 0 0,0 0 0,0 0-1,-4 4 1,1 1 51,0 1-1,0 0 1,1 0-1,-5 11 1,8-16-26,1-1 0,-1 1 0,1 0 0,0 0 0,0-1 0,1 1 0,-1 0 0,0 0 0,1 0 0,0 0 0,0 0 0,0 0 0,0 0 0,0 0 0,1 0 0,-1 0 0,1 0 0,1 4 1,-1-6-93,-1 0 0,1 0 0,0 0 0,-1-1 0,1 1 0,0 0 0,0 0 0,0-1 1,0 1-1,0 0 0,0-1 0,0 1 0,0-1 0,0 1 0,0-1 0,0 0 0,3 1 1,20 0-5175,-11-6-616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8.611"/>
    </inkml:context>
    <inkml:brush xml:id="br0">
      <inkml:brushProperty name="width" value="0.035" units="cm"/>
      <inkml:brushProperty name="height" value="0.035" units="cm"/>
    </inkml:brush>
  </inkml:definitions>
  <inkml:trace contextRef="#ctx0" brushRef="#br0">156 67 12619,'18'-11'558,"1"0"0,0 1 0,0 1 1,22-7-1,-32 14-365,0 0 0,-1 0 1,1 1-1,0 0 0,0 0 1,0 1-1,0 0 0,0 1 0,0 0 1,0 0-1,-1 1 0,14 4 0,-22-6-188,9 2 109,0 2 0,0-1 0,0 1 0,0 0 1,13 10-1,-19-13-104,-2 1 1,1 0 0,0 0-1,0 0 1,0 0 0,-1 0-1,1 0 1,-1 0-1,0 0 1,0 1 0,1-1-1,-1 0 1,-1 1 0,1-1-1,0 1 1,-1-1-1,1 1 1,-1-1 0,0 1-1,0 0 1,0-1 0,0 1-1,0-1 1,0 1-1,-1 0 1,1-1 0,-2 3-1,-7 20 146,-1-1 0,-1 0-1,-2-1 1,0 0 0,-25 33-1,24-37-52,-102 144 698,-20 29-150,95-129-26,-36 77 1,69-123-454,6-12 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4.930"/>
    </inkml:context>
    <inkml:brush xml:id="br0">
      <inkml:brushProperty name="width" value="0.025" units="cm"/>
      <inkml:brushProperty name="height" value="0.025" units="cm"/>
    </inkml:brush>
  </inkml:definitions>
  <inkml:trace contextRef="#ctx0" brushRef="#br0">1 1 14926,'0'0'8520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5.773"/>
    </inkml:context>
    <inkml:brush xml:id="br0">
      <inkml:brushProperty name="width" value="0.025" units="cm"/>
      <inkml:brushProperty name="height" value="0.025" units="cm"/>
    </inkml:brush>
  </inkml:definitions>
  <inkml:trace contextRef="#ctx0" brushRef="#br0">109 48 12876,'0'0'4591,"-11"0"-2557,8-1-1976,-1 1 0,0 0 0,1 0-1,-1 0 1,0 0 0,1 1 0,-1 0 0,1-1-1,-1 1 1,1 0 0,-1 1 0,1-1 0,0 1-1,-1-1 1,1 1 0,0 0 0,0 0 0,0 0-1,0 1 1,1-1 0,-1 1 0,1 0 0,-1-1-1,1 1 1,0 0 0,0 0 0,0 0 0,1 1 0,-1-1-1,1 0 1,-1 1 0,1-1 0,0 1 0,0 5-1,0-7-57,1 1 1,-1-1-1,1 0 0,0 0 0,0 1 0,0-1 0,0 0 0,0 0 1,1 1-1,-1-1 0,1 0 0,-1 0 0,1 0 0,0 0 0,0 1 0,0-1 1,0 0-1,0 0 0,0-1 0,0 1 0,1 0 0,-1 0 0,1-1 0,-1 1 1,1-1-1,0 1 0,0-1 0,0 0 0,0 1 0,0-1 0,3 1 0,6 2-254,1-1 0,-1-1-1,0 0 1,1-1 0,17 0-1,-18-1 5,0 1-1,0 0 0,1 1 0,19 5 0,-26-5 346,0 1 1,0 0-1,0 0 0,0 0 0,0 1 0,-1-1 0,0 1 0,0 0 0,0 1 0,0-1 0,0 1 0,-1-1 1,0 1-1,0 0 0,0 1 0,-1-1 0,1 0 0,-1 1 0,0-1 0,-1 1 0,0 0 0,0-1 0,0 1 0,0 0 1,-1 0-1,-1 11 0,1-7 45,-1 1 0,0-1 0,-1 0 1,0 1-1,-1-1 0,0 0 0,0 0 1,-1-1-1,0 1 0,-1-1 0,0 0 1,-1 0-1,0 0 0,-8 8 0,9-11 59,-1-2-1,1 1 0,-1 0 1,0-1-1,0 0 0,-1-1 1,1 0-1,-1 1 0,1-2 0,-13 4 1,17-5-161,0-1 0,0 0 1,0 1-1,0-1 0,0 0 1,0 0-1,0 0 0,0 0 1,0 0-1,0-1 0,0 1 0,0-1 1,0 1-1,0-1 0,0 0 1,1 0-1,-1 0 0,0 0 1,0 0-1,1 0 0,-1 0 1,0 0-1,1-1 0,0 1 0,-1-1 1,1 1-1,0-1 0,-1 1 1,1-1-1,0 0 0,0 0 1,0 1-1,1-1 0,-1 0 1,0 0-1,1 0 0,-1 0 0,1 0 1,0 0-1,-1 0 0,1-3 1,0-3-126,-1-1 1,1 0 0,1 0 0,-1 0-1,1 0 1,1 0 0,0 0-1,0 1 1,1-1 0,0 1 0,0-1-1,1 1 1,0 0 0,1 1-1,0-1 1,10-12 0,10-9-341,1 1 0,52-42 0,-17 15-114,-53 47 434,49-52-515,-53 55 564,0 0 0,0 0 0,-1-1 1,0 0-1,0 1 0,0-1 0,0 0 0,-1-1 0,3-11 0,-5 17 53,0 0 0,0 1 0,0-1 0,0 0-1,0 0 1,0 1 0,0-1 0,0 0 0,0 0 0,0 1-1,-1-1 1,1 0 0,0 1 0,-1-1 0,1 0-1,0 1 1,-1-1 0,1 0 0,-1 1 0,1-1 0,-1 1-1,1-1 1,-1 1 0,1-1 0,-1 1 0,1-1-1,-1 1 1,0-1 0,1 1 0,-1 0 0,0-1 0,1 1-1,-1 0 1,0 0 0,0-1 0,1 1 0,-1 0-1,0 0 1,1 0 0,-1 0 0,0 0 0,0 0 0,1 0-1,-1 0 1,0 1 0,0-1 0,1 0 0,-1 0-1,0 1 1,1-1 0,-2 1 0,-3 0-22,0 0 0,1 1 0,-1 0 0,0 0-1,1 0 1,-8 6 0,6-4 112,0 2 0,0-1 0,1 1 0,-1 0 0,2 0 0,-1 0-1,1 1 1,-1 0 0,2-1 0,-1 2 0,1-1 0,0 0 0,1 1 0,0-1 0,0 1-1,0-1 1,1 1 0,0 0 0,1 8 0,0-14-67,0-1-1,1 1 1,0-1 0,-1 1 0,1-1-1,0 0 1,0 1 0,0-1-1,0 0 1,0 0 0,0 0 0,0 1-1,0-1 1,1 0 0,-1 0 0,0-1-1,1 1 1,-1 0 0,0 0 0,1-1-1,-1 1 1,1-1 0,-1 1-1,1-1 1,0 1 0,-1-1 0,1 0-1,2 0 1,56 0 129,-46 0-77,9-3-68,0 0 0,30-8 0,-37 6-13,1 2 1,-1-1-1,1 2 0,0 1 0,0 0 1,23 2-1,-39-1 35,0 0 0,0 0-1,0 0 1,0 0 0,0 1 0,0-1 0,0 1 0,-1-1-1,1 0 1,0 1 0,0-1 0,0 1 0,-1 0 0,1-1 0,0 1-1,-1 0 1,1-1 0,0 1 0,-1 0 0,1 0 0,-1-1-1,1 1 1,-1 0 0,1 0 0,-1 0 0,0 0 0,0 0 0,1-1-1,-1 1 1,0 0 0,0 0 0,0 0 0,0 0 0,0 0 0,0 0-1,0 2 1,-11 41 1522,4-18-942,24-27-278,-6-4-206,-1-1-1,1 0 1,-1 0 0,-1-1 0,18-16 0,38-24-84,-62 45-45,1 0-1,0 0 0,0 0 0,0 1 0,0-1 0,0 1 0,0 0 1,0 1-1,1-1 0,-1 1 0,0-1 0,0 1 0,0 0 0,1 1 0,4 0 1,-8 0-1,0-1 1,0 1-1,0 0 1,0-1-1,0 1 1,0 0-1,-1 0 1,1 0 0,0 0-1,0 0 1,-1 0-1,1 0 1,0 0-1,-1 0 1,1 0-1,-1 0 1,1 0 0,-1 1-1,0-1 1,0 0-1,1 0 1,-1 0-1,0 1 1,0 0-1,1 36 14,-1-31 4,0-6-192,3 31 382,4-18-2548,7-11-5798,-1-6-6762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6.414"/>
    </inkml:context>
    <inkml:brush xml:id="br0">
      <inkml:brushProperty name="width" value="0.025" units="cm"/>
      <inkml:brushProperty name="height" value="0.025" units="cm"/>
    </inkml:brush>
  </inkml:definitions>
  <inkml:trace contextRef="#ctx0" brushRef="#br0">91 0 13261,'-3'14'6250,"-8"16"-3592,-5 19-1781,10-6-178,1 1 0,2 52 0,-2 14-591,5-107-169,-6 26-1338,-2-20-2546,-6-10-4349,0-5-888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6.760"/>
    </inkml:context>
    <inkml:brush xml:id="br0">
      <inkml:brushProperty name="width" value="0.025" units="cm"/>
      <inkml:brushProperty name="height" value="0.025" units="cm"/>
    </inkml:brush>
  </inkml:definitions>
  <inkml:trace contextRef="#ctx0" brushRef="#br0">0 166 10090,'0'-8'623,"0"0"0,1 0 0,-1 0 0,1 0 0,1 0 0,0 0 0,0 0 0,0 0 0,1 0 0,0 1 0,1-1 0,7-10 0,-7 13-349,0 1 1,0 0 0,0 0 0,1 0 0,0 0 0,0 0 0,0 1 0,0 0 0,1 0-1,-1 1 1,1 0 0,-1 0 0,1 0 0,0 0 0,0 1 0,0 0 0,12-1 0,-1 2-156,0 0 0,0 1 0,0 1 0,0 0 0,0 2 0,0-1 0,-1 2 0,0 0 0,0 2 0,0-1 0,-1 2 0,0 0 0,0 1 0,-1 0 0,0 1 0,17 16 0,-28-24-123,0 1 1,0 0 0,-1 0-1,1 0 1,-1 0-1,0 1 1,0-1 0,0 0-1,0 1 1,-1 0-1,1-1 1,-1 1 0,0 0-1,0 0 1,0 0-1,-1-1 1,0 1 0,1 6-1,-2-5 53,0 0 0,0 0 0,-1 0 0,1 0 0,-1 0 0,0-1 0,0 1 0,-1-1 0,1 1 0,-1-1 0,0 0 0,-6 6 0,-9 8 207,-1-1 0,-1-1 1,0 0-1,-36 19 0,36-22-273,-15 6 31,26-15-236,1 0-1,-1 1 1,1 0 0,-1 1-1,1 0 1,-12 11-1,36-18-4186,10-14-364,4-6-2946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277"/>
    </inkml:context>
    <inkml:brush xml:id="br0">
      <inkml:brushProperty name="width" value="0.025" units="cm"/>
      <inkml:brushProperty name="height" value="0.025" units="cm"/>
    </inkml:brush>
  </inkml:definitions>
  <inkml:trace contextRef="#ctx0" brushRef="#br0">62 126 12780,'-6'10'3977,"-1"4"-3092,-28 51 2453,33-60-2909,0-1 1,0 1-1,0 0 0,1 0 0,-1 0 1,1 1-1,0-1 0,1 0 1,-1 0-1,1 0 0,1 10 0,0-14-381,-1 0-1,1 0 1,0 0-1,0 0 0,0 0 1,-1 0-1,1-1 1,0 1-1,0 0 0,0 0 1,0-1-1,0 1 1,1 0-1,-1-1 0,0 1 1,0-1-1,0 0 1,1 1-1,-1-1 0,0 0 1,0 0-1,0 0 0,1 0 1,-1 0-1,0 0 1,1 0-1,-1 0 0,2-1 1,37-7 136,-34 5-174,0 0 0,0-1 0,0 0-1,0 0 1,-1 0 0,0 0 0,0-1-1,0 0 1,-1 0 0,1-1 0,-1 1-1,0-1 1,-1 0 0,0 0 0,1 0 0,1-7-1,-2 5-31,0-1 1,0 1-1,-1-1 0,0 0 0,-1 0 0,0 0 0,0 0 0,-1 0 1,0 0-1,0 0 0,-4-16 0,4 24 10,0 0 1,0 1-1,0-1 1,0 0-1,-1 0 0,1 1 1,0-1-1,-1 0 0,1 1 1,0-1-1,-1 0 0,1 1 1,-1-1-1,1 1 1,-1-1-1,1 1 0,-1-1 1,0 1-1,1-1 0,-1 1 1,0-1-1,1 1 0,-1 0 1,0-1-1,1 1 1,-1 0-1,0 0 0,0-1 1,1 1-1,-1 0 0,0 0 1,0 0-1,1 0 0,-1 0 1,0 0-1,0 0 1,1 0-1,-1 1 0,0-1 1,0 0-1,0 1 0,-1-1 0,0 1 0,1 0 0,-1-1 0,0 1 0,1 0-1,-1 0 1,1 1 0,-1-1 0,1 0 0,-1 0 0,1 1-1,0-1 1,0 1 0,-1-1 0,0 2 0,-1 4 5,-1 0 0,2 0 0,-1 0 0,1 0 0,-1 0 1,2 1-1,-1-1 0,1 1 0,1-1 0,-1 1 0,1-1 0,0 1 1,2 8-1,-1-14 22,0-1 0,0 1 0,1-1 0,-1 1 0,1-1 0,-1 0 0,1 0 0,-1 1 0,1-1 0,-1 0 0,1-1 0,0 1 0,0 0 0,0 0 0,-1-1 0,1 1 0,0-1 0,0 1 0,0-1 0,0 0 0,0 0 0,0 0 0,0 0 0,0 0 0,-1 0 0,1-1 0,0 1 0,0-1 0,3-1 0,4 1 39,-1-1 0,0-1 0,0 0 0,0 0 0,12-7 0,-1-4-39,-1 0 0,0-2 1,-1 0-1,-1-1 0,22-29 0,18-19-309,-56 65 288,0 0 1,0 0-1,0 0 1,0 0 0,0 0-1,0 0 1,0 1-1,0-1 1,0 0-1,0 0 1,0 0-1,0 0 1,0 0-1,0 0 1,0 0-1,0 0 1,0 0-1,1 0 1,-1 1-1,0-1 1,0 0-1,0 0 1,0 0 0,0 0-1,0 0 1,0 0-1,0 0 1,0 0-1,0 0 1,0 0-1,0 0 1,0 0-1,1 0 1,-1 0-1,0 0 1,0 0-1,0 0 1,0 0-1,0 0 1,0 0-1,0 0 1,0 0 0,0 0-1,1 0 1,-1 0-1,0 0 1,0 0-1,0 0 1,0 0-1,0 0 1,0 0-1,0 0 1,0 0-1,0 0 1,0 0-1,1 0 1,-1 0-1,0 0 1,0 0-1,0 0 1,-3 15-109,-7 19 103,2-13 65,1-8 27,2 0 1,-1 0-1,2 1 1,0-1-1,1 1 1,0 0-1,1 0 1,0 0-1,1 1 1,2 16-1,-1-30-66,0 0-1,0 1 1,1-1 0,-1 0-1,1 0 1,-1 1-1,1-1 1,-1 0 0,1 0-1,0 0 1,-1 0-1,1 0 1,0 0 0,0 0-1,0 0 1,0 0 0,0 0-1,0 0 1,0 0-1,0-1 1,0 1 0,0 0-1,1-1 1,0 1-1,1 0 10,1 0-1,-1-1 1,1 1-1,-1-1 0,1 0 1,-1 0-1,1 0 1,-1 0-1,5-1 0,1-1 23,1 0 0,0-1 1,-1 0-1,1-1 0,14-7 0,-10 3-50,-1-1 1,0 0-1,-1-1 1,0 0-1,0-1 1,-1 0 0,-1-1-1,0 0 1,0-1-1,-2 0 1,1-1-1,-2 1 1,12-28-1,-14 20-203,-14 31 64,-15 34 130,18-30 13,1 0 0,0 0 0,1 1 0,0-1 0,2 1 0,0 0 0,0 0 0,1 0 0,2 15 0,-1-29-97,0 0-1,0 0 0,0 0 0,1 0 0,-1 0 1,1 0-1,-1 0 0,0 0 0,1 0 0,0 0 0,-1-1 1,1 1-1,-1 0 0,1 0 0,0 0 0,0-1 0,-1 1 1,1-1-1,0 1 0,0 0 0,0-1 0,0 1 1,0-1-1,0 0 0,0 1 0,0-1 0,-1 0 0,1 0 1,0 1-1,1-1 0,-1 0 0,0 0 0,1 0 0,-1 0-303,0 0-1,0 0 1,0-1 0,1 1-1,-1 0 1,0-1-1,0 1 1,0 0-1,0-1 1,1 1-1,-1-1 1,0 0-1,0 1 1,0-1-1,0 0 1,-1 0-1,1 0 1,2-1-1,7-18-9009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608"/>
    </inkml:context>
    <inkml:brush xml:id="br0">
      <inkml:brushProperty name="width" value="0.025" units="cm"/>
      <inkml:brushProperty name="height" value="0.025" units="cm"/>
    </inkml:brush>
  </inkml:definitions>
  <inkml:trace contextRef="#ctx0" brushRef="#br0">29 1 18001,'0'0'1826,"-29"54"-1025,29-34-481,6-1-224,11 0-641,5-5-1408,-3-3-1731,1-4-1793,-8-4-2979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7.998"/>
    </inkml:context>
    <inkml:brush xml:id="br0">
      <inkml:brushProperty name="width" value="0.025" units="cm"/>
      <inkml:brushProperty name="height" value="0.025" units="cm"/>
    </inkml:brush>
  </inkml:definitions>
  <inkml:trace contextRef="#ctx0" brushRef="#br0">59 0 2883,'0'0'11301,"6"3"-6373,11 5-4192,-12-4-659,0 1 0,0-1 0,-1 1 0,0 0 0,0 0 0,0 0 0,-1 1 0,0-1 0,0 1 0,0 0 0,0 0 0,-1 0 0,0 0 0,-1 0 0,3 13 0,-2 3 863,0-1 0,-1 0 0,-3 34 0,2-51-677,-1 0 0,0 0 1,0 0-1,0 0 1,0 0-1,-1 0 1,0-1-1,1 1 1,-1 0-1,-1-1 1,1 1-1,0-1 1,-1 0-1,0 0 0,0 0 1,0 0-1,-3 3 1,4-5-224,1 0 1,-1 0 0,0 0-1,0 0 1,0 0-1,0 0 1,0 0-1,0-1 1,0 1 0,0-1-1,0 1 1,0-1-1,0 0 1,0 0 0,0 0-1,-1 0 1,1 0-1,0-1 1,0 1-1,0 0 1,0-1 0,0 0-1,0 1 1,0-1-1,0 0 1,1 0-1,-1 0 1,0 0 0,0-1-1,1 1 1,-1 0-1,0-1 1,1 1 0,0-1-1,-2-1 1,-1-1-415,1-1 0,0 1 0,0-1 0,0 0 0,0 1 0,-3-10 0,4 9-709,1-1-1,-1 0 1,1 0-1,0 0 1,0 0 0,1-7-1,0-12-5792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8.326"/>
    </inkml:context>
    <inkml:brush xml:id="br0">
      <inkml:brushProperty name="width" value="0.025" units="cm"/>
      <inkml:brushProperty name="height" value="0.025" units="cm"/>
    </inkml:brush>
  </inkml:definitions>
  <inkml:trace contextRef="#ctx0" brushRef="#br0">17 138 21204,'0'0'7655,"8"0"-7564,4 0-235,0-1 0,0 0-1,0-1 1,0 0 0,-1-1 0,1-1 0,11-4-1,-18 6 59,-1 1-1,0-1 0,0 0 1,0 0-1,0-1 0,-1 1 1,1-1-1,-1 0 0,1 0 1,-1 0-1,0 0 0,0 0 1,0-1-1,-1 1 0,1-1 1,-1 0-1,0 0 0,0 0 1,0 0-1,0 0 0,-1 0 1,0-1-1,1 1 0,-1-6 1,-1 9 87,0 0 0,0-1 0,-1 1 0,1-1 1,-1 1-1,1 0 0,-1-1 0,1 1 0,-1 0 1,0-1-1,0 1 0,1 0 0,-1 0 0,0 0 0,0 0 1,0 0-1,0 0 0,0 0 0,-1 0 0,1 0 1,0 0-1,0 0 0,-1 1 0,1-1 0,0 1 1,-1-1-1,1 1 0,-1-1 0,1 1 0,0 0 1,-1 0-1,1-1 0,-1 1 0,1 0 0,-1 0 0,1 1 1,-3-1-1,-2 0 37,0 0 0,-1 1 1,1 0-1,0 0 0,0 0 0,0 1 1,0 0-1,-6 2 0,4 1 22,1 0 0,0 1 0,0-1 0,0 1 0,1 1 0,0-1 0,0 1 0,1 0 0,-1 1 0,2-1 0,-1 1 0,1 0-1,0 0 1,1 0 0,0 0 0,0 1 0,1-1 0,0 1 0,0 0 0,1 0 0,0 9 0,1-17-50,0 1 0,0 0 1,0-1-1,0 1 0,1-1 0,-1 1 0,1-1 1,-1 1-1,1-1 0,-1 1 0,1-1 0,0 1 1,0-1-1,0 0 0,0 1 0,0-1 0,0 0 1,0 0-1,0 0 0,0 0 0,0 0 1,2 1-1,1 0 7,0 0 0,-1 0 1,1-1-1,0 0 0,0 1 1,0-2-1,0 1 0,8 0 1,0 0-34,0-1-1,0-1 1,0 0 0,0-1 0,19-5-1,-3-2-444,41-22-1,12-5 328,-80 36 173,-1 0-1,1-1 1,-1 1-1,1 0 1,-1 0-1,1-1 1,0 1-1,-1 0 1,1 0-1,-1 0 1,1 0-1,0 0 1,-1 0-1,1 0 1,-1 0-1,1 0 1,0 0-1,-1 0 1,1 1-1,-1-1 1,1 0-1,0 0 1,-1 0-1,1 1 1,-1-1-1,1 0 0,-1 1 1,1 0-1,0 17 680,-23 37 46,11-30-361,11-24-388,-1 0 1,1 0 0,0 0-1,-1 0 1,1 0-1,0 0 1,0 0 0,0 0-1,0 1 1,0-1 0,0 0-1,0 0 1,0 0-1,1 0 1,-1 0 0,0 0-1,0 0 1,1 0 0,-1 0-1,1 0 1,-1 0 0,1 0-1,0 0 1,-1 0-1,1 0 1,0 0 0,0 0-1,1 1 1,0-1-4,1 0 0,-1 0 0,0 0-1,1-1 1,-1 1 0,1-1 0,0 1 0,-1-1 0,1 0 0,-1 0-1,1 0 1,3 0 0,7-2-176,1-1 0,-1 0 0,26-9 1,16-12-1027,-41 16 795,0 2 0,1-1 0,1 2-1,-1 0 1,0 1 0,24-4 0,-39 8 405,1 0 0,-1 0-1,1 0 1,-1 0 0,1 0 0,-1 0 0,1 0 0,-1 0 0,1 0 0,-1 0-1,1 0 1,-1 1 0,1-1 0,-1 0 0,1 0 0,-1 0 0,1 1 0,-1-1-1,1 0 1,-1 1 0,1-1 0,-1 0 0,0 1 0,1-1 0,-1 1 0,0-1-1,1 0 1,-1 1 0,0-1 0,0 1 0,1-1 0,-1 1 0,0-1 0,0 1-1,0-1 1,0 1 0,0 0 0,-4 26 287,-20 25-1400,23-51 1000,-8 14-3757,0-7-4505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108"/>
    </inkml:context>
    <inkml:brush xml:id="br0">
      <inkml:brushProperty name="width" value="0.025" units="cm"/>
      <inkml:brushProperty name="height" value="0.025" units="cm"/>
    </inkml:brush>
  </inkml:definitions>
  <inkml:trace contextRef="#ctx0" brushRef="#br0">62 0 17072,'-1'12'1143,"-21"136"2158,6-57-1682,5-1-1,0 116 1,11-204-1592,-1 0-1,2 0 1,-1 0 0,0-1 0,0 1 0,0 0 0,1 0 0,-1 0-1,1-1 1,0 1 0,-1 0 0,1-1 0,0 1 0,0 0 0,0-1-1,0 1 1,0-1 0,0 0 0,1 1 0,-1-1 0,0 0 0,3 2 0,-3-3 0,0 0 0,0 0 0,1 1 0,-1-1 1,0 0-1,0 0 0,1 0 0,-1 0 1,0-1-1,0 1 0,1 0 0,-1-1 1,0 1-1,0 0 0,0-1 0,1 1 1,-1-1-1,0 0 0,0 1 0,0-1 0,0 0 1,0 0-1,0 0 0,0 0 0,-1 1 1,1-1-1,0 0 0,0 0 0,-1-1 1,1 1-1,0-2 0,12-21 15,-2 0 0,0-1 0,-2 0 0,-1 0 0,-1-1 0,4-27 0,0 5-74,2-32-250,-11 61 113,1 1-1,1-1 1,0 0-1,1 1 1,1 0-1,9-19 1,-15 36 158,1 1 0,-1-1 0,0 0 0,1 0 0,-1 1 0,1-1 1,-1 0-1,1 1 0,-1-1 0,1 1 0,0-1 0,-1 1 1,1-1-1,0 1 0,0-1 0,-1 1 0,1 0 0,0-1 0,0 1 1,-1 0-1,1-1 0,0 1 0,0 0 0,0 0 0,-1 0 0,1 0 1,0 0-1,2 0 0,21 15-442,11 30-130,-33-42 600,0 0 0,-1 0 0,1 0-1,-1 0 1,0 1 0,1-1 0,-2 0 0,1 0 0,0 1 0,-1-1 0,1 1 0,-1-1 0,0 1-1,0-1 1,0 0 0,0 1 0,-1-1 0,0 1 0,0-1 0,-2 7 0,1-7 35,-1 1 0,1 0 1,-1-1-1,0 0 0,0 1 1,0-1-1,-1 0 0,1-1 1,-1 1-1,0-1 0,0 1 1,0-1-1,0 0 0,-4 1 1,-10 3 116,-1 0 1,1-2 0,-1 0-1,0-1 1,-1-1 0,-24 0-1,40-2-206,2 0-26,0 1 1,0-1-1,0 0 1,0 0-1,0 0 1,0 0 0,0 0-1,1 0 1,-1-1-1,0 1 1,0-1 0,0 1-1,0-1 1,1 0-1,-1 1 1,0-1 0,0 0-1,1 0 1,-1 0-1,1-1 1,-1 1-1,-2-3 1,4 4-83,0-1-1,0 1 1,0 0 0,0-1-1,1 1 1,-1-1-1,0 1 1,0 0 0,0-1-1,0 1 1,0-1 0,0 1-1,1 0 1,-1-1-1,0 1 1,0 0 0,1-1-1,-1 1 1,0 0 0,0 0-1,1-1 1,-1 1-1,0 0 1,1 0 0,-1-1-1,0 1 1,1 0-1,-1 0 1,0 0 0,1 0-1,-1 0 1,1 0 0,-1-1-1,0 1 1,1 0-1,-1 0 1,1 0 0,19-3-4518,-16 3 3351,22-3-6909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479"/>
    </inkml:context>
    <inkml:brush xml:id="br0">
      <inkml:brushProperty name="width" value="0.025" units="cm"/>
      <inkml:brushProperty name="height" value="0.025" units="cm"/>
    </inkml:brush>
  </inkml:definitions>
  <inkml:trace contextRef="#ctx0" brushRef="#br0">104 33 7559,'0'0'14617,"10"-6"-12888,-6 4-1553,2-2 19,0 1 0,0 0 0,1 0 0,-1 1 1,1 0-1,-1 0 0,1 0 0,0 1 0,0 0 0,9-1 0,-15 3-189,0-1 0,0 0 0,0 1 0,0-1-1,0 0 1,0 1 0,-1-1 0,1 1 0,0 0-1,0-1 1,0 1 0,-1 0 0,1-1 0,0 1-1,-1 0 1,1 0 0,0 0 0,-1-1 0,1 1-1,-1 0 1,0 0 0,1 0 0,-1 0 0,0 0-1,1 0 1,-1 0 0,0 0 0,0 0 0,0 0-1,0 0 1,0 0 0,0 0 0,0 0 0,0 0-1,-1 2 1,-8 40 351,4-32-161,-2 0 0,1 0 0,-2 0 0,1-1 0,-1 0 0,-1-1 0,-19 17 0,-77 52 1024,88-66-1002,16-12-216,1 0 1,0 0-1,-1 1 0,1-1 1,0 0-1,-1 0 0,1 0 1,0 0-1,0 0 0,-1 1 1,1-1-1,0 0 0,0 0 1,-1 0-1,1 1 0,0-1 1,0 0-1,-1 0 0,1 1 1,0-1-1,0 0 0,0 0 1,0 1-1,0-1 0,-1 0 1,1 1-1,0-1 0,0 0 1,0 1-1,0-1 0,0 0 1,0 0-1,0 1 0,0-1 1,0 0-1,0 1 0,0-1 1,0 0-1,0 1 0,1-1 1,-1 0-1,0 1 0,0-1 1,18 5-57,39-4-579,-46-1 277,67-2-3028,-25-5-1714,-2-2-2050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314"/>
    </inkml:context>
    <inkml:brush xml:id="br0">
      <inkml:brushProperty name="width" value="0.035" units="cm"/>
      <inkml:brushProperty name="height" value="0.035" units="cm"/>
    </inkml:brush>
  </inkml:definitions>
  <inkml:trace contextRef="#ctx0" brushRef="#br0">0 471 14435,'2'2'102,"0"-1"0,0 0 0,-1 0 0,1-1 0,0 1 0,0 0 0,0-1 0,0 1 0,0-1 0,0 1 0,1-1 0,-1 0 0,0 0 0,0 0 0,0 0 1,0 0-1,0-1 0,0 1 0,0-1 0,0 1 0,0-1 0,4-2 0,2-1 63,1-1 1,-1 0-1,14-13 1,-10 9 190,33-28 680,74-78-1,26-56 282,-82 96-742,-37 46-231,-25 29-328,-1-1 0,0 1 0,0 0-1,1-1 1,-1 1 0,0 0-1,1-1 1,-1 1 0,1 0 0,-1-1-1,0 1 1,1 0 0,-1 0 0,1 0-1,-1-1 1,1 1 0,-1 0-1,0 0 1,1 0 0,-1 0 0,1 0-1,-1 0 1,1 0 0,-1 0-1,1 0 1,3 9 201,-7 22-31,3-28-141,-20 186 485,19-162-504,1 1-1,1-1 0,2 0 1,10 52-1,-9-67-59,0 0 1,0-1-1,1 1 1,1-1-1,-1 0 1,2-1-1,0 1 0,10 11 1,-14-18-80,1 0-1,-1 0 1,1 0 0,0-1 0,0 0 0,1 0-1,-1 0 1,1 0 0,-1-1 0,1 1 0,0-1-1,0-1 1,0 1 0,0-1 0,0 1 0,0-1-1,0-1 1,1 1 0,-1-1 0,0 0 0,10-1-1,-5-2 9,-1 0-1,1-1 0,-1 0 0,0 0 0,-1-1 0,1 0 1,-1-1-1,0 1 0,0-2 0,11-11 0,28-34-634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29.826"/>
    </inkml:context>
    <inkml:brush xml:id="br0">
      <inkml:brushProperty name="width" value="0.025" units="cm"/>
      <inkml:brushProperty name="height" value="0.025" units="cm"/>
    </inkml:brush>
  </inkml:definitions>
  <inkml:trace contextRef="#ctx0" brushRef="#br0">0 1 18674,'0'0'2615,"6"8"-581,-1-2-1799,-1 0-1,1 0 1,0-1 0,1 0-1,-1 0 1,1 0-1,0-1 1,0 0-1,0 0 1,1 0-1,0-1 1,-1 0-1,1 0 1,10 2-1,8 0-116,1-1 0,44 1 1,-42-4-905,46 9 0,-74-10 773,1 0 1,-1-1-1,1 2 0,-1-1 0,1 0 0,-1 0 1,1 0-1,-1 0 0,0 0 0,1 0 0,-1 0 1,1 0-1,-1 1 0,1-1 0,-1 0 0,0 0 1,1 1-1,-1-1 0,0 0 0,1 1 0,-1-1 1,0 0-1,1 1 0,-1-1 0,0 0 0,0 1 1,1-1-1,-1 1 0,0-1 0,0 0 0,0 1 1,0-1-1,1 1 0,-1-1 0,0 1 0,0-1 1,0 0-1,0 1 0,0-1 0,0 1 1,0-1-1,0 1 0,0-1 0,0 1 0,-1-1 1,1 1-1,0-1 0,0 0 0,0 1 0,-1-1 1,1 1-1,0-1 0,0 0 0,-1 1 0,1-1 1,0 0-1,-1 1 0,1-1 0,0 0 0,-1 1 1,1-1-1,0 0 0,-1 0 0,1 0 0,-1 1 1,1-1-1,0 0 0,-1 0 0,-26 18 79,-253 116 217,267-130-3105,6-4-3922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0.368"/>
    </inkml:context>
    <inkml:brush xml:id="br0">
      <inkml:brushProperty name="width" value="0.025" units="cm"/>
      <inkml:brushProperty name="height" value="0.025" units="cm"/>
    </inkml:brush>
  </inkml:definitions>
  <inkml:trace contextRef="#ctx0" brushRef="#br0">156 0 17617,'0'0'2621,"-8"5"-1132,3-1-1316,-1 0 1,1 0-1,0 0 0,0 1 0,0 0 0,1 0 0,0 0 1,0 1-1,0-1 0,0 1 0,1 0 0,0 0 0,0 0 1,1 0-1,-3 10 0,-7 33 217,2 0-1,2 1 1,2-1 0,3 1-1,2 51 1,1-101-423,0 1 0,0-1-1,0 0 1,0 1 0,-1-1 0,1 0 0,0 1-1,0-1 1,-1 0 0,1 1 0,0-1-1,0 0 1,-1 0 0,1 1 0,0-1 0,-1 0-1,1 0 1,0 0 0,-1 1 0,1-1-1,0 0 1,-1 0 0,1 0 0,0 0 0,-1 0-1,1 0 1,-1 0 0,1 0 0,0 0-1,-1 0 1,1 0 0,0 0 0,-1 0 0,1 0-1,-1 0 1,1 0 0,0 0 0,-1 0-1,1-1 1,0 1 0,-1 0 0,1 0 0,0 0-1,-1-1 1,1 1 0,0 0 0,0 0-1,-1-1 1,1 1 0,0 0 0,0-1 0,-1 1-1,1 0 1,0-1 0,0 1 0,-19-18 9,18 13 10,-1-1 0,1 0 1,1 1-1,-1-1 1,1 1-1,0-1 0,0 0 1,1 1-1,-1-1 0,1 0 1,1 1-1,-1-1 1,1 1-1,2-7 0,6-10-605,24-42 0,-24 48 124,5-11-65,1 2 1,1-1 0,36-40-1,-47 59 614,1 1 0,0 0 0,0 0-1,1 0 1,-1 1 0,1 0-1,0 0 1,1 1 0,-1 0 0,1 1-1,-1-1 1,1 2 0,0-1 0,0 1-1,1 1 1,15-1 0,-24 2-36,44 4 247,-44-4-250,-1 0 1,1 0-1,0 0 0,-1 1 1,1-1-1,-1 0 0,1 0 0,-1 1 1,1-1-1,-1 0 0,1 1 1,-1-1-1,0 0 0,1 1 1,-1-1-1,1 1 0,-1-1 1,0 0-1,1 1 0,-1-1 0,0 1 1,0-1-1,1 1 0,-1-1 1,0 1-1,1 1 0,-2-1 49,1 0 0,-1 1 0,1-1 0,-1 0 0,0 1 0,1-1 0,-1 0 0,0 0 0,0 0-1,0 0 1,0 0 0,0 0 0,0 0 0,0 0 0,0 0 0,-3 1 0,-21 15 519,-2 0 1,0-3-1,-1 0 1,0-2-1,-1 0 0,-54 12 1,73-22-1906,16-7-4681,15-5-1929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0.764"/>
    </inkml:context>
    <inkml:brush xml:id="br0">
      <inkml:brushProperty name="width" value="0.025" units="cm"/>
      <inkml:brushProperty name="height" value="0.025" units="cm"/>
    </inkml:brush>
  </inkml:definitions>
  <inkml:trace contextRef="#ctx0" brushRef="#br0">42 104 18738,'0'0'1430,"-7"8"241,-28 37 2798,61-54-2206,-6-5-2791,0-1-1,-1-1 1,-1 0-1,-1-2 1,0 0-1,22-32 1,-50 87 762,2-17-122,1-1 0,1 2 0,-7 30-1,8-3-4732,6-37-4236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1.138"/>
    </inkml:context>
    <inkml:brush xml:id="br0">
      <inkml:brushProperty name="width" value="0.025" units="cm"/>
      <inkml:brushProperty name="height" value="0.025" units="cm"/>
    </inkml:brush>
  </inkml:definitions>
  <inkml:trace contextRef="#ctx0" brushRef="#br0">29 1 14990,'0'0'2493,"-1"10"-619,1-6-1668,-1 0 0,1-1 0,0 1 0,-1 0 0,2 0 0,-1-1 0,0 1 0,1 0 0,0-1 0,-1 1 0,1 0 0,1-1 0,-1 1 0,1-1 0,-1 0 0,1 1 0,0-1 0,0 0 0,0 0 0,1 0 0,-1 0 0,1-1 1,-1 1-1,1-1 0,0 1 0,6 3 0,1-1-42,1 0 1,-1-1-1,1 0 1,0 0-1,1-1 0,-1-1 1,20 3-1,85-3-1113,-76-2-293,-39 0 1176,0-1-1,0 1 0,0 0 1,0 0-1,0 0 1,0 0-1,0 0 1,0 0-1,0 0 1,0 1-1,0-1 1,0 0-1,0 1 1,0-1-1,0 0 0,0 1 1,0-1-1,0 1 1,-1-1-1,1 1 1,0 0-1,0-1 1,0 2-1,-1-1 54,0-1-1,0 1 1,0 0 0,0 0-1,-1 0 1,1 0 0,0-1-1,0 1 1,-1 0 0,1 0-1,-1-1 1,1 1-1,-1 0 1,1-1 0,-1 1-1,1 0 1,-1-1 0,0 1-1,1-1 1,-2 2-1,-43 28 575,44-29-568,-282 148 2452,266-144-4726,27-20-2778,9-5-1684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1.703"/>
    </inkml:context>
    <inkml:brush xml:id="br0">
      <inkml:brushProperty name="width" value="0.025" units="cm"/>
      <inkml:brushProperty name="height" value="0.025" units="cm"/>
    </inkml:brush>
  </inkml:definitions>
  <inkml:trace contextRef="#ctx0" brushRef="#br0">194 21 15375,'-5'12'3155,"-12"30"-890,2 1 0,1 1 0,-8 50 0,17-65-1921,-1 47-1,7-38-393,0-28-133,-1-1 0,1 0 1,-1 0-1,-1 0 0,0 1 0,0-1 1,-1 0-1,0 0 0,0 0 1,-6 12-1,8-20-5,-1 0 0,1-1 0,0 1 1,-1-1-1,1 1 0,-1 0 0,1-1 0,-1 1 1,1-1-1,-1 1 0,1-1 0,-1 0 0,0 1 1,1-1-1,-1 1 0,1-1 0,-1 0 0,0 0 1,1 1-1,-1-1 0,0 0 0,0 0 0,1 0 1,-1 0-1,0 0 0,1 0 0,-1 0 0,-1 0 1,-18-13-1654,-8-29 1665,22 28 211,1 0 1,0-1-1,2 1 1,-1-1-1,2 0 1,0 0-1,1 0 1,0 0-1,1-1 1,1 1-1,0 0 1,1 0-1,1 0 1,0 1-1,1-1 1,1 0-1,0 1 0,1 0 1,0 1-1,1-1 1,1 1-1,0 0 1,1 1-1,0 0 1,1 0-1,0 1 1,1 0-1,0 1 1,1 1-1,0-1 1,0 2-1,1 0 1,18-9-1,-25 14 115,1 1 0,0 0-1,0 0 1,0 0-1,0 1 1,0 0 0,0 1-1,0-1 1,0 1 0,1 0-1,-1 1 1,0 0 0,0 0-1,0 1 1,0 0 0,0 0-1,-1 0 1,1 1 0,6 3-1,-8-3-47,0 1-1,0-1 0,0 1 0,0 0 1,-1 0-1,0 0 0,0 1 0,0 0 1,0 0-1,-1 0 0,0 0 1,0 0-1,0 0 0,0 1 0,-1 0 1,0-1-1,0 1 0,-1 0 0,0 0 1,0 0-1,0 0 0,0 11 1,-1-15-48,-1 1 0,1-1 1,0 0-1,-1 0 1,1 0-1,-1 1 1,1-1-1,-1 0 1,0 0-1,0 0 1,0 0-1,0 0 0,-1 0 1,1-1-1,0 1 1,-1 0-1,1 0 1,-1-1-1,-3 3 1,0-1 58,0 0 0,0 0 0,0 0 0,-1 0 0,1-1 1,-1 0-1,-8 1 0,-7 2 174,-1-2 0,-43 1 1,62-4-377,-8 0 167,-1 0 0,1 0 0,0-1 0,-15-4 0,24 5-197,-1-1-1,1 1 1,0-1-1,0 0 0,0 0 1,0 0-1,0-1 1,0 1-1,0 0 1,1-1-1,-1 1 0,-2-3 1,4 3-163,-1 0 1,0-1-1,0 1 0,1 0 0,-1-1 1,1 1-1,-1-1 0,1 1 1,-1-1-1,1 1 0,0-1 1,0 1-1,0-1 0,0 0 1,0 1-1,0-1 0,0 1 0,0-1 1,2-2-1,8-12-6145,12 2-3241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6:32.062"/>
    </inkml:context>
    <inkml:brush xml:id="br0">
      <inkml:brushProperty name="width" value="0.025" units="cm"/>
      <inkml:brushProperty name="height" value="0.025" units="cm"/>
    </inkml:brush>
  </inkml:definitions>
  <inkml:trace contextRef="#ctx0" brushRef="#br0">174 1 12812,'0'0'6230,"-8"1"-3806,-6 2-1709,0 0 1,0 0-1,0 2 1,1-1 0,-24 13-1,33-15-640,0 1-1,0-1 1,0 1-1,0 0 0,1 0 1,-1 0-1,1 1 1,0-1-1,0 1 1,0 0-1,0-1 1,1 2-1,-1-1 1,1 0-1,0 0 0,0 1 1,1-1-1,0 0 1,-1 1-1,1 0 1,1-1-1,-1 1 1,0 6-1,1-10-33,1 1 0,-1 0 0,0-1 0,0 1 0,1 0 0,-1-1 0,1 1-1,-1-1 1,1 1 0,0-1 0,-1 1 0,1-1 0,0 1 0,0-1 0,0 0 0,0 0 0,0 1 0,0-1 0,1 0 0,-1 0 0,0 0-1,2 1 1,1 0 0,1 0 0,-1 0 0,0 0 1,1-1-1,-1 1 0,1-1 0,-1 0 0,6 0 0,2 0-10,0-1 1,1 0-1,-1 0 1,0-2 0,21-3-1,-22 1-28,0 0 0,0-1-1,-1 0 1,0 0 0,19-14-1,-26 17-4,0 1-1,0-1 0,-1 0 0,1 0 0,-1 0 1,0 0-1,0-1 0,1 1 0,-1-1 1,-1 1-1,1-1 0,0 0 0,-1 1 0,1-1 1,-1 0-1,0 0 0,0 0 0,0 0 1,0 0-1,-1-1 0,1 1 0,-1 0 1,0 0-1,0 0 0,0 0 0,-1-5 0,0 6 2,0 0-1,-1 0 1,1 0-1,-1 0 0,0 0 1,0 0-1,0 0 1,0 1-1,0-1 0,0 1 1,0-1-1,0 1 1,-1 0-1,1 0 0,0 0 1,-1 0-1,1 0 1,-1 1-1,1-1 0,-1 1 1,-2-1-1,-61-5-644,59 6 399,-66-1-3497,43 1-1796,15 0-3145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4.602"/>
    </inkml:context>
    <inkml:brush xml:id="br0">
      <inkml:brushProperty name="width" value="0.025" units="cm"/>
      <inkml:brushProperty name="height" value="0.025" units="cm"/>
    </inkml:brush>
  </inkml:definitions>
  <inkml:trace contextRef="#ctx0" brushRef="#br0">0 2 10346,'0'0'11499,"68"3"-9930,-28-3-31,8-3-481,5 2-385,6 0-255,-3 1-257,-5 0-128,-4 0 0,-10 5-352,-13 2-994,-4-3-2017,-11-4-3876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0.897"/>
    </inkml:context>
    <inkml:brush xml:id="br0">
      <inkml:brushProperty name="width" value="0.025" units="cm"/>
      <inkml:brushProperty name="height" value="0.025" units="cm"/>
    </inkml:brush>
  </inkml:definitions>
  <inkml:trace contextRef="#ctx0" brushRef="#br0">12 361 7079,'0'0'13981,"11"1"-12380,-5 0-1486,0-1 0,0 0-1,-1 0 1,1-1 0,0 0-1,0 0 1,-1 0 0,1 0-1,0-1 1,-1 0-1,0 0 1,1-1 0,-1 0-1,0 1 1,0-2 0,0 1-1,-1 0 1,9-9 0,-8 8-13,1-2 0,-1 1 0,0 0 1,0-1-1,-1 0 0,0 0 0,0 0 1,0-1-1,0 1 0,-1-1 0,-1 0 1,1 0-1,-1 0 0,0 0 1,0 0-1,-1-1 0,0 1 0,0-15 1,-1 21-98,-1-1 1,1 0-1,0 0 1,-1 1 0,1-1-1,-1 0 1,1 1-1,-1-1 1,0 1 0,0-1-1,0 1 1,0-1-1,0 1 1,0-1-1,0 1 1,0 0 0,-1 0-1,1 0 1,0-1-1,-1 1 1,1 1 0,-1-1-1,1 0 1,-1 0-1,0 0 1,1 1 0,-1-1-1,0 1 1,1-1-1,-1 1 1,0 0-1,1 0 1,-1 0 0,0 0-1,0 0 1,1 0-1,-1 0 1,0 0 0,0 1-1,1-1 1,-1 1-1,0-1 1,-2 2 0,-3 0 0,0 1 0,1-1 1,-1 1-1,0 1 0,1-1 1,0 1-1,0 0 1,0 0-1,-7 8 0,7-6 0,-1 0 0,1 1-1,1 0 1,-1 1 0,1-1-1,1 1 1,-1 0 0,1 0-1,1 1 1,-1-1-1,2 1 1,-1-1 0,1 1-1,0 0 1,1 0 0,-1 17-1,2-24-1,1 0 0,0-1 0,-1 1 0,1-1 0,0 1 0,0-1-1,0 1 1,0-1 0,0 1 0,0-1 0,0 0 0,0 0 0,0 0 0,1 1-1,-1-1 1,1 0 0,-1-1 0,0 1 0,1 0 0,0 0 0,-1-1 0,1 1-1,-1 0 1,1-1 0,0 0 0,-1 1 0,1-1 0,0 0 0,0 0 0,-1 0-1,3 0 1,62-3 225,-61 3-208,15-4-5,-1 0 0,0-1 0,0-1-1,29-14 1,-28 11-46,1 1-1,0 1 1,33-7-1,-53 14 36,-1 0 0,1 0-1,0-1 1,0 1-1,0 0 1,0 0 0,-1 0-1,1 0 1,0 0-1,0 0 1,0 0 0,0 0-1,0 0 1,-1 0-1,1 1 1,0-1 0,0 0-1,0 0 1,-1 1-1,1-1 1,0 1 0,0-1-1,-1 1 1,1-1-1,0 1 1,-1-1 0,1 1-1,-1 0 1,1-1-1,-1 1 1,1 0 0,-1-1-1,1 1 1,0 1-1,-2 31 649,0 0-32,1-32-613,0 0-1,1-1 0,-1 1 0,0 0 0,1 0 0,-1 0 0,0-1 0,1 1 0,-1 0 0,1 0 0,-1-1 1,1 1-1,-1 0 0,1-1 0,0 1 0,-1-1 0,1 1 0,0-1 0,0 1 0,-1-1 0,1 1 0,0-1 1,0 0-1,-1 1 0,1-1 0,0 0 0,0 0 0,0 1 0,0-1 0,1 0 0,9 0 45,0-1 0,-1 0 0,1-1 0,-1 0-1,1 0 1,-1-1 0,0 0 0,0-1 0,0-1 0,15-8 0,-15 8-131,1-1 0,1 1 1,-1 1-1,1 0 0,-1 1 1,1 0-1,20-2 1,-31 4 70,0 1 0,-1 0 0,1 0 0,0 0 0,-1 1 0,1-1 1,-1 0-1,1 0 0,0 0 0,-1 0 0,1 1 0,0-1 0,-1 0 0,1 1 1,-1-1-1,1 0 0,-1 1 0,1-1 0,-1 0 0,1 1 0,-1-1 1,1 1-1,-1-1 0,0 1 0,1 0 0,-1-1 0,0 1 0,1-1 1,-1 1-1,0 0 0,1 26 132,-20 35 432,15-52-496,-2 18-108,6-28 15,0 1-1,0-1 1,0 0 0,-1 1 0,1-1 0,0 0 0,1 1 0,-1-1 0,0 0 0,0 1 0,0-1 0,0 0 0,0 1 0,0-1-1,0 0 1,0 1 0,1-1 0,-1 0 0,0 0 0,0 1 0,0-1 0,1 0 0,-1 0 0,0 1 0,0-1 0,1 0 0,-1 0-1,0 0 1,0 1 0,1-1 0,-1 0 0,0 0 0,1 0 0,-1 0 0,1 0 0,1-1-156,1 0 0,0 0 0,0 0 0,-1-1-1,1 1 1,0-1 0,-1 0 0,0 1 0,1-1 0,-1 0 0,0-1 0,0 1 0,2-3 0,26-32-2759,-1-2 1,-3-1-1,-1 0 1,29-66-1,15-25 4361,-58 114-974,6-7 4864,-11 19-226,-15 27-2892,-9 15-906,1 1 0,2 0 0,-19 77 0,32-102-1352,-1-1 1,2 1-1,0-1 0,0 1 0,1 0 1,1-1-1,0 1 0,0-1 0,2 1 1,-1-1-1,2 0 0,-1 0 0,2 0 1,0 0-1,0 0 0,1-1 0,9 14 1,-15-25-14,1 1 0,-1-1 0,0 1 0,0-1 0,1 1 0,-1 0 0,0-1 0,1 1 0,-1-1 0,0 1 0,1-1 0,-1 1 0,1-1 0,-1 0 0,1 1 0,-1-1 0,1 0 0,-1 1 0,1-1 0,-1 0 0,1 1 0,-1-1 0,1 0 0,0 0 0,-1 0 0,1 0 0,1 1 0,-3-18-775,-12-28 548,5 28 614,1 0 1,-2 1-1,0 1 1,-1-1 0,-1 1-1,0 1 1,-1 0 0,0 1-1,-1 0 1,-1 1-1,-20-15 1,126 30 360,-90-3-665,27 3-2990,58-3 0,-78 0 1802,-1-1 0,1-1 0,-1 0 0,1 0 0,-1 0 0,0-1 0,0 0 0,0-1 0,0 0 0,0 0 0,9-7 0,10-14-4852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1.229"/>
    </inkml:context>
    <inkml:brush xml:id="br0">
      <inkml:brushProperty name="width" value="0.025" units="cm"/>
      <inkml:brushProperty name="height" value="0.025" units="cm"/>
    </inkml:brush>
  </inkml:definitions>
  <inkml:trace contextRef="#ctx0" brushRef="#br0">124 0 3940,'0'0'16746,"-10"10"-15262,-2 4-935,1 0-1,0 1 1,0 0-1,2 1 1,0 0-1,1 0 1,0 1-1,2 0 1,0 0-1,0 1 1,-4 28 0,7-13-157,0 0 0,3 35 0,0-58-455,0-1 0,2 0 0,-1 1 0,1-1 0,0 0 0,1 0 0,0 0 0,0 0 0,1-1 0,0 1 0,1-1 0,6 9 0,-10-16-103,0 1 0,1-1 0,-1 0 0,0 1 0,1-1 0,-1 0 0,1 0 0,0 0 0,-1 0 0,1 0 0,0 0 0,0-1 0,-1 1 0,1 0 0,0-1 0,0 1 0,0-1 0,0 0 0,0 0 0,0 0 0,0 0 0,0 0 0,0 0 0,3-1 0,-1 0-578,0 0 1,-1-1-1,1 1 0,-1-1 1,1 0-1,-1 0 1,0 0-1,1-1 0,-1 1 1,0-1-1,3-3 1,11-15-6261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1.907"/>
    </inkml:context>
    <inkml:brush xml:id="br0">
      <inkml:brushProperty name="width" value="0.025" units="cm"/>
      <inkml:brushProperty name="height" value="0.025" units="cm"/>
    </inkml:brush>
  </inkml:definitions>
  <inkml:trace contextRef="#ctx0" brushRef="#br0">140 0 18578,'-8'0'2589,"0"0"-2015,0 1 1,0 0 0,0 1-1,0-1 1,0 1-1,0 1 1,1 0 0,-11 5-1,14-7-480,1 1-1,0 0 0,0 0 0,0 0 1,0 0-1,0 1 0,0-1 0,0 1 1,1 0-1,0-1 0,-1 1 0,1 0 1,0 0-1,0 1 0,1-1 0,-1 0 1,1 1-1,0-1 0,-1 1 0,2-1 1,-1 1-1,0 0 0,0 7 0,1-10-87,0 0-1,0 0 1,0 0 0,1 0-1,-1 0 1,0 0-1,0 0 1,1 0-1,-1 0 1,1 0-1,-1 0 1,1 0-1,-1 0 1,1 0 0,0 0-1,-1 0 1,1 0-1,0-1 1,0 1-1,0 0 1,-1-1-1,1 1 1,0 0-1,2 0 1,0 0 27,0 1 1,0-1 0,0-1-1,0 1 1,0 0-1,1-1 1,-1 1-1,6-1 1,-2 0-76,0-1 0,0 0 0,0 0 0,0 0 1,0-1-1,0 0 0,-1 0 0,8-3 0,-7 1-68,0 0 0,0 0-1,-1-1 1,1 0 0,-1 0-1,0 0 1,0-1 0,-1 0-1,1 0 1,-1-1 0,-1 1 0,1-1-1,-1 0 1,4-10 0,-8 16 238,-12 27 235,10-22-311,1 1 0,0-1 0,-1 1 1,2-1-1,-1 1 0,0-1 1,1 1-1,0-1 0,0 1 0,1 6 1,0-9-30,-1-1 0,1 1 0,0 0 0,0-1 0,0 1 0,0-1 0,0 1 0,1-1 0,-1 0 0,0 1 0,1-1 0,-1 0 0,1 0 1,-1 0-1,1 0 0,-1 0 0,1 0 0,0-1 0,0 1 0,-1 0 0,1-1 0,0 1 0,0-1 0,0 0 0,-1 0 0,1 1 0,0-1 0,4-1 1,7 2 12,0-1 0,1-1 0,-1 0 0,15-4 0,1-3-2207,53-20 0,-28 8-116,-54 20 2352,0 0-1,0 0 1,0 0 0,0 0 0,1 0 0,-1 0 0,0-1 0,0 1 0,1 0 0,-1 0-1,0 0 1,0 0 0,0 0 0,1 0 0,-1 0 0,0 0 0,0 0 0,1 0-1,-1 0 1,0 0 0,0 0 0,1 0 0,-1 0 0,0 0 0,0 0 0,1 1-1,-1-1 1,0 0 0,0 0 0,0 0 0,1 0 0,-1 0 0,0 0 0,0 1-1,0-1 1,0 0 0,1 0 0,-1 0 0,0 1 0,0-1 0,0 0 0,0 1-1,-1 11 1522,0-11-1559,1-1-1,0 1 1,-1 0-1,1-1 1,0 1 0,0 0-1,-1 0 1,1-1 0,0 1-1,0 0 1,0-1-1,0 1 1,0 0 0,0 0-1,0-1 1,0 1-1,0 0 1,0-1 0,0 1-1,1 0 1,-1 0-1,0-1 1,0 1 0,1 0-1,-1-1 1,0 1-1,1-1 1,-1 1 0,1 0-1,-1-1 1,1 1 0,-1-1-1,1 1 1,-1-1-1,1 1 1,0-1 0,-1 0-1,2 1 1,5 0-142,0 0 0,0-1 0,0 0 0,0-1 0,0 1 0,0-1 0,9-3 1,44-17-4125,-46 15 1510,1 0 0,0 1 0,20-4 0,-35 10 2902,1-1 0,-1 0 1,0 0-1,1 1 0,-1-1 0,0 0 1,1 1-1,-1-1 0,0 0 0,0 1 1,1-1-1,-1 0 0,0 1 0,0-1 1,0 1-1,1-1 0,-1 0 0,0 1 1,0-1-1,0 1 0,0-1 0,0 1 1,0-1-1,0 1 0,0-1 0,0 0 1,0 1-1,0-1 0,0 1 0,0-1 1,0 1-1,-1-1 0,1 1 0,0-1 1,0 0-1,0 1 0,-1-1 0,1 1 1,-9 28 1786,7-20-1127,1-1-885,1 1-1,0 0 0,0 0 0,1 0 1,0-1-1,1 1 0,0-1 0,5 15 1,7 36-531,-12-38 413,1 7 577,-1 1 1,-2 47-1,0-71-128,0 1 0,-1-1 0,1 1 0,-1-1-1,-1 1 1,1-1 0,-1 0 0,0 0 0,0 0 0,0 0 0,-1 0-1,0 0 1,0 0 0,0-1 0,0 0 0,-1 0 0,0 1 0,0-2 0,0 1-1,-7 5 1,10-8-167,-1 0-1,0 0 1,0 0-1,0 0 1,0-1 0,0 1-1,0 0 1,0-1-1,0 0 1,-1 1-1,1-1 1,0 0 0,0 0-1,0 0 1,0 0-1,0-1 1,-1 1-1,1 0 1,0-1-1,0 0 1,0 1 0,0-1-1,0 0 1,-2-1-1,1-1-64,-1 0 0,1 0 0,0 0 0,0 0-1,0-1 1,1 1 0,-1-1 0,1 0 0,0 0 0,0 0 0,-2-5-1,-1-4-216,0-1 1,2 0-1,0 0 0,0 0 0,1 0 0,0-22 0,3 32 134,-1 0-1,1 0 1,1 0 0,-1 0-1,0 0 1,1 0-1,0 1 1,0-1-1,0 1 1,0-1-1,1 1 1,-1 0 0,1 0-1,0 0 1,0 0-1,0 0 1,0 1-1,0-1 1,5-2 0,10-5-500,0 0 0,29-12 0,-37 17 27,98-42-7595,-47 18-1185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09.895"/>
    </inkml:context>
    <inkml:brush xml:id="br0">
      <inkml:brushProperty name="width" value="0.035" units="cm"/>
      <inkml:brushProperty name="height" value="0.035" units="cm"/>
    </inkml:brush>
  </inkml:definitions>
  <inkml:trace contextRef="#ctx0" brushRef="#br0">103 1 14003,'1'5'1360,"-4"24"-426,-8 36 0,1-10 223,-45 346 1930,31 2-1545,26-442-1419,10-66 1,-5 60-104,7-51-40,5 0 1,4 1 0,56-149-1,-72 226 4,1 0 0,1 1 0,0 0 0,1 0 0,21-26 0,-27 38 14,0 1-1,0 0 1,0 0-1,1 1 1,-1-1-1,1 1 1,0 0-1,0 0 1,0 0-1,0 1 1,0 0-1,1 0 1,-1 0-1,1 1 1,-1 0-1,1 0 1,-1 0-1,1 0 1,0 1-1,0 0 1,-1 0-1,1 1 1,0 0-1,5 1 1,0 1-1,0 1 1,0 0 0,0 0 0,-1 1 0,17 11 0,-22-13 4,-1 0 0,0 0 1,0 0-1,0 0 0,0 1 0,0-1 0,-1 1 0,1 0 1,-1 0-1,0 0 0,-1 1 0,1-1 0,-1 1 0,4 9 1,-6-12 6,0 1 0,0-1 0,0 1 1,0-1-1,0 1 0,0-1 0,-1 1 1,1-1-1,-1 1 0,0-1 0,0 1 1,0-1-1,0 0 0,0 1 0,0-1 0,-1 0 1,1 0-1,-1 0 0,1 0 0,-1 0 1,0 0-1,0 0 0,0-1 0,-2 2 1,-4 3 26,0 0 0,0-1 1,-1-1-1,1 1 1,-12 3-1,4-3-92,0 0 1,0 0-1,0-1 1,-1-1-1,1-1 0,-1-1 1,0 0-1,0-1 1,-22-2-1,12-8-624,27 10 669,-1-1 0,1 1-1,-1 0 1,1 0 0,0 0 0,-1-1 0,1 1-1,-1 0 1,1 0 0,0-1 0,-1 1-1,1 0 1,0-1 0,0 1 0,-1-1 0,1 1-1,0 0 1,0-1 0,-1 1 0,1-1-1,0 1 1,0-1 0,0 1 0,0 0-1,0-1 1,0 1 0,0-1 0,0 1 0,0-1-1,0 1 1,0-1 0,0 1 0,0-1-1,0 1 1,0 0 0,0-1 0,0 1 0,1-1-1,-1 1 1,0-1 0,0 1 0,1 0-1,-1-1 1,0 1 0,0 0 0,1-1-1,-1 1 1,0 0 0,1-1 0,-1 1 0,1 0-1,-1 0 1,0-1 0,1 1 0,-1 0-1,1 0 1,0-1 0,20-7-446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3.776"/>
    </inkml:context>
    <inkml:brush xml:id="br0">
      <inkml:brushProperty name="width" value="0.025" units="cm"/>
      <inkml:brushProperty name="height" value="0.025" units="cm"/>
    </inkml:brush>
  </inkml:definitions>
  <inkml:trace contextRef="#ctx0" brushRef="#br0">199 212 10602,'7'-10'2224,"-5"6"-1128,1 0 0,-1 0 0,1 0 0,-1 0 0,0 0 0,-1-1 0,1 1 0,-1-1 0,0 1 0,1-9 0,-34 14-551,-112 41 2866,142-40-3407,-1 1 1,1-1-1,0 1 0,0-1 1,0 1-1,0 0 0,0 0 1,0 0-1,1 0 0,-1 0 1,1 1-1,0-1 0,0 0 1,0 1-1,0 5 0,-3 3 7,0 1-14,0 1-1,0-1 1,2 0 0,-1 1-1,2 0 1,0-1 0,1 25-1,0-37 6,0 0-1,1-1 0,-1 1 0,0 0 1,0 0-1,0-1 0,1 1 1,-1 0-1,0-1 0,0 1 0,1 0 1,-1-1-1,1 1 0,-1 0 1,1-1-1,-1 1 0,1-1 0,-1 1 1,1-1-1,-1 1 0,1-1 1,0 1-1,-1-1 0,1 0 0,0 1 1,-1-1-1,1 0 0,1 1 0,26-4 135,22-19 134,-13-1-170,-1-1 0,-1-2 0,-1-2 0,-1-1 0,-2-1-1,-1-2 1,-2-1 0,-1-1 0,29-48 0,-54 79-50,0 0 0,-1 0 0,1 0 0,-1 0 1,0 0-1,1 0 0,-2-1 0,1 1 0,1-7 1,-18 16 333,-5 14-391,0 1 1,2 0-1,0 1 0,2 1 1,0 1-1,2 1 0,-23 47 0,36-67 7,0-1 0,0 1 0,1-1 0,-1 1 0,1 0-1,0 0 1,0-1 0,0 9 0,1-12 1,0 1 1,1-1-1,-1 0 0,0 0 1,1 0-1,-1 1 0,1-1 1,-1 0-1,1 0 1,-1 0-1,1 0 0,0 0 1,-1 0-1,1 0 0,0 0 1,0-1-1,0 1 1,0 0-1,0 0 0,0-1 1,0 1-1,0 0 1,0-1-1,0 1 0,0-1 1,0 1-1,0-1 0,1 0 1,-1 1-1,0-1 1,0 0-1,0 0 0,1 0 1,-1 0-1,2 0 1,10 0-19,0-1 0,0 0 1,0-1-1,0 0 1,-1-1-1,1-1 1,-1 0-1,0 0 1,0-1-1,0-1 1,0 0-1,-1 0 1,0-2-1,-1 1 1,0-1-1,0 0 1,0-1-1,-1 0 1,0-1-1,14-21 1,-23 31 12,1-1 0,0 0 1,-1 1-1,0-1 1,1 1-1,-1-1 1,1 0-1,-1 1 0,0-1 1,1 0-1,-1 0 1,0 1-1,0-1 1,1 0-1,-1 0 1,0 0-1,0 1 0,0-1 1,0 0-1,0 0 1,0 1-1,0-1 1,-1 0-1,1 0 1,0 0-1,0 1 0,0-1 1,-1 0-1,1 1 1,-1-3-1,-1 3-8,1 0 0,0-1 0,-1 1 1,1 0-1,0-1 0,-1 1 0,1 0 0,-1 0 0,1 0 0,0 0 0,-1 1 0,1-1 0,-1 0 0,1 0 1,-2 1-1,-52 22-99,45-17 106,-1-1 59,0 1 0,1 1 0,0-1 1,0 2-1,0 0 0,-16 17 0,26-25-53,-1 1-1,1-1 1,0 0-1,-1 1 1,1-1-1,0 1 1,0-1 0,0 1-1,0-1 1,-1 0-1,1 1 1,0-1-1,0 1 1,0-1-1,0 1 1,0-1-1,0 1 1,0-1 0,0 1-1,0-1 1,0 1-1,1-1 1,-1 1-1,0-1 1,0 0-1,0 1 1,0-1 0,1 1-1,-1-1 1,0 1-1,1-1 1,-1 0-1,0 1 1,1-1-1,-1 0 1,0 1-1,1-1 1,-1 0 0,0 0-1,1 1 1,-1-1-1,1 0 1,-1 0-1,1 0 1,-1 1-1,0-1 1,1 0 0,-1 0-1,1 0 1,-1 0-1,1 0 1,-1 0-1,1 0 1,-1 0-1,1 0 1,0 0-1,37 2 66,-29-2-35,12 0 40,23 1-257,0 1 0,1 2 0,-1 2-1,-1 2 1,53 17 0,-76-14-111,-8-8 2016,-9-28-354,-5-1-1413,-1 0 0,-1 0-1,-12-44 1,16 70-46,-1-1 0,1 0 0,0 1 0,-1-1-1,1 0 1,0 1 0,0-1 0,0 0 0,0 1-1,0-1 1,0 0 0,0 0 0,0 1 0,0-1 0,0 0-1,0 1 1,0-1 0,1 0 0,-1 1 0,0-1-1,0 0 1,1 1 0,-1-1 0,0 1 0,1-1-1,-1 0 1,1 1 0,-1-1 0,1 1 0,-1-1-1,1 1 1,-1 0 0,1-1 0,-1 1 0,1-1-1,0 1 1,-1 0 0,2-1 0,29 1-6449,-14 1 3104,25-1-8012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4.475"/>
    </inkml:context>
    <inkml:brush xml:id="br0">
      <inkml:brushProperty name="width" value="0.025" units="cm"/>
      <inkml:brushProperty name="height" value="0.025" units="cm"/>
    </inkml:brush>
  </inkml:definitions>
  <inkml:trace contextRef="#ctx0" brushRef="#br0">196 14 10410,'5'-2'125,"2"0"1150,1-1 0,-1 1 0,1 1 0,-1 0 0,11-1-1,-17 2-1097,0 0 0,0 0 0,-1 0 0,1 0-1,0 0 1,-1 0 0,1 0 0,0 1 0,-1-1-1,1 0 1,0 0 0,-1 1 0,1-1 0,-1 1-1,1-1 1,-1 0 0,1 1 0,0-1 0,-1 1-1,0-1 1,1 1 0,-1-1 0,1 1 0,-1 0-1,0-1 1,1 1 0,-1 1-7,1 0 0,-1 0 0,0 0 0,0 0 0,-1 0-1,1-1 1,0 1 0,-1 0 0,1 0 0,-1 0 0,1-1 0,-1 1 0,0 0 0,-1 3 0,-15 21 246,0 1 1,-2-2-1,-1-1 1,-43 43-1,1-1-139,-6 13-1883,90-123-4592,67-80-2453,-25 37 9761,-5-2 8780,-58 87-8326,-7 21 48,-4 6-1385,2 1-1,0 0 1,2 0 0,1 1 0,-3 45-1,8-61-250,0 0-1,0 0 0,1 0 0,1 0 0,0 0 1,0 0-1,1-1 0,0 1 0,1-1 1,0 0-1,1 0 0,0 0 0,1 0 1,0-1-1,0 0 0,14 15 0,3-5-1182,-5-13-2438,-18-6 3457,0 0 0,1 0 0,-1 0 1,0 0-1,0 0 0,1-1 0,-1 1 0,0 0 0,0 0 1,0 0-1,0-1 0,1 1 0,-1 0 0,0 0 0,0 0 1,0-1-1,0 1 0,0 0 0,0 0 0,0-1 0,0 1 1,1 0-1,-1 0 0,0-1 0,0 1 0,0 0 0,0-1 1,0 1-1,0 0 0,0 0 0,-1-1 0,1 1 0,0 0 1,0 0-1,0-1 0,0 1 0,0 0 0,0 0 0,-1-1 1,1 0-858,-4-18-6562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4.808"/>
    </inkml:context>
    <inkml:brush xml:id="br0">
      <inkml:brushProperty name="width" value="0.025" units="cm"/>
      <inkml:brushProperty name="height" value="0.025" units="cm"/>
    </inkml:brush>
  </inkml:definitions>
  <inkml:trace contextRef="#ctx0" brushRef="#br0">1 2 12172,'0'0'10377,"49"-1"-10217,-10 11-95,5-1-33,-3 0-321,-2-3-2209,-5-1-2851,-8-3-4260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5.198"/>
    </inkml:context>
    <inkml:brush xml:id="br0">
      <inkml:brushProperty name="width" value="0.025" units="cm"/>
      <inkml:brushProperty name="height" value="0.025" units="cm"/>
    </inkml:brush>
  </inkml:definitions>
  <inkml:trace contextRef="#ctx0" brushRef="#br0">258 24 15887,'0'0'11333,"-10"-6"-10660,6 4-633,1 0-31,1 0 0,-1 0 0,0 1 0,0-1 0,0 1 0,0 0 0,0 0 0,0 0 0,0 0 0,0 0 0,-1 1 0,1-1 0,0 1 0,0 0 0,-1 0 0,1 0 0,0 1 0,0-1 0,-1 1 0,1 0 0,0-1 0,0 1 0,-4 3 0,-16 7-3,0 1-1,1 1 0,1 2 1,0 0-1,-21 21 0,41-35-8,-1-1 0,1 1-1,0 0 1,1 0 0,-1 0-1,0 0 1,0 0-1,0 0 1,0 1 0,1-1-1,-1 0 1,1 0 0,-1 0-1,1 1 1,-1-1 0,1 0-1,0 1 1,0-1 0,-1 0-1,1 1 1,0-1 0,0 2-1,1-2 5,0 0 0,-1 0 0,1 1 0,0-1 0,-1 0 0,1 0 0,0 0 0,0-1 0,0 1 0,0 0 0,0 0 0,0 0 1,0-1-1,1 1 0,-1 0 0,0-1 0,0 1 0,3 0 0,9 2 26,0 0 1,1-1 0,22 2-1,-16-2-32,-13-1-10,80 17-166,-81-16 165,0-1 0,0 2 0,0-1 0,0 1 0,0 0-1,-1 0 1,1 0 0,-1 1 0,0 0 0,0 0 0,7 7 0,-11-9 42,1 1 0,-1-1 0,1 1-1,-1 0 1,0-1 0,0 1 0,0 0 0,0 0 0,-1 0 0,1 0 0,-1 0 0,0-1 0,0 1 0,0 0 0,0 0 0,0 0 0,0 0 0,-1 0 0,0 0 0,1 0 0,-1-1 0,0 1 0,-1 0 0,1-1 0,0 1-1,-1 0 1,1-1 0,-1 0 0,0 1 0,0-1 0,0 0 0,0 0 0,-3 2 0,-3 5 259,-2-1 0,1 0 0,-1-1 0,0 0 0,0 0 0,-18 8 0,20-12-240,0 1 1,0-1-1,-1-1 1,1 0-1,0 0 0,-1 0 1,1-1-1,-1 0 0,0-1 1,1 0-1,-14-2 1,21 2-148,0 0 1,0 0 0,0 0 0,0-1 0,0 1 0,0-1 0,1 1 0,-1-1 0,0 1 0,0-1 0,0 1 0,0-1-1,1 0 1,-1 1 0,0-1 0,1 0 0,-1 0 0,1 1 0,-1-1 0,0 0 0,1 0 0,0 0 0,-1-1 0,-2-23-7029,3 5-2949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5.779"/>
    </inkml:context>
    <inkml:brush xml:id="br0">
      <inkml:brushProperty name="width" value="0.025" units="cm"/>
      <inkml:brushProperty name="height" value="0.025" units="cm"/>
    </inkml:brush>
  </inkml:definitions>
  <inkml:trace contextRef="#ctx0" brushRef="#br0">0 17 17713,'0'0'10442,"60"14"-9065,-14-14-352,6 0-545,6-7-416,-1 1-96,-2 2-896,-8-1-2083,-8 1-2338,-7 0-4068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6.139"/>
    </inkml:context>
    <inkml:brush xml:id="br0">
      <inkml:brushProperty name="width" value="0.025" units="cm"/>
      <inkml:brushProperty name="height" value="0.025" units="cm"/>
    </inkml:brush>
  </inkml:definitions>
  <inkml:trace contextRef="#ctx0" brushRef="#br0">140 1 14638,'0'0'10223,"-6"13"-9316,-12 26-380,-50 114 508,56-123-843,2 1-1,1 0 1,-7 39-1,16-69-165,0-1 0,-1 1 1,1-1-1,0 0 0,0 1 1,0-1-1,0 1 0,0-1 0,0 1 1,0-1-1,0 1 0,0-1 0,0 1 1,0-1-1,0 1 0,1-1 0,-1 1 1,0-1-1,0 1 0,0-1 0,1 0 1,-1 1-1,0-1 0,0 1 0,1-1 1,-1 0-1,0 1 0,1-1 1,-1 0-1,1 1 0,-1-1 0,0 0 1,1 0-1,-1 1 0,1-1 0,0 0 1,19-4 721,21-22 351,24-29-933,-2-4 1,-3-2 0,79-104 0,-148 171-7898,-11 7 2189,14-9 2576,-17 10-6836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7.356"/>
    </inkml:context>
    <inkml:brush xml:id="br0">
      <inkml:brushProperty name="width" value="0.025" units="cm"/>
      <inkml:brushProperty name="height" value="0.025" units="cm"/>
    </inkml:brush>
  </inkml:definitions>
  <inkml:trace contextRef="#ctx0" brushRef="#br0">31 50 9833,'-4'7'6241,"-1"2"-5378,2-1 0,-1 0 1,1 1-1,0 0 0,1 0 0,0 0 0,0 0 1,1 0-1,0 9 0,1-16-791,1 0-1,-1-1 1,1 1-1,0-1 1,0 1-1,0-1 1,-1 1 0,2-1-1,-1 0 1,0 1-1,0-1 1,0 0 0,0 0-1,1 0 1,-1 0-1,1 0 1,-1 0-1,0 0 1,1 0 0,0-1-1,-1 1 1,1-1-1,-1 1 1,1-1-1,0 1 1,-1-1 0,1 0-1,0 0 1,2 0-1,61 2 403,-52-2-452,0-1-414,0 0 0,-1 0 1,1-1-1,-1-1 1,0 0-1,0-1 1,18-7-1,-24 8 61,0 0-1,-1 0 1,1 0 0,0 0-1,-1-1 1,0 0 0,0 0-1,0-1 1,-1 1-1,1-1 1,-1 0 0,0 0-1,0-1 1,-1 1 0,0-1-1,4-7 1,-6 11 470,-1 1-1,1 0 1,0-1 0,-1 1 0,0-1-1,1 1 1,-1 0 0,0-1 0,1 1-1,-1-1 1,0 1 0,0-1 0,0 1-1,-1-1 1,1 1 0,0-1-1,0 1 1,-1 0 0,1-1 0,-1 1-1,1-1 1,-1 1 0,0 0 0,1-1-1,-1 1 1,0 0 0,0 0 0,-1-2-1,1 3-49,-1 0-1,1-1 0,0 1 0,-1 0 0,1 0 1,0 0-1,-1 0 0,1 0 0,0 0 1,-1 0-1,1 1 0,0-1 0,0 0 0,-1 1 1,1-1-1,0 1 0,0-1 0,0 1 1,-1-1-1,1 1 0,0 0 0,0 0 1,0 0-1,0 0 0,0-1 0,0 1 0,1 0 1,-1 1-1,0-1 0,-1 1 0,-6 8 251,1 0 0,0 1 0,-10 18 0,15-26-295,1 1-1,-1-1 1,1 1 0,0-1-1,0 1 1,0-1-1,0 1 1,0 0 0,1-1-1,0 1 1,0 0-1,0 0 1,0-1 0,0 1-1,1 0 1,0-1-1,1 5 1,-1-6-28,1 0 0,0-1 0,-1 1 0,1-1 0,0 1 0,0-1 0,0 0 0,0 0 0,0 1 0,0-1-1,1-1 1,-1 1 0,0 0 0,0 0 0,1-1 0,-1 0 0,0 1 0,1-1 0,-1 0 0,5 0 0,50-4 252,-44 1-232,0-1-1,-1-1 0,0 0 0,0 0 1,0-1-1,-1-1 0,1 0 1,-2 0-1,1-1 0,-1-1 0,0 0 1,-1 0-1,0-1 0,0 0 1,-1 0-1,0-1 0,7-14 1,-15 25-28,1-1 0,-1 1 0,1-1 0,-1 1 0,0-1 0,1 1 0,-1-1 0,0 0 0,1 1 0,-1-1 0,0 0 0,0 1 0,0-1 1,0 0-1,1 1 0,-1-1 0,0 0 0,0 1 0,0-1 0,0 0 0,-1 1 0,1-1 0,0 0 0,0 1 0,0-2 0,-14 9 308,-19 25 98,25-22-404,-34 48 190,39-54-181,0 1-1,0 0 1,1 0-1,0 0 1,0 0-1,0 0 1,0 0-1,1 0 1,-2 11-1,4-15-3,0-1 0,0 1 0,-1 0 0,1-1 1,0 1-1,0 0 0,0-1 0,0 1 0,0-1 0,0 0 0,0 1 0,0-1 0,0 0 0,0 1 1,0-1-1,0 0 0,0 0 0,0 0 0,0 0 0,0 0 0,0 0 0,0 0 0,0 0 0,0-1 0,0 1 1,0 0-1,0-1 0,2 0 0,33-8 193,-11-4-282,39-26 0,-45 25 13,1 2 1,1 0 0,26-11-1,-47 23 61,1 0 0,-1 0 0,0-1 0,1 1 0,-1 0 0,1 0 0,-1 0 0,1 0-1,-1 0 1,1 0 0,-1 0 0,1 0 0,-1 0 0,1 0 0,-1 0 0,1 0 0,-1 0 0,1 0-1,-1 0 1,1 0 0,-1 0 0,1 1 0,-1-1 0,1 0 0,-1 0 0,0 1 0,1-1 0,-1 0 0,1 0-1,-1 1 1,0-1 0,1 1 0,-1-1 0,0 0 0,0 1 0,1-1 0,-1 1 0,0-1 0,0 0-1,1 2 1,-1 27-8,-17 31 4,-21 24 148,49-105 194,-2 0-1,0-1 1,-2 1-1,10-43 0,6-20 304,-20 82-641,1 1-1,-1 0 1,0 1 0,1-1 0,0 1-1,-1 0 1,1-1 0,-1 2-1,1-1 1,4 1 0,1-1-45,169-2-1930,-177 2 1967,0 0 0,0 0 0,0 0 0,0 0 1,0 0-1,0 0 0,0 0 0,0 0 0,0 0 1,0 1-1,0-1 0,0 0 0,-1 1 0,1-1 0,0 1 1,0-1-1,0 1 0,-1-1 0,1 1 0,0 0 1,0-1-1,-1 1 0,1 0 0,-1 0 0,1-1 0,-1 1 1,2 2-1,-2-1 23,0 0-1,1 0 1,-1 0 0,0 0 0,0 0-1,0 0 1,-1 0 0,1 0 0,0 0 0,-1 0-1,0 0 1,-1 3 0,-4 9 161,-2 1 0,-16 23 1,15-24-258,7-9 85,-1-1 0,1 1-1,0 0 1,1-1-1,-1 1 1,1 0-1,0 0 1,-1 6-1,2-11 3,0 1 0,0 0 0,0 0 0,0 0-1,0-1 1,0 1 0,0 0 0,0 0 0,1-1-1,-1 1 1,0 0 0,0 0 0,1-1 0,-1 1-1,1 0 1,-1-1 0,0 1 0,1 0-1,0-1 1,-1 1 0,1-1 0,0 2 0,1-2 6,-1 1 0,0-1 0,1 0 0,-1 1 1,1-1-1,-1 0 0,1 0 0,-1 0 0,0 0 0,1 0 1,-1 0-1,1 0 0,-1-1 0,1 1 0,-1 0 0,0-1 1,3 0-1,3-3 12,0 1 1,1-1 0,-1 0-1,0-1 1,-1 0 0,1 0-1,10-12 1,40-48 46,-47 53-46,-7 9 13,0 1-1,-1-1 1,0 0-1,1 0 0,-1 0 1,0-1-1,0 1 0,-1 0 1,1-1-1,-1 1 1,1-1-1,-1 0 0,-1 1 1,1-1-1,0 0 0,-1 0 1,0 1-1,1-1 0,-2-4 1,1 8-42,0-1-1,0 1 1,0 0 0,0 0-1,-1 0 1,1-1 0,0 1-1,0 0 1,0 0 0,-1 0-1,1 0 1,0 0 0,0-1-1,0 1 1,-1 0 0,1 0-1,0 0 1,0 0 0,0 0-1,-1 0 1,1 0 0,0 0 0,0 0-1,-1 0 1,1 0 0,0 0-1,0 0 1,-1 0 0,1 0-1,0 0 1,0 0 0,0 0-1,-1 0 1,1 0 0,0 1-1,0-1 1,-1 0 0,1 0-1,0 0 1,0 0 0,0 0-1,0 1 1,-1-1 0,1 0 0,0 0-1,0 0 1,0 1 0,0-1-1,0 0 1,0 0 0,-1 0-1,1 1 1,0-1 0,0 0-1,0 0 1,0 1 0,0-1-1,0 0 1,-7 15-45,7-12 49,1-1 1,-1 0 0,1 0-1,0 1 1,0-1 0,0 0-1,0 0 1,0 0 0,0 0-1,0 0 1,1-1 0,-1 1-1,1 0 1,-1 0 0,1-1-1,0 1 1,0-1 0,0 0-1,-1 1 1,1-1 0,0 0-1,1 0 1,-1 0 0,0-1-1,0 1 1,0 0 0,1-1-1,-1 1 1,0-1 0,4 0 0,12 3 40,-1-1 1,33-1-1,-39-2-32,28 1 3,54-7 0,-81 6-29,0-2 0,0 1 0,0-2 0,0 1 0,-1-2 1,1 0-1,-1 0 0,16-11 0,-26 16 13,0 0-1,0-1 1,0 0-1,0 1 1,0-1-1,-1 0 1,1 1-1,0-1 1,0 0-1,-1 0 1,1 1-1,0-1 1,-1 0-1,1 0 0,-1 0 1,1 0-1,-1 0 1,1 0-1,-1-2 1,0 2-3,0 1-1,0-1 1,-1 1-1,1-1 1,0 1 0,-1-1-1,1 1 1,0 0 0,-1-1-1,1 1 1,-1-1-1,1 1 1,-1 0 0,1-1-1,-1 1 1,1 0 0,-1 0-1,1-1 1,-1 1 0,0 0-1,1 0 1,-1 0-1,1 0 1,-2-1 0,-42-1-221,33 5 217,1-1-1,-1 1 1,1 0-1,0 1 0,0 1 1,0-1-1,1 1 0,-1 1 1,-10 8-1,17-11 5,-1 0 0,0 0 0,1 0 0,0 1 0,0 0 0,0-1 0,0 1 0,0 0 0,1 0 0,-4 8 0,5-10-4,1 0-1,-1 1 1,1-1-1,-1 1 0,1-1 1,0 0-1,0 1 1,0-1-1,0 1 0,1-1 1,-1 0-1,0 1 0,1-1 1,0 0-1,0 1 1,-1-1-1,1 0 0,1 0 1,-1 0-1,0 1 1,3 2-1,1 0-522,0 0 0,1-1-1,-1 1 1,1-1 0,0-1 0,0 1-1,0-1 1,0 0 0,1 0 0,-1-1-1,1 0 1,9 2 0,23 4-6363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8.267"/>
    </inkml:context>
    <inkml:brush xml:id="br0">
      <inkml:brushProperty name="width" value="0.025" units="cm"/>
      <inkml:brushProperty name="height" value="0.025" units="cm"/>
    </inkml:brush>
  </inkml:definitions>
  <inkml:trace contextRef="#ctx0" brushRef="#br0">204 51 12748,'1'-1'344,"0"-1"-1,0 1 1,0 0 0,-1 0-1,1-1 1,-1 1-1,1 0 1,-1-1 0,1 1-1,-1-1 1,0 1 0,1 0-1,-1-1 1,0 1-1,0-1 1,0 1 0,0-1-1,0 1 1,-1 0 0,1-1-1,0 1 1,-1-1 0,1 1-1,-1 0 1,1-1-1,-1 1 1,-1-2 0,0 1-130,0 1 0,0 0 1,0 0-1,0 0 0,0 0 1,0 0-1,0 1 1,-1-1-1,1 1 0,0-1 1,0 1-1,-1 0 0,1 0 1,0 0-1,-4 0 0,-7 2-85,1-1-1,-1 2 0,1-1 1,0 2-1,-18 6 0,-19 18-76,47-26-52,0 0 0,0-1 0,0 1-1,0 0 1,1 0 0,-1 0 0,0 0 0,1 0-1,-1 0 1,1 0 0,0 0 0,0 1 0,0-1-1,0 1 1,0-1 0,0 1 0,1-1 0,-1 1-1,1 2 1,0-4 3,0 0 0,1 0 0,-1 0-1,0 0 1,1 0 0,-1 0 0,1 0-1,-1-1 1,1 1 0,0 0 0,-1 0 0,1 0-1,0-1 1,-1 1 0,1 0 0,0-1 0,0 1-1,0 0 1,0-1 0,0 0 0,0 1 0,0-1-1,0 1 1,-1-1 0,3 1 0,32 7 116,-23-6-92,18 5-13,73 19 24,-95-23-36,1 0 0,-1 1-1,0 0 1,0 0 0,0 1 0,0-1-1,-1 2 1,0-1 0,8 9-1,-14-13 23,0 0-1,0 0 0,0 0 0,0 0 0,0 1 0,0-1 0,0 0 1,0 1-1,0-1 0,-1 0 0,1 1 0,-1-1 0,1 1 0,-1-1 1,0 1-1,1-1 0,-1 1 0,0 0 0,0-1 0,0 1 0,0-1 1,0 1-1,-1-1 0,1 1 0,0-1 0,-1 1 0,1-1 0,-1 1 1,1-1-1,-1 1 0,0-1 0,0 1 0,1-1 0,-1 0 0,0 0 1,0 1-1,0-1 0,-1 0 0,1 0 0,0 0 0,0 0 1,-3 1-1,-6 5 270,-1-1 0,1-1 0,-1 0 0,-18 6 0,19-7-159,-1 0 26,-13 7 72,-1-2-1,1-1 0,-1-1 0,-1-1 1,-34 3-1,77-25-2067,164-134-15162,-124 95 8948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8.850"/>
    </inkml:context>
    <inkml:brush xml:id="br0">
      <inkml:brushProperty name="width" value="0.025" units="cm"/>
      <inkml:brushProperty name="height" value="0.025" units="cm"/>
    </inkml:brush>
  </inkml:definitions>
  <inkml:trace contextRef="#ctx0" brushRef="#br0">144 40 12139,'0'0'4239,"3"-8"-80,-2 6-4010,10-23 3065,-11 20-1435,-11 17-953,-9 16-321,0 1-1,2 1 1,-28 63-1,37-71-402,2 0 1,0 0-1,1 1 0,1 0 0,1 0 0,-1 44 0,4-65-94,1 0-1,0 0 0,0 0 0,1 0 1,-1 0-1,0 0 0,1 0 0,-1 0 1,1 0-1,-1 0 0,1 0 0,0 0 1,0 0-1,0-1 0,0 1 0,0 0 1,0-1-1,2 3 0,-2-3 7,0-1 0,1 1 0,-1 0-1,0-1 1,0 1 0,1-1 0,-1 0-1,0 1 1,1-1 0,-1 0 0,1 0 0,-1 1-1,0-1 1,1 0 0,-1-1 0,1 1 0,-1 0-1,0 0 1,3-1 0,1-1 17,1 0 1,-1 0-1,0-1 0,0 0 1,-1 0-1,1 0 1,0 0-1,-1-1 0,0 0 1,0 1-1,5-7 0,0-2-16,-1 0 0,0-1-1,-1 0 1,0 0 0,-1 0-1,-1-1 1,0 0 0,-1 0 0,0-1-1,-1 1 1,2-29 0,-5 51-149,0 0 69,-1-1-1,2 1 1,-1-1-1,1 1 1,0-1-1,0 1 1,5 10-1,-4-14 65,-1-1-1,1-1 1,1 1 0,-1 0 0,0 0-1,1-1 1,-1 0 0,1 1-1,0-1 1,0 0 0,0 0 0,0 0-1,0-1 1,0 1 0,1-1-1,-1 0 1,0 0 0,1 0 0,6 1-1,2 0 21,0 0 0,0-1 0,0 0 0,0-1 0,1 0 0,-1-1 0,0 0 0,0-1 0,14-5 0,-22 7-8,0-1 1,1 0 0,-1-1 0,0 1 0,0-1 0,0 0-1,-1 0 1,1 0 0,0-1 0,-1 1 0,1-1 0,-1 0-1,0 1 1,0-2 0,0 1 0,0 0 0,-1-1 0,1 1 0,-1-1-1,0 0 1,0 1 0,0-1 0,-1 0 0,1 0 0,-1-1-1,0 1 1,0 0 0,0 0 0,0-5 0,-2 8-18,1 1 1,0-1 0,0 0 0,0 1-1,0-1 1,-1 1 0,1-1 0,0 0-1,-1 1 1,1-1 0,-1 1-1,1-1 1,0 1 0,-1-1 0,1 1-1,-1-1 1,1 1 0,-1 0-1,1-1 1,-1 1 0,0 0 0,1-1-1,-1 1 1,1 0 0,-1 0 0,0-1-1,1 1 1,-1 0 0,0 0-1,1 0 1,-1 0 0,0 0 0,1 0-1,-1 0 1,0 0 0,1 0-1,-1 0 1,0 0 0,1 1 0,-1-1-1,0 0 1,1 0 0,-1 1-1,0 0 1,-32 14-216,28-11 240,0 1 0,0 0 1,0 0-1,1 0 1,-1 0-1,1 1 0,0-1 1,1 1-1,-1 0 1,1 0-1,1 0 0,-1 1 1,1-1-1,0 1 0,0 0 1,1-1-1,0 1 1,0 13-1,1-19-5,1 1 0,-1-1-1,1 0 1,0 1 0,-1-1 0,1 0-1,0 0 1,0 0 0,0 0 0,0 1-1,0-1 1,0-1 0,0 1 0,0 0-1,1 0 1,-1 0 0,0-1 0,1 1-1,-1 0 1,0-1 0,1 1 0,-1-1-1,1 0 1,-1 1 0,0-1 0,1 0 0,-1 0-1,1 0 1,-1 0 0,3 0 0,49-5 381,-39 1-348,-1-1 0,1 0-1,-1-1 1,0 0 0,0-1-1,-1-1 1,0 0 0,19-17 0,-12 8-205,-1 0 0,0-2 0,-2 0 1,18-26-1,-45 65 30,0 0 0,2 0-1,-10 32 1,15-41 131,1 1 0,0 0 1,-2 19-1,5-29-173,-1 0-1,1 0 1,0-1 0,0 1 0,1 0 0,-1 0 0,0 0-1,1 0 1,-1-1 0,1 1 0,-1 0 0,1-1 0,0 1 0,1 2-1,-1-3-112,0-1 0,-1 1-1,1-1 1,0 1 0,0-1-1,0 1 1,0-1 0,0 1-1,0-1 1,0 0 0,0 1-1,0-1 1,0 0-1,0 0 1,0 0 0,0 0-1,0 0 1,0 0 0,0 0-1,0 0 1,0-1 0,0 1-1,0 0 1,0-1-1,0 1 1,0 0 0,2-2-1,16-10-7499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9.193"/>
    </inkml:context>
    <inkml:brush xml:id="br0">
      <inkml:brushProperty name="width" value="0.025" units="cm"/>
      <inkml:brushProperty name="height" value="0.025" units="cm"/>
    </inkml:brush>
  </inkml:definitions>
  <inkml:trace contextRef="#ctx0" brushRef="#br0">32 1 12588,'0'0'3363,"-31"58"-3171,31-35-672,0 0-1442,10-2-1601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0.825"/>
    </inkml:context>
    <inkml:brush xml:id="br0">
      <inkml:brushProperty name="width" value="0.035" units="cm"/>
      <inkml:brushProperty name="height" value="0.035" units="cm"/>
    </inkml:brush>
  </inkml:definitions>
  <inkml:trace contextRef="#ctx0" brushRef="#br0">647 1 15811,'-1'3'147,"0"0"0,1 0 1,-1 0-1,0-1 0,-1 1 0,1 0 0,0 0 0,-1-1 0,1 1 0,-1-1 0,0 1 0,0-1 0,0 0 0,0 1 0,0-1 0,-1 0 0,1 0 0,-6 2 0,-1 4 161,-257 241 3542,160-145-3276,-101 104-995,188-189-325,19-20 715,0 1-1,0 0 1,0 0-1,0 0 1,0 0-1,0 0 1,0 0-1,0 0 1,0 0-1,-1 0 1,1 0-1,0-1 1,0 1-1,0 0 1,0 0 0,0 0-1,0 0 1,0 0-1,0 0 1,0 0-1,0 0 1,0 0-1,0 0 1,-1 0-1,1 0 1,0 0-1,0 0 1,0 0-1,0 0 1,0 0-1,0 0 1,0 0 0,0 0-1,0 0 1,-1 0-1,1 0 1,0 0-1,0 0 1,0 0-1,0 0 1,0 0-1,0 0 1,0 0-1,0 0 1,0 0-1,-1 0 1,1 0-1,0 0 1,0 0-1,5-10-646,175-269-4514,-171 266 5306,22-29 402,-30 40-407,1 0 0,1 0 0,-1 0 0,0 0 0,0 0 0,1 0 0,-1 1 0,1-1 0,0 1 0,-1-1 0,1 1 0,0 0 0,4-1 0,-6 2-36,1 0 0,-1 0 0,0 0 0,1 0 0,-1 1 0,0-1 0,1 0 0,-1 1 0,0-1-1,0 1 1,1 0 0,-1-1 0,0 1 0,0 0 0,0-1 0,0 1 0,0 0 0,0 0 0,0 0 0,0 0 0,0 0 0,-1 0-1,1 0 1,0 1 0,0-1 0,-1 0 0,1 2 0,14 41 1276,-13-37-1106,10 45 858,-3-13-118,20 55 0,-25-84-976,1 1 1,0-1-1,0 0 1,1-1 0,0 1-1,1-1 1,0 0-1,0-1 1,17 16-1,-21-22-4,0 1-1,0-1 0,0 0 1,0 0-1,1 0 0,-1 0 1,1-1-1,0 1 0,-1-1 0,1 0 1,0 0-1,0 0 0,0 0 1,-1-1-1,1 0 0,0 1 1,0-2-1,0 1 0,0 0 1,0-1-1,0 1 0,-1-1 0,1 0 1,0-1-1,0 1 0,-1-1 1,1 1-1,-1-1 0,1 0 1,-1 0-1,0-1 0,0 1 0,0-1 1,0 1-1,0-1 0,3-4 1,19-40-150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29.574"/>
    </inkml:context>
    <inkml:brush xml:id="br0">
      <inkml:brushProperty name="width" value="0.025" units="cm"/>
      <inkml:brushProperty name="height" value="0.025" units="cm"/>
    </inkml:brush>
  </inkml:definitions>
  <inkml:trace contextRef="#ctx0" brushRef="#br0">87 74 9705,'0'0'10298,"-6"9"-9444,-3 7-362,0 0 0,1 1-1,1 0 1,1 0 0,1 0-1,0 1 1,1 0 0,-2 24 0,5 172 260,-10-193-6,12-21-731,-1-1 0,0 1 0,0 0 0,0 0-1,0-1 1,0 1 0,0 0 0,0 0 0,0-1 0,0 1 0,0 0 0,0-1-1,0 1 1,0 0 0,0 0 0,0-1 0,0 1 0,0 0 0,0 0 0,-1-1-1,1 1 1,0 0 0,0 0 0,0-1 0,0 1 0,0 0 0,-1 0 0,1 0-1,0-1 1,0 1 0,0 0 0,-1 0 0,1 0 0,0 0 0,0 0-1,-1-1 1,1 1 0,0 0 0,0 0 0,-1 0 0,1 0 0,0 0 0,-1 0-1,1 0 1,0 0 0,0 0 0,-1 0 0,1 0 0,0 0 0,0 0 0,-1 0-1,1 0 1,0 0 0,0 0 0,-1 0 0,1 1 0,0-1 0,0 0 0,-1 0-1,1 0 1,0 0 0,0 0 0,-1 1 0,2-12-17,1 1 0,0-1 0,0 1 0,1-1 0,0 1 0,1 0 0,0 0 0,1 0 0,0 1 1,1 0-1,-1 0 0,2 0 0,7-9 0,18-18-361,57-51 0,-69 70 353,37-32-320,-33 29 4,-1 0 0,-1-1 0,21-25 0,-42 45 312,0 0 0,0 0 0,0-1 0,0 1 0,-1 0 0,1-1 0,0 1 1,0 0-1,-1-1 0,1 1 0,-1-1 0,1 1 0,-1-1 0,0 1 0,0-1 0,1 1 0,-1-1 0,0 1 0,0-1 0,-1-1 1,1 2 8,-1 0 1,1 0 0,-1 1-1,0-1 1,1 0 0,-1 0 0,0 0-1,0 1 1,1-1 0,-1 0-1,0 1 1,0-1 0,0 1 0,0-1-1,0 1 1,0-1 0,0 1 0,0 0-1,0 0 1,0-1 0,-2 1-1,-4-1 25,0 1-1,-1-1 1,1 2-1,-1-1 0,1 1 1,-13 3-1,11-2 68,1 1 0,0 0-1,0 1 1,0 0 0,1 0-1,-1 1 1,1 0 0,-8 7 0,10-8 0,1-1 1,0 1 0,1 0 0,-1 0 0,1 0 0,-1 1-1,1-1 1,1 1 0,-1 0 0,1 0 0,0 0 0,0 0-1,0 0 1,-1 9 0,3-12-70,0 0 0,0 0-1,0-1 1,1 1 0,-1 0-1,1 0 1,-1 0 0,1 0 0,0-1-1,0 1 1,0 0 0,0-1 0,0 1-1,0-1 1,0 1 0,1-1-1,-1 1 1,0-1 0,1 0 0,-1 0-1,1 0 1,0 0 0,-1 0 0,1 0-1,0 0 1,-1 0 0,1-1-1,0 1 1,0-1 0,0 1 0,0-1-1,-1 0 1,1 1 0,2-1 0,12 2 134,0 0 1,30-1 0,-38-1-143,9-1 26,0-1 0,0 0 1,0-1-1,33-11 0,29-6-169,-79 20 141,1 0 0,-1 0 0,1 0 0,0 0 0,-1 0 0,1 0 0,-1 0 0,1 0 0,-1 0 0,1 0 0,0 0 0,-1 1 0,1-1-1,-1 0 1,1 0 0,-1 1 0,1-1 0,-1 0 0,1 1 0,-1-1 0,0 1 0,1-1 0,-1 0 0,1 1 0,-1-1 0,0 1 0,0-1 0,1 1 0,-1-1 0,0 1 0,0-1 0,1 1 0,-1-1 0,0 1 0,0 0-1,0-1 1,0 1 0,0-1 0,0 1 0,0-1 0,0 1 0,0 0 0,0-1 0,0 1 0,0 0 0,-1 0 30,1 0-1,0 0 1,0 1 0,0-1-1,1 0 1,-1 0 0,0 0-1,0 0 1,1 0-1,-1 0 1,0 0 0,1 0-1,-1 0 1,1 0 0,-1 0-1,1 0 1,0 0 0,-1 0-1,1 0 1,0-1-1,0 1 1,0 0 0,-1 0-1,1-1 1,0 1 0,0-1-1,0 1 1,1 0 0,7 1 75,0-1 0,0 0 1,0-1-1,0 1 0,0-2 1,-1 1-1,1-1 0,0-1 1,0 1-1,16-7 0,-16 5-441,1 1 0,-1-1-1,0 2 1,1-1 0,0 1-1,-1 1 1,1 0 0,14 1-1,-23 0 286,0 0-1,-1-1 1,1 1-1,0 0 1,-1-1-1,1 1 0,0 0 1,-1 0-1,1 0 1,-1 0-1,1 0 1,-1-1-1,0 1 1,1 0-1,-1 0 1,0 0-1,0 0 0,0 0 1,1 0-1,-1 0 1,0 0-1,0 0 1,-1 2-1,1 32-1331,-1-26-1687,1-1-2901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0.361"/>
    </inkml:context>
    <inkml:brush xml:id="br0">
      <inkml:brushProperty name="width" value="0.025" units="cm"/>
      <inkml:brushProperty name="height" value="0.025" units="cm"/>
    </inkml:brush>
  </inkml:definitions>
  <inkml:trace contextRef="#ctx0" brushRef="#br0">109 81 17104,'0'0'3924,"-6"11"-2974,2-3-826,0 1 0,0-1 0,1 1 0,0 0 0,1 0 0,-1 0 0,2 0 0,-1 0 0,1 0 1,1 1-1,0-1 0,0 0 0,1 0 0,0 1 0,0-1 0,4 9 0,8 14-40,37 103 1380,-45-117-1322,-1 0 0,-1 0 1,-1 0-1,0 1 1,-2 34-1,0-50-113,-1 1 0,0-1 0,0 0 0,0 0 0,0 0 0,-1 0 0,1 0 0,-1 0 0,0 0 0,0 0 0,0 0-1,0-1 1,0 1 0,-1-1 0,1 0 0,-1 1 0,0-1 0,1 0 0,-1-1 0,0 1 0,0 0 0,0-1 0,0 0 0,-1 1 0,1-1 0,0-1 0,0 1 0,-1 0 0,1-1 0,0 1 0,-4-1 0,4 0-20,-1 1 1,1-1-1,0 0 0,0 0 1,0 0-1,0 0 1,0-1-1,0 1 1,-1-1-1,1 0 1,0 0-1,1 0 1,-1 0-1,0 0 1,0-1-1,0 0 1,1 1-1,-1-1 1,1 0-1,-1 0 1,1 0-1,0 0 1,-1-1-1,1 1 1,1-1-1,-1 1 1,0-1-1,1 0 1,-1 1-1,1-1 1,0 0-1,-1 0 1,1-3-1,0-2-47,1 1 1,0-1-1,1 1 0,0-1 0,0 1 0,1-1 0,0 1 0,0 0 1,0-1-1,1 1 0,0 0 0,1 1 0,-1-1 0,1 1 0,0-1 1,1 1-1,6-6 0,12-14 20,2 1 0,38-31 0,-39 35-10,19-15 33,12-10 4,-2-3 0,56-66 0,-104 110-2,-1-1-1,0 1 1,-1-1 0,1 0 0,2-9 0,-5 14-11,-1 1 1,0-1 0,1 0-1,-1 1 1,0-1 0,0 0 0,1 0-1,-1 0 1,0 1 0,0-1-1,0 0 1,0 0 0,0 1 0,0-1-1,-1 0 1,1 0 0,0 0-1,0 1 1,0-1 0,-1 0 0,1 1-1,0-1 1,-1 0 0,1 0-1,-1 1 1,1-1 0,-1 1 0,1-1-1,-1 0 1,1 1 0,-1-1-1,1 1 1,-1-1 0,0 1 0,1 0-1,-1-1 1,0 1 0,1 0-1,-1-1 1,0 1 0,0 0 0,1 0-1,-1 0 1,0-1 0,0 1-1,0 0 1,1 0 0,-1 0 0,0 0-1,0 0 1,1 1 0,-2-1-1,-8 1 32,0 1-1,0 0 0,1 1 0,-1 0 0,1 0 0,-1 1 0,1 0 0,0 1 0,1 0 0,-1 0 1,1 1-1,0 0 0,1 0 0,-1 1 0,1 0 0,0 1 0,1-1 0,0 1 0,0 0 0,1 1 1,0 0-1,0-1 0,1 2 0,0-1 0,-4 15 0,8-22-11,-1 0-1,1 0 1,0-1 0,0 1-1,0 0 1,0 0 0,0 0-1,0 0 1,1 0 0,-1 0-1,1-1 1,-1 1 0,1 0-1,0 0 1,0-1 0,-1 1-1,1 0 1,0-1 0,1 1-1,-1-1 1,0 1 0,0-1-1,2 2 1,1-1 4,-1 1 0,1-1-1,-1 0 1,1-1 0,0 1 0,0-1 0,0 1 0,0-1 0,0 0 0,5 0-1,9 1-598,0-1-1,0-1 0,33-4 1,-41 3-363,-1-1 1,0-1-1,0 0 1,0 0-1,0 0 1,0-1 0,-1-1-1,0 0 1,0 0-1,0 0 1,0-1-1,-1 0 1,7-8-1,21-23-7055</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005"/>
    </inkml:context>
    <inkml:brush xml:id="br0">
      <inkml:brushProperty name="width" value="0.025" units="cm"/>
      <inkml:brushProperty name="height" value="0.025" units="cm"/>
    </inkml:brush>
  </inkml:definitions>
  <inkml:trace contextRef="#ctx0" brushRef="#br0">165 0 18001,'0'0'2418,"-9"8"-501,-6 7-1472,0 2 1,0 0-1,2 0 0,0 1 1,1 1-1,1 0 1,1 1-1,1 0 1,0 0-1,2 1 0,0 0 1,1 0-1,1 1 1,2-1-1,-2 24 1,5-43-440,0 0 0,0-1 0,0 1 0,0 0 0,0-1 0,1 1 1,-1 0-1,1-1 0,-1 1 0,1-1 0,-1 1 0,1-1 1,0 1-1,0-1 0,0 0 0,0 1 0,0-1 0,0 0 0,0 0 1,1 1-1,-1-1 0,0 0 0,2 1 0,1-1 21,-1 1 0,1-1 0,0 1 0,-1-1-1,1-1 1,0 1 0,0 0 0,-1-1 0,1 0-1,4 0 1,5-1-72,0 0 0,0-1-1,-1 0 1,1-1 0,15-6-1,61-26-2206,-115 71 2086,23-33 197,-3 4 4,0 0 1,1 1-1,0-1 0,0 1 0,0 0 0,-4 12 1,9-20-25,0 1 0,0-1 0,0 0 0,0 1 0,0-1 0,0 0 0,0 1 0,0-1 0,0 0 0,1 1 0,-1-1 0,0 0 0,0 1 0,0-1 0,1 0 0,-1 1 0,0-1 0,0 0 0,0 0 0,1 1 0,-1-1 0,0 0 0,1 0 0,-1 0 0,0 1 0,0-1 0,1 0 0,-1 0 0,0 0 0,1 0 0,-1 0 0,0 0 0,1 0 0,-1 0 0,0 0 0,1 0 0,-1 0 0,1 0 0,-1 0 0,0 0 0,1 0 0,-1 0 0,0 0 0,1 0 0,-1 0 0,0 0 0,1 0 0,-1-1 1,1 1-1,20-6 521,0-5-448,-1-1 0,0-1 0,0 0-1,-2-2 1,0 0 0,18-19 0,-7 3-315,-2-2 0,36-53 0,-55 75 102,-1 2-89,-1 0-1,1-1 1,-2 0 0,1 0 0,-1-1-1,-1 0 1,0 1 0,0-1-1,3-21 1,-8 32 221,1 0 1,-1 0-1,1 0 0,-1 0 1,1 0-1,-1 0 0,1 0 0,-1 0 1,0 0-1,1 0 0,-1 0 1,1 0-1,-1 1 0,1-1 0,-1 0 1,1 0-1,-1 1 0,1-1 1,-1 0-1,1 0 0,-1 1 0,1-1 1,0 0-1,-1 1 0,1-1 1,-1 1-1,1-1 0,0 1 0,0-1 1,-1 1-1,1-1 0,0 1 1,-1 0-1,-17 18 29,-5 12 383,2 0 0,1 1-1,-27 59 1,41-78-356,1 0 1,0 0-1,1 0 0,1 1 0,0 0 0,1-1 1,0 1-1,1 0 0,1 0 0,0 0 0,1 0 0,0 0 1,6 20-1,-7-30-254,1-1 1,0 0 0,0 0-1,1 0 1,-1 1-1,1-1 1,-1-1 0,1 1-1,0 0 1,0 0-1,3 2 1,-4-6 58,-1-1 1,1 1-1,-1-1 1,1 0-1,-1 1 1,1-1-1,-1 0 0,0 1 1,0-1-1,0 0 1,0 1-1,0-1 1,0-3-1,0 4 0,-3-35 255,-1 1-1,-2 1 0,-1-1 1,-19-57-1,25 89-43,-1 0 129,1-1-1,0 1 1,0-1-1,0 1 0,1-1 1,-1 1-1,1-1 0,0 1 1,0-1-1,0 0 0,1 1 1,0-7-1,0 9-142,0-1-1,1 1 1,-1-1-1,0 1 0,0 0 1,1-1-1,-1 1 1,0 0-1,1 0 1,-1 0-1,1 0 1,0 0-1,-1 1 1,1-1-1,0 0 0,-1 1 1,1-1-1,0 1 1,0 0-1,-1-1 1,1 1-1,0 0 1,0 0-1,0 0 1,-1 0-1,3 1 0,17 0-538,-1 1-1,38 9 1,-25-5-3420,2 0-4296,-17-6-3033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353"/>
    </inkml:context>
    <inkml:brush xml:id="br0">
      <inkml:brushProperty name="width" value="0.025" units="cm"/>
      <inkml:brushProperty name="height" value="0.025" units="cm"/>
    </inkml:brush>
  </inkml:definitions>
  <inkml:trace contextRef="#ctx0" brushRef="#br0">1 0 17424,'0'0'3396,"53"13"-2275,-14-8-801,5 2-256,-5-3-192,-4-3-2659,-5-1-5412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1.748"/>
    </inkml:context>
    <inkml:brush xml:id="br0">
      <inkml:brushProperty name="width" value="0.025" units="cm"/>
      <inkml:brushProperty name="height" value="0.025" units="cm"/>
    </inkml:brush>
  </inkml:definitions>
  <inkml:trace contextRef="#ctx0" brushRef="#br0">0 0 14510,'0'0'7559,"57"0"-5605,-22 2-929,10 3-641,6-1-352,-7-2-1345,0-2-3171,-5 0-10731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2.712"/>
    </inkml:context>
    <inkml:brush xml:id="br0">
      <inkml:brushProperty name="width" value="0.025" units="cm"/>
      <inkml:brushProperty name="height" value="0.025" units="cm"/>
    </inkml:brush>
  </inkml:definitions>
  <inkml:trace contextRef="#ctx0" brushRef="#br0">203 280 5862,'0'0'6608,"4"-9"-3351,12-27-438,-15 36-2741,-1-1 1,0 1 0,0-1 0,1 1 0,-1-1-1,0 1 1,0-1 0,0 0 0,1 1 0,-1-1-1,0 1 1,0-1 0,0 0 0,0 1 0,0-1 0,0 1-1,0-1 1,-1 0 0,1 1 0,0-1 0,0 1-1,0-1 1,-1 1 0,1-1 0,0 1 0,0-1-1,-1 1 1,1-1 0,0 1 0,-1-1 0,1 1 0,-1-1-1,1 1 1,-1-1 0,1 1 0,-1 0 0,1-1-1,-1 1 1,1 0 0,-1 0 0,1-1 0,-1 1-1,1 0 1,-1 0 0,0 0 0,1 0 0,-1 0 0,1 0-1,-1 0 1,0 0 0,1 0 0,-1 0 0,1 0-1,-1 0 1,0 0 0,1 0 0,-1 0 0,1 1-1,-1-1 1,1 0 0,-2 1 0,-33 9 293,22-3-352,0-1 1,1 2-1,0 0 0,0 0 1,1 2-1,0-1 0,0 1 1,-9 12-1,14-15-39,0 1 0,1-1 0,0 1 1,0 0-1,1 0 0,0 0 0,0 1 1,1-1-1,0 1 0,1 0 0,0 0 0,0 0 1,0 16-1,2-24 18,0 0 0,0-1-1,0 1 1,0 0 0,1 0 0,-1-1 0,0 1 0,0 0 0,1-1-1,-1 1 1,0 0 0,1-1 0,-1 1 0,1 0 0,-1-1 0,1 1 0,-1-1-1,1 1 1,-1-1 0,1 1 0,0-1 0,-1 1 0,1-1 0,0 0 0,-1 1-1,1-1 1,0 0 0,0 0 0,-1 1 0,1-1 0,0 0 0,0 0 0,-1 0-1,1 0 1,0 0 0,0 0 0,-1 0 0,1 0 0,0 0 0,0 0 0,-1-1-1,1 1 1,0 0 0,0 0 0,-1-1 0,1 1 0,1-1 0,36-18 396,-20 3-185,-1-1 0,-1 0 0,0-1 0,-1 0-1,-1-1 1,-1-1 0,-1 0 0,0-1 0,9-25-1,-29 168-710,8-119 439,0 0 1,0-1 0,0 1-1,0 0 1,0 0 0,1 0-1,0-1 1,-1 1 0,1 0 0,0-1-1,0 1 1,0 0 0,1-1-1,-1 1 1,0-1 0,1 0-1,0 1 1,-1-1 0,5 4 0,-3-5-5,-1 0 0,0 0 0,1-1 1,-1 1-1,1 0 0,-1-1 0,1 1 0,-1-1 1,1 0-1,-1 0 0,1 0 0,-1 0 1,1-1-1,-1 1 0,1 0 0,-1-1 1,1 0-1,-1 0 0,1 0 0,-1 0 1,0 0-1,5-3 0,5-3-777,1-2 0,-1 1 0,0-2 0,-1 1 0,0-1 0,-1-1 0,0 0 0,0-1 0,-1 0 0,11-20 0,23-54-2275,-14 0 4288,-29 85-1129,3-7 486,-1 1 0,0 0 0,-1 0 1,1-1-1,-1 1 0,-1-1 0,0 1 0,0-1 1,0 1-1,-3-14 0,3 21-478,0 0 0,-1-1 1,1 1-1,0 0 0,-1 0 0,1-1 1,0 1-1,-1 0 0,1 0 0,0 0 1,-1 0-1,1-1 0,-1 1 0,1 0 0,0 0 1,-1 0-1,1 0 0,-1 0 0,1 0 1,0 0-1,-1 0 0,1 0 0,-1 0 1,1 0-1,0 0 0,-1 1 0,1-1 1,-1 0-1,1 0 0,0 0 0,-1 0 0,1 1 1,0-1-1,-1 0 0,0 1 0,-14 10 603,1 10-268,0-1 0,2 2 1,0-1-1,1 2 0,1 0 1,2 0-1,0 0 0,-6 34 1,6-2 1034,8-53-1389,0-1 0,-1 1-1,1-1 1,0 1 0,0-1-1,0 1 1,0-1-1,0 1 1,0-1 0,1 1-1,-1-1 1,0 0 0,1 1-1,-1-1 1,1 1 0,-1-1-1,1 0 1,0 1-1,0-1 1,-1 0 0,1 0-1,0 0 1,0 0 0,0 0-1,0 0 1,1 0 0,-1 0-1,0 0 1,0 0-1,3 1 1,6-2 74,0-1-1,0 1 1,0-2-1,0 1 1,0-2 0,0 1-1,-1-1 1,1-1 0,-1 1-1,1-2 1,10-6-1,-11 6-236,0 0 0,1 0-1,-1 1 1,1 0-1,0 1 1,0 0-1,0 1 1,1 0 0,-1 1-1,20-1 1,-29 2 121,0 1 0,1-1 1,-1 1-1,0-1 0,0 1 1,0-1-1,0 1 0,0 0 1,0-1-1,0 1 0,0 0 1,0 0-1,0 0 0,0 0 0,-1-1 1,1 1-1,0 0 0,-1 1 1,1-1-1,0 0 0,-1 0 1,0 0-1,1 0 0,-1 0 1,1 0-1,-1 1 0,0-1 0,0 0 1,0 0-1,0 1 0,0-1 1,0 0-1,0 0 0,0 0 1,0 1-1,-1-1 0,1 0 1,-1 1-1,0 3 55,0 0 0,0 0 0,0 0 0,-1-1 0,0 1 0,0-1 0,0 1-1,-4 5 1,-4 2 297,-2 0 0,0-1 0,0-1-1,-1 1 1,0-2 0,-23 13-1,28-17-243,0-1-1,-1 0 0,0 0 0,0-1 0,0 0 0,0 0 0,0-1 0,0 0 0,-1-1 0,1 0 0,-1 0 0,-14-2 1,23 1-205,0 0 0,0 0 0,0-1 0,0 1 0,0-1 0,0 1 0,0 0 0,0-1 0,0 0 1,0 1-1,0-1 0,0 0 0,0 1 0,0-1 0,1 0 0,-1 0 0,0 0 0,0 0 0,1 1 1,-1-1-1,1 0 0,-1 0 0,1 0 0,-1-1 0,1 1 0,0 0 0,-1 0 0,1 0 1,0 0-1,0 0 0,0 0 0,0 0 0,0-1 0,0 1 0,0 0 0,0 0 0,0 0 0,1 0 1,-1 0-1,0 0 0,1-2 0,0-1-1038,1-1-1,0 1 1,-1-1 0,2 1-1,-1 0 1,0 0 0,1 0-1,4-5 1,14-12-6855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3.150"/>
    </inkml:context>
    <inkml:brush xml:id="br0">
      <inkml:brushProperty name="width" value="0.025" units="cm"/>
      <inkml:brushProperty name="height" value="0.025" units="cm"/>
    </inkml:brush>
  </inkml:definitions>
  <inkml:trace contextRef="#ctx0" brushRef="#br0">0 101 5477,'10'0'7340,"1"0"-6350,1 0 0,-1-1-1,1 0 1,-1-1-1,1 0 1,-1 0-1,0-1 1,0-1-1,0 0 1,11-6-1,-19 8-773,0 1-35,0-1 0,1 1 0,-1-1 0,0 0-1,-1 0 1,1 0 0,0 0 0,0-1 0,-1 1 0,0-1 0,1 0-1,-1 1 1,0-1 0,0 0 0,-1 0 0,1 0 0,0 0 0,-1-1 0,2-4-1,-4 7-135,1 0 0,-1 0-1,1 0 1,-1 0 0,0 0-1,1 0 1,-1 0 0,0 1-1,0-1 1,1 0 0,-1 1 0,0-1-1,0 0 1,0 1 0,0-1-1,0 1 1,0-1 0,0 1-1,0 0 1,0-1 0,0 1-1,0 0 1,0 0 0,0 0-1,0 0 1,0 0 0,0 0-1,-1 0 1,1 0 0,-1 0-1,-38 3-126,33-2 72,0 2 1,0-1-1,1 1 1,-1 0-1,1 0 0,0 1 1,0 0-1,0 0 0,1 1 1,-1-1-1,1 1 1,0 0-1,0 1 0,1-1 1,-1 1-1,1 0 1,1 0-1,-1 0 0,1 0 1,0 1-1,0-1 1,1 1-1,0 0 0,-3 14 1,5-20 7,0 1 1,0-1 0,0 1 0,0-1-1,0 0 1,1 1 0,-1-1 0,0 1-1,1-1 1,-1 1 0,1-1 0,-1 0-1,1 1 1,-1-1 0,1 0 0,0 0-1,0 0 1,0 1 0,0-1 0,0 0-1,0 0 1,0 0 0,0 0-1,0 0 1,0-1 0,0 1 0,1 0-1,-1 0 1,0-1 0,1 1 0,-1-1-1,0 1 1,1-1 0,-1 0 0,3 1-1,6 0 22,0 0-1,0 0 0,0-1 0,12-1 1,-6 1 14,53-3-15,-39 1-79,57 4 0,-83-1 55,-1 0 0,0 0 0,0 0 0,0 1 0,0-1 0,-1 1 0,1-1 0,0 1 0,4 4 0,-5-4 23,-1-1 0,1 1 0,0-1 0,0 0-1,0 1 1,0-1 0,0 0 0,0 0 0,1-1 0,-1 1 0,4 1 0,-6-29 2635,-1-2-2908,-2 0 1,0-1-1,-10-33 0,13 62 10,0 1 0,-1-1 1,1 1-1,0-1 0,0 0 0,1 1 1,-1-1-1,0 1 0,0-1 1,0 1-1,0-1 0,0 1 0,0-1 1,1 0-1,-1 1 0,0-1 1,1 1-1,-1-1 0,0 1 0,1 0 1,-1-1-1,0 1 0,1-1 0,-1 1 1,1 0-1,-1-1 0,1 1 1,-1 0-1,1-1 0,-1 1 0,1 0 1,-1 0-1,1-1 0,-1 1 1,1 0-1,-1 0 0,1 0 0,0 0 1,-1 0-1,1 0 0,0 0 1,33 1-6995,-22-1 4961,22 2-3183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3.828"/>
    </inkml:context>
    <inkml:brush xml:id="br0">
      <inkml:brushProperty name="width" value="0.025" units="cm"/>
      <inkml:brushProperty name="height" value="0.025" units="cm"/>
    </inkml:brush>
  </inkml:definitions>
  <inkml:trace contextRef="#ctx0" brushRef="#br0">203 29 9065,'0'0'8856,"-11"-2"-5130,4 1-3398,-6-1 261,-1 0 0,0 1 0,0 0 0,-27 3 0,37-2-532,-1 1 0,1-1 0,0 1 0,0 1 0,1-1 0,-1 0 0,0 1 0,0 0 0,1 0 0,-1 0 0,1 0 0,-1 1 0,1-1 0,0 1 0,0 0 0,0 0 0,0 0 0,1 0 0,-1 1 0,1-1 0,0 1 0,0-1 0,0 1 0,-1 4 0,2-6-9,-1 1 0,1 0 1,1-1-1,-1 1 0,0 0 0,1 0 0,-1 0 0,1-1 1,0 1-1,0 0 0,0 0 0,0 0 0,0 0 1,1 0-1,0-1 0,-1 1 0,1 0 0,2 4 1,-2-5-13,1 0 0,0 0 1,-1 0-1,1-1 0,0 1 0,0 0 1,0-1-1,0 0 0,0 1 1,0-1-1,0 0 0,0 0 1,1 0-1,-1 0 0,0 0 1,1-1-1,3 1 0,1 0 17,1 0 0,0-1 0,0 0 0,0 0 0,0-1 0,0 0 0,-1 0 0,1-1 0,0 0 0,-1-1 0,0 1 0,10-6 0,-7 3-39,0-1-1,-1 0 1,0 0 0,0-1-1,-1 0 1,0-1 0,0 1 0,0-2-1,-1 1 1,-1-1 0,1 0-1,-1 0 1,-1-1 0,0 0-1,6-15 1,-13 20-208,-8 11 24,-8 14 11,12-10 172,0 0 0,1 0-1,0 0 1,1 1 0,0 0 0,1-1 0,0 2 0,0-1 0,1 0 0,1 0 0,0 14 0,1-24-2,0 0 0,0 0 0,0 0 0,0 0 0,0 1-1,1-1 1,-1 0 0,0 0 0,1 0 0,-1 0 0,1 0 0,-1 0 0,1 0 0,-1 0 0,1 0 0,0 0 0,0 0 0,-1 0 0,1-1 0,0 1 0,0 0 0,0 0 0,0-1 0,0 1 0,0-1 0,0 1 0,2 0 0,0 0 15,1 0 0,-1-1-1,1 1 1,-1-1 0,1 0 0,-1 0 0,1 0-1,-1-1 1,6 0 0,2-2 10,0 0-1,0-1 1,0 0 0,-1 0-1,11-7 1,-7 2-83,0 0 0,0-1 0,-2 0 1,1-1-1,-1-1 0,-1 0 0,0-1 0,14-21 0,-20 22-106,-10 12-151,-14 18-130,15-13 521,1 0-1,0 1 1,0-1 0,1 1-1,-1 0 1,1 0 0,0 0 0,1 0-1,-2 10 1,3-15-61,0 0 1,0 0-1,0 0 0,0 1 0,0-1 0,0 0 0,1 0 1,-1 0-1,0 0 0,1 0 0,-1 0 0,1-1 0,-1 1 1,1 0-1,-1 0 0,1 0 0,0 0 0,-1 0 0,1-1 0,0 1 1,0 0-1,-1-1 0,2 2 0,1-1-1,0 0 0,-1-1 1,1 1-1,-1 0 0,1-1 0,0 0 0,0 0 0,-1 1 0,1-2 0,0 1 0,-1 0 1,1 0-1,3-2 0,10-3-149,0 0-1,-1-1 1,0-1 0,0 0 0,-1-1-1,1-1 1,-2 0 0,1-1 0,-2 0-1,14-14 1,-25 22-244,-18 39-161,-8 20 1006,23-54-432,1 1 1,0 0 0,0 0 0,0 0 0,0 0 0,1 0 0,0 0 0,0 1 0,0-1 0,0 0 0,1 0-1,1 7 1,-1-9-42,1-1-1,-1 0 0,0 1 0,1-1 0,-1 0 0,1 0 1,0 0-1,-1 0 0,1-1 0,0 1 0,-1 0 1,1-1-1,0 1 0,0-1 0,-1 1 0,1-1 0,0 0 1,0 0-1,0 0 0,0 0 0,-1 0 0,1 0 1,4-1-1,45-9-1948,-37 4-692,0-1 0,-1-1-1,23-16 1,5-5-10031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4.224"/>
    </inkml:context>
    <inkml:brush xml:id="br0">
      <inkml:brushProperty name="width" value="0.025" units="cm"/>
      <inkml:brushProperty name="height" value="0.025" units="cm"/>
    </inkml:brush>
  </inkml:definitions>
  <inkml:trace contextRef="#ctx0" brushRef="#br0">146 167 8264,'-8'4'10004,"-7"5"-8255,-3 0 230,1 2-1,-30 21 1,44-30-1867,0 1 0,0 0 0,0-1-1,0 1 1,0 0 0,1 0 0,-1 0 0,1 1 0,0-1 0,0 1 0,0-1 0,0 1 0,1 0 0,-1-1 0,1 1 0,0 0 0,0 0 0,0 0 0,1 0 0,-1 0 0,1 6 0,1-8-98,0 0 0,0 0 0,0 0 0,1 0 0,-1-1-1,0 1 1,1-1 0,-1 1 0,1-1 0,-1 1 0,1-1 0,0 0 0,-1 1-1,1-1 1,0 0 0,0 0 0,0-1 0,0 1 0,0 0 0,0-1-1,0 1 1,0-1 0,0 0 0,0 1 0,0-1 0,1 0 0,2-1 0,6 2 26,-1-1 1,0 0 0,0-1 0,17-4 0,-14 1-81,1-2-1,-1 1 1,-1-2 0,1 0 0,-1 0-1,0-1 1,-1-1 0,0 0 0,0 0 0,10-12-1,-4 3-195,-1-1-1,-1 0 0,-1-1 0,-1-1 0,12-22 1,-23 38 254,1-1 0,-1 1-1,0 0 1,0-1 0,-1 1 0,1-1 0,-1 0 0,0 0 0,-1 1 0,0-1 0,0 0 0,0-6 0,-1 10-6,1 1 1,0 0-1,-1 0 1,1-1-1,-1 1 1,1 0-1,-1 0 1,0 0-1,1 0 0,-1 0 1,0 0-1,0 0 1,0 0-1,0 0 1,0 0-1,0 0 1,0 0-1,0 1 1,0-1-1,0 0 1,-2 0-1,0 0-1,0 1 0,0-1-1,0 1 1,0 0 0,0 0-1,0 0 1,0 0-1,0 0 1,0 1 0,0-1-1,0 1 1,1 0 0,-5 1-1,-4 4 22,-1 0-1,1 1 0,0 0 0,1 0 0,0 1 1,0 1-1,1 0 0,0 0 0,0 0 0,1 1 1,0 1-1,-8 15 0,15-25-26,0 0-1,1 0 1,-1 0-1,1 0 1,-1 0 0,1 0-1,-1 0 1,1 0-1,0 0 1,-1 1-1,1-1 1,0 0 0,0 0-1,0 0 1,0 1-1,0-1 1,0 0 0,0 0-1,1 0 1,-1 0-1,0 1 1,1-1 0,-1 0-1,1 0 1,-1 0-1,1 0 1,-1 0-1,1 0 1,0 0 0,-1 0-1,1 0 1,0 0-1,0 0 1,0-1 0,0 1-1,0 0 1,0-1-1,0 1 1,0 0 0,0-1-1,0 1 1,0-1-1,0 0 1,0 1-1,0-1 1,2 1 0,8 1-213,0-1 1,0 0-1,1 0 1,14-1-1,4 0-1324,-23 1 1217,0-1 1,0 1 0,-1 1-1,1-1 1,0 1-1,-1 0 1,1 1-1,-1-1 1,0 1 0,6 4-1,-9-5 342,-1 0-1,0 1 1,1-1-1,-1 1 0,0-1 1,0 1-1,-1 0 1,1-1-1,0 1 1,-1 0-1,0 0 1,0 0-1,0 0 0,0 1 1,0-1-1,-1 0 1,1 0-1,-1 0 1,0 1-1,0-1 0,0 0 1,0 1-1,-1 3 1,0 1 196,0 0 0,-1 0 0,0 0 0,0 0 0,-4 9 0,-7 4-4353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167"/>
    </inkml:context>
    <inkml:brush xml:id="br0">
      <inkml:brushProperty name="width" value="0.025" units="cm"/>
      <inkml:brushProperty name="height" value="0.025" units="cm"/>
    </inkml:brush>
  </inkml:definitions>
  <inkml:trace contextRef="#ctx0" brushRef="#br0">151 164 15150,'-9'1'3566,"-1"1"-2879,-1 0 0,1 0 0,0 1-1,1 0 1,-1 1 0,1 0 0,-15 8-1,21-11-630,0 1 0,0 0-1,0 0 1,0 0 0,0 0-1,0 0 1,1 1 0,-1-1-1,1 1 1,0 0 0,-1 0-1,1 0 1,0 0 0,1 0-1,-1 0 1,0 0 0,1 0-1,0 1 1,0-1 0,0 1-1,0-1 1,1 1 0,-1-1-1,1 1 1,0-1 0,0 1-1,0 0 1,0-1 0,1 5-1,0-6-40,0-1-1,0 1 1,1-1-1,-1 1 1,0-1-1,0 1 0,1-1 1,-1 0-1,1 1 1,-1-1-1,1 0 0,0 0 1,-1 0-1,1 0 1,0-1-1,0 1 0,-1 0 1,1-1-1,0 1 1,0-1-1,0 0 0,0 1 1,0-1-1,0 0 1,0 0-1,0-1 0,0 1 1,2 0-1,58-10 225,-34 1-230,-2-2 0,1 0 0,-1-2 0,-1 0 0,0-2 0,-1-1 0,-1-1 0,0-1 0,-1 0 0,-2-2 0,1-1 1,22-31-1,-40 47-3,0 1 0,0-1 0,-1 0-1,0 0 1,0 0 0,0 0 0,-1 0 0,1-6 0,-1 11-3,-1-1-1,0 0 0,0 1 0,0-1 1,0 0-1,0 1 0,0-1 0,0 0 1,0 0-1,0 1 0,-1-1 1,1 0-1,0 1 0,0-1 0,-1 0 1,1 1-1,0-1 0,-1 1 0,1-1 1,0 1-1,-1-1 0,1 0 0,-1 1 1,1-1-1,-1 1 0,-1-1 2,1 1 0,-1 0 0,1-1 0,0 1 0,-1 0 0,1 0-1,-1 0 1,1 1 0,-1-1 0,1 0 0,0 0 0,-1 1 0,1-1 0,0 1 0,-1-1 0,1 1 0,0 0-1,-2 0 1,-3 3 30,-1 1-1,1 0 0,0 0 0,0 0 0,1 1 1,0 0-1,0 0 0,0 0 0,0 1 0,-5 11 1,0 0 125,1 0 0,-13 39 1,20-52-91,1 0-1,-1 0 1,1 1 0,0-1 0,1 0 0,-1 0-1,1 1 1,0-1 0,0 1 0,1-1 0,1 8-1,-1-11-52,0 0 0,0 0 0,0 0 0,0 0 0,0 0 0,1 0 0,-1-1 0,1 1-1,-1 0 1,1-1 0,-1 1 0,1-1 0,0 1 0,0-1 0,0 0 0,0 0 0,0 0-1,0 0 1,0 0 0,0 0 0,0-1 0,0 1 0,1 0 0,-1-1 0,0 0 0,0 0-1,5 0 1,8 0-71,0-1 0,0 0 1,-1-2-1,1 1 0,0-2 0,-1 0 0,0-1 0,0 0 0,0-1 0,-1-1 0,0 0 0,0 0 0,0-2 0,-1 1 0,-1-2 0,20-18 0,-22 15-49,-12 10-55,-18 18 59,17-10 138,0 1 0,0-1 0,1 1 0,0 0 0,0 0 0,0 0 0,1 0 0,0 1 0,0-1 0,0 1 0,1-1 0,0 1 0,0-1 0,1 1 0,0 0 0,0-1 0,2 14-1,-1-18-13,0 0-1,0 0 0,0-1 0,0 1 0,1 0 0,-1-1 0,0 1 0,1-1 0,-1 0 0,1 1 0,0-1 0,-1 0 0,1 0 1,0 0-1,0 0 0,0 0 0,-1 0 0,1-1 0,0 1 0,0-1 0,0 1 0,0-1 0,0 0 0,1 0 0,-1 0 0,0 0 0,0 0 1,0 0-1,0 0 0,2-1 0,5 0 76,-1 0 1,1-1 0,-1 0-1,0-1 1,16-6 0,7-7-25,50-34 1,-71 43-91,1-1 0,-1 0 0,-1-1 0,0 0 0,0-1 1,-1 0-1,15-21 0,-23 30 8,1 0 0,0-1 0,0 1 0,0 0 0,-1-1 0,1 1 0,0 0 0,-1-1 0,0 1 0,1-1 0,-1 1 0,0-1 0,1 1 0,-1-1 0,0 1 0,0-1 0,0 1 0,-1-1 0,1 1 0,0-1 1,0 1-1,-2-3 0,1 3-1,0 0 1,0 1-1,0-1 1,0 1-1,0-1 1,0 0-1,0 1 1,0 0-1,0-1 1,-1 1 0,1 0-1,0-1 1,0 1-1,0 0 1,-1 0-1,1 0 1,0 0-1,0 0 1,0 0-1,-3 1 1,-4 1-10,0-1-1,1 2 1,-1-1 0,1 1 0,0 0-1,-14 8 1,12-4 66,0 1 0,1-1 0,0 1 0,0 1 0,-12 17 0,18-22-4,-1 0 0,1 0-1,-1 0 1,1 0 0,0 0 0,1 0-1,-1 0 1,1 1 0,0-1 0,0 1-1,0-1 1,1 1 0,-1-1 0,1 1-1,0-1 1,0 1 0,2 6 0,-1-8-36,1 0 1,0 0-1,0-1 0,0 1 1,0 0-1,0-1 1,1 0-1,-1 1 1,1-1-1,0 0 1,-1 0-1,1 0 0,0-1 1,0 1-1,0-1 1,0 1-1,1-1 1,-1 0-1,0 0 1,0-1-1,1 1 0,-1-1 1,5 1-1,11 1-748,0-1 0,32-2-1,-8-9-3789,-17-4-1805,5-11-8726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464"/>
    </inkml:context>
    <inkml:brush xml:id="br0">
      <inkml:brushProperty name="width" value="0.035" units="cm"/>
      <inkml:brushProperty name="height" value="0.035" units="cm"/>
    </inkml:brush>
  </inkml:definitions>
  <inkml:trace contextRef="#ctx0" brushRef="#br0">6 3273 9986,'-5'11'2218,"19"-26"-832,-4 5-652,158-148 2086,-47 47-1900,843-888 1544,-670 658-2343,-53 61-8,271-289 374,-232 261-65,-263 289-426,120-143 303,-120 139-524,-1-1 0,-2 0 0,0-1-1,-1 0 1,13-39 0,-24 55 57,1 1-1,-1-1 1,-1 0 0,0-1-1,0 1 1,-1 0 0,0 0-1,-2-17 1,-4-3-368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513"/>
    </inkml:context>
    <inkml:brush xml:id="br0">
      <inkml:brushProperty name="width" value="0.025" units="cm"/>
      <inkml:brushProperty name="height" value="0.025" units="cm"/>
    </inkml:brush>
  </inkml:definitions>
  <inkml:trace contextRef="#ctx0" brushRef="#br0">1 1 5573,'0'0'19955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5.846"/>
    </inkml:context>
    <inkml:brush xml:id="br0">
      <inkml:brushProperty name="width" value="0.025" units="cm"/>
      <inkml:brushProperty name="height" value="0.025" units="cm"/>
    </inkml:brush>
  </inkml:definitions>
  <inkml:trace contextRef="#ctx0" brushRef="#br0">202 0 14221,'0'0'7138,"-7"12"-4709,-4 9-2020,1 1 0,1 1 0,1 0 0,1 0 0,1 1 0,1 0 0,-4 40 0,10-23-341,-3 21-2164,2-61 1910,-1 0 0,1 0 0,0 0 1,0 0-1,-1 0 0,1-1 0,0 1 1,-1 0-1,1 0 0,-1 0 0,1 0 1,-1 0-1,1-1 0,-1 1 1,0 0-1,1-1 0,-1 1 0,0 0 1,0-1-1,0 1 0,1-1 0,-1 1 1,0-1-1,0 1 0,0-1 0,0 0 1,-1 1-1,-1-1-264,0 0 0,1 0-1,-1 0 1,0 0 0,1 0 0,-1-1 0,0 1 0,1-1 0,-1 0-1,-2-1 1,-2 0-589,0-1-1,1-1 0,0 1 1,-1-1-1,1 0 0,-10-9 1,-8-18-2623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6.192"/>
    </inkml:context>
    <inkml:brush xml:id="br0">
      <inkml:brushProperty name="width" value="0.025" units="cm"/>
      <inkml:brushProperty name="height" value="0.025" units="cm"/>
    </inkml:brush>
  </inkml:definitions>
  <inkml:trace contextRef="#ctx0" brushRef="#br0">18 379 1409,'-6'-27'1219,"1"1"-1,2-1 0,0-1 0,2 1 1,2 0-1,2-29 0,-2 49-785,1 0-1,-1-1 0,1 1 1,0 0-1,1 0 0,0 0 1,0 1-1,0-1 0,1 1 0,0-1 1,0 1-1,1 0 0,-1 1 1,1-1-1,1 1 0,-1 0 1,1 0-1,0 1 0,0-1 1,0 1-1,0 1 0,1-1 1,0 1-1,-1 0 0,1 1 0,14-4 1,-1 2 0,0 0 1,0 2-1,1 0 1,-1 1-1,1 2 0,30 3 1,-38-3-303,-1 2 0,0-1 0,0 2 0,1-1 0,-2 2 0,1 0 0,-1 0 0,1 1 1,-1 0-1,-1 1 0,17 13 0,-24-18-115,0 1-1,-1-1 1,1 1 0,-1 0 0,0-1-1,1 1 1,-1 0 0,-1 0 0,1 0 0,0 1-1,-1-1 1,0 0 0,1 1 0,-1-1-1,0 1 1,-1-1 0,1 1 0,-1-1-1,0 1 1,0 5 0,-1-4 26,0 1-1,-1-2 1,1 1 0,-1 0-1,-1 0 1,1 0 0,-1-1-1,1 1 1,-1-1-1,-1 0 1,1 0 0,-7 6-1,-10 7 47,0 0-1,-2-1 0,0-2 1,-33 17-1,53-30-104,-155 78 70,148-72-1291,17-4-2156,16-7-3467,6-6-4596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6.617"/>
    </inkml:context>
    <inkml:brush xml:id="br0">
      <inkml:brushProperty name="width" value="0.025" units="cm"/>
      <inkml:brushProperty name="height" value="0.025" units="cm"/>
    </inkml:brush>
  </inkml:definitions>
  <inkml:trace contextRef="#ctx0" brushRef="#br0">80 56 9513,'0'0'7436,"-5"9"-3757,-6 8-2723,-30 53 3478,38-63-4080,-1 0-1,1 1 1,0 0 0,1 0-1,0 0 1,0 0 0,1 0-1,-1 8 1,2-15-347,0-1 1,0 1-1,0 0 0,0-1 1,0 1-1,0-1 0,0 1 1,0 0-1,0-1 1,1 1-1,-1-1 0,0 1 1,0 0-1,1-1 0,-1 1 1,0-1-1,1 1 0,-1-1 1,0 1-1,1-1 0,-1 0 1,1 1-1,-1-1 0,1 1 1,-1-1-1,1 0 1,-1 1-1,1-1 0,-1 0 1,1 0-1,0 0 0,-1 1 1,1-1-1,-1 0 0,1 0 1,0 0-1,-1 0 0,1 0 1,-1 0-1,1 0 1,0 0-1,-1 0 0,1 0 1,-1 0-1,1-1 0,0 1 1,-1 0-1,1 0 0,-1 0 1,1-1-1,-1 1 0,1 0 1,0-2-1,30-17 103,-23 10-191,0-1 0,0 1 0,-1-1 0,0 0 0,0-1 0,-2 0 0,1 0-1,-1 0 1,-1-1 0,0 1 0,0-1 0,-1 0 0,-1 0 0,0 0 0,0-20 0,-2 33 74,0-1-1,0 0 1,0 0 0,0 0 0,0 1 0,-1-1 0,1 0-1,0 0 1,0 0 0,0 0 0,0 1 0,0-1-1,-1 0 1,1 0 0,0 0 0,0 0 0,0 0-1,0 1 1,-1-1 0,1 0 0,0 0 0,0 0-1,0 0 1,-1 0 0,1 0 0,0 0 0,0 0-1,-1 0 1,1 0 0,0 0 0,0 0 0,0 0-1,-1 0 1,1 0 0,0 0 0,0 0 0,0 0-1,-1 0 1,1 0 0,0-1 0,0 1 0,0 0-1,-1 0 1,1 0 0,0 0 0,0 0 0,0 0-1,0-1 1,-1 1 0,1 0 0,0 0 0,0 0-1,0-1 1,0 1 0,0 0 0,0 0 0,0 0-1,-1-1 1,1 1 0,0 0 0,0 0 0,0 0-1,0-1 1,-11 18-39,10-15 43,0 1 0,0 0 0,1-1 0,-1 1 0,0 0 0,1-1 0,0 1 0,0 0 0,-1-1 0,2 1 0,-1 0 0,0 0 0,0-1 0,1 1 0,0 0 0,-1-1 0,1 1 1,0-1-1,0 1 0,1-1 0,-1 1 0,0-1 0,1 0 0,0 0 0,-1 1 0,1-1 0,0 0 0,3 2 0,0-2 17,1 1 0,-1-1 0,1 0 0,0 0 0,0-1 0,0 0 0,0 0 0,0 0 0,0-1 0,0 0 0,0 0 0,7-2 0,-4 1-17,0 0 0,-1-1 1,1 0-1,0 0 0,-1-1 1,0 0-1,0-1 0,0 0 1,0 0-1,-1-1 0,1 0 1,-1 0-1,0-1 0,-1 0 1,0 0-1,1 0 0,-2-1 1,1 0-1,-1 0 0,0 0 1,5-11-1,-10 18 1,0 0-1,0-1 1,1 1 0,-1 0-1,0-1 1,0 1 0,0 0-1,0-1 1,0 1-1,1 0 1,-1-1 0,0 1-1,0 0 1,0-1 0,0 1-1,0 0 1,0-1-1,0 1 1,0 0 0,0-1-1,0 1 1,-1 0 0,1-1-1,0 1 1,0 0-1,0-1 1,0 1 0,0 0-1,-1 0 1,1-1 0,0 1-1,0 0 1,0 0-1,-1-1 1,1 1 0,0 0-1,0 0 1,-1-1 0,1 1-1,0 0 1,-1 0 0,1 0-1,0 0 1,-1 0-1,1 0 1,0-1 0,-1 1-1,1 0 1,0 0 0,-1 0-1,1 0 1,0 0-1,-1 0 1,1 0 0,0 0-1,-1 0 1,1 0 0,0 1-1,-1-1 1,1 0-1,0 0 1,0 0 0,-1 0-1,0 1 1,-21 10-100,16-6 135,1 0 0,0 1 0,1-1 0,-1 1 1,1-1-1,0 1 0,1 1 0,-1-1 0,1 0 0,1 1 1,-1 0-1,1 0 0,0-1 0,0 1 0,1 0 0,0 1 0,1-1 1,-1 9-1,1-14-16,1-1 1,-1 1 0,0-1-1,0 0 1,1 1 0,-1-1-1,1 1 1,0-1 0,-1 0 0,1 0-1,0 1 1,0-1 0,0 0-1,-1 0 1,1 0 0,1 0-1,-1 0 1,0 0 0,0 0-1,0 0 1,0 0 0,1 0-1,1 0 1,0 0 15,0 0 1,1 0 0,-1 0-1,0-1 1,1 0 0,-1 1-1,1-1 1,-1 0-1,0-1 1,4 0 0,3-1 31,0 0 1,-1 0 0,1-1 0,-1-1 0,0 0-1,12-6 1,-2-3-98,-2-1 0,0 0 0,0-2 0,-1 1 0,-1-2 0,-1 0 0,21-31 0,-44 63-62,0 0 1,1 0-1,1 1 0,-8 24 0,12-31 97,1 0 0,0 0 1,0 0-1,1 0 0,0 1 0,0-1 0,1 0 0,0 1 0,4 18 0,-4-27-81,0 0-1,1 0 0,-1 0 0,1 0 1,-1 0-1,1 0 0,-1 0 1,1-1-1,0 1 0,0 0 0,-1 0 1,1 0-1,0-1 0,0 1 0,0 0 1,0-1-1,0 1 0,0-1 1,0 1-1,0-1 0,0 1 0,0-1 1,0 0-1,0 1 0,0-1 1,0 0-1,0 0 0,0 0 0,0 0 1,0 0-1,1 0 0,-1 0 0,0 0 1,0-1-1,1 1 0,1-1-794,1 0-1,-1 1 0,0-1 1,0-1-1,0 1 1,0 0-1,0-1 0,0 0 1,0 1-1,4-5 1,11-17-14470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7.013"/>
    </inkml:context>
    <inkml:brush xml:id="br0">
      <inkml:brushProperty name="width" value="0.025" units="cm"/>
      <inkml:brushProperty name="height" value="0.025" units="cm"/>
    </inkml:brush>
  </inkml:definitions>
  <inkml:trace contextRef="#ctx0" brushRef="#br0">1 0 9705,'0'0'13453,"5"50"-13357,7-36-1313,8-2-1474,-1-3-2337,1-4-3621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59:37.374"/>
    </inkml:context>
    <inkml:brush xml:id="br0">
      <inkml:brushProperty name="width" value="0.025" units="cm"/>
      <inkml:brushProperty name="height" value="0.025" units="cm"/>
    </inkml:brush>
  </inkml:definitions>
  <inkml:trace contextRef="#ctx0" brushRef="#br0">91 1 10346,'0'0'13442,"-5"9"-11894,1-1-1238,-1 1 0,0-1 0,-1 0 1,0 0-1,0-1 0,-1 0 0,0 0 0,0 0 0,-13 8 1,7-1 21,17-6-780,34-3-1498,-9-2 847,-6 2 327,-10-3 656,-1 0 1,1 1 0,-1 1-1,0 0 1,0 0-1,0 1 1,0 0-1,-1 1 1,19 14-1,-29-19 182,0 0 0,0 0-1,0 0 1,0 1 0,0-1-1,0 0 1,0 0 0,-1 1 0,1-1-1,-1 1 1,1-1 0,-1 0-1,1 1 1,-1-1 0,0 1 0,0-1-1,0 1 1,1-1 0,-2 1-1,1-1 1,0 1 0,0-1 0,0 1-1,-1-1 1,1 1 0,-1-1-1,1 0 1,-1 1 0,1-1 0,-1 0-1,0 1 1,0-1 0,0 0-1,0 0 1,1 1 0,-2-1 0,1 0-1,0 0 1,-1 1 0,-6 4 387,0 0 0,0 0 0,-1 0 0,-12 6 0,18-10-414,-10 5 124,0-1 1,0 0-1,0 0 1,-1-1-1,0-1 1,0-1-1,-27 4 1,40-7-261,0 0 1,0 1 0,0-1 0,0 0 0,0-1 0,0 1-1,0 0 1,0 0 0,0 0 0,0-1 0,0 1-1,0 0 1,0-1 0,0 1 0,0-1 0,0 1 0,0-1-1,0 1 1,1-1 0,-1 0 0,0 0 0,0 1-1,1-1 1,-1 0 0,0 0 0,1 0 0,-1 1-1,1-1 1,-1 0 0,1 0 0,0 0 0,-1 0 0,1 0-1,0 0 1,-1-2 0,1-1-864,0 0 0,0 0 0,0 0 0,0 0 0,1 0 0,0 0 0,-1 0 0,4-6 1,12-22-10476</inkml:trace>
  <inkml:trace contextRef="#ctx0" brushRef="#br0" timeOffset="1">358 89 14926,'0'0'3721,"10"1"-310,15 3-2237,6 2 648,44 1 0,-68-6-1726,0-1 0,0 0 1,0 0-1,0-1 0,-1 0 1,1 0-1,0-1 0,0 0 0,-1 0 1,1 0-1,-1-1 0,0 0 1,7-4-1,-12 7-74,0-1 0,0 1-1,-1-1 1,1 1 0,0 0 0,0-1 0,-1 1 0,1-1-1,-1 0 1,1 1 0,0-1 0,-1 1 0,1-1-1,-1 0 1,0 0 0,1 1 0,-1-1 0,1 0-1,-1 0 1,0 1 0,0-1 0,1 0 0,-1 0-1,0 0 1,0 1 0,0-1 0,0 0 0,0 0 0,0 0-1,0-1 1,-1 1 0,-1 0 0,1 0-1,0 0 1,0 0 0,0 0 0,-1 1-1,1-1 1,0 1 0,-1-1 0,1 1 0,-1-1-1,1 1 1,-1-1 0,1 1 0,-2 0-1,-58-1 81,54 2-79,-1 0 0,0 1 0,1 0 0,-1 1-1,1-1 1,0 1 0,0 1 0,0-1-1,0 1 1,0 0 0,1 1 0,0 0 0,0 0-1,-8 8 1,10-8 11,0-1 1,0 1-1,0 0 0,1 0 1,0 1-1,0-1 0,0 1 0,0-1 1,1 1-1,0 0 0,0 0 0,1 0 1,0 0-1,0 0 0,0 0 1,1 0-1,-1 1 0,2 8 0,0-10-45,1-1 0,-1 0 0,1-1 1,0 1-1,0 0 0,0 0 0,1-1 0,-1 1 0,1-1 0,0 0 0,0 0 0,0 0 0,0 0 0,0 0 0,1-1 0,-1 1 0,1-1 0,0 0 0,0 0 0,0-1 0,0 1 0,0-1 0,0 0 0,6 2 0,11 2-502,0-1 0,0-1-1,32 1 1,17-5-3037,10-5-2595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20.914"/>
    </inkml:context>
    <inkml:brush xml:id="br0">
      <inkml:brushProperty name="width" value="0.025" units="cm"/>
      <inkml:brushProperty name="height" value="0.025" units="cm"/>
    </inkml:brush>
  </inkml:definitions>
  <inkml:trace contextRef="#ctx0" brushRef="#br0">0 221 13741,'0'0'2045,"13"-3"-604,176-24-542,269-6 0,-255 23-711,1106-91 86,-886 64-158,-195 27 871,-244 22-1788,-27-6-6288,17-6-1543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1:21.715"/>
    </inkml:context>
    <inkml:brush xml:id="br0">
      <inkml:brushProperty name="width" value="0.025" units="cm"/>
      <inkml:brushProperty name="height" value="0.025" units="cm"/>
    </inkml:brush>
  </inkml:definitions>
  <inkml:trace contextRef="#ctx0" brushRef="#br0">0 103 12364,'0'0'1596,"11"8"-1425,2 1-133,1-1 1,0-1-1,0 0 0,1-1 1,0 0-1,0-1 1,0-1-1,1 0 1,22 1-1,67 5 453,133-6-1,109-22 786,-266 13-922,1955-60 1866,-1753 66-2102,936-7-3,-3-36 485,-1189 40-673,813-40 1133,-481 36-3451,-338 6-2387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6.376"/>
    </inkml:context>
    <inkml:brush xml:id="br0">
      <inkml:brushProperty name="width" value="0.025" units="cm"/>
      <inkml:brushProperty name="height" value="0.025" units="cm"/>
    </inkml:brush>
  </inkml:definitions>
  <inkml:trace contextRef="#ctx0" brushRef="#br0">169 354 15887,'0'0'5071,"-8"0"-4174,2-1-855,0 1-1,1 0 1,-1 0-1,0 1 1,0 0-1,0 0 1,0 0 0,1 1-1,-1-1 1,0 1-1,1 1 1,0-1-1,-1 1 1,1 0-1,0 0 1,0 0-1,-6 7 1,5-4 105,0 0-1,1 1 1,0 0 0,0 0 0,1 0 0,0 0-1,0 1 1,0-1 0,1 1 0,0 0 0,-3 16-1,6-23-130,0 0 0,0 0 0,0-1 0,0 1 0,0 0 0,0 0 0,1 0 0,-1-1 0,0 1 0,0 0 0,1-1 0,-1 1 0,0 0 0,1 0 0,-1-1 0,1 1 0,-1-1 0,1 1 0,-1 0 0,1-1 0,-1 1 0,1-1 0,-1 1 0,1-1 0,0 1 0,-1-1 0,1 0 0,0 1 0,-1-1 0,1 0 0,0 0 0,0 1 0,-1-1 0,1 0 0,0 0 0,0 0 0,-1 0 0,1 0 0,0 0 0,0 0 0,0 0 0,-1 0 0,1 0 0,1-1 0,40-8 524,-20-1-274,1-1 0,-1-1 0,-1-1 0,39-31 0,72-75-138,-129 115-123,37-34 21,38-48 0,-68 73 69,-1 0 0,0 0 0,0-1 0,-1 0 0,-1-1 0,-1 0 0,0 0 0,6-23 0,-12 37-90,0 1-1,1 0 0,-1-1 0,0 1 0,0 0 0,0-1 0,0 1 0,0 0 1,0-1-1,0 1 0,1 0 0,-1-1 0,0 1 0,0 0 0,0-1 0,0 1 0,-1 0 1,1-1-1,0 1 0,0 0 0,0-1 0,0 1 0,0-1 0,0 1 0,0 0 0,-1 0 1,1-1-1,0 1 0,0 0 0,0-1 0,-1 1 0,1 0 0,0 0 0,-1-1 1,1 1-1,0 0 0,0 0 0,-1 0 0,1-1 0,0 1 0,-1 0 0,1 0 0,0 0 1,-1 0-1,-16 7-88,7 1 62,0 1 1,0 0-1,1 1 1,1 0-1,-1 0 1,-9 17-1,-43 79-79,43-71 91,-42 85 8,53-104-17,2-1-1,-1 1 1,2 1 0,0-1 0,-2 32 0,6-46-41,0-1 0,-1 1 0,1 0 0,0 0 0,1-1 1,-1 1-1,0 0 0,0 0 0,1-1 0,-1 1 0,1 0 0,0-1 0,-1 1 0,1-1 1,0 1-1,0 0 0,0-1 0,0 0 0,0 1 0,0-1 0,0 0 0,1 1 1,-1-1-1,0 0 0,1 0 0,-1 0 0,1 0 0,-1 0 0,1-1 0,-1 1 0,1 0 1,0-1-1,-1 1 0,4 0 0,1-1-525,-1 1 1,1-1-1,-1 0 1,1-1-1,0 1 1,-1-1-1,1 0 1,-1-1-1,1 1 1,7-4-1,30-19-7524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079"/>
    </inkml:context>
    <inkml:brush xml:id="br0">
      <inkml:brushProperty name="width" value="0.025" units="cm"/>
      <inkml:brushProperty name="height" value="0.025" units="cm"/>
    </inkml:brush>
  </inkml:definitions>
  <inkml:trace contextRef="#ctx0" brushRef="#br0">206 1 17585,'-63'47'2020,"39"-31"-741,1 2-1,1 0 1,0 1-1,-25 30 1,47-49-1282,-1 0-1,1 1 1,0-1-1,-1 0 1,1 1 0,0-1-1,-1 0 1,1 1-1,0-1 1,0 0 0,-1 1-1,1-1 1,0 0 0,0 1-1,0-1 1,0 1-1,-1-1 1,1 0 0,0 1-1,0-1 1,0 1 0,0-1-1,0 1 1,0-1-1,0 0 1,0 1 0,0-1-1,0 1 1,1-1-1,-1 1 1,0-1 0,0 0-1,0 1 1,16 0-10,22-12 66,-6-5-620,-1-2-1,0-1 0,-1-1 1,-2-2-1,31-28 0,-65 57 751,0 0-1,1 1 0,0-1 0,-7 15 0,0 1 231,7-16-267,0 1-5,-1 0 0,1 1 0,1 0 0,-1-1 0,2 2 0,-1-1 0,1 0 1,1 1-1,0-1 0,-2 13 0,4-21-121,0 0 0,0-1 1,0 1-1,1 0 0,-1-1 1,0 1-1,0 0 0,0-1 0,1 1 1,-1 0-1,0-1 0,1 1 1,-1-1-1,0 1 0,1 0 0,-1-1 1,1 1-1,-1-1 0,1 0 1,-1 1-1,1-1 0,-1 1 0,1-1 1,0 0-1,-1 1 0,1-1 1,-1 0-1,1 0 0,0 1 0,1-1 1,29 1 619,30-17 221,-24-2-828,63-38 1,-3 0-363,-119 93 708,12-26-290,7-8-67,0 0 0,0-1 0,1 1 0,-1 0 0,1 1 0,-1-1 0,1 0 0,0 1 0,0-1 0,-1 6 0,5-9 35,-1 0-1,1 0 1,0 0-1,0 0 1,0 0-1,-1 0 1,1 0-1,0 0 1,0-1-1,0 1 1,2-2-1,73-34 588,-65 28-851,0 2 1,0-1-1,1 2 1,0 0-1,0 0 0,1 1 1,24-4-1,-37 8 200,-1 0 0,0 0-1,1 0 1,-1 0 0,1 0-1,-1 0 1,0 0 0,1 0 0,-1 0-1,1 1 1,-1-1 0,0 0-1,1 0 1,-1 0 0,1 1-1,-1-1 1,0 0 0,1 0 0,-1 1-1,0-1 1,0 0 0,1 1-1,-1-1 1,0 0 0,0 1-1,1-1 1,-1 0 0,0 1-1,0-1 1,0 1 0,0-1 0,1 0-1,-1 1 1,0 0 0,-1 22 34,-13 22 163,14-44-200,-1 1 17,0 0 0,0 0 0,0 0 0,0 0 0,1 0-1,-1 0 1,1 0 0,0 0 0,-1 0 0,1 0 0,0 1 0,0-1-1,0 0 1,1 0 0,-1 0 0,0 0 0,1 0 0,-1 0 0,1 0-1,1 2 1,-1-3 8,0 0-1,0 0 0,0 0 1,1 0-1,-1-1 1,0 1-1,0-1 0,1 1 1,-1-1-1,0 1 1,1-1-1,-1 0 0,1 1 1,-1-1-1,0 0 1,1 0-1,-1 0 0,1 0 1,-1-1-1,0 1 1,3-1-1,8-2 29,0 0 1,0-1-1,-1-1 0,0 0 1,14-9-1,26-22-550,-39 26 127,1 1-1,0 0 1,17-8-1,-26 20-444,-9 8 666,-6 10 263,-1-3-193,7-12-183,0 0-1,1 1 1,0 0-1,0 0 1,1 0-1,0 1 1,0-1-1,0 1 1,1 0-1,-2 15 1,4-22 146,0-1 1,0 1-1,0-1 1,0 1-1,1-1 0,-1 1 1,0-1-1,0 1 1,1-1-1,-1 1 0,0-1 1,0 1-1,1-1 1,-1 0-1,0 1 0,1-1 1,-1 0-1,1 1 1,-1-1-1,1 0 0,-1 1 1,0-1-1,1 0 1,-1 0-1,1 0 0,-1 1 1,1-1-1,-1 0 1,1 0-1,-1 0 0,1 0 1,-1 0-1,1 0 1,0 0-1,-1 0 0,2 0 1,21-4-3193,6-12-1924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1.996"/>
    </inkml:context>
    <inkml:brush xml:id="br0">
      <inkml:brushProperty name="width" value="0.035" units="cm"/>
      <inkml:brushProperty name="height" value="0.035" units="cm"/>
    </inkml:brush>
  </inkml:definitions>
  <inkml:trace contextRef="#ctx0" brushRef="#br0">0 1 12171,'5'5'262,"-1"0"0,0 0 0,-1 1 0,1 0 0,2 6 1,2 3-36,145 278 1959,-49-89-1558,61 86 161,362 479 1,-372-566-372,260 324 972,-70-64-381,-142-181-965,-195-271-94,-6-7 139,1-1 0,-1 1 0,1-1 0,0 1-1,0-1 1,0 0 0,1 0 0,-1 0 0,1-1 0,4 3 0,-8-4-79,1-1 0,-1 0 0,1 0 0,-1 1 0,1-1 0,0 0 0,-1 0 0,1 0 0,-1 1 0,1-1 0,0 0 0,-1 0 0,1 0 0,0 0 0,-1 0 0,1 0 0,-1 0 0,1-1 0,0 1-1,-1 0 1,1 0 0,-1 0 0,1-1 0,0 1 0,-1 0 0,1 0 0,-1-1 0,1 1 0,-1-1 0,1 1 0,-1 0 0,0-1 0,1 1 0,-1-1 0,1 1 0,-1-1 0,0 1 0,1-1 0,-1 1 0,0-1 0,0 0 0,1 1 0,-1-1 0,0 1 0,0-1 0,0-1 0,5-20 221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413"/>
    </inkml:context>
    <inkml:brush xml:id="br0">
      <inkml:brushProperty name="width" value="0.025" units="cm"/>
      <inkml:brushProperty name="height" value="0.025" units="cm"/>
    </inkml:brush>
  </inkml:definitions>
  <inkml:trace contextRef="#ctx0" brushRef="#br0">1 1 4773,'0'0'10698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7.743"/>
    </inkml:context>
    <inkml:brush xml:id="br0">
      <inkml:brushProperty name="width" value="0.025" units="cm"/>
      <inkml:brushProperty name="height" value="0.025" units="cm"/>
    </inkml:brush>
  </inkml:definitions>
  <inkml:trace contextRef="#ctx0" brushRef="#br0">66 1 17745,'0'0'6918,"-33"60"-5156,22-37-673,0-1-544,4-2-449,4-3-96,3-3 32,0-1-96,0-6-385,10-5-223,5-2-417,-1 0-929,5-9-833,1-8-1377,3-8-2210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091"/>
    </inkml:context>
    <inkml:brush xml:id="br0">
      <inkml:brushProperty name="width" value="0.025" units="cm"/>
      <inkml:brushProperty name="height" value="0.025" units="cm"/>
    </inkml:brush>
  </inkml:definitions>
  <inkml:trace contextRef="#ctx0" brushRef="#br0">214 1 12684,'0'0'9518,"-5"10"-8247,-10 17-801,2 1 0,1 1-1,2 0 1,1 0 0,-9 50 0,11-39-919,3 0 1,0 45-1,4-84-282,-4-26-2079,4 22 2619,0 0 0,0 0 0,-1-1 1,1 1-1,-1 0 0,0 0 0,0 0 1,0 0-1,0 0 0,-1 0 0,1 0 0,-4-4 1,-7-7 174,-1 0 0,0 0 0,-1 2 0,-24-18-1,37 30 133,1-1-1,-1 1 1,1 0-1,-1 0 1,1-1-1,-1 1 1,1 0-1,0-1 1,-1 1-1,1-1 0,-1 1 1,1 0-1,0-1 1,-1 1-1,1-1 1,0 1-1,0-1 1,0 1-1,-1-1 0,1 1 1,0-1-1,0 1 1,0-1-1,0 1 1,0-1-1,0 1 1,0-1-1,0 1 0,0-1 1,0 0-1,14-9 1064,34 0-1331,-40 9 506,53-8-176,49-10-58,-101 17-1178,0-1 0,0 0 1,0-1-1,0 0 0,8-6 0,3-6-6928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464"/>
    </inkml:context>
    <inkml:brush xml:id="br0">
      <inkml:brushProperty name="width" value="0.025" units="cm"/>
      <inkml:brushProperty name="height" value="0.025" units="cm"/>
    </inkml:brush>
  </inkml:definitions>
  <inkml:trace contextRef="#ctx0" brushRef="#br0">0 17 21492,'0'0'4517,"68"-16"-15376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8.903"/>
    </inkml:context>
    <inkml:brush xml:id="br0">
      <inkml:brushProperty name="width" value="0.025" units="cm"/>
      <inkml:brushProperty name="height" value="0.025" units="cm"/>
    </inkml:brush>
  </inkml:definitions>
  <inkml:trace contextRef="#ctx0" brushRef="#br0">257 56 7591,'0'0'10074,"-3"-8"-5798,3 5-4101,-1 0 1,0 1-1,0-1 1,0 1-1,0-1 1,-1 1-1,1 0 1,-1-1-1,1 1 1,-1 0-1,0 0 1,1 0-1,-1 0 1,0 0-1,-1 0 1,1 1-1,-3-3 1,1 3-112,1 0 0,0 0 0,-1 0 0,1 1 0,0-1 1,-1 1-1,1-1 0,-1 1 0,1 1 0,-1-1 0,1 0 0,-1 1 0,1-1 1,0 1-1,-1 0 0,1 0 0,-5 3 0,-2 1-163,1-1 0,0 2-1,0-1 1,0 2 0,1-1-1,0 1 1,0 0 0,0 0 0,1 1-1,0 0 1,1 1 0,0-1-1,0 1 1,-5 13 0,11-22 81,0 1 1,-1-1-1,1 1 1,0 0-1,0-1 1,1 1-1,-1-1 1,0 1-1,0 0 1,0-1-1,0 1 1,0-1-1,1 1 1,-1-1-1,0 1 1,0-1-1,1 1 1,-1-1-1,0 1 1,1-1-1,-1 1 1,1-1-1,-1 1 1,0-1-1,1 0 1,-1 1-1,1-1 1,-1 0-1,1 1 0,-1-1 1,1 0-1,0 0 1,-1 0-1,1 1 1,-1-1-1,1 0 1,-1 0-1,1 0 1,0 0-1,-1 0 1,1 0-1,-1 0 1,1 0-1,0 0 1,0 0-1,42 1 235,-24-2-333,-13 2 132,-1 0 1,1 1-1,-1-1 0,0 1 1,0 0-1,0 0 0,0 0 1,0 1-1,0 0 0,-1 0 0,1 0 1,-1 0-1,0 1 0,0-1 1,0 1-1,-1 0 0,7 9 1,-9-11 47,1 1 1,-1-1 0,0 1 0,0-1 0,0 1-1,0 0 1,-1 0 0,1-1 0,-1 1 0,1 0-1,-1 0 1,0 0 0,0-1 0,0 1 0,-1 0-1,1 0 1,-1 0 0,1-1 0,-1 1 0,0 0 0,0-1-1,0 1 1,0-1 0,-1 1 0,1-1 0,-1 1-1,1-1 1,-1 0 0,0 0 0,0 0 0,0 0-1,0 0 1,0 0 0,-1 0 0,-3 1 0,-4 4 116,0-1 1,-1-1 0,1 0 0,-1 0 0,-1-1 0,1 0 0,0-1 0,-1-1 0,0 1 0,0-2 0,0 0 0,-22-1-1,34 1-194,-1-1-1,1 0 0,-1 0 0,1 0 0,-1 0 0,1 0 0,0 0 0,-1 0 0,1 0 0,-1 0 1,1 0-1,-1 0 0,1 0 0,-1-1 0,1 1 0,0 0 0,-1 0 0,1 0 0,-1 0 0,1-1 1,0 1-1,-1 0 0,1-1 0,0 1 0,-1 0 0,1 0 0,0-1 0,-1 1 0,1-1 0,0 1 1,0 0-1,0-1 0,-1 1 0,1-1 0,0 1 0,0 0 0,0-1 0,0 1 0,0-1 0,0 1 1,0-1-1,0 1 0,0 0 0,0-1 0,0 1 0,0-1 0,0 1 0,0-1 0,0 1 0,0-1 0,0 1 1,0 0-1,1-1 0,-1 1 0,0-1 0,0 1 0,1 0 0,-1-1 0,0 1 0,0 0 0,1-1 1,-1 1-1,0 0 0,1-1 0,24-21-2344,-2 11-648,1 0-1,33-9 1,-33 12 398,30-9-3932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278"/>
    </inkml:context>
    <inkml:brush xml:id="br0">
      <inkml:brushProperty name="width" value="0.025" units="cm"/>
      <inkml:brushProperty name="height" value="0.025" units="cm"/>
    </inkml:brush>
  </inkml:definitions>
  <inkml:trace contextRef="#ctx0" brushRef="#br0">41 1 12684,'0'0'15129,"-7"9"-14980,-20 32-100,27-40-48,-1 0 0,0-1 0,0 1 0,1 0 0,-1 0 0,1 0 0,-1 0 1,1 0-1,0 0 0,-1 0 0,1 0 0,0 1 0,0-1 0,-1 0 1,1 0-1,0 0 0,0 0 0,0 0 0,0 0 0,1 0 0,-1 0 1,0 1-1,0-1 0,1 0 0,-1 0 0,0 0 0,1 0 0,0 1 1,1-1 7,-1 0 0,1 0 0,0 0 0,-1 0 0,1-1 0,0 1 0,-1-1 0,1 1 0,0-1 0,0 0 0,0 1 0,-1-1 1,1 0-1,0 0 0,2-1 0,8 0 52,0 0 0,0-2-1,18-5 1,-21 5-49,8-4-49,1 2-1,0-1 0,0 2 1,0 1-1,29-3 1,-46 6 33,0 0-1,-1 0 1,1 0 0,0 0 0,0 0 0,0 1 0,-1-1 0,1 0 0,0 0-1,0 1 1,-1-1 0,1 0 0,0 1 0,-1-1 0,1 1 0,0-1 0,-1 1 0,1-1-1,-1 1 1,1-1 0,0 1 0,-1-1 0,1 1 0,-1 0 0,0-1 0,1 1-1,-1 0 1,0 0 0,1-1 0,-1 1 0,0 0 0,1 1 0,-1 29 514,-1-18-297,3-13-171,1 0 0,-1 0 1,0 0-1,1-1 0,-1 1 0,0 0 0,0-1 1,1 0-1,-1 0 0,3-1 0,50-31 270,-38 21-263,0 1 1,26-11-1,-38 20-368,1-1 1,-1 2-1,1-1 0,-1 1 1,1 0-1,0 0 0,-1 0 0,1 1 1,0 0-1,0 0 0,0 0 1,10 3-1,-15-3 177,-1 0-1,1 0 1,-1 1 0,1-1-1,-1 0 1,1 0 0,-1 1-1,0-1 1,1 1 0,-1-1 0,0 0-1,1 1 1,-1-1 0,0 1-1,1-1 1,-1 0 0,0 1-1,0-1 1,1 1 0,-1-1-1,0 1 1,0-1 0,0 1 0,0-1-1,0 1 1,0-1 0,0 1-1,0-1 1,0 1 0,0-1-1,0 2 1,-1 4-4168,1-6 4248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606"/>
    </inkml:context>
    <inkml:brush xml:id="br0">
      <inkml:brushProperty name="width" value="0.025" units="cm"/>
      <inkml:brushProperty name="height" value="0.025" units="cm"/>
    </inkml:brush>
  </inkml:definitions>
  <inkml:trace contextRef="#ctx0" brushRef="#br0">1 0 11371,'0'0'8328,"53"2"-9770,-39 5-5380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09.979"/>
    </inkml:context>
    <inkml:brush xml:id="br0">
      <inkml:brushProperty name="width" value="0.025" units="cm"/>
      <inkml:brushProperty name="height" value="0.025" units="cm"/>
    </inkml:brush>
  </inkml:definitions>
  <inkml:trace contextRef="#ctx0" brushRef="#br0">104 8 18033,'-7'9'1810,"-9"14"-87,0 2 0,-12 28 0,22-41-1399,0 1 0,1 0 0,0 0 0,2 0 1,-1 0-1,1 1 0,-1 22 0,4-34-328,0-1 1,0 0 0,0 1-1,0-1 1,0 0 0,0 1-1,0-1 1,0 0 0,1 0-1,-1 1 1,1-1-1,-1 0 1,1 0 0,-1 1-1,1-1 1,0 0 0,-1 0-1,1 0 1,0 0 0,0 0-1,0 0 1,0 0-1,0 0 1,0-1 0,0 1-1,0 0 1,0 0 0,0-1-1,2 1 1,0 0 12,0 0 1,1-1-1,-1 0 1,0 0-1,0 0 1,1 0-1,-1 0 1,0-1-1,0 0 1,0 1-1,5-3 1,9-3 44,-2-1 0,1 0 0,19-14 0,-11 7-10,0-2-1,-1-1 1,-1-1-1,-1 0 1,0-2-1,21-27 1,-39 43-423,-1 0 0,0 1 0,0-1 1,0 0-1,0 0 0,-1 0 0,3-8 0,-3-15-6979,-4 10-3602</inkml:trace>
  <inkml:trace contextRef="#ctx0" brushRef="#br0" timeOffset="1">182 217 9385,'0'0'9321,"21"55"-6278,2-47-1506,3-7-512,-1-1-929,3 0-64,-3 0-1377,-5-2-2435,1-6-6373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0.327"/>
    </inkml:context>
    <inkml:brush xml:id="br0">
      <inkml:brushProperty name="width" value="0.025" units="cm"/>
      <inkml:brushProperty name="height" value="0.025" units="cm"/>
    </inkml:brush>
  </inkml:definitions>
  <inkml:trace contextRef="#ctx0" brushRef="#br0">168 0 17681,'-3'12'2493,"-1"1"-1778,-33 143 4809,33-133-5314,0 0-1,2 0 0,1 0 0,1 0 1,3 31-1,13-7-318,-15-45-31,-1 0 0,1 0 1,0-1-1,0 1 0,0 0 1,0 0-1,0-1 0,0 1 1,1-1-1,-1 1 0,0-1 1,1 1-1,-1-1 0,1 0 1,0 0-1,-1 1 0,1-1 1,0-1-1,0 1 1,-1 0-1,3 0 0,-4-4-4644,-9-12 1646,-4 0 589,-2 1 0,-24-20 1,-7-5 4608,9-5 5747,37 43-7700,-1 0 0,1 1 0,0-1 1,-1 1-1,1-1 0,0 0 0,-1 0 0,1 1 1,0-1-1,0 0 0,0 0 0,-1 1 1,1-1-1,0 0 0,0 0 0,0 1 0,0-1 1,0 0-1,1 0 0,-1 1 0,0-1 0,0 0 1,0 0-1,1 1 0,-1-1 0,0 0 0,1 1 1,-1-1-1,1 0 0,-1 1 0,1-1 1,-1 0-1,1 1 0,-1-1 0,1 1 0,-1-1 1,1 1-1,0-1 0,-1 1 0,1 0 0,0-1 1,-1 1-1,1 0 0,0 0 0,0-1 1,1 1-1,42-8 395,-40 8-395,107-5-114,-27 3-4935,-37-1-4357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1.127"/>
    </inkml:context>
    <inkml:brush xml:id="br0">
      <inkml:brushProperty name="width" value="0.025" units="cm"/>
      <inkml:brushProperty name="height" value="0.025" units="cm"/>
    </inkml:brush>
  </inkml:definitions>
  <inkml:trace contextRef="#ctx0" brushRef="#br0">70 211 13485,'0'0'2744,"0"-11"272,1 1-2241,0-63 2977,-1 71-3699,0 0-1,0 1 1,0-1 0,0 0-1,-1 0 1,1 0 0,0 0 0,-1 0-1,1 0 1,-1 0 0,0 1 0,0-1-1,1 0 1,-1 0 0,0 1 0,-1-1-1,1 1 1,0-1 0,0 1 0,-1-1-1,1 1 1,-1 0 0,1 0-1,-1 0 1,1-1 0,-1 1 0,0 1-1,1-1 1,-1 0 0,0 0 0,0 1-1,-2-1 1,2 2-61,0 0 1,0 0-1,0 0 0,0 1 0,0-1 0,0 1 1,1-1-1,-1 1 0,1-1 0,-1 1 1,1 0-1,0 0 0,-1 0 0,1 0 0,0 0 1,0 0-1,0 0 0,1 0 0,-1 1 1,1-1-1,-1 4 0,0-5 7,0 1 1,0 0-1,1-1 1,-1 1-1,1 0 1,-1 0-1,1 0 1,0-1-1,0 1 1,0 0-1,0 0 0,0 0 1,0-1-1,1 1 1,-1 0-1,0 0 1,1 0-1,-1-1 1,1 1-1,0 0 1,0-1-1,-1 1 1,1-1-1,0 1 0,1-1 1,-1 1-1,0-1 1,3 3-1,2-3 95,0 0-1,0 0 1,0 0-1,0 0 1,0-1-1,0 0 0,0-1 1,1 1-1,-1-1 1,0 0-1,0-1 1,0 1-1,0-1 1,-1-1-1,1 1 0,0-1 1,9-6-1,5-3 240,-1-1-1,0-1 0,21-20 0,-29 24-44,-1-1 1,0 0-1,-1 0 0,9-14 1,-46 57-791,27-31 498,-47 97-317,45-89 305,-1 0 0,1 0 0,1 1 0,0-1-1,0 1 1,1-1 0,1 1 0,-1-1 0,2 13 0,-1-20 31,1-1 0,0 1 1,-1-1-1,1 1 0,0-1 0,0 1 1,0-1-1,0 0 0,0 0 0,0 1 1,0-1-1,0 0 0,1 0 0,-1 0 1,0 0-1,1 0 0,-1-1 0,1 1 0,-1 0 1,1-1-1,-1 1 0,1-1 0,-1 1 1,1-1-1,-1 0 0,1 1 0,0-1 1,-1 0-1,1 0 0,-1 0 0,1-1 1,0 1-1,-1 0 0,1 0 0,2-2 1,5 1 158,-1-1 1,0 0-1,1 0 1,-1-1-1,12-5 1,4-7-7,-1 0 0,39-35-1,-27 21-104,-53 106-1478,17-75 1418,1-1 0,0 1 1,0-1-1,-1 1 0,1-1 0,0 1 0,0-1 0,0 1 0,1 0 0,-1-1 0,0 1 0,1-1 0,-1 1 0,0-1 0,1 1 0,0-1 1,-1 0-1,1 1 0,0-1 0,0 0 0,0 1 0,0-1 0,0 0 0,0 0 0,0 0 0,0 0 0,0 0 0,1 0 0,1 1 1,2-1 90,0 0 1,0 0 0,0 0-1,0-1 1,0 0 0,0 0 0,0-1-1,7 0 1,2-2-50,-1 1 0,1-1 0,-1-1 0,0-1-1,-1 0 1,1 0 0,-1-1 0,0-1 0,0 0 0,-1 0-1,0-1 1,-1-1 0,1 0 0,13-15 0,-24 23-45,1 0 0,0 0 0,0 0 0,-1 0 0,1 0 1,-1 0-1,1 0 0,-1 0 0,1 0 0,-1 0 0,1 0 0,-1 0 1,0 0-1,0 0 0,1 0 0,-1 0 0,0-1 0,0 1 0,0 0 0,0 0 1,-1 0-1,1 0 0,-1-2 0,1 2-8,-1 0-1,0 0 1,0 1 0,0-1-1,0 0 1,1 1-1,-1-1 1,0 1 0,0-1-1,0 1 1,0 0 0,0-1-1,-1 1 1,1 0-1,0-1 1,0 1 0,0 0-1,0 0 1,-2 0 0,-4 0-39,0 1 0,0 0 1,0 0-1,0 0 0,0 1 0,-10 3 1,11-2 30,1-1 0,-1 1 0,1 0 0,0 0 0,0 1 0,0-1 0,0 1 0,0 0 0,1 1 0,0-1-1,0 1 1,0 0 0,1 0 0,-1 0 0,1 0 0,-4 8 0,7-12 13,0 0 0,0 0 0,0 0 0,0 0 0,0-1 0,0 1-1,0 0 1,0 0 0,1 0 0,-1 0 0,0 0 0,0 0 0,1-1 0,-1 1-1,1 0 1,-1 0 0,0-1 0,1 1 0,-1 0 0,1 0 0,0-1 0,-1 1-1,1-1 1,0 1 0,-1 0 0,1-1 0,0 1 0,-1-1 0,1 0-1,0 1 1,0-1 0,0 0 0,0 1 0,-1-1 0,1 0 0,0 0 0,0 0-1,0 1 1,0-1 0,1 0 0,43 2 31,-36-2-40,3-1-436,0 1-1,0-1 0,0-1 0,0 0 0,21-7 0,-26 6-982,1 0-1,-1 0 0,0-1 0,-1 0 0,1 0 0,6-6 0,13-17-11487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2.914"/>
    </inkml:context>
    <inkml:brush xml:id="br0">
      <inkml:brushProperty name="width" value="0.035" units="cm"/>
      <inkml:brushProperty name="height" value="0.035" units="cm"/>
    </inkml:brush>
  </inkml:definitions>
  <inkml:trace contextRef="#ctx0" brushRef="#br0">86 0 14379,'-3'24'1328,"-3"21"-816,-3 5-175,0 13 399,2 4-128,-2 5-64,2 2-48,1-11-408,2-7-208,2-22-120,1-7-168,-4-18-936,-1-9 1088,2-22-193,-4-14-215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1.459"/>
    </inkml:context>
    <inkml:brush xml:id="br0">
      <inkml:brushProperty name="width" value="0.025" units="cm"/>
      <inkml:brushProperty name="height" value="0.025" units="cm"/>
    </inkml:brush>
  </inkml:definitions>
  <inkml:trace contextRef="#ctx0" brushRef="#br0">1 0 17873,'0'0'8904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2.676"/>
    </inkml:context>
    <inkml:brush xml:id="br0">
      <inkml:brushProperty name="width" value="0.025" units="cm"/>
      <inkml:brushProperty name="height" value="0.025" units="cm"/>
    </inkml:brush>
  </inkml:definitions>
  <inkml:trace contextRef="#ctx0" brushRef="#br0">1 5 6822,'0'0'16283,"2"7"-15622,4 40 410,-1 0-1,-3 0 1,-7 88-1,45-271 852,-26 61-2243,-14 79 270,0-1 0,0 1 0,0-1 0,0 1-1,1-1 1,-1 1 0,1-1 0,0 1 0,0-1-1,0 0 1,0 1 0,1-1 0,0 0 0,-1 0-1,1 0 1,0 0 0,0-1 0,1 1 0,-1 0-1,1-1 1,-1 1 0,1-1 0,0 0 0,0 0-1,0 0 1,0 0 0,0-1 0,0 1 0,0-1-1,0 0 1,1 0 0,-1 0 0,1 0 0,6 0-1,-3 0 56,0 0 1,0 0-1,1-1 0,-1 0 0,0 0 0,0-1 0,1 0 0,-1-1 0,0 1 0,0-1 0,0 0 0,-1-1 0,1 0 0,0 0 0,-1 0 0,0-1 0,7-5 0,-7 4 11,1-2 0,-1 1 0,0-1 0,-1 0 0,8-12-1,-11 15 22,1 0 0,-2 1 0,1-1 0,0 0 0,-1 0 0,0 0 0,0 0 0,0-1 0,0 1 0,-1 0 0,1 0 0,-1 0 0,-1-8 0,1 11-29,0 0-1,0 0 1,0 0 0,0 0-1,-1 0 1,1 1 0,0-1 0,0 0-1,-1 0 1,1 0 0,-1 1-1,1-1 1,-1 0 0,1 1 0,-1-1-1,1 0 1,-1 1 0,0-1-1,1 1 1,-1-1 0,0 1-1,1-1 1,-1 1 0,0-1 0,0 1-1,0 0 1,-1-1 0,0 1-9,0 0 0,0 0 0,0 0 0,0 0-1,0 0 1,0 1 0,0-1 0,0 1 0,0-1 0,0 1 0,-3 2 0,0-1-15,0 1 0,0 1 0,0-1 0,0 1 0,0-1 0,1 1 0,-7 8 0,0 4-2,2 1 0,-1 0 1,-6 21-1,12-30 20,2 0-1,-1 0 1,1 0-1,0 0 1,1 0-1,0 1 1,0-1-1,1 0 1,1 16-1,-1-22 2,1-1 0,0 0 0,0 1 0,0-1 0,0 0 0,0 0 0,1 0 0,-1 0 0,0 0 0,0 0 0,1 0 0,-1 0 0,1-1 0,-1 1 0,0 0 0,1-1 0,-1 1 0,1-1 0,0 0 0,-1 1 0,1-1 0,-1 0 0,1 0 0,0 0 0,-1 0 0,1 0 0,-1 0 0,4-1 0,48-7-578,-27 0-1174,0 0-1,0-2 0,27-14 0,27-26-9070,-47 26 3854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037"/>
    </inkml:context>
    <inkml:brush xml:id="br0">
      <inkml:brushProperty name="width" value="0.025" units="cm"/>
      <inkml:brushProperty name="height" value="0.025" units="cm"/>
    </inkml:brush>
  </inkml:definitions>
  <inkml:trace contextRef="#ctx0" brushRef="#br0">140 0 6502,'0'0'9983,"-9"5"-6823,-5 2-2284,0 1 0,1 1 0,-24 21 0,32-27-691,1 1-1,-1 0 0,1 0 0,0 0 0,1 1 1,-1 0-1,1-1 0,0 1 0,0 1 0,0-1 1,1 0-1,0 0 0,0 1 0,0 0 0,0-1 1,0 7-1,3-11-174,0 0 1,0 0-1,0 0 1,-1 0-1,1 0 1,1 0-1,-1 0 1,0 0-1,0-1 1,0 1-1,0 0 1,0-1-1,1 1 1,-1-1-1,0 0 1,0 1-1,1-1 1,-1 0-1,0 0 1,1 0 0,-1 0-1,0 0 1,1 0-1,-1 0 1,0 0-1,1 0 1,-1-1-1,2 0 1,44-6 74,-36 3-78,-1 0 0,1-1 1,-1 0-1,0-1 0,0 0 1,9-7-1,-15 10-1,0 0 0,-1 0-1,1-1 1,0 1 0,-1-1 0,0 0 0,0 0-1,0 0 1,0-1 0,0 1 0,-1 0 0,0-1-1,0 0 1,0 1 0,1-10 0,-25 43-49,18-24 45,1 1-1,1-1 1,-1 1-1,1 0 1,0-1-1,1 1 1,-1 0-1,1 0 1,0 0-1,1 0 1,-1 0-1,1 1 1,1 8-1,0-15-36,0 1 1,0 0-1,0 0 0,0 0 0,0-1 0,1 1 0,-1 0 0,0-1 0,0 1 0,0-1 0,1 0 1,-1 1-1,0-1 0,1 0 0,-1 0 0,0 0 0,1 0 0,-1 0 0,0 0 0,1 0 0,1 0 1,32-5-1884,-31 4 1190,0 0-1,0-1 1,0 0 0,0 0-1,0 0 1,0 0-1,-1-1 1,7-5 0,6-11-6223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429"/>
    </inkml:context>
    <inkml:brush xml:id="br0">
      <inkml:brushProperty name="width" value="0.025" units="cm"/>
      <inkml:brushProperty name="height" value="0.025" units="cm"/>
    </inkml:brush>
  </inkml:definitions>
  <inkml:trace contextRef="#ctx0" brushRef="#br0">73 1 8872,'0'0'15807,"-3"4"-14451,-4 7-1007,0 1 0,0 0 0,1 1-1,1 0 1,0 0 0,1 0 0,0 0 0,-1 15-1,-3 16 162,-1 55 0,8-83-629,0 0 209,0 0 1,1 0-1,4 32 1,-3-46-187,-1 1-1,0-1 1,1 1-1,-1-1 1,1 1-1,0-1 1,0 0-1,0 0 0,0 1 1,0-1-1,0 0 1,1 0-1,-1 0 1,1 0-1,0 0 1,-1 0-1,1-1 1,0 1-1,0 0 1,0-1-1,0 0 1,0 1-1,0-1 1,1 0-1,-1 0 1,0 0-1,1 0 1,-1-1-1,0 1 1,1-1-1,-1 1 1,5-1-1,-6 0-153,0 0-1,0 0 1,-1 0-1,1 0 0,0 0 1,0 0-1,0 0 0,0-1 1,0 1-1,0 0 0,0-1 1,0 1-1,-1-1 0,1 1 1,0-1-1,0 1 0,-1-1 1,2 0-1,6-11-5669,4-9-10554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3.757"/>
    </inkml:context>
    <inkml:brush xml:id="br0">
      <inkml:brushProperty name="width" value="0.025" units="cm"/>
      <inkml:brushProperty name="height" value="0.025" units="cm"/>
    </inkml:brush>
  </inkml:definitions>
  <inkml:trace contextRef="#ctx0" brushRef="#br0">15 106 19122,'0'0'5248,"8"2"-3439,0 0-1724,1-1-1,-1 0 1,1 0 0,-1-1-1,1 0 1,-1-1-1,1 1 1,-1-2-1,0 1 1,1-1-1,-1-1 1,0 1-1,0-2 1,0 1-1,-1-1 1,1 0-1,9-7 1,-12 8-80,-1-1 0,0 1 1,0-1-1,0 0 0,0 0 0,-1-1 1,6-8-1,-8 12-5,-1 0-1,1 0 1,-1 1 0,1-1 0,-1 0 0,1 0 0,-1 0-1,0 0 1,0 0 0,1 0 0,-1 1 0,0-1-1,0 0 1,0 0 0,0 0 0,0 0 0,0 0 0,0 0-1,0 0 1,-1 0 0,1 0 0,0 0 0,-1 1-1,1-1 1,0 0 0,-1 0 0,1 0 0,-1 0 0,1 1-1,-1-1 1,1 0 0,-1 1 0,0-1 0,1 0-1,-1 1 1,0-1 0,0 1 0,1-1 0,-1 1 0,0-1-1,0 1 1,0-1 0,0 1 0,1 0 0,-1 0-1,0-1 1,0 1 0,0 0 0,0 0 0,0 0 0,0 0-1,0 0 1,0 0 0,-1 1 0,-5-2 7,0 1 1,0 0-1,0 0 0,0 1 1,0 0-1,0 1 0,1-1 1,-1 1-1,0 0 0,1 1 1,-1 0-1,1 0 0,0 0 1,0 1-1,0 0 0,1 0 1,-1 0-1,1 1 1,0-1-1,-5 7 0,4-4 6,0 1-1,0 0 1,1 0 0,-1 0-1,2 1 1,-1 0 0,2 0-1,-1 0 1,1 0-1,0 1 1,1-1 0,0 1-1,-1 18 1,3-26-52,0 1-1,0 0 1,0-1-1,1 1 1,-1-1 0,1 1-1,-1-1 1,1 1 0,0-1-1,0 1 1,0-1-1,0 0 1,0 1 0,1-1-1,-1 0 1,1 0 0,-1 0-1,1 0 1,0 0-1,0 0 1,0-1 0,0 1-1,0-1 1,0 1-1,1-1 1,-1 0 0,0 0-1,1 0 1,2 1 0,5 1-1162,-1-1 1,1 0 0,0 0 0,0-1 0,0-1 0,14 0-1,25-2-9048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4.325"/>
    </inkml:context>
    <inkml:brush xml:id="br0">
      <inkml:brushProperty name="width" value="0.025" units="cm"/>
      <inkml:brushProperty name="height" value="0.025" units="cm"/>
    </inkml:brush>
  </inkml:definitions>
  <inkml:trace contextRef="#ctx0" brushRef="#br0">277 27 11883,'0'0'9850,"-11"-5"-7822,4 1-1722,3 1-205,1 1-1,-1 0 1,1 0-1,-1 1 1,0-1 0,1 1-1,-1 0 1,0 0-1,0 0 1,0 0-1,0 1 1,0-1-1,0 1 1,0 0-1,0 0 1,0 1-1,0-1 1,0 1-1,-6 2 1,-1 3-43,1 0 1,-1 1-1,1 1 1,0-1-1,1 2 1,0-1-1,0 1 1,1 1-1,0 0 1,1 0-1,0 0 1,1 1-1,0 0 1,-9 22-1,7-13-64,1-1 0,1 2 0,0-1 0,2 1 0,0-1 0,2 1-1,0 0 1,1 24 0,1-43 5,0 1 0,1 0 0,-1-1 0,1 1 0,0 0 0,0-1 0,0 1 0,0-1 0,0 1 0,0-1 0,0 0 0,1 1 0,-1-1 0,1 0 0,0 0 0,0 0 0,0 0 0,0 0 0,0-1 0,3 3 0,0-1 4,0-1 0,1 1 0,-1-1 0,0 0 0,1 0 0,0-1 0,-1 0 0,1 0 0,8 0 0,-4 0-1,1-1 0,0 0 0,0-1 0,0 0 0,0-1 0,0 0 1,-1-1-1,1 0 0,-1-1 0,11-5 0,-19 8 0,0 1 0,0-1 0,0-1 0,1 1-1,-1 0 1,-1-1 0,1 1 0,0-1 0,0 1 0,0-1-1,-1 0 1,1 0 0,-1 1 0,0-1 0,1 0 0,-1 0-1,0-1 1,0 1 0,0 0 0,-1 0 0,1-1 0,0 1-1,-1 0 1,1-1 0,-1 1 0,0 0 0,0-5 0,-1 4 14,0 1 0,-1 0 0,1-1 0,-1 1 0,1 0 0,-1 0 0,0 0 0,0 0 1,0 0-1,0 0 0,0 1 0,0-1 0,0 0 0,-1 1 0,1 0 0,0 0 0,-1 0 0,1 0 0,-1 0 1,0 0-1,1 0 0,-1 1 0,-5-1 0,-65-5-459,77 4 417,10-3-30,0 1-1,1 0 1,-1 1-1,27-2 1,-38 4 62,-1 1 0,1 0 0,-1 0 0,1 0 0,-1 0 0,1 1 0,-1-1 0,1 1 0,-1-1 0,1 1 0,-1 0 0,1 0 0,-1 0 0,0 0 0,0 0 0,1 1 0,-1-1 0,0 1 0,0 0 0,0-1 0,-1 1 0,1 0 0,0 0 0,-1 0 0,1 0 0,-1 0 0,0 0 0,1 1 0,-1-1 0,0 0 0,-1 1 0,1-1 0,0 1 0,-1-1 0,1 1 0,-1 2 0,1 6 167,-1 0 1,0 1-1,-1-1 0,-1 0 0,-3 18 0,-4 33-438,18-63-2115,-3-4 1325,-1 0 1,1 0 0,-1-1 0,0 0 0,-1 0 0,0 0 0,0 0 0,0-1 0,0 0 0,2-7 0,12-24-8774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4.845"/>
    </inkml:context>
    <inkml:brush xml:id="br0">
      <inkml:brushProperty name="width" value="0.025" units="cm"/>
      <inkml:brushProperty name="height" value="0.025" units="cm"/>
    </inkml:brush>
  </inkml:definitions>
  <inkml:trace contextRef="#ctx0" brushRef="#br0">0 295 15375,'0'0'11851,"13"1"-10944,-12-1-894,7 1 49,0 0 1,0 0-1,-1-1 0,1 0 0,0-1 1,0 1-1,0-2 0,-1 1 0,1-1 1,-1 0-1,1-1 0,8-3 0,2-3-34,-1-1-1,0 0 1,0-1-1,-1-1 1,0 0-1,19-20 1,-34 31-26,0 0 0,0 0 0,-1 0 0,1 0 0,0 0 1,0 0-1,-1 0 0,1-1 0,0 1 0,-1 0 0,1 0 0,-1 0 1,0-1-1,1 1 0,-1 0 0,0 0 0,0-1 0,0-1 1,0 2-3,0 0-1,-1 1 1,1-1 0,-1 0 0,1 1 0,0-1 0,-1 1 0,1-1 0,-1 1 0,0-1 0,1 1 0,-1-1 0,1 1 0,-1 0 0,0-1 0,1 1-1,-1 0 1,0 0 0,1-1 0,-1 1 0,0 0 0,1 0 0,-2 0 0,-4-1-5,0 1 0,1 0 0,-1 0 0,1 1 0,-1-1 0,1 1 0,-8 3 1,1 1-9,1 1 0,-1 0 0,1 1 1,0 0-1,1 1 0,-1 0 1,1 0-1,1 2 0,0-1 0,0 1 1,1 0-1,0 1 0,1-1 1,0 2-1,1-1 0,0 1 0,1 0 1,0 0-1,1 0 0,-5 23 1,9-33 12,-1 0 1,1 0-1,0 0 1,0 0 0,0-1-1,0 1 1,0 0-1,0 0 1,0 0 0,1 0-1,-1 0 1,1-1-1,-1 1 1,1 0 0,0 0-1,0-1 1,-1 1-1,1-1 1,0 1 0,1 0-1,-1-1 1,0 0-1,2 2 1,-1-1 1,1 0 1,0-1-1,0 0 1,0 1-1,0-1 1,0 0-1,0 0 1,0-1-1,0 1 1,0 0-1,0-1 1,6 0-1,3 0 6,1-1 0,0-1 0,0 0 0,-1-1-1,1 0 1,12-5 0,2-4-22,0 0-1,-1-2 1,-1 0 0,0-2 0,-1-1-1,27-24 1,-36 27 3,0 0 0,-1-1 1,0 0-1,-2-2 0,0 1 0,-1-2 0,0 1 1,-1-1-1,12-34 0,-20 47 8,0-1 1,0 0-1,-1 1 0,0-1 1,0 0-1,0 0 0,-1 0 1,0 0-1,-1-7 0,1 12 2,-1-1-1,1 1 0,-1-1 1,1 1-1,-1-1 1,0 1-1,0 0 1,0-1-1,0 1 0,0 0 1,0 0-1,0-1 1,0 1-1,0 0 0,0 0 1,-1 0-1,1 1 1,0-1-1,-1 0 0,1 0 1,-1 1-1,1-1 1,-1 1-1,1-1 1,-1 1-1,1 0 0,-1-1 1,0 1-1,1 0 1,-1 0-1,1 0 0,-1 0 1,1 1-1,-1-1 1,0 0-1,-1 1 0,-7 1-6,1 1 0,-1 0 0,1 0-1,-1 0 1,1 2 0,1-1 0,-1 1-1,0 0 1,1 1 0,-13 11 0,-2 3-12,1 1 1,-23 29-1,33-36 61,2 1 0,0-1 0,1 2-1,-12 25 1,18-35-27,1 0 1,-1 0-1,1 1 0,0-1 1,1 1-1,-1-1 0,2 1 0,-1 0 1,0-1-1,1 1 0,1 0 0,-1-1 1,1 1-1,0 0 0,3 8 0,-3-12-9,1 0 0,-1-1-1,1 1 1,0-1 0,0 1 0,1-1-1,-1 0 1,0 1 0,1-1-1,-1 0 1,1-1 0,0 1-1,0 0 1,-1-1 0,1 0-1,0 1 1,0-1 0,0 0-1,1-1 1,-1 1 0,4 0-1,10 1-43,1 0-1,30-2 0,-31-1-141,-1 1-728,0-1 1,0-1-1,25-5 0,15-14-5946,-19 2-1051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5.579"/>
    </inkml:context>
    <inkml:brush xml:id="br0">
      <inkml:brushProperty name="width" value="0.025" units="cm"/>
      <inkml:brushProperty name="height" value="0.025" units="cm"/>
    </inkml:brush>
  </inkml:definitions>
  <inkml:trace contextRef="#ctx0" brushRef="#br0">164 173 13805,'-9'1'3950,"2"0"-3401,0 0 0,1 0 0,-1 1 0,1 0 0,-1 1 0,1-1 0,0 1 0,-1 0 0,-9 8 0,9-7-327,1 1-1,0 0 1,0 0-1,0 1 0,1-1 1,0 1-1,0 1 1,0-1-1,1 1 1,0 0-1,0 0 0,1 0 1,0 0-1,0 0 1,-2 12-1,4-18-202,1 0-1,-1 1 1,1-1 0,0 1 0,0-1-1,0 1 1,0-1 0,0 1-1,0 0 1,0-1 0,0 1 0,1-1-1,-1 0 1,0 1 0,1-1-1,0 1 1,-1-1 0,1 0 0,0 1-1,-1-1 1,1 0 0,0 1-1,0-1 1,0 0 0,0 0 0,3 2-1,-2-2-6,1 0 1,0 1-1,0-1 0,0 0 0,0 0 0,0-1 0,0 1 0,1-1 0,-1 0 1,0 1-1,0-1 0,4-1 0,5 0 7,-1-1 0,-1 0 0,1 0 0,0-1 0,0-1 0,16-8-1,-7 1 6,-1-2-1,0-1 0,-2 0 1,1-1-1,-2-1 0,24-28 1,-29 31-51,-2 0 1,1-1-1,-1-1 1,-1 1-1,-1-1 1,0-1-1,-1 1 1,-1-1-1,6-28 1,-10 43 11,-1-1 1,1 1-1,-1-1 0,0 0 1,0 1-1,0-1 0,0 1 1,0-1-1,0 0 0,0 1 1,0-1-1,-1 1 0,1-1 1,-1 1-1,1-1 0,-2-2 1,2 4 6,-1-1-1,0 1 1,1 0 0,-1 0 0,1 0 0,-1-1 0,1 1 0,-1 0 0,0 0 0,1 0 0,-1 0 0,1 0 0,-1 0 0,0 0 0,1 0 0,-1 0 0,1 0 0,-1 0 0,0 0 0,1 1 0,-1-1 0,1 0 0,-1 0 0,1 1 0,-1-1-1,1 0 1,-1 1 0,0 0 0,-6 4 1,0 0 0,0 1 0,0 0 0,-7 9 0,2-1 139,0-1 0,1 1 0,0 1-1,2 0 1,-1 0 0,2 1 0,0 0 0,1 1 0,1-1-1,0 1 1,1 1 0,-4 25 0,9-41-129,0 0 1,0-1 0,0 1-1,0 0 1,0-1 0,1 1-1,-1 0 1,0 0 0,1-1-1,-1 1 1,1-1 0,-1 1-1,1 0 1,0-1 0,0 1-1,0-1 1,0 0 0,0 1-1,0-1 1,0 0 0,0 1-1,1-1 1,0 1 0,1 0-7,0-1 0,0 0 1,0 1-1,1-1 1,-1 0-1,0-1 0,0 1 1,0 0-1,1-1 0,-1 0 1,5 0-1,3 0-158,0-1 1,-1-1-1,1 0 1,0 0-1,-1-1 1,17-6-1,16-15-890,-34 18 888,0 1 1,1 0-1,-1 0 1,1 1-1,0 0 1,21-4-1,-31 8 177,1 0 1,-1 0-1,0 0 0,1 0 0,-1 0 0,0 1 0,1-1 0,-1 0 0,0 0 0,1 1 0,-1-1 0,0 0 0,1 0 0,-1 1 0,0-1 1,0 0-1,0 1 0,1-1 0,-1 0 0,0 1 0,0-1 0,0 0 0,0 1 0,0-1 0,1 0 0,-1 1 0,0-1 0,0 1 0,0-1 1,0 0-1,0 1 0,0-1 0,0 1 0,0-1 0,-1 0 0,1 1 0,0-1 0,-2 18 466,-13 22 351,11-32-744,1 0 0,0 0 0,0 0 0,1 0 0,0 0 0,0 1-1,0 8 1,3-17-75,-1 1 0,0 0-1,1-1 1,-1 1 0,1-1-1,-1 1 1,0-1 0,1 0-1,-1 1 1,1-1 0,-1 1-1,1-1 1,-1 0 0,1 1-1,0-1 1,-1 0 0,1 0-1,-1 0 1,1 1 0,0-1-1,-1 0 1,1 0 0,0 0-1,-1 0 1,1 0 0,-1 0-1,1 0 1,0 0 0,-1 0-1,1 0 1,0-1 0,0 1-1,24-4 170,-4-4-216,-1 0 0,0-2 0,0 0 0,26-19-1,-25 15-351,1 1 0,0 1 0,27-10 0,-48 22 394,-1 0-1,0-1 1,0 1-1,1 0 1,-1 0 0,0 0-1,0-1 1,1 1-1,-1 0 1,0 0 0,1 0-1,-1 0 1,0 0-1,1 0 1,-1 0 0,0-1-1,1 1 1,-1 0 0,0 0-1,1 0 1,-1 0-1,0 1 1,1-1 0,-1 0-1,0 0 1,1 0-1,-1 0 1,0 0 0,1 0-1,-1 0 1,0 1-1,0-1 1,1 0 0,-1 0-1,0 0 1,0 1-1,1-1 1,-1 0 0,0 0-1,0 1 1,1-1-1,-1 0 1,0 0 0,0 1-1,0-1 1,0 1-1,-7 18 449,-24 23 87,30-40-557,-4 4 61,3-5 6,1 1 0,-1 0 0,1-1 0,-1 1-1,1 0 1,0 0 0,0 0 0,0 0 0,0 0 0,0 0 0,0 0 0,0 4 0,4-6 27,0 0 1,0-1-1,0 0 1,0 0-1,0 0 1,0 0-1,-1 0 1,1 0-1,3-3 1,9-4 51,78-43-942,-83 46 478,-1 1 0,1 0 1,1 1-1,-1 1 0,0-1 1,1 1-1,16 0 0,-26 2 349,-1 0 0,1 0 1,0 1-1,0-1 0,-1 0 0,1 0 0,0 1 0,-1-1 0,1 1 1,0-1-1,-1 1 0,1-1 0,-1 1 0,1-1 0,0 1 0,-1-1 0,1 1 1,-1 0-1,0-1 0,1 1 0,-1 0 0,0-1 0,1 1 0,-1 0 1,0 0-1,0-1 0,1 1 0,-1 0 0,0 0 0,0-1 0,0 1 0,0 0 1,0 0-1,0-1 0,0 1 0,-1 0 0,1 0 0,0 0 0,0-1 0,0 1 1,-1 1-1,-11 32 1079,-7-2-240,14-26-713,1 1 1,-1 0-1,1 1 1,1-1-1,-1 1 1,-2 9-1,14-20-2950,6-17-4201,5-10-8809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6.685"/>
    </inkml:context>
    <inkml:brush xml:id="br0">
      <inkml:brushProperty name="width" value="0.025" units="cm"/>
      <inkml:brushProperty name="height" value="0.025" units="cm"/>
    </inkml:brush>
  </inkml:definitions>
  <inkml:trace contextRef="#ctx0" brushRef="#br0">1 220 6887,'0'0'9464,"10"-2"-5246,2-2-3818,0 0 1,0-2-1,-1 1 0,1-1 1,-1-1-1,-1 0 0,1 0 1,-1-1-1,-1 0 1,1-1-1,-1 0 0,-1-1 1,12-15-1,-17 20-338,0 0 0,0 0 0,0 0 0,-1 0 0,0-1 0,0 1 0,0-1 0,-1 1 0,2-7 0,-3 10-52,0 1 1,0 0-1,0 0 1,0 0-1,0-1 0,0 1 1,-1 0-1,1 0 1,0-1-1,-1 1 1,1 0-1,-1 0 0,1 0 1,-1 0-1,1 0 1,-1 0-1,0 0 1,1 0-1,-1 0 1,0 0-1,0 0 0,0 0 1,0 0-1,0 1 1,0-1-1,0 0 1,0 1-1,0-1 1,0 1-1,0-1 0,-1 1 1,1-1-1,0 1 1,0 0-1,0 0 1,-1-1-1,1 1 1,0 0-1,0 0 0,-1 0 1,1 1-1,0-1 1,0 0-1,0 0 1,-1 1-1,-1 0 0,-2 0 11,-1 1-1,1 0 0,-1 0 0,1 0 1,0 1-1,0-1 0,0 1 0,0 1 0,1-1 1,-1 1-1,1-1 0,0 1 0,0 1 0,0-1 1,0 0-1,1 1 0,-3 5 0,1-3 3,1-1-1,1 0 1,-1 1-1,1 0 1,1 0-1,-1 0 1,1 0-1,0 0 1,1 0-1,0 1 1,0-1 0,0 15-1,2-20-8,-1 0 1,1 0-1,0 0 0,0 0 0,0 0 0,0 0 1,0-1-1,0 1 0,0 0 0,1 0 0,-1-1 1,1 1-1,-1-1 0,1 1 0,0-1 1,-1 0-1,1 0 0,0 0 0,0 0 0,0 0 1,0 0-1,0 0 0,0-1 0,0 1 0,0 0 1,0-1-1,0 0 0,1 0 0,-1 0 1,0 0-1,3 0 0,6 0 21,0 0 0,1 0 0,-1-2 0,19-3 0,-12-1-105,0-1-1,0 0 1,-1-1 0,0-1-1,29-21 1,-23 14-55,43-20-1,-67 39 205,1 0-1,0 0 0,-1 0 1,0 0-1,0 0 0,0 0 0,0-1 1,0 1-1,-1 0 0,1-1 1,-3 4-1,-6 9 217,7-11-244,0 0 0,0 0-1,0 1 1,0 0 0,1-1 0,-1 1 0,1 0 0,1 0-1,-1 0 1,-1 7 0,3-11-45,0-1 1,0 0-1,0 1 1,0-1-1,0 0 1,1 1-1,-1-1 0,0 0 1,0 0-1,0 1 1,0-1-1,0 0 0,0 1 1,1-1-1,-1 0 1,0 0-1,0 1 0,0-1 1,0 0-1,1 0 1,-1 0-1,0 1 0,0-1 1,1 0-1,-1 0 1,0 0-1,1 0 0,-1 1 1,0-1-1,0 0 1,1 0-1,-1 0 0,0 0 1,1 0-1,-1 0 1,0 0-1,1 0 0,18-1 199,17-10 9,59-44-127,-23 13-313,-71 42 221,-1-1-1,0 1 0,1 0 0,-1 0 1,0-1-1,1 1 0,-1 0 1,0 0-1,1 0 0,-1 0 0,1-1 1,-1 1-1,0 0 0,1 0 1,-1 0-1,1 0 0,-1 0 0,0 0 1,1 0-1,-1 0 0,1 0 1,-1 0-1,1 0 0,-1 0 0,0 0 1,1 1-1,-1-1 0,1 0 1,-1 0-1,0 0 0,1 0 0,-1 1 1,0-1-1,1 1 0,-1 15-6,-19 33 166,13-35-170,5-13-30,0 0 1,1 0-1,-1 0 1,1 0 0,0 0-1,-1 1 1,1-1 0,0 0-1,0 0 1,0 0 0,0 1-1,0-1 1,0 0 0,0 0-1,0 0 1,0 1-1,0-1 1,1 0 0,-1 0-1,0 0 1,1 0 0,-1 0-1,1 0 1,0 2 0,0-3-25,0 1 0,0-1 1,1 0-1,-1 1 0,0-1 1,0 0-1,0 0 1,0 0-1,0 0 0,1 0 1,-1 0-1,0 0 0,0 0 1,0 0-1,0 0 1,1-1-1,-1 1 0,0 0 1,2-2-1,57-30-3206,-56 30 2923,22-16-2853,46-38-1,-29 10 2381,-38 39 1575,-1 0-1,1-1 1,-1 1-1,6-16 1,-13 20 3447,-8 7-3171,-7 6-940,12-4-38,0 0 0,1-1 1,0 2-1,0-1 0,1 0 0,-1 1 0,1 0 1,1 0-1,0 0 0,0 1 0,0-1 0,1 1 1,0-1-1,0 1 0,1 0 0,0 0 0,0 0 1,1 0-1,0 0 0,0 0 0,1 0 0,0-1 0,1 1 1,4 15-1,14 44-1700,-12-45 1299,-1 1 0,-1 1 1,-1-1-1,3 41 0,-8-57 455,0 0 0,0 0 0,-1 0 0,0 0 0,-1 0 0,1 0-1,-1 0 1,-1 0 0,1-1 0,-1 1 0,-1-1 0,1 0 0,-1 0 0,0 0 0,0 0 0,0 0 0,-1-1 0,0 0-1,0 0 1,-8 5 0,10-7 104,0 0-1,0-1 0,-1 0 0,1 1 1,-1-1-1,1-1 0,-1 1 1,0 0-1,0-1 0,0 0 0,0 0 1,0 0-1,0-1 0,0 1 1,0-1-1,0 0 0,0 0 0,0 0 1,0 0-1,0-1 0,-7-2 1,7 2-130,1-1 0,-1 0 0,1 0 0,0 0 0,0-1 0,0 1 0,0-1 0,0 0 0,1 1 0,-1-1 0,1-1 0,-1 1 0,1 0 0,0 0 0,1-1 0,-1 1 0,0-1 0,1 0 0,0 1 0,0-1 0,0 0 0,0-5 0,-2-6-112,1 1 0,1-1 0,0 0 0,1 0 0,4-28 0,-4 38 3,1 0 0,0 0 0,1 0-1,-1 1 1,1-1 0,0 0 0,0 1 0,1-1 0,-1 1 0,1 0 0,0 0 0,0 0 0,0 0 0,1 0 0,-1 1-1,1 0 1,0-1 0,0 1 0,0 1 0,0-1 0,6-2 0,14-4-654,0 1 0,1 1-1,28-4 1,22-6-5063,-23 2-1579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7.483"/>
    </inkml:context>
    <inkml:brush xml:id="br0">
      <inkml:brushProperty name="width" value="0.025" units="cm"/>
      <inkml:brushProperty name="height" value="0.025" units="cm"/>
    </inkml:brush>
  </inkml:definitions>
  <inkml:trace contextRef="#ctx0" brushRef="#br0">84 114 15375,'-12'18'1720,"1"0"0,1 1 1,-9 22-1,13-24-1215,0 1 0,1-1-1,0 1 1,2 1 0,0-1 0,0 31 0,3-48-478,0 0 0,0-1 0,0 1 0,0 0 0,0-1 0,0 1 0,0 0 0,1-1 0,-1 1 0,0 0 0,1-1 0,-1 1 0,0 0 0,1-1 0,-1 1 0,1-1 0,-1 1 1,1-1-1,-1 1 0,1-1 0,-1 1 0,1-1 0,-1 1 0,1-1 0,0 0 0,-1 1 0,1-1 0,0 0 0,-1 0 0,1 0 0,0 1 0,-1-1 0,1 0 0,0 0 0,0 0 0,-1 0 0,1 0 0,0 0 0,-1 0 0,1 0 1,0-1-1,0 1 0,-1 0 0,1 0 0,0 0 0,-1-1 0,1 1 0,0 0 0,-1-1 0,1 0 0,36-19 1541,-24 9-1368,-1-1 1,0 0 0,-1-1 0,0-1 0,-1 0 0,-1 0 0,0-1 0,13-28-1,-13 21-97,-1-1 0,-1 1-1,0-1 1,-2-1 0,4-41-1,-19 98-515,6-22 414,0-1 0,1 1 1,0 0-1,1 0 0,-2 13 0,4-23 4,0 0-1,1-1 0,-1 1 1,0 0-1,1 0 0,-1-1 1,0 1-1,1 0 0,-1-1 1,1 1-1,-1-1 0,1 1 1,-1 0-1,1-1 0,-1 1 1,1-1-1,-1 1 0,1-1 1,0 0-1,-1 1 0,1-1 1,0 0-1,0 1 0,-1-1 1,1 0-1,0 0 0,0 1 1,-1-1-1,1 0 0,0 0 1,0 0-1,-1 0 0,1 0 1,0 0-1,0 0 0,-1-1 1,1 1-1,0 0 0,0 0 1,-1 0-1,1-1 0,1 0 1,35-11 300,-11-3-242,-2-2 1,0 0 0,41-37 0,-26 19-26,-39 35-49,0-1-1,0 1 1,1 0-1,-1 0 1,0-1-1,0 1 1,0 0-1,0 0 1,0 0 0,0 0-1,1-1 1,-1 1-1,0 0 1,0 0-1,0 0 1,0 0-1,1-1 1,-1 1-1,0 0 1,0 0 0,0 0-1,1 0 1,-1 0-1,0 0 1,0 0-1,0 0 1,1 0-1,-1 0 1,0 0-1,0 0 1,1 0-1,-1 0 1,0 0 0,0 0-1,0 0 1,1 0-1,-1 0 1,0 0-1,0 0 1,0 0-1,1 0 1,-1 0-1,0 0 1,0 1-1,0-1 1,1 0 0,-1 0-1,0 0 1,0 0-1,0 0 1,0 1-1,1-1 1,-1 0-1,0 0 1,0 0-1,0 1 1,0-1-1,-2 21-271,-17 36 252,15-49 23,-4 13-209,1 0 1,1 1 0,1-1 0,1 1 0,1 0-1,0 0 1,2 36 0,1-57 74,0 0 0,1 1 0,-1-1 0,0 0 0,1 1 0,-1-1 0,0 0 0,1 1 1,0-1-1,-1 0 0,1 0 0,0 1 0,0-1 0,0 0 0,-1 0 0,1 0 0,0 0 0,1 0 0,-1 0 0,0 0 0,1 0 0,18 6-4695,-5-6-2284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3.433"/>
    </inkml:context>
    <inkml:brush xml:id="br0">
      <inkml:brushProperty name="width" value="0.035" units="cm"/>
      <inkml:brushProperty name="height" value="0.035" units="cm"/>
    </inkml:brush>
  </inkml:definitions>
  <inkml:trace contextRef="#ctx0" brushRef="#br0">1 125 14699,'1'0'59,"0"1"0,-1-1 0,1 1-1,0-1 1,-1 1 0,1-1 0,0 1 0,-1 0-1,1-1 1,-1 1 0,1 0 0,-1 0 0,1 0-1,-1-1 1,0 1 0,1 0 0,-1 0 0,0 0-1,0 0 1,1-1 0,-1 1 0,0 2-1,1 1 77,14 50 615,30 91 794,-34-114-1189,2 1 0,23 40 1,-31-64-254,0 0 1,0 0 0,1 0-1,0-1 1,10 10 0,-14-16-72,-1 0-1,1 1 1,-1-1 0,1 0 0,-1 0-1,1 0 1,0 0 0,0 0 0,0 0-1,-1 0 1,1-1 0,0 1 0,0-1-1,0 1 1,0-1 0,0 0 0,0 0-1,0 0 1,0 0 0,0 0 0,0 0-1,0 0 1,0-1 0,0 1 0,0-1-1,0 1 1,-1-1 0,1 0 0,0 0-1,0 0 1,2-2 0,1-1 51,0 0 0,-1-1 1,0 1-1,0-1 0,0 0 0,-1 0 1,0 0-1,0-1 0,3-6 0,19-58 562,-21 57-515,14-43 302,-3-1 0,-2-1 1,-3 0-1,5-107 0,-16 156-2232,-1 16 1253,-1 16 114,3-3-235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7.823"/>
    </inkml:context>
    <inkml:brush xml:id="br0">
      <inkml:brushProperty name="width" value="0.025" units="cm"/>
      <inkml:brushProperty name="height" value="0.025" units="cm"/>
    </inkml:brush>
  </inkml:definitions>
  <inkml:trace contextRef="#ctx0" brushRef="#br0">1 128 15471,'0'0'4516,"46"7"-2818,3-7 127,17 0-447,17 0-353,13-7-129,6 1-447,-1-2-353,-2 0-64,-12-1-224,-14-4-577,-19 0-96,-9-3-224,-17-1-705,-16-3-3330,-6 2-6920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8.247"/>
    </inkml:context>
    <inkml:brush xml:id="br0">
      <inkml:brushProperty name="width" value="0.025" units="cm"/>
      <inkml:brushProperty name="height" value="0.025" units="cm"/>
    </inkml:brush>
  </inkml:definitions>
  <inkml:trace contextRef="#ctx0" brushRef="#br0">158 81 14862,'-2'8'3022,"-7"76"1983,14 53-2317,-1-22-2102,-4-108-611,-1 0-1,0 0 1,-1 0-1,0 0 1,0 0-1,0 0 0,-1-1 1,0 1-1,0-1 1,-6 9-1,8-12-53,0-1 1,-1 0-1,1 0 1,-1 0-1,1 0 0,-1-1 1,0 1-1,1 0 1,-1-1-1,0 1 0,0-1 1,0 1-1,0-1 1,-1 0-1,1 0 1,0 0-1,0 0 0,-1 0 1,1-1-1,-1 1 1,1-1-1,0 1 0,-1-1 1,1 0-1,-1 0 1,1 0-1,-1 0 0,1-1 1,0 1-1,-1-1 1,1 1-1,-1-1 0,1 0 1,-3-1-1,1-1 29,1 0 0,-1 0-1,1 0 1,0-1 0,-1 1-1,2-1 1,-1 0 0,0 0 0,1 0-1,-1 0 1,1 0 0,1 0-1,-1-1 1,0 1 0,1-1 0,0 1-1,0-1 1,0-5 0,-2-14 40,0-1 1,2-26 0,1 47 5,1-13 96,0 1 1,1-1-1,0 1 1,2 0-1,0 0 1,0 0-1,2 0 1,0 1-1,0-1 1,2 2-1,0-1 1,0 1-1,2 0 1,20-23-1,-22 28 97,1 0-1,0 1 1,1 0 0,0 0-1,0 1 1,0 1 0,1 0-1,0 0 1,0 1 0,1 1-1,-1-1 1,1 2-1,0 0 1,0 0 0,1 1-1,-1 1 1,0 0 0,1 0-1,-1 1 1,22 4 0,-26-3-175,1 1 0,-1 1 0,1 0 1,-1 0-1,0 1 0,0 0 0,-1 0 0,1 0 1,13 12-1,-18-14-13,0 1 0,0-1 0,0 1 0,0 0 0,-1 0-1,1 0 1,-1 0 0,0 1 0,0-1 0,0 1 0,0-1 0,0 1 0,-1-1 0,0 1 0,1 0 0,-2 0 0,1 0 0,0 0 0,-1 0 0,1 0-1,-1-1 1,0 1 0,-1 0 0,0 5 0,-1-5 45,0 0 0,0 0-1,-1-1 1,1 1 0,-1-1 0,0 1-1,0-1 1,0 0 0,0 0 0,-1 0-1,0-1 1,1 1 0,-1-1 0,0 0 0,0 0-1,0 0 1,0 0 0,0-1 0,0 1-1,-6 0 1,-8 3 208,0-1-1,-1-1 1,-26 2-1,33-4-539,-1 0 465,0 0 0,0-1 0,0-1 0,-13-2 1,22 3-342,1-1 0,0 0 1,0 0-1,0 0 1,0-1-1,0 1 0,0-1 1,1 1-1,-4-3 0,4 2-223,1 1 0,-1-1 0,1 1 0,0-1-1,-1 0 1,1 0 0,0 0 0,0 0 0,0 0-1,0 0 1,0 0 0,1 0 0,-1 0-1,0-4 1,0-15-7473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19.774"/>
    </inkml:context>
    <inkml:brush xml:id="br0">
      <inkml:brushProperty name="width" value="0.025" units="cm"/>
      <inkml:brushProperty name="height" value="0.025" units="cm"/>
    </inkml:brush>
  </inkml:definitions>
  <inkml:trace contextRef="#ctx0" brushRef="#br0">102 0 9065,'0'0'9710,"-10"11"-8327,-1 3-1268,1 0 0,1 0 0,0 1 0,0 1 0,1-1 0,1 1 0,1 0 0,1 1 0,0 0 0,-5 32 0,9-40-111,0 0 1,0-1-1,1 1 0,0 0 1,1-1-1,0 1 0,4 14 1,-4-21 1,0 1 1,1-1-1,-1 1 1,1-1-1,-1 0 1,1 1 0,0-1-1,0 0 1,0 0-1,0 0 1,0-1 0,0 1-1,0 0 1,1-1-1,-1 0 1,1 1-1,-1-1 1,1 0 0,0 0-1,-1 0 1,1-1-1,0 1 1,-1-1 0,1 1-1,0-1 1,0 0-1,4-1 1,2 1 100,0 0 1,-1-1-1,0 0 1,1-1-1,-1 0 1,0 0-1,0 0 1,0-1-1,0-1 0,0 1 1,-1-1-1,11-7 1,4-6 710,-1 0 0,29-31-1,-38 36 15,-11 56-363,-1-41-461,0 0-1,0 0 1,0 1 0,0-1-1,0 0 1,1 0-1,0 0 1,-1 0-1,1 0 1,0 0-1,0 0 1,1-1 0,1 5-1,-1-6 1,-1 0 0,0 0 0,1 0-1,0-1 1,-1 1 0,1 0 0,-1 0 0,1-1 0,0 1 0,0-1-1,-1 0 1,1 1 0,0-1 0,0 0 0,-1 0 0,1 0-1,0 0 1,0 0 0,-1-1 0,1 1 0,0 0 0,0-1-1,-1 0 1,1 1 0,1-2 0,9-2 35,-1-2 0,0 1 0,-1-1 0,1-1 0,-1 1 0,15-15 0,-18 15-65,0 0 0,0 0 0,0 0 0,0 1 0,1 0 1,0 1-1,0 0 0,1 0 0,-1 1 0,1 0 0,-1 0 0,1 1 0,18-2 1,-26 4-52,1 0 0,-1 1 0,0-1 0,1 0 0,-1 1 0,0 0 1,0-1-1,1 1 0,-1 0 0,0 0 0,0-1 0,0 1 0,0 0 0,0 0 1,0 0-1,0 0 0,0 0 0,0 1 0,-1-1 0,1 0 0,0 0 0,-1 1 1,1-1-1,-1 0 0,1 1 0,-1 1 0,1-1-244,-1 0 1,1-1-1,0 1 0,-1 0 1,1-1-1,0 1 0,0 0 0,0-1 1,0 1-1,0-1 0,1 1 1,-1-1-1,0 0 0,1 0 1,-1 1-1,0-1 0,1 0 1,0 0-1,-1 0 0,1-1 0,0 1 1,-1 0-1,1-1 0,0 1 1,2 0-1,17-1-5753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108"/>
    </inkml:context>
    <inkml:brush xml:id="br0">
      <inkml:brushProperty name="width" value="0.025" units="cm"/>
      <inkml:brushProperty name="height" value="0.025" units="cm"/>
    </inkml:brush>
  </inkml:definitions>
  <inkml:trace contextRef="#ctx0" brushRef="#br0">104 118 9929,'0'0'12199,"-11"6"-11954,4-1-238,0-1 1,0 2-1,1-1 0,0 1 0,0-1 0,0 2 1,1-1-1,-1 1 0,2 0 0,-1 0 0,1 0 1,0 0-1,0 1 0,1 0 0,0 0 0,1 0 0,0 0 1,0 0-1,0 0 0,1 0 0,0 1 0,1 16 1,0-24 2,1 0-1,-1 1 1,0-1 0,1 0 0,-1 1 0,0-1 0,1 0 0,0 0 0,-1 0 0,1 0-1,0 1 1,-1-1 0,1 0 0,0 0 0,0 0 0,0-1 0,0 1 0,0 0 0,0 0-1,0 0 1,0-1 0,0 1 0,0 0 0,3 0 0,-1 0 9,0-1 0,1 1-1,-1-1 1,0 0 0,0 1 0,1-2 0,-1 1 0,0 0 0,7-2 0,0-1 35,0 0 1,1-1-1,-1 0 1,0 0-1,11-8 1,3-6-47,0-1-1,-2-1 1,-1-1 0,0 0-1,22-32 1,55-92 4009,-105 159-4011,-1 0 1,2 0 0,0 0 0,1 1 0,0 0-1,1 0 1,1 1 0,0-1 0,1 1 0,0 25-1,2-39-98,0 1 0,0 0 0,1-1 0,-1 1-1,0 0 1,1-1 0,0 1 0,0-1 0,0 1-1,0-1 1,0 1 0,0-1 0,1 0 0,-1 1-1,1-1 1,0 0 0,1 2 0,0-2-372,-1-1 0,0 1 0,1 0 0,-1-1 0,1 0 0,-1 0 0,1 1 0,0-1 0,0-1 0,3 2 0,23 0-6919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482"/>
    </inkml:context>
    <inkml:brush xml:id="br0">
      <inkml:brushProperty name="width" value="0.025" units="cm"/>
      <inkml:brushProperty name="height" value="0.025" units="cm"/>
    </inkml:brush>
  </inkml:definitions>
  <inkml:trace contextRef="#ctx0" brushRef="#br0">1 0 13100,'0'0'-4516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0.830"/>
    </inkml:context>
    <inkml:brush xml:id="br0">
      <inkml:brushProperty name="width" value="0.025" units="cm"/>
      <inkml:brushProperty name="height" value="0.025" units="cm"/>
    </inkml:brush>
  </inkml:definitions>
  <inkml:trace contextRef="#ctx0" brushRef="#br0">184 0 10730,'0'0'12631,"-5"13"-10763,-12 35-487,-5 19-222,-37 75 1,27-90-1066,22-38-68,1 1 0,0 0-1,-10 28 1,18-43-23,1 1 0,0-1-1,0 1 1,0-1 0,0 1-1,0-1 1,0 0 0,0 1-1,0-1 1,0 1 0,0-1-1,0 1 1,0-1 0,0 1 0,0-1-1,0 0 1,1 1 0,-1-1-1,0 1 1,0-1 0,0 0-1,1 1 1,-1-1 0,0 0-1,1 1 1,-1-1 0,0 0-1,1 1 1,-1-1 0,0 0-1,1 0 1,-1 1 0,0-1 0,1 0-1,-1 0 1,1 1 0,24 2 137,36-9 104,-53 5-221,155-8 247,-29 3-4896,-101 0-488,-7-4-2205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1.174"/>
    </inkml:context>
    <inkml:brush xml:id="br0">
      <inkml:brushProperty name="width" value="0.025" units="cm"/>
      <inkml:brushProperty name="height" value="0.025" units="cm"/>
    </inkml:brush>
  </inkml:definitions>
  <inkml:trace contextRef="#ctx0" brushRef="#br0">133 67 13068,'0'0'7266,"-7"14"-5755,-29 63 827,-50 156 0,86-232-2298,-1 0 0,1 1 0,-1-1 0,1 0 0,0 0 0,-1 0 0,1 0 0,0 0 0,0 0 0,0 0 0,0 0 0,0 1 0,0-1 0,0 0 0,0 0 0,0 0 1,1 0-1,-1 0 0,0 0 0,1 2 0,14-14 1224,17-38-358,-20 19-971,0-1 1,-3-1-1,0 0 0,-2-1 1,-2 1-1,-1-1 0,-1 0 1,-2-44-1,-5 55-84,-5 31-19,-5 34 111,13-40 67,0 0 0,1 1 1,-1-1-1,1 1 0,0-1 0,0 0 0,1 1 0,-1-1 0,0 1 0,1-1 0,0 0 0,0 1 0,0-1 0,0 0 0,1 0 0,-1 0 0,1 0 0,0 0 0,0 0 0,0 0 0,0-1 0,4 5 0,-2-4 10,1-1 0,-1 1-1,1-1 1,-1 0-1,1-1 1,0 1 0,-1-1-1,1 0 1,0 0-1,0 0 1,0-1 0,0 1-1,0-1 1,0 0-1,7-2 1,-2 1 11,0-1 0,-1 0 0,1-1 0,-1 0 0,0 0 0,0-1 0,0 0 0,0-1 1,-1 0-1,9-6 0,-1-2 9,1 0 0,-2-1 0,23-26 0,-48 75-579,5-24 431,-35 109 301,37-108-553,1-1 0,0 1 0,0 0 0,1 0 0,1 0 0,0-1 0,1 1 0,2 18 0,-2-29 10,-1 0 1,0 1 0,1-1 0,-1 0 0,1 0-1,-1 1 1,1-1 0,-1 0 0,1 0 0,0 0-1,0 0 1,0 0 0,0 0 0,-1 0 0,1 0-1,2 1 1,23 6-11283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132"/>
    </inkml:context>
    <inkml:brush xml:id="br0">
      <inkml:brushProperty name="width" value="0.025" units="cm"/>
      <inkml:brushProperty name="height" value="0.025" units="cm"/>
    </inkml:brush>
  </inkml:definitions>
  <inkml:trace contextRef="#ctx0" brushRef="#br0">17 124 9897,'0'0'14398,"-3"8"-14291,0-1-94,1 0 0,-1 1 0,2-1 0,-1 1 1,1-1-1,0 13 0,1-18-8,0 0 1,0 0-1,0 1 1,1-1-1,-1 0 1,1 0-1,-1 0 1,1 0-1,0 0 0,0 0 1,0 0-1,0 0 1,0 0-1,0 0 1,1 0-1,-1-1 1,1 1-1,-1 0 1,1-1-1,0 1 1,-1-1-1,1 0 0,0 0 1,0 0-1,0 0 1,0 0-1,0 0 1,0 0-1,0 0 1,0-1-1,0 1 1,3 0-1,4 0 104,0-1 0,0 0 1,0 0-1,0 0 0,0-1 0,0 0 1,-1-1-1,1 0 0,0-1 0,-1 1 1,0-2-1,1 1 0,-1-1 0,-1 0 1,1-1-1,-1 0 0,1 0 0,-1 0 1,-1-1-1,1 0 0,-1-1 0,0 1 1,0-1-1,-1-1 0,0 1 0,0 0 1,5-15-1,-3-5 100,-7 44-429,0-13 218,0 0 0,0 0 0,0 0 0,0 0 0,1 0 0,0 0 0,0 0 0,0 0 0,0 0 0,1-1 0,-1 1 0,1 0 0,0-1 0,0 1 0,5 5 0,-4-6 15,1-1 0,-1 1 0,1-1 0,-1 0 0,1 0 0,0 0 0,0 0 0,0-1 0,0 0 0,0 0 0,0 0 0,0 0 0,1 0 0,-1-1 0,8 0 0,-4 0 74,0-1 0,0 0 0,0 0 0,-1-1 0,1 0-1,0 0 1,-1-1 0,0 1 0,1-2 0,-1 1 0,0-1 0,-1 0-1,1-1 1,-1 1 0,7-8 0,-7 7-59,-2 1-1,1-1 1,-1 0 0,1-1 0,-2 1-1,1-1 1,0 1 0,-1-1 0,0 0-1,-1-1 1,1 1 0,-1 0-1,0-1 1,-1 1 0,1-1 0,-1 0-1,-1 1 1,1-10 0,-1 15-29,0 1-1,0-1 1,0 0 0,0 1-1,-1-1 1,1 1 0,0-1 0,0 0-1,0 1 1,0-1 0,-1 1-1,1-1 1,0 0 0,-1 1 0,1-1-1,0 1 1,-1-1 0,1 1-1,-1-1 1,1 1 0,-1 0 0,1-1-1,-1 1 1,1 0 0,-1-1 0,1 1-1,-1 0 1,1-1 0,-1 1-1,0 0 1,1 0 0,-2-1 0,-25 7-146,20-3 99,0 0 0,0 1 1,1 0-1,-1 0 0,-6 6 1,5-2 31,1 0-1,0 1 1,1-1 0,-6 11 0,10-16 16,0 0 1,0 0-1,1 0 0,0 0 1,-1 0-1,1 0 0,1 0 1,-1 0-1,0 0 0,1 1 0,-1-1 1,1 0-1,0 0 0,0 1 1,0-1-1,1 0 0,-1 1 1,2 3-1,-1-6 1,0 0 0,-1 0 0,1 0 0,0 0 0,0 0 0,1 0 0,-1 0 0,0 0 0,0 0 1,0-1-1,0 1 0,1-1 0,-1 1 0,0 0 0,1-1 0,-1 0 0,0 1 0,1-1 0,-1 0 0,1 0 0,1 0 0,35 1 63,-27-2-50,56-1 68,-43 0-158,0 1 0,-1 1 1,1 1-1,0 1 0,32 7 0,-35 2-174,-11-7 1509,-13-28-330,-2 9-862,0 1-1,-1 0 1,-8-14 0,8 19-405,1 0 0,1-1 0,0 1 0,0-1-1,0 0 1,2 0 0,-1 0 0,-1-14 0,5 24-8,-1-1 1,1 0 0,-1 0 0,1 0 0,0 1 0,-1-1-1,1 0 1,0 1 0,0-1 0,-1 1 0,1-1 0,0 1-1,0-1 1,0 1 0,0 0 0,-1-1 0,1 1 0,0 0-1,0 0 1,0-1 0,0 1 0,0 0 0,0 0-1,0 0 1,0 0 0,0 0 0,0 1 0,0-1 0,0 0-1,0 0 1,1 1 0,5 0-2067,22-1-8153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479"/>
    </inkml:context>
    <inkml:brush xml:id="br0">
      <inkml:brushProperty name="width" value="0.025" units="cm"/>
      <inkml:brushProperty name="height" value="0.025" units="cm"/>
    </inkml:brush>
  </inkml:definitions>
  <inkml:trace contextRef="#ctx0" brushRef="#br0">172 19 16207,'0'0'7325,"-9"-4"-5318,3 1-1838,-1 1-1,0 0 1,0 0 0,1 0 0,-1 1-1,0 0 1,-1 0 0,1 0 0,-8 2-1,11-1-156,0 1 0,0-1-1,0 1 1,0 0 0,1 1-1,-1-1 1,0 1-1,1-1 1,-1 1 0,1 0-1,-1 1 1,1-1-1,0 0 1,0 1 0,0 0-1,0 0 1,1 0 0,-1 0-1,1 0 1,0 0-1,-3 5 1,4-6-26,-1 0 0,1 0 1,0 0-1,0 0 0,0 0 0,0 0 0,0 0 1,1 0-1,-1 1 0,1-1 0,-1 0 0,1 0 1,0 1-1,0-1 0,0 0 0,0 1 1,0-1-1,0 0 0,1 0 0,-1 1 0,1-1 1,-1 0-1,1 0 0,0 0 0,0 0 0,0 0 1,0 0-1,1 0 0,-1 0 0,0 0 0,1 0 1,-1-1-1,1 1 0,0 0 0,-1-1 0,3 2 1,8 4-170,-1-1 0,1-1 0,0 1 0,0-2 0,19 5 0,14 7-1086,-41-14 1175,0-1 0,0 2 0,0-1 0,0 0 1,0 1-1,0 0 0,0 0 0,-1 0 1,0 0-1,0 0 0,4 5 0,-7-8 107,0 1 0,1 0 0,-1-1-1,0 1 1,0 0 0,1 0 0,-1-1-1,0 1 1,0 0 0,0 0 0,0-1 0,0 1-1,0 0 1,0-1 0,0 1 0,0 0-1,0 0 1,-1-1 0,1 1 0,0 0 0,0-1-1,-1 1 1,1 0 0,0-1 0,-1 1 0,0 0-1,-1 1 82,0 0 0,0 0 0,0-1 0,0 1 0,-1-1 0,1 1 0,0-1 0,-1 0 0,1 0 0,-1 0 0,-3 0 0,-52 13 814,53-13-1101,0 0 1,1 0 0,-1-1 0,0 0-1,0 0 1,0 0 0,0 0 0,0-1 0,0 0-1,-5-1 1,10 1-185,-1 0 0,0 0 1,0 1-1,1-1 0,-1 0 0,1 0 0,-1 0 0,1 0 0,-1 0 1,1 0-1,0 0 0,-1 0 0,1 0 0,0 0 0,0 0 1,0 0-1,0 0 0,0 0 0,0-1 0,0 1 0,0 0 0,0 0 1,0 0-1,1 0 0,-1 0 0,1-1 0,8-19-11688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2.898"/>
    </inkml:context>
    <inkml:brush xml:id="br0">
      <inkml:brushProperty name="width" value="0.025" units="cm"/>
      <inkml:brushProperty name="height" value="0.025" units="cm"/>
    </inkml:brush>
  </inkml:definitions>
  <inkml:trace contextRef="#ctx0" brushRef="#br0">126 233 14510,'0'0'7756,"-10"1"-6597,5 0-1103,-1-1 1,1 2 0,-1-1-1,1 0 1,-1 1 0,1 0-1,0 1 1,0-1-1,0 1 1,0 0 0,1 0-1,-1 0 1,1 1 0,0-1-1,0 1 1,0 0-1,0 1 1,1-1 0,-1 0-1,1 1 1,0 0 0,1 0-1,-1 0 1,1 0-1,0 0 1,0 1 0,-1 7-1,2-10-50,1-1 0,0 0 0,-1 0 0,1 0-1,0 0 1,0 1 0,1-1 0,-1 0 0,0 0-1,1 0 1,-1 0 0,1 0 0,0 0 0,-1 1-1,1-1 1,0-1 0,0 1 0,1 0 0,-1 0-1,0 0 1,3 3 0,0-3 4,-1 0 0,0 0-1,0 0 1,1 0 0,-1 0 0,1-1-1,0 1 1,-1-1 0,1 0 0,0 0 0,6 0-1,3 0 24,-1 0 0,1-1 0,0-1 0,-1 0 0,1-1 0,24-6-1,-23 3-66,0-1 0,0-1 0,-1 0 0,0-1 0,-1 0 0,1-1 0,-2 0-1,1-1 1,-1 0 0,-1-1 0,0-1 0,15-20 0,-18 22 24,0 0 0,-1 0 1,0-1-1,-1 0 0,0 0 1,-1 0-1,0 0 0,0-1 0,-2 0 1,1 0-1,-1 0 0,-1 0 1,0 0-1,-1 0 0,0 0 1,-3-14-1,3 23 26,-1 0 0,0 1 0,1-1 0,-1 1 0,0-1 1,0 1-1,-1-1 0,1 1 0,-1-1 0,1 1 0,-1 0 0,0 0 0,1 0 0,-1 0 0,0 0 1,0 0-1,-1 0 0,1 1 0,0-1 0,-1 1 0,1 0 0,0 0 0,-1-1 0,0 2 0,1-1 1,-1 0-1,0 0 0,1 1 0,-1-1 0,0 1 0,1 0 0,-1 0 0,0 0 0,0 0 1,1 1-1,-5 0 0,-1 0-18,0 1 0,1 0 0,-1 1 0,0-1-1,1 1 1,0 1 0,0-1 0,0 1 0,0 0 0,1 1 0,-9 7 0,8-5 62,1 0 0,0 0 0,0 1 0,1 0 0,0 0 0,-5 11 0,9-17-39,0-1-1,0 1 0,0 0 1,0 0-1,1 0 0,-1 0 1,1 0-1,-1-1 1,1 1-1,0 0 0,-1 0 1,1 0-1,0 0 1,0 0-1,1 0 0,-1 0 1,0 0-1,1 0 1,-1 0-1,1 0 0,-1 0 1,1 0-1,0-1 0,0 1 1,0 0-1,0 0 1,0-1-1,0 1 0,1-1 1,-1 1-1,0-1 1,1 1-1,-1-1 0,1 0 1,-1 0-1,3 1 1,9 3-121,0 0 0,0-2 1,1 1-1,0-2 0,-1 0 1,1 0-1,28-2 0,-22 1-1376,-1 0 0,39 7-1,-55-8 1426,-1 1 1,0-1-1,0 1 0,1 0 0,-1 0 1,0 0-1,0 0 0,0 0 0,0 0 1,0 0-1,0 1 0,0-1 0,0 1 1,0 0-1,-1-1 0,1 1 0,-1 0 0,1 0 1,-1 0-1,0 0 0,1 0 0,-1 0 1,0 0-1,-1 1 0,1-1 0,0 0 1,-1 0-1,1 1 0,0 4 0,-2 2 335,1 1 1,-2-1-1,1 1 0,-1-1 0,-1 0 0,-3 10 0,-1 7-461,6-26-311,1 6 321,16-5-11991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064"/>
    </inkml:context>
    <inkml:brush xml:id="br0">
      <inkml:brushProperty name="width" value="0.035" units="cm"/>
      <inkml:brushProperty name="height" value="0.035" units="cm"/>
    </inkml:brush>
  </inkml:definitions>
  <inkml:trace contextRef="#ctx0" brushRef="#br0">350 51 13659,'33'-51'2863,"-33"51"-2842,0 0 0,0 0 0,0 1 0,0-1 0,0 0 0,0 0 0,0 0 0,0 0 0,0 0 0,0 0-1,0 0 1,0 0 0,0 0 0,0 0 0,0 0 0,0 0 0,0 0 0,0 0 0,0 0 0,0 0 0,0 0 0,1 0 0,-1 1 0,0-1-1,0 0 1,0 0 0,0 0 0,0 0 0,0 0 0,0 0 0,0 0 0,0 0 0,0 0 0,0 0 0,0 0 0,1 0 0,-1 0 0,0 0 0,0 0-1,0-1 1,0 1 0,0 0 0,0 0 0,0 0 0,0 0 0,0 0 0,0 0 0,0 0 0,0 0 0,0 0 0,0 0 0,1 0 0,-1 0-1,0 0 1,0 0 0,0 0 0,0 0 0,0 0 0,0-1 0,0 1 0,0 0 0,-1 8 644,-9 20 535,-25 49 0,7-17-695,-34 84 561,-118 197 0,164-317-995,-29 34 0,45-57-86,0-1 1,0 0 0,0 1 0,0-1-1,-1 0 1,1 1 0,0-1-1,0 0 1,-1 0 0,1 1 0,0-1-1,0 0 1,-1 0 0,1 1-1,0-1 1,-1 0 0,1 0 0,0 0-1,-1 0 1,1 1 0,0-1-1,-1 0 1,1 0 0,-1 0 0,1 0-1,0 0 1,-1 0 0,1 0-1,0-10 351,10-21 47,6-12-387,7-10-3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242"/>
    </inkml:context>
    <inkml:brush xml:id="br0">
      <inkml:brushProperty name="width" value="0.025" units="cm"/>
      <inkml:brushProperty name="height" value="0.025" units="cm"/>
    </inkml:brush>
  </inkml:definitions>
  <inkml:trace contextRef="#ctx0" brushRef="#br0">29 1 13645,'0'0'10121,"-11"49"-9096,4-26-448,0-1-225,4-1-192,3-2-127,0-5-1187,0-6-2465,7-5-1922,2-3-6310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587"/>
    </inkml:context>
    <inkml:brush xml:id="br0">
      <inkml:brushProperty name="width" value="0.025" units="cm"/>
      <inkml:brushProperty name="height" value="0.025" units="cm"/>
    </inkml:brush>
  </inkml:definitions>
  <inkml:trace contextRef="#ctx0" brushRef="#br0">18 291 7815,'0'0'19288,"12"4"-19144,-12-4-143,4 2-2,0-1 0,1 1 0,-1-1 0,0 0 0,1 0 0,-1 0 0,1 0 0,-1-1 0,1 0 0,-1 0 0,1 0 0,-1 0 0,1-1 0,-1 0 0,1 0 0,-1 0 0,0 0 0,1-1 0,-1 0 0,0 0 0,7-4 0,-7 3-40,1-1 1,-1 1-1,0-1 1,0 0-1,-1 0 1,1 0-1,-1 0 1,0-1 0,4-7-1,-6 12 41,-1-1 0,1 0 1,-1 0-1,0 0 0,1 0 0,-1 0 0,0 0 1,0 0-1,0 0 0,0 0 0,0 0 0,0 0 1,0 1-1,0-1 0,0 0 0,0 0 0,0 0 1,-1 0-1,1 0 0,0 0 0,-1 0 0,0-1 1,0 1 0,0 0 0,-1 0 0,1 0 0,0 0 0,-1 0 0,1 1 0,-1-1 0,1 0 1,-1 1-1,1-1 0,-1 1 0,0-1 0,1 1 0,-1 0 0,1 0 0,-1 0 0,0 0 1,-1 0-1,-4 0 11,1 1 0,-1 0-1,1 0 1,0 1 0,0-1 0,-1 1 0,1 1 0,0-1 0,1 1 0,-1 0 0,0 0 0,1 1 0,0 0-1,0 0 1,0 0 0,0 0 0,1 1 0,-1 0 0,1 0 0,0 0 0,1 0 0,-1 1 0,1-1 0,0 1-1,1 0 1,-1 0 0,1 0 0,0 0 0,1 1 0,-1-1 0,1 0 0,0 1 0,1-1 0,0 1 0,0-1-1,0 0 1,1 1 0,1 8 0,0-12 16,0-1 0,0 1 0,0 0 1,0-1-1,0 0 0,1 1 0,-1-1 0,0 0 0,1 0 0,0-1 0,-1 1 0,1 0 0,0-1 1,0 0-1,0 0 0,0 0 0,0 0 0,0 0 0,0 0 0,1-1 0,-1 1 0,6-1 0,3 1-267,1 0 0,-1-1 0,0-1 0,21-3-1,-30 4-40,-1-1 0,1 0 0,0 0 0,-1 0 1,1 0-1,-1 0 0,0-1 0,1 1 0,-1-1 0,0 0 0,0 1 0,0-1 0,0 0 0,0 0 0,1-3 0,12-23-6558,-6-3-5051</inkml:trace>
  <inkml:trace contextRef="#ctx0" brushRef="#br0" timeOffset="1">52 1 16271,'0'0'6246,"28"51"-5989,-3-30-257,9-1-321,-1-3-1312,1-2-1666,-6-3-2371,-3-7-1120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3.999"/>
    </inkml:context>
    <inkml:brush xml:id="br0">
      <inkml:brushProperty name="width" value="0.025" units="cm"/>
      <inkml:brushProperty name="height" value="0.025" units="cm"/>
    </inkml:brush>
  </inkml:definitions>
  <inkml:trace contextRef="#ctx0" brushRef="#br0">118 2 4420,'0'0'13827,"0"-2"-12317,-2 6-1253,-3 11 207,0-1 1,1 1 0,1 0 0,-3 28 0,5-39-491,1 0 0,0-1 1,0 1-1,0-1 0,0 1 1,1 0-1,-1-1 1,1 1-1,0-1 0,0 1 1,0-1-1,1 1 1,-1-1-1,1 0 0,0 0 1,0 0-1,0 0 1,0 0-1,1 0 0,-1 0 1,1-1-1,-1 1 1,1-1-1,0 0 0,0 0 1,0 0-1,4 2 0,25 6-2170,18 6-3321,-48-15 5492,0 0 0,0-1-1,0 1 1,0 0 0,0 1-1,-1-1 1,1 0 0,0 0-1,-1 1 1,1-1 0,-1 1-1,0-1 1,1 1 0,-1 0-1,0 0 1,0-1 0,0 1-1,1 2 1,-2-2 330,0-1 0,0 1-1,0-1 1,0 0 0,0 1 0,-1-1 0,1 0-1,0 1 1,-1-1 0,1 0 0,-1 1-1,1-1 1,-1 0 0,0 0 0,0 0 0,1 1-1,-1-1 1,0 0 0,0 0 0,0 0 0,0-1-1,0 1 1,0 0 0,-1 0 0,1 0-1,0-1 1,0 1 0,-1-1 0,0 1 0,-45 17 2690,41-16-2439,-11 3-116,0 0 1,0-1-1,0 0 0,-1-2 1,1 0-1,-1-1 1,-24-2-1,41 1-586,1 0 1,-1 0-1,0-1 0,0 1 1,1-1-1,-1 1 0,0 0 0,1-1 1,-1 1-1,1-1 0,-1 0 1,1 1-1,-1-1 0,1 1 1,-1-1-1,1 0 0,-1 1 1,1-1-1,0 0 0,-1 0 0,1 1 1,0-1-1,0 0 0,0 0 1,-1 0-1,1 1 0,0-1 1,0 0-1,0 0 0,0 1 0,0-1 1,1 0-1,-1 0 0,0 0 1,0 1-1,0-1 0,1-1 1,11-30-8540,12 6-1773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4.363"/>
    </inkml:context>
    <inkml:brush xml:id="br0">
      <inkml:brushProperty name="width" value="0.025" units="cm"/>
      <inkml:brushProperty name="height" value="0.025" units="cm"/>
    </inkml:brush>
  </inkml:definitions>
  <inkml:trace contextRef="#ctx0" brushRef="#br0">174 0 17553,'0'0'5861,"-34"49"-5220,25-14-1,2 1-223,4 5-257,1-2-64,2 1-96,0-3 64,0-4-64,2-8-416,3-5-417,0-7-256,-1-8-801,-3-5-1121</inkml:trace>
  <inkml:trace contextRef="#ctx0" brushRef="#br0" timeOffset="1">30 242 11018,'0'0'8456,"-30"-51"-6470,34 43-576,17 0-642,7 3-223,4 0-353,4 1-192,1 0-64,2-3-1794,1-6-3491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4.793"/>
    </inkml:context>
    <inkml:brush xml:id="br0">
      <inkml:brushProperty name="width" value="0.025" units="cm"/>
      <inkml:brushProperty name="height" value="0.025" units="cm"/>
    </inkml:brush>
  </inkml:definitions>
  <inkml:trace contextRef="#ctx0" brushRef="#br0">203 53 15054,'0'0'2733,"0"-7"188,0 5-2790,0 0 0,0 0 1,0 0-1,0 1 1,0-1-1,-1 0 0,1 0 1,-1 1-1,1-1 1,-1 0-1,0 0 0,1 1 1,-1-1-1,0 1 1,0-1-1,0 1 0,-1-1 1,1 1-1,0 0 1,0 0-1,-1-1 0,1 1 1,-1 0-1,-1-1 1,-1 1 3,1 0 1,-1 0 0,1 0 0,-1 0 0,0 1 0,1-1-1,-1 1 1,0 0 0,1 0 0,-1 1 0,0-1-1,1 1 1,-1-1 0,-7 4 0,7-3-105,-1 1 0,0 0 0,1 0 0,0 1 0,-1 0 0,1-1 1,0 1-1,0 0 0,0 1 0,1-1 0,-1 1 0,1 0 0,0 0 0,0 0 0,0 0 0,1 0 0,-1 1 0,1-1 0,0 1 1,0-1-1,1 1 0,-1 0 0,1 0 0,0 0 0,1 0 0,-1 0 0,1 7 0,0-11-93,0 0-1,0 0 1,1 0 0,-1 0-1,0 0 1,1 0-1,-1 0 1,1 0 0,0 0-1,-1 0 1,1 0-1,0 0 1,-1 0 0,1 0-1,0 0 1,0-1-1,0 1 1,0 0 0,-1-1-1,1 1 1,0-1 0,0 1-1,0-1 1,1 1-1,-1-1 1,1 1 0,38 6-458,-16-3 450,-20-3 91,-1 0 0,1 0 1,-1 0-1,0 1 0,0-1 0,0 1 1,1 0-1,-2 0 0,1 0 0,0 0 1,0 1-1,-1-1 0,1 1 0,-1 0 1,0-1-1,0 1 0,0 0 0,0 0 1,0 1-1,-1-1 0,1 0 0,-1 1 1,0-1-1,0 0 0,0 1 0,-1-1 1,1 1-1,-1-1 0,0 1 0,0 0 1,0-1-1,0 1 0,0-1 0,-1 1 1,0-1-1,0 1 0,0-1 0,0 1 1,0-1-1,-1 0 0,1 0 0,-1 0 1,0 0-1,0 0 0,0 0 0,0 0 1,-1 0-1,1-1 0,-1 1 0,-5 3 1,-1-1 139,1 0 0,-1 0 1,0-1-1,0 0 1,0-1-1,0 0 0,-1-1 1,0 0-1,1 0 0,-1-1 1,0 0-1,-10 0 1,20-1-156,-1 0 1,0 0-1,0 0 1,0 0 0,0 0-1,1 0 1,-1 0 0,0 0-1,0 0 1,0-1-1,1 1 1,-1 0 0,0 0-1,0-1 1,0 1-1,1-1 1,-1 1 0,0-1-1,1 1 1,-1-1 0,0 1-1,1-1 1,-1 1-1,1-1 1,-1 0 0,1 1-1,-1-1 1,1 0-1,-1 1 1,1-2 0,-1 0-80,1 1 0,0-1 0,0 0 0,0 0 0,1 1 0,-1-1 0,0 0 0,1 0 0,-1 1 0,1-1 0,-1 0 0,1 1 0,1-3 0,2-4-628,1 1 1,0 0 0,0 0-1,12-12 1,4 0-3979,44-29 0,-11 13-1188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5.137"/>
    </inkml:context>
    <inkml:brush xml:id="br0">
      <inkml:brushProperty name="width" value="0.025" units="cm"/>
      <inkml:brushProperty name="height" value="0.025" units="cm"/>
    </inkml:brush>
  </inkml:definitions>
  <inkml:trace contextRef="#ctx0" brushRef="#br0">82 131 8712,'0'0'14030,"-39"75"-12429,19-36-96,6 6-383,5-5-258,9-6-287,0-8-449,16-10 0,7-8-64,4-8-96,-3-1-448,1-15-705,-5-2-1538,-4-7-1441,-4-7-3043</inkml:trace>
  <inkml:trace contextRef="#ctx0" brushRef="#br0" timeOffset="1">145 0 17745,'0'0'7495,"57"49"-9897,-23-35-962,5 4-3010,-1-1-4676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5.511"/>
    </inkml:context>
    <inkml:brush xml:id="br0">
      <inkml:brushProperty name="width" value="0.025" units="cm"/>
      <inkml:brushProperty name="height" value="0.025" units="cm"/>
    </inkml:brush>
  </inkml:definitions>
  <inkml:trace contextRef="#ctx0" brushRef="#br0">216 290 11883,'0'0'8899,"-10"-2"-7164,1 1-1585,0-1 0,0 1 0,-1 1 0,1-1-1,0 2 1,0-1 0,0 1 0,0 1 0,0-1 0,0 1-1,0 1 1,0 0 0,1 0 0,-13 7 0,15-5 56,0-1-1,0 1 1,1 1 0,-1-1 0,1 1 0,-5 7 0,8-10-134,1 0 0,-1 0-1,0 0 1,1 0 0,0 0 0,0 0 0,0 0 0,0 0 0,0 0 0,0 0 0,1 1 0,0-1 0,0 0 0,0 1 0,0-1 0,1 6 0,-1-7-68,1-1 1,0 0 0,0 1 0,-1-1 0,1 0 0,0 0 0,0 0 0,0 0-1,0 0 1,0 0 0,0 0 0,0 0 0,1 0 0,-1 0 0,0 0 0,0-1-1,1 1 1,-1-1 0,1 1 0,-1-1 0,0 1 0,1-1 0,-1 0 0,1 0-1,1 1 1,45 0 96,-36-1-67,6-1-34,0-1 0,0-1 0,0-1 0,0 0-1,-1-1 1,0-1 0,0-1 0,0 0 0,-1-1 0,0-1-1,-1 0 1,0-1 0,19-17 0,-22 17-3,0 0 0,0-1-1,-1-1 1,0 0 0,-1-1 0,-1 1 0,0-2-1,-1 0 1,0 0 0,-1 0 0,-1-1 0,0 0-1,-1 0 1,0 0 0,3-23 0,-8 35 2,1 0-1,-1-1 1,1 1 0,-1-1 0,0 1 0,0-1-1,-1 1 1,1-1 0,-1 1 0,1-1 0,-1 1-1,0 0 1,-1 0 0,1-1 0,0 1 0,-1 0-1,0 0 1,0 0 0,0 0 0,0 0 0,0 1-1,0-1 1,-1 1 0,1-1 0,-1 1 0,0 0-1,0 0 1,0 0 0,0 0 0,0 1 0,0-1-1,0 1 1,0 0 0,-1 0 0,1 0-1,-1 0 1,1 1 0,0-1 0,-1 1 0,1 0-1,-5 0 1,-1 0-12,0 0 0,0 1 0,0 0 0,0 1 0,0 0 0,0 0 0,0 1 0,0 0 0,1 1 0,0 0 0,-1 0 0,1 1 0,1 0 0,-14 10 0,18-12 17,0-1 0,1 0 0,-1 1 1,0 0-1,1 0 0,0 0 0,0 0 0,0 0 0,0 0 0,0 0 0,1 1 0,-1-1 0,1 1 0,0-1 0,0 1 0,0 0 0,1-1 0,-1 1 1,1 6-1,1-6-3,0-1 1,0 1 0,1-1 0,0 1 0,-1-1-1,1 0 1,1 0 0,-1 0 0,0 0 0,1 0-1,-1 0 1,1-1 0,0 1 0,0-1 0,0 0-1,0 0 1,0 0 0,0 0 0,6 2 0,-1 0-12,13 7-211,0 1 0,0 0-1,-1 2 1,-1 0-1,22 20 1,-38-30 81,1-1-1,-1 1 1,0 0-1,0 0 1,0 0 0,0 1-1,-1-1 1,0 0 0,0 1-1,0 0 1,0 0-1,-1-1 1,1 1 0,-1 0-1,-1 0 1,1 0 0,-1 0-1,0 0 1,0 0 0,0 1-1,-1-1 1,1 0-1,-1 0 1,-1-1 0,1 1-1,-1 0 1,1 0 0,-1-1-1,-1 1 1,1-1 0,-4 6-1,-5 7-5331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6.434"/>
    </inkml:context>
    <inkml:brush xml:id="br0">
      <inkml:brushProperty name="width" value="0.025" units="cm"/>
      <inkml:brushProperty name="height" value="0.025" units="cm"/>
    </inkml:brush>
  </inkml:definitions>
  <inkml:trace contextRef="#ctx0" brushRef="#br0">144 127 9289,'5'-10'1884,"-1"3"-1386,0 1 222,-1-1 0,0 1 0,0-1 0,0 0 0,-1 0 0,0 0 1,0 0-1,-1 0 0,0-1 0,1-13 0,-3 20-591,1-1 0,-1 1-1,1 0 1,-1 0 0,0 0 0,0 0 0,1 0 0,-1 0-1,0 0 1,0 0 0,0 0 0,0 0 0,0 1 0,0-1-1,0 0 1,0 1 0,-1-1 0,1 0 0,0 1 0,0 0-1,0-1 1,-1 1 0,1 0 0,0-1 0,-1 1 0,1 0-1,0 0 1,0 0 0,-1 0 0,-1 1 0,-3-1 41,1 0 1,0 1 0,-1-1 0,1 1-1,-1 1 1,-6 2 0,5-1-139,0 2 1,0-1-1,1 1 1,0 0-1,0 0 1,0 0-1,0 1 1,1 0-1,0 0 1,0 1-1,1-1 1,-1 1-1,1 0 1,1 0 0,0 1-1,0-1 1,0 1-1,1-1 1,0 1-1,0 0 1,0 8-1,2-15-23,0 0 0,0 0 0,0 0 0,0 0 0,0 0 0,0 0 0,0 0 0,0 0 0,0 0 0,1 0 0,-1 0 0,0 0 0,1 0 0,-1-1 0,1 1 0,-1 0 0,1 0 0,-1 0 0,1-1 0,0 1 0,-1 0 0,1-1 0,0 1 0,-1 0 0,1-1 0,0 1 0,0-1 0,0 1 0,-1-1 0,1 0 0,2 1 0,0 0 23,0-1-1,0 0 0,0 0 0,0 0 1,0-1-1,0 1 0,0-1 0,0 1 1,0-1-1,4-2 0,5-2 41,1-1-1,-1 0 1,17-12-1,22-26-44,-48 42-11,-1-1 0,1 0 0,0 0 0,-1 0 0,1-1 0,-1 1 0,0-1 0,0 1 0,-1-1 0,1 1 0,-1-1 0,1 0 0,0-7 0,-2 11-3,-1 0-1,1 0 1,0 0-1,0 0 1,-1-1-1,1 1 0,0 0 1,0 0-1,-1 0 1,1 0-1,0 0 1,-1 0-1,1 0 1,0 0-1,-1 0 1,1 0-1,0 0 0,0 0 1,-1 0-1,1 0 1,0 0-1,-1 0 1,1 0-1,0 0 1,-1 0-1,1 0 1,0 1-1,0-1 0,-1 0 1,1 0-1,0 0 1,0 0-1,-1 1 1,1-1-1,0 0 1,-7 6-4,1 0 1,-1 0 0,2 1 0,-1-1 0,1 1 0,0 1-1,0-1 1,1 1 0,0-1 0,-4 13 0,5-13-5,0-1-1,1 1 1,0 0 0,0 0 0,1 0 0,0 1 0,0-1 0,1 0-1,0 0 1,0 0 0,0 1 0,1-1 0,2 10 0,-1-15-28,0 0 0,0 1 0,-1-1-1,1 0 1,1 0 0,-1 0 0,0 0 0,0 0 0,1 0 0,-1-1 0,1 1 0,0-1 0,-1 0-1,1 0 1,0 0 0,0 0 0,-1 0 0,1-1 0,0 1 0,0-1 0,0 1 0,0-1 0,0 0-1,0-1 1,3 1 0,2 0-209,1-1 0,-1 1 0,0-1-1,0-1 1,0 1 0,0-2 0,0 1-1,8-4 1,8-10-4006,-4-2-2798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6.780"/>
    </inkml:context>
    <inkml:brush xml:id="br0">
      <inkml:brushProperty name="width" value="0.025" units="cm"/>
      <inkml:brushProperty name="height" value="0.025" units="cm"/>
    </inkml:brush>
  </inkml:definitions>
  <inkml:trace contextRef="#ctx0" brushRef="#br0">16 34 7944,'0'0'-1986</inkml:trace>
  <inkml:trace contextRef="#ctx0" brushRef="#br0" timeOffset="1">16 34 7399,'0'0'7137,"1"-5"-4211,0-1-2036,-2-11 377,-12 12 5123,12 16-16597,-2-6 2989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7.263"/>
    </inkml:context>
    <inkml:brush xml:id="br0">
      <inkml:brushProperty name="width" value="0.025" units="cm"/>
      <inkml:brushProperty name="height" value="0.025" units="cm"/>
    </inkml:brush>
  </inkml:definitions>
  <inkml:trace contextRef="#ctx0" brushRef="#br0">25 0 10474,'0'0'13805,"1"12"-12898,1 22-541,-2 1 0,-2-1 0,-10 66 0,0-13-239,11-78-120,0 27 69,1-36-72,1 1 0,-1 0 0,0-1-1,0 1 1,1 0 0,-1-1 0,0 1 0,1-1 0,-1 1 0,0 0 0,1-1 0,-1 1-1,1-1 1,-1 1 0,1-1 0,-1 0 0,1 1 0,0-1 0,-1 1 0,1-1-1,-1 0 1,1 1 0,0-1 0,-1 0 0,1 0 0,0 0 0,-1 0 0,1 1-1,0-1 1,0 0 0,-1 0 0,1 0 0,0 0 0,-1 0 0,1-1 0,0 1-1,-1 0 1,1 0 0,0 0 0,-1-1 0,2 1 0,10-6 31,1 0 1,-1-1-1,-1 0 0,1-1 1,-1-1-1,-1 1 0,0-2 1,18-19-1,-9 10-1,134-143 196,-159 171 921,-11 15-791,1 1-1,1 1 0,-20 46 1,34-71-350,1-1 1,0 0-1,0 1 0,0-1 0,0 1 1,0-1-1,0 0 0,0 1 1,0-1-1,1 0 0,-1 1 0,0-1 1,0 0-1,0 1 0,0-1 1,0 0-1,1 1 0,-1-1 1,0 0-1,0 1 0,0-1 0,1 0 1,-1 0-1,0 1 0,1-1 1,-1 0-1,0 0 0,0 0 0,1 1 1,-1-1-1,0 0 0,1 0 1,-1 0-1,0 0 0,1 0 1,-1 0-1,1 1 0,22-1-218,20-8-2068,-1-10-5587,-24 7-300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5.882"/>
    </inkml:context>
    <inkml:brush xml:id="br0">
      <inkml:brushProperty name="width" value="0.035" units="cm"/>
      <inkml:brushProperty name="height" value="0.035" units="cm"/>
    </inkml:brush>
  </inkml:definitions>
  <inkml:trace contextRef="#ctx0" brushRef="#br0">322 1 15867,'0'9'1060,"0"64"3824,1-19-3886,11 67-1,9-20-303,69 193-1,-75-251-647,-12-35-44,8 30 109,-10-35-138,0 0 0,-1-1 0,0 1 0,1-1 0,-1 1 0,0 0-1,-1-1 1,1 1 0,0-1 0,-1 1 0,-1 4 0,2-6-41,-1 0 1,0-1 0,1 1-1,-1 0 1,0-1-1,0 1 1,0 0 0,0-1-1,0 1 1,0-1 0,0 1-1,0-1 1,0 0 0,0 1-1,0-1 1,0 0-1,0 0 1,0 0 0,0 0-1,0 0 1,0 0 0,0 0-1,0 0 1,0 0 0,0 0-1,0-1 1,0 1-1,0 0 1,-1-1 0,-35-12-1632,35 12 1553,-151-81-3901,112 57 4450,-2 2 0,-65-27 0,105 49-223,-1-1 0,1 1 0,-1 0 0,1 0 0,-1 0 0,1 1 0,-1-1 0,0 1 0,1 0 0,-1 0 0,0 0 0,0 1 0,-5 0 0,9-1-154,0 1 0,-1-1 1,1 0-1,0 0 0,0 0 0,-1 1 0,1-1 0,0 0 0,0 0 0,-1 1 1,1-1-1,0 0 0,0 1 0,0-1 0,0 0 0,-1 1 0,1-1 1,0 0-1,0 1 0,0-1 0,0 0 0,0 1 0,0-1 0,0 0 0,0 1 1,0-1-1,0 0 0,0 1 0,0-1 0,0 0 0,0 1 0,0-1 1,0 0-1,1 1 0,-1-1 0,0 0 0,0 0 0,0 1 0,0-1 0,1 0 1,-1 1-1,0-1 0,0 0 0,1 0 0,-1 1 0,0-1 0,0 0 1,1 0-1,-1 0 0,0 0 0,1 1 0,-1-1 0,17 11 420,-7-7-317,0 0-1,0-1 1,0-1 0,1 0-1,0 0 1,-1-1 0,1 0-1,18-1 1,2-2 125,53-11 1,-54 7-183,0-1 0,-1-1 0,0-1 0,0-2 0,-1-1 0,-1-1 0,41-26 0,-44 16-27,-17 9-4,-7 14-40,0-1 1,-1 1 0,1-1-1,0 1 1,0-1 0,0 1-1,0-1 1,-1 1 0,1 0-1,0-1 1,0 1-1,-1-1 1,1 1 0,0 0-1,-1-1 1,1 1 0,-1 0-1,1-1 1,0 1 0,-1 0-1,1 0 1,-1-1 0,1 1-1,-1 0 1,1 0-1,-1 0 1,1-1 0,0 1-1,-2 0 1,-5-1 4,0 0 0,1 0 0,-1 1 0,0 0 1,0 0-1,0 1 0,0 0 0,-13 3 0,-60 21 24,67-21-26,-49 22 12,-78 42-1,20-9-976,171-91-3095,-24 16 3513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7.635"/>
    </inkml:context>
    <inkml:brush xml:id="br0">
      <inkml:brushProperty name="width" value="0.025" units="cm"/>
      <inkml:brushProperty name="height" value="0.025" units="cm"/>
    </inkml:brush>
  </inkml:definitions>
  <inkml:trace contextRef="#ctx0" brushRef="#br0">89 3 16111,'0'0'5985,"-9"8"-4459,2-2-1362,0 0 0,1 0 0,-1 1 0,2 0 0,-1 0 0,1 0 0,0 1 0,0 0 0,1 0 0,0 0-1,0 0 1,1 1 0,0 0 0,0-1 0,1 1 0,-1 15 0,3-23-159,0 0-1,0-1 1,0 1 0,1 0 0,-1 0-1,0 0 1,1 0 0,-1 0-1,1 0 1,-1-1 0,1 1 0,-1 0-1,1 0 1,-1-1 0,1 1-1,0 0 1,-1-1 0,1 1 0,0-1-1,0 1 1,-1-1 0,1 1 0,0-1-1,0 1 1,0-1 0,0 0-1,0 1 1,0-1 0,0 0 0,-1 0-1,1 0 1,0 0 0,0 0-1,0 0 1,0 0 0,0 0 0,0 0-1,0 0 1,0 0 0,0-1-1,0 1 1,0 0 0,-1-1 0,1 1-1,1-1 1,3-1 20,1 1 1,-1-1-1,-1 0 1,1-1-1,0 1 1,8-6-1,2-6-9,-1-1 1,17-23-1,-26 33-9,-1 0 1,-1-1-1,1 1 1,-1-1-1,0 0 1,0 0-1,-1 0 1,0 0-1,0-1 1,0 1-1,0-9 1,-2 15-6,0 0 1,0-1-1,0 1 1,0 0-1,0-1 1,0 1 0,0 0-1,0 0 1,0 0-1,0-1 1,-1 1-1,1 0 1,0 0-1,0-1 1,0 1-1,0 0 1,-1 0-1,1 0 1,0-1-1,0 1 1,-1 0-1,1 0 1,0 0 0,0 0-1,-1 0 1,1 0-1,0 0 1,0-1-1,-1 1 1,1 0-1,0 0 1,0 0-1,-1 0 1,1 0-1,0 0 1,0 0-1,-1 0 1,1 0-1,0 1 1,-1-1 0,1 0-1,0 0 1,0 0-1,-1 0 1,1 0-1,0 0 1,0 0-1,0 1 1,-1-1-1,1 0 1,0 0-1,0 0 1,0 0-1,-1 1 1,1-1-1,0 0 1,-15 12 66,7-3-48,1 0 0,0 0-1,1 1 1,0 0-1,1 1 1,0-1 0,-5 15-1,7-18-24,1 0 0,0 1 0,0-1 0,0 1 1,1-1-1,0 1 0,0 0 0,1-1 0,0 1 0,1 0 0,2 15 0,-2-22-80,0 0 0,-1 1 0,1-1-1,0 0 1,0 0 0,0 1 0,0-1 0,0 0 0,0 0 0,1 0 0,-1 0 0,0 0 0,0-1-1,1 1 1,-1 0 0,0 0 0,1-1 0,-1 1 0,1-1 0,-1 0 0,1 1 0,-1-1 0,1 0 0,-1 0-1,1 0 1,-1 0 0,1 0 0,0 0 0,-1 0 0,1 0 0,-1-1 0,1 1 0,1-1 0,2 0-833,1-1 1,-1 1-1,1-1 1,-1 0-1,0-1 1,0 1-1,8-6 1,12-13-6910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8.090"/>
    </inkml:context>
    <inkml:brush xml:id="br0">
      <inkml:brushProperty name="width" value="0.025" units="cm"/>
      <inkml:brushProperty name="height" value="0.025" units="cm"/>
    </inkml:brush>
  </inkml:definitions>
  <inkml:trace contextRef="#ctx0" brushRef="#br0">216 181 13229,'-10'2'2941,"-6"4"-2148,1 0 0,-1 0 1,1 2-1,1 0 0,-1 0 0,1 1 0,-19 18 1,27-23-651,1 0 1,0 1-1,0 0 1,0 0-1,0 0 1,1 1-1,0-1 1,0 1-1,0 0 1,1 1-1,0-1 0,0 0 1,1 1-1,-1-1 1,2 1-1,-1 0 1,1 0-1,0 0 1,0 0-1,1 0 1,0 13-1,1-18-136,-1-1 1,0 1-1,1 0 0,0-1 0,-1 0 0,1 1 0,0-1 0,0 1 1,0-1-1,0 0 0,0 1 0,0-1 0,0 0 0,0 0 0,0 0 1,1 0-1,-1 0 0,0 0 0,1-1 0,-1 1 0,2 1 0,2-1 8,0 1 0,-1-1 0,1 0 0,0 0-1,0 0 1,0-1 0,5 0 0,2 0 7,0-1-1,1 0 1,-1-1 0,-1 0-1,14-5 1,-8 0 81,0-1 0,-1 0 0,-1-2 1,1 1-1,-2-2 0,1 0 0,-1-1 0,-1-1 0,20-23 0,-17 16-10,0 0 0,-2-1 0,0-1 0,-2 0 0,0-1 0,11-31 0,-21 47-62,0 1 0,0-1 0,0 1 0,-1-1 0,0 1 0,0-1 0,-1 0 0,1 0 0,-3-13 0,2 18-29,-1 0 1,0 0-1,0 0 1,1-1-1,-2 1 1,1 0-1,0 0 1,0 0-1,-1 1 1,1-1-1,-1 0 1,1 0-1,-1 1 1,0-1-1,0 1 1,1-1-1,-1 1 1,0 0-1,0 0 1,-1 0-1,1 0 0,0 0 1,0 0-1,0 1 1,-1-1-1,1 1 1,0-1-1,0 1 1,-1 0-1,1 0 1,-3 0-1,-6 1-8,0 1-1,1 0 1,-1 0 0,0 1-1,1 0 1,-1 1-1,1 0 1,0 1 0,1 0-1,-1 0 1,1 1-1,0 1 1,0-1 0,1 1-1,0 1 1,0 0-1,0 0 1,1 0 0,-6 11-1,12-18 4,0 0-1,1-1 0,-1 1 1,1 0-1,0 0 0,-1 0 1,1 0-1,0 0 0,-1 0 1,1 0-1,0 0 0,0 0 1,0 0-1,0 0 1,0 0-1,0 0 0,0 0 1,0 0-1,0 0 0,0 0 1,1 0-1,-1 0 0,0 0 1,1 0-1,-1 0 1,1 1-1,1 0-12,-1-1 1,1 1-1,0-1 1,0 1-1,-1-1 0,1 0 1,0 1-1,0-1 1,0 0-1,1 0 0,3 1 1,10 2-258,0-1 0,32 4 1,-26-5-264,-5 1 222,-1 0 0,0 1 0,0 0 0,0 1 0,0 1 0,26 15 0,-38-19 326,0 0 1,0 1-1,0 0 1,-1 0-1,1 0 1,-1 1-1,0-1 1,0 1-1,0-1 1,0 1-1,-1 0 1,0 0-1,1 0 1,-2 1-1,1-1 1,0 0-1,-1 1 1,0-1-1,0 1 0,0 0 1,0-1-1,-1 1 1,0 0-1,0-1 1,0 1-1,0 0 1,-1-1-1,-2 10 1,1-7-88,0 0 0,0 0 0,-1-1 0,0 1 0,-5 7 0,-6 1-6703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9.078"/>
    </inkml:context>
    <inkml:brush xml:id="br0">
      <inkml:brushProperty name="width" value="0.025" units="cm"/>
      <inkml:brushProperty name="height" value="0.025" units="cm"/>
    </inkml:brush>
  </inkml:definitions>
  <inkml:trace contextRef="#ctx0" brushRef="#br0">199 206 11563,'0'0'3529,"-10"-1"-487,4-1-2789,0 1 0,1 0 0,-1 0 0,0 1 0,0 0 0,0 0 0,0 0 0,0 1 0,1 0 0,-1 0-1,0 0 1,0 1 0,1 0 0,-1 0 0,1 0 0,0 1 0,0-1 0,0 1 0,0 1 0,0-1 0,0 1-1,1 0 1,-7 7 0,3-1 10,1 0-1,1 0 1,0 1-1,-8 19 1,12-26-220,0-1 1,1 1 0,0 0-1,0-1 1,0 1-1,0 0 1,0 0-1,1 0 1,0 0 0,0 0-1,0-1 1,0 1-1,1 0 1,-1 0 0,1 0-1,0 0 1,0-1-1,3 7 1,-2-8-2,0 0-1,0 0 1,0-1 0,0 1-1,0-1 1,0 0 0,1 0 0,-1 0-1,0 0 1,1 0 0,-1 0-1,1 0 1,-1-1 0,1 0-1,0 1 1,-1-1 0,1 0-1,-1 0 1,1 0 0,-1 0 0,1-1-1,5-1 1,1 1 84,1-1 1,0-1-1,0 0 0,15-7 1,-7 1-37,1-1-1,-2-1 1,1-1 0,-1 0 0,-1-2 0,-1 0 0,0 0 0,0-1 0,-1-1-1,-1 0 1,16-27 0,-27 38-85,0 1 0,0-1 0,0 0 0,-1 0 0,0 0 1,0 1-1,0-1 0,0 0 0,-1 0 0,1 0 0,-1-1 0,-1-5 0,0 9-7,1 1-1,-1-1 1,1 0-1,-1 0 1,0 1-1,1-1 1,-1 0-1,0 1 1,0-1-1,0 1 1,0-1-1,-1 1 1,1 0-1,0-1 1,-1 1-1,1 0 1,-1 0-1,1 0 1,-1 0-1,1 0 1,-1 0-1,0 1 1,1-1-1,-1 0 1,0 1-1,0-1 1,1 1-1,-1 0 1,0-1-1,0 1 1,0 0-1,1 0 1,-1 0-1,-4 1 1,3 0 0,0 0 1,0 0-1,0 1 0,-1-1 1,1 1-1,1 0 0,-1 0 1,0 0-1,0 0 0,1 0 1,-1 0-1,1 1 1,0-1-1,-1 1 0,1 0 1,0 0-1,1 0 0,-1 0 1,0 0-1,1 0 1,0 0-1,0 0 0,0 0 1,0 1-1,0-1 0,1 0 1,-1 1-1,1-1 0,0 1 1,0-1-1,0 1 1,1-1-1,-1 0 0,1 1 1,1 5-1,0-7 32,0 0 0,0-1 0,0 1-1,0-1 1,0 0 0,0 0 0,1 0 0,-1 0 0,0 0 0,1 0 0,-1 0-1,0-1 1,1 1 0,-1-1 0,1 0 0,-1 0 0,1 1 0,-1-2-1,1 1 1,2-1 0,54-9 427,-38 1-402,-1 0 1,0-1 0,0 0-1,30-24 1,-39 26-49,0 0 1,-1-1-1,0 0 0,-1-1 1,0 0-1,0-1 1,-1 1-1,-1-1 1,8-15-1,-14 25-7,-1 1-1,1-1 1,-1 0 0,1 0 0,-1 0-1,1 0 1,-1 0 0,0 0-1,1 0 1,-1 0 0,0 0 0,0 0-1,0 0 1,0 0 0,0 0-1,0 0 1,0 0 0,0 0-1,0 0 1,0 0 0,-1-2 0,0 3-6,0 0 0,1 0 1,-1 0-1,0-1 0,0 1 1,1 0-1,-1 0 1,0 1-1,0-1 0,1 0 1,-1 0-1,0 0 0,0 0 1,1 1-1,-1-1 1,0 0-1,1 0 0,-1 1 1,0-1-1,1 1 0,-2 0 1,-38 31-148,24-12 147,1 1 0,1 1-1,0 0 1,2 1 0,0 0-1,2 1 1,0 0 0,2 1-1,1 0 1,-6 35 0,13-59 9,0 1 1,0 0-1,0-1 1,0 1 0,0-1-1,0 1 1,0 0-1,1-1 1,-1 1 0,0-1-1,1 1 1,-1-1-1,1 1 1,0-1-1,0 1 1,-1-1 0,1 0-1,0 1 1,0-1-1,0 0 1,0 0 0,1 0-1,1 2 1,0-1 8,0-1 1,0 0-1,0 1 1,0-1-1,0 0 1,0 0-1,1 0 1,-1-1-1,0 1 0,7-1 1,2 0 11,1-1 0,-1 0 1,0-1-1,0 0 0,17-6 0,-22 6-58,1-1-1,-1 0 1,0 0-1,1-1 1,-1 0 0,-1 0-1,1 0 1,-1-1-1,0 0 1,8-8 0,-11 9 13,0-1 0,1 0 0,-2 0-1,1 0 1,0 0 0,-1 0 0,0 0 0,-1-1 0,1 1 0,-1-1 0,0 1 0,0-1 0,0 0 0,-1-10 0,0 0 25,0 7-12,1 1 1,-1 0-1,-1-1 1,0 1-1,0 0 1,0 0-1,-1 0 1,-6-15-1,7 21-35,1 2-42,0 7-234,2 7-956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29.854"/>
    </inkml:context>
    <inkml:brush xml:id="br0">
      <inkml:brushProperty name="width" value="0.025" units="cm"/>
      <inkml:brushProperty name="height" value="0.025" units="cm"/>
    </inkml:brush>
  </inkml:definitions>
  <inkml:trace contextRef="#ctx0" brushRef="#br0">1 92 12204,'0'0'14056,"9"-1"-13181,36 1-378,-24 1-391,1-1 1,35-4-1,-53 4-79,0-1 0,0 1 0,0-1 1,0 0-1,0 0 0,0-1 0,0 1 1,-1-1-1,1 0 0,0 0 0,-1 0 1,0-1-1,1 1 0,-1-1 0,0 0 1,0 0-1,0 0 0,-1 0 1,1 0-1,2-4 0,-5 5-14,1 1-1,0 0 1,0 0-1,-1 0 1,1-1 0,-1 1-1,1 0 1,-1 0-1,0-1 1,1 1 0,-1 0-1,0-1 1,0 1-1,0-1 1,0 1 0,0 0-1,0-1 1,0 1-1,0 0 1,-1-1 0,1 1-1,-1 0 1,1-1-1,-2-1 1,1 2-2,0 0-1,0 0 1,-1 0 0,1 1 0,-1-1-1,1 0 1,0 1 0,-1-1 0,1 1-1,-1 0 1,1-1 0,-1 1 0,1 0-1,-1 0 1,1 0 0,-1 0 0,1 0-1,-3 1 1,-2 0-10,-1 0 0,1 0 0,-1 1 0,1 0 0,0 0 0,0 1 0,0-1 0,0 1 0,-7 5-1,7-2-4,0 0 0,1 0-1,0 1 1,0 0 0,1 0-1,-5 9 1,8-14 11,0 0 0,0 0 0,0 1 0,0-1 1,0 0-1,1 1 0,0-1 0,-1 0 0,1 1 0,0-1 0,0 4 0,0-5 2,1 0-1,-1 0 0,0 0 1,1 0-1,-1 0 0,1 0 1,-1 0-1,1 0 0,0 0 1,-1 0-1,1-1 0,0 1 1,-1 0-1,1 0 0,0-1 1,0 1-1,0-1 0,0 1 1,0-1-1,0 1 0,-1-1 1,1 1-1,0-1 0,0 0 1,0 1-1,0-1 0,2 0 1,10 2 19,1-1 1,-1-1 0,1 0-1,-1-1 1,1 0-1,-1-1 1,0-1 0,0 0-1,0 0 1,0-2-1,23-10 1,53-14-20,-88 28-11,-1 1 0,1 0 0,0 0 0,0-1 1,-1 1-1,1 0 0,0 0 0,0 0 0,0 0 0,-1 0 0,1 0 0,0 0 0,0 0 0,-1 0 0,1 1 1,0-1-1,0 0 0,-1 0 0,1 1 0,0-1 0,0 0 0,-1 1 0,1-1 0,-1 1 0,1-1 0,0 1 0,-1-1 1,1 1-1,0 0 0,0 1 18,-1-1 1,0 1 0,1 0 0,-1-1-1,0 1 1,0-1 0,0 1-1,0 0 1,0-1 0,0 1 0,0 0-1,0-1 1,-1 3 0,-24 57 763,21-53-637,3-4-68,-19 49 474,19-28-245,1-24-292,0-1 1,0 1-1,1 0 1,-1-1-1,0 1 1,1-1-1,-1 1 1,0 0-1,1-1 1,-1 1-1,1-1 1,-1 1-1,1-1 1,-1 0-1,1 1 1,-1-1-1,1 1 1,-1-1-1,1 0 1,0 0-1,-1 1 1,1-1-1,0 0 0,-1 0 1,1 0-1,0 0 1,-1 0-1,1 1 1,0-1-1,17-2 33,0 1 0,-1-2 0,0 0 0,1-1 0,-1-1 0,-1-1-1,1 0 1,-1-1 0,20-12 0,-11 7-248,0 1 0,49-15 0,-73 26 201,-1-1 0,0 1-1,1 0 1,-1 0 0,1 0-1,-1 0 1,0 0 0,1 0-1,-1 0 1,1 0 0,-1-1-1,0 1 1,1 1 0,-1-1-1,1 0 1,-1 0 0,1 0-1,-1 0 1,0 0 0,1 0-1,-1 0 1,1 1 0,-1-1 0,0 0-1,1 0 1,-1 0 0,0 1-1,1-1 1,-1 0 0,0 1-1,1-1 1,-1 0 0,0 0-1,0 1 1,1-1 0,-1 1-1,0-1 1,0 0 0,0 1-1,0-1 1,1 1 0,-6 23 5,-23 29 77,26-49-82,-9 14-291,-10 18 588,12-12-5224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0.049"/>
    </inkml:context>
    <inkml:brush xml:id="br0">
      <inkml:brushProperty name="width" value="0.025" units="cm"/>
      <inkml:brushProperty name="height" value="0.025" units="cm"/>
    </inkml:brush>
  </inkml:definitions>
  <inkml:trace contextRef="#ctx0" brushRef="#br0">133 0 17969,'0'0'3299,"2"12"-2530,-1 9-563,0 0 1,-1-1-1,-1 1 1,-1-1-1,-4 22 0,-3 2 603,-2 0 0,-2-1 0,-1 0-1,-3-1 1,-36 67 0,53-109-787,0 0 1,0 0-1,0 1 1,0-1 0,0 0-1,0 0 1,0 0-1,0 1 1,0-1-1,0 0 1,0 0-1,0 0 1,0 1-1,0-1 1,0 0-1,0 0 1,0 0-1,0 1 1,-1-1-1,1 0 1,0 0-1,0 0 1,0 0-1,0 0 1,0 1-1,-1-1 1,1 0-1,0 0 1,0 0-1,0 0 1,-1 0-1,1 0 1,0 0-1,0 0 1,0 0-1,-1 0 1,1 1-1,0-1 1,0 0-1,0 0 1,-1 0-1,1 0 1,0 0 0,0-1-1,0 1 1,-1 0-1,1 0 1,0 0-1,0 0 1,0 0-1,-1 0 1,1 0-1,0 0 1,0 0-1,0 0 1,0-1-1,-1 1 1,1 0-1,0 0 1,0 0-1,0 0 1,0 0-1,0-1 1,-1 1-1,-1-22 564,8-31-436,3 24-149,1 0-1,2 0 1,0 1-1,3 1 0,0 0 1,1 1-1,2 0 1,0 1-1,2 2 0,1 0 1,0 1-1,48-37 1,-65 56-15,0 0 1,0 0 0,1 1 0,-1-1-1,1 1 1,-1 0 0,1 1 0,0-1-1,-1 1 1,1 0 0,0 0-1,0 0 1,0 1 0,0 0 0,0 0-1,8 1 1,-11-1 5,0 1-1,0 0 1,-1-1-1,1 1 1,-1 0-1,1 0 1,-1 0-1,1 0 1,-1 0-1,1 0 0,-1 0 1,0 1-1,0-1 1,1 1-1,-1-1 1,0 0-1,0 1 1,0 2-1,1-1 2,-1 1 0,0 0-1,0 0 1,0-1 0,-1 1-1,1 0 1,-1 0 0,0 0 0,0 0-1,-1 0 1,0 4 0,-1 1 6,-1 0 1,1 0 0,-2-1 0,1 1 0,-1-1 0,-1 0 0,1 0 0,-1-1 0,-1 1 0,0-1 0,0 0-1,0-1 1,0 1 0,-1-1 0,0-1 0,-11 8 0,8-7 43,1 0 0,-1 0 1,0-1-1,0 0 0,0-1 0,-1 0 1,0-1-1,1 0 0,-1 0 0,0-1 1,0-1-1,-22 1 0,32-2-63,0 0 0,0 0 0,0 0 0,0 0 0,0 0 1,0 0-1,0 0 0,0 0 0,0-1 0,0 1 0,0 0 0,0-1 0,0 1 0,0-1 0,0 1 0,0-1 0,0 1 0,0-1 0,1 1 0,-1-1 1,0 0-1,0 0 0,1 1 0,-1-1 0,0 0 0,1 0 0,-1 0 0,1 0 0,-1 0 0,1 1 0,-1-1 0,1 0 0,0 0 0,0 0 0,-1 0 1,1 0-1,0 0 0,0-1 0,0 1 0,0 0 0,0 0 0,0 0 0,0 0 0,1 0 0,-1 0 0,0 0 0,0 0 0,1 0 0,-1 0 0,1 1 1,0-3-1,1 0-521,-1 0 0,1-1 0,0 1 1,0 0-1,1 0 0,-1 0 0,1 0 1,-1 0-1,1 1 0,0-1 0,0 1 1,5-3-1,17-5-5155,3 2-2792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0.412"/>
    </inkml:context>
    <inkml:brush xml:id="br0">
      <inkml:brushProperty name="width" value="0.025" units="cm"/>
      <inkml:brushProperty name="height" value="0.025" units="cm"/>
    </inkml:brush>
  </inkml:definitions>
  <inkml:trace contextRef="#ctx0" brushRef="#br0">0 182 12684,'0'0'17900,"12"-6"-17548,16-12-309,0-1-1,-2-2 1,0-1 0,-1 0-1,37-47 1,-55 65-140,-8 13-28,-7 15 11,-3 0 91,1 2 0,1 0 0,1 0 0,1 0 0,2 1 1,-5 53-1,10-79-95,0-1 0,0 1 0,0 0 0,0-1 0,0 1 0,0-1 1,0 1-1,0-1 0,1 1 0,-1-1 0,0 1 0,0 0 0,0-1 0,1 1 0,-1-1 1,0 1-1,1-1 0,-1 0 0,0 1 0,1-1 0,-1 1 0,0-1 0,1 0 1,-1 1-1,1-1 0,-1 0 0,1 1 0,-1-1 0,1 0 0,-1 1 0,1-1 1,-1 0-1,1 0 0,0 0 0,-1 0 0,1 0 0,-1 0 0,1 0 0,-1 0 0,1 0 1,-1 0-1,1 0 0,0 0 0,-1 0 0,1 0 0,-1 0 0,1 0 0,0-1 1,5 0-6065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1.688"/>
    </inkml:context>
    <inkml:brush xml:id="br0">
      <inkml:brushProperty name="width" value="0.025" units="cm"/>
      <inkml:brushProperty name="height" value="0.025" units="cm"/>
    </inkml:brush>
  </inkml:definitions>
  <inkml:trace contextRef="#ctx0" brushRef="#br0">1 1 7944,'4'5'13038,"14"-2"-8840,27 0-4640,-38-2 1622,35 1-688,4-1-394,0 3 0,0 1 0,0 2 0,64 19 0,-106-25-105,-1 1 0,1-1-1,-1 1 1,0 0 0,1 0 0,-1 0 0,0 0-1,0 0 1,0 1 0,-1 0 0,5 4-1,-6-6 6,-1 0-1,1 0 0,-1-1 1,1 1-1,-1 0 0,0 0 1,0 0-1,1-1 0,-1 1 0,0 0 1,0 0-1,0 0 0,0 0 1,0 0-1,0-1 0,0 1 1,0 0-1,0 0 0,-1 0 0,1 0 1,0 0-1,-1 1 7,0-1 1,0 1-1,-1-1 0,1 1 1,0-1-1,0 0 0,-1 1 1,1-1-1,-1 0 0,1 0 1,-1 0-1,1 0 0,-4 1 1,-28 11 277,1-1 1,-2-2-1,-55 10 0,45-12 432,-65 23 0,109-31-736,0 0 0,0 0 1,0 0-1,1 0 0,-1 1 0,0-1 1,0 0-1,0 0 0,0 0 0,0 0 1,0 0-1,0 0 0,0 0 0,0 0 1,0 0-1,0 0 0,1 0 1,-1 0-1,0 0 0,0 0 0,0 1 1,0-1-1,0 0 0,0 0 0,0 0 1,0 0-1,0 0 0,0 0 0,0 0 1,0 0-1,0 0 0,0 1 1,0-1-1,0 0 0,0 0 0,0 0 1,0 0-1,0 0 0,0 0 0,0 0 1,0 0-1,0 0 0,0 1 0,0-1 1,-1 0-1,1 0 0,0 0 0,0 0 1,0 0-1,0 0 0,0 0 1,0 0-1,0 0 0,0 0 0,0 0 1,0 0-1,0 0 0,0 0 0,-1 1 1,1-1-1,16 3-1482,22 1-4074,-7-4-2061,2 0-5686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2.366"/>
    </inkml:context>
    <inkml:brush xml:id="br0">
      <inkml:brushProperty name="width" value="0.025" units="cm"/>
      <inkml:brushProperty name="height" value="0.025" units="cm"/>
    </inkml:brush>
  </inkml:definitions>
  <inkml:trace contextRef="#ctx0" brushRef="#br0">121 1 7815,'0'0'11457,"-2"9"-10203,-99 422 5392,90-404-5133,6-25 170,3-17-896,4-11-840,1 0 1,0-1-1,2 2 0,2-1 1,0 1-1,1 0 0,2 0 1,0 1-1,1 0 1,2 1-1,1 1 0,0 0 1,34-39-1,-45 57 12,1 0-1,0 0 1,1 0 0,-1 0-1,1 1 1,-1-1-1,1 1 1,0 0 0,1 1-1,-1-1 1,0 1-1,1 0 1,-1 0 0,1 1-1,-1 0 1,8-1-1,-10 2 27,1 0 0,-1 0 0,1 1 0,-1 0 0,0-1 0,1 1 0,-1 1-1,0-1 1,0 0 0,0 1 0,0-1 0,0 1 0,0 0 0,0 0-1,0 0 1,-1 0 0,1 1 0,-1-1 0,0 1 0,1-1 0,-1 1 0,0 0-1,-1 0 1,1 0 0,0 0 0,-1 0 0,0 0 0,2 5 0,-3-6 11,1 0 1,0 0-1,-1 0 1,1-1-1,-1 1 1,0 0-1,1 0 1,-1 0-1,0 0 1,0 0-1,0 0 1,-1 0-1,1 0 1,0 0-1,-1 0 1,1 0-1,-1 0 1,0 0-1,0 0 1,0 0-1,-1 1 1,0 0 25,-1 0 0,1 0 0,-1-1 1,0 1-1,0-1 0,0 0 0,0 0 0,0 0 1,0 0-1,-7 2 0,-7 2 177,-1 0 0,0-2-1,-32 4 1,38-6-104,-8 1-186,0 0 0,-1-2 0,-36-2 1,57 1 28,0 0 0,-1 1 0,1-1 1,0 0-1,0 0 0,0 0 0,-1 0 0,1 0 1,0 0-1,0 0 0,0 0 0,-1 0 0,1 0 1,0 0-1,0 0 0,0-1 0,-1 1 1,1 0-1,0 0 0,0 0 0,0 0 0,0 0 1,-1 0-1,1 0 0,0 0 0,0-1 0,0 1 1,0 0-1,0 0 0,0 0 0,-1 0 1,1 0-1,0-1 0,0 1 0,0 0 0,0 0 1,0 0-1,0-1 0,0 1 0,0 0 0,0 0 1,0 0-1,0 0 0,0-1 0,0 1 1,0 0-1,0 0 0,0 0 0,0-1 0,0 1 1,0 0-1,0 0 0,0 0 0,0-1 1,0 1-1,0 0 0,0 0 0,1 0 0,-1 0 1,0-1-1,0 1 0,0 0 0,0 0 0,0 0 1,0 0-1,1 0 0,-1 0 0,0-1 1,13-7-3759,14 1-1486,5 2-2819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02.710"/>
    </inkml:context>
    <inkml:brush xml:id="br0">
      <inkml:brushProperty name="width" value="0.025" units="cm"/>
      <inkml:brushProperty name="height" value="0.025" units="cm"/>
    </inkml:brush>
  </inkml:definitions>
  <inkml:trace contextRef="#ctx0" brushRef="#br0">166 0 6694,'0'0'19501,"-10"1"-18540,3-1-924,-1 1 0,1 0 0,0 0 0,0 0 0,0 1 0,0 0 0,0 1-1,1 0 1,-1 0 0,1 0 0,0 1 0,0 0 0,0 0 0,0 0 0,0 1-1,1 0 1,0 0 0,0 0 0,0 1 0,1-1 0,-7 12 0,9-14 31,1 0 1,-1 0-1,0 0 0,1 1 1,0-1-1,-1 0 1,2 1-1,-1-1 1,0 1-1,0-1 0,1 1 1,0 0-1,0-1 1,0 1-1,0-1 0,1 1 1,-1 0-1,1-1 1,2 6-1,-1-6-26,0 0-1,0 0 1,0-1 0,0 1-1,1-1 1,-1 1-1,1-1 1,0 0 0,-1 0-1,1 0 1,0-1-1,1 1 1,-1 0 0,0-1-1,0 0 1,0 0-1,1 0 1,-1 0 0,1-1-1,3 1 1,5 1-2,-1-1 1,0 0-1,1 0 1,-1-2-1,1 1 1,-1-1-1,21-5 0,-28 5-31,-1 0 0,0 0-1,0 0 1,0-1 0,1 1-1,-1-1 1,-1 0 0,1 0 0,0 0-1,0 0 1,-1 0 0,1 0-1,-1-1 1,0 1 0,1-1-1,-1 0 1,-1 0 0,1 0-1,0 0 1,-1 0 0,1 0-1,-1 0 1,0 0 0,0-1-1,0 1 1,-1 0 0,1-1-1,-1 1 1,1-1 0,-1-3-1,-1 4-5,1 0 0,0 0 0,-1 0-1,0 1 1,0-1 0,0 0 0,0 0-1,0 0 1,0 1 0,-1-1 0,1 1-1,-1-1 1,0 1 0,1 0 0,-1-1-1,0 1 1,-1 0 0,1 0 0,0 0-1,-1 1 1,1-1 0,-1 0 0,1 1-1,-1 0 1,0 0 0,1-1 0,-1 1-1,-5 0 1,-41-9-2361,5 7-5966,24 3-3868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6.402"/>
    </inkml:context>
    <inkml:brush xml:id="br0">
      <inkml:brushProperty name="width" value="0.025" units="cm"/>
      <inkml:brushProperty name="height" value="0.025" units="cm"/>
    </inkml:brush>
  </inkml:definitions>
  <inkml:trace contextRef="#ctx0" brushRef="#br0">146 262 7944,'0'0'4751,"1"-9"-2114,2-32-502,-3 40-2017,0-1 0,0 1 0,0-1 0,0 1 0,0-1 0,0 1 0,-1-1 0,1 1 0,0-1 0,-1 1 0,1 0 0,-1-1-1,0 1 1,1 0 0,-1-1 0,0 1 0,0 0 0,0 0 0,0 0 0,1 0 0,-2 0 0,1 0 0,0 0 0,0 0 0,0 0 0,0 0 0,-1 0 0,1 1 0,0-1 0,-1 1 0,1-1-1,0 1 1,-1-1 0,1 1 0,-1 0 0,1 0 0,-1-1 0,1 1 0,-1 0 0,-2 1 0,0-1-13,0 1 1,-1-1-1,1 1 1,0 0-1,0 1 1,0-1-1,0 1 1,0 0-1,0 0 1,0 0-1,-4 3 1,2 0-22,1 0 0,1 0 1,-1 0-1,1 0 0,0 1 0,0 0 1,0 0-1,1 0 0,0 0 0,0 0 0,0 1 1,1-1-1,0 1 0,1-1 0,-1 1 1,1 0-1,0 9 0,1-15-71,0 0-1,0 0 1,0 0 0,0 0-1,0 0 1,0 0-1,0 0 1,1 0 0,-1 0-1,0 0 1,1 0-1,-1 0 1,1 0 0,-1-1-1,1 1 1,-1 0-1,1 0 1,0 0 0,-1-1-1,1 1 1,0 0 0,-1-1-1,1 1 1,0-1-1,0 1 1,0-1 0,0 1-1,1 0 1,1 0 10,0-1 0,-1 1 0,1-1 0,0 0 0,0 0 1,0 0-1,0 0 0,0 0 0,0-1 0,3 0 0,4-1 48,0-1 0,0-1 0,0 0 0,0 0 0,9-6 0,7-7-7,-1-1 0,0-2 0,-1 0-1,24-28 1,-35 34-38,0-1-1,-1 0 1,-1-1-1,-1 0 1,0-1-1,-1 0 1,13-36 0,-19 34 151,-9 17 193,-15 26-165,1 8-150,1 1-1,2 1 0,-16 47 0,26-60-61,1 0-1,0 1 0,2-1 0,1 1 0,0 0 1,2 0-1,1 25 0,0-45-59,0 1 0,0-1 0,1 0 0,-1 0 0,1 0 0,-1 1 0,1-1 0,0 0 0,0 0 0,0 0 0,0 0 0,0 0 0,1-1 0,-1 1 0,0 0 0,1 0 0,-1-1 0,1 1 0,0-1 0,0 1 0,-1-1 0,1 0 0,0 0 0,0 0 0,2 1 0,1 0-360,-1-1 0,0 0 0,1 0 0,-1-1 0,1 1 0,-1-1 0,1 0 1,-1 0-1,1 0 0,-1-1 0,1 0 0,4-1 0,26-12-5461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6.804"/>
    </inkml:context>
    <inkml:brush xml:id="br0">
      <inkml:brushProperty name="width" value="0.035" units="cm"/>
      <inkml:brushProperty name="height" value="0.035" units="cm"/>
    </inkml:brush>
  </inkml:definitions>
  <inkml:trace contextRef="#ctx0" brushRef="#br0">108 0 16179,'-3'8'613,"2"0"-1,-1 0 0,0 14 0,-1 8-127,-14 74 1223,-57 412 1662,68-431-3366,9-77-107,2-18 41,3-20-20,37-347-568,-21 130 338,-24 245 321,0 0-1,1 0 1,-1 0-1,0 0 1,0 0-1,1 0 1,0 0-1,-1 0 1,1 0-1,2-4 1,-2 9 10,0-1 0,0 1 0,-1-1 0,1 1 0,0 0 0,-1-1 0,0 1 1,1 5-1,4 38 150,27 198 422,-22-188-456,3-1 0,26 72 0,-39-127-134,7 20 69,17 31 0,-22-47-43,1 1-1,-1-1 1,1 0-1,0-1 0,0 1 1,0 0-1,1-1 1,-1 0-1,1 1 0,0-1 1,0-1-1,0 1 1,6 3-1,-8-6-11,0 1 0,0-1 0,-1 0 0,1 1 0,0-1 0,0 0 0,0 0 0,0 0 0,0 0 0,-1-1 0,1 1 0,0 0 0,0-1 0,-1 0 0,1 1 0,0-1 0,0 0 0,-1 0 0,1 0 0,-1 0 0,1 0 0,-1 0 0,1 0 0,-1 0 1,0-1-1,1 1 0,-1 0 0,0-1 0,0 1 0,0-1 0,1-2 0,3-4 53,-1-1 0,0 0 0,0 0 0,3-13 1,3-16 132,-2-1 0,-2 0 1,3-53-1,-8-120 254,-2 191-434,-13-196 72,15 214-231,1 6-370,4 13-1275,-5-13 1429,0-1-1,0 1 1,0 0 0,-1 0 0,1 0 0,-1 0-1,0-1 1,0 1 0,0 0 0,0 0 0,-1 4-1,-2-6-773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7.064"/>
    </inkml:context>
    <inkml:brush xml:id="br0">
      <inkml:brushProperty name="width" value="0.025" units="cm"/>
      <inkml:brushProperty name="height" value="0.025" units="cm"/>
    </inkml:brush>
  </inkml:definitions>
  <inkml:trace contextRef="#ctx0" brushRef="#br0">179 1 15631,'-11'6'3464,"-11"10"-1818,0 1-1,-30 29 0,45-39-1357,0 0-1,0 0 1,0 1 0,1 0-1,0 0 1,1 1-1,0 0 1,0 0-1,1 0 1,0 0-1,-4 18 1,8-26-283,0 0 0,0 0 0,0 0 0,1 0 0,-1 0 0,0-1 0,1 1 0,-1 0 0,1 0 0,-1 0 0,1 0 0,-1 0 0,1 0 0,-1-1 0,1 1 0,0 0 0,0-1 0,-1 1 0,1 0 0,0-1 0,0 1 0,0-1 0,0 1 0,-1-1 0,1 1 0,0-1 0,0 0 0,0 1 0,0-1 0,0 0 0,0 0 0,0 0 0,0 0 0,0 0 0,0 0 0,0 0 0,0 0 0,2-1 0,44-3 72,-36 0-354,0 0 0,0-1-1,0-1 1,0 1 0,-1-2 0,0 1-1,0-1 1,13-13 0,41-26-804,-64 46 1096,0 0 1,0 0 0,1 0 0,-1 0 0,0 0-1,0 0 1,0 0 0,0 0 0,1 0 0,-1 0 0,0 0-1,0 0 1,0 0 0,0 0 0,1 0 0,-1 0-1,0 0 1,0 0 0,0 0 0,1 0 0,-1 0 0,0 0-1,0 0 1,0 0 0,0 0 0,0 0 0,1 0-1,-1 0 1,0 1 0,0-1 0,0 0 0,0 0 0,0 0-1,0 0 1,1 0 0,-1 1 0,0-1 0,0 0-1,0 0 1,0 0 0,0 0 0,0 1 0,0-1 0,0 0-1,0 0 1,0 0 0,0 0 0,0 1 0,0-1-1,0 0 1,0 17 543,-6 16 275,-4-6-317,7-21-349,0 1 1,1-1 0,0 1-1,0-1 1,0 1 0,0 9 0,2-16-140,1 1 0,-1 0 1,1 0-1,0-1 0,-1 1 0,1-1 1,-1 1-1,1 0 0,0-1 1,0 1-1,-1-1 0,1 1 1,0-1-1,0 0 0,0 1 1,-1-1-1,1 0 0,0 0 1,0 1-1,0-1 0,0 0 1,0 0-1,-1 0 0,1 0 0,0 0 1,0 0-1,0 0 0,0-1 1,0 1-1,-1 0 0,1 0 1,0-1-1,0 1 0,0 0 1,1-2-1,35-10 528,129-92-1796,-166 103 1233,0 1 0,0 0 0,0 0-1,1 0 1,-1-1 0,0 1 0,0 0-1,0 0 1,1 0 0,-1 0 0,0-1-1,0 1 1,1 0 0,-1 0 0,0 0 0,0 0-1,1 0 1,-1 0 0,0 0 0,1 0-1,-1 0 1,0 0 0,0 0 0,1 0-1,-1 0 1,0 0 0,0 0 0,1 0 0,-1 0-1,0 0 1,0 0 0,1 0 0,-1 1-1,0-1 1,0 0 0,1 0 0,-1 0-1,0 0 1,0 0 0,0 1 0,1-1 0,-1 0-1,0 0 1,0 0 0,0 1 0,1-1-1,-3 18 212,-12 23 407,13-39-618,0 0 22,0-1-1,1 0 1,-1 1 0,1-1-1,-1 1 1,1-1 0,-1 0 0,1 1-1,0-1 1,0 1 0,0-1-1,0 1 1,0-1 0,0 1-1,0-1 1,0 1 0,0-1-1,1 1 1,-1-1 0,1 0-1,-1 1 1,2 1 0,-1-3 5,0 1 0,0 0 0,0-1-1,0 1 1,0 0 0,0-1 0,0 1 0,0-1 0,1 0 0,-1 1 0,0-1 0,0 0 0,0 0 0,1 0 0,-1 0 0,0 0 0,0 0 0,1 0 0,-1 0 0,2-1 0,6-1 37,0 0-1,0-1 1,-1 0 0,1-1 0,13-7 0,92-66-3213,-114 77 3147,0 0 1,0 0 0,1 0-1,-1 0 1,0 0 0,0 0-1,1 0 1,-1 0-1,0 0 1,0 0 0,1 0-1,-1 0 1,0 0-1,0 0 1,1 0 0,-1 0-1,0 0 1,0 1 0,1-1-1,-1 0 1,0 0-1,0 0 1,0 0 0,0 0-1,1 1 1,-1-1 0,0 0-1,0 0 1,0 0-1,0 1 1,0-1 0,1 0-1,-1 0 1,0 1-1,0-1 1,0 0 0,0 0-1,0 1 1,0-1 0,0 0-1,0 0 1,0 1-1,0-1 1,0 0 0,0 0-1,0 1 1,0-1-1,0 0 1,0 0 0,0 1-1,0-1 1,-1 0 0,1 0-1,0 1 1,0-1-1,0 0 1,0 0 0,0 0-1,-1 1 1,1-1-1,0 0 1,0 0 0,0 0-1,-1 0 1,1 1 0,-8 18 435,-1-5-110,6-9-190,0-1-1,0 1 0,0 0 1,0 0-1,1 0 0,0 0 1,0 1-1,0-1 0,1 0 1,-2 9-1,5-13-78,-1 0 1,1-1-1,0 1 0,0-1 1,-1 0-1,1 0 0,0 1 0,0-1 1,-1 0-1,1 0 0,0-1 1,0 1-1,-1 0 0,1-1 1,0 1-1,2-1 0,6-4-103,-1 1 0,1-1 1,-1-1-1,1 0 0,-2 0 0,16-14 0,15-11-2291,-41 60 1469,-8-1 853,-4 12 45,12-14-2904,5-21-3337,11-4-4292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7.943"/>
    </inkml:context>
    <inkml:brush xml:id="br0">
      <inkml:brushProperty name="width" value="0.025" units="cm"/>
      <inkml:brushProperty name="height" value="0.025" units="cm"/>
    </inkml:brush>
  </inkml:definitions>
  <inkml:trace contextRef="#ctx0" brushRef="#br0">1 56 4516,'10'-13'7554,"-9"9"-6546,1 1-1,0 0 0,0 0 1,1 0-1,-1 0 1,1 0-1,-1 0 1,1 0-1,0 1 0,0-1 1,0 1-1,0 0 1,7-3-1,-10 40 1241,-2-24-2091,-1 0 0,0 0 0,-1 0 0,-9 19 0,-7 20-1115,15-17-2734,11-32-2349,17-14-293,-3-7-1364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8.324"/>
    </inkml:context>
    <inkml:brush xml:id="br0">
      <inkml:brushProperty name="width" value="0.025" units="cm"/>
      <inkml:brushProperty name="height" value="0.025" units="cm"/>
    </inkml:brush>
  </inkml:definitions>
  <inkml:trace contextRef="#ctx0" brushRef="#br0">242 0 14638,'0'0'9534,"-8"8"-8738,-5 8-614,0 0 0,1 1 0,1 0 0,0 1 0,1 0 1,1 1-1,-11 34 0,17-44-150,-5 10-3,1 1 0,1 0 0,1 1 0,1-1 0,0 1 1,2-1-1,1 1 0,1 30 0,0-49-91,0-1 1,0 0-1,0 0 1,0 0-1,1 1 1,-1-1-1,0 0 1,1 0-1,-1 0 1,1 0-1,-1 0 1,1 0-1,0 0 1,0 0 0,-1 0-1,1 0 1,0 0-1,0 0 1,0 0-1,0-1 1,0 1-1,0 0 1,0-1-1,0 1 1,0-1-1,0 1 1,0-1-1,0 1 1,1-1-1,-1 0 1,0 1-1,2-1 1,-17-28-10050,-26-13 1328,-4-3 9775,42 40-150,-1 1-1,1 0 0,-1-1 1,1 0-1,0 1 1,1-1-1,-1 0 1,1 0-1,-1 0 0,1 0 1,-1-6-1,2 9-633,0 0-1,1 0 1,-1 0-1,0 0 1,0 1-1,1-1 1,-1 0-1,0 0 1,1 1-1,-1-1 1,1 0-1,-1 0 1,1 1-1,-1-1 1,1 1-1,0-1 0,-1 0 1,1 1-1,-1-1 1,1 1-1,0 0 1,0-1-1,-1 1 1,1-1-1,0 1 1,0 0-1,0 0 1,-1-1-1,3 1 1,30-6 395,-22 5 107,59-7 996,-50 7-1855,1-1 0,0-1 0,-1-1 0,0-1 0,29-10 0,-32 2-3246,-13-1-2462,-4-4-5994</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8.714"/>
    </inkml:context>
    <inkml:brush xml:id="br0">
      <inkml:brushProperty name="width" value="0.025" units="cm"/>
      <inkml:brushProperty name="height" value="0.025" units="cm"/>
    </inkml:brush>
  </inkml:definitions>
  <inkml:trace contextRef="#ctx0" brushRef="#br0">0 1 17040,'0'0'5926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9.357"/>
    </inkml:context>
    <inkml:brush xml:id="br0">
      <inkml:brushProperty name="width" value="0.025" units="cm"/>
      <inkml:brushProperty name="height" value="0.025" units="cm"/>
    </inkml:brush>
  </inkml:definitions>
  <inkml:trace contextRef="#ctx0" brushRef="#br0">36 154 12940,'0'0'5360,"-6"8"-3262,-19 27-539,25-35-1524,0 0 1,0 1 0,-1-1-1,1 0 1,0 0-1,-1 1 1,1-1-1,0 0 1,0 0 0,-1 1-1,1-1 1,0 0-1,0 1 1,0-1-1,-1 0 1,1 1 0,0-1-1,0 0 1,0 1-1,0-1 1,0 0 0,0 1-1,0-1 1,0 0-1,0 1 1,0-1-1,0 1 1,0-1 0,0 0-1,0 1 1,0-1-1,0 0 1,0 1 0,0-1-1,1 0 1,-1 1-1,0-1 1,0 0-1,0 1 1,0-1 0,1 0-1,-1 1 1,0-1-1,1 0 1,-1 0 0,0 1-1,0-1 1,1 0-1,-1 0 1,0 0-1,1 0 1,-1 1 0,0-1-1,1 0 1,-1 0-1,0 0 1,1 0-1,-1 0 1,1 0 0,-1 0-1,0 0 1,1 0-1,-1 0 1,1 0 0,20-4 1201,-9-2-1070,-1-1 0,0 0 0,0-1 0,-1 0 0,0 0 0,0-1 0,-1-1 0,-1 0 0,1 0 0,-1 0 0,-1-1 1,0 0-1,-1-1 0,0 0 0,0 1 0,3-17 0,-8 28-167,-1 0 0,0 0 1,0 0-1,0 0 0,0 0 0,0 0 1,0-1-1,0 1 0,1 0 0,-1 0 1,0 0-1,0 0 0,0-1 0,0 1 0,0 0 1,0 0-1,0 0 0,0 0 0,0-1 1,0 1-1,0 0 0,0 0 0,0 0 1,0-1-1,0 1 0,0 0 0,0 0 1,0 0-1,-1 0 0,1-1 0,0 1 1,0 0-1,0 0 0,0 0 0,0 0 1,0 0-1,0 0 0,0-1 0,-1 1 1,1 0-1,0 0 0,0 0 0,0 0 1,0 0-1,-1 0 0,1 0 0,0 0 1,0 0-1,0-1 0,0 1 0,-1 0 1,1 0-1,0 0 0,0 0 0,0 0 0,0 0 1,-1 0-1,-11 9-118,-11 17-77,15-13 150,1 0 0,0 1-1,1-1 1,1 1 0,0 1 0,0-1 0,2 1 0,0-1 0,1 1 0,-1 23-1,2-36 37,1-1 0,1 1-1,-1-1 1,0 0-1,0 1 1,0-1-1,1 1 1,-1-1 0,1 1-1,-1-1 1,1 0-1,-1 1 1,1-1-1,0 0 1,0 0 0,0 1-1,0-1 1,0 0-1,0 0 1,0 0-1,0 0 1,0 0 0,0 0-1,3 1 1,-1-1 10,1 0 1,-1 0 0,1 0-1,-1 0 1,1 0-1,0-1 1,-1 1-1,1-1 1,-1 0 0,5-1-1,7-1 51,-1 0 1,1-1-1,0-1 0,15-6 0,-9 2-61,0 0 0,35-21 0,-55 28-76,-19 33 459,19-60 638,5-46 1,-6 67-1160,1 0 1,1 1 0,-1-1 0,1 1 0,0-1 0,1 1-1,-1 0 1,1 0 0,0 0 0,1 0 0,0 0 0,0 1-1,4-6 1,-3 8-892,0-1-1,0 1 1,0 0-1,1 1 1,-1-1-1,11-3 1,12-5-5466,-5-1 130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19.750"/>
    </inkml:context>
    <inkml:brush xml:id="br0">
      <inkml:brushProperty name="width" value="0.025" units="cm"/>
      <inkml:brushProperty name="height" value="0.025" units="cm"/>
    </inkml:brush>
  </inkml:definitions>
  <inkml:trace contextRef="#ctx0" brushRef="#br0">133 1 13837,'0'0'5467,"-8"13"-4015,-12 22-527,1 1 1,3 0 0,0 2-1,-11 46 1,20-61-663,1 0-1,2 0 1,0 1 0,-1 45-1,5-68-257,0 0 0,0-1 0,0 1-1,0 0 1,1-1 0,-1 1 0,0 0-1,0 0 1,1-1 0,-1 1 0,1 0-1,-1-1 1,0 1 0,1-1 0,-1 1 0,1-1-1,-1 1 1,1-1 0,0 1 0,-1-1-1,1 1 1,-1-1 0,1 1 0,0-1-1,-1 0 1,1 0 0,0 1 0,0-1-1,1 0 1,29 0 234,-21-1-213,0-2 0,-1 1 0,0-1 1,13-6-1,2-6-495,-20 11 411,1 0 1,-1 1-1,1 0 1,0 0-1,0 1 1,0-1 0,0 1-1,0 0 1,0 1-1,1-1 1,8-1-1,-13 6 85,0 0-1,-1-1 0,1 1 0,-1 0 1,0-1-1,0 1 0,0 0 1,0 0-1,0-1 0,-1 1 0,1 0 1,-2 3-1,-15 31 261,14-32-291,0-1-1,1 1 0,0 0 1,-1 0-1,2 1 0,-1-1 1,1 0-1,-2 11 1,3-16-50,0 0 1,0 1 0,0-1 0,0 0 0,0 0 0,0 0 0,0 0 0,0 1 0,0-1 0,0 0 0,0 0 0,0 0 0,0 0 0,0 1 0,0-1 0,0 0-1,0 0 1,0 0 0,1 0 0,-1 0 0,0 0 0,0 1 0,0-1 0,0 0 0,0 0 0,0 0 0,1 0 0,-1 0 0,0 0 0,0 0 0,0 0 0,0 0-1,1 0 1,-1 0 0,0 0 0,0 0 0,0 0 0,0 0 0,0 0 0,1 0 0,-1 0 0,0 0 0,0 0 0,0 0 0,0 0 0,1 0 0,-1 0 0,0 0-1,0 0 1,12-6-1894,9-11-1882,-6-4-2337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0.890"/>
    </inkml:context>
    <inkml:brush xml:id="br0">
      <inkml:brushProperty name="width" value="0.025" units="cm"/>
      <inkml:brushProperty name="height" value="0.025" units="cm"/>
    </inkml:brush>
  </inkml:definitions>
  <inkml:trace contextRef="#ctx0" brushRef="#br0">103 327 15791,'-8'8'2541,"-3"2"-1813,-39 38 2640,46-44-3007,1 0 1,-1 0-1,1 1 1,0-1-1,0 1 0,0 0 1,1 0-1,0 0 1,0 0-1,-2 7 1,4-12-357,0 1 0,1-1 1,-1 1-1,0-1 0,1 0 1,-1 1-1,1-1 0,-1 0 1,0 1-1,1-1 0,-1 0 1,1 0-1,-1 0 0,1 1 1,-1-1-1,1 0 0,-1 0 1,1 0-1,-1 0 0,1 0 1,-1 0-1,1 0 0,0 0 1,-1 0-1,1 0 0,-1 0 1,1 0-1,-1 0 0,1-1 1,-1 1-1,1 0 1,-1 0-1,0-1 0,2 1 1,19-7 154,-8 0-421,0-1 0,0 0 1,-1-1-1,0-1 0,0 0 0,-1 0 1,-1-1-1,0-1 0,0 0 1,-1 0-1,14-25 0,-30 49 400,1 0-1,0 0 0,0 1 0,1 0 1,1 0-1,1 1 0,0-1 0,0 1 1,-1 24-1,5-37-98,-1 0 0,1 1 0,-1-1 0,1 0-1,0 0 1,-1 0 0,1 0 0,0 0 0,0 0 0,0 0 0,0 0 0,-1 0 0,1-1-1,0 1 1,1 0 0,-1-1 0,0 1 0,0 0 0,0-1 0,0 1 0,0-1-1,1 0 1,-1 1 0,0-1 0,0 0 0,1 0 0,-1 0 0,0 0 0,1 0 0,-1 0-1,0 0 1,0 0 0,3-1 0,47-7 985,-31 0-970,-1 0 0,0-2 0,0 0 0,-1-1 0,0-1 0,-1 0 1,-1-1-1,0-1 0,-1-1 0,16-18 0,-14 14-329,-2-1 0,0-1 1,-1-1-1,0 0 0,-2 0 0,-1-1 1,-1-1-1,7-24 0,-15 40 248,0 1 1,-1 0-1,0-1 0,0 1 0,-1-13 0,0 20 27,0 0-1,0-1 0,0 1 0,0 0 0,0-1 1,0 1-1,0 0 0,0-1 0,0 1 1,0 0-1,0-1 0,0 1 0,-1 0 0,1-1 1,0 1-1,0 0 0,0-1 0,0 1 1,-1 0-1,1 0 0,0-1 0,0 1 0,-1 0 1,1 0-1,0-1 0,-1 1 0,1 0 1,0 0-1,0 0 0,-1 0 0,1 0 0,0-1 1,-1 1-1,1 0 0,0 0 0,-1 0 0,-15 6-20,-10 15-26,0 5 263,0 2 1,-36 52-1,54-67-150,0 1-1,0-1 1,1 1 0,1 0-1,0 1 1,1-1-1,1 1 1,0 0 0,-2 23-1,5-35-63,1 0 1,0 0-1,0-1 0,0 1 0,1 0 0,-1 0 0,1 0 1,0-1-1,-1 1 0,1 0 0,0 0 0,1-1 1,-1 1-1,0-1 0,1 1 0,-1-1 0,1 0 1,0 1-1,3 2 0,-1-2-28,0 0 1,1 0-1,-1 0 0,1 0 1,0-1-1,0 0 0,0 0 1,0 0-1,0-1 0,5 2 1,6-1-136,1 0-1,-1-1 1,0 0 0,1-1-1,-1-1 1,20-4 0,-26 2 180,1 0 0,-1-1-1,1-1 1,-1 1 0,0-2 0,-1 1 0,1-1 0,-1-1-1,0 0 1,-1 0 0,0-1 0,15-16 0,5-11 87,43-68 0,-66 95-104,1-2 6,48-81 37,-49 82-58,0-1 0,-1-1 0,0 1-1,0-1 1,-1 0 0,-1 1 0,2-13-1,-4 22 9,0 1 0,0 0 0,0-1 0,0 1 0,0 0-1,0-1 1,0 1 0,0 0 0,0-1 0,0 1 0,0 0-1,0 0 1,0-1 0,0 1 0,0 0 0,0-1 0,0 1-1,-1 0 1,1-1 0,0 1 0,0 0 0,0 0 0,0-1-1,-1 1 1,1 0 0,0 0 0,0 0 0,-1-1 0,1 1-1,0 0 1,0 0 0,-1 0 0,1-1 0,0 1 0,0 0-1,-1 0 1,1 0 0,-1 0 0,-12 5-112,-13 16-27,5 6 131,1 0 0,1 2 0,2 0 1,0 1-1,2 0 0,2 1 0,0 1 1,3 0-1,-11 49 0,19-71 119,0 0 0,0 0-1,1 1 1,0-1 0,2 18-1,-1-26-75,0 0 0,1 0-1,-1 0 1,0 0 0,1 0-1,0 0 1,-1 0 0,1 0 0,0 0-1,0-1 1,0 1 0,0 0-1,0-1 1,1 1 0,-1 0 0,0-1-1,1 0 1,-1 1 0,1-1-1,-1 0 1,1 0 0,0 0 0,0 0-1,-1 0 1,1 0 0,0 0-1,0 0 1,0-1 0,0 1 0,0-1-1,0 0 1,0 1 0,0-1-1,0 0 1,2 0 0,-1 0-18,0 0 0,-1 0-1,1 0 1,0-1 0,-1 1 0,1-1 0,0 1 0,-1-1 0,1 0-1,-1 0 1,0 0 0,1 0 0,-1-1 0,0 1 0,1-1 0,-1 1 0,0-1-1,0 0 1,0 1 0,0-1 0,2-4 0,-2 2-225,0 0 0,0 0 0,-1 0 0,1 0 0,-1 0 0,0 0 0,0 0 0,0-1 0,-1 1 0,0 0 0,0-1 0,0-5 0,-1 0-322,0 1 1,-1-1-1,0 1 0,0-1 0,-1 1 1,0 0-1,-1 0 0,0 0 0,-1 1 1,1-1-1,-13-14 0,13 19 445,-1-1 1,0 1-1,0 1 0,0-1 1,0 1-1,-12-5 0,17 7 144,-1 1 0,0-1-1,1 1 1,-1 0-1,0-1 1,0 1 0,1 0-1,-1-1 1,0 1-1,0 0 1,0 0 0,1 0-1,-1-1 1,0 1-1,0 0 1,0 0 0,0 0-1,0 1 1,1-1 0,-1 0-1,0 0 1,0 0-1,0 1 1,1-1 0,-1 0-1,0 1 1,0-1-1,1 0 1,-1 1 0,0-1-1,0 1 1,1 0-1,-1-1 1,1 1 0,-1-1-1,1 1 1,-1 0-1,1-1 1,-1 1 0,1 0-1,-1 0 1,1-1-1,0 1 1,-1 0 0,1 0-1,0 0 1,0-1-1,0 1 1,0 0 0,0 0-1,0 0 1,0 0 0,0 0-1,0-1 1,0 1-1,0 0 1,0 1-1,1 0 16,0 0 0,0 0 0,-1 0 0,1 0 0,1 0 0,-1 0 0,0 0 0,0 0 0,1-1 0,-1 1 0,1-1 0,-1 1 0,1-1 0,-1 1 0,1-1 0,0 0 0,0 1 0,0-1 0,0 0 0,0-1 0,0 1 0,0 0 0,0 0 0,0-1 0,4 1 0,60 8 166,-52-8-242,10 0-136,49-4 1,-66 2 182,-1 0 0,0 0 1,0 0-1,0-1 0,0 0 0,-1 0 0,1-1 1,0 1-1,-1-1 0,1 0 0,-1-1 1,0 1-1,6-7 0,-5 0 238,-15 10 74,-16 11-45,20-7-195,0 0 0,0 0 0,0 0 0,0 0 0,1 1 0,0 0 0,0 0 0,0 1 0,0-1 0,1 1 0,0-1 0,0 1 0,1 0 0,-1 0 0,1 0 0,-2 10 0,5-15-74,-1 0-1,1 0 0,-1 0 0,1 0 1,0 0-1,-1 0 0,1 0 0,0 0 0,0 0 1,0 0-1,0 0 0,0-1 0,0 1 1,0 0-1,0-1 0,0 1 0,0-1 1,0 1-1,0-1 0,0 0 0,0 1 0,0-1 1,1 0-1,-1 0 0,0 0 0,0 1 1,0-1-1,1-1 0,-1 1 0,0 0 0,1 0 1,46-3 627,-46 3-650,18-4-19,0 0 0,0-2-1,21-8 1,-27 8-255,0 1 0,1 1 0,-1 0 0,1 0 0,0 2 0,0 0 1,24 0-1,-39 2 265,1 0 1,-1 0 0,1 0 0,-1 0 0,1 0 0,-1 1-1,1-1 1,-1 0 0,1 0 0,-1 1 0,1-1 0,-1 0 0,1 0-1,-1 1 1,0-1 0,1 1 0,-1-1 0,0 0 0,1 1-1,-1-1 1,0 1 0,1-1 0,-1 1 0,0-1 0,0 1-1,1-1 1,-1 1 0,0-1 0,0 1 0,0-1 0,0 1 0,0-1-1,0 1 1,0-1 0,0 1 0,0-1 0,0 1 0,0 0-1,-7 30 1101,6-29-1039,0 0 1,0 0-1,1 0 1,-1 0-1,0 0 1,1 0-1,0 0 1,0 0-1,-1 0 1,1 0-1,0 0 1,1 0-1,-1 1 1,1 1-1,2-3 44,0 0 0,1 0 0,-1-1-1,0 1 1,1-1 0,-1 0 0,0 0 0,1 0 0,6-1-1,-2 0 57,7 0-271,0-1 0,0 0 0,16-6 0,13-1-2970,-1 6-6105,-37 5 5451,-5 4-64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2.349"/>
    </inkml:context>
    <inkml:brush xml:id="br0">
      <inkml:brushProperty name="width" value="0.025" units="cm"/>
      <inkml:brushProperty name="height" value="0.025" units="cm"/>
    </inkml:brush>
  </inkml:definitions>
  <inkml:trace contextRef="#ctx0" brushRef="#br0">0 249 13261,'8'-8'806,"0"0"0,0 1 1,1 0-1,0 0 1,0 1-1,1 0 1,-1 1-1,1 0 0,14-5 1,-8 4-196,1 1-1,0 1 1,0 0 0,1 1-1,17-1 1,-33 4-549,1 0 0,-1-1 0,0 1 0,0 0 0,0 0 0,1 1 0,-1-1 0,0 0 0,0 1 0,1 0 0,-1-1 0,0 1 0,0 0 0,0 0 0,0 0 0,0 0 0,0 0 0,-1 1 0,5 2 0,-5-2-31,0 0 1,0 0-1,-1 0 1,1 1-1,0-1 0,-1 0 1,1 1-1,-1-1 1,0 0-1,0 1 1,1-1-1,-2 0 0,1 1 1,0-1-1,0 0 1,-1 1-1,1-1 1,-1 0-1,-1 4 0,-3 5 65,0-1 0,0 1 0,-1-1 0,0 0-1,-10 12 1,9-14-158,1 0 0,0 1 1,1 0-1,0 0 0,0 0 0,1 1 0,-4 12 0,9-22 58,-1 1 0,1-1 0,-1 0 0,1 1 0,-1-1 0,1 1 0,-1-1-1,1 0 1,-1 1 0,1-1 0,0 0 0,-1 0 0,1 1 0,-1-1-1,1 0 1,0 0 0,-1 0 0,1 0 0,0 0 0,-1 0 0,1 0-1,0 0 1,-1 0 0,1 0 0,0 0 0,-1 0 0,1 0 0,-1 0-1,1-1 1,0 1 0,-1 0 0,1-1 0,-1 1 0,2-1 0,28-9 106,12-12-69,-1-2 0,-1-2 0,-1-2 0,59-54 0,-59 49-27,-35 33-52,-4 8-58,-4 9-77,-11 19 176,9-25 44,2 0 1,-1 0-1,2 0 0,-1 0 0,2 1 1,-1 0-1,0 17 0,3-28-18,0 0 1,0 0-1,0-1 0,0 1 0,0 0 0,0 0 0,0 0 0,1-1 1,-1 1-1,0 0 0,0 0 0,1-1 0,-1 1 0,0 0 1,1 0-1,-1-1 0,1 1 0,-1 0 0,1-1 0,-1 1 0,1-1 1,0 1-1,-1-1 0,1 1 0,0-1 0,-1 1 0,1-1 1,0 0-1,1 1 0,27-2 564,-19-1-427,-1-1-1,-1-1 1,1 0-1,12-7 0,-8 2-97,0 0 0,-1-1 0,-1-1-1,0 1 1,0-2 0,10-14-1,-16 21-57,-1-2-1,0 1 0,0 0 1,-1-1-1,1 0 0,-1 1 1,-1-2-1,0 1 0,1 0 1,-2 0-1,1-1 0,-1 1 1,-1 0-1,1-13 0,-1 19-9,0 1 0,0 0 1,-1-1-1,1 1 0,0 0 0,0 0 0,0-1 0,0 1 0,0 0 0,0 0 1,-1 0-1,1-1 0,0 1 0,0 0 0,0 0 0,-1 0 0,1-1 0,0 1 1,0 0-1,-1 0 0,1 0 0,0 0 0,0 0 0,-1 0 0,1-1 0,0 1 0,0 0 1,-1 0-1,1 0 0,0 0 0,-1 0 0,1 0 0,0 0 0,0 0 0,-1 0 1,1 0-1,0 0 0,0 0 0,-1 1 0,1-1 0,0 0 0,-1 0 0,1 0 0,0 0 1,0 0-1,0 1 0,-1-1 0,1 0 0,0 0 0,0 0 0,0 0 0,-1 1 1,1-1-1,0 1 0,-14 11-242,10-5 246,0 0 1,1 1-1,-1-1 0,1 1 0,1-1 1,0 1-1,0 0 0,0 0 1,1 0-1,0 0 0,0 1 1,2 15-1,0-23 27,-1 0 0,1 1 0,0-1 0,0 0 0,-1 0 0,1 0 0,0 0 0,0 0 0,0 0 0,0 0 0,0 0 0,1 0 0,-1 0 0,0 0 0,0-1 0,1 1 0,-1-1 0,0 1 0,1-1 0,-1 1 0,0-1 0,1 0 0,-1 1 0,1-1 0,-1 0 0,0 0 0,1 0 0,-1 0 0,1 0 0,-1-1 0,0 1 0,1 0 0,-1-1 0,1 1 0,1-2 0,5 0 37,-1 0-1,0 0 1,0 0-1,0-1 1,11-6-1,-6 0-37,0 0 0,0-1 0,0 0 0,-1-1-1,13-16 1,-20 21-23,1 0 0,-1-1 0,-1 1 0,1-1 0,-1 1 0,0-1 0,0 0 0,-1-1 0,0 1 0,0 0 0,-1 0-1,1-16 1,-2 23-4,1 0 0,-1 0 0,0-1 0,0 1 0,0 0 0,0 0-1,0 0 1,0-1 0,0 1 0,0 0 0,0 0 0,0 0 0,0 0 0,-1-1-1,1 1 1,0 0 0,0 0 0,0 0 0,0-1 0,0 1 0,0 0-1,0 0 1,0 0 0,-1 0 0,1-1 0,0 1 0,0 0 0,0 0-1,0 0 1,0 0 0,-1 0 0,1 0 0,0 0 0,0-1 0,0 1-1,-1 0 1,1 0 0,0 0 0,0 0 0,0 0 0,0 0 0,-1 0-1,1 0 1,0 0 0,0 0 0,-1 0 0,-11 7-181,-8 13 5,4 0 110,-31 42 174,44-57-75,0 0-1,0 0 1,1 1 0,-1-1-1,1 0 1,0 1 0,1-1-1,-1 1 1,1 0 0,0 7-1,1-12-21,0-1 0,1 1 0,-1-1-1,1 1 1,-1-1 0,1 1 0,-1-1-1,1 0 1,-1 1 0,1-1 0,0 1 0,-1-1-1,1 0 1,0 0 0,-1 1 0,1-1 0,0 0-1,-1 0 1,1 0 0,0 0 0,-1 0-1,1 0 1,0 0 0,0 0 0,0 0 0,31 0 53,-14 0-189,-17 0 124,0 0 1,-1 0-1,1 0 0,-1 1 0,1-1 0,0 0 1,-1 0-1,1 1 0,0-1 0,-1 0 0,1 0 1,-1 1-1,1-1 0,-1 1 0,1-1 0,-1 1 1,1-1-1,-1 1 0,1-1 0,-1 1 0,0-1 1,1 1-1,-1-1 0,0 1 0,1 0 0,-1-1 0,0 1 1,0-1-1,0 1 0,1 0 0,-1-1 0,0 1 1,0 0-1,0-1 0,0 1 0,0 0 0,0-1 1,0 1-1,0 0 0,-1 0 0,-12 34-53,4-10-17,13-27 184,0 1 0,0-1 0,0 1 1,0-1-1,0-1 0,6-3 1,3-4-124,1 1 0,1 0 1,-1 1-1,1 1 0,1 0 1,-1 1-1,1 1 0,0 0 0,0 1 1,1 1-1,16-1 0,-32 4 7,0 0 0,0 1 0,0-1 0,0 1 0,-1-1 0,1 1-1,0-1 1,-1 1 0,1 0 0,0-1 0,-1 1 0,1 0 0,-1 0-1,1-1 1,-1 1 0,1 0 0,-1 0 0,1 0 0,-1 0 0,0-1 0,0 1-1,1 0 1,-1 0 0,0 0 0,0 0 0,0 0 0,0 0 0,0 0-1,0 0 1,0 0 0,0 0 0,-1 0 0,1 1 0,0-1 9,0 0 0,0 0 0,-1-1 0,1 1 0,0 0 1,0 0-1,0 0 0,-1 0 0,1 0 0,0 0 0,-1-1 0,1 1 1,-1 0-1,1 0 0,-1 0 0,0-1 0,1 1 0,-1 0 1,0-1-1,1 1 0,-1-1 0,0 1 0,0-1 0,1 1 0,-1-1 1,0 1-1,0-1 0,0 0 0,0 1 0,0-1 0,1 0 1,-1 0-1,0 0 0,0 0 0,0 0 0,0 0 0,0 0 0,0 0 1,0 0-1,-1 0 0,1-3-4,0 1 0,0 0 0,0-1 0,0 1 0,1-1 0,-1 1 0,1-1 1,-1 1-1,1-6 0,0 5 11,-2-9-46,0-1 0,1 0 0,1 1 0,0-1 1,3-17-1,-2 26 34,-1 1 0,1 0 0,0 0 0,0 0 0,0 0 0,1 0-1,-1 0 1,0 0 0,1 1 0,0-1 0,0 0 0,0 1 0,0-1 0,0 1 0,1 0 0,-1 0 0,0 0 0,1 0 0,0 0 0,-1 1 0,1-1 0,0 1 0,0-1-1,0 1 1,0 0 0,5-1 0,31-5-753,-22 5-544,0-2-1,30-9 1,-41 11 206,-1-1 0,0 1 0,1-1 0,-1 0 0,0-1 0,0 1 0,4-6 1,12-14-9594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2.719"/>
    </inkml:context>
    <inkml:brush xml:id="br0">
      <inkml:brushProperty name="width" value="0.025" units="cm"/>
      <inkml:brushProperty name="height" value="0.025" units="cm"/>
    </inkml:brush>
  </inkml:definitions>
  <inkml:trace contextRef="#ctx0" brushRef="#br0">27 1 14894,'-16'-1'2723,"6"1"-449,15 0-5798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3.348"/>
    </inkml:context>
    <inkml:brush xml:id="br0">
      <inkml:brushProperty name="width" value="0.025" units="cm"/>
      <inkml:brushProperty name="height" value="0.025" units="cm"/>
    </inkml:brush>
  </inkml:definitions>
  <inkml:trace contextRef="#ctx0" brushRef="#br0">6 195 12940,'0'0'3273,"-2"9"-791,1-6-2314,1-1 0,-1 1 0,1 0-1,-1-1 1,1 1 0,0-1 0,0 1 0,0 0 0,0-1-1,1 1 1,-1-1 0,2 6 0,-1-7-76,0 0 0,1 1 0,-1-1 0,0 0 0,1 0 0,-1 0 0,1 0-1,-1 0 1,1 0 0,0 0 0,-1-1 0,1 1 0,0-1 0,0 1 0,-1-1 0,1 0 0,0 1 0,0-1 0,0 0 0,0 0 0,-1 0 0,1 0 0,0-1 0,0 1 0,0 0 0,-1-1 0,3 0 0,13-4 101,0 0 1,-1-1 0,0 0 0,0-2 0,0 0 0,-1 0-1,-1-2 1,1 0 0,-1 0 0,-1-1 0,0-1 0,-1 0 0,0-1-1,-1-1 1,19-28 0,-28 40-186,-1-1 1,0 1-1,0-1 0,1 0 1,-2 1-1,1-1 0,0 0 1,0 0-1,-1 1 0,0-1 1,1 0-1,-1 0 0,0 0 1,-1-4-1,1 6-5,-1-1 0,1 1 0,-1-1 0,0 1-1,1-1 1,-1 1 0,0 0 0,0-1 0,0 1 0,0 0 0,0 0 0,0-1 0,0 1 0,0 0-1,0 0 1,-1 0 0,1 1 0,0-1 0,-3-1 0,1 1-9,-1 0 0,1 0 0,-1 0 0,1 1 1,-1 0-1,1-1 0,-1 1 0,1 0 0,-1 1 0,1-1 0,-1 1 1,1-1-1,-1 1 0,1 0 0,0 0 0,-1 1 0,1-1 0,0 1 1,0-1-1,0 1 0,0 0 0,-2 2 0,-6 7 0,1 0-1,0 0 1,0 1-1,2 0 1,-1 0-1,2 1 0,0 0 1,0 1-1,1 0 1,1 0-1,0 0 1,1 0-1,0 1 1,2 0-1,-1-1 1,2 1-1,0 15 1,1-27 6,0-1 0,0 0 1,1 0-1,-1 0 0,1 0 0,-1 0 1,1 0-1,0 0 0,0-1 1,0 1-1,0 0 0,0 0 0,0-1 1,0 1-1,1 0 0,-1-1 1,1 1-1,-1-1 0,1 0 0,-1 1 1,3 0-1,0 0 5,1 1-1,0-2 1,-1 1-1,1 0 1,0-1 0,0 0-1,0 0 1,8 0-1,5 0 11,1-2 0,-1 0 0,35-7-1,-30 3-9,0-2 0,0 0-1,-1-2 1,37-18-1,-46 20-2,0-1-1,-1 0 1,0-1 0,0 0-1,-1-1 1,0 0 0,-1-1-1,16-19 1,-32 38 22,-4 6 103,1 0 1,0 0 0,2 1 0,-1 0-1,-5 18 1,13-33-105,0 1 1,-1 0-1,1-1 1,0 1-1,0 0 1,0-1-1,0 1 1,0 0-1,0-1 1,0 1-1,0 0 1,0-1-1,0 1 1,0 0-1,0-1 1,0 1-1,1 0 1,-1-1-1,0 1 1,0-1-1,1 1 1,-1 0-1,0-1 1,1 1-1,-1-1 1,1 1-1,-1-1 1,1 1-1,-1-1 1,1 1-1,0 0 1,24 1 490,26-16-77,4-13-328,-39 18-205,1 1-1,0 1 1,1 0-1,-1 1 1,1 0-1,22-2 1,-39 8 90,0-1 0,-1 1 0,1 0 0,0 0 0,0 0 0,0 0 0,-1 0 0,1 1 0,0-1 0,0 0 0,0 0 0,-1 0 0,1 1 0,0-1 0,0 0 0,-1 1 0,1-1-1,0 1 1,-1-1 0,1 1 0,0-1 0,-1 1 0,1-1 0,-1 1 0,1-1 0,-1 1 0,1 0 0,-1 0 0,0-1 0,1 1 0,-1 0 0,0-1 0,1 1 0,-1 0 0,0 0 0,0 0 0,0-1 0,0 1 0,1 0 0,-1 1 0,-5 41 180,1-20-112,5-23-55,-1 1 0,0-1 0,1 0 0,-1 1 0,1-1 0,-1 0 0,1 1 0,-1-1 0,1 0 0,-1 1 0,1-1 0,-1 0 0,1 0 0,-1 0 0,1 0 0,0 1 0,-1-1 0,1 0 0,-1 0 0,1 0 0,-1 0 0,1 0 0,0-1 0,-1 1 0,1 0 0,-1 0 0,1 0 0,-1 0 0,2-1 0,20-4 168,43-27-140,-54 26-432,-1 0 0,1 0 0,1 1 0,-1 1 0,1 0 0,0 0 0,0 1 0,0 1 0,19-2 0,-30 4 348,0 0-1,1 0 0,-1 1 1,0-1-1,0 0 0,0 1 0,0-1 1,0 1-1,0-1 0,0 1 1,0 0-1,0-1 0,-1 1 1,1 0-1,0 0 0,0-1 1,0 1-1,-1 0 0,1 0 1,0 0-1,-1 0 0,1 0 0,-1 0 1,1 0-1,-1 0 0,0 0 1,1 0-1,-1 0 0,0 0 1,0 0-1,0 1 0,0-1 1,0 0-1,0 0 0,0 0 0,0 0 1,0 0-1,0 0 0,0 0 1,-1 1-1,1-1 0,-1 1 1,1 0-46,-1 0 1,1 0-1,-1 0 1,1-1 0,-1 1-1,0 0 1,1 0-1,-1 0 1,0-1 0,0 1-1,0 0 1,-1-1-1,1 1 1,0-1 0,-1 0-1,1 1 1,0-1-1,-1 0 1,0 0 0,1 0-1,-1 0 1,0 0 0,1 0-1,-1 0 1,-3 0-1,-1 0-5254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327"/>
    </inkml:context>
    <inkml:brush xml:id="br0">
      <inkml:brushProperty name="width" value="0.035" units="cm"/>
      <inkml:brushProperty name="height" value="0.035" units="cm"/>
    </inkml:brush>
  </inkml:definitions>
  <inkml:trace contextRef="#ctx0" brushRef="#br0">587 6 12187,'-3'-6'8769,"-7"16"-7163,-1-2-1431,0 1 0,0 0-1,1 1 1,0 0 0,1 1-1,0-1 1,0 2 0,-7 13 0,-4 4-11,-92 131 248,8 5 0,-96 206 0,190-351-406,0 1 0,2 0 0,-6 24 0,14-45-7,0 0 1,0 0-1,1 0 1,-1 0-1,0 0 1,0 0-1,0 0 0,0 0 1,0 0-1,0 0 1,0 0-1,0 0 1,0 0-1,1 0 1,-1 0-1,0 0 1,0 0-1,0 0 1,0 0-1,0 0 0,0 0 1,0 0-1,0 0 1,0 1-1,1-1 1,-1 0-1,0 0 1,0 0-1,0 0 1,0 0-1,0 0 0,0 0 1,0 0-1,0 0 1,0 0-1,0 0 1,0 1-1,0-1 1,0 0-1,0 0 1,0 0-1,0 0 1,0 0-1,0 0 0,0 0 1,0 0-1,0 0 1,0 1-1,0-1 1,0 0-1,0 0 1,0 0-1,0 0 1,8-9-5,90-164-25,-66 114 26,320-533 25,-343 579-30,-5 5-26,1 0 1,0 0 0,1 0-1,0 1 1,0 0 0,1 0-1,0 0 1,15-10-1,-22 17-1,1-1 0,-1 1-1,0 0 1,1 0-1,-1 0 1,1 0 0,-1-1-1,1 1 1,-1 0-1,0 0 1,1 0 0,-1 0-1,1 0 1,-1 0-1,1 0 1,-1 0 0,1 1-1,-1-1 1,1 0-1,-1 0 1,0 0 0,1 0-1,-1 1 1,1-1-1,-1 0 1,0 0 0,1 1-1,-1-1 1,0 0-1,1 0 1,-1 1 0,0-1-1,1 0 1,-1 1-1,0-1 1,0 1 0,1-1-1,-1 0 1,0 1-1,0-1 1,0 1 0,0-1-1,0 1 1,1-1-1,-1 1 1,0-1 0,0 22-109,-15 30 328,-23 51-1,15-44-77,-118 262 334,23-56-1346,90-179-1248,26-85 1656,2-11-63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3.678"/>
    </inkml:context>
    <inkml:brush xml:id="br0">
      <inkml:brushProperty name="width" value="0.025" units="cm"/>
      <inkml:brushProperty name="height" value="0.025" units="cm"/>
    </inkml:brush>
  </inkml:definitions>
  <inkml:trace contextRef="#ctx0" brushRef="#br0">1 1 18481,'0'0'2339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4.086"/>
    </inkml:context>
    <inkml:brush xml:id="br0">
      <inkml:brushProperty name="width" value="0.025" units="cm"/>
      <inkml:brushProperty name="height" value="0.025" units="cm"/>
    </inkml:brush>
  </inkml:definitions>
  <inkml:trace contextRef="#ctx0" brushRef="#br0">34 0 16111,'0'0'7127,"-1"12"-5349,-12 70 290,5-42-1356,-4 50-1,12-89-705,0 1 1,0-1-1,0 0 0,0 1 1,0-1-1,1 0 0,-1 0 1,0 1-1,0-1 0,1 0 1,-1 0-1,1 0 0,-1 1 1,1-1-1,-1 0 1,1 0-1,0 0 0,0 0 1,0 0-1,-1 0 0,1 0 1,0 0-1,0-1 0,0 1 1,0 0-1,0 0 0,2 0 1,0 0 7,0 0 1,1 0 0,-1-1-1,0 1 1,0-1 0,1 0 0,-1 0-1,0 0 1,1 0 0,4-1-1,8-3 36,0 0 0,-1-1 0,23-9 0,109-63 40,-33 15-164,-78 50 7,-35 12 62,-1 0 0,1 0 1,0 0-1,-1 0 0,1 0 1,-1 0-1,1 0 1,0 0-1,-1 0 0,1 1 1,-1-1-1,1 0 0,0 1 1,-1-1-1,1 0 0,-1 1 1,1-1-1,-1 0 0,1 1 1,-1-1-1,0 1 1,1-1-1,-1 1 0,1-1 1,-1 1-1,0-1 0,1 1 1,-1 0-1,0-1 0,0 1 1,0-1-1,1 1 0,-1 0 1,0-1-1,0 1 0,0 0 1,0-1-1,0 1 1,0-1-1,0 1 0,0 0 1,0-1-1,-1 1 0,1 0 1,0-1-1,0 1 0,0-1 1,-1 1-1,1-1 0,-1 2 1,-6 17 6,0 0 0,-2 0 1,0 0-1,-1-1 0,-1 0 0,-1-1 0,-22 25 1,4-3-208,81-88-14652,-26 17 5243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4.733"/>
    </inkml:context>
    <inkml:brush xml:id="br0">
      <inkml:brushProperty name="width" value="0.025" units="cm"/>
      <inkml:brushProperty name="height" value="0.025" units="cm"/>
    </inkml:brush>
  </inkml:definitions>
  <inkml:trace contextRef="#ctx0" brushRef="#br0">36 113 18514,'0'0'2396,"-6"11"-362,3-6-1637,-17 29 560,19-32-806,0 0 0,0 1 0,1-1 1,-1 0-1,0 1 0,1-1 0,0 0 0,-1 1 1,1-1-1,0 1 0,0-1 0,0 1 0,0-1 1,1 0-1,-1 1 0,2 2 0,-1-4-113,0 0 0,0 0 0,0 0-1,0-1 1,1 1 0,-1 0 0,0 0 0,1-1 0,-1 1 0,1-1-1,-1 1 1,1-1 0,-1 0 0,1 1 0,-1-1 0,1 0 0,-1 0-1,1 0 1,-1 0 0,1 0 0,-1-1 0,2 1 0,35-6 105,-29 3-133,1 0 0,-1 0 1,0-1-1,1 0 0,-2-1 0,1 0 0,0 0 0,-1-1 0,0 0 0,11-11 0,-14 12-32,0 0 0,-1-1 0,1 1 0,-1-1 0,0 0 0,-1 0 0,0 0 1,1 0-1,-2 0 0,1-1 0,-1 0 0,0 1 0,-1-1 0,1 0 0,0-13 0,-2 19 15,0 0 0,0 0 0,0-1 0,0 1 0,0 0-1,0 0 1,0 0 0,0 0 0,-1 0 0,1-1 0,0 1 0,-1 0 0,1 0 0,-1 0-1,1 0 1,-1 0 0,1 0 0,-1 0 0,0 0 0,0 0 0,1 1 0,-1-1-1,0 0 1,0 0 0,0 1 0,0-1 0,0 0 0,0 1 0,0-1 0,0 1 0,0-1-1,0 1 1,0 0 0,0-1 0,0 1 0,-1 0 0,1 0 0,0 0 0,0 0-1,0 0 1,0 0 0,0 0 0,-1 0 0,-1 1 0,-1 0-12,0 0 0,0 0 0,1 0 0,-1 1 0,0 0 1,1-1-1,-1 1 0,1 0 0,-1 1 0,1-1 0,0 1 0,-4 3 0,-6 11-1,-1 0 0,2 1-1,-18 34 1,26-45 44,0 1 1,0 0-1,1 0 0,1 1 1,-1-1-1,1 0 0,1 1 1,0 0-1,0-1 0,0 1 1,1 0-1,2 11 0,-2-18-15,1 0 0,0-1 0,0 1 1,0 0-1,0 0 0,1-1 0,-1 1 0,0-1 0,1 1 0,-1-1 0,1 1 0,-1-1 1,1 0-1,0 0 0,0 0 0,-1 0 0,1 0 0,0 0 0,0-1 0,0 1 0,0 0 0,0-1 1,0 0-1,0 1 0,0-1 0,0 0 0,4 0 0,6 0 30,0 0 0,0 0 0,18-4 0,-17 1-28,1-1-1,-1 0 0,0-1 0,-1-1 1,1 0-1,-1 0 0,0-2 0,0 1 1,-1-1-1,19-19 0,-19 17-33,0-1 0,0 0 0,-2-1 0,1-1 0,-1 1 0,-1-1 0,-1-1 0,0 1 0,8-23 0,-25 43-196,0 5 259,1 1 0,1-1 1,0 1-1,1 1 0,0-1 1,1 1-1,1 1 0,0-1 0,1 1 1,-4 21-1,8-35-31,0-1 0,0 1 1,0 0-1,0-1 0,0 1 0,0-1 1,0 1-1,0-1 0,0 1 0,0-1 1,1 1-1,-1-1 0,0 1 0,0-1 1,0 1-1,1-1 0,-1 1 0,0-1 1,1 1-1,-1-1 0,0 0 0,1 1 0,-1-1 1,1 0-1,-1 1 0,1-1 0,-1 0 1,0 1-1,1-1 0,-1 0 0,1 0 1,-1 1-1,2-1 0,23 0 170,22-13 17,-19 0-238,0-1 1,-2-2 0,0 0 0,-1-2-1,0-1 1,-2 0 0,0-2 0,-2-1-1,0-1 1,22-30 0,-63 78 114,-49 75 520,62-88-393,1 0 0,0 0 0,1 1 0,0-1 0,1 1 0,-5 25 0,8-37-186,1 0 0,0 0 1,0 1-1,0-1 0,0 0 0,0 0 1,0 1-1,0-1 0,0 0 0,1 0 1,-1 1-1,0-1 0,1 0 0,-1 0 1,1 0-1,-1 0 0,1 0 0,0 1 1,-1-1-1,1 0 0,0 0 1,0-1-1,0 1 0,-1 0 0,1 0 1,0 0-1,3 1 0,-1-1 6,0 0 0,0 1 0,1-2 0,-1 1 0,1 0 0,-1-1 0,0 1 0,1-1 1,-1 0-1,5 0 0,5-2-26,0 1 1,0-2-1,-1 0 1,24-8-1,-33 10-129,0-1-1,0 1 1,0-1-1,0 1 0,0-1 1,0 0-1,0 0 0,0 0 1,-1-1-1,1 1 1,-1-1-1,0 1 0,4-7 1,-4 7-703,-1-1 1,0 0 0,0 0-1,-1 0 1,1 0 0,0-1 0,-1 1-1,0 0 1,0 0 0,0-4-1,-1-12-8589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5.092"/>
    </inkml:context>
    <inkml:brush xml:id="br0">
      <inkml:brushProperty name="width" value="0.025" units="cm"/>
      <inkml:brushProperty name="height" value="0.025" units="cm"/>
    </inkml:brush>
  </inkml:definitions>
  <inkml:trace contextRef="#ctx0" brushRef="#br0">23 118 16271,'0'0'9145,"8"-5"-7944,7-2-837,-1 0 0,30-9 0,-22 9-255,0-1 1,26-15-1,-46 22-101,0 0 1,0 0-1,-1 0 0,1 0 0,0-1 1,-1 1-1,1 0 0,-1-1 0,0 0 0,0 1 1,1-1-1,-1 0 0,0 1 0,0-1 1,1-3-1,-2 4-8,0 0-1,0 1 1,-1-1 0,1 0 0,0 0 0,0 1-1,0-1 1,-1 0 0,1 0 0,0 1 0,-1-1-1,1 0 1,-1 1 0,1-1 0,-1 0-1,1 1 1,-1-1 0,1 1 0,-1-1 0,1 1-1,-1-1 1,0 1 0,1-1 0,-1 1 0,0 0-1,1-1 1,-1 1 0,0 0 0,0 0-1,0-1 1,1 1 0,-1 0 0,0 0 0,0 0-1,1 0 1,-1 0 0,0 0 0,0 0 0,0 0-1,1 0 1,-2 1 0,-6-1 2,1 0 0,-1 1 0,0 0 0,1 1 0,0-1 0,-1 1 0,1 1 0,0-1 0,0 1 0,0 1 0,0-1 0,1 1-1,-1 0 1,1 1 0,0-1 0,-8 9 0,7-6 3,0 0-1,1 0 1,0 1-1,0-1 0,1 1 1,0 0-1,1 1 1,-1-1-1,1 1 0,1 0 1,0 0-1,-4 17 1,7-23-95,0-1 1,0 1-1,0-1 1,0 0 0,0 1-1,0-1 1,1 1-1,-1-1 1,1 0 0,0 1-1,0-1 1,0 0-1,0 1 1,0-1-1,0 0 1,0 0 0,1 0-1,-1 0 1,1 0-1,-1 0 1,1-1 0,0 1-1,0 0 1,0-1-1,0 0 1,0 1-1,0-1 1,0 0 0,0 0-1,1 0 1,-1 0-1,0 0 1,1-1 0,-1 1-1,0-1 1,1 1-1,4-1 1,6 1-1046,1 0 0,0 0 0,-1-1 0,1-1 1,21-4-1,11-8-7012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5.444"/>
    </inkml:context>
    <inkml:brush xml:id="br0">
      <inkml:brushProperty name="width" value="0.025" units="cm"/>
      <inkml:brushProperty name="height" value="0.025" units="cm"/>
    </inkml:brush>
  </inkml:definitions>
  <inkml:trace contextRef="#ctx0" brushRef="#br0">208 3 18449,'0'0'3871,"-9"-1"-860,-4 0-2420,0 0 0,0 2 0,0-1 1,-24 5-1,31-4-468,0 0 0,1 0-1,-1 1 1,0 0 0,1 0 0,-1 0 0,1 1 0,0 0 0,-1 0-1,1 0 1,1 1 0,-1 0 0,0 0 0,-7 8 0,12-11-155,-1 0 0,0 0 0,1 0 0,-1 0 0,1 0 0,-1 0 0,1 1 0,0-1 0,0 0 0,-1 0-1,1 0 1,0 0 0,0 0 0,0 1 0,0-1 0,0 0 0,0 0 0,0 0 0,1 0 0,-1 1 0,0-1 0,1 0 0,-1 0 0,1 0 0,-1 0 0,1 0 0,-1 0 0,1 0 0,0 0 0,-1 0 0,1 0 0,0-1 0,0 1 0,0 0 0,0 0 0,0-1 0,0 1 0,0 0 0,0-1 0,0 1 0,1 0 0,54 21-2133,-44-18 1799,15 4-693,-19-6 932,-1 0-1,1 0 1,0 0-1,-1 1 0,1 0 1,-1 1-1,0-1 1,0 1-1,0 1 1,-1-1-1,0 1 1,12 11-1,-17-14 192,-1-1-1,1 0 1,-1 1 0,1-1-1,-1 0 1,1 1-1,-1-1 1,0 1 0,1-1-1,-1 1 1,0-1 0,0 0-1,0 1 1,0-1 0,0 1-1,-1-1 1,1 1 0,0-1-1,-1 0 1,1 1 0,-1-1-1,1 0 1,-1 1 0,0-1-1,1 0 1,-1 1 0,0-1-1,0 0 1,0 0-1,0 0 1,0 0 0,0 0-1,0 0 1,-1 0 0,1-1-1,0 1 1,0 0 0,-2 0-1,-8 5 168,1-1-1,-1 0 1,-19 5-1,18-6-164,-4 2-100,-1 0 1,0-2-1,-25 4 0,4-10-7647,24-7-9588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6.302"/>
    </inkml:context>
    <inkml:brush xml:id="br0">
      <inkml:brushProperty name="width" value="0.025" units="cm"/>
      <inkml:brushProperty name="height" value="0.025" units="cm"/>
    </inkml:brush>
  </inkml:definitions>
  <inkml:trace contextRef="#ctx0" brushRef="#br0">96 1 17264,'-2'8'1997,"-27"66"1413,17-44-2835,0 0 0,2 0 0,1 1 0,2 1 0,-7 56 0,14-86-570,0 0 1,0-1-1,0 1 1,0 0-1,0 0 1,0-1-1,1 1 1,-1 0-1,0-1 1,1 1-1,0-1 1,-1 1-1,1-1 1,0 1-1,0-1 1,0 1 0,0-1-1,0 0 1,0 1-1,0-1 1,0 0-1,3 2 1,-1-1 5,0-1 1,-1 0-1,1 0 0,0 0 1,0 0-1,0-1 1,0 1-1,0-1 1,0 0-1,0 0 0,0 0 1,3 0-1,5-1 24,-1-1 0,0 0-1,0-1 1,0 0-1,0-1 1,16-7 0,-8 1-34,0-1 0,0-1 0,-1-1 0,0 0 0,-2-1 0,1 0 1,-2-1-1,0-1 0,0-1 0,-2 0 0,0 0 0,-1-1 0,9-21 1,-78 140 809,52-88-795,-13 34-17,18-44 8,0-1 0,0 1 0,1 0 1,-1-1-1,1 1 0,-1 0 0,1 0 0,0-1 1,0 1-1,0 0 0,1 0 0,-1-1 0,1 1 1,0 3-1,0-5 12,0-1 0,0 1 0,0 0-1,0 0 1,0-1 0,0 1 0,0-1 0,0 1 0,0-1 0,0 1 0,0-1 0,0 0 0,0 0 0,0 1 0,0-1 0,1 0-1,-1 0 1,0 0 0,0 0 0,0 0 0,0 0 0,0-1 0,1 1 0,-1 0 0,0 0 0,1-1 0,32-11 345,-9-3-323,0-2-1,0-1 0,-2 0 0,0-2 1,-2-1-1,0 0 0,20-28 0,-17 22-95,-12 17-61,-7 12-69,-7 26-291,-18 42-156,10-44 669,3-11 43,2 0-1,0 0 0,0 0 0,1 0 0,-2 23 0,6-37-62,0 0 0,0 0-1,0-1 1,0 1-1,0 0 1,0-1 0,0 1-1,0 0 1,0-1 0,0 1-1,1 0 1,-1-1-1,0 1 1,0 0 0,1-1-1,-1 1 1,0-1 0,1 1-1,-1-1 1,0 1-1,1-1 1,-1 1 0,1-1-1,-1 1 1,1-1 0,-1 1-1,1-1 1,0 0-1,-1 1 1,1-1 0,-1 0-1,1 1 1,1-1 0,27-4 283,26-25-34,-33 11-484,0 0 0,-1-2 0,-2-1 0,0-1 0,31-45 0,-62 116-567,-4-10 668,10-28-94,1 1 0,0 0 0,1 0-1,0 1 1,1-1 0,-3 26-1,5-38 80,1 1 0,0-1 0,0 1 0,0-1 0,0 0-1,0 1 1,0-1 0,0 1 0,0-1 0,0 1 0,0-1 0,0 1 0,0-1-1,0 0 1,0 1 0,1-1 0,-1 1 0,0-1 0,0 1 0,0-1 0,1 0-1,-1 1 1,0-1 0,0 0 0,1 1 0,-1-1 0,0 0 0,1 1 0,-1-1 0,0 0-1,1 0 1,-1 1 0,1-1 0,-1 0 0,0 0 0,1 0 0,-1 1 0,1-1-1,-1 0 1,1 0 0,-1 0 0,1 0 0,-1 0 0,0 0 0,1 0 0,-1 0-1,1 0 1,16 0-5062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7.343"/>
    </inkml:context>
    <inkml:brush xml:id="br0">
      <inkml:brushProperty name="width" value="0.025" units="cm"/>
      <inkml:brushProperty name="height" value="0.025" units="cm"/>
    </inkml:brush>
  </inkml:definitions>
  <inkml:trace contextRef="#ctx0" brushRef="#br0">207 92 12075,'0'0'10992,"-11"12"-10207,-4 5-438,0 1 0,1 0 0,1 1 0,1 1 0,0 0 0,-14 35 0,14-19-221,1 0 0,1 1-1,3 0 1,0 1 0,3 0 0,0 56 0,5-81 26,2-20-237,2-25-564,-7 0-46,0 1 0,-2-1 0,-2 1 0,-1 0 0,-14-41 1,25 74 1014,0 0 0,0 0 0,0 0 0,1-1 0,-1 0 0,0 0 0,1 0 0,-1-1 0,1 1 0,0-1 1,4 0-1,8 1-292,-1-1 1,1 0 0,19-4-1,-17-1-125,0-1 0,0-1 0,0-1 0,-1 0-1,-1-1 1,1-1 0,-1-1 0,28-23 0,-13 6-303,-2 0 1,-1-2 0,30-40 0,-50 59 316,0-1 0,-1 0 0,0-1 1,-1 1-1,6-16 0,-24 35-40,-7 13 348,-16 29 796,3 2 1,-47 100-1,66-122-755,0 1-1,2 0 1,1 1-1,2 0 1,1 0-1,1 1 1,0 34-1,5-65-256,0-1-1,0 0 1,0 1-1,0-1 1,-1 0-1,1 1 1,0-1-1,0 0 1,0 1-1,0-1 0,0 0 1,0 1-1,0-1 1,0 0-1,0 1 1,0-1-1,0 0 1,1 1-1,-1-1 0,0 0 1,0 1-1,0-1 1,0 0-1,0 0 1,1 1-1,-1-1 1,0 0-1,0 1 0,0-1 1,1 0-1,-1 0 1,0 0-1,1 1 1,-1-1-1,0 0 1,0 0-1,1 0 1,-1 0-1,0 1 0,1-1 1,-1 0-1,1 0 1,11-12 258,9-26-118,-9-1-377,-3 1 0,-1-1 1,-1-1-1,-3 1 0,0-58 0,-6 95 154,-3 8 56,-5 10 52,8-9-15,0-1 0,0 0 1,0 1-1,1-1 1,0 1-1,0-1 1,1 1-1,-1 0 1,2-1-1,-1 1 0,1-1 1,0 1-1,0 0 1,3 8-1,-2-12-8,0 1 0,-1 0 0,2-1 0,-1 1 0,0-1 0,1 0 0,-1 1 0,1-1 0,0 0 0,0-1 0,0 1 0,0-1 0,1 1 0,-1-1 0,1 0 0,0 0 0,-1 0 0,1-1 0,0 1 0,0-1 0,0 0 0,0 0-1,0 0 1,4-1 0,5 2 0,1-1 0,-1-1-1,1-1 1,-1 0 0,0 0-1,0-1 1,0-1 0,0 0-1,0-1 1,0 0 0,-1-1 0,0-1-1,0 0 1,0 0 0,-1-1-1,0-1 1,0 0 0,-1 0-1,0-1 1,0 0 0,-1-1-1,13-16 1,-20 23-44,-1 0-1,1 1 1,-1-1 0,1 0-1,-1 0 1,0 0-1,0 0 1,0 0 0,0 0-1,0 0 1,-1-1 0,0 1-1,1-6 1,-2 9 18,1-1 0,0 0 0,0 0 0,0 1 0,-1-1 0,1 0 1,0 1-1,0-1 0,-1 0 0,1 1 0,-1-1 0,1 1 0,-1-1 0,1 1 0,-1-1 0,1 1 0,-1-1 1,1 1-1,-1-1 0,1 1 0,-1-1 0,0 1 0,0-1 0,-1 1-2,0 0 1,0-1-1,0 1 1,0 0-1,0 0 0,0 0 1,0 0-1,0 1 0,0-1 1,0 0-1,1 1 1,-5 1-1,-2 2-2,1 0 1,-1 0-1,1 1 1,0 0-1,0 0 0,0 1 1,1 0-1,0 0 1,0 1-1,-9 13 1,1-1 98,2 0 1,-20 42-1,29-56-18,1 1 0,0-1 0,0 1-1,0 0 1,1 0 0,0 0-1,-1 7 1,2-12-43,0 0-1,0 1 1,1-1-1,-1 0 1,0 1-1,0-1 1,0 0 0,1 0-1,-1 0 1,1 1-1,-1-1 1,1 0-1,0 0 1,-1 0-1,1 0 1,0 0-1,0 0 1,-1 0-1,1 0 1,0 0 0,0 0-1,0 0 1,0-1-1,0 1 1,0 0-1,1-1 1,-1 1-1,0-1 1,0 1-1,0-1 1,0 0-1,1 1 1,-1-1-1,0 0 1,1 0 0,1 0-1,11 0 25,-1 0-1,1-1 1,-1-1-1,1 0 0,-1-1 1,0-1-1,0 0 1,0 0-1,0-2 1,20-11-1,1-2 55,-2-2 0,47-38 0,-48 33-287,-1-2 0,45-53 0,-64 68 129,-1 0 0,-1-1 0,0-1 0,-1 1 0,0-1 0,-1 0 0,-1-1 0,0 0 0,4-21 0,-10 36 55,1 0 0,-1 0 0,0 0 1,1 0-1,-1 0 0,0 0 0,0 0 0,0 0 0,0 0 0,0-1 0,0 1 0,0 0 0,0 0 0,-1 0 0,1 0 0,0 0 0,0 0 0,-1 0 0,1 0 0,-1 0 0,1 0 0,-1 0 0,1 0 0,-1 1 0,0-1 0,1 0 0,-1 0 0,0 0 0,0 1 0,0-1 0,0 0 0,1 1 0,-1-1 0,0 1 0,0-1 0,0 1 0,0 0 0,0-1 0,0 1 0,0 0 1,0-1-1,0 1 0,-1 0 0,1 0 0,0 0 0,0 0 0,0 0 0,0 0 0,-1 1 0,-5 0-19,1 0-1,-1 1 1,1-1 0,-1 2 0,1-1-1,-11 6 1,-1 2 55,0 1 0,1 1 0,1 1 0,0 0-1,1 1 1,0 0 0,-13 19 0,21-25 30,1-1 0,0 1 0,1 1 0,0-1 0,1 1 0,-1 0 0,2 0 0,-1 0 1,1 1-1,1-1 0,-1 1 0,2 0 0,-1-1 0,1 1 0,1 0 0,1 19 0,1-23-116,0 1 0,1-1 0,0 0 0,0 0 0,0 0 0,1 0 0,-1 0 0,2-1 0,-1 1 0,0-1 0,1-1 0,0 1-1,0 0 1,1-1 0,-1 0 0,1-1 0,0 1 0,0-1 0,0 0 0,0 0 0,1-1 0,-1 0 0,1 0 0,-1 0 0,15 1 0,-21-3-87,1 0-1,-1 0 1,1 0 0,0 0 0,-1 0 0,1 0 0,-1 0-1,1 0 1,-1 0 0,1 0 0,0 0 0,-1 0-1,1-1 1,-1 1 0,1 0 0,-1 0 0,1 0 0,-1-1-1,1 1 1,-1 0 0,1-1 0,-1 1 0,1-1 0,-1 1-1,1 0 1,-1-1 0,0 1 0,1-1 0,-1 1 0,0-1-1,1 1 1,-1-1 0,0 1 0,0-1 0,0 1-1,1-1 1,-1 0 0,0 1 0,0-1 0,0 1 0,0-1-1,0 0 1,0 1 0,0-1 0,0 1 0,0-1 0,0 0-1,0 1 1,-1-1 0,1-26-7886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7.691"/>
    </inkml:context>
    <inkml:brush xml:id="br0">
      <inkml:brushProperty name="width" value="0.025" units="cm"/>
      <inkml:brushProperty name="height" value="0.025" units="cm"/>
    </inkml:brush>
  </inkml:definitions>
  <inkml:trace contextRef="#ctx0" brushRef="#br0">27 44 19154,'-19'-25'993,"11"10"801,8 11-1378,6 4-672,6 0-4741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8.446"/>
    </inkml:context>
    <inkml:brush xml:id="br0">
      <inkml:brushProperty name="width" value="0.025" units="cm"/>
      <inkml:brushProperty name="height" value="0.025" units="cm"/>
    </inkml:brush>
  </inkml:definitions>
  <inkml:trace contextRef="#ctx0" brushRef="#br0">144 1 16303,'-2'12'748,"-49"460"8178,45-396-8385,-4-1 1,-3 0 0,-38 126 0,49-194-513,-7 20 434,11-22-88,8-15 45,36-58-571,-3-3 0,65-146 0,-1 1-688,-100 204 792,-6 9 7,0 1 1,0-1 0,1 1-1,-1 0 1,1-1-1,0 1 1,-1 0-1,1 0 1,0 0 0,3-2-1,-4 30-1102,-4-15 1134,-1-1 0,-1 1 0,0 0 0,0-1-1,-9 12 1,-14 30 51,29-45 386,7-12-248,10-12-65,7-8-71,-2-1 0,-1 0 0,-1-2 0,32-55 0,-62 102-69,2 1 1,0 1 0,1-1-1,1 1 1,1 0 0,1 0-1,-1 27 1,4-46 43,0 0 1,0 0-1,1 0 1,-1 1 0,0-1-1,1 0 1,-1 0-1,1 0 1,0 0-1,0 0 1,-1 0-1,1 0 1,1 0 0,-1 0-1,0 0 1,0-1-1,1 1 1,-1 0-1,1-1 1,-1 1-1,1-1 1,0 1 0,0-1-1,-1 0 1,1 0-1,0 0 1,0 0-1,0 0 1,0 0-1,0-1 1,1 1 0,-1-1-1,0 1 1,0-1-1,0 0 1,0 0-1,1 0 1,-1 0-1,0 0 1,0 0 0,4-1-1,2-1 43,1 1-1,0-1 1,-1-1 0,1 0-1,-1 0 1,0 0-1,0-1 1,0 0 0,10-8-1,1-2 0,-1-2-1,-1 0 0,27-32 1,-38 40-70,0 0 0,0 0 0,-1-1 0,0 0 0,0 0 0,-1 0 0,0 0 0,0-1 0,-1 1 0,-1-1 0,3-12 0,-5 22 0,0-1 0,0 1 0,0 0 0,0 0 0,0-1 0,0 1 0,0 0 0,0 0 0,0-1 0,0 1 0,0 0 0,0-1 0,0 1 0,-1 0-1,1 0 1,0-1 0,0 1 0,0 0 0,0 0 0,0-1 0,0 1 0,-1 0 0,1 0 0,0 0 0,0-1 0,0 1 0,-1 0 0,1 0 0,0 0 0,0 0 0,-1-1 0,1 1 0,0 0 0,0 0 0,-1 0 0,1 0 0,0 0 0,0 0 0,-1 0 0,1 0 0,0 0 0,-1 0 0,1 0 0,0 0 0,0 0 0,-1 0 0,1 0 0,0 0 0,0 0 0,-1 0 0,1 0 0,0 0 0,0 0 0,-1 1 0,1-1 0,0 0 0,0 0 0,-1 0 0,1 0 0,0 1 0,0-1 0,0 0 0,-1 0 0,1 1 0,-17 13-112,-2 11 90,1 2 0,2 1-1,0 0 1,2 0 0,-20 60 0,30-79 31,0-1 0,1 1-1,1 0 1,-1 0 0,1 0 0,1 0 0,0 0 0,0 0 0,0 1 0,2 11 0,-1-20-41,1 0 0,-1 0 0,0 0 0,1 0 0,-1 0 0,1 0-1,-1-1 1,1 1 0,-1 0 0,1 0 0,0-1 0,-1 1 0,1 0 0,0-1-1,0 1 1,-1 0 0,1-1 0,0 1 0,0-1 0,0 1 0,0-1 0,0 0-1,0 1 1,0-1 0,0 0 0,-1 0 0,1 0 0,0 1 0,0-1 0,0 0-1,0 0 1,0-1 0,0 1 0,0 0 0,0 0 0,0 0 0,0-1 0,0 1-1,0 0 1,0-1 0,0 1 0,0-1 0,-1 1 0,3-2 0,2 0-541,-1-1 0,1 1-1,-1-1 1,1 0 0,-1-1 0,0 1 0,4-5 0,15-26-6113,-3-9-5440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8.858"/>
    </inkml:context>
    <inkml:brush xml:id="br0">
      <inkml:brushProperty name="width" value="0.025" units="cm"/>
      <inkml:brushProperty name="height" value="0.025" units="cm"/>
    </inkml:brush>
  </inkml:definitions>
  <inkml:trace contextRef="#ctx0" brushRef="#br0">47 1 14830,'0'0'769,"-2"51"-705,16-36-833,6-3-2082,-1-6-1665</inkml:trace>
  <inkml:trace contextRef="#ctx0" brushRef="#br0" timeOffset="1">185 86 7623,'0'0'5509,"0"9"-4532,-2 8-246,0 1-1,-2-2 1,-6 21 0,-8 44 2160,16-65-2803,2 1 0,0-1 0,4 30 0,0 30 291,-5-74-238,1 0 1,-1-1-1,0 1 0,0 0 1,0-1-1,0 1 0,0 0 0,0-1 1,0 1-1,-1-1 0,1 0 1,0 1-1,-1-1 0,1 0 0,-1 0 1,1 0-1,-1 0 0,0 0 1,1 0-1,-1-1 0,0 1 0,0 0 1,0-1-1,1 1 0,-1-1 1,0 0-1,0 0 0,0 0 0,-3 0 1,-5 1 60,0 0-1,-1-1 1,1 0 0,-13-3 0,21 3-280,0 0 0,0-1-1,0 1 1,-1-1 0,1 0 0,0 1 0,0-1 0,0 0-1,1 0 1,-1 0 0,0-1 0,0 1 0,1 0 0,-1-1 0,0 1-1,1-1 1,-1 1 0,1-1 0,0 0 0,0 0 0,-1 1-1,1-1 1,0 0 0,0-3 0,0 1-374,0 1 0,1 0 0,-1-1 0,1 1-1,0-1 1,0 1 0,0 0 0,1-1 0,-1 1 0,1 0 0,0-1 0,0 1 0,0 0 0,0 0 0,3-5-1,17-28-5467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8.856"/>
    </inkml:context>
    <inkml:brush xml:id="br0">
      <inkml:brushProperty name="width" value="0.035" units="cm"/>
      <inkml:brushProperty name="height" value="0.035" units="cm"/>
    </inkml:brush>
  </inkml:definitions>
  <inkml:trace contextRef="#ctx0" brushRef="#br0">7 30 12947,'-1'0'110,"1"1"1,0-1-1,-1 0 0,1 0 1,-1 1-1,1-1 1,0 0-1,-1 0 0,1 1 1,0-1-1,-1 0 0,1 1 1,0-1-1,0 1 1,-1-1-1,1 0 0,0 1 1,0-1-1,0 1 1,-1-1-1,1 1 0,0-1 1,0 0-1,0 1 1,0-1-1,0 1 0,0-1 1,0 1-1,12 4 1588,34-5-363,-31-1-613,-13 1-656,13 1 428,1-2-1,-1 0 1,19-4-1,-33 5-487,-1 0-1,1 0 0,-1 0 1,0 0-1,1 0 0,-1 0 1,0 0-1,1 0 0,-1 0 1,0 0-1,1 0 0,-1 0 1,0 0-1,1-1 0,-1 1 1,0 0-1,0 0 0,1 0 1,-1-1-1,0 1 0,1 0 1,-1 0-1,0-1 0,0 1 1,0 0-1,1 0 0,-1-1 1,0 1-1,0 0 0,0-1 1,0 1-1,1 0 0,-1-1 1,0 0-1,-10-6-379,-20-3-886,8 5 106,-42-4 0,29 8 346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9.359"/>
    </inkml:context>
    <inkml:brush xml:id="br0">
      <inkml:brushProperty name="width" value="0.025" units="cm"/>
      <inkml:brushProperty name="height" value="0.025" units="cm"/>
    </inkml:brush>
  </inkml:definitions>
  <inkml:trace contextRef="#ctx0" brushRef="#br0">158 0 15246,'-9'10'2563,"-11"16"-1024,1 1-1,1 1 1,1 1 0,-22 53 0,32-66-1319,1 1 0,0 0 0,2 0 0,0 1 0,1-1 0,0 1 0,2 0 1,0 0-1,1 0 0,0-1 0,5 24 0,-5-38-218,1 0-1,0 0 1,0 0 0,0-1 0,0 1-1,0 0 1,1 0 0,-1-1-1,1 1 1,0-1 0,0 1-1,-1-1 1,2 0 0,-1 0 0,0 0-1,0 0 1,1 0 0,-1 0-1,1-1 1,3 2 0,-5-2-16,1-1 0,0 1 0,0-1-1,0 0 1,-1 0 0,1 0 0,0 0 0,0 0 0,0 0 0,0 0 0,-1-1 0,1 1 0,0-1 0,0 1 0,-1-1-1,1 0 1,0 1 0,-1-1 0,1 0 0,-1 0 0,1 0 0,-1-1 0,1 1 0,-1 0 0,0 0 0,1-1-1,-1 1 1,0-1 0,0 1 0,0-1 0,0 1 0,-1-1 0,2-3 0,6-14-101,0 0 1,-2-1-1,-1 1 1,0-1-1,-1-1 1,-2 1-1,0 0 1,-1-1-1,0 0 1,-4-21-1,3 42 110,-1 0 1,1 0-1,-1 0 1,1 0-1,-1 0 0,1 0 1,-1 0-1,1 0 1,-1 0-1,1 0 0,-1 0 1,1 1-1,-1-1 1,1 0-1,-1 0 0,1 0 1,-1 1-1,1-1 1,0 0-1,-1 0 0,1 1 1,0-1-1,-1 1 1,1-1-1,0 0 0,-1 1 1,1-1-1,-1 1 1,-2 4 48,-1 1 1,1-1-1,0 1 1,0-1 0,1 1-1,-1 0 1,1 0-1,1 0 1,-1 0 0,1 0-1,0 1 1,0-1 0,1 12-1,0-15-25,0 0 0,0 1 0,1-1 0,-1 0 0,1 0 0,-1 0 0,1 0 0,0 0 0,0 0 0,1 0 0,-1 0 0,1 0 0,-1 0 0,1-1 0,0 1 0,0-1 0,0 1-1,0-1 1,1 0 0,-1 0 0,0 0 0,1 0 0,0 0 0,-1 0 0,1-1 0,0 1 0,0-1 0,6 2 0,1-1 5,0 0 1,1-1-1,-1 0 1,1-1-1,-1 0 1,1-1-1,-1 0 0,1-1 1,-1 0-1,0 0 1,0-1-1,18-8 1,-19 8-23,-2-1 1,1 0 0,0 0 0,-1-1 0,0 0 0,0-1-1,0 0 1,-1 0 0,1 0 0,-2-1 0,1 1 0,-1-1-1,0-1 1,0 1 0,5-14 0,-9 21-3,-1-1 0,1 1 0,-1-1-1,1 0 1,-1 1 0,0-1 0,1 0 0,-1 0 0,0 1-1,0-1 1,0 0 0,1 0 0,-1 1 0,0-1 0,0 0 0,0 0-1,0 1 1,0-1 0,-1 0 0,1 0 0,0 0 0,0 1-1,0-1 1,-1 0 0,-13 8 27,-18 25 212,25-23-80,0 1 1,0 0 0,1 0 0,1 1-1,-1-1 1,2 1 0,-1 1 0,2-1-1,0 0 1,0 1 0,1 0-1,-2 14 1,4-25-153,0 0 1,0 0-1,0 0 0,1 0 0,-1 0 0,0 0 0,0 0 1,1 0-1,-1 0 0,0 0 0,1 0 0,-1 0 0,1 0 1,-1 0-1,1 0 0,-1 0 0,1-1 0,0 1 0,-1 0 1,1 0-1,0-1 0,0 1 0,0 0 0,-1-1 0,1 1 1,0-1-1,0 1 0,0-1 0,0 0 0,0 1 0,0-1 1,0 0-1,0 0 0,0 1 0,0-1 0,0 0 1,0 0-1,0 0 0,0 0 0,0 0 0,0-1 0,0 1 1,0 0-1,0 0 0,2-1 0,1 0-83,1-1-1,0 1 1,-1-1-1,1 0 1,-1 0 0,0 0-1,0 0 1,8-6 0,-3-1-713,0-1 1,0 0 0,-1 0 0,0 0 0,-1-1 0,0-1 0,-1 1 0,0-1 0,-1 0 0,6-18 0,-6 11-1636,0-1 0,-1 0 0,1-28 1,-4-3-3818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29.862"/>
    </inkml:context>
    <inkml:brush xml:id="br0">
      <inkml:brushProperty name="width" value="0.025" units="cm"/>
      <inkml:brushProperty name="height" value="0.025" units="cm"/>
    </inkml:brush>
  </inkml:definitions>
  <inkml:trace contextRef="#ctx0" brushRef="#br0">208 0 9129,'0'0'6181,"-6"11"-5118,1-3-972,0 0-1,1 1 1,0 0 0,1 0 0,0 0-1,-4 18 1,6-22-287,1 0-1,-1 0 1,1 0 0,0 0-1,0 0 1,1-1-1,-1 1 1,1 0 0,0 0-1,0 0 1,1-1-1,0 1 1,-1-1 0,2 1-1,-1-1 1,0 0-1,1 1 1,5 5 0,-4-6-8,-1 0 0,1-1 0,1 1 0,-1-1 0,0 0 1,1 0-1,0-1 0,-1 1 0,1-1 0,0 0 0,0 0 1,9 1-1,9 4 659,-22-6-209,-1 0-1,1-1 1,-1 1-1,1 0 0,0-1 1,-1 1-1,1 0 1,-1 0-1,0 0 0,1-1 1,-1 1-1,0 0 1,1 0-1,-1 0 0,0 0 1,0 0-1,0 0 1,0 0-1,0-1 0,0 1 1,0 0-1,0 0 0,0 0 1,0 0-1,0 0 1,-1 0-1,1 0 0,-1 1 1,-9 29 2173,10-30-2308,-11 31 2159,-13 62 0,17-57-1596,-16 42 0,19-70-639,0 0 0,-1 0 0,0 0 0,0-1 0,-1 0 0,0 0 1,0-1-1,-1 0 0,0 0 0,0 0 0,-1-1 0,0 0 0,0 0 0,0-1 0,-1 0 0,0-1 0,0 1 0,0-2 0,0 1 0,-1-2 0,1 1 0,-18 2 0,26-5-31,0 0 0,0 0 0,-1 0 0,1 0 0,0 0 0,0 0 0,0 0 0,0 0 0,0-1 0,0 1 0,-1 0 0,1-1 0,0 1 0,0 0 0,0-1 0,0 0 0,0 1 0,0-1 0,0 1 0,0-1-1,1 0 1,-1 0 0,0 0 0,0 1 0,1-1 0,-2-2 0,1 1-27,1 0 0,-1 0 0,1 0 0,0 0 0,0 0 0,0 0 0,0 0-1,0 0 1,0 0 0,0 0 0,1 0 0,-1 0 0,2-3 0,1-5-125,1 1 0,0 0 0,0 0-1,1 1 1,8-11 0,17-18-184,2 2-1,56-49 0,85-54 263,-83 67 108,-54 45 39,-25 19-10,0-1 0,-1 0 0,0 0 0,-1-1 0,1 0 1,-2 0-1,15-21 0,-23 29-60,-1 1 0,0-1 0,0 1 0,0-1 0,0 1 0,0 0 0,0 0 0,0-1 0,-1 1-1,1 0 1,0 0 0,0 0 0,0 0 0,0 0 0,0 0 0,0 0 0,0 1 0,0-1 0,0 0 0,0 1 0,0-1 0,-2 1 0,-13 7 36,1 1 1,-1 0-1,1 1 1,1 0-1,0 1 1,-14 15-1,0 2 515,-42 53 0,64-73-478,0 1 0,1 0 0,0 0-1,0 0 1,1 0 0,0 1 0,-3 12 0,6-20-81,0 0 0,1 0 0,0 0 0,-1 0 0,1 0 0,0 0 0,0 0 0,0-1 0,0 1 0,0 0 1,1 0-1,-1 0 0,1 0 0,-1 0 0,1 0 0,0 0 0,-1 0 0,1 0 0,0-1 0,0 1 0,0 0 0,1-1 0,-1 1 0,0-1 1,1 1-1,-1-1 0,1 0 0,-1 1 0,1-1 0,-1 0 0,1 0 0,0 0 0,0 0 0,-1-1 0,1 1 0,0 0 0,0-1 0,0 1 1,0-1-1,0 0 0,0 1 0,0-1 0,3 0 0,8 1-432,0 0 1,0-1-1,0-1 1,0 0-1,0 0 1,15-5-1,-11 1-1214,-1 0 0,0-1-1,0-1 1,18-10 0,23-17-6265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0.192"/>
    </inkml:context>
    <inkml:brush xml:id="br0">
      <inkml:brushProperty name="width" value="0.025" units="cm"/>
      <inkml:brushProperty name="height" value="0.025" units="cm"/>
    </inkml:brush>
  </inkml:definitions>
  <inkml:trace contextRef="#ctx0" brushRef="#br0">244 1 14061,'0'0'4041,"-9"-1"-1291,-4 1-2370,1 0 0,0 1 0,0 1 0,-1 0 0,1 0 0,0 2 0,1-1 0,-1 1 1,1 1-1,-1 0 0,2 0 0,-1 2 0,0-1 0,-12 11 0,21-15-356,0-1 0,1 0 0,-1 1 0,1 0 1,-1-1-1,1 1 0,-1 0 0,1 0 0,0-1 0,0 1 0,0 0 0,0 0 0,0 0 0,0 3 0,1-4-26,0 0 0,0 0-1,0 0 1,0 0 0,0 0-1,0 0 1,1 0 0,-1 0 0,0 0-1,1-1 1,-1 1 0,0 0-1,1 0 1,-1 0 0,1 0-1,-1-1 1,1 1 0,0 0 0,-1-1-1,1 1 1,0 0 0,-1-1-1,1 1 1,0-1 0,0 1-1,0-1 1,-1 1 0,1-1 0,0 0-1,0 1 1,0-1 0,0 0-1,2 0 1,50 12-1088,-32-8 429,1 0 1,30 12 0,-47-14 660,0 0 0,-1 0 0,0 0 0,1 1 0,-1-1 0,0 1 1,0 0-1,0 0 0,-1 0 0,1 1 0,-1-1 0,0 1 0,0 0 0,0 0 0,0 0 0,3 7 0,-6-9 152,1 0 0,0 0-1,0 0 1,-1 1 0,0-1-1,1 0 1,-1 0 0,0 0-1,0 1 1,0-1 0,0 0-1,0 0 1,-1 1 0,1-1-1,-1 0 1,1 0-1,-1 0 1,0 0 0,0 0-1,-1 3 1,-1-1-3,0 0 0,-1 0 1,1 0-1,-1-1 0,1 1 0,-1-1 0,0 0 1,-8 5-1,-7 1-77,0 0 0,-1 0 0,-27 6 0,42-13-51,-42 7-1298,17-7-2507,-3-2-5472</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1.266"/>
    </inkml:context>
    <inkml:brush xml:id="br0">
      <inkml:brushProperty name="width" value="0.025" units="cm"/>
      <inkml:brushProperty name="height" value="0.025" units="cm"/>
    </inkml:brush>
  </inkml:definitions>
  <inkml:trace contextRef="#ctx0" brushRef="#br0">388 4 14253,'-10'-1'1880,"-1"0"-1605,0 0 1,0 1 0,0 0 0,0 1 0,1 0-1,-1 0 1,0 1 0,0 1 0,1 0 0,0 0 0,-14 7-1,6 0-80,0 2-1,1 0 0,1 1 0,0 1 0,1 0 0,0 1 0,2 0 0,-1 1 0,-11 20 1,16-21 12,0 0 1,1 0-1,0 1 0,1 0 1,1 1-1,1-1 1,0 1-1,1 0 1,1 1-1,1-1 1,-1 20-1,3-34-186,0 0 0,1 0 0,-1 0 0,0 0 0,1 0 0,-1 0 0,1-1 0,0 1 0,0 0 0,0 0 0,1 0 0,-1-1 0,0 1 0,1-1 0,0 1 0,0-1 0,0 1 0,0-1 0,0 0 0,0 0 0,5 3 0,-2-2 3,1 0 0,-1-1-1,1 0 1,-1 0 0,1 0 0,0-1 0,0 0-1,-1 0 1,1 0 0,11-1 0,0 0 13,0-2 1,0 0 0,1-1 0,-1 0-1,-1-1 1,1-2 0,17-7-1,17-16 55,-49 27-77,0 0 0,1 0-1,-1 0 1,0 0 0,0 0-1,0-1 1,0 1 0,-1-1-1,1 1 1,-1-1 0,1 1-1,-1-1 1,0 0 0,0 0 0,0 1-1,0-7 1,-1 8-3,0-1 0,-1 1 0,1-1 0,-1 1 1,1-1-1,-1 1 0,0 0 0,0 0 0,0-1 0,0 1 0,1 0 0,-2 0 1,1 0-1,0 0 0,0 0 0,0 0 0,0 0 0,-1 0 0,1 0 1,0 1-1,-1-1 0,1 0 0,0 1 0,-1 0 0,1-1 0,-1 1 0,1 0 1,-1-1-1,1 1 0,-1 0 0,-1 0 0,-55-3 97,53 3-99,-7-1-5,-22 2-35,33-1 26,0 0 1,0 1-1,0-1 0,0 0 0,0 0 0,0 1 0,0-1 0,0 1 0,0-1 0,0 1 0,0-1 0,0 1 0,0 0 0,0-1 0,1 1 1,-1 0-1,0 0 0,0 0 0,1-1 0,-1 1 0,1 0 0,-1 0 0,1 0 0,-1 1 0,0-1 1,1-1 0,0 1-1,0-1 1,0 1-1,0-1 1,0 1 0,1-1-1,-1 1 1,0-1 0,0 1-1,0-1 1,0 1-1,0-1 1,1 1 0,-1-1-1,0 0 1,0 1 0,1-1-1,-1 1 1,0-1-1,1 0 1,-1 1 0,0-1-1,1 0 1,-1 1 0,0-1-1,1 0 1,-1 0-1,1 1 1,-1-1 0,1 0-1,-1 0 1,1 0 0,-1 0-1,1 0 1,-1 1-1,1-1 1,-1 0 0,0 0-1,1 0 1,0 0 0,27 1-6,-23-1 26,37-2-161,44-8-1,12-1-1680,-96 11 1817,-1 0 1,1-1 0,0 1 0,-1 0-1,1 0 1,0 0 0,-1 0 0,1 0-1,0 1 1,-1-1 0,1 0-1,0 1 1,-1-1 0,1 1 0,-1 0-1,1 0 1,-1-1 0,1 1 0,-1 0-1,1 0 1,-1 0 0,0 0-1,0 1 1,0-1 0,1 0 0,-1 0-1,0 1 1,0-1 0,-1 1 0,1-1-1,0 1 1,0-1 0,-1 1-1,1-1 1,-1 1 0,1 0 0,-1-1-1,0 1 1,0 0 0,0-1-1,0 1 1,0 0 0,0 0 0,0-1-1,0 1 1,-1 0 0,1-1 0,0 1-1,-2 1 1,-2 12 258,0-1 1,-2 1-1,1-1 1,-11 16-1,13-24-194,-7 14-50,5-12-148,0 0 1,1 1-1,0-1 0,1 1 0,0 0 0,0 0 1,1 0-1,-3 18 0,5-27-61,1 1 0,-1-1 1,1 0-1,-1 0 0,0 1 0,1-1 0,-1 0 0,1 0 1,-1 0-1,1 1 0,-1-1 0,1 0 0,-1 0 0,1 0 0,-1 0 1,1 0-1,-1 0 0,1 0 0,-1 0 0,1 0 0,-1 0 0,1 0 1,-1-1-1,1 1 0,-1 0 0,1 0 0,-1 0 0,0 0 1,1-1-1,-1 1 0,1 0 0,-1-1 0,0 1 0,1 0 0,-1-1 1,1 0-1,21-20-7165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1.768"/>
    </inkml:context>
    <inkml:brush xml:id="br0">
      <inkml:brushProperty name="width" value="0.025" units="cm"/>
      <inkml:brushProperty name="height" value="0.025" units="cm"/>
    </inkml:brush>
  </inkml:definitions>
  <inkml:trace contextRef="#ctx0" brushRef="#br0">267 0 17905,'-16'9'993,"-15"8"-12,1 1 1,1 1-1,-45 39 1,64-48-677,1-1 0,0 2 1,0-1-1,1 1 1,0 0-1,-9 17 1,15-22-275,-1 0 0,1 0 0,0 0 0,0 0 0,0 1 0,1-1 0,0 0 0,0 1 0,1-1 0,0 1 0,0-1 0,1 1 0,-1-1 0,4 11 0,-3-13-6,0 0 1,1 0-1,-1-1 0,1 1 1,0-1-1,0 1 1,0-1-1,1 0 0,-1 0 1,1 0-1,0 0 1,0 0-1,0-1 1,6 5-1,-1-2 71,-1-1-1,0-1 1,1 0-1,0 0 1,0 0-1,15 2 1,-1-1 40,1-2 0,0-1 0,-1 0-1,33-5 1,-16-4-46,-38 8-65,1-1-1,0 1 0,-1-1 1,1 1-1,0-1 0,-1 0 1,1 0-1,-1 0 0,1 0 1,-1 0-1,0 0 0,1 0 1,-1 0-1,0-1 0,0 1 1,0 0-1,0-1 0,0 1 1,1-3-1,-2 3 12,0 1 0,0-1 0,0 0 0,0 1 0,0-1 0,0 1 0,-1-1 1,1 0-1,0 1 0,0-1 0,-1 1 0,1-1 0,0 1 0,-1-1 0,1 1 0,-1-1 0,1 1 0,-1-1 0,1 1 1,-1-1-1,1 1 0,-1 0 0,1-1 0,-1 1 0,1 0 0,-1 0 0,0-1 0,1 1 0,-1 0 0,1 0 0,-1 0 0,0 0 1,1 0-1,-1 0 0,0 0 0,1 0 0,-2 0 0,-29-2 56,27 2-66,-8 0-45,7-1-8,0 1 1,0-1-1,-1 1 1,1 1-1,0-1 1,0 1-1,0-1 1,-1 2-1,1-1 1,0 0 0,0 1-1,0 0 1,1 0-1,-1 1 1,-6 4-1,13-6 17,0 0 0,0-1-1,1 1 1,-1-1 0,1 1 0,-1-1-1,0 0 1,1 1 0,-1-1 0,1 0-1,-1-1 1,4 0 0,16-3-58,-1-2 1,-1 0 0,1-1 0,-1-1-1,37-21 1,-30 15-801,54-20-1,-81 34 853,1-1 1,-1 1-1,1 0 0,0-1 0,-1 1 1,1 0-1,-1 0 0,1 0 0,0 0 1,-1 0-1,1 0 0,0-1 0,-1 2 0,1-1 1,0 0-1,-1 0 0,1 0 0,0 0 1,-1 0-1,1 0 0,0 1 0,-1-1 1,1 0-1,-1 0 0,1 1 0,0-1 1,-1 1-1,1-1 0,-1 0 0,1 1 1,-1-1-1,0 1 0,2 0 0,-2 1 31,0 0 0,1-1 0,-1 1-1,0 0 1,0 0 0,0 0-1,0 0 1,0-1 0,0 1 0,-1 0-1,1 0 1,-1 2 0,-26 60 932,24-57-888,1-4-32,-3 8 19,-1 0 0,1 1-1,1-1 1,0 1-1,0 0 1,1 0 0,1 0-1,-1 19 1,2-31-155,1 0 1,0 0-1,0 1 1,0-1-1,0 0 1,1 0-1,-1 1 1,0-1-1,0 0 1,0 0-1,0 1 1,0-1-1,0 0 1,0 0-1,0 1 0,0-1 1,1 0-1,-1 0 1,0 0-1,0 1 1,0-1-1,1 0 1,-1 0-1,0 0 1,0 0-1,0 0 1,1 1-1,-1-1 1,0 0-1,0 0 1,1 0-1,-1 0 1,0 0-1,0 0 1,1 0-1,-1 0 1,0 0-1,0 0 1,1 0-1,-1 0 1,0 0-1,0 0 0,1 0 1,-1 0-1,0 0 1,0 0-1,1 0 1,-1 0-1,0-1 1,2 1-1155,11-2-7578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2.825"/>
    </inkml:context>
    <inkml:brush xml:id="br0">
      <inkml:brushProperty name="width" value="0.025" units="cm"/>
      <inkml:brushProperty name="height" value="0.025" units="cm"/>
    </inkml:brush>
  </inkml:definitions>
  <inkml:trace contextRef="#ctx0" brushRef="#br0">20 1 18001,'-3'8'1447,"-1"5"-916,1 0 1,0 0-1,0 1 1,1-1-1,1 1 1,0-1 0,2 16-1,-1-24-418,1 0 1,-1 0-1,1-1 0,1 1 0,-1 0 1,1-1-1,0 1 0,0-1 0,0 1 1,1-1-1,-1 0 0,1 0 1,0 0-1,0 0 0,0-1 0,1 1 1,0-1-1,-1 0 0,1 0 0,0 0 1,0 0-1,1-1 0,-1 0 1,9 4-1,2-1-99,1-1 0,0 0 0,-1-1 0,1-1 0,1 0 0,-1-1 0,0-1 0,0-1 1,0 0-1,17-3 0,-17 1-511,0-1 1,-1-1 0,1 0 0,16-8-1,-22 8-461,0 0 0,0-1 0,-1 0 0,0-1 0,0 0 0,10-10 0,-17 14 391,1 1 0,-1-1 0,0 1-1,0-1 1,-1 0 0,1 1 0,0-1 0,-1 0-1,0 0 1,1-1 0,-1 1 0,-1 0 0,1 0-1,0 0 1,-1-1 0,0 1 0,1 0 0,-1-1-1,-1-2 1,1 5 687,0 1-1,0-1 1,0 1-1,0 0 1,0-1 0,0 1-1,0 0 1,0-1-1,-1 1 1,1-1-1,0 1 1,0 0-1,0-1 1,-1 1 0,1 0-1,0 0 1,0-1-1,-1 1 1,1 0-1,0-1 1,-1 1-1,1 0 1,0 0 0,-1 0-1,1-1 1,0 1-1,-1 0 1,1 0-1,-1 0 1,1 0-1,0 0 1,-1 0 0,1 0-1,-1 0 1,-18 5 3757,-12 16-403,-4 24-1761,2 2 0,-32 62 0,12-21-552,46-76-1152,0 0 0,0 0 1,1 1-1,1-1 1,-7 26-1,11-33-471,0 0 0,1 0 1,-1 0-1,1 0 0,0 0 0,1 8 0,6-3-5239,10-8-3935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3.295"/>
    </inkml:context>
    <inkml:brush xml:id="br0">
      <inkml:brushProperty name="width" value="0.025" units="cm"/>
      <inkml:brushProperty name="height" value="0.025" units="cm"/>
    </inkml:brush>
  </inkml:definitions>
  <inkml:trace contextRef="#ctx0" brushRef="#br0">1 157 12043,'0'0'10181,"13"-7"-9541,212-131-586,-224 137-49,0 0 0,1 0 1,-1 0-1,0 0 0,1 0 1,0 0-1,-1 0 1,1 1-1,-1-1 0,1 0 1,0 1-1,-1-1 0,1 1 1,0 0-1,0-1 0,3 1 1,-5 1 4,1-1 0,-1 1 1,1-1-1,-1 1 0,0-1 0,1 1 1,-1-1-1,0 1 0,1 0 0,-1-1 1,0 1-1,0 0 0,1-1 0,-1 1 1,0 0-1,0-1 0,0 1 1,0 0-1,0-1 0,0 1 0,0 0 1,0-1-1,0 1 0,0 0 0,-1-1 1,1 1-1,0 0 0,-1 0 0,-23 62 736,21-57-658,-5 11-2,-1 0-87,1 1 0,0-1-1,2 1 1,0 0-1,1 1 1,0-1-1,-2 31 1,7-48-106,0-1 0,0 1 1,0-1-1,-1 1 0,1-1 0,0 1 0,0-1 1,1 1-1,-1-1 0,0 1 0,0 0 1,0-1-1,0 1 0,0-1 0,0 0 1,1 1-1,-1-1 0,0 1 0,1-1 0,-1 1 1,0-1-1,0 1 0,1-1 0,-1 0 1,1 1-1,0 0 0,9-3-4932,9-8-8435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3.751"/>
    </inkml:context>
    <inkml:brush xml:id="br0">
      <inkml:brushProperty name="width" value="0.025" units="cm"/>
      <inkml:brushProperty name="height" value="0.025" units="cm"/>
    </inkml:brush>
  </inkml:definitions>
  <inkml:trace contextRef="#ctx0" brushRef="#br0">96 0 2626,'0'0'16400,"-18"63"-14222,-3-25-673,7 1-31,-8 3-769,10-3-289,3-6-288,9-3-64,0-5-160,9-3-801,5-5-1249,0-7-1537,-7-4-3812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266"/>
    </inkml:context>
    <inkml:brush xml:id="br0">
      <inkml:brushProperty name="width" value="0.025" units="cm"/>
      <inkml:brushProperty name="height" value="0.025" units="cm"/>
    </inkml:brush>
  </inkml:definitions>
  <inkml:trace contextRef="#ctx0" brushRef="#br0">179 10 13549,'-44'119'6677,"-5"17"-3633,29-65-2480,3 0 0,-13 132 0,29-190-501,1-6 95,-1 1 0,1-1 0,-2 1 0,1-1 0,-1 0 0,0 1-1,0-1 1,-5 11 0,8-51 1699,-1 10-1754,8-18-133,2 1 0,2 0 1,32-74-1,-21 57-423,-5 10-8,45-105-2323,-55 134 2553,2 0-1,0 1 1,1 0-1,1 1 1,25-28 0,-35 42 232,0 0 1,0 0-1,1 0 1,-1 0-1,1 1 1,-1-1-1,1 1 1,-1-1 0,1 1-1,0 0 1,-1 0-1,1 0 1,0 0-1,0 1 1,0-1-1,0 1 1,0-1 0,0 1-1,0 0 1,0 0-1,0 1 1,0-1-1,0 1 1,-1-1-1,1 1 1,0 0-1,0 0 1,0 0 0,-1 0-1,1 1 1,0-1-1,-1 1 1,1-1-1,-1 1 1,0 0-1,0 0 1,0 0 0,0 0-1,0 1 1,0-1-1,0 0 1,-1 1-1,1-1 1,-1 1-1,1 0 1,-1 0-1,0-1 1,0 1 0,-1 0-1,1 0 1,0 0-1,-1 0 1,0 0-1,0 0 1,0 0-1,0 0 1,0 0 0,0 0-1,-1-1 1,0 1-1,-1 5 1,-1 0 56,0-1 0,-1 1 0,0-1 0,0-1 0,-1 1 0,0 0 0,0-1 0,0 0 0,-1 0 0,1-1 0,-2 0 0,-7 6 0,-14 9 378,-44 23 1,62-37-329,9-5-109,-11 6-128,0 0 0,0-1 0,-1-1 0,0 1 1,-23 5-1,31-12-2920,7-5-3362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612"/>
    </inkml:context>
    <inkml:brush xml:id="br0">
      <inkml:brushProperty name="width" value="0.025" units="cm"/>
      <inkml:brushProperty name="height" value="0.025" units="cm"/>
    </inkml:brush>
  </inkml:definitions>
  <inkml:trace contextRef="#ctx0" brushRef="#br0">58 209 1313,'-8'7'14772,"-3"0"-12182,7-5-2095,0 1 1,0-1 0,0 1 0,0 0 0,1 1-1,0-1 1,-1 1 0,-4 7 0,12-10 2398,20-6-2206,20-17-787,0-2 1,-2-3 0,0-1 0,63-56-1,-39 16-883,-78 80 985,1 2-1,0-1 1,1 1-1,1 1 1,0 0-1,0 0 1,2 0-1,0 1 1,1 1-1,0-1 1,2 1-1,0-1 1,0 2-1,-1 28 1,10-27-2971,6-13-2141,3-5-4666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409"/>
    </inkml:context>
    <inkml:brush xml:id="br0">
      <inkml:brushProperty name="width" value="0.035" units="cm"/>
      <inkml:brushProperty name="height" value="0.035" units="cm"/>
    </inkml:brush>
  </inkml:definitions>
  <inkml:trace contextRef="#ctx0" brushRef="#br0">2 1188 13755,'0'1'154,"-1"0"-1,1 0 1,0 1 0,0-1 0,0 0 0,0 0-1,0 1 1,0-1 0,0 0 0,0 1 0,0-1-1,1 0 1,-1 0 0,0 1 0,1-1-1,0 2 1,0-2-77,-1-1 0,1 0 0,-1 0-1,1 1 1,-1-1 0,1 0 0,-1 0 0,1 0-1,-1 0 1,1 1 0,-1-1 0,1 0 0,-1 0-1,1 0 1,-1 0 0,1 0 0,-1 0 0,1 0-1,-1-1 1,1 1 0,-1 0 0,1 0 0,-1 0-1,1 0 1,-1-1 0,2 1 0,3-3 225,0-1-1,-1 1 1,1-1 0,0 1 0,6-8 0,23-28 355,-2-1 1,-1-2-1,-2-1 1,27-55 0,76-191-204,-102 218-322,40-102-52,63-137-45,-129 302-47,0 0 0,0 0 0,-1 0 0,0 0 0,0-1 1,1-9-1,-3 18 8,-1-1 0,0 1 0,0 0 0,0-1 0,0 1 0,0 0 0,0-1 0,0 1 0,0-1 0,0 1 0,0 0 0,0-1 0,0 1 0,0 0 1,0-1-1,0 1 0,0 0 0,0-1 0,0 1 0,0 0 0,0-1 0,-1 1 0,1 0 0,0-1 0,0 1 0,0 0 0,-1-1 0,1 1 0,0 0 0,0 0 0,-1-1 0,1 1 0,0 0 0,0 0 0,-1-1 0,-11 8-114,-10 16-15,3 8 80,2 0 0,1 2 0,1-1-1,-19 65 1,16-45 47,-11 34-1214,4 1-1,-22 131 0,48-211 618,4-8-166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4.957"/>
    </inkml:context>
    <inkml:brush xml:id="br0">
      <inkml:brushProperty name="width" value="0.025" units="cm"/>
      <inkml:brushProperty name="height" value="0.025" units="cm"/>
    </inkml:brush>
  </inkml:definitions>
  <inkml:trace contextRef="#ctx0" brushRef="#br0">378 0 10698,'0'0'5669,"0"52"-4547,9-18 447,5 8-800,5 8 128,-5 4-97,1 3-63,-10 2-128,-5 1-225,-16 4-96,-16 1 161,-7 0 31,-10 1-256,-13-1-160,0-5-384,-2-5-2178,-3-10-2531,5-12-7847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5.616"/>
    </inkml:context>
    <inkml:brush xml:id="br0">
      <inkml:brushProperty name="width" value="0.025" units="cm"/>
      <inkml:brushProperty name="height" value="0.025" units="cm"/>
    </inkml:brush>
  </inkml:definitions>
  <inkml:trace contextRef="#ctx0" brushRef="#br0">220 1 7335,'0'0'8424,"-69"35"-7687,41 6 384,-1 15-128,-4 16 192,4 15-192,8 6-385,10 2-223,11 1-289,8-7-32,29-11-32,18-19-1858,8-14-1121,10-14-3299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7.731"/>
    </inkml:context>
    <inkml:brush xml:id="br0">
      <inkml:brushProperty name="width" value="0.025" units="cm"/>
      <inkml:brushProperty name="height" value="0.025" units="cm"/>
    </inkml:brush>
  </inkml:definitions>
  <inkml:trace contextRef="#ctx0" brushRef="#br0">84 1 8072,'0'0'13420,"-41"67"-12587,29-20-384,-3 8-97,5 7-160,4 2-160,6 0-32,0-2 0,11-9-32,12-11-737,7-12-640,4-17-481,-1-13-1217,-2-10-3587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8.329"/>
    </inkml:context>
    <inkml:brush xml:id="br0">
      <inkml:brushProperty name="width" value="0.025" units="cm"/>
      <inkml:brushProperty name="height" value="0.025" units="cm"/>
    </inkml:brush>
  </inkml:definitions>
  <inkml:trace contextRef="#ctx0" brushRef="#br0">60 1 13645,'0'0'4639,"-7"12"-2904,-4 8-1146,2 1 1,-12 32-1,19-46-518,0 1 1,0-1-1,0 0 0,1 1 0,0-1 1,0 1-1,1-1 0,0 1 0,0-1 0,1 1 1,0 0-1,0-1 0,5 14 0,-5-18-47,1-1 0,0 1 0,0-1 0,0 0 1,0 0-1,0 0 0,0 0 0,1 0 0,-1 0 0,1 0 0,-1-1 0,1 1 0,0-1 0,-1 0 0,1 0 0,0 0 0,0 0 0,0 0 0,0 0 0,0-1 0,0 0 0,0 1 1,0-1-1,0-1 0,0 1 0,0 0 0,0-1 0,4 0 0,3-1 80,-1 0 0,1 0 1,-1-1-1,1 0 0,-1-1 1,0 0-1,12-7 0,-7 1-50,0 0 0,-1-1 0,-1-1-1,1 0 1,11-16 0,-17 20-40,-2 0 1,1 0-1,-1 0 0,0-1 1,-1 0-1,0 0 0,0 0 1,-1 0-1,0-1 0,1-12 1,-28 68-117,18-32 99,1 0 0,0 0 0,1 0 0,1 1-1,0 0 1,1 0 0,1 0 0,0 0 0,2 20-1,-1-33 18,1-1-1,-1 1 1,1-1-1,-1 1 1,1-1 0,0 0-1,0 1 1,0-1-1,-1 0 1,1 0-1,1 1 1,-1-1-1,0 0 1,0 0-1,0 0 1,0 0-1,1 0 1,-1-1-1,1 1 1,-1 0-1,0-1 1,1 1 0,-1 0-1,1-1 1,-1 0-1,1 1 1,-1-1-1,1 0 1,0 0-1,-1 0 1,1 0-1,-1 0 1,1 0-1,-1 0 1,3-1-1,2 0 58,0 0 1,0 0-1,0 0 0,0-1 0,0 0 0,0 0 0,-1 0 0,6-4 0,-1 0-13,-1-2-1,0 1 1,0-1 0,-1-1 0,0 0 0,0 0 0,-1 0-1,0-1 1,-1 0 0,0 0 0,6-14 0,-15 33-58,1 0 1,0 1 0,0-1-1,1 1 1,0-1 0,1 1-1,2 18 1,-1-27 14,0 1 0,0-1 0,0 1 1,0-1-1,0 0 0,0 1 0,1-1 0,-1 0 0,0 0 0,1 0 0,-1 0 1,1 0-1,-1 0 0,1 0 0,-1 0 0,1-1 0,0 1 0,-1-1 0,1 1 1,0-1-1,0 0 0,-1 0 0,1 1 0,0-1 0,0 0 0,-1-1 0,1 1 1,0 0-1,0 0 0,-1-1 0,1 1 0,1-2 0,4 1 68,0 0 0,-1-1-1,1 0 1,-1 0 0,0 0 0,13-7-1,-15 5-6,0 1 0,0-1 0,0 0-1,-1 0 1,1 0 0,-1-1 0,0 1-1,0-1 1,0 0 0,-1 1-1,0-1 1,0-1 0,0 1 0,0 0-1,-1 0 1,1-10 0,-1 11-210,-1 0 1,0 1 0,0-1-1,-1 0 1,1 0-1,-1 1 1,0-1-1,0 0 1,0 1-1,-2-6 1,1 6-512,0 0 1,1 0-1,-1 1 1,0-1 0,0 1-1,-1-1 1,1 1-1,0 0 1,-1 0-1,0 0 1,1 0-1,-1 0 1,-3-1-1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39.543"/>
    </inkml:context>
    <inkml:brush xml:id="br0">
      <inkml:brushProperty name="width" value="0.025" units="cm"/>
      <inkml:brushProperty name="height" value="0.025" units="cm"/>
    </inkml:brush>
  </inkml:definitions>
  <inkml:trace contextRef="#ctx0" brushRef="#br0">114 216 9545,'1'-4'799,"0"1"0,0-1 1,-1 0-1,1 1 0,-1-1 0,0 0 0,0 1 1,-1-1-1,0-7 0,1 11-638,-1-1 0,1 1 0,0-1 0,0 0 0,-1 1 0,1-1 0,0 1 0,-1-1 0,1 1 0,-1-1 0,1 1 0,-1 0 0,1-1 0,-1 1 0,1-1 0,-1 1 0,1 0 0,-1-1 0,1 1 0,-1 0 0,0 0 0,1 0 0,-2-1 0,-23 8 763,19-2-833,-1 0 0,1 0-1,0 1 1,1 0 0,-1 0 0,1 0-1,1 1 1,-1 0 0,1 0 0,0 0-1,0 0 1,1 0 0,0 1 0,0 0-1,1 0 1,0 0 0,1 0 0,-1 0-1,2 0 1,-1 16 0,1-23-49,0 1-1,1-1 1,-1 1-1,0-1 1,1 1-1,-1-1 1,1 0 0,0 1-1,-1-1 1,1 0-1,0 1 1,0-1-1,0 0 1,0 0 0,0 0-1,0 0 1,0 0-1,0 0 1,0 0-1,1 0 1,-1 0 0,0 0-1,1-1 1,1 2-1,1-1 9,0 0 0,0 0-1,0-1 1,0 1-1,0-1 1,1 0 0,-1 0-1,8-1 1,-2 0-22,-1-1 1,0 0-1,0 0 1,0-1-1,0-1 1,0 1-1,10-7 1,-13 6-8,0-1 1,-1 0-1,0 1 1,0-1-1,0-1 1,-1 1 0,1-1-1,-1 0 1,-1 0-1,1 0 1,-1 0 0,0-1-1,0 0 1,-1 1-1,0-1 1,0 0-1,-1 0 1,0 0 0,0 0-1,0 0 1,-1 0-1,-1-10 1,0 15-11,1 0-1,-1 1 1,0 0 0,0-1 0,0 1-1,0-1 1,0 1 0,0 0-1,0 0 1,0 0 0,-1 0 0,1 0-1,0 0 1,-1 0 0,1 0 0,-1 0-1,1 0 1,-1 1 0,1-1-1,-1 1 1,0-1 0,1 1 0,-1 0-1,0-1 1,1 1 0,-1 0-1,0 0 1,1 0 0,-1 0 0,0 1-1,1-1 1,-3 1 0,-2 0-18,0-1 0,0 1 0,0 1 0,0-1 0,0 1 1,1 1-1,-8 2 0,10-3-54,1 0-1,-1 0 1,1 0 0,0 0 0,0 0-1,0 0 1,0 1 0,0-1 0,0 1-1,1-1 1,-1 1 0,-2 5 0,4-7-7,0 0 1,0-1-1,0 1 0,0 0 1,0 0-1,0-1 1,0 1-1,0 0 1,0 0-1,0 0 0,0-1 1,0 1-1,1 0 1,-1 0-1,0-1 1,0 1-1,1 0 0,-1 0 1,1-1-1,-1 1 1,0-1-1,1 1 1,0 0-1,-1-1 1,1 1-1,-1-1 0,1 1 1,0-1-1,-1 1 1,1-1-1,0 0 1,-1 1-1,1-1 0,0 0 1,-1 1-1,1-1 1,0 0-1,0 0 1,0 0-1,-1 0 0,1 0 1,0 0-1,0 0 1,-1 0-1,1 0 1,0 0-1,0 0 0,0 0 1,0-1-1,7 1-704,1-1 1,-1-1-1,0 1 0,0-1 0,-1-1 0,1 0 0,0 0 0,-1 0 0,0-1 0,0 0 1,0 0-1,0-1 0,0 1 0,-1-2 0,0 1 0,0-1 0,-1 0 0,10-12 0,-6 6 105,0-1 0,-1 0 0,11-25 0,-13 24 2537,-1 0 0,0 0 0,4-22 0,-12 41 5348,-6 13-3492,-5 14-3093,1-1 0,-12 46 1,23-68-434,0 1 1,1 0 0,0 0-1,1 0 1,0 11 0,0-19-187,1-1 0,-1 1 0,0 0 1,1 0-1,-1-1 0,1 1 0,-1 0 1,1-1-1,0 1 0,0-1 0,0 1 1,-1-1-1,2 1 0,-1-1 1,0 1-1,0-1 0,0 0 0,1 0 1,-1 0-1,0 0 0,1 0 0,-1 0 1,1 0-1,-1 0 0,1 0 0,0-1 1,-1 1-1,1-1 0,0 1 0,0-1 1,-1 1-1,1-1 0,0 0 1,3 0-1,6-1-33,1 0 0,-1-1 0,0-1 1,0 1-1,20-9 0,-24 8-149,1 0 0,0 0 0,1 0 0,-1 1 0,0 1-1,1-1 1,-1 1 0,1 1 0,0 0 0,-1 0 0,12 2 0,-19-2 175,0 1 1,0 0 0,1 0-1,-1 0 1,0-1 0,0 1-1,0 0 1,-1 1 0,1-1-1,0 0 1,0 0 0,0 0-1,-1 0 1,1 1 0,-1-1-1,1 0 1,-1 1 0,1-1-1,-1 0 1,0 1 0,0-1-1,0 1 1,0-1 0,0 0-1,0 1 1,0-1-1,0 1 1,0-1 0,0 0-1,-1 1 1,1-1 0,-2 3-1,1 2 194,-1 1 0,0-1 0,0 0 0,-1 0-1,-6 12 1,2-10-65,0 0 1,0-1-1,-1 0 0,0 0 0,0-1 1,-1 1-1,0-2 0,0 0 0,0 0 1,0 0-1,-1-1 0,0-1 0,0 1 1,0-2-1,0 1 0,-1-1 0,1-1 1,-1 0-1,1-1 0,0 0 0,-1 0 1,-12-3-1,21 3-235,0-1 1,1 1 0,-1-1-1,0 0 1,0 0-1,1 0 1,-1 0-1,1 0 1,-1 0 0,1 0-1,-1 0 1,1-1-1,-1 1 1,1-1 0,0 1-1,0-1 1,0 1-1,0-1 1,0 0-1,0 1 1,1-1 0,-1 0-1,0 0 1,1 0-1,-1 0 1,1 1-1,0-1 1,0-3 0,-1 2-723,1 0 1,1 0 0,-1 0-1,0 0 1,1 0 0,-1 0-1,1 0 1,0 0 0,0 0-1,0 1 1,1-1 0,-1 0-1,1 1 1,-1-1 0,1 0-1,3-3 1,13-9-11747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0.168"/>
    </inkml:context>
    <inkml:brush xml:id="br0">
      <inkml:brushProperty name="width" value="0.025" units="cm"/>
      <inkml:brushProperty name="height" value="0.025" units="cm"/>
    </inkml:brush>
  </inkml:definitions>
  <inkml:trace contextRef="#ctx0" brushRef="#br0">55 191 10025,'0'0'3663,"-9"10"-396,-26 33-881,34-42-2252,0 0-1,0 0 1,0 0 0,0 0-1,1 1 1,-1-1 0,0 0 0,1 1-1,-1-1 1,0 1 0,1-1-1,0 0 1,-1 1 0,1-1 0,0 1-1,0 0 1,0-1 0,0 1-1,0 2 1,0-4-81,1 1 0,-1 0 1,1-1-1,0 1 0,-1-1 0,1 1 0,0-1 0,-1 1 0,1-1 0,0 1 1,-1-1-1,1 0 0,0 1 0,0-1 0,0 0 0,-1 0 0,1 1 1,0-1-1,0 0 0,0 0 0,0 0 0,-1 0 0,3 0 0,4-1 91,0 0-1,-1 0 1,1 0-1,0-1 0,12-4 1,-4-2-97,0-1 0,0 0 0,-1-1-1,0-1 1,-1 0 0,0-1 0,17-20 0,-23 24-37,0 0-1,-1-1 0,0 1 1,0-1-1,-1 0 1,0-1-1,-1 1 0,0-1 1,0 0-1,-1 0 1,-1 0-1,1-1 1,0-15-1,-3 25-9,0 0 0,0 1 0,0-1 0,0 0 1,0 0-1,0 1 0,0-1 0,0 0 0,0 0 0,-1 1 0,1-1 0,0 0 0,-1 1 0,1-1 1,0 0-1,-1 1 0,1-1 0,-1 0 0,1 1 0,-1-1 0,1 1 0,-1-1 0,1 1 1,-1-1-1,1 1 0,-1-1 0,0 1 0,1 0 0,-1-1 0,0 1 0,0 0 0,1 0 0,-1-1 1,0 1-1,0 0 0,1 0 0,-1 0 0,0 0 0,0 0 0,1 0 0,-1 0 0,0 0 1,0 0-1,1 0 0,-1 1 0,0-1 0,0 0 0,1 0 0,-1 1 0,0-1 0,0 1 1,-3 0-11,0 1 1,0 0-1,0 0 0,1 0 1,-1 1-1,0-1 1,1 1-1,-5 5 1,-5 6 97,1 2 1,0 0-1,2 0 1,0 1-1,1 0 1,0 1-1,1 0 1,2 0-1,-1 1 1,2 0-1,1 0 0,0 0 1,-1 22-1,5-40-82,0 1 0,0-1 0,1 1-1,-1-1 1,0 1 0,0-1 0,1 1-1,-1-1 1,1 1 0,-1-1 0,1 1-1,0-1 1,0 0 0,-1 1 0,1-1 0,0 0-1,0 0 1,0 0 0,0 0 0,1 0-1,-1 0 1,0 0 0,2 2 0,1-2 9,-1 1 1,1-1 0,0 0 0,-1 0 0,1 0-1,0-1 1,-1 1 0,1-1 0,6 0 0,2 0 14,1-1 1,-1-1 0,1 0-1,-1-1 1,14-5 0,-10 2-178,1-1 0,-1-1 0,0 0 0,-1-1 0,22-17 0,-32 22 101,0 0 0,0 0 0,-1-1 0,0 0 0,1 0 0,-2 0 0,1 0 0,0 0 0,-1-1 0,0 1 0,0-1 0,-1 0 0,0 0 0,0 0 0,0 0 0,-1 0 0,0-1 0,1-9 0,-2 16 61,0 1 1,-1-1 0,1 0-1,0 1 1,0-1-1,-1 0 1,1 0 0,0 1-1,0-1 1,-1 0 0,1 0-1,0 1 1,-1-1 0,1 0-1,0 0 1,-1 0 0,1 1-1,-1-1 1,1 0 0,0 0-1,-1 0 1,1 0 0,0 0-1,-1 0 1,1 0-1,-1 0 1,1 0 0,0 0-1,-1 0 1,1 0 0,-1 0-1,1 0 1,0-1 0,-1 1-1,1 0 1,0 0 0,-1 0-1,1 0 1,0-1 0,-1 1-1,1 0 1,0 0 0,-1-1-1,1 1 1,0 0-1,0-1 1,-1 1 0,1 0-1,0-1 1,0 1 0,0 0-1,-1-1 1,1 1 0,0 0-1,0-1 1,0 1 0,0-1-1,0 1 1,0 0 0,0-1-1,0 1 1,0-1 0,0 1-1,0 0 1,0-1-1,0 1 1,0-1 0,-20 26 500,15-15-422,1 1 0,0 0 0,1 0 0,0 0 0,1 0 0,0 1 0,0 16 0,2-25-148,0 0 0,0 0 0,0 0-1,1 0 1,-1 0 0,1-1 0,0 1 0,0 0 0,0 0 0,0-1 0,0 1 0,0 0-1,1-1 1,3 5 0,-4-6-148,1 1 0,0-1-1,0 0 1,0 0-1,0 0 1,0 0 0,0 0-1,0 0 1,0 0 0,0-1-1,0 1 1,1-1 0,-1 0-1,0 1 1,0-1-1,0 0 1,1 0 0,-1-1-1,0 1 1,0 0 0,1-1-1,1 0 1,12-7-3700,-1-10-2200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0.531"/>
    </inkml:context>
    <inkml:brush xml:id="br0">
      <inkml:brushProperty name="width" value="0.025" units="cm"/>
      <inkml:brushProperty name="height" value="0.025" units="cm"/>
    </inkml:brush>
  </inkml:definitions>
  <inkml:trace contextRef="#ctx0" brushRef="#br0">1 0 16656,'0'0'6790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2.357"/>
    </inkml:context>
    <inkml:brush xml:id="br0">
      <inkml:brushProperty name="width" value="0.025" units="cm"/>
      <inkml:brushProperty name="height" value="0.025" units="cm"/>
    </inkml:brush>
  </inkml:definitions>
  <inkml:trace contextRef="#ctx0" brushRef="#br0">182 237 8904,'0'0'5531,"0"-9"-2525,0 6-2786,-1 0 1,1 0 0,0 0 0,-1 0-1,0 0 1,0 0 0,0 0 0,0 0-1,0 0 1,0 0 0,-1 1 0,-1-4-1,1 5-153,1 0-1,-1 0 0,1 0 0,-1 0 0,0 0 0,1 0 1,-1 0-1,0 0 0,0 1 0,1-1 0,-1 1 0,0-1 0,0 1 1,0 0-1,0 0 0,0 0 0,0 0 0,1 0 0,-1 0 1,0 0-1,0 1 0,0-1 0,0 1 0,0-1 0,1 1 1,-1 0-1,0-1 0,-2 3 0,-5 2-34,1 1 0,0-1-1,0 2 1,0-1 0,1 1 0,0 0-1,0 1 1,1-1 0,0 1 0,0 1-1,1-1 1,0 1 0,0 0 0,1 0-1,0 0 1,1 1 0,0-1 0,-2 14-1,5-22-19,0 0-1,0 0 0,-1 0 0,1 0 1,1 0-1,-1 0 0,0 0 1,0 0-1,0 0 0,0 0 0,1 0 1,-1 0-1,0 0 0,1 0 1,-1 0-1,1 0 0,-1 0 0,1-1 1,0 1-1,-1 0 0,1 0 1,0-1-1,-1 1 0,1 0 0,0-1 1,0 1-1,0 0 0,0-1 1,0 1-1,0-1 0,-1 0 0,1 1 1,0-1-1,0 0 0,0 1 1,0-1-1,0 0 0,0 0 0,0 0 1,0 0-1,0 0 0,1 0 1,-1 0-1,0-1 0,0 1 0,0 0 1,0 0-1,-1-1 0,3 0 1,4 0 38,0-1 1,1 0 0,-1-1 0,0 0 0,12-6 0,9-11-32,0 0-1,-2-2 1,0-1-1,-2-2 1,0 0-1,-2-1 1,-1-1-1,-1-1 0,-1-1 1,18-38-1,-36 65-13,1-1 6,-1 0 0,1 0 0,-1 0-1,0 0 1,0 0 0,0 0-1,0 0 1,-1-1 0,1-3-1,-21 22 455,10-2-357,0 1 1,1 0 0,0 0-1,1 1 1,1 0 0,0 1-1,-4 17 1,4-9 7,0 1 1,2 0 0,0 0-1,0 27 1,5-50-105,-1 0 0,1 0 0,0 1 1,0-1-1,0 0 0,0 0 0,0 1 0,0-1 1,0 0-1,1 0 0,-1 0 0,1 1 0,0-1 0,0 0 1,0 0-1,0 0 0,0 0 0,0 0 0,0 0 1,1 0-1,-1-1 0,0 1 0,1 0 0,0-1 0,-1 1 1,1-1-1,0 0 0,0 1 0,0-1 0,0 0 1,0 0-1,0 0 0,0 0 0,0-1 0,0 1 1,1-1-1,-1 1 0,0-1 0,0 0 0,1 1 0,-1-1 1,0 0-1,0-1 0,4 0 0,4 0 14,0-1 0,-1-1 0,0 0-1,1 0 1,-1 0 0,0-2 0,-1 1-1,1-1 1,10-7 0,-8 4-97,0-1 0,-1 0 1,0 0-1,0-1 0,-1-1 1,0 1-1,-1-1 0,0-1 0,-1 1 1,0-2-1,8-21 0,-30 53-392,-7 23 483,1 28 79,20-64-75,0 0 0,0 0-1,0 0 1,1 0 0,0 0-1,0 0 1,0 0 0,1 0 0,2 11-1,-2-15-12,0 0 0,0-1-1,1 1 1,-1 0-1,0-1 1,1 1 0,-1-1-1,1 0 1,-1 1-1,1-1 1,0 0 0,0 0-1,-1 0 1,1 0 0,0 0-1,0 0 1,0-1-1,0 1 1,0-1 0,0 1-1,0-1 1,0 0-1,0 0 1,0 0 0,0 0-1,0 0 1,0 0-1,0-1 1,3 0 0,4 0 17,0-1-1,1 0 1,-1 0 0,-1-1 0,12-5 0,1-3-19,0-1 0,-1-1 0,0-1 0,25-23 0,-34 28-124,-1-1 0,0-1-1,0 1 1,-2-2 0,1 1-1,-1-1 1,-1-1 0,10-21-1,-17 34 111,0 0 1,0 0-1,0 0 0,0 0 0,0 0 0,0 0 0,-1 1 1,1-1-1,0 0 0,0 0 0,0 0 0,0 0 0,0 0 0,0 0 1,0 0-1,0 0 0,-1-1 0,1 1 0,0 0 0,0 0 1,0 0-1,0 0 0,0 0 0,0 0 0,0 0 0,0 0 1,0 0-1,-1 0 0,1 0 0,0 0 0,0 0 0,0 0 1,0 0-1,0 0 0,0-1 0,0 1 0,0 0 0,0 0 1,0 0-1,0 0 0,0 0 0,0 0 0,0 0 0,0 0 0,0 0 1,0-1-1,0 1 0,0 0 0,0 0 0,0 0 0,0 0 1,0 0-1,0 0 0,0 0 0,0 0 0,0-1 0,0 1 1,-14 11-80,-13 17 133,17-15 104,1-1 0,1 1 0,0 1 0,1 0 0,0 0 0,1 0-1,0 0 1,2 1 0,-1 0 0,-3 31 0,8-45-134,0 0 0,0 0 0,0 0 0,0 0 0,0 0 0,1 0 0,-1 0 0,0 0 0,0 0 0,1 0 0,-1 0 0,1-1 0,-1 1 0,1 0 0,-1 0 0,1 0 0,0 0 0,-1-1 0,1 1 0,0 0 0,-1-1 0,1 1 0,0-1 0,0 1 0,0 0 0,0-1 0,0 1 0,2 0 8,0-1 1,0 1-1,0 0 1,0-1-1,-1 0 0,1 0 1,0 0-1,0 0 0,5-1 1,0 0-51,0-1 0,0 0 0,0 0 0,0-1 0,-1 0 1,11-5-1,-10 3-502,0-1 1,0 0-1,-1-1 1,1 0-1,8-11 0,12-25-4799,-10-1-3180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2.748"/>
    </inkml:context>
    <inkml:brush xml:id="br0">
      <inkml:brushProperty name="width" value="0.025" units="cm"/>
      <inkml:brushProperty name="height" value="0.025" units="cm"/>
    </inkml:brush>
  </inkml:definitions>
  <inkml:trace contextRef="#ctx0" brushRef="#br0">0 1 17360,'0'0'4677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157"/>
    </inkml:context>
    <inkml:brush xml:id="br0">
      <inkml:brushProperty name="width" value="0.025" units="cm"/>
      <inkml:brushProperty name="height" value="0.025" units="cm"/>
    </inkml:brush>
  </inkml:definitions>
  <inkml:trace contextRef="#ctx0" brushRef="#br0">3 222 14157,'0'0'2301,"-1"9"-197,-1 29-353,3-36-1694,-1-1 1,1 0 0,-1 0-1,1 0 1,0 0 0,-1 0-1,1 0 1,0 0 0,0-1-1,-1 1 1,1 0 0,0 0-1,0 0 1,0-1 0,0 1-1,0-1 1,0 1 0,0-1-1,0 1 1,0-1 0,1 1-1,-1-1 1,0 0-1,0 0 1,0 1 0,0-1-1,1 0 1,-1 0 0,0 0-1,0 0 1,0-1 0,0 1-1,1 0 1,-1 0 0,1-1-1,6 0 227,5 0-141,0-1 0,1 0-1,-1-1 1,0-1 0,-1 0 0,1 0-1,-1-2 1,1 1 0,-2-2-1,23-14 1,-15 8-130,0-2-1,-1 0 0,-1-1 1,0 0-1,21-28 0,-34 38-6,0 0 0,0 0 0,-1-1 0,1 1 0,-1-1-1,-1 0 1,3-8 0,-4 13-4,-1 1 0,0 0 0,1-1 0,-1 1 0,0-1 0,0 1 0,1 0 0,-1-1 0,0 1 0,-1-1 0,1 1 0,0-1 0,0 1 0,-1 0 0,1-1 0,0 1 0,-1-1 0,0 1 0,1 0 0,-1 0 0,0-1 0,1 1 0,-1 0 0,0 0 0,0 0 0,0 0 0,0 0 0,0 0 0,0 0 0,-1 0 0,1 0 0,0 1 0,0-1 0,0 0 0,-1 1 0,1-1 0,-1 1 0,1-1 0,0 1 0,-2-1-1,-6 1 22,0-1 0,1 1 0,-1 0 0,0 1 0,1 0 0,-1 1-1,1-1 1,-1 2 0,1-1 0,0 1 0,0 0 0,0 1-1,0 0 1,1 0 0,-1 1 0,1 0 0,0 0 0,1 0-1,-9 9 1,0 1 110,0 1-1,1 0 0,1 1 0,0 1 1,2 0-1,-17 32 0,24-40-63,0-1-1,0 1 1,1-1 0,-4 19-1,7-26-61,0-1-1,-1 1 1,1 0 0,0-1-1,0 1 1,0 0-1,0-1 1,0 1-1,0-1 1,0 1-1,1 0 1,-1-1 0,0 1-1,1-1 1,0 1-1,-1-1 1,1 1-1,0-1 1,-1 1 0,1-1-1,0 0 1,0 0-1,0 1 1,1-1-1,-1 0 1,0 0-1,0 0 1,1 0 0,-1 0-1,0 0 1,1 0-1,-1-1 1,1 1-1,-1 0 1,1-1 0,-1 1-1,3-1 1,10 2-115,-1-1 0,0-1 1,0 0-1,0-1 1,0 0-1,0-1 1,0-1-1,0 0 0,21-8 1,2-4-2451,-1-1 0,35-22 0,-4-1-5119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19.895"/>
    </inkml:context>
    <inkml:brush xml:id="br0">
      <inkml:brushProperty name="width" value="0.035" units="cm"/>
      <inkml:brushProperty name="height" value="0.035" units="cm"/>
    </inkml:brush>
  </inkml:definitions>
  <inkml:trace contextRef="#ctx0" brushRef="#br0">73 1 11891,'-4'11'671,"0"0"1,-1 0 0,-9 15 0,7-15-284,2-1 0,-1 1 0,-5 20 0,4 1 27,3 1-1,0 0 1,2-1-1,4 57 1,-1-47-183,5 70 608,29 164-1,45 107 207,-59-286-821,-15-77-179,-3-17-252,-1-12-247,-2-1 257,-1-1-1,1 1 0,-2 0 0,1 0 0,-6-17 0,-5-11-174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528"/>
    </inkml:context>
    <inkml:brush xml:id="br0">
      <inkml:brushProperty name="width" value="0.025" units="cm"/>
      <inkml:brushProperty name="height" value="0.025" units="cm"/>
    </inkml:brush>
  </inkml:definitions>
  <inkml:trace contextRef="#ctx0" brushRef="#br0">392 9 14510,'0'0'2434,"-78"93"-608,27-36-289,-9 0-31,3-1 159,6-8-287,10-9-674,5-12-544,22-13-128,11-14-1025,6-6-1024,17-20-1122,5-8-1954,-2-10-833</inkml:trace>
  <inkml:trace contextRef="#ctx0" brushRef="#br0" timeOffset="1">178 0 12043,'0'0'9097,"-23"50"-8296,9-16 0,8 1 352,6-1-64,0-2-449,23-7-351,7-7-161,8-9-224,6-5-1346,0-3-736,-5-1-641,-2 0-1280,-7-5-1475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3.888"/>
    </inkml:context>
    <inkml:brush xml:id="br0">
      <inkml:brushProperty name="width" value="0.025" units="cm"/>
      <inkml:brushProperty name="height" value="0.025" units="cm"/>
    </inkml:brush>
  </inkml:definitions>
  <inkml:trace contextRef="#ctx0" brushRef="#br0">196 55 9865,'0'0'9343,"-8"6"-8367,2-1-784,0 0-1,0 0 0,1 0 0,0 1 0,0 0 1,0 0-1,1 0 0,0 0 0,0 1 0,0 0 0,1 0 1,0 0-1,0 0 0,1 0 0,-2 11 0,-36 118 2490,-38 160-701,78-289-1840,3-8-31,9-20 33,21-46-27,-28 56-98,23-48 203,83-159-2487,-94 190 2006,1 0 1,1 1 0,2 0 0,0 2-1,31-27 1,-44 45 254,0 0 1,0 1-1,19-10 0,-24 15 1,0-1 0,0 1-1,0 0 1,0 0 0,0 0 0,0 0-1,1 0 1,-1 1 0,0-1 0,0 1-1,1 0 1,-1 0 0,0 0 0,0 1 0,1-1-1,3 2 1,-6-1-5,0 0-1,0 0 1,1 0-1,-1 0 1,0 0-1,0 0 1,-1 0-1,1 0 1,0 1-1,0-1 1,0 0 0,-1 1-1,1-1 1,-1 0-1,1 1 1,-1-1-1,0 1 1,1-1-1,-1 1 1,0-1-1,0 1 1,0-1-1,0 1 1,0-1 0,0 1-1,-1-1 1,1 1-1,0-1 1,-1 1-1,1-1 1,-1 0-1,0 1 1,0 0-1,-1 6-12,-1-1-1,0 0 1,0-1 0,-1 1-1,-6 9 1,-3-2 97,0 0 0,-1-1 1,0 0-1,-1-2 0,0 0 1,-1 0-1,0-1 0,0-1 1,-1-1-1,-1-1 0,1 0 1,-1-1-1,-26 5 1,43-10-93,0-1 0,-1 0 0,1 0 0,0 0 0,0 0 1,-1 0-1,1 0 0,0 0 0,0 0 0,0-1 0,-1 1 1,1-1-1,0 1 0,0 0 0,-2-2 0,2 1-80,1 1 1,-1-1-1,1 1 0,0 0 0,-1-1 1,1 1-1,0-1 0,0 0 1,-1 1-1,1-1 0,0 1 0,0-1 1,0 1-1,0-1 0,0 0 0,0 1 1,0-1-1,0 1 0,0-1 0,0 0 1,0 1-1,0-1 0,0 0 0,1-3-721,1 1-1,-1-1 0,1 1 0,0 0 0,0 0 1,0-1-1,0 1 0,5-5 0,20-20-8495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4.439"/>
    </inkml:context>
    <inkml:brush xml:id="br0">
      <inkml:brushProperty name="width" value="0.025" units="cm"/>
      <inkml:brushProperty name="height" value="0.025" units="cm"/>
    </inkml:brush>
  </inkml:definitions>
  <inkml:trace contextRef="#ctx0" brushRef="#br0">57 0 14157,'0'0'8771,"-8"11"-7719,-27 37-192,33-46-789,1 0 0,-1 1 1,1-1-1,0 1 0,0-1 1,-1 1-1,2 0 0,-1-1 1,0 1-1,1 0 0,-1 0 1,1-1-1,0 1 0,-1 0 1,2 0-1,-1 4 0,1-6-37,-1 1 0,1-1 0,0 0 0,0 1-1,-1-1 1,1 0 0,0 0 0,0 0 0,0 0-1,0 1 1,0-1 0,1-1 0,-1 1 0,0 0 0,0 0-1,1 0 1,-1-1 0,0 1 0,1-1 0,-1 1-1,3 0 1,4 0 24,-1 0 0,0 0 0,0-1 0,1 0 0,-1 0 0,0-1 0,0 0-1,1 0 1,12-5 0,6-5-191,-2-2-1,1-1 1,-2-1-1,43-35 1,-76 59 234,0 0 1,0 1-1,1 0 1,0 1-1,1 0 1,0 1-1,1-1 0,0 1 1,-8 22-1,15-34-86,0 1 0,0-1 0,0 1 0,0-1 1,0 1-1,1-1 0,-1 1 0,0-1 0,0 1 0,1-1 0,-1 1 0,0-1 0,1 1 0,-1-1 0,0 1 0,1-1 0,-1 0 0,1 1 0,-1-1 1,1 0-1,-1 1 0,1-1 0,-1 0 0,1 0 0,-1 1 0,1-1 0,-1 0 0,1 0 0,-1 0 0,1 0 0,0 0 0,-1 0 0,1 0 0,-1 0 0,1 0 1,-1 0-1,1 0 0,-1 0 0,1 0 0,0 0 0,-1 0 0,1-1 0,-1 1 0,1 0 0,-1 0 0,1-1 0,0 1 0,31-10 138,59-37-78,-72 35-240,1 2-1,-1 0 0,2 0 1,-1 2-1,39-10 1,-58 18 166,0-1 0,-1 1 0,1 0 0,0 0 0,0-1 0,-1 1 0,1 0 0,0 0 0,0 0 0,-1 0 1,1 0-1,0 0 0,0 0 0,-1 0 0,1 0 0,0 0 0,0 1 0,-1-1 0,1 0 0,0 0 0,-1 1 0,1-1 1,0 1-1,-1-1 0,1 0 0,0 1 0,-1-1 0,1 1 0,-1-1 0,1 1 0,-1 0 0,1-1 0,-1 1 1,1-1-1,-1 1 0,0 0 0,1-1 0,-1 1 0,0 0 0,0 0 0,1-1 0,-1 1 0,0 0 0,0 0 1,0-1-1,0 1 0,0 0 0,0 0 0,0-1 0,0 2 0,-16 48 308,6-22 175,10-28-459,0 1 1,0-1-1,1 1 0,-1-1 0,0 0 0,1 1 0,-1-1 1,0 0-1,1 1 0,-1-1 0,0 0 0,1 0 0,-1 1 1,1-1-1,-1 0 0,1 0 0,-1 0 0,0 1 0,1-1 0,-1 0 1,1 0-1,-1 0 0,1 0 0,-1 0 0,1 0 0,-1 0 1,1 0-1,-1 0 0,1 0 0,-1 0 0,1 0 0,-1-1 1,1 1-1,-1 0 0,0 0 0,1 0 0,-1-1 0,1 1 0,-1 0 1,0 0-1,1-1 0,-1 1 0,1-1 0,21-9 166,-8 1-160,-4 2-120,0 1-1,0 0 0,0 0 0,1 1 1,0 0-1,0 0 0,0 2 0,1-1 1,-1 2-1,15-3 0,-25 5 84,-1 1 0,1-1-1,0 0 1,-1 1 0,1-1 0,0 1-1,0-1 1,-1 0 0,1 1 0,-1 0-1,1-1 1,-1 1 0,1-1 0,-1 1 0,1 0-1,-1-1 1,1 1 0,-1 0 0,0-1-1,1 1 1,-1 0 0,0 0 0,1 0-1,-1-1 1,0 1 0,0 0 0,0 0 0,0 0-1,0-1 1,0 1 0,0 0 0,0 0-1,0 0 1,-1-1 0,1 1 0,0 0 0,0 0-1,-1-1 1,1 1 0,0 0 0,-1 1-1,-12 34-206,7-25 683,3 1-4395,3-11 3741,-1-1-1,1 0 1,0 0 0,0 1 0,0-1 0,0 0 0,0 1 0,0-1 0,0 0 0,0 1-1,0-1 1,0 0 0,0 1 0,1-1 0,-1 0 0,0 1 0,0-1 0,0 0 0,0 1-1,0-1 1,1 0 0,-1 0 0,0 1 0,0-1 0,0 0 0,1 0 0,-1 1 0,0-1-1,1 0 1,-1 0 0,0 0 0,0 0 0,1 1 0,-1-1 0,0 0 0,1 0-1,-1 0 1,0 0 0,1 0 0,-1 0 0,0 0 0,1 0 0,-1 0 0,0 0 0,1 0-1,-1 0 1,0 0 0,1 0 0,-1 0 0,0 0 0,0 0 0,1 0 0,-1 0 0,0-1-1,1 1 1,-1 0 0,0 0 0,1 0 0,-1-1 0,0 1 0,0 0 0,0 0 0,1 0-1,-1-1 1,13-9-8464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4.817"/>
    </inkml:context>
    <inkml:brush xml:id="br0">
      <inkml:brushProperty name="width" value="0.025" units="cm"/>
      <inkml:brushProperty name="height" value="0.025" units="cm"/>
    </inkml:brush>
  </inkml:definitions>
  <inkml:trace contextRef="#ctx0" brushRef="#br0">148 0 17296,'0'0'4703,"-12"3"-3501,6-1-1141,-64 19 1237,66-19-1257,0-1 1,0 1 0,0 0-1,0 0 1,1 0 0,-1 0-1,1 1 1,-1-1-1,1 1 1,0 0 0,0 0-1,0 0 1,1 1 0,-1-1-1,1 0 1,0 1 0,-2 4-1,4-7-136,0 0-1,0 0 0,0 0 1,0 0-1,1-1 1,-1 1-1,0 0 0,1 0 1,-1 0-1,1 0 1,-1 0-1,1-1 0,-1 1 1,1 0-1,0 0 1,-1-1-1,1 1 0,0 0 1,-1-1-1,1 1 1,0-1-1,0 1 0,0-1 1,-1 1-1,1-1 1,0 0-1,0 1 0,0-1 1,0 0-1,0 0 1,0 0-1,0 0 0,1 1 1,38 6-1495,-36-6 1273,18 2-647,42 7-294,-59-9 1328,-1 0 0,0 1 0,0-1 0,0 1 0,0 0-1,-1 0 1,1 0 0,-1 1 0,1-1 0,-1 1 0,1 0 0,2 3 0,-5-5 131,0 1-1,0-1 1,0 0 0,0 1-1,0-1 1,0 1 0,-1-1-1,1 1 1,0 0 0,-1-1-1,1 1 1,-1 0 0,0-1-1,0 1 1,1 0 0,-1-1-1,0 1 1,-1 0 0,1-1-1,0 1 1,0 0 0,-1-1-1,0 4 1,-1-2 59,0 1-1,0-1 1,0 0 0,0 0 0,0 0 0,-1-1-1,0 1 1,1 0 0,-1-1 0,-5 4-1,-1 0 41,-1-1-1,1 0 1,-1 0-1,0-1 1,-1 0-1,-17 4 0,27-7-297,0-1 0,0 0 0,-1 0 0,1 1 0,0-1 0,-1 0 0,1 0 0,0 0-1,0 0 1,-1-1 0,1 1 0,0 0 0,0-1 0,-1 1 0,1 0 0,-2-2 0,2 2-112,1-1 1,0 1-1,-1-1 0,1 1 1,-1-1-1,1 0 1,0 1-1,0-1 1,-1 1-1,1-1 1,0 0-1,0 1 1,0-1-1,0 1 0,0-1 1,-1 0-1,1 1 1,0-1-1,1 0 1,-1 1-1,0-1 1,0 1-1,0-2 0,2-3-811,-1 1-1,1 0 1,0 0 0,0 0-1,1 0 1,-1 0-1,1 0 1,3-3-1,18-19-7219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5.179"/>
    </inkml:context>
    <inkml:brush xml:id="br0">
      <inkml:brushProperty name="width" value="0.025" units="cm"/>
      <inkml:brushProperty name="height" value="0.025" units="cm"/>
    </inkml:brush>
  </inkml:definitions>
  <inkml:trace contextRef="#ctx0" brushRef="#br0">91 180 16335,'0'0'3139,"-39"46"-352,20-19-1153,3 1-1,5-3-384,6-3-544,5-3-449,3-7-160,12-5-96,6-7-544,-3 0-801,1-6-1090,-5-11-992,-3-7-2499,-8-6-3426</inkml:trace>
  <inkml:trace contextRef="#ctx0" brushRef="#br0" timeOffset="1">66 29 12172,'0'0'4067,"57"-29"-10953,-45 29-2467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5.542"/>
    </inkml:context>
    <inkml:brush xml:id="br0">
      <inkml:brushProperty name="width" value="0.025" units="cm"/>
      <inkml:brushProperty name="height" value="0.025" units="cm"/>
    </inkml:brush>
  </inkml:definitions>
  <inkml:trace contextRef="#ctx0" brushRef="#br0">2 0 11082,'0'0'5376,"8"8"-3700,-4-5-1425,0 0 0,0 1 0,0 0-1,-1 0 1,0 0 0,0 0-1,0 0 1,0 0 0,-1 1-1,1 0 1,-1-1 0,0 1 0,-1 0-1,1 0 1,-1 0 0,0 0-1,0 0 1,-1 0 0,1 1-1,-1-1 1,0 0 0,-1 0 0,1 0-1,-1 0 1,-3 10 0,-17 21 1203,18-32-1283,0 1 1,0-1-1,0 1 1,0-1-1,1 1 0,0 0 1,0 0-1,0 0 1,0 1-1,1-1 1,0 0-1,0 0 1,0 6-1,1-10-164,0 0-1,1-1 1,-1 1 0,0-1 0,1 1-1,-1 0 1,0-1 0,1 1-1,-1-1 1,1 1 0,-1-1-1,1 1 1,-1-1 0,1 0 0,-1 1-1,1-1 1,-1 0 0,1 1-1,0-1 1,-1 0 0,1 0 0,0 1-1,-1-1 1,1 0 0,0 0-1,-1 0 1,1 0 0,0 0 0,0 0-1,26 0 65,-20 0-49,4-1-64,0-1 0,0 0 0,-1 0 0,1-1 0,0-1 0,-1 1 0,0-2 0,0 1 0,0-1 0,13-10 0,-18 12-8,0 0 1,0-1-1,0 0 1,-1 0-1,1 0 1,-1-1-1,0 1 1,0-1-1,0 0 1,-1 0-1,0 0 1,0-1-1,0 1 1,-1-1-1,0 0 1,0 0-1,0 1 1,0-1-1,0-12 1,-2 17 46,1 0 1,-1 0 0,0 0 0,0 0 0,0 1 0,-1-1 0,1 0 0,0 0 0,0 0 0,0 0 0,-1 1 0,1-1 0,0 0 0,-1 0 0,1 1 0,0-1 0,-1 0 0,1 1 0,-1-1-1,1 0 1,-1 1 0,0-1 0,1 1 0,-1-1 0,0 1 0,1-1 0,-1 1 0,0-1 0,0 1 0,1 0 0,-1-1 0,0 1 0,0 0 0,1 0 0,-1 0 0,0-1 0,0 1 0,0 0-1,0 0 1,1 0 0,-1 0 0,0 0 0,0 1 0,0-1 0,0 0 0,1 0 0,-1 0 0,0 1 0,0-1 0,1 0 0,-1 1 0,0-1 0,0 1 0,0 0 6,0-1-1,0 0 1,0 1 0,0-1 0,1 1 0,-1-1 0,0 1 0,0-1 0,1 1-1,-1-1 1,0 1 0,1 0 0,-1-1 0,1 1 0,-1 0 0,1 0-1,-1-1 1,1 1 0,-1 0 0,1 0 0,0 0 0,-1 0 0,1 0-1,0-1 1,0 1 0,0 0 0,0 0 0,0 0 0,0 0 0,0 0 0,0 0-1,0 0 1,0 0 0,0 0 0,0-1 0,1 1 0,-1 0 0,0 0-1,1 0 1,-1 0 0,1-1 0,-1 1 0,1 0 0,-1 0 0,1-1 0,-1 1-1,2 1 1,2 0 17,0 0 0,1 1 0,-1-1-1,1-1 1,0 1 0,-1-1 0,1 1 0,0-1-1,0-1 1,0 1 0,8-1 0,57-3 172,-59 0-234,-1 1-1,1-2 1,-1 1-1,1-1 1,-1-1 0,0 0-1,-1 0 1,1-1-1,-1 0 1,0-1-1,-1 0 1,10-10-1,-17 17 40,-1 0 0,1-1 0,-1 1 0,1-1 0,-1 1 0,0-1-1,1 1 1,-1-1 0,0 1 0,1-1 0,-1 1 0,0-1 0,0 0 0,1 1-1,-1-1 1,0 1 0,0-1 0,0 0 0,0 1 0,0-1 0,0 0 0,0 1 0,0-1-1,0 0 1,0 1 0,0-1 0,0 0 0,0 1 0,-1-2 0,-17-2-86,-28 15-22,36-6 222,1 0 1,0 1 0,1 0 0,-1 0-1,1 0 1,0 1 0,-13 15 0,17-18-49,1 1 1,-1 0-1,1 0 0,0 1 1,0-1-1,0 1 1,1-1-1,-1 1 1,2 0-1,-1 0 0,1 0 1,-1 0-1,1 0 1,0 11-1,2-15-59,-1 0 0,0 0 0,0 0-1,1 0 1,-1-1 0,1 1 0,0 0 0,-1 0 0,1-1 0,0 1 0,0 0-1,0-1 1,0 1 0,0-1 0,0 1 0,1-1 0,-1 0 0,0 1-1,1-1 1,1 1 0,2 1-71,-1-1 0,1 0 0,-1 0-1,1 0 1,0 0 0,0-1 0,8 2 0,3-1-1549,1-1 0,0 0 0,28-3 1,8-6-7494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6.295"/>
    </inkml:context>
    <inkml:brush xml:id="br0">
      <inkml:brushProperty name="width" value="0.025" units="cm"/>
      <inkml:brushProperty name="height" value="0.025" units="cm"/>
    </inkml:brush>
  </inkml:definitions>
  <inkml:trace contextRef="#ctx0" brushRef="#br0">156 78 16111,'-9'3'1943,"0"1"-1727,1-1 0,1 1 1,-1 0-1,1 1 0,-1 0 0,1 0 0,1 0 0,-1 1 0,1 0 0,0 1 0,0-1 0,1 1 0,0 0 0,-5 8 0,4-4-58,0 0-1,1 0 1,0 0 0,1 1 0,0-1-1,1 1 1,0 0 0,1 0-1,0 0 1,1 17 0,0-26-108,1 0 1,0 0-1,0 0 1,1 0-1,-1 0 1,1 0-1,0 0 1,-1 0-1,1 0 1,0 0 0,1 0-1,-1-1 1,0 1-1,1 0 1,0-1-1,-1 0 1,1 1-1,0-1 1,0 0-1,1 0 1,3 3-1,-2-2 17,0-1 0,1 0 0,-1-1-1,1 1 1,-1-1 0,1 0 0,0 0-1,-1 0 1,1 0 0,0-1 0,0 0-1,6-1 1,5 0 82,-1-2 0,1 0 0,-1 0 0,0-2 0,0 0 0,-1 0 0,21-12 0,-11 3-53,-2-2-1,0 0 1,0-1 0,-2-1-1,35-39 1,-46 47-56,-1-1-1,0 0 0,0 0 1,-1 0-1,0-1 1,-1 0-1,-1-1 1,0 1-1,0-1 0,-1 0 1,-1 0-1,0 0 1,1-22-1,-4 34-40,0 1-1,0 0 1,1-1-1,-1 1 0,0 0 1,0-1-1,0 1 1,0 0-1,0-1 1,0 1-1,0 0 1,0-1-1,0 1 0,0 0 1,-1-1-1,1 1 1,0 0-1,0-1 1,0 1-1,0 0 1,0-1-1,0 1 1,-1 0-1,1 0 0,0-1 1,0 1-1,-1 0 1,1 0-1,0-1 1,0 1-1,-1 0 1,1 0-1,0 0 0,0-1 1,-1 1-1,1 0 1,0 0-1,-1 0 1,1 0-1,0 0 1,-1 0-1,1 0 1,0 0-1,-1 0 0,1 0 1,0 0-1,-1 0 1,1 0-1,0 0 1,-1 0-1,1 0 1,0 0-1,-1 0 0,1 0 1,0 0-1,-1 0 1,1 1-1,0-1 1,0 0-1,-1 1 1,-16 14-60,9-3 70,2 0 0,0 0-1,0 1 1,1 0-1,1 0 1,0 0 0,1 1-1,0-1 1,1 1-1,0 0 1,2 0 0,-1-1-1,2 1 1,0 0-1,0 0 1,1-1 0,5 15-1,-6-24 41,0 0-1,1 0 1,-1 0-1,1 0 0,0 0 1,1 0-1,-1-1 1,1 1-1,-1-1 1,1 0-1,0 0 1,0 0-1,0 0 0,1 0 1,-1-1-1,1 1 1,-1-1-1,1 0 1,0 0-1,0-1 1,0 1-1,0-1 0,0 0 1,0 0-1,0 0 1,1 0-1,-1-1 1,0 1-1,0-1 1,1 0-1,-1-1 0,0 1 1,1-1-1,-1 0 1,5-1-1,4-2 35,-1 0-1,0-1 1,0 0 0,0-1-1,-1-1 1,0 0 0,0 0-1,0-1 1,-1 0 0,14-14-1,-13 10-92,1 0 0,-2-1-1,0 0 1,0-1 0,-1 0 0,-1 0-1,0-1 1,-1 0 0,-1-1-1,0 1 1,-1-1 0,0 0 0,2-24-1,-7 39-36,1 0 1,-1 0-1,0 0 0,0-1 0,1 1 1,-1 0-1,0-1 0,0 1 0,0 0 0,-1 0 1,1-1-1,0 1 0,0 0 0,-1 0 0,1-1 1,-1 1-1,1 0 0,-1 0 0,1 0 1,-1 0-1,0 0 0,0 0 0,1 0 0,-1 0 1,0 0-1,0 0 0,0 0 0,0 0 0,0 1 1,0-1-1,0 0 0,0 1 0,0-1 1,-1 1-1,1-1 0,0 1 0,0-1 0,0 1 1,-1 0-1,1 0 0,0 0 0,-1 0 0,1 0 1,0 0-1,0 0 0,-1 0 0,0 0 1,-3 1-334,1 1 0,0-1 1,0 0-1,0 1 1,0 0-1,0 0 1,1 0-1,-1 1 0,1-1 1,-1 1-1,1 0 1,-6 6-1,-10 20-4446,4 1-2146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6.641"/>
    </inkml:context>
    <inkml:brush xml:id="br0">
      <inkml:brushProperty name="width" value="0.025" units="cm"/>
      <inkml:brushProperty name="height" value="0.025" units="cm"/>
    </inkml:brush>
  </inkml:definitions>
  <inkml:trace contextRef="#ctx0" brushRef="#br0">1 193 15567,'0'0'9502,"7"-8"-8498,-3 3-986,0 0 1,0 0 0,1 1 0,-1 0 0,1 0 0,0 0-1,0 1 1,0-1 0,1 1 0,-1 0 0,1 1 0,0-1-1,0 1 1,-1 1 0,1-1 0,1 1 0,-1 0-1,11-1 1,-15 2-9,0 0 1,-1-1-1,1 1 0,0 0 0,0 0 0,0 1 0,-1-1 0,1 0 0,0 1 0,0-1 0,-1 1 1,1-1-1,0 1 0,-1 0 0,1 0 0,0-1 0,-1 1 0,1 0 0,-1 1 0,0-1 1,3 2-1,-3 1 106,0-1 1,0 1 0,0-1 0,0 1-1,0-1 1,-1 1 0,0 0 0,0-1-1,0 7 1,0-7-49,0-3-65,0 1 0,0-1 0,0 1 0,0-1 1,0 0-1,1 1 0,-1-1 0,0 0 0,0 0 0,1 1 0,-1-1 1,0 0-1,1 0 0,-1 1 0,0-1 0,0 0 0,1 0 1,-1 0-1,0 1 0,1-1 0,-1 0 0,1 0 0,-1 0 1,0 0-1,1 0 0,-1 0 0,0 0 0,1 0 0,-1 0 1,1 0-1,-1 0 0,0 0 0,1 0 0,-1 0 0,0 0 0,1 0 1,-1 0-1,1 0 0,-1-1 0,0 1 0,1 0 0,-1 0 1,0 0-1,0-1 0,1 1 0,-1 0 0,1-1 0,17-10 129,-8 1-100,-2 0 1,0-1 0,9-14 0,-11 15-165,0 0-1,1 1 1,0 0 0,0 0 0,13-11 0,-16 18-100,-1 0 0,1 1 0,0-1 0,-1 1 1,1 0-1,0 0 0,0 0 0,0 0 0,7 0 1,25-7-3980,-10-5-695,1-7-1495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7.458"/>
    </inkml:context>
    <inkml:brush xml:id="br0">
      <inkml:brushProperty name="width" value="0.025" units="cm"/>
      <inkml:brushProperty name="height" value="0.025" units="cm"/>
    </inkml:brush>
  </inkml:definitions>
  <inkml:trace contextRef="#ctx0" brushRef="#br0">145 0 13805,'-8'12'1655,"-16"29"125,1 0 0,-20 54 0,33-72-1274,2 1 0,1 1 0,1-1 0,1 1 1,1 0-1,-1 37 0,4-61-479,1 1 1,0-1-1,0 0 0,0 0 0,0 0 1,0 0-1,0 0 0,0 1 0,1-1 1,-1 0-1,0 0 0,1 0 1,-1 0-1,0 0 0,1 0 0,0 0 1,-1 0-1,1 0 0,-1 0 0,1 0 1,0 0-1,0-1 0,0 1 1,-1 0-1,1 0 0,0-1 0,0 1 1,0 0-1,0-1 0,0 1 0,0-1 1,0 0-1,0 1 0,1-1 1,-1 0-1,0 1 0,0-1 0,0 0 1,0 0-1,0 0 0,0 0 0,1 0 1,-1 0-1,0 0 0,0-1 0,0 1 1,0 0-1,0-1 0,2 0 1,4-1 53,1-1 1,-1 0-1,0 0 1,0-1-1,13-9 0,2-2-249,-1-1 0,0-1 0,-1-1 0,-1 0 0,0-2-1,-2 0 1,27-40 0,-44 59 141,1 1 0,0-1 0,-1 0 0,1 0 0,-1 0 0,0 0 0,1 0 0,-1 0 0,0 1 0,1-1 0,-1 0 0,0 0 0,0 0 0,0 0 0,0 0 0,0 0 0,0 0 0,0 0 0,0-1 0,-13 4-1622,-20 22-1591,20-10 1297,1 1-1,-21 31 0,29-39 1693,0 0 0,1 0-1,-1 0 1,2 0 0,-1 1-1,1-1 1,0 1 0,0 0-1,-1 14 1,4-21 328,-1 1-1,1-1 1,0 0-1,-1 0 1,1 0-1,0 0 0,0 0 1,0 0-1,0 0 1,0 0-1,0 0 1,0-1-1,0 1 1,0 0-1,0-1 1,1 1-1,-1 0 1,0-1-1,0 0 1,1 1-1,-1-1 1,0 0-1,0 1 0,1-1 1,-1 0-1,0 0 1,1 0-1,-1 0 1,0-1-1,3 1 1,46-4 424,-30 0-260,0-1 0,0-2-1,0 0 1,37-19 0,-35 15 601,2 0 1,39-11 0,-61 22-724,-1-1 0,1 1 0,-1 0 1,1 0-1,0 0 0,-1 0 0,1 0 1,-1 0-1,1 0 0,-1 1 0,1-1 1,-1 0-1,1 1 0,-1 0 0,0-1 1,1 1-1,-1 0 0,0-1 0,1 1 1,-1 0-1,0 0 0,0 0 0,0 0 1,1 0-1,-1 0 0,-1 1 0,2 1 1,0-2-81,0 1 0,-1 0 1,1 0-1,0 0 0,0-1 1,0 1-1,0-1 0,0 0 1,0 1-1,1-1 0,-1 0 1,0 0-1,0 0 0,4 0 1,48 4 637,23-14-6597,-3-11-1161,-25 3 5696,-7 5 10114,-48 22-7053,0 0-892,0-2-426,1 0-1,0 0 1,0 0-1,1 0 1,0 1 0,0 0-1,1-1 1,0 1-1,1 1 1,0-1 0,0 0-1,1 1 1,0 11 0,2-1-234,1-1 1,1 1 0,1-1-1,0 1 1,10 23 0,-8-24-124,-1 1 0,-1-1 0,-1 1 0,0 0 0,-2-1 0,0 1-1,-3 24 1,2-36 29,-1 0 0,0 0-1,0 0 1,-1 0 0,0 0-1,-1-1 1,0 1-1,0-1 1,0 1 0,-1-1-1,0 0 1,0-1 0,-1 1-1,0-1 1,0 1 0,-1-2-1,1 1 1,-1 0 0,-1-1-1,-6 5 1,10-8 69,0 0-1,0-1 1,0 1 0,0-1 0,0 1-1,0-1 1,-1 0 0,1 0-1,0 0 1,-1-1 0,1 1 0,0-1-1,-1 0 1,1 0 0,-1 0 0,1 0-1,-1 0 1,1-1 0,-4-1 0,4 1-12,0-1 1,1 1-1,-1-1 1,1 0-1,0 0 1,-1 0-1,1-1 1,0 1-1,0 0 1,1-1-1,-1 1 1,0-1-1,1 0 1,0 1-1,-1-1 1,1 0-1,-1-3 1,-2-14 70,0 0 0,1 0 1,1 0-1,1-41 0,1 53-271,0-13-76,0 1 1,2 0 0,0 0-1,2 0 1,0 0-1,1 0 1,11-27 0,-13 39 151,1 1 0,0-1 1,0 1-1,1 0 1,0 0-1,0 1 1,1-1-1,0 1 1,0 0-1,0 1 1,0-1-1,1 1 1,0 1-1,0-1 1,1 1-1,-1 0 1,1 1-1,0 0 1,0 0-1,14-3 1,14 1-1229,58-3 1,9 0-7194,-42-2-5518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9.001"/>
    </inkml:context>
    <inkml:brush xml:id="br0">
      <inkml:brushProperty name="width" value="0.025" units="cm"/>
      <inkml:brushProperty name="height" value="0.025" units="cm"/>
    </inkml:brush>
  </inkml:definitions>
  <inkml:trace contextRef="#ctx0" brushRef="#br0">140 124 14542,'-19'14'724,"-1"0"-22,1 2 0,-18 18-1,33-30-621,-1 1 0,1 1-1,0-1 1,0 0 0,1 1-1,-1 0 1,1 0-1,0 0 1,1 0 0,0 1-1,0-1 1,-2 9 0,4-14-75,0-1 1,0 1-1,0 0 1,0-1-1,0 1 1,0 0-1,0-1 1,0 1-1,0 0 1,0-1-1,1 1 1,-1 0-1,0-1 1,0 1-1,0 0 1,1-1-1,-1 1 1,1-1-1,-1 1 1,0-1-1,1 1 1,-1-1-1,1 1 1,-1-1-1,1 1 1,-1-1-1,1 1 1,-1-1-1,1 0 1,0 1-1,26 2 128,-19-5-96,1 1 1,-1-1 0,0 0-1,14-6 1,-1-3 24,1-1 0,-2-1 1,0-1-1,34-30 0,-41 32-53,-1-1 0,0 1 1,-1-2-1,0 0 0,-1 0 0,-1-1 0,13-25 0,-18 18 581,-4 22-564,-1-1 0,1 1 0,0 0 0,-1 0 0,1 0-1,0 0 1,-1-1 0,1 1 0,0 0 0,-1 0 0,1 0 0,0 0 0,-1 0-1,1 0 1,-1 0 0,1 0 0,0 0 0,-1 0 0,1 0 0,0 0 0,-1 0-1,1 0 1,0 0 0,-1 0 0,1 1 0,0-1 0,-1 0 0,1 0 0,0 0-1,-1 0 1,1 1 0,-1-1 0,-3 3 48,0 0 1,0 0-1,0 0 1,0 1-1,1-1 0,-6 8 1,0 1 52,1 1 0,1 0 0,0 0 1,1 1-1,1 0 0,0 0 0,1 1 1,0-1-1,1 1 0,0 0 0,0 24 1,3-36-89,0-1 0,0 1 0,0-1 0,1 1 1,-1-1-1,1 1 0,-1-1 0,1 0 0,0 1 1,0-1-1,0 0 0,0 0 0,0 0 0,0 1 1,1-1-1,-1 0 0,1-1 0,-1 1 0,1 0 1,0 0-1,0-1 0,0 1 0,0-1 0,0 1 0,0-1 1,0 0-1,0 0 0,1 0 0,-1 0 0,0 0 1,1-1-1,-1 1 0,0-1 0,1 1 0,-1-1 1,1 0-1,-1 0 0,1 0 0,3-1 0,5 1 27,-1-1 0,0-1 0,0 0 1,0-1-1,0 0 0,0 0 0,-1-1 0,15-7 0,-7 1-65,0-1 0,-1-1 0,29-27 0,-38 32-53,0-1 1,0 1-1,-1-1 0,0-1 1,0 1-1,-1-1 0,0 0 0,-1 0 1,6-15-1,-10 24 46,0-1 0,1 1 0,-1 0 0,0-1 0,0 1 0,0-1 0,1 1 0,-1 0 0,0-1 0,0 1 0,0-1 0,0 1 1,0 0-1,0-1 0,0 1 0,0-1 0,0 1 0,0-1 0,0 1 0,0 0 0,0-1 0,0 1 0,0-1 0,0 1 0,0-1 0,0 1 0,-1 0 0,1-1 0,0 1 0,0 0 0,-1-1 0,1 1 0,0 0 0,0-1 0,-1 1 0,1 0 0,-1-1 0,-14 10-83,-15 23 63,24-22 38,1-1-1,0 1 0,0 1 0,1-1 0,0 1 0,1-1 0,0 1 0,1 0 0,0 0 0,1 0 0,0 0 1,1 19-1,0-29 11,1 0 0,-1 0 1,0 0-1,1 0 0,-1 1 1,1-1-1,-1 0 0,1 0 1,0 0-1,0 0 0,-1 0 1,1 0-1,0 0 0,0 0 1,0-1-1,0 1 0,0 0 1,0 0-1,0-1 0,0 1 1,0-1-1,0 1 0,0-1 1,1 1-1,-1-1 0,0 0 1,0 1-1,0-1 0,1 0 1,-1 0-1,0 0 0,0 0 1,1 0-1,-1 0 0,0 0 1,0-1-1,0 1 0,2-1 0,5-1 44,-1 1 0,1-1 0,-1-1-1,0 0 1,9-4 0,17-14-344,-2-2 0,0-1 0,-1-1 0,-1-2 0,-2 0 0,24-32 0,-50 58 270,-17 38-424,9-16 453,1-8 11,-20 55 133,25-64-87,-1 0 0,1-1 0,1 1 0,-1 0 0,0 0 0,1 0 0,0 0 0,0 0 0,0 0 0,1 0 0,-1 0 0,1 0 0,0 0 0,2 6 0,-2-9-49,0 1 0,0-1 0,1 0 0,-1 0 0,1 0 0,-1 0 0,0 0 0,1-1 0,0 1 0,-1 0 0,1-1 1,-1 1-1,1-1 0,0 1 0,-1-1 0,1 0 0,0 0 0,-1 0 0,1 0 0,0 0 0,0 0 0,-1 0 1,1 0-1,0-1 0,-1 1 0,1-1 0,-1 1 0,1-1 0,0 0 0,-1 1 0,2-2 0,6-2 41,0 0 0,0-1 1,-1 1-1,10-9 0,8-7-284,0-2 1,-2-1-1,0-1 1,-2 0-1,0-2 1,-2-1-1,-1 0 0,18-37 1,-28 42-190,-9 22 398,0 0 0,0 0-1,0 0 1,0 0 0,0 0 0,0 0-1,-1 0 1,1 0 0,0 0 0,0 0-1,0 0 1,0 0 0,0 0 0,0 0-1,0 0 1,0 0 0,0 0 0,0-1-1,0 1 1,0 0 0,-1 0 0,1 0-1,0 0 1,0 0 0,0 0 0,0 0-1,0 0 1,0 0 0,0 0 0,0 0 0,0 0-1,0 0 1,0 0 0,0 0 0,0-1-1,0 1 1,0 0 0,0 0 0,0 0-1,0 0 1,0 0 0,0 0 0,0 0-1,0 0 1,0 0 0,0 0 0,0 0-1,0-1 1,0 1 0,0 0 0,-22 34-131,5 2 414,1 1 1,2 0-1,1 1 0,2 0 1,2 1-1,1 0 1,3 1-1,0-1 1,3 1-1,1 0 0,3 0 1,10 70-1,-6-68-154,-1 0 0,-3 0 1,-4 69-1,2-108-102,0 0 1,-1 0-1,1 0 1,-1 0-1,0 0 1,0 0-1,-1 0 1,1 0-1,0 0 1,-1-1-1,0 1 1,1 0-1,-1-1 1,0 0-1,0 1 1,-1-1-1,1 0 1,-4 3-1,5-5 10,0 1-1,0-1 0,0 1 0,0-1 1,0 1-1,0-1 0,0 0 1,0 0-1,0 0 0,-1 1 0,1-1 1,0 0-1,0 0 0,0 0 0,0-1 1,0 1-1,-1 0 0,1 0 0,0-1 1,-1 1-1,0-2 2,0 1 0,0 0 0,0 0 0,1-1 0,-1 1 0,0-1 0,1 0 0,-1 1 0,1-1 0,0 0 1,0 0-1,-1 0 0,1 0 0,0-2 0,-8-15-196,2 0 0,0-1 0,1 0 0,1 0 0,1-1 0,1 1 0,0-1 0,2 0 0,1 0-1,0 1 1,5-31 0,-3 38-14,0-1 0,1 1 0,1 0 0,0 0 0,0 0-1,2 1 1,-1-1 0,2 1 0,0 1 0,0-1 0,1 1 0,0 0-1,1 1 1,0 0 0,1 1 0,0 0 0,0 0 0,15-9-1,76-32-5096,-46 23-1564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0.421"/>
    </inkml:context>
    <inkml:brush xml:id="br0">
      <inkml:brushProperty name="width" value="0.035" units="cm"/>
      <inkml:brushProperty name="height" value="0.035" units="cm"/>
    </inkml:brush>
  </inkml:definitions>
  <inkml:trace contextRef="#ctx0" brushRef="#br0">95 82 14899,'-14'1'1179,"9"4"13,6-4-1117,-1 0 1,1 0-1,0 0 0,-1 0 0,1 0 1,0 0-1,0 0 0,-1-1 0,1 1 1,0 0-1,0 0 0,0-1 0,0 1 0,0-1 1,0 1-1,0-1 0,0 1 0,0-1 1,0 0-1,1 0 0,0 1 0,22 4 271,0-1-1,0-1 0,0-1 0,0-1 1,29-3-1,0-2-37,67-16 1,-117 20-302,13-3 27,1 0-1,-1-1 1,-1-1 0,1-1 0,-1 0 0,16-9 0,-30 15-30,0 0 0,0-1 1,0 1-1,-1-1 0,1 1 0,0-1 1,0 1-1,-1-1 0,1 0 0,0 1 0,-1-1 1,1 0-1,-1 0 0,1 1 0,-1-1 0,1 0 1,-1 0-1,1 0 0,-1 0 0,0 0 1,1 0-1,-1 0 0,0-1 0,0 2 0,-1-1 0,1 0 0,0 0 0,-1 1 0,1-1 0,-1 0 0,1 1 0,-1-1 0,1 0 0,-1 1 0,0-1 0,1 1 0,-1-1 0,0 1 0,1-1 0,-1 1 0,0 0 0,0-1 0,1 1 0,-2-1 0,-5-1 17,-1 0 1,1 0 0,0 1 0,-11-1-1,-31 0 55,0 2 0,-89 13 0,-94 31-208,252-40-316,115-10-23,136-23-1,-267 28 471,23-4-18,-26 5 25,0-1-1,0 1 1,-1 0 0,1 0-1,0 0 1,0-1 0,0 1-1,-1 0 1,1-1 0,0 1-1,-1-1 1,1 1 0,0-1-1,-1 1 1,1-1 0,-1 1-1,1-1 1,-1 0 0,1 1-1,-1-1 1,1 0 0,-1 1-1,1-1 1,-1-1 0,0 1 2,0 0 1,-1 0-1,1 1 0,-1-1 1,1 0-1,-1 1 0,1-1 1,-1 1-1,1-1 0,-1 0 1,1 1-1,-1-1 0,0 1 1,0 0-1,1-1 1,-1 1-1,0-1 0,1 1 1,-1 0-1,0 0 0,0-1 1,0 1-1,1 0 0,-1 0 1,0 0-1,-1 0 0,-28-3 95,27 3-78,-33 0 84,0 1 1,0 2-1,-50 9 0,-103 35 304,110-26 646,62-17-830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49.552"/>
    </inkml:context>
    <inkml:brush xml:id="br0">
      <inkml:brushProperty name="width" value="0.025" units="cm"/>
      <inkml:brushProperty name="height" value="0.025" units="cm"/>
    </inkml:brush>
  </inkml:definitions>
  <inkml:trace contextRef="#ctx0" brushRef="#br0">8 33 16432,'-5'11'4506,"3"18"-3007,2-27-1114,0 17 556,-1-10-524,1-1-1,0 1 1,1 0-1,0 0 1,3 11-1,-4-18-355,1 1-1,0-1 0,0 0 1,0 1-1,1-1 1,-1 0-1,0 0 0,1 0 1,0 0-1,-1 0 0,1 0 1,0-1-1,0 1 1,0 0-1,0-1 0,0 1 1,0-1-1,1 0 1,-1 0-1,0 0 0,1 0 1,-1 0-1,4 0 1,7 1-46,1-1 0,0 0 1,-1-1-1,1 0 1,0-1-1,-1-1 0,1 0 1,-1 0-1,1-2 1,-1 0-1,0 0 0,0-1 1,-1-1-1,0 0 1,15-10-1,0-1-946,0-1 0,-1-1 1,-1-1-1,-1-2 0,29-33 0,-72 87-924,-53 103 3342,47-86-617,2 1 0,2 1 0,3 1 0,-15 68 1,33-117-1204,0 0-1274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0.342"/>
    </inkml:context>
    <inkml:brush xml:id="br0">
      <inkml:brushProperty name="width" value="0.025" units="cm"/>
      <inkml:brushProperty name="height" value="0.025" units="cm"/>
    </inkml:brush>
  </inkml:definitions>
  <inkml:trace contextRef="#ctx0" brushRef="#br0">0 255 11915,'0'0'6508,"9"5"-4875,-6-2-1488,1-1 0,0 0 0,-1 0-1,1 0 1,0-1 0,1 1-1,-1-1 1,0 0 0,0 0 0,0 0-1,1-1 1,-1 1 0,0-1 0,1 0-1,-1 0 1,0-1 0,1 1-1,-1-1 1,0 0 0,0 0 0,1-1-1,-1 1 1,0-1 0,0 0 0,-1 0-1,7-4 1,22-13 174,-1-2 0,36-31 0,-54 41-312,-1 0 0,0-2 0,-1 1 1,0-2-1,0 1 0,-2-1 0,11-20 0,-19 32-10,0 0 0,0-1-1,0 1 1,0-1 0,0 1 0,-1-1-1,1 1 1,-1-1 0,0 1-1,0-6 1,0 7-3,0 1-1,0-1 1,0 1-1,0-1 1,-1 0 0,1 1-1,0-1 1,0 1-1,-1-1 1,1 0-1,0 1 1,-1-1 0,1 1-1,-1-1 1,1 1-1,-1-1 1,1 1-1,-1 0 1,1-1 0,-1 1-1,1-1 1,-1 1-1,1 0 1,-1 0-1,0-1 1,1 1 0,-2 0-1,-1 0-2,0 0 0,0 0-1,0 0 1,0 1 0,0-1 0,0 1-1,0 0 1,0 0 0,0 0-1,1 0 1,-1 0 0,0 1 0,1-1-1,-1 1 1,1 0 0,-5 3 0,-3 3 49,0 1 1,1 1 0,0-1 0,0 2-1,1-1 1,1 1 0,-1 0 0,2 0-1,0 1 1,0 0 0,1 0-1,0 1 1,1-1 0,1 1 0,0 0-1,0 0 1,1 0 0,1 14 0,1-25-32,0-1 0,0 1 0,0-1 0,0 1 0,1-1 1,-1 1-1,0-1 0,1 1 0,0-1 0,-1 1 0,1-1 1,0 0-1,0 1 0,-1-1 0,1 0 0,0 0 0,0 0 0,0 1 1,1-1-1,-1 0 0,0 0 0,2 1 0,1-1 21,-1 1 0,0-1-1,0 0 1,1 0 0,-1 0-1,0-1 1,1 1 0,-1-1-1,7 0 1,2-1 33,0 0 0,-1-1 0,1 0 1,-1-1-1,15-5 0,53-30-2502,-60 27 613,-1-2 0,-1 0 0,0 0 0,16-19 1,7-12-8356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032"/>
    </inkml:context>
    <inkml:brush xml:id="br0">
      <inkml:brushProperty name="width" value="0.025" units="cm"/>
      <inkml:brushProperty name="height" value="0.025" units="cm"/>
    </inkml:brush>
  </inkml:definitions>
  <inkml:trace contextRef="#ctx0" brushRef="#br0">220 0 8456,'-10'11'5616,"-16"17"-3768,2 0 1,1 2-1,1 1 0,-31 59 1,43-69-1477,0 1 1,1 0-1,2 1 1,0 0-1,1 0 1,2 0-1,0 1 1,2 0-1,-1 30 1,3-52-365,0-1 1,0 1-1,0 0 1,1 0-1,-1 0 1,0 0-1,1-1 1,-1 1-1,1 0 1,-1 0-1,1-1 1,0 1-1,0 0 1,-1-1-1,1 1 1,1-1-1,-1 1 1,0-1-1,0 1 1,0-1-1,1 0 1,-1 0-1,1 0 1,-1 1-1,1-1 1,-1-1-1,1 1 1,0 0-1,-1 0 1,1-1-1,0 1 0,0-1 1,0 1-1,2-1 1,0 1-1,-1-2 0,1 1 1,-1 0-1,0-1 0,1 1 0,-1-1 1,0 0-1,0 0 0,0 0 0,0-1 1,0 1-1,0-1 0,0 0 0,0 0 1,0 0-1,-1 0 0,1 0 0,3-4 1,11-17-592,0 0 0,23-44 0,-26 41-366,1 1 0,24-29-1,-38 52 924,1-1 0,-1 1-1,1 0 1,0 0-1,0 1 1,0-1 0,0 0-1,0 1 1,0-1-1,0 1 1,1 0 0,-1-1-1,1 1 1,-1 0-1,1 1 1,-1-1 0,1 0-1,-1 1 1,1-1-1,-1 1 1,1 0 0,4 0-1,-5 1 32,-1 0 0,0 0 0,1 0 0,-1 0 0,1 0 0,-1 0 0,0 0 0,0 0 0,1 1 0,-1-1 0,0 0 0,0 1 0,-1-1 0,1 1 0,0-1 0,0 1 0,-1 0 0,1-1 0,-1 1 0,1 0 0,-1-1 0,0 1 0,1 0 0,-1 0 0,0-1 0,0 1 0,0 0 0,-1 0 0,1-1 0,0 1 0,-1 0 0,1-1 0,-2 3 0,1 2 100,-2 1 1,1-1 0,0 0 0,-1 0 0,0-1-1,-1 1 1,1 0 0,-9 8 0,8-9-24,1-1 0,-1 1-1,1 0 1,0 0 0,0 1 0,0-1 0,1 1 0,0-1-1,0 1 1,-1 6 0,3-12-84,0 1 0,0-1 0,0 1 0,1-1 0,-1 0 0,0 1 0,0-1 0,1 1-1,-1-1 1,0 0 0,1 1 0,-1-1 0,0 0 0,1 0 0,-1 1 0,1-1 0,-1 0 0,0 0 0,1 1 0,-1-1 0,1 0 0,-1 0 0,1 0 0,-1 0 0,1 0 0,-1 1-1,0-1 1,1 0 0,-1 0 0,1 0 0,-1 0 0,1-1 0,-1 1 0,2 0 0,21-1-141,-21 0 128,24-4-270,-1-2-1,0-1 0,-1 0 0,0-2 0,0-1 0,-1-1 0,31-22 0,34-15-977,-76 47 1652,-12 12-11,-15 18 274,14-26-581,-10 13 317,0 2 0,2 0 0,0 0 0,0 0-1,2 1 1,1 1 0,0-1 0,-5 27 0,11-44-352,0 1-1,0 0 1,0 0-1,0-1 1,0 1-1,0 0 0,0 0 1,1-1-1,-1 1 1,0 0-1,1-1 1,0 1-1,-1 0 1,1-1-1,0 1 1,0-1-1,0 1 1,0-1-1,0 1 1,0-1-1,0 0 1,0 0-1,3 2 1,-1-1-5,0 0-1,0-1 1,0 0 0,0 0 0,0 0 0,1 0 0,-1 0 0,0 0 0,1-1 0,-1 0 0,6 0 0,1 0-11,1-1 1,-1 0 0,0-1-1,0-1 1,0 1 0,0-1-1,13-6 1,-8 1-135,0-1-1,-1 0 1,0-1 0,0 0-1,-1-1 1,14-15-1,-22 21 76,0-1 0,0-1-1,0 1 1,-1-1 0,0 0-1,0 0 1,0 0-1,-1 0 1,0-1 0,-1 1-1,0-1 1,0 0 0,0 0-1,-1 0 1,0-9-1,-1 16 38,0 0 0,-1 0-1,1 0 1,0 0-1,-1 0 1,1 0 0,-1 0-1,1 0 1,-1 0-1,0 0 1,1 0-1,-1 0 1,0 1 0,0-1-1,0 0 1,1 0-1,-1 1 1,0-1 0,0 1-1,0-1 1,0 1-1,0-1 1,0 1 0,0-1-1,0 1 1,0 0-1,0 0 1,0 0-1,-1-1 1,1 1 0,0 0-1,0 0 1,0 0-1,0 1 1,0-1 0,0 0-1,0 0 1,0 0-1,0 1 1,-2 0 0,1-1 22,0 0 0,1 1 0,-1-1 0,0 1 0,1-1 0,-1 1 0,0 0 0,1-1 1,-1 1-1,1 0 0,-1 0 0,1 0 0,-1 0 0,1 0 0,0 0 0,-1 1 1,1-1-1,0 0 0,0 1 0,0-1 0,0 1 0,0-1 0,1 1 0,-1-1 1,0 1-1,1 0 0,-1 2 0,37-4 241,-28-2-508,-1-1-1,1 1 0,0-1 0,-1-1 0,0 1 0,12-9 0,16-18-4887,-16 9-2147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426"/>
    </inkml:context>
    <inkml:brush xml:id="br0">
      <inkml:brushProperty name="width" value="0.025" units="cm"/>
      <inkml:brushProperty name="height" value="0.025" units="cm"/>
    </inkml:brush>
  </inkml:definitions>
  <inkml:trace contextRef="#ctx0" brushRef="#br0">128 0 16688,'0'0'6230,"-9"1"-6043,4-1-146,-1 1 0,1 0 0,0 0 0,0 0 0,0 1 0,0-1 0,0 1 0,0 1 0,0-1 0,1 1 0,-1-1 0,1 1 0,0 1 0,0-1 0,0 1 0,0-1 0,0 1 0,1 0 0,0 0 0,0 1 0,0-1 0,0 1-1,1-1 1,-3 8 0,3-10 89,0 1 0,1 0-1,-1 0 1,1 1-1,0-1 1,0 0-1,0 0 1,1 1-1,-1-1 1,1 0 0,0 1-1,0-1 1,0 0-1,0 1 1,0-1-1,1 0 1,0 5-1,1-7-92,0 1-1,-1 0 0,1-1 1,0 1-1,0-1 0,0 0 1,0 1-1,0-1 0,0 0 1,0 0-1,0 0 0,1-1 1,-1 1-1,0 0 0,0-1 1,1 0-1,-1 1 0,0-1 1,1 0-1,-1 0 1,0 0-1,1-1 0,-1 1 1,4-2-1,5 1-91,-1-2-1,0 1 1,1-1 0,-1-1 0,-1 0 0,1 0-1,-1-1 1,1 0 0,-1-1 0,12-10 0,-2 1-115,0-2 0,0-1 0,19-24 0,-32 34 228,-20 23 73,-23 30 81,32-40-210,1 1 1,0 0-1,0 0 1,1 0-1,0 0 1,0 1-1,0-1 1,1 1-1,0 0 1,0 0-1,1-1 1,0 1-1,0 0 1,0 9-1,2-14-56,0-1 0,0 1 0,0-1 0,0 0 0,0 0 0,0 1 0,1-1 0,-1 0 0,0 0 0,1 0 0,-1 0 0,1-1 0,-1 1 0,1 0 0,-1 0 0,1-1 0,0 1 0,-1-1 0,1 0 0,0 1 0,-1-1 0,1 0 0,0 0-1,-1 0 1,1 0 0,2-1 0,50-3-2806,-43 1 1214,0-1 0,0 0 0,-1 0 0,0-1 0,15-9 0,14-11-7893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1.757"/>
    </inkml:context>
    <inkml:brush xml:id="br0">
      <inkml:brushProperty name="width" value="0.025" units="cm"/>
      <inkml:brushProperty name="height" value="0.025" units="cm"/>
    </inkml:brush>
  </inkml:definitions>
  <inkml:trace contextRef="#ctx0" brushRef="#br0">199 1 13933,'0'0'6993,"-10"5"-5653,10-5-1339,-15 7 234,1 1 0,0 1 0,-15 12 0,26-18-153,-1 0 0,1 0 1,0 0-1,0 0 0,0 0 0,0 1 0,0-1 0,1 1 0,-1 0 1,1 0-1,0 0 0,0 0 0,1 0 0,-1 0 0,1 1 1,0-1-1,0 0 0,1 1 0,-1 6 0,1-10-104,0 1 0,1-1-1,-1 0 1,1 1 0,-1-1-1,1 0 1,0 1 0,0-1-1,0 0 1,-1 0 0,1 0-1,0 0 1,0 1 0,0-2-1,1 1 1,-1 0 0,0 0-1,0 0 1,0 0 0,1-1-1,-1 1 1,3 0 0,36 12-1395,-28-10 833,13 4-450,59 19-311,-77-24 1408,1 2 1,-1-1 0,0 1 0,0 0 0,0 0 0,-1 1 0,1 0 0,6 6-1,-12-10 41,-1 0-1,1 0 1,0-1-1,-1 1 1,1 0-1,0 0 1,-1 0-1,1 0 1,-1 0-1,1 0 1,-1 0-1,0 0 1,0 0-1,1 0 0,-1 1 1,0-1-1,0 0 1,0 0-1,0 0 1,0 0-1,0 0 1,0 0-1,0 0 1,-1 0-1,1 0 1,0 0-1,-1 1 1,1-1-1,-1 0 0,1-1 1,-1 1-1,1 0 1,-1 0-1,0 0 1,1 0-1,-1 0 1,0 0-1,0-1 1,0 1-1,0 0 1,0-1-1,1 1 1,-1-1-1,0 1 0,0-1 1,-2 1-1,-7 4 205,1 0-1,-1-1 1,-18 5-1,22-7-319,-24 6 30,0 0 0,0-2 1,-39 3-1,2-11-7624,40-7-9647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2.991"/>
    </inkml:context>
    <inkml:brush xml:id="br0">
      <inkml:brushProperty name="width" value="0.025" units="cm"/>
      <inkml:brushProperty name="height" value="0.025" units="cm"/>
    </inkml:brush>
  </inkml:definitions>
  <inkml:trace contextRef="#ctx0" brushRef="#br0">219 84 7976,'-8'-1'6966,"-5"1"-5822,-1 1 0,1 0 0,0 0 1,-1 1-1,-13 5 0,20-5-965,0 0 0,-1 1 1,1 0-1,0 0 0,1 0 1,-1 1-1,0 1 0,1-1 1,0 1-1,0 0 0,-7 8 1,7-1-139,15-11-131,17-12-171,-2-3-512,38-32 1,13-8-1126,-74 53 1893,0 0 0,0 1 0,0-1 0,0 0 1,0 1-1,0-1 0,0 0 0,0 1 0,0-1 1,0 1-1,0 0 0,0-1 0,1 1 0,-1 0 0,0 0 1,0-1-1,0 1 0,0 0 0,1 0 0,-1 0 1,0 1-1,0-1 0,0 0 0,0 0 0,1 1 0,-1-1 1,0 0-1,0 1 0,0-1 0,0 1 0,0 0 0,0-1 1,0 1-1,0 0 0,0 0 0,-1-1 0,1 1 1,0 0-1,0 0 0,-1 0 0,1 0 0,0 0 0,-1 0 1,1 0-1,-1 0 0,1 0 0,-1 0 0,0 1 1,1-1-1,-1 0 0,0 0 0,0 2 0,2 10 77,-1 0-1,0 0 0,-1 0 1,-2 14-1,2-6 111,0 30 691,-2 0 0,-14 80 0,12-112-508,-1 0 0,0 0-1,-2 0 1,0 0 0,-1-1 0,-1-1 0,-1 1-1,0-1 1,-23 27 0,27-36-204,-53 55 437,54-58-583,0-1-1,-1 0 1,1 0-1,-1 0 0,0 0 1,0-1-1,0 0 1,0-1-1,-1 1 1,-8 1-1,15-4-12,0 1-1,-1-1 1,1 0 0,-1 0-1,1 0 1,-1 0 0,1 0-1,-1 0 1,1 0 0,-1 0-1,1 0 1,0 0 0,-1 0-1,1 0 1,-1 0 0,1 0-1,-1 0 1,1-1 0,-1 1-1,1 0 1,0 0-1,-1 0 1,1-1 0,-1 1-1,1 0 1,0-1 0,-1 1-1,1 0 1,0-1 0,-1 1-1,1 0 1,0-1 0,0 1-1,-1 0 1,1-1 0,0 1-1,0-1 1,0 1-1,0-1 1,-1 0 0,6-25-81,21-23-316,147-182-3072,-35 52 2674,-107 137 790,-20 30 12,0-2 1,-2 1-1,1-1 0,-1-1 0,-1 0 1,-1 0-1,0 0 0,7-26 1,-14 41-11,0 0 0,0-1 0,0 1 1,0 0-1,0-1 0,0 1 0,-1 0 1,1 0-1,0-1 0,0 1 1,0 0-1,0-1 0,-1 1 0,1 0 1,0 0-1,0-1 0,-1 1 0,1 0 1,0 0-1,0 0 0,-1 0 1,1-1-1,0 1 0,0 0 0,-1 0 1,1 0-1,0 0 0,-1 0 0,1 0 1,0 0-1,-1 0 0,1 0 1,0 0-1,-1 0 0,1 0 0,0 0 1,-1 0-1,1 0 0,0 0 0,-1 0 1,1 0-1,0 0 0,0 0 1,-1 0-1,1 1 0,0-1 0,-1 0 1,1 0-1,0 0 0,0 0 0,-1 1 1,1-1-1,0 0 0,0 0 1,0 1-1,-1-1 0,1 1 0,-20 11 11,-1 4 95,0 0-1,2 2 0,0 1 0,0 0 0,2 1 0,1 1 0,-14 23 0,29-43-87,1-1 0,0 1 0,-1-1 0,1 1 0,0-1 0,-1 1 0,1 0 0,0-1 0,0 1 0,0-1 0,0 1 0,-1 0 0,1-1 0,0 1 0,0-1 0,0 1 0,0 0 0,1-1 0,-1 1 0,0 0 0,0-1 0,0 1 0,0-1 0,1 1 0,-1 0 0,0-1 0,0 1 0,1-1 0,-1 1 0,0-1 0,1 1 0,-1-1 0,1 1 0,-1-1 0,1 1 0,28 5 207,42-12-190,-63 4 4,62-8-318,37-6 639,155-5 0,-260 21 687,-3 0-1008,0 0 0,0-1 0,0 1 0,0-1 0,1 0 0,-1 1 0,0-1 0,1 0 0,-1 1 0,0-1 0,1 0 0,-1 0 0,1 1 0,-1-1 0,1 0 0,-1 0 0,1 0 0,0 0 0,-1 0 0,1 0 0,0 0 0,0 0 0,0 0 0,0 0 0,0 0 0,0 0 0,0-1 0,0-35-42,0 26 54,1-16-43,0 19-90,-1-1 1,1 0-1,-2 0 1,1 1-1,-1-1 1,-4-13-1,6 47-450,-1-20 533,0 0 1,0 0 0,0 0-1,0 0 1,1 0-1,0 0 1,2 8 0,0-7-16,1 0 0,0 0 1,0 0-1,0 0 0,1-1 1,0 0-1,0 0 1,0 0-1,1 0 0,0-1 1,0 0-1,0 0 0,0-1 1,0 1-1,1-1 1,-1-1-1,1 1 0,0-1 1,0-1-1,0 1 1,8 0-1,19 2-123,-1-1-1,1-1 1,37-4 0,-56 1 68,1 1 16,0-1 1,0-1-1,0-1 1,0 0 0,0-1-1,-1-1 1,0 0 0,0-1-1,0-1 1,-1 0-1,1-1 1,20-16 0,-50 53 2855,14-28-2794,1-1-1,0 1 1,-1 0-1,1-1 1,-1 1-1,1 0 1,0-1-1,0 1 1,-1 0-1,1-1 1,0 1-1,0 0 1,0 0-1,0-1 1,0 1-1,0 0 1,0-1-1,0 1 1,0 0-1,0 0 1,0-1-1,1 1 1,-1 0-1,0-1 1,0 1-1,1 0 1,-1-1-1,0 1 1,1-1-1,-1 1 1,1 0-1,-1-1 1,1 1-1,-1-1 1,1 1-1,-1-1 1,1 1-1,-1-1 1,1 0-1,0 1 1,-1-1-1,1 0 1,0 1-1,-1-1 1,1 0-1,1 0 1,20-1-92,-1-1 0,1-1 0,-1-2 0,1 0 0,-1-1 0,28-12 1,16-3-724,23-4-2577,-85 19-2755,-3-1-791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3.323"/>
    </inkml:context>
    <inkml:brush xml:id="br0">
      <inkml:brushProperty name="width" value="0.025" units="cm"/>
      <inkml:brushProperty name="height" value="0.025" units="cm"/>
    </inkml:brush>
  </inkml:definitions>
  <inkml:trace contextRef="#ctx0" brushRef="#br0">7 22 16047,'-5'-8'1858,"3"-1"-192,2 7-1090,0 0-544,13 2-416,8 0-2595,4 3-4324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3.794"/>
    </inkml:context>
    <inkml:brush xml:id="br0">
      <inkml:brushProperty name="width" value="0.025" units="cm"/>
      <inkml:brushProperty name="height" value="0.025" units="cm"/>
    </inkml:brush>
  </inkml:definitions>
  <inkml:trace contextRef="#ctx0" brushRef="#br0">196 84 11307,'0'0'7276,"-8"-4"-6374,-28-10-235,34 14-580,0-1 0,0 1 0,-1 0 0,1 0 0,0 0 0,0 0 0,0 0 0,-1 1 0,1-1 0,0 1 0,0-1 0,0 1 0,0 0 0,0 0 0,0 0 0,0 0 0,0 0 0,0 0 0,1 0 0,-1 1 0,0-1 0,1 1 0,-1-1 0,1 1 0,-1 0 0,1-1 0,0 1 0,-2 3 0,-2 3 144,1 0 0,0 0 0,0 1 0,1-1-1,-4 11 1,3 8-149,0 1-1,2 0 1,1 0 0,1-1 0,6 40-1,-1 30 187,-5-80-3,-1-1 0,-1 1 0,-3 17 1,5-30-192,-1 0 0,0 0 0,0 0 1,-1 0-1,1-1 0,-1 1 1,0 0-1,0-1 0,0 1 0,0-1 1,0 0-1,-1 1 0,0-1 0,0-1 1,1 1-1,-2 0 0,1-1 1,-5 4-1,8-6-68,0 0-1,-1 0 1,1 0 0,-1 1 0,1-1 0,-1 0-1,1 0 1,-1 0 0,0 0 0,1 0 0,-1 0 0,1 0-1,-1 0 1,1 0 0,-1 0 0,1-1 0,-1 1-1,1 0 1,-1 0 0,1 0 0,-1-1 0,1 1-1,0 0 1,-1 0 0,1-1 0,-1 1 0,1 0 0,0-1-1,-1 1 1,1-1 0,0 1 0,-1 0 0,1-1-1,0 1 1,0-1 0,-1 1 0,1-1 0,0 1-1,0-1 1,0 1 0,0-1 0,-1 1 0,1-1-1,0 1 1,0-1 0,0 1 0,0-1 0,0 1 0,0-1-1,1 1 1,-1-2 0,1-33 266,-1 29-259,3-16-325,1 0-1,1 0 1,1 1 0,1-1 0,1 1-1,1 0 1,0 1 0,21-31-1,6-4-1100,71-82 0,-70 98 1402,-26 29 41,-1 0-1,0-1 0,-1 0 1,0-1-1,11-18 0,-20 29-26,0 1 0,0 0 0,1 0 0,-1-1 0,0 1 0,0 0 0,0-1 1,0 1-1,1 0 0,-1-1 0,0 1 0,0 0 0,0-1 0,0 1 0,0 0 0,0-1 0,0 1 0,0 0 0,0-1 0,0 1 0,0 0 0,0-1 0,0 1 0,0 0 0,0-1 0,-1 1 0,1 0 0,0-1 0,0 1 0,0 0 0,0-1 0,-1 1 0,1 0 1,0 0-1,0-1 0,-1 1 0,1 0 0,-15 1 136,-14 13 28,20-7-65,0 0 0,0 1 0,1 0-1,0 0 1,-9 13 0,14-17-39,0 1 0,0-1 0,0 1 1,1 0-1,0 0 0,0 0 0,0 0 0,1 0 0,-1 1 0,1-1 0,1 0 0,-1 1 1,1 5-1,0-9-32,0 0 0,1 0 1,-1 0-1,1 0 0,-1 0 0,1 0 1,0 0-1,0 0 0,0-1 0,0 1 1,0 0-1,0-1 0,1 1 1,-1-1-1,1 1 0,-1-1 0,1 0 1,-1 1-1,1-1 0,0 0 1,-1 0-1,1 0 0,0 0 0,0 0 1,0-1-1,0 1 0,0-1 0,2 1 1,9 2 19,-1-1 0,1 0 0,18 0 0,-25-2-31,318 1-804,-337 0 1325,1-2 0,0 0 1,-1 0-1,1-1 1,0 0-1,0-1 0,-20-8 1,29 9-487,-1 1 1,1-1 0,-1 0-1,1-1 1,0 1 0,0 0-1,0-1 1,0 0 0,1 0-1,-1 0 1,1 0 0,-1 0-1,1 0 1,0 0-1,0-1 1,1 1 0,-1-1-1,1 0 1,-1 1 0,1-1-1,0 0 1,1 0 0,-1 0-1,1 0 1,0 0-1,-1 0 1,2 0 0,-1 1-1,1-6 1,0 7-81,-1 1 1,1-1-1,0 0 0,0 1 1,0-1-1,0 0 0,0 1 1,0-1-1,0 1 0,0 0 0,0-1 1,1 1-1,-1 0 0,1 0 1,-1 0-1,1 0 0,-1 0 1,1 0-1,0 0 0,-1 0 1,1 1-1,0-1 0,0 1 1,0-1-1,-1 1 0,1 0 0,0-1 1,3 1-1,64-1-1537,-51 1 808,10 0-3939,57-8 1,-19-6-8083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4.613"/>
    </inkml:context>
    <inkml:brush xml:id="br0">
      <inkml:brushProperty name="width" value="0.025" units="cm"/>
      <inkml:brushProperty name="height" value="0.025" units="cm"/>
    </inkml:brush>
  </inkml:definitions>
  <inkml:trace contextRef="#ctx0" brushRef="#br0">78 0 19442,'-21'32'1153,"-4"8"-63,7 8-226,4 2-671,14-6-1,0-7-64,14-8-64,6-13-96,6-9-993,1-7-416,-9-1-898,-8-16-3362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4.945"/>
    </inkml:context>
    <inkml:brush xml:id="br0">
      <inkml:brushProperty name="width" value="0.025" units="cm"/>
      <inkml:brushProperty name="height" value="0.025" units="cm"/>
    </inkml:brush>
  </inkml:definitions>
  <inkml:trace contextRef="#ctx0" brushRef="#br0">0 1 14638,'0'0'4612,"62"16"-4676,-25-16-1345,2 0-1698,4-4-1089,-4-1-2306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453"/>
    </inkml:context>
    <inkml:brush xml:id="br0">
      <inkml:brushProperty name="width" value="0.035" units="cm"/>
      <inkml:brushProperty name="height" value="0.035" units="cm"/>
    </inkml:brush>
  </inkml:definitions>
  <inkml:trace contextRef="#ctx0" brushRef="#br0">1 113 16756,'3'-9'1408,"9"3"-984,4-5-224,13 5 1160,10 0-784,10 2-400,4-1-72,5-1-47,4 2-194,2-4 1610,0-1-1321,-9-7 64,-4-7 48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5.290"/>
    </inkml:context>
    <inkml:brush xml:id="br0">
      <inkml:brushProperty name="width" value="0.025" units="cm"/>
      <inkml:brushProperty name="height" value="0.025" units="cm"/>
    </inkml:brush>
  </inkml:definitions>
  <inkml:trace contextRef="#ctx0" brushRef="#br0">291 0 9417,'0'0'3443,"-3"8"123,0-1-3126,0-1 0,-1 1 0,0-1 0,0 0 0,-1 0 0,1 0-1,-1-1 1,-1 1 0,1-1 0,-1-1 0,0 1 0,0-1 0,0 0 0,-9 4-1,2-1-46,6-3-134,-1-1 1,1 1-1,1 1 1,-1-1 0,-9 9-1,15-12-309,0 1 0,0-1 0,0 0 0,0 0 1,1 0-1,-1 1 0,0-1 0,0 1 0,1-1 0,-1 0 0,1 1 0,-1-1 0,1 1 0,0-1 0,0 1 1,-1-1-1,1 1 0,0 0 0,0-1 0,0 1 0,1-1 0,-1 1 0,0-1 0,1 1 0,-1-1 0,1 1 1,-1-1-1,1 0 0,-1 1 0,1-1 0,0 1 0,0-1 0,0 0 0,2 2 0,7 9-126,1-1-1,0 0 1,1-1-1,0 0 1,0-1-1,18 10 1,16 12 488,-45-31-297,0 1 0,-1-1 0,1 1 0,0-1 0,-1 1 0,1-1 0,0 1 0,-1-1 0,1 1 0,-1 0 0,1-1 0,-1 1 0,1 0 0,-1-1 0,0 1 0,1 0 0,-1 0 0,0-1 0,1 1 0,-1 0 0,0 0 0,0-1 0,0 1 0,0 0 0,0 0 0,0 0 0,0 0 1,0-1-1,0 1 0,0 0 0,0 0 0,-1 0 0,1-1 0,0 1 0,-1 0 0,1 0 0,0-1 0,-1 1 0,1 0 0,-1-1 0,1 1 0,-1 0 0,1-1 0,-1 1 0,1-1 0,-1 1 0,0-1 0,1 1 0,-3 0 0,-42 24 377,34-21-233,-20 13 174,-2-2 1,0-1-1,0-2 0,-65 15 0,96-30-1955,11-6 188,20-13-1381,-21 15 1543,33-25-4632,2-9-2221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5.683"/>
    </inkml:context>
    <inkml:brush xml:id="br0">
      <inkml:brushProperty name="width" value="0.025" units="cm"/>
      <inkml:brushProperty name="height" value="0.025" units="cm"/>
    </inkml:brush>
  </inkml:definitions>
  <inkml:trace contextRef="#ctx0" brushRef="#br0">143 1 10218,'0'0'1393,"-6"8"267,-5 11-959,0 1-1,1 0 0,1 1 0,1 0 1,1 0-1,1 1 0,0 0 1,2 0-1,-3 40 0,6-48-585,0 1-1,1-1 0,1 1 1,1-1-1,-1 0 0,2 1 1,0-1-1,1 0 0,1-1 1,0 1-1,0-1 1,1 0-1,1 0 0,0 0 1,1-1-1,18 21 0,-26-33-138,0 0 0,0 1-1,0-1 1,0 1 0,0-1-1,1 0 1,-1 1 0,0-1 0,0 0-1,1 1 1,-1-1 0,0 0-1,0 1 1,1-1 0,-1 0-1,0 1 1,1-1 0,-1 0-1,1 0 1,-1 0 0,0 1-1,1-1 1,-1 0 0,1 0-1,-1 0 1,0 0 0,1 0 0,-1 0-1,1 0 1,-1 0 0,0 0-1,1 0 1,-1 0 0,1 0-1,-1 0 1,1 0 0,-1 0-1,0 0 1,1-1 0,-3-18-1689,-15-28-1543,-39-64 1773,-10-23 4674,64 131-2959,1 0 1,-1 0-1,1 0 0,0 0 0,0 0 1,1 0-1,-1 0 0,0 0 0,1-1 1,0 1-1,0 0 0,0 0 0,0-1 1,1-3-1,0 5-129,0 1 1,0-1-1,0 1 1,0-1-1,1 1 1,-1 0-1,0 0 1,1 0-1,-1 0 1,1 0-1,-1 0 1,1 0-1,-1 0 1,1 0-1,0 1 1,-1-1-1,1 1 1,0-1-1,-1 1 1,1 0-1,0 0 1,0 0-1,0-1 1,-1 2-1,1-1 0,2 0 1,123 3 189,-14-1-6437,-52-2-3652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6.307"/>
    </inkml:context>
    <inkml:brush xml:id="br0">
      <inkml:brushProperty name="width" value="0.025" units="cm"/>
      <inkml:brushProperty name="height" value="0.025" units="cm"/>
    </inkml:brush>
  </inkml:definitions>
  <inkml:trace contextRef="#ctx0" brushRef="#br0">129 312 14734,'0'0'4901,"-11"-2"-3295,7 1-1565,1 1 0,-1-1 0,1 1 0,-1-1 0,0 1 0,1 0-1,-1 1 1,0-1 0,1 1 0,-1-1 0,1 1 0,-1 0 0,1 0 0,-1 1-1,1-1 1,0 1 0,0-1 0,-1 1 0,1 0 0,0 1 0,1-1-1,-1 0 1,0 1 0,1-1 0,-1 1 0,1 0 0,0 0 0,-2 4 0,0-2-44,1 1 0,0 0 1,1 0-1,-1 0 0,1 0 1,0 0-1,1 0 0,0 0 1,0 1-1,0-1 0,1 0 1,-1 1-1,2-1 0,-1 1 1,2 9-1,-1-15 3,0 1 1,0-1-1,0 0 1,0 0-1,0-1 1,0 1-1,0 0 1,0 0-1,0 0 0,0-1 1,0 1-1,0 0 1,1-1-1,-1 1 1,0-1-1,1 0 1,-1 1-1,0-1 1,1 0-1,-1 0 1,0 0-1,1 0 0,-1 0 1,0 0-1,1 0 1,0 0-1,39-9 148,-23 0-120,0 0 0,0-1 0,-1-1 0,0-1 0,-1 0 0,21-22 0,2-5-11,38-49 0,-68 77-7,-4 6 15,0-1 0,-1 1 0,0-1 0,0 1 0,0-1 1,-1-1-1,0 1 0,0 0 0,2-8 0,-39 53 34,-2 37-76,34-71 21,0 0 0,0 1 0,1-1 0,0 1 1,0 0-1,0-1 0,1 1 0,0 0 0,0 0 1,0-1-1,1 1 0,1 7 0,-2-12 19,1 0-1,0 0 0,-1 0 0,1 0 1,0 0-1,0 0 0,0 0 1,0 0-1,-1-1 0,1 1 1,0 0-1,0-1 0,1 1 0,-1-1 1,0 1-1,0-1 0,0 1 1,0-1-1,0 0 0,0 1 1,1-1-1,-1 0 0,0 0 0,0 0 1,0 0-1,1 0 0,-1 0 1,0 0-1,2-1 0,36-9 617,-21 2-468,-1-2 0,-1 0 0,0 0 0,0-2 0,21-20 1,66-75 77,-89 93-170,0-1 1,-2 0-1,0-1 1,0-1-1,-2 0 1,0 0-1,-1-1 1,9-24-1,-38 49-346,3 11 265,2 0 0,0 1 0,1 0 0,-23 41 0,13-19 12,1-6 18,-20 47-1,37-71 70,2 0-1,-1 1 1,2-1-1,-1 1 1,2 0-1,-1 0 1,2 0-1,-1 23 1,2-33-92,0-1 0,0 1 0,0-1 1,1 0-1,-1 1 0,1-1 0,-1 0 0,1 1 0,-1-1 1,1 0-1,0 1 0,0-1 0,-1 0 0,1 0 0,0 0 1,0 0-1,0 0 0,0 0 0,0 0 0,1 0 0,-1 0 0,0-1 1,0 1-1,2 0 0,1 1-41,1-1-1,-1 0 1,0 0-1,0 0 1,1 0-1,-1-1 1,0 0 0,6 0-1,3-1-545,-1 0-1,0-1 0,1-1 1,-1 0-1,14-5 1,17-13-3246,-3-5-1996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6.698"/>
    </inkml:context>
    <inkml:brush xml:id="br0">
      <inkml:brushProperty name="width" value="0.025" units="cm"/>
      <inkml:brushProperty name="height" value="0.025" units="cm"/>
    </inkml:brush>
  </inkml:definitions>
  <inkml:trace contextRef="#ctx0" brushRef="#br0">180 1 8168,'0'0'6646,"-10"-1"-3208,3 1-3152,0 0 1,0 0-1,0 1 1,0 0-1,0 0 0,0 1 1,0-1-1,1 1 1,-1 1-1,1-1 0,-1 1 1,1 1-1,0-1 1,0 1-1,0 0 0,1 0 1,-1 0-1,1 1 1,-5 6-1,5-6-93,0 1 0,1 0 0,0 0 0,0 1 0,0-1 0,-3 10 0,6-15-178,1 0 0,-1 0 1,1 0-1,-1 0 1,1 0-1,0 0 1,-1 0-1,1 0 1,0 1-1,0-1 0,0 0 1,0 0-1,0 0 1,0 0-1,0 1 1,0-1-1,0 0 1,1 0-1,-1 0 1,0 0-1,1 0 0,-1 0 1,1 0-1,-1 0 1,1 0-1,0 0 1,-1 0-1,1 0 1,0 0-1,0 0 0,0 0 1,-1-1-1,1 1 1,0 0-1,0-1 1,0 1-1,0 0 1,0-1-1,0 1 1,0-1-1,1 0 0,-1 1 1,0-1-1,0 0 1,0 0-1,2 1 1,36 2-311,74-3 0,-44-2-1123,-66 2 1457,0-1-1,-1 1 1,1 0-1,0 1 1,-1-1-1,1 0 1,0 1-1,-1 0 1,1-1-1,0 1 1,-1 0-1,1 0 1,-1 0-1,1 1 1,-1-1-1,0 1 1,0-1-1,1 1 1,-1 0-1,0 0 1,-1 0-1,1 0 1,0 0-1,0 0 1,-1 0-1,1 1 1,-1-1-1,0 1 1,0-1-1,0 1 1,0-1-1,0 1 1,-1 0-1,1-1 0,-1 1 1,1 0-1,-1-1 1,0 1-1,0 0 1,0 0-1,-1-1 1,1 1-1,-1 0 1,1-1-1,-1 1 1,0 0-1,0-1 1,0 1-1,0-1 1,0 0-1,-1 1 1,1-1-1,-1 0 1,0 0-1,0 0 1,1 0-1,-1 0 1,0 0-1,-1 0 1,1-1-1,-3 3 1,-7 3 24,0 0 0,-1 0-1,0-1 1,-1-1 0,1 0 0,-1-1 0,0-1 0,0 0 0,0 0 0,0-2 0,-1 0 0,1 0 0,-23-3 0,7-7-3320,7-11-3250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7.326"/>
    </inkml:context>
    <inkml:brush xml:id="br0">
      <inkml:brushProperty name="width" value="0.025" units="cm"/>
      <inkml:brushProperty name="height" value="0.025" units="cm"/>
    </inkml:brush>
  </inkml:definitions>
  <inkml:trace contextRef="#ctx0" brushRef="#br0">77 0 15278,'-5'11'1458,"0"1"-1011,-40 106 4158,40-104-4099,1 1 0,0-1 0,1 1 0,0 0 0,2 0 1,-1 26-1,2-40-496,0 1 0,1-1 0,-1 0 0,0 1 0,1-1 0,-1 1 1,1-1-1,-1 0 0,1 1 0,-1-1 0,1 0 0,0 0 0,0 1 1,0-1-1,0 0 0,0 0 0,0 0 0,0 0 0,0 0 0,0 0 0,0 0 1,3 1-1,-1-1 2,0 0 0,0 0 0,0-1 0,0 1-1,1-1 1,-1 1 0,0-1 0,0 0 0,0 0 0,4-1 0,5-1 25,0 0 0,-1-1 0,1 0 0,16-8 0,-2 0 13,-18 6-76,0 1 0,0 0-1,0 0 1,1 1-1,0 0 1,-1 1-1,1-1 1,0 2 0,0 0-1,0 0 1,1 0-1,11 1 1,-20 1 27,-1-1 0,1 1 0,0-1 0,0 1 1,0-1-1,-1 1 0,1 0 0,0-1 0,-1 1 0,1 0 0,-1 0 0,1-1 1,-1 1-1,1 0 0,-1 0 0,1 0 0,-1 0 0,0 0 0,1-1 0,-1 1 1,0 0-1,0 0 0,0 0 0,0 0 0,1 0 0,-2 0 0,1 0 1,0 0-1,0 0 0,0 0 0,0 0 0,0 0 0,-1 1 0,-12 32 601,7-27-516,-1 1-1,0-1 1,0-1-1,0 1 0,-1-1 1,0-1-1,0 1 0,-1-1 1,1-1-1,-1 0 0,-14 5 1,16-6-74,0-1 0,0 0 0,0 0 0,-1-1 0,1 0 0,0 0 0,-1 0 0,1-1 0,-1-1 0,1 1 0,-1-1 0,1 0 0,0-1 1,0 1-1,-13-6 0,18 6-113,1 0-1,-1 0 1,0 0 0,1-1 0,-1 1 0,0 0 0,1-1 0,0 1-1,-1-1 1,1 1 0,0-1 0,0 0 0,0 0 0,0 1 0,0-1 0,0 0-1,0 0 1,1 0 0,-2-3 0,2 3-280,0 0-1,-1 0 1,1 0 0,0 0-1,0 0 1,0-1 0,1 1-1,-1 0 1,0 0 0,1 0-1,0 0 1,-1 0 0,1 0-1,0 0 1,0 0 0,0 0-1,0 0 1,0 1 0,0-1-1,1 0 1,-1 1 0,1-1-1,-1 1 1,1-1 0,-1 1-1,1 0 1,2-2 0,25-10-5876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8.175"/>
    </inkml:context>
    <inkml:brush xml:id="br0">
      <inkml:brushProperty name="width" value="0.025" units="cm"/>
      <inkml:brushProperty name="height" value="0.025" units="cm"/>
    </inkml:brush>
  </inkml:definitions>
  <inkml:trace contextRef="#ctx0" brushRef="#br0">77 222 17745,'0'0'6817,"10"-7"-6112,11-6-695,-1 0 1,29-27 0,-43 35-62,0 0 1,0-1-1,-1 0 1,0 0-1,0 0 0,-1-1 1,0 1-1,0-1 1,0 0-1,-1 0 1,0-1-1,0 1 1,-1-1-1,2-7 1,-4 13 57,0 0 1,0 1-1,0-1 1,-1 0-1,1 1 1,0-1-1,-1 0 1,1 1-1,-1-1 1,1 1-1,-1-1 1,0 1 0,0-1-1,1 1 1,-1-1-1,0 1 1,0 0-1,-1-1 1,1 1-1,0 0 1,0 0-1,-1 0 1,1 0-1,0 0 1,-1 0-1,1 0 1,-1 0 0,1 1-1,-1-1 1,0 1-1,1-1 1,-1 1-1,0-1 1,1 1-1,-1 0 1,0 0-1,1 0 1,-1 0-1,-2 0 1,-2 0 5,0 0 0,0 0 0,0 1-1,0 0 1,0 0 0,0 0 0,0 1 0,1-1 0,-1 2 0,-8 3 0,4 1 7,0 1 0,1 1 1,-1 0-1,2 0 0,-1 1 0,2 0 1,-1 0-1,1 1 0,1 0 0,0 0 1,0 1-1,1-1 0,0 1 1,1 1-1,1-1 0,0 0 0,1 1 1,0-1-1,0 18 0,2-27-6,0 0 0,0 0 0,0 0 0,1 0-1,0-1 1,-1 1 0,1 0 0,0 0 0,0-1-1,0 1 1,1 0 0,-1-1 0,1 0 0,-1 1 0,1-1-1,0 0 1,0 1 0,0-1 0,0 0 0,0-1-1,0 1 1,1 0 0,-1-1 0,1 1 0,-1-1-1,1 1 1,0-1 0,-1 0 0,1 0 0,0-1 0,0 1-1,-1 0 1,1-1 0,0 0 0,0 0 0,0 0-1,3 0 1,5 0 0,1 0-1,-1-1 1,0-1-1,0 0 0,0 0 1,0-1-1,0-1 1,16-6-1,-4-2-79,0-2 0,-1 0 1,0-1-1,24-22 0,-36 28 35,0 0 0,-1-1 1,0 0-1,0 0 0,-1-1 0,-1-1 1,0 1-1,0-1 0,-1 0 1,5-14-1,-10 4-34,-1 22 60,0 0 1,-1 0 0,1 0-1,0-1 1,-1 1-1,1 0 1,0 0-1,-1 0 1,1 0-1,0 0 1,-1 0-1,1 0 1,0 0-1,-1 0 1,1 0-1,-1 0 1,1 0-1,0 0 1,-1 0-1,1 0 1,0 0 0,-1 0-1,1 1 1,0-1-1,-1 0 1,1 0-1,0 0 1,-1 1-1,1-1 1,0 0-1,-1 1 1,-29 29-204,18-15 225,-49 74 145,57-82-2,0 1-1,0 0 1,0 0 0,1 0 0,0 1 0,1-1 0,-1 1 0,2-1-1,-2 14 1,3-21-141,1 0 0,-1 0 0,1 0 0,-1-1-1,1 1 1,-1 0 0,1 0 0,-1-1 0,1 1-1,-1 0 1,1-1 0,0 1 0,0-1 0,-1 1 0,1-1-1,0 1 1,0-1 0,-1 0 0,1 1 0,0-1-1,0 0 1,0 1 0,0-1 0,0 0 0,-1 0 0,1 0-1,0 0 1,0 0 0,0 0 0,0 0 0,0 0-1,0 0 1,1-1 0,36-3 110,-6-7-196,0-1 1,-1-2-1,-1 0 1,0-3-1,30-20 1,-9 6 11,-14 8 27,-22 13 3,0 0-1,0 2 1,1 0 0,20-7-1,-36 15 26,0 0-1,1 0 1,-1 0-1,0 0 0,1 0 1,-1 0-1,0 0 0,0 1 1,0-1-1,1 0 1,-1 0-1,0 0 0,0 1 1,1-1-1,-1 0 1,0 0-1,0 1 0,0-1 1,0 0-1,1 0 0,-1 1 1,0-1-1,0 0 1,0 0-1,0 1 0,0-1 1,0 0-1,0 1 0,0-1 1,0 0-1,0 0 1,0 1-1,0-1 0,0 0 1,0 1-1,0-1 1,0 0-1,0 0 0,0 1 1,-1-1-1,1 0 0,0 1 1,0-1-1,0 0 1,0 0-1,0 1 0,-1-1 1,1 0-1,0 0 0,0 0 1,-1 1-1,1-1 1,0 0-1,0 0 0,-1 0 1,-9 20 147,-17 12-33,-17 23-10,42-51-24,-1 0 0,1 0 0,-1 0 1,1 0-1,0 1 0,1-1 0,-1 0 0,1 1 0,0 0 0,-1 8 0,3-12-59,0-1 0,0 1 0,0-1 0,0 1 0,0-1 0,-1 0 0,1 1 0,1-1 0,-1 0 0,0 0 0,0 0 0,0 0 0,0 0 0,0 0 0,0 0 0,0 0 0,0 0 0,0 0 0,0-1 0,1 0 0,-1 1-8,18-5 16,-1-2 1,1 0-1,-1-1 0,0-1 0,19-13 1,28-13-51,-42 25 28,-12 3-13,0 2-1,1 0 1,-1 0 0,1 1 0,0 1 0,1 0-1,12-2 1,-24 5 5,-1 0-1,1 0 0,-1 0 1,0 0-1,1 0 1,-1 0-1,1 0 0,-1 0 1,1 1-1,-1-1 1,1 0-1,-1 0 0,0 0 1,1 0-1,-1 1 1,1-1-1,-1 0 0,0 0 1,1 1-1,-1-1 1,1 0-1,-1 0 0,0 1 1,0-1-1,1 0 1,-1 1-1,0-1 0,0 1 1,1-1-1,-1 0 1,0 1-1,0-1 0,0 1 1,1-1-1,-1 1 1,-4 21 53,-18 18 71,10-17-63,12-22-53,0-1 0,0 0-1,0 0 1,0 1 0,0-1 0,0 0-1,0 0 1,0 1 0,0-1 0,0 0-1,0 0 1,0 1 0,0-1 0,0 0-1,0 0 1,0 1 0,0-1-1,0 0 1,0 0 0,1 1 0,-1-1-1,0 0 1,0 0 0,0 1 0,0-1-1,0 0 1,1 0 0,-1 0 0,0 1-1,0-1 1,0 0 0,1 0-1,-1 0 1,0 0 0,0 0 0,1 0-1,-1 1 1,0-1 0,0 0 0,1 0-1,3-1 22,0 1 0,0-1-1,-1 0 1,1 0 0,0 0 0,0-1-1,-1 1 1,1-1 0,4-3-1,21-10 37,101-48-533,-117 58 357,1 1 0,0 0 0,0 0 0,0 1-1,1 1 1,-1 1 0,26 0 0,-39 1 112,0 0 1,0 0-1,0 0 1,0 0-1,0 0 0,0 0 1,0 0-1,0 1 1,0-1-1,0 0 1,0 1-1,0-1 0,0 0 1,0 1-1,-1-1 1,1 1-1,0 0 1,0-1-1,-1 1 0,1 0 1,0-1-1,-1 1 1,1 0-1,0 0 1,-1-1-1,1 1 0,-1 0 1,1 0-1,-1 0 1,1 1-1,-1 1 32,0 0 0,0-1-1,0 1 1,0 0 0,-1-1 0,1 1-1,-1-1 1,0 1 0,1-1 0,-1 1 0,-2 3-1,-3 5 112,0 0 0,-1 0 0,-16 18 0,14-17-161,7-9-52,1-1 0,-1 1 0,0-1 0,0 1 0,0-1 0,0 0 1,0 0-1,0 0 0,-1 0 0,1 0 0,-1-1 0,1 1 0,-1-1 0,0 1 0,0-1 1,-4 1-1,1-4-3742,-1-12-3288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8.583"/>
    </inkml:context>
    <inkml:brush xml:id="br0">
      <inkml:brushProperty name="width" value="0.025" units="cm"/>
      <inkml:brushProperty name="height" value="0.025" units="cm"/>
    </inkml:brush>
  </inkml:definitions>
  <inkml:trace contextRef="#ctx0" brushRef="#br0">0 0 17809,'0'0'2498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066"/>
    </inkml:context>
    <inkml:brush xml:id="br0">
      <inkml:brushProperty name="width" value="0.025" units="cm"/>
      <inkml:brushProperty name="height" value="0.025" units="cm"/>
    </inkml:brush>
  </inkml:definitions>
  <inkml:trace contextRef="#ctx0" brushRef="#br0">24 1 9641,'0'0'12716,"1"59"-11371,-6-26-352,0 7-320,-4 2-289,4 1-256,5 1-63,0-5-65,1-4-449,15-6-992,2-9-769,0-8-385,1-9-1857,-5-3-1698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446"/>
    </inkml:context>
    <inkml:brush xml:id="br0">
      <inkml:brushProperty name="width" value="0.025" units="cm"/>
      <inkml:brushProperty name="height" value="0.025" units="cm"/>
    </inkml:brush>
  </inkml:definitions>
  <inkml:trace contextRef="#ctx0" brushRef="#br0">275 0 18449,'-13'1'417,"-7"3"-245,0 0 1,0 1-1,1 2 0,-33 13 1,39-14 169,0 0 0,1 1 0,0 0 0,0 1 0,0 1 0,1 0 0,0 0 0,-16 19 0,26-28-336,1 1 1,-1-1-1,1 0 1,-1 1 0,1-1-1,-1 1 1,1-1 0,0 1-1,-1-1 1,1 1-1,-1-1 1,1 1 0,0-1-1,0 1 1,-1-1-1,1 1 1,0 0 0,0-1-1,0 1 1,0-1 0,-1 1-1,1 0 1,0-1-1,0 1 1,0 0 0,0-1-1,0 1 1,1 0-1,-1-1 1,0 1 0,0-1-1,0 1 1,1 0 0,-1-1-1,0 1 1,0-1-1,1 1 1,-1-1 0,0 1-1,1-1 1,-1 1-1,1-1 1,-1 1 0,1-1-1,-1 0 1,1 1 0,-1-1-1,1 0 1,-1 1-1,1-1 1,-1 0 0,1 1-1,0-1 1,-1 0 0,1 0-1,0 0 1,-1 0-1,2 0 1,47 1-93,-32-2 86,12 1-60,-1 1 0,0 2 0,42 10 1,-59-11 61,1 2 1,0-1 0,-1 1 0,0 1 0,0 0 0,0 1-1,-1 0 1,0 1 0,0 0 0,16 15 0,-23-20 73,-1 1 0,1 0 0,-1 0 0,0 0 0,0 0 0,0 0 0,0 0 0,0 0 0,-1 1 0,0-1 0,1 1 0,-1-1-1,-1 1 1,1-1 0,0 1 0,-1 0 0,0-1 0,1 1 0,-2 0 0,1 5 0,-2-5 52,1 1 0,-1 0 0,0 0 0,0-1 0,0 1 0,-1-1 0,1 0 0,-1 1 0,0-1 0,0 0-1,-1-1 1,1 1 0,-7 4 0,4-2-91,-1-1 1,0 0-1,0-1 0,-1 1 1,1-1-1,-1-1 0,0 1 0,0-1 1,0-1-1,0 1 0,-1-2 0,1 1 1,-1-1-1,1 0 0,-1-1 0,1 0 1,-14-1-1,21 0-266,-1 1 0,0-1 0,1 1 0,-1-1 0,1 0 0,0 0 0,-1 0 0,1 0 0,0 0 0,-1 0 0,1 0 0,0 0 0,0 0 0,0-1 0,0 1 1,0 0-1,0-1 0,0 1 0,0-1 0,1 1 0,-1-1 0,1 1 0,-1-1 0,1 0 0,-1 1 0,1-4 0,-5-28-7640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3:59.789"/>
    </inkml:context>
    <inkml:brush xml:id="br0">
      <inkml:brushProperty name="width" value="0.025" units="cm"/>
      <inkml:brushProperty name="height" value="0.025" units="cm"/>
    </inkml:brush>
  </inkml:definitions>
  <inkml:trace contextRef="#ctx0" brushRef="#br0">0 104 15246,'0'0'6535,"44"16"-4357,-10-16-993,8-5-801,6-11-256,16-3-96,-6-4-1057,-1-5-3555,-2 0-7720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2.967"/>
    </inkml:context>
    <inkml:brush xml:id="br0">
      <inkml:brushProperty name="width" value="0.035" units="cm"/>
      <inkml:brushProperty name="height" value="0.035" units="cm"/>
    </inkml:brush>
  </inkml:definitions>
  <inkml:trace contextRef="#ctx0" brushRef="#br0">0 62 19012,'38'1'261,"-1"-2"1,1-2-1,-1-1 1,0-2-1,36-11 1,82-11-1126,-134 26 535,0 1 0,0 0 0,0 2 0,0 1 1,31 5-1,-15 4-243,0 2 0,-1 1 0,-1 2 0,59 35 1,-48-26 801,-45-24-217,10 5 196,1 0-1,-1-1 1,1 0-1,12 3 1,-21-7-155,0 0 0,0-1 0,0 1 0,1-1 1,-1 0-1,0 0 0,0 0 0,0 0 0,0 0 0,0-1 0,0 1 0,0-1 1,0 0-1,0 0 0,0 0 0,0 0 0,-1-1 0,1 1 0,0-1 0,-1 0 0,1 1 1,3-5-1,9-11 214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163"/>
    </inkml:context>
    <inkml:brush xml:id="br0">
      <inkml:brushProperty name="width" value="0.025" units="cm"/>
      <inkml:brushProperty name="height" value="0.025" units="cm"/>
    </inkml:brush>
  </inkml:definitions>
  <inkml:trace contextRef="#ctx0" brushRef="#br0">99 0 13100,'0'0'7138,"-2"11"-5387,-5 18-715,-1 0 0,-19 43 0,15-42-778,1 0 1,1 0 0,-9 50-1,19-79-250,-1 1-1,1 0 0,-1-1 0,1 1 0,0 0 0,0 0 1,0-1-1,0 1 0,0 0 0,0 0 0,1 0 0,-1-1 1,0 1-1,1 0 0,0-1 0,-1 1 0,1 0 0,0-1 1,0 1-1,0-1 0,0 1 0,0-1 0,0 1 0,0-1 1,0 0-1,0 0 0,1 0 0,-1 1 0,3 0 0,1-1 5,1 1-1,-1-1 1,1 0 0,-1 0-1,1-1 1,0 0-1,10-1 1,-8 1-10,13-1-765,0-1 1,0-1-1,-1-1 0,39-12 0,-37 8-2346,-1 0-1,24-15 0,-1-4-7914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539"/>
    </inkml:context>
    <inkml:brush xml:id="br0">
      <inkml:brushProperty name="width" value="0.025" units="cm"/>
      <inkml:brushProperty name="height" value="0.025" units="cm"/>
    </inkml:brush>
  </inkml:definitions>
  <inkml:trace contextRef="#ctx0" brushRef="#br0">224 48 12748,'-11'6'4260,"-6"5"-3689,0 0 1,0 2-1,1 0 0,0 1 0,2 1 0,-1 0 1,2 1-1,-18 26 0,22-27-130,1 1 0,0 1 1,1-1-1,1 1 0,-6 27 1,10-35-365,0 0 1,1 0-1,0 0 1,0 0 0,1 1-1,0-1 1,1 0 0,0 0-1,1 1 1,0-1-1,0 0 1,5 12 0,-7-20-72,0 0 0,1 0 0,-1 0 0,0 0 0,1 0 0,-1 0 0,1 0 0,-1 0 0,1 0 0,0 0 0,-1 0 0,1-1 0,0 1 0,-1 0 0,1 0 0,0-1 0,0 1 0,0 0 0,0-1 0,0 1 0,0-1 0,0 1 0,0-1 0,0 1 0,0-1 0,0 0 0,0 0 1,0 1-1,0-1 0,2 0 0,-1-1 4,0 0 0,0 0 0,0 0 0,-1 0 0,1-1 0,0 1 0,-1 0 0,1-1 0,-1 1 0,1-1 0,-1 0 0,0 1 0,1-1 0,0-3 0,7-10 30,-1-2-1,9-27 1,-16 42-43,12-41-134,-2 0 0,-1-1 0,-3 0 0,-2 0 0,0-78 0,-7 110 118,-5 11-107,-5 19-76,10-15 212,1 0-1,0 0 1,1 0-1,-1 0 1,0 0-1,1 0 1,0 0-1,0 0 1,0 0-1,0 0 1,0 0-1,0 0 1,1 0 0,0 0-1,-1 0 1,1 0-1,0 0 1,1 0-1,-1 0 1,0 0-1,1-1 1,-1 1-1,1-1 1,0 1-1,0-1 1,0 0-1,0 1 1,1-1-1,-1 0 1,0 0-1,1-1 1,-1 1-1,1 0 1,4 1-1,2 0 67,-1-1-1,1 0 1,0 0-1,0-1 1,1 0-1,-1 0 1,0-1 0,0 0-1,0-1 1,16-3-1,-10 1-57,-2-1 0,1 0 0,0-1 0,-1-1 0,0 0-1,0-1 1,15-10 0,77-65-38,-94 73 15,-5 7-17,-8 11 19,-6 11 65,-5 3 54,1 1-1,2 0 1,0 1 0,-6 26-1,13-40-167,1 0 1,0 0-1,1 0 0,0 0 0,0 0 0,1 1 0,1-1 0,0 0 0,0 0 1,1 0-1,0 0 0,6 15 0,11 4-2501,0-15-3425,2-6-6455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0.929"/>
    </inkml:context>
    <inkml:brush xml:id="br0">
      <inkml:brushProperty name="width" value="0.025" units="cm"/>
      <inkml:brushProperty name="height" value="0.025" units="cm"/>
    </inkml:brush>
  </inkml:definitions>
  <inkml:trace contextRef="#ctx0" brushRef="#br0">0 49 16496,'0'0'6822,"64"-16"-6181,-16 16-161,3 0-384,13 0-96,14 0-1697,-6-13-3236,4-6-4772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1.490"/>
    </inkml:context>
    <inkml:brush xml:id="br0">
      <inkml:brushProperty name="width" value="0.025" units="cm"/>
      <inkml:brushProperty name="height" value="0.025" units="cm"/>
    </inkml:brush>
  </inkml:definitions>
  <inkml:trace contextRef="#ctx0" brushRef="#br0">89 99 13997,'0'0'886,"-1"-10"534,0-5-1542,-1-10 5346,-1 26-2660,-3 18-1651,-21 69 125,16-56-726,1 0-1,2 1 0,1 0 0,-5 66 1,30-117 280,-3-12-820,-1 1-1,-1-2 1,-2 0 0,-1 0-1,-2-1 1,0 0 0,-3 0-1,4-65 1,-12 77 215,2 20 14,1 0 0,0-1 0,0 1 0,0 0 0,0 0 0,0 0-1,-1 0 1,1 0 0,0-1 0,0 1 0,0 0 0,-1 0 0,1 0-1,0 0 1,0 0 0,0 0 0,-1 0 0,1 0 0,0 0 0,0 0-1,0 0 1,-1 0 0,1 0 0,0 0 0,0 0 0,-1 0 0,1 0-1,0 0 1,0 0 0,0 0 0,-1 0 0,1 0 0,0 0 0,0 0 0,0 1-1,0-1 1,-1 0 0,1 0 0,0 0 0,0 0 0,-1 1 0,0 1 12,-1-1-1,1 1 1,0 0 0,-1 1 0,1-1 0,0 0 0,0 0 0,0 0 0,1 1 0,-1-1 0,0 0 0,0 5 0,1-4 10,0 0-1,-1 0 1,1 0 0,0 0-1,0 0 1,0 0-1,1 0 1,-1-1 0,1 1-1,0 0 1,0 0 0,0 0-1,0 0 1,0-1-1,0 1 1,1-1 0,-1 1-1,1-1 1,0 1 0,0-1-1,2 3 1,0-2-5,1-1 0,-1 1 0,0-1 0,1 0 0,-1 0 0,1 0 0,0 0 0,-1-1 0,1 0 0,0 0 0,0 0-1,6-1 1,4 2 0,0-2-1,0 0 1,1-1-1,27-4 1,-40 4-17,1 1 1,-1-1 0,1 0 0,-1 0-1,1 0 1,-1-1 0,0 1-1,0-1 1,1 0 0,-1 0 0,0 0-1,-1 0 1,1 0 0,0-1-1,-1 1 1,1-1 0,-1 1 0,0-1-1,0 0 1,0 0 0,0 0-1,0 0 1,-1-1 0,1 1 0,-1 0-1,1-5 1,-2 8-3,0-1 0,0 1 0,0 0-1,0 0 1,0 0 0,0 0 0,-1 0 0,1-1 0,0 1 0,0 0-1,0 0 1,0 0 0,-1 0 0,1 0 0,0 0 0,0-1 0,0 1-1,0 0 1,-1 0 0,1 0 0,0 0 0,0 0 0,0 0 0,-1 0-1,1 0 1,0 0 0,0 0 0,0 0 0,-1 0 0,1 0 0,0 0 0,0 0-1,0 0 1,0 0 0,-1 0 0,1 0 0,0 1 0,0-1 0,0 0-1,-1 0 1,1 0 0,0 0 0,0 0 0,0 0 0,0 0 0,0 1-1,-1-1 1,1 0 0,0 0 0,0 0 0,0 0 0,0 1 0,0-1-1,0 0 1,0 0 0,0 1 0,-12 8-57,5 2 57,0 0 1,1 0-1,0 1 0,1 0 1,0 0-1,1 0 0,-5 23 0,7-26 7,1 0-1,-1 0 1,1 0-1,1 0 0,0 0 1,0 1-1,1-1 0,0 0 1,1 0-1,-1 0 1,7 16-1,-6-21-46,0 0 1,1-1-1,-1 0 0,1 1 1,-1-1-1,1 0 0,0 0 0,0 0 1,1-1-1,-1 1 0,0-1 1,1 0-1,-1 0 0,1 0 1,0 0-1,0-1 0,0 1 1,0-1-1,0 0 0,0 0 1,0 0-1,0-1 0,0 0 1,6 0-1,46-6-3508,-5-13-3774,-17 2 1173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1.881"/>
    </inkml:context>
    <inkml:brush xml:id="br0">
      <inkml:brushProperty name="width" value="0.025" units="cm"/>
      <inkml:brushProperty name="height" value="0.025" units="cm"/>
    </inkml:brush>
  </inkml:definitions>
  <inkml:trace contextRef="#ctx0" brushRef="#br0">105 0 11851,'0'0'4757,"-8"2"-1383,1 1-2928,0 0 0,0 0 1,0 0-1,0 1 1,1 0-1,-1 0 1,1 1-1,-5 5 0,8-8-278,0 0-1,1 1 0,-1-1 0,1 1 0,0 0 1,0-1-1,0 1 0,0 0 0,0 0 0,1 1 1,-1-1-1,1 0 0,0 0 0,0 1 0,0-1 1,0 1-1,1-1 0,0 1 0,-1-1 0,1 1 1,0-1-1,1 7 0,0-8-137,0-1 0,0 0-1,0 1 1,0-1 0,1 0 0,-1 0 0,0 0-1,1 1 1,-1-1 0,0-1 0,1 1 0,-1 0-1,1 0 1,-1 0 0,1-1 0,0 1 0,-1-1-1,1 1 1,0-1 0,-1 0 0,1 0 0,0 0-1,0 0 1,-1 0 0,3 0 0,47-3 113,-43 2-132,0-1 0,-1 0 0,1 0 0,-1 0 1,0-1-1,0 0 0,0-1 0,0 0 0,10-7 0,-14 9-27,0-1 1,1 1 0,-1-1-1,0 0 1,-1 0-1,1 0 1,-1 0 0,1-1-1,-1 1 1,0-1-1,0 0 1,-1 1 0,1-1-1,-1 0 1,1 0-1,-1 0 1,0 0 0,-1 0-1,1-6 1,-1 9-27,0 0 1,0 0-1,0 0 0,-1 0 1,1 0-1,0 0 1,-1 0-1,1 0 1,0 0-1,-1 0 0,0 0 1,1 0-1,-1 0 1,1 0-1,-1 0 1,0 0-1,0 1 0,1-1 1,-1 0-1,0 1 1,0-1-1,0 0 1,0 1-1,0-1 1,0 1-1,0-1 0,0 1 1,0 0-1,0 0 1,0-1-1,-2 1 1,-34-2-3023,31 6-322,15 2 1188,16 3-717,46-7-3816,-32-2 1024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210"/>
    </inkml:context>
    <inkml:brush xml:id="br0">
      <inkml:brushProperty name="width" value="0.025" units="cm"/>
      <inkml:brushProperty name="height" value="0.025" units="cm"/>
    </inkml:brush>
  </inkml:definitions>
  <inkml:trace contextRef="#ctx0" brushRef="#br0">131 110 9641,'0'0'7714,"-8"0"-5669,3 1-1835,-1 0 1,0 0-1,0 1 1,0-1-1,1 1 1,-1 1-1,1-1 1,-1 1-1,1 0 1,0 0-1,0 0 1,0 1-1,1 0 1,-1 0-1,1 0 1,0 0-1,0 1 1,0 0-1,1 0 1,0 0-1,0 0 1,0 0-1,0 1 1,1-1-1,0 1 1,0-1-1,0 1 1,1 0 0,-1 9-1,2-14-186,0 0 0,0 0 1,0 0-1,0 0 0,0 0 0,0 0 0,0 0 1,1 0-1,-1 0 0,0 0 0,1 0 0,-1 0 1,1 0-1,-1 0 0,1-1 0,-1 1 0,1 0 1,0 0-1,-1 0 0,1-1 0,0 1 0,0 0 1,-1-1-1,1 1 0,0 0 0,1 0 0,1 0 1,0 0 0,0 0-1,0 0 1,0-1 0,1 1-1,-1-1 1,0 0 0,0 0-1,4 0 1,2-1-9,1 0-1,-1 0 1,0-1-1,1 0 0,12-6 1,-6-1-77,1-1 0,-1 0 0,-1-1 0,0-1 0,0-1 0,-1 0 0,-1 0 0,0-2 0,-1 1 0,-1-2 0,0 1 0,-1-2 0,14-28 0,-23 43 83,0 0 0,0 1 1,-1-1-1,1 0 0,0 0 0,-1 0 1,1 1-1,-1-1 0,1 0 0,-1 0 1,0 0-1,0 0 0,0 0 0,0 0 1,0 0-1,-1-2 0,-7 4 680,-7 16-122,4 1-307,1 0 1,1 0-1,0 1 0,-7 25 0,13-35-226,0 1-1,1 0 0,0-1 1,0 1-1,1 0 0,0 0 0,1 0 1,0 0-1,1 0 0,-1 0 1,5 17-1,-3-22-110,0-1-1,0 0 1,0 1 0,0-1 0,0 0-1,1 0 1,-1 0 0,1-1 0,0 1-1,0-1 1,0 1 0,0-1 0,0 0-1,0 0 1,1-1 0,-1 1 0,1 0-1,-1-1 1,1 0 0,-1 0 0,1 0-1,0-1 1,0 1 0,3-1 0,5 2-1514,-1-2 0,1 1 0,0-2 0,-1 0 0,1 0 0,19-5 0,-2-5-6205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553"/>
    </inkml:context>
    <inkml:brush xml:id="br0">
      <inkml:brushProperty name="width" value="0.025" units="cm"/>
      <inkml:brushProperty name="height" value="0.025" units="cm"/>
    </inkml:brush>
  </inkml:definitions>
  <inkml:trace contextRef="#ctx0" brushRef="#br0">0 180 10890,'0'0'16138,"12"3"-15647,4 2-453,0-2 0,1 0 0,-1 0 0,1-2 0,0 0 0,19-2 0,-30 1-40,1-1 0,-1 1 0,1-1 0,-1-1 0,1 1 0,-1-1 1,0 0-1,1-1 0,-1 1 0,-1-1 0,1 0 0,0-1 0,-1 1 1,1-1-1,-1 0 0,0-1 0,0 1 0,-1-1 0,1 0 0,-1 0 0,4-7 1,-7 11 0,0 0 1,0 0 0,-1-1-1,1 1 1,0-1 0,-1 1-1,1 0 1,0-1 0,-1 1-1,0-1 1,1 1 0,-1-1-1,0 1 1,0-1 0,0 1-1,0-1 1,0 0 0,0 1-1,0-1 1,0 1 0,-1-1-1,1 1 1,-1-1 0,1 1-1,-2-3 1,1 3-1,-1 0-1,0 0 1,1 0-1,-1 0 1,1 0-1,-1 0 1,0 1-1,0-1 1,1 0-1,-1 1 1,0 0-1,0-1 1,0 1-1,0 0 1,0 0-1,1 0 1,-4 0-1,-4 1-4,1 0-1,0 0 0,0 1 0,0 0 1,0 0-1,0 1 0,1 0 0,-13 6 0,11-2 12,-1 1 0,1 0 0,0 0 0,1 1 0,0 0 0,0 1 0,-6 10 0,11-16 20,0 2 0,0-1 1,1 0-1,0 0 0,0 1 1,0 0-1,0-1 0,1 1 1,0 0-1,0 0 0,0-1 1,1 1-1,0 0 0,0 0 1,1 0-1,1 8 0,-1-12-19,0 1 0,0-1 0,0 0 0,1 0 0,-1 0 0,1-1 0,-1 1 0,1 0 0,0-1 1,0 1-1,0-1 0,0 1 0,0-1 0,0 0 0,0 0 0,0 0 0,0 0 0,1 0 0,-1 0 0,0-1 0,1 1 0,-1-1 0,1 1 0,-1-1 0,0 0 0,1 0 0,-1 0 0,1-1 0,-1 1 0,3-1 0,7 0-77,0-1 0,-1 0 0,0 0-1,1-1 1,11-5 0,18-13-2334,0-2-1,-1-2 1,-1-1 0,-1-2-1,-2-2 1,60-62 0,-48 42-1781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2.914"/>
    </inkml:context>
    <inkml:brush xml:id="br0">
      <inkml:brushProperty name="width" value="0.025" units="cm"/>
      <inkml:brushProperty name="height" value="0.025" units="cm"/>
    </inkml:brush>
  </inkml:definitions>
  <inkml:trace contextRef="#ctx0" brushRef="#br0">247 1 8104,'0'0'10660,"-11"2"-8209,0 1-2131,-1 0 0,1 2 1,0-1-1,0 2 0,1-1 1,-1 1-1,1 1 0,1 0 0,-1 0 1,-11 12-1,7-6 339,1 1 0,1 0 0,0 1-1,-17 26 1,25-34-545,0 0-1,0 0 1,1 1 0,0-1-1,1 1 1,0-1-1,0 1 1,1 0 0,-1 0-1,2-1 1,-1 1-1,1 0 1,2 15 0,-2-22-99,0 1 0,0-1 0,1 0-1,-1 1 1,1-1 0,-1 0 0,1 1 0,0-1 0,-1 0 0,1 0 0,0 0 0,0 1 0,0-1 0,0 0 0,0 0 0,0 0 0,0-1-1,0 1 1,1 0 0,-1 0 0,0-1 0,2 2 0,1-1 9,-1 0-1,1 0 0,0 0 1,-1 0-1,1-1 1,0 0-1,0 0 0,5 0 1,2-1 5,1-1 0,-1 0 0,0 0 0,21-9 0,6-5-231,-1-3-1,-1-1 1,-1-1 0,0-2 0,-2-2-1,-1 0 1,0-3 0,53-61 0,-72 64-101,-13 25 299,-1 0 1,1-1-1,0 1 0,0 0 1,0 0-1,-1-1 1,1 1-1,0 0 0,0 0 1,-1-1-1,1 1 0,0 0 1,0 0-1,-1 0 0,1-1 1,0 1-1,-1 0 1,1 0-1,0 0 0,-1 0 1,1 0-1,0 0 0,-1 0 1,1 0-1,0 0 0,-1 0 1,1 0-1,0 0 1,-1 0-1,1 0 0,-1 0 1,1 0-1,0 0 0,0 0 1,-1 1-1,1-1 1,0 0-1,-1 0 0,-5 3 20,-1-1 1,1 1-1,0 1 0,0-1 0,1 1 0,-7 4 1,-8 10 175,0 0-1,0 2 1,2 0 0,-22 32 0,34-45-111,1 1-1,0 0 1,1 0-1,0 0 0,0 1 1,1-1-1,0 1 1,0 0-1,1 0 1,0 0-1,1 0 1,0 0-1,0 0 1,1 1-1,0-1 1,3 17-1,-2-23-67,0 0 0,0 0 0,0 0-1,1 1 1,-1-1 0,1 0 0,0-1-1,0 1 1,0 0 0,0 0 0,0-1 0,1 0-1,-1 1 1,1-1 0,-1 0 0,4 2 0,1 0-8,-1-1 1,1 0 0,0 0 0,0 0 0,0-1 0,0 0-1,8 1 1,6-1-576,0 0-1,0-2 0,0 0 1,28-4-1,-39 2-395,0 0 0,0 0-1,-1-1 1,1-1 0,-1 1 0,1-1-1,-1-1 1,10-6 0,21-19-8670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03.245"/>
    </inkml:context>
    <inkml:brush xml:id="br0">
      <inkml:brushProperty name="width" value="0.025" units="cm"/>
      <inkml:brushProperty name="height" value="0.025" units="cm"/>
    </inkml:brush>
  </inkml:definitions>
  <inkml:trace contextRef="#ctx0" brushRef="#br0">179 1 20147,'0'0'1345,"-34"75"289,20-28-417,-7 5 320,3-2-415,4 1-514,3-4-416,10-1-96,1-4-128,0-3-1025,12-6-1953,2-4-1475,-5-5-4900</inkml:trace>
  <inkml:trace contextRef="#ctx0" brushRef="#br0" timeOffset="1">50 665 15535,'0'0'11627,"-46"28"-10730,42-24-289,4-2-384,14-2-224,0 0-1697,2-16-4709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4.400"/>
    </inkml:context>
    <inkml:brush xml:id="br0">
      <inkml:brushProperty name="width" value="0.025" units="cm"/>
      <inkml:brushProperty name="height" value="0.025" units="cm"/>
    </inkml:brush>
  </inkml:definitions>
  <inkml:trace contextRef="#ctx0" brushRef="#br0">1 10 12396,'0'0'6310,"46"39"-4453,14-39 97,20 0-480,17-4-481,15-6-545,3 0-320,-4 5-128,-10 0-576,-20 1-2211,-17-7-4420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437"/>
    </inkml:context>
    <inkml:brush xml:id="br0">
      <inkml:brushProperty name="width" value="0.035" units="cm"/>
      <inkml:brushProperty name="height" value="0.035" units="cm"/>
    </inkml:brush>
  </inkml:definitions>
  <inkml:trace contextRef="#ctx0" brushRef="#br0">156 0 17268,'-14'50'1832,"-7"4"-1336,-3 3-208,0 4 800,2-2-687,4-1-353,6-8-625,4 0-207,7-7-1872,1-5 2176,4-2-457,1-3-247</inkml:trace>
  <inkml:trace contextRef="#ctx0" brushRef="#br0" timeOffset="1">54 1098 14387,'-3'436'3819,"-2"-115"-3568,-23 91 618,14-266 747,13-143-1565,-2 39 702,4-34-359,4-25-131,0-11 152,-2-1 0,1-35 0,-4 15-322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186"/>
    </inkml:context>
    <inkml:brush xml:id="br0">
      <inkml:brushProperty name="width" value="0.025" units="cm"/>
      <inkml:brushProperty name="height" value="0.025" units="cm"/>
    </inkml:brush>
  </inkml:definitions>
  <inkml:trace contextRef="#ctx0" brushRef="#br0">0 1 14798,'0'0'7719,"15"48"-6662,-15-14-288,0 5-289,0 2-351,5 2-65,4-1 0,-2-4-96,3-1-801,-2-3-224,-5-3-673,-3-2-640,-3-5-1281,-13-4-577,-9-2-577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562"/>
    </inkml:context>
    <inkml:brush xml:id="br0">
      <inkml:brushProperty name="width" value="0.025" units="cm"/>
      <inkml:brushProperty name="height" value="0.025" units="cm"/>
    </inkml:brush>
  </inkml:definitions>
  <inkml:trace contextRef="#ctx0" brushRef="#br0">70 196 4676,'-9'-1'3919,"6"0"-3164,-34-4 766,35 4-1212,1 1 1,-1 0-1,1-1 1,0 0-1,0 1 1,-1-1-1,1 0 1,0 1-1,0-1 1,0 0-1,-1 0 1,1 0-1,0 0 1,0 0-1,-1-3 1,2 4-163,0-1 0,1 1 0,-1-1 1,0 0-1,1 1 0,-1-1 0,0 1 0,1-1 0,-1 1 1,0-1-1,1 1 0,-1-1 0,1 1 0,-1-1 0,1 1 1,-1-1-1,1 1 0,-1 0 0,1-1 0,0 1 0,-1 0 1,1 0-1,-1-1 0,1 1 0,0 0 0,-1 0 0,1 0 0,0 0 1,-1 0-1,1 0 0,1 0 0,28-5 373,-27 4-117,160-20 1454,149-29-3682,-308 49 1687,3 0-262,1-1 1,-1 0-1,0-1 0,0 0 0,7-3 1,-12 5 153,-1 0 1,0 0 0,1 0 0,-1 0 0,0 0 0,0 0-1,0 0 1,1-1 0,-1 1 0,-1 0 0,1-1 0,0 1-1,0-1 1,0 1 0,-1-1 0,1 1 0,-1-1-1,1 1 1,-1-1 0,1 0 0,-1 1 0,0-1 0,0 0-1,0 1 1,0-1 0,0 0 0,0 1 0,-1-3 0,-7-20-3492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5.890"/>
    </inkml:context>
    <inkml:brush xml:id="br0">
      <inkml:brushProperty name="width" value="0.025" units="cm"/>
      <inkml:brushProperty name="height" value="0.025" units="cm"/>
    </inkml:brush>
  </inkml:definitions>
  <inkml:trace contextRef="#ctx0" brushRef="#br0">57 65 9865,'0'0'1378,"-46"-33"1793,36 24-353,10 4-1376,5 1-578,15 0-319,8 1-193,11 2 193,14-1-193,3 0-320,6 1 32,2 0-256,-2 1-801,-3 0-1729,-12 0-1218,-13 1-1185</inkml:trace>
  <inkml:trace contextRef="#ctx0" brushRef="#br0" timeOffset="1">569 156 8456,'-2'11'2968,"-8"33"-130,2-13-876,2 0 0,1 1-1,1 0 1,1 43 0,3-73-1927,1 0 0,0 1 0,-1-1 0,1 0 0,0 1 0,0-1 1,1 0-1,-1 0 0,0 0 0,1 0 0,-1 0 0,1 0 0,0-1 0,-1 1 0,1 0 1,0-1-1,0 1 0,0-1 0,0 0 0,1 0 0,-1 0 0,0 0 0,0 0 0,1 0 1,-1 0-1,0-1 0,1 1 0,-1-1 0,1 0 0,-1 0 0,1 1 0,-1-2 0,0 1 1,3 0-1,4-1 18,0 1 0,-1-1 0,1 0 1,-1-1-1,1 0 0,-1 0 1,0-1-1,12-6 0,-4 0-34,-1-2-1,-1 0 1,0-1 0,-1 0-1,0-1 1,-1-1 0,16-22 0,-47 91 328,16-46-295,0 0 0,0 0 0,1-1 0,0 1 0,-2 18 0,4-25-71,0 0 0,0 0 0,0-1 0,1 1 0,-1 0 0,0 0-1,1-1 1,-1 1 0,1 0 0,0 0 0,-1-1 0,1 1 0,0-1 0,0 1-1,0-1 1,0 1 0,0-1 0,0 0 0,1 1 0,-1-1 0,0 0-1,1 0 1,-1 0 0,1 0 0,-1 0 0,1 0 0,-1 0 0,1 0 0,0-1-1,-1 1 1,1-1 0,0 1 0,0-1 0,-1 0 0,1 0 0,2 0-1,5 1-740,0 0 0,0-1 0,0 0 0,0-1 0,0 0 0,0-1 0,0 0 0,-1 0 0,1-1-1,-1 0 1,0 0 0,16-9 0,13-12-5502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6.486"/>
    </inkml:context>
    <inkml:brush xml:id="br0">
      <inkml:brushProperty name="width" value="0.025" units="cm"/>
      <inkml:brushProperty name="height" value="0.025" units="cm"/>
    </inkml:brush>
  </inkml:definitions>
  <inkml:trace contextRef="#ctx0" brushRef="#br0">145 59 6598,'0'0'6155,"-10"6"-3368,-64 53 269,68-53-2680,0 0 1,0 0-1,0 1 1,1-1-1,0 1 0,0 0 1,1 1-1,0-1 0,0 1 1,-4 13-1,7-20-351,1 0-1,0 0 0,0 1 1,-1-1-1,1 0 1,0 0-1,0 0 1,0 0-1,0 0 1,0 1-1,1-1 0,-1 0 1,0 0-1,0 0 1,1 0-1,-1 0 1,1 0-1,-1 0 1,1 0-1,-1 0 0,1 0 1,0 0-1,-1 0 1,1 0-1,1 1 1,0-1-6,0 0 0,0 0 0,0 0 0,0 0 0,1 0-1,-1 0 1,0-1 0,0 1 0,1-1 0,-1 0 0,0 1 0,3-1 0,6-1-32,0 1 0,-1-2 0,1 1 0,16-6 0,-13 2-277,0-1 0,0 0-1,-1-1 1,0-1 0,0 0 0,-1 0-1,0-1 1,22-22 0,-27 24 278,0 0 1,0-1-1,0 0 0,-1 0 0,-1-1 1,1 0-1,-1 0 0,-1 0 1,1 0-1,-2-1 0,1 0 0,-1 0 1,3-19-1,-6 28 36,0 1 0,0 0 1,0 0-1,0-1 0,0 1 0,0 0 0,0-1 0,0 1 1,0 0-1,0 0 0,0-1 0,0 1 0,0 0 1,0-1-1,0 1 0,0 0 0,0 0 0,0-1 0,0 1 1,0 0-1,-1 0 0,1-1 0,0 1 0,0 0 0,0 0 1,0 0-1,-1-1 0,1 1 0,0 0 0,0 0 1,0 0-1,-1-1 0,1 1 0,0 0 0,0 0 0,-1 0 1,1 0-1,0 0 0,0 0 0,-1 0 0,1-1 1,0 1-1,-1 0 0,1 0 0,0 0 0,-1 0 0,-15 9 721,-12 18 27,21-18-660,2 0 0,-1 0-1,1 1 1,0-1 0,1 1 0,0 0-1,1 0 1,-3 13 0,5-20-93,0 1 1,0-1-1,1 0 0,-1 0 0,1 0 1,0 0-1,0 1 0,0-1 1,0 0-1,0 0 0,1 0 0,0 1 1,-1-1-1,1 0 0,1 0 0,-1 0 1,0 0-1,1-1 0,-1 1 1,1 0-1,0 0 0,0-1 0,0 1 1,0-1-1,0 0 0,0 1 1,1-1-1,-1 0 0,1-1 0,0 1 1,3 2-1,2-1-46,0-1 1,0 1-1,1-1 1,-1-1-1,1 0 1,-1 0-1,1 0 1,-1-1-1,1-1 0,0 1 1,-1-1-1,1-1 1,-1 1-1,10-5 1,-14 5-3,0 0 1,0-1-1,0 1 1,0-1-1,-1 0 1,1 0-1,-1-1 1,0 1-1,1-1 1,-1 1-1,0-1 1,0 0-1,-1 0 1,1-1-1,-1 1 1,1 0 0,-1-1-1,0 1 1,-1-1-1,1 0 1,0 0-1,-1 0 1,0 0-1,0 0 1,0 0-1,-1 0 1,1 0-1,-1 0 1,0 0-1,-1-8 1,1 12 27,0-1 1,0 1 0,-1-1-1,1 1 1,0-1-1,-1 1 1,1 0 0,0-1-1,-1 1 1,1 0 0,-1-1-1,1 1 1,0 0-1,-1 0 1,1-1 0,-1 1-1,1 0 1,-1 0-1,1 0 1,-1-1 0,1 1-1,-1 0 1,1 0-1,-1 0 1,1 0 0,-1 0-1,1 0 1,-1 0-1,1 0 1,-1 0 0,1 1-1,-1-1 1,1 0-1,-1 0 1,1 0 0,-1 0-1,1 1 1,-1-1 0,1 0-1,-1 1 1,1-1-1,0 0 1,-1 1 0,0 0-1,-22 13 29,17-8 41,-1 1 0,1-1-1,0 1 1,1 1 0,0-1-1,0 1 1,0 0-1,-6 16 1,10-22-57,0 0 0,1-1 0,-1 1 0,1 0 1,-1 0-1,1 0 0,0 1 0,-1-1 0,1 0 0,0 0 0,0 0 1,1 0-1,-1 0 0,0 0 0,1 0 0,-1 0 0,1 0 0,-1 0 1,1 0-1,0 0 0,0-1 0,0 1 0,0 0 0,0 0 0,1-1 1,-1 1-1,0-1 0,1 1 0,-1-1 0,1 0 0,0 1 0,-1-1 1,1 0-1,0 0 0,0 0 0,-1 0 0,1 0 0,0-1 0,0 1 1,0-1-1,0 1 0,0-1 0,0 1 0,4-1 0,33 5-728,0-2-1,0-2 0,59-5 0,3 0 360,-99 4 543,-1 0 0,1 1 0,-1-1 1,1 0-1,-1 0 0,1-1 0,-1 1 0,1 0 0,-1 0 1,1-1-1,-1 1 0,1-1 0,-1 1 0,0-1 0,1 0 1,-1 1-1,0-1 0,1 0 0,-1 0 0,0 0 0,0 0 0,1-2 1,-1 1 183,0-1 0,0 0 0,0 1-1,-1-1 1,0 0 0,1 0 0,-1 0 0,0 1 0,0-1 0,-1-3 0,0-13-1066,1-104-1103,0 122 1692,0 0 1,1 0-1,-1 0 0,0 0 0,0 0 0,0 0 1,1 0-1,-1 0 0,0 0 0,1 1 0,-1-1 1,1 0-1,-1 0 0,1 0 0,0 0 0,-1 1 1,1-1-1,0 0 0,0 1 0,-1-1 0,1 0 1,0 1-1,0-1 0,0 1 0,0-1 0,-1 1 1,3-1-1,32-5-3701,-18 3 1056,20-5-4033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6.998"/>
    </inkml:context>
    <inkml:brush xml:id="br0">
      <inkml:brushProperty name="width" value="0.025" units="cm"/>
      <inkml:brushProperty name="height" value="0.025" units="cm"/>
    </inkml:brush>
  </inkml:definitions>
  <inkml:trace contextRef="#ctx0" brushRef="#br0">13 0 3267,'0'0'19950,"-1"13"-18664,-10 220 252,10-229-1598,1-1 1,0 0 0,1 1 0,-1-1-1,1 0 1,-1 0 0,1 1 0,0-1-1,0 0 1,0 0 0,1 0 0,-1 0 0,1 0-1,0 0 1,0-1 0,0 1 0,0-1-1,0 1 1,0-1 0,1 1 0,-1-1-1,1 0 1,-1 0 0,1-1 0,0 1-1,0 0 1,0-1 0,0 0 0,6 2-1,-3-1-431,1-1 0,-1 0 0,1 0 0,-1 0 0,1-1 0,8 0 0,41-12-6300,-1-10-3593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7.466"/>
    </inkml:context>
    <inkml:brush xml:id="br0">
      <inkml:brushProperty name="width" value="0.025" units="cm"/>
      <inkml:brushProperty name="height" value="0.025" units="cm"/>
    </inkml:brush>
  </inkml:definitions>
  <inkml:trace contextRef="#ctx0" brushRef="#br0">327 0 18417,'-17'6'1207,"-25"8"-493,0 3 1,2 1-1,0 2 1,1 1-1,-46 35 1,83-55-676,0 0 0,1 1 1,-1-1-1,0 0 0,1 1 1,-1 0-1,1-1 0,0 1 1,0 0-1,-1-1 0,1 1 1,0 0-1,1 0 0,-2 4 1,2-6-34,0 1 1,0 0-1,0-1 1,0 1-1,1-1 1,-1 1 0,0-1-1,0 1 1,1-1-1,-1 1 1,0-1 0,1 1-1,-1-1 1,1 1-1,-1-1 1,1 0 0,-1 1-1,1-1 1,-1 0-1,1 1 1,-1-1-1,1 0 1,-1 0 0,1 1-1,-1-1 1,1 0-1,0 0 1,-1 0 0,1 0-1,-1 0 1,2 0-1,6 1 0,0-1 1,0 0-1,0-1 0,-1 0 0,1 0 0,11-3 0,16-9-693,-1-1-1,0-1 1,-1-3-1,55-37 1,-50 31 307,-19 13 332,-18 11 53,-1 0 0,0 0 0,1 0 0,-1 0 0,0 0 1,0 0-1,1 0 0,-1 0 0,0-1 0,1 1 0,-1 0 0,0 0 0,1 0 0,-1 0 0,0 0 0,0 1 0,1-1 0,-1 0 0,0 0 0,1 0 1,-1 0-1,0 0 0,0 0 0,1 0 0,-1 1 0,0-1 0,0 0 0,1 0 0,-1 0 0,0 0 0,0 1 0,1-1 0,-1 0 0,0 0 0,0 1 1,0-1-1,0 0 0,0 0 0,1 1 0,-1-1 0,0 0 0,0 1 0,0-1 0,0 0 0,0 1 0,0-1 0,0 0 0,0 0 0,0 1 1,0-1-1,0 0 0,0 1 0,-1 11 233,-23 57 992,19-56-899,0 0-1,1-1 1,0 1-1,-3 22 1,6-33-308,1 0 1,0-1-1,0 1 1,0 0-1,0 0 0,1-1 1,-1 1-1,0 0 1,1-1-1,-1 1 0,1 0 1,0-1-1,-1 1 1,1-1-1,0 1 1,0-1-1,0 1 0,0-1 1,0 0-1,0 0 1,1 1-1,-1-1 0,0 0 1,1 0-1,-1 0 1,0 0-1,1 0 0,-1 0 1,1-1-1,0 1 1,-1-1-1,1 1 1,-1-1-1,1 1 0,0-1 1,0 0-1,-1 0 1,1 0-1,0 0 0,-1 0 1,1 0-1,2 0 1,8-1 18,0 0 0,-1-1 0,1 0 0,-1-1 1,14-5-1,11-6-338,0-1-1,-2-2 1,0-2 0,0-1-1,-2-1 1,-1-2 0,37-34 0,-76 66 557,0 1 0,1 0 0,1 1 0,0 0 0,0 0 0,1 0 0,0 0-1,-4 18 1,9-28-247,-1 0-1,1 0 1,0 0-1,0 1 0,0-1 1,0 0-1,1 0 0,-1 0 1,0 0-1,0 0 1,1 0-1,-1 0 0,1 0 1,-1 1-1,1-1 0,-1 0 1,1-1-1,-1 1 1,1 0-1,0 0 0,0 0 1,-1 0-1,1 0 0,0-1 1,0 1-1,2 1 1,0-1 5,0 0 0,0 1 0,0-1 0,0-1 0,1 1 1,-1 0-1,0-1 0,1 1 0,4-1 0,6-1-11,1 0-1,-1-1 0,24-6 0,-11 0-1034,1-1 1,-2-2-1,33-17 0,-39 17-1750,-1-1 0,26-20 0,-21 11-2908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8.062"/>
    </inkml:context>
    <inkml:brush xml:id="br0">
      <inkml:brushProperty name="width" value="0.025" units="cm"/>
      <inkml:brushProperty name="height" value="0.025" units="cm"/>
    </inkml:brush>
  </inkml:definitions>
  <inkml:trace contextRef="#ctx0" brushRef="#br0">43 74 3683,'0'0'12946,"9"0"-12572,0-1-388,1-1 0,-1-1 0,1 1 0,-1-1 0,0-1 0,0 0 0,11-6 0,-20 10-15,1 0 0,-1-1 1,0 1-1,1 0 0,-1 0 1,0 0-1,1 0 0,-1-1 0,1 1 1,-1 0-1,1 0 0,-1 0 1,0 0-1,1 0 0,-1 0 1,1 0-1,-1 0 0,1 0 1,-1 0-1,0 0 0,1 1 1,-1-1-1,1 0 0,-1 0 1,0 0-1,1 0 0,-1 1 0,1-1 1,-1 0-1,0 1 0,1-1 1,-1 0-1,0 0 0,0 1 1,1-1-1,-1 0 0,0 1 1,0-1-1,1 1 0,-1-1 1,0 0-1,0 1 0,0-1 1,0 1-1,1 0 0,1 33 31,-13 44 1386,10-72-1282,-5 44 2038,-1 83 0,-1 11 1442,6-129-3284,0-1 1,-1 1-1,-1-1 0,-11 27 1,14-38-264,0 0 0,-1 1 1,1-1-1,-1 0 0,0 0 1,0 0-1,0-1 0,0 1 0,0 0 1,0-1-1,-1 1 0,0-1 1,1 0-1,-1 0 0,0 0 1,0 0-1,0 0 0,0-1 1,0 1-1,0-1 0,-1 0 0,1 0 1,0 0-1,-1 0 0,1-1 1,-5 1-1,7-1-34,0-1 1,0 1-1,0 0 1,0-1-1,0 1 1,0-1-1,0 1 0,0-1 1,1 1-1,-1-1 1,0 0-1,0 1 0,1-1 1,-1 0-1,0 0 1,1 1-1,-1-1 1,1 0-1,-1 0 0,1 0 1,-1 0-1,1 0 1,0 0-1,-1 0 0,1 1 1,0-1-1,0-2 1,-4-33-117,4 30 59,0-16-381,1 1 0,1-1 0,1 0 0,1 1-1,0 0 1,2 0 0,1 0 0,0 0 0,2 1-1,0 1 1,20-32 0,12-10-758,3 2 1,57-58-1,-58 68 1356,-32 32-65,-11 17-94,0 0-1,0 0 0,0 0 1,0 0-1,0 0 1,0-1-1,0 1 1,0 0-1,0 0 1,0 0-1,-1 0 1,1 0-1,0 0 1,0-1-1,0 1 1,0 0-1,0 0 1,0 0-1,0 0 1,0 0-1,0 0 1,0 0-1,-1-1 1,1 1-1,0 0 1,0 0-1,0 0 1,0 0-1,0 0 1,0 0-1,0 0 1,-1 0-1,1 0 1,0 0-1,0 0 1,0 0-1,0 0 1,0 0-1,-1 0 1,1 0-1,0 0 1,0 0-1,0 0 1,0 0-1,0 0 1,0 0-1,-1 0 1,1 0-1,0 0 1,0 0-1,0 0 1,0 0-1,0 1 1,0-1-1,-1 0 1,-2 1 27,1 0 1,-1 1-1,0-1 0,1 1 1,-1 0-1,1 0 1,-1 0-1,1 0 1,-3 3-1,-1 2 87,1 0 1,-1 1-1,1 0 0,1 0 1,0 0-1,0 1 1,0 0-1,1-1 0,-4 18 1,7-24-98,-1 1 0,1-1 0,0 1 0,0-1 0,0 1 0,0-1 0,0 1 0,1-1 0,-1 1 0,1-1 0,0 0 0,0 1 0,0-1 0,0 0 0,0 1 0,0-1-1,0 0 1,1 0 0,-1 0 0,1 0 0,-1 0 0,1 0 0,0-1 0,0 1 0,0 0 0,0-1 0,0 0 0,0 1 0,0-1 0,1 0 0,-1 0 0,0 0 0,1 0 0,-1-1 0,0 1 0,1-1 0,-1 1 0,1-1 0,-1 0 0,5 0 0,18 1-201,1-1-1,0-1 1,-1-2-1,1 0 1,-1-2-1,0 0 1,44-17 0,42-8 89,-111 30 170,1-1-1,-1 1 1,1 0 0,-1 0-1,1 0 1,-1 0 0,1-1-1,-1 1 1,1 0 0,-1 0-1,1 0 1,-1 0 0,1 0-1,-1 0 1,1 0 0,-1 0-1,1 1 1,0-1 0,-1 0-1,0 0 1,1 0 0,-1 1-1,1-1 1,-1 0 0,1 0-1,-1 1 1,1-1 0,-1 0-1,0 1 1,1-1 0,-1 0-1,0 1 1,1-1 0,-1 1-1,0-1 1,1 1 0,-1-1 0,0 1-1,-2 24 1578,-1 8-828,3-32-808,1 0 0,-1 0 1,0 0-1,0 0 0,1 0 0,-1 0 1,1 0-1,-1 0 0,0 0 0,1 0 1,0 0-1,-1-1 0,1 1 1,0 0-1,-1 0 0,1 0 0,0-1 1,0 1-1,0 0 0,0-1 0,-1 1 1,1-1-1,0 1 0,0-1 1,0 1-1,2-1 0,12 4-300,0-2 1,0 0-1,1-1 1,-1 0-1,21-3 0,0 1-3608,-17 1-2013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8.841"/>
    </inkml:context>
    <inkml:brush xml:id="br0">
      <inkml:brushProperty name="width" value="0.025" units="cm"/>
      <inkml:brushProperty name="height" value="0.025" units="cm"/>
    </inkml:brush>
  </inkml:definitions>
  <inkml:trace contextRef="#ctx0" brushRef="#br0">179 1 9993,'0'0'6513,"-8"6"-4538,-7 7-1553,1 1-1,1 1 0,1 0 0,0 1 0,1 0 0,0 0 0,1 2 1,2-1-1,-1 1 0,2 0 0,0 1 0,1-1 0,2 1 0,-1 1 1,2-1-1,1 0 0,-1 39 0,14 145 525,-4-124-504,-5 111 1,-2-178-241,-1-1 1,0 0-1,0 0 0,-2 0 1,1 0-1,-1 0 0,-1 0 1,0-1-1,-10 19 0,10-60 877,3-56-819,6-156-839,-3 213 422,2 1 1,1 0-1,2 1 1,0-1-1,2 1 1,14-29-1,-23 56 88,0 0 0,1-1 0,-1 1 0,1 0 0,-1 0 1,1-1-1,-1 1 0,1 0 0,0 0 0,0 0 0,0 0 0,-1 0 0,1 0 0,0 0 0,0 0 0,0 0 0,0 0 1,1 1-1,-1-1 0,0 0 0,0 1 0,0-1 0,1 1 0,-1-1 0,0 1 0,1 0 0,-1-1 0,0 1 0,0 0 1,1 0-1,-1 0 0,2 0 0,-2 0-817,-31-7-10336,9 1-933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9.235"/>
    </inkml:context>
    <inkml:brush xml:id="br0">
      <inkml:brushProperty name="width" value="0.025" units="cm"/>
      <inkml:brushProperty name="height" value="0.025" units="cm"/>
    </inkml:brush>
  </inkml:definitions>
  <inkml:trace contextRef="#ctx0" brushRef="#br0">1 122 6694,'0'0'15076,"13"-5"-13693,55-17-199,2 2 0,80-10 0,159-10-2211,-306 39 920,19-1-2224,0 0 0,43 3 0,-64-1 2154,-1 0 0,0 0 0,1 0 0,-1 0 0,1 0 0,-1 0 0,1 0 0,-1 0 1,0 0-1,1 1 0,-1-1 0,0 0 0,1 0 0,-1 0 0,1 1 0,-1-1 0,0 0 0,1 0 1,-1 1-1,0-1 0,0 0 0,1 1 0,-1-1 0,0 0 0,0 1 0,1-1 0,-1 0 1,0 1-1,0-1 0,0 1 0,0-1 0,1 0 0,-1 1 0,0-1 0,0 1 0,0-1 0,0 0 1,0 1-1,0-1 0,0 1 0,0-1 0,0 1 0,-1 1-624,1 10-5493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29.598"/>
    </inkml:context>
    <inkml:brush xml:id="br0">
      <inkml:brushProperty name="width" value="0.025" units="cm"/>
      <inkml:brushProperty name="height" value="0.025" units="cm"/>
    </inkml:brush>
  </inkml:definitions>
  <inkml:trace contextRef="#ctx0" brushRef="#br0">1 77 10762,'0'0'8296,"90"-3"-6598,-26-10-353,12-4-256,4 0 32,-1 5-320,-10 2-545,-10 6-224,-13 4-737,-14 0-1056,-20 0-1154,-7 0-3363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23.953"/>
    </inkml:context>
    <inkml:brush xml:id="br0">
      <inkml:brushProperty name="width" value="0.035" units="cm"/>
      <inkml:brushProperty name="height" value="0.035" units="cm"/>
    </inkml:brush>
  </inkml:definitions>
  <inkml:trace contextRef="#ctx0" brushRef="#br0">699 57 11803,'-21'-7'553,"0"1"0,-1 1 0,1 1 0,-1 1 0,0 0 0,0 2 0,0 1 0,0 0 0,0 2-1,-26 4 1,30-2-334,-1 0-1,1 2 1,0 0-1,0 0 0,1 2 1,-1 0-1,2 1 1,-1 1-1,2 0 0,-1 2 1,1-1-1,-15 17 0,10-5-80,2 0 0,0 2 0,1 0 0,1 1 0,2 0 0,1 2 0,1-1 0,1 2-1,-9 36 1,8-16-45,2 0-1,2 0 1,3 1 0,1 90-1,5-115-70,0-1 0,2 0 0,1 0 0,1 0 0,15 42 0,-16-57-20,0 1 0,0-1 0,1 0 0,1 0-1,-1 0 1,1 0 0,1-1 0,0 0-1,0-1 1,0 0 0,1 0 0,0 0 0,0-1-1,1 0 1,0-1 0,9 5 0,-7-5-4,-1-1 0,1-1-1,0 0 1,0-1 0,0 0 0,0 0 0,0-1 0,0-1-1,19-1 1,-13-1 1,0 0-1,0-2 1,-1 0-1,1-1 1,27-13 0,-12 2 8,-1-2 0,0-1 0,-1-1 0,-1-2 0,37-36 0,-35 27 16,-1-2 1,-1-1 0,-2 0-1,-1-3 1,-3 0-1,34-69 1,-42 73 9,-2 0 0,-1-1 0,-2-1 0,-1 0 0,-2-1 0,-1 1 0,-2-1 1,-1-60-1,-3 80-23,-2-1 0,0 1 1,-1 0-1,0 0 1,-11-30-1,10 38-33,1 0 1,-1 1-1,-1-1 0,1 1 1,-1-1-1,-1 1 0,1 1 1,-1-1-1,0 1 1,-1 0-1,1 0 0,-14-8 1,8 8-84,0 1 1,0 0-1,0 0 1,0 1 0,-1 1-1,0 0 1,0 1-1,0 0 1,0 1 0,0 0-1,-18 2 1,0 2-87,0 1 1,0 1-1,-50 15 0,4 7-296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058"/>
    </inkml:context>
    <inkml:brush xml:id="br0">
      <inkml:brushProperty name="width" value="0.025" units="cm"/>
      <inkml:brushProperty name="height" value="0.025" units="cm"/>
    </inkml:brush>
  </inkml:definitions>
  <inkml:trace contextRef="#ctx0" brushRef="#br0">81 1 5958,'0'0'12838,"-6"10"-12031,-6 12-255,1 1 1,2 0-1,0 0 1,1 1-1,1 0 1,2 0-1,0 0 1,2 1-1,-1 31 1,3-54-508,1 0 0,0 0 0,0 0 1,0 0-1,0 0 0,0 0 0,1 0 0,-1 0 0,1 0 1,-1 0-1,1 0 0,0 0 0,0 0 0,-1 0 1,1 0-1,1 0 0,-1-1 0,0 1 0,0 0 1,1-1-1,-1 1 0,1-1 0,-1 0 0,1 1 1,-1-1-1,1 0 0,0 0 0,0 0 0,0 0 0,0 0 1,-1-1-1,1 1 0,3 0 0,-1-1 27,-1 0-1,1 0 1,-1-1 0,1 1-1,-1-1 1,0 0-1,1 0 1,-1 0 0,0-1-1,0 1 1,0-1-1,0 0 1,0 0-1,0 0 1,0 0 0,0 0-1,-1 0 1,1-1-1,2-3 1,5-7-149,-1-1-1,-1 0 1,0 0-1,-1-1 1,0 1-1,-1-1 1,-1-1 0,0 1-1,-2-1 1,1 0-1,-2 0 1,0 0 0,-1 0-1,-1-1 1,-2-24-1,-5 19-265,7 21 337,-1 1-1,1-1 1,0 1 0,0-1-1,-1 1 1,1-1 0,0 1-1,0 0 1,-1-1 0,1 1-1,-1-1 1,1 1 0,0 0-1,-1-1 1,1 1 0,-1 0-1,1 0 1,-1-1 0,1 1-1,0 0 1,-1 0 0,1 0-1,-1-1 1,0 1 0,1 0-1,-1 0 1,1 0 0,-1 0-1,1 0 1,-1 0 0,1 0-1,-1 0 1,1 0 0,-1 0-1,1 1 1,-1-1 0,1 0-1,-1 0 1,1 0 0,-1 1-1,0-1 5,1 1 0,-1-1 0,1 0 0,-1 1 0,1-1 0,0 1 0,-1-1 0,1 1 0,0-1 0,-1 1 0,1-1 0,0 1 0,0 0 0,-1-1 0,1 1 0,0-1 0,0 1 0,0 0 0,0-1 0,0 1 0,0-1 0,0 1 0,0 0-1,0-1 1,0 1 0,0 0 0,0-1 0,0 1 0,1-1 0,-1 1 0,0-1 0,0 1 0,1 0 0,-1-1 0,0 1 0,1-1 0,-1 1 0,1-1 0,-1 0 0,0 1 0,1-1 0,-1 1 0,1-1 0,-1 0 0,1 1 0,-1-1 0,1 0 0,0 0 0,0 1 0,29 15-68,-20-14 73,0 0-1,1 0 1,-1-1-1,0-1 1,0 0 0,1 0-1,-1-1 1,0 0-1,0-1 1,1 0-1,-1 0 1,-1-1-1,1-1 1,0 1-1,-1-2 1,0 1-1,0-1 1,10-7-1,-27 25 17,0 0 0,-11 28 0,13-28 69,1-1 14,-1 0 0,1 1 0,1-1 1,0 1-1,1 0 0,0 0 1,1 0-1,1 0 0,0 1 1,0-1-1,4 25 0,-3-36-90,1 0-1,-1-1 1,1 1-1,0 0 1,0-1-1,0 1 0,0 0 1,0-1-1,0 0 1,0 1-1,0-1 1,1 0-1,-1 1 1,1-1-1,-1 0 0,1 0 1,-1 0-1,1 0 1,-1 0-1,1-1 1,0 1-1,-1 0 0,1-1 1,0 1-1,0-1 1,0 0-1,-1 1 1,1-1-1,0 0 1,0 0-1,0 0 0,0 0 1,-1-1-1,1 1 1,0 0-1,0-1 1,2-1-1,2 1-167,0-1-1,-1 1 1,1-2-1,-1 1 1,1-1-1,-1 1 1,0-1-1,0-1 1,0 1-1,6-7 1,-7 5-832,0-1 0,0 1-1,-1-1 1,0 0 0,0 0 0,0 0 0,-1 0 0,0 0 0,1-8-1,7-30-9741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416"/>
    </inkml:context>
    <inkml:brush xml:id="br0">
      <inkml:brushProperty name="width" value="0.025" units="cm"/>
      <inkml:brushProperty name="height" value="0.025" units="cm"/>
    </inkml:brush>
  </inkml:definitions>
  <inkml:trace contextRef="#ctx0" brushRef="#br0">9 0 15695,'0'0'3876,"-9"57"-2659,24-38-961,9-2-160,10-1 0,9-4-769,1-2-1312,0-2-2372,-9-4-863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0.763"/>
    </inkml:context>
    <inkml:brush xml:id="br0">
      <inkml:brushProperty name="width" value="0.025" units="cm"/>
      <inkml:brushProperty name="height" value="0.025" units="cm"/>
    </inkml:brush>
  </inkml:definitions>
  <inkml:trace contextRef="#ctx0" brushRef="#br0">140 1 9385,'0'0'3988,"-11"5"-817,4-1-2638,-65 37 3053,68-38-3371,1-1 1,-1 1 0,0 0 0,1 0 0,0 0 0,-1 0 0,1 0-1,1 1 1,-1 0 0,0-1 0,1 1 0,0 0 0,0 0 0,0 0 0,0 1-1,-2 7 1,5-11-238,-1 0 0,0 0 0,1 0-1,-1 0 1,1 0 0,-1 0 0,1 0-1,-1 0 1,1 0 0,0 0 0,0 0 0,-1 0-1,1 0 1,0-1 0,0 1 0,0 0-1,0-1 1,0 1 0,0 0 0,0-1-1,0 1 1,0-1 0,0 0 0,0 1-1,0-1 1,0 0 0,1 0 0,-1 1-1,0-1 1,0 0 0,0 0 0,0 0 0,2-1-1,53 1-4772,-40-1 1623,25 3-3426,3 9 7458,-42-11-579,0 1 0,-1 0 1,1-1-1,0 1 0,-1 0 0,1 0 1,-1 0-1,0 0 0,1 0 0,-1 0 0,0 0 1,1 1-1,-1-1 0,0 0 0,0 1 1,0-1-1,0 1 0,0-1 0,0 1 0,-1-1 1,1 1-1,0 0 0,-1-1 0,0 1 1,1 0-1,-1 0 0,0-1 0,0 1 0,0 0 1,0 0-1,0-1 0,0 1 0,0 0 1,0 0-1,-1-1 0,1 1 0,-1 0 1,0-1-1,1 1 0,-1 0 0,0-1 0,0 1 1,0-1-1,0 0 0,0 1 0,-2 2 1,-4 5 183,0 0 1,0-1-1,-1 0 0,0 0 1,0 0-1,-13 7 1,10-7-400,-1 0 0,0-1 1,0 0-1,-1-1 0,1-1 0,-1 0 0,-1 0 1,-16 2-1,30-7-125,0 0 0,-1 1 0,1-1 0,0 0 0,0 0 1,-1 0-1,1 0 0,0 0 0,0 0 0,-1 0 0,1 0 0,0 0 0,0 0 0,-1 0 1,1 0-1,0 0 0,0-1 0,-1 1 0,1 0 0,0 0 0,0 0 0,-1 0 1,1 0-1,0 0 0,0-1 0,0 1 0,-1 0 0,1 0 0,0 0 0,0-1 0,0 1 1,0 0-1,0 0 0,-1 0 0,1-1 0,0 1 0,0 0 0,0 0 0,0-1 1,0 1-1,0 0 0,0 0 0,0-1 0,0 1 0,0 0 0,5-17-2060,16-17-1848,-20 33 3687,27-41-5929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1.108"/>
    </inkml:context>
    <inkml:brush xml:id="br0">
      <inkml:brushProperty name="width" value="0.025" units="cm"/>
      <inkml:brushProperty name="height" value="0.025" units="cm"/>
    </inkml:brush>
  </inkml:definitions>
  <inkml:trace contextRef="#ctx0" brushRef="#br0">197 1 7015,'-4'9'8658,"2"-3"-8145,-10 21 446,1 0-1,2 1 1,1 0-1,1 0 1,1 1 0,-3 38-1,10-43-710,0 1-1,2-1 1,0 0 0,1-1-1,2 1 1,1-1-1,18 45 1,-20-57-311,-3-7-135,0 0 1,0 1-1,-1-1 0,1 0 1,-1 0-1,0 1 0,1 8 1,-5-13-211,0 0 0,0 0 1,0 0-1,0-1 0,0 1 1,0-1-1,1 0 0,-1 0 1,0 0-1,-2-1 0,-6-4-146,0-1 0,1 0 0,0-1 0,1 0 0,0 0 0,0-1 0,-11-14 0,7 5 912,0 1 0,1-2 0,-13-27 0,15 11 2475,10 34-2754,0 0 1,0 0-1,0 0 1,0 0 0,0 1-1,1-1 1,-1 0-1,0 0 1,0 0-1,1 1 1,-1-1-1,1 0 1,-1 0 0,1 1-1,-1-1 1,1 0-1,-1 1 1,1-1-1,0 1 1,-1-1-1,1 1 1,0-1 0,0 1-1,-1-1 1,1 1-1,0 0 1,0-1-1,0 1 1,-1 0-1,1 0 1,0-1 0,0 1-1,0 0 1,0 0-1,0 0 1,1 0-1,42-1 544,1 1 0,55 9 0,36 0-3426,-61-9-3149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2.801"/>
    </inkml:context>
    <inkml:brush xml:id="br0">
      <inkml:brushProperty name="width" value="0.025" units="cm"/>
      <inkml:brushProperty name="height" value="0.025" units="cm"/>
    </inkml:brush>
  </inkml:definitions>
  <inkml:trace contextRef="#ctx0" brushRef="#br0">194 4 4676,'-27'-4'9066,"-1"5"-4631,20 0-4274,1 0 0,-1 1-1,1 0 1,-1 0 0,1 0 0,0 1 0,0 0 0,0 0-1,0 1 1,1 0 0,0 0 0,-1 1 0,1-1 0,1 1-1,-9 9 1,74-8 80,-52-4-206,-1 1 1,1-1 0,-1 1 0,1 1 0,-1-1 0,0 1 0,0 1 0,-1-1 0,1 1 0,-1 0 0,0 1 0,0-1 0,-1 1 0,10 13 0,-9-11 17,-1 1 1,0-1-1,0 1 0,-1-1 1,0 1-1,-1 1 1,0-1-1,0 0 0,-1 1 1,0-1-1,-1 1 0,1 10 1,-3-14 11,1 0 0,-1 1 0,-1-1 0,1 0 0,-1 0 0,0 1 0,0-1 0,-1-1 0,0 1 0,0 0 0,0-1 0,-1 1 1,0-1-1,0 0 0,0 0 0,0-1 0,-1 1 0,0-1 0,0 0 0,-7 4 0,5-3 53,0-1 1,0 0-1,-1 0 1,1 0-1,-1-1 1,0 0-1,0-1 1,0 0-1,-1 0 1,1-1-1,0 0 1,-1 0-1,1-1 1,-1 0-1,-8-2 0,16 2-120,-1 0 0,1 0 0,-1 0-1,1-1 1,0 1 0,-1-1-1,1 1 1,0-1 0,-1 1-1,1-1 1,0 0 0,0 0 0,0 1-1,-1-1 1,1 0 0,0 0-1,0 0 1,0 0 0,1 0-1,-1-1 1,0 1 0,0 0-1,1 0 1,-2-2 0,2 0-70,-1 1 0,1-1 0,0 1 0,0-1 0,0 1 0,0-1 0,0 1 1,0-1-1,1 1 0,-1-1 0,1 1 0,1-4 0,2-4-393,0 1-1,1 0 1,0 0-1,1 0 1,10-12 0,3 1-1982,1 0 0,1 2 0,0 0 0,2 2 1,27-16-1,-12 10-2619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177"/>
    </inkml:context>
    <inkml:brush xml:id="br0">
      <inkml:brushProperty name="width" value="0.025" units="cm"/>
      <inkml:brushProperty name="height" value="0.025" units="cm"/>
    </inkml:brush>
  </inkml:definitions>
  <inkml:trace contextRef="#ctx0" brushRef="#br0">1 46 6086,'0'0'7159,"2"10"-4640,-2-9-2473,1 6 484,1 1-1,-1-1 0,1 0 1,1 0-1,-1-1 0,1 1 1,4 6-1,-5-10-430,0-1 1,0 0-1,0 0 0,0 0 0,0 0 1,0 0-1,0 0 0,1-1 1,-1 1-1,1-1 0,-1 1 1,1-1-1,0 0 0,0 0 1,-1 0-1,1-1 0,0 1 1,0-1-1,0 1 0,0-1 1,0 0-1,-1 0 0,1 0 1,5-1-1,1-1-79,1-1-1,-1 0 1,0 0 0,0-1-1,-1 0 1,1-1 0,-1 0-1,0 0 1,0-1 0,0 0-1,-1 0 1,11-12 0,-7 8-60,0 1 1,0 0-1,1 0 1,13-7 0,-24 16 47,-1 0 0,0 0 0,0 0 0,0 0 0,1 0 0,-1-1 0,0 1 0,0 0 1,1 0-1,-1 0 0,0 0 0,0 0 0,1 0 0,-1 0 0,0 0 0,0 0 0,1 0 0,-1 0 0,0 0 1,0 1-1,1-1 0,-1 0 0,0 0 0,0 0 0,0 0 0,1 0 0,-1 0 0,0 1 0,0-1 1,0 0-1,1 0 0,-1 0 0,0 0 0,0 1 0,0-1 0,0 0 0,0 0 0,1 0 0,-1 1 0,0-1 1,0 0-1,0 0 0,0 1 0,0-1 0,0 0 0,0 0 0,0 1 0,0-1 0,0 21 853,-8 23 732,4-33-1289,1-2-159,0-1 0,0 1-1,1 0 1,0 0 0,1 0 0,0 0-1,0 0 1,1 0 0,1 14-1,0-22-134,-1 0-1,0-1 0,1 1 1,0 0-1,-1 0 0,1-1 1,-1 1-1,1-1 0,0 1 1,-1 0-1,1-1 0,0 1 1,0-1-1,0 0 0,-1 1 1,1-1-1,0 0 0,0 1 1,0-1-1,0 0 1,0 0-1,-1 0 0,1 0 1,0 1-1,0-1 0,0-1 1,0 1-1,0 0 0,0 0 1,0 0-1,-1 0 0,1-1 1,0 1-1,0 0 0,1-1 1,30-12 209,6-12-105,52-47 1,-55 42-481,59-38 1,-93 67 343,0 0-1,0 1 1,-1-1 0,1 0 0,0 1 0,0-1 0,0 1 0,0-1 0,0 1-1,0-1 1,0 1 0,0-1 0,0 1 0,0 0 0,0 0 0,0 0-1,0-1 1,0 1 0,1 0 0,-1 0 0,0 1 0,0-1 0,0 0-1,0 0 1,0 0 0,0 1 0,0-1 0,0 0 0,0 1 0,1 0-1,-1 1 21,-1-1 0,1 1-1,0 0 1,-1-1-1,1 1 1,-1 0 0,0 0-1,0 0 1,0-1-1,0 1 1,0 0 0,0 0-1,0 0 1,-1-1-1,0 4 1,-3 12 67,-1-1 1,-10 25-1,-3-5 272,3-4-1550,11-22-7819,4-32 2060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507"/>
    </inkml:context>
    <inkml:brush xml:id="br0">
      <inkml:brushProperty name="width" value="0.025" units="cm"/>
      <inkml:brushProperty name="height" value="0.025" units="cm"/>
    </inkml:brush>
  </inkml:definitions>
  <inkml:trace contextRef="#ctx0" brushRef="#br0">1 1 10762,'0'0'4805,"26"65"-11051,-8-46-1954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3.880"/>
    </inkml:context>
    <inkml:brush xml:id="br0">
      <inkml:brushProperty name="width" value="0.025" units="cm"/>
      <inkml:brushProperty name="height" value="0.025" units="cm"/>
    </inkml:brush>
  </inkml:definitions>
  <inkml:trace contextRef="#ctx0" brushRef="#br0">132 294 13965,'0'0'1725,"-9"3"-183,2-1-1295,0 1 0,0 0 0,0 0 0,0 0 0,1 1 0,-1 0 0,1 1 0,0-1 0,0 1 1,1 0-1,-1 1 0,1-1 0,0 1 0,1 0 0,-1 0 0,1 1 0,0-1 0,1 1 0,0 0 0,0 0 0,-3 11 0,5-16-188,0 0-1,1 0 1,-1 0 0,1 1 0,0-1 0,0 0-1,0 0 1,0 1 0,0-1 0,0 0 0,0 0-1,1 1 1,-1-1 0,1 0 0,-1 0-1,1 0 1,0 0 0,0 0 0,0 0 0,2 2-1,-1-2-38,0-1 0,0 0-1,0 0 1,0 0 0,1 0 0,-1 0-1,0 0 1,1-1 0,-1 1-1,1-1 1,-1 1 0,1-1-1,-1 0 1,0 0 0,1 0-1,-1-1 1,1 1 0,-1-1-1,3 0 1,11-3 11,0 0-1,0-2 1,0 1 0,-1-2-1,0 0 1,0-1-1,-1-1 1,0 0 0,-1-1-1,13-12 1,3-3-22,-1-2 0,-1-2 1,28-38-1,-38 44-9,-1-2 0,18-36 1,-28 50 88,-1-1 0,-1 0 0,0 1 1,0-2-1,-1 1 0,-1 0 1,2-25-1,-4 37-78,0 0-1,0 0 1,0-1 0,0 1 0,1 0-1,-1 0 1,0 0 0,0 0-1,0-1 1,0 1 0,0 0-1,0 0 1,0 0 0,0 0 0,0-1-1,0 1 1,-1 0 0,1 0-1,0 0 1,0 0 0,0-1 0,0 1-1,0 0 1,0 0 0,0 0-1,0 0 1,0 0 0,0-1 0,-1 1-1,1 0 1,0 0 0,0 0-1,0 0 1,0 0 0,0 0-1,-1 0 1,1 0 0,0 0 0,0-1-1,0 1 1,0 0 0,-1 0-1,1 0 1,0 0 0,0 0 0,0 0-1,0 0 1,-1 0 0,1 0-1,0 0 1,0 0 0,0 0-1,-1 1 1,-9 7 197,-8 16-60,12-12-82,0 0 1,2 0-1,-1 1 0,2 0 0,-1-1 0,2 1 0,0 0 1,0 1-1,1-1 0,1 0 0,0 0 0,4 23 0,-3-29-167,1-1 0,0 1 0,0-1 0,1 0 0,-1 1 0,1-1 0,1-1 0,-1 1 0,1 0 0,0-1 0,7 8 0,-6-9-399,0 0-1,0 0 1,1 0 0,-1 0 0,1-1-1,0 0 1,0 0 0,0 0-1,0-1 1,1 0 0,-1 0 0,1-1-1,7 1 1,15-1-7444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4.613"/>
    </inkml:context>
    <inkml:brush xml:id="br0">
      <inkml:brushProperty name="width" value="0.025" units="cm"/>
      <inkml:brushProperty name="height" value="0.025" units="cm"/>
    </inkml:brush>
  </inkml:definitions>
  <inkml:trace contextRef="#ctx0" brushRef="#br0">174 313 4356,'1'-11'7821,"-1"2"-6894,1 0-1,-2 0 1,1-1 0,-1 1 0,-4-17-1,4 25-825,1-1 0,-1 0 0,0 0 0,1 0 0,-1 0 0,0 1 0,0-1 0,0 0 0,0 1 0,-1-1 0,1 1 0,0-1 0,-1 1 0,1 0 0,0-1 0,-1 1 0,0 0 0,1 0 0,-1 0 0,0 0 0,1 0 0,-1 1 0,0-1 0,0 0 0,0 1 0,0-1 0,0 1-1,0 0 1,0 0 0,0 0 0,0 0 0,1 0 0,-1 0 0,0 0 0,0 0 0,0 1 0,0-1 0,0 1 0,0 0 0,0-1 0,-2 3 0,-3 1-58,-1 1 0,1 0 0,0 0 0,0 1 0,1 0 0,-1 0 0,1 1 0,1 0 0,-1 0 0,1 0 0,1 1 0,-1-1 0,1 1 0,0 0 0,1 1 0,0-1 0,-3 14 0,6-21-37,0 0 0,-1 0 0,1 0 0,0-1 0,0 1 0,0 0 0,0 0 0,0 0 0,0 0-1,0 0 1,0 0 0,1 0 0,-1 0 0,0 0 0,0 0 0,1 0 0,-1 0 0,1-1 0,-1 1 0,0 0 0,1 0 0,0 0 0,-1-1-1,1 1 1,0 0 0,1 0 0,-1 0 1,1 0 0,0 0 1,0-1-1,-1 1 0,1-1 0,0 1 0,0-1 0,0 0 0,0 0 0,0 0 0,0 0 1,3 0-1,4-2 17,-1 1 1,1-1 0,-1-1-1,1 0 1,8-4 0,5-5-84,0-1 0,-1 0 0,-1-2 0,-1 0 1,0-2-1,25-27 0,-32 31 5,-1 0-1,-1 0 1,0-1 0,-1 0-1,0-1 1,-2 0 0,1 0 0,-2-1-1,0 0 1,6-25 0,-12 40 48,1-1 0,-1 0 0,1 1 1,-1-1-1,0 0 0,0 1 0,0-1 1,0 0-1,0 0 0,0 1 1,0-1-1,0 0 0,-1 0 0,1 1 1,0-1-1,-1 0 0,-1-1 0,2 3 3,-1 0 0,0 0 0,0 0 0,0 0-1,1 0 1,-1 0 0,0 1 0,0-1-1,1 0 1,-1 0 0,0 1 0,1-1-1,-1 0 1,0 1 0,1-1 0,-1 1 0,0-1-1,1 1 1,-1-1 0,1 1 0,-1 0-1,1-1 1,-1 1 0,0 1 0,-5 6 49,-1 1 1,1 0-1,1 1 0,-6 11 1,3 0 134,2 0 0,0 0 0,1 1 0,1-1 0,1 1 0,1 0 0,1 0 0,0 0 0,2 0 0,5 30 0,-5-48-122,0 0 0,0 0 1,1 0-1,-1 0 0,1 0 0,0-1 0,0 1 1,0 0-1,1-1 0,-1 0 0,1 1 0,0-1 1,0 0-1,0 0 0,0-1 0,1 1 1,-1-1-1,1 1 0,0-1 0,-1 0 0,1-1 1,0 1-1,0 0 0,0-1 0,0 0 1,0 0-1,0 0 0,1-1 0,-1 0 0,0 1 1,0-1-1,1-1 0,-1 1 0,7-2 0,2 0-10,1-1 0,-1 0 0,0-1 0,0-1 0,0 0 0,-1-1 0,1 0 0,-1 0 0,17-15 0,-14 10-176,0-2-1,-2 0 0,17-20 1,-25 27-104,0 0 0,0-1 0,-1 0 1,0 0-1,0 0 0,-1 0 1,0-1-1,0 1 0,-1-1 1,3-11-1,-5 18 226,0 1 1,0 0-1,0 0 1,0-1-1,0 1 0,0 0 1,0-1-1,0 1 1,0 0-1,0 0 0,0-1 1,0 1-1,0 0 0,0 0 1,0-1-1,0 1 1,0 0-1,0-1 0,0 1 1,0 0-1,0 0 1,-1-1-1,1 1 0,0 0 1,0 0-1,0-1 0,0 1 1,-1 0-1,1 0 1,0 0-1,0-1 0,0 1 1,-1 0-1,1 0 1,0 0-1,0 0 0,-1-1 1,-11 6-50,-10 14 43,13-7 124,0 0 1,0 1 0,1 0-1,1 0 1,0 0 0,1 1-1,0 0 1,1 1 0,1-1-1,0 1 1,1-1-1,1 1 1,-1 19 0,3-32-74,0 0 1,0 1 0,0-1 0,0 0-1,0 0 1,1 0 0,-1 1 0,1-1 0,0 0-1,-1 0 1,1 0 0,0 0 0,0 0-1,1 0 1,-1 0 0,0-1 0,1 1-1,-1 0 1,1-1 0,-1 1 0,1-1-1,0 1 1,-1-1 0,1 0 0,0 0-1,0 1 1,0-1 0,0-1 0,0 1 0,0 0-1,0 0 1,1-1 0,-1 0 0,0 1-1,0-1 1,0 0 0,1 0 0,2 0-1,5 0 27,0-1 0,-1-1 0,1 1 0,-1-1 0,0-1 0,1 0 0,15-7-1,2-4-37,-1 0-1,0-2 0,-2-1 0,23-20 0,-34 27-100,-1-1 0,-1-1 0,0 0 0,0 0 0,-2-1 0,1 0 0,-2-1 0,15-28 0,-22 38 20,0 1-1,0-1 0,0 1 1,0-1-1,0 1 0,-1-1 0,0 0 1,1 1-1,-1-1 0,-1 0 1,0-5-1,1 8 45,0 0-1,-1 0 1,1 0-1,-1 0 1,1 0-1,-1 0 1,0 0-1,1 1 1,-1-1-1,0 0 1,0 0-1,1 1 1,-1-1-1,0 0 1,0 1-1,0-1 1,0 1-1,0-1 1,0 1-1,0-1 1,0 1-1,0 0 1,0-1-1,0 1 1,0 0-1,0 0 1,0 0-1,0 0 1,0 0 0,0 0-1,-1 0 1,1 0-1,0 0 1,0 0-1,0 1 1,0-1-1,0 0 1,0 1-1,-1 0 1,-5 2 2,0 1 0,0-1 0,0 1 0,1 1 0,0-1 0,0 1 1,0 0-1,0 0 0,1 1 0,0 0 0,0 0 0,-8 12 0,6-7 142,0 0 0,1 1 0,0 0 0,1 0 0,0 0 0,-5 22 0,9-30-92,0-1-1,0 0 0,1 1 1,-1-1-1,1 1 0,0-1 1,0 1-1,0-1 0,0 0 1,1 1-1,-1-1 1,1 1-1,0-1 0,0 0 1,0 1-1,0-1 0,1 0 1,-1 0-1,1 0 1,0 0-1,0 0 0,0-1 1,0 1-1,0 0 0,6 3 1,-4-3-92,1-1 1,0 0-1,-1 0 1,1-1-1,0 1 1,0-1-1,0 0 1,1-1-1,-1 1 1,0-1-1,0 0 1,0 0-1,0-1 1,0 1-1,0-1 1,10-3-1,-10 2-420,0 1-1,-1-1 1,1 0-1,0-1 1,-1 1-1,1-1 1,-1 0-1,0 0 1,0-1-1,0 1 0,0-1 1,4-5-1,11-22-5915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4.961"/>
    </inkml:context>
    <inkml:brush xml:id="br0">
      <inkml:brushProperty name="width" value="0.025" units="cm"/>
      <inkml:brushProperty name="height" value="0.025" units="cm"/>
    </inkml:brush>
  </inkml:definitions>
  <inkml:trace contextRef="#ctx0" brushRef="#br0">68 0 16464,'0'0'96,"-57"41"-1057,46-28-6951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38.050"/>
    </inkml:context>
    <inkml:brush xml:id="br0">
      <inkml:brushProperty name="width" value="0.035" units="cm"/>
      <inkml:brushProperty name="height" value="0.035" units="cm"/>
    </inkml:brush>
  </inkml:definitions>
  <inkml:trace contextRef="#ctx0" brushRef="#br0">1 402 11963,'0'0'63,"0"1"1,1-1-1,-1 1 1,0-1 0,1 1-1,-1-1 1,1 0 0,-1 1-1,1-1 1,-1 0 0,1 1-1,-1-1 1,1 0-1,0 0 1,-1 1 0,1-1-1,-1 0 1,1 0 0,-1 0-1,1 0 1,0 0-1,-1 0 1,1 0 0,-1 0-1,1 0 1,0 0 0,-1 0-1,1 0 1,-1 0 0,2-1-1,20-11 310,-7 3-314,5 0-43,1 2 0,0 1 0,0 0 0,0 2 0,42-5 0,112 8 78,-117 3-29,86-8-1,-33-9-6,117-11 33,-170 22 61,116 8-1,-170-4-143,326 24 441,-256-22-387,0-4 0,110-17 0,-50-1 91,0 6 0,224 6-1,260 2 294,-430 0-374,82-5 80,46-2 46,0 21-169,6-1 41,-2-22-61,-180 6-20,-58 9 32,0 3 0,87 14 1,-79-8-15,1-4 0,0-4 1,90-10-1,98-3 55,11-1-24,63-49-45,-89 11 55,452-2-105,-680 52 57,-1-1 147,0-1-1,0-2 0,0-2 1,0-1-1,49-18 1,-84 26-145,0 0 0,0 0 1,0 0-1,0 1 0,0-1 0,0 0 1,0 0-1,-1 0 0,1 0 0,0 0 1,0 0-1,0 0 0,0 0 0,0 0 1,0 0-1,0 0 0,0 0 0,0 0 1,0 0-1,0 0 0,0 0 0,0 1 1,0-1-1,0 0 0,0 0 0,1 0 0,-1 0 1,0 0-1,0 0 0,0 0 0,0 0 1,0 0-1,0 0 0,0 0 0,0 0 1,0 0-1,0 0 0,0 0 0,0 0 1,0 0-1,0 0 0,0 0 0,0 0 1,0 0-1,0 1 0,0-1 0,0 0 1,1 0-1,-1 0 0,0 0 0,0 0 1,0 0-1,0 0 0,0 0 0,0 0 1,0 0-1,0 0 0,0 0 0,0 0 1,0-1-1,0 1 0,0 0 0,0 0 1,0 0-1,0 0 0,1 0 0,-1 0 1,0 0-1,-5 8 108,-5 6 414,-24 17-201,13-10-179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5.364"/>
    </inkml:context>
    <inkml:brush xml:id="br0">
      <inkml:brushProperty name="width" value="0.025" units="cm"/>
      <inkml:brushProperty name="height" value="0.025" units="cm"/>
    </inkml:brush>
  </inkml:definitions>
  <inkml:trace contextRef="#ctx0" brushRef="#br0">184 1 9289,'0'0'3827,"-6"10"-805,-1 3-2291,1 0-1,1 1 1,0-1 0,0 1 0,2 1 0,0-1-1,0 0 1,-1 29 0,9 160 2110,0-54-1620,-5-144-1415,1-1-1,-2 1 1,1 0-1,-1-1 1,1 1 0,-1 0-1,0-1 1,-1 1-1,1-1 1,-1 0-1,0 1 1,0-1-1,-4 6 1,4-8-52,-1 0 1,1 0-1,0 0 0,-1 0 1,0 0-1,1-1 1,-1 1-1,0-1 1,0 0-1,0 1 1,0-1-1,0-1 0,0 1 1,0 0-1,0-1 1,0 1-1,0-1 1,0 0-1,-1 0 0,-4-1 1,-25-7-6092,2-17-2733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5.694"/>
    </inkml:context>
    <inkml:brush xml:id="br0">
      <inkml:brushProperty name="width" value="0.025" units="cm"/>
      <inkml:brushProperty name="height" value="0.025" units="cm"/>
    </inkml:brush>
  </inkml:definitions>
  <inkml:trace contextRef="#ctx0" brushRef="#br0">0 91 11627,'11'-9'1820,"-1"0"-1288,0 1-1,0 0 0,1 0 0,0 1 0,1 1 0,0 0 1,-1 0-1,2 1 0,-1 1 0,1 0 0,14-2 0,-7 3 41,0 2 0,0 0 0,1 1 0,-1 2 0,0 0-1,39 9 1,-53-10-542,1 0 1,-1 1-1,0 0 0,0 1 0,0-1 0,-1 1 0,1 0 0,0 1 0,-1-1 0,0 1 0,0 0 0,0 1 0,-1-1 1,1 1-1,-1 0 0,0 0 0,0 0 0,-1 0 0,1 1 0,-1-1 0,0 1 0,-1 0 0,1 0 0,-1 0 0,-1 0 1,2 7-1,-2-5-19,0 1 0,-1-1 1,0 0-1,-1 0 1,1 1-1,-2-1 0,1 0 1,-1 0-1,0 0 1,-1 0-1,0 0 0,0 0 1,-1-1-1,0 0 1,0 0-1,-7 10 0,2-6 7,-1-1 0,0 0 0,0-1 0,-1 0 0,0 0 0,-1-1 0,1 0 0,-1-1 0,-15 6 0,24-12-229,-9 5 262,0-1 1,-1 0 0,-21 5 0,6-11-5765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071"/>
    </inkml:context>
    <inkml:brush xml:id="br0">
      <inkml:brushProperty name="width" value="0.025" units="cm"/>
      <inkml:brushProperty name="height" value="0.025" units="cm"/>
    </inkml:brush>
  </inkml:definitions>
  <inkml:trace contextRef="#ctx0" brushRef="#br0">52 94 11563,'-2'9'2840,"-16"53"1457,11-43-3155,1 0-1,1 0 1,0 0-1,2 0 1,-2 30 0,5-48-1116,0 0 0,0 0 1,0 0-1,0 0 1,0 0-1,0 0 1,0 0-1,0-1 1,1 1-1,-1 0 0,0 0 1,1 0-1,-1 0 1,1-1-1,-1 1 1,1 0-1,-1 0 1,1-1-1,0 1 0,-1 0 1,1-1-1,0 1 1,-1-1-1,1 1 1,0-1-1,0 1 1,0-1-1,1 1 0,0 0 17,0-1 0,0 0-1,1 0 1,-1 0 0,0 0-1,0 0 1,1 0 0,-1-1-1,0 1 1,0-1 0,4-1-1,1 0 45,1-2-1,-1 1 1,0-1-1,0 0 1,0 0-1,6-6 1,-5 1-69,0 0 0,0-1 0,-1 1 0,0-1 0,-1-1 0,0 1 0,-1-1 0,0 0 0,0-1 0,3-15 0,-6 22-19,-1-1 0,1 0 0,-1 0 0,0 0-1,-1 0 1,1 0 0,-1 0 0,0 0 0,-1 0-1,1 0 1,-1 1 0,0-1 0,-1 0 0,0 0-1,0 1 1,0-1 0,0 0 0,-1 1 0,0 0-1,0 0 1,0 0 0,-7-8 0,9 12-2,1 0 1,-1 1 0,0-1-1,0 0 1,0 0 0,0 0-1,1 0 1,-1 1 0,0-1-1,0 0 1,0 1 0,-1-1 0,1 1-1,0-1 1,0 1 0,0 0-1,0-1 1,0 1 0,-1 0-1,1 0 1,0 0 0,0 0-1,0 0 1,-1 0 0,1 0-1,0 0 1,0 0 0,0 1-1,0-1 1,0 0 0,-1 1-1,1-1 1,0 1 0,0-1-1,0 1 1,0 0 0,0-1-1,0 1 1,0 0 0,0 0-1,1-1 1,-1 1 0,0 0-1,0 0 1,1 0 0,-1 0-1,0 0 1,1 0 0,-1 0-1,1 1 1,0-1 0,-1 0-1,1 0 1,0 0 0,0 0-1,-1 0 1,1 1 0,0 0-1,-1 2-2,1-1 0,-1 0-1,0 1 1,1-1-1,0 1 1,0-1 0,0 1-1,0-1 1,1 1-1,-1-1 1,1 1-1,0-1 1,0 0 0,0 1-1,0-1 1,0 0-1,1 0 1,0 0 0,0 0-1,2 4 1,3-3 9,-1-1 1,1 1 0,0-1-1,0 0 1,0-1-1,0 1 1,1-1-1,-1-1 1,1 1 0,-1-2-1,1 1 1,0-1-1,13-1 1,-11 1 1,1-1 1,-1 0-1,0-1 1,0 0-1,0-1 0,-1 0 1,1 0-1,-1-1 1,18-10-1,6-15-7,-32 28-8,1 0-1,-1-1 1,0 1-1,0-1 0,0 1 1,0-1-1,0 0 0,0 1 1,0-1-1,-1 0 0,1 0 1,-1 0-1,1 1 1,-1-1-1,0 0 0,0 0 1,1 0-1,-1 0 0,-1 0 1,1-2-1,-1 3 4,1 0 0,-1 1-1,1-1 1,-1 0 0,0 0 0,0 1-1,1-1 1,-1 0 0,0 1 0,0-1-1,0 1 1,0-1 0,0 1 0,0-1-1,0 1 1,1 0 0,-1-1 0,0 1 0,0 0-1,0 0 1,-1 0 0,1 0 0,0 0-1,0 0 1,0 0 0,0 0 0,0 0-1,0 0 1,0 1 0,0-1 0,0 0-1,0 1 1,1-1 0,-1 1 0,0-1-1,0 1 1,0-1 0,-1 2 0,-37 21-34,30-14 36,0 0 0,0 0 1,1 1-1,0 0 0,-11 18 0,17-24 25,0 0 1,-1 0-1,1 0 1,0 1-1,1-1 1,-1 0-1,1 1 1,0-1-1,0 1 0,0-1 1,1 1-1,0 0 1,0-1-1,0 1 1,0-1-1,1 1 1,-1 0-1,3 7 1,-2-11-10,0 1 0,1-1 1,-1 0-1,0 0 0,0 0 1,1 0-1,-1 0 0,0 0 1,1 0-1,-1 0 0,1 0 1,-1-1-1,1 1 0,0-1 1,-1 1-1,1-1 0,0 1 1,-1-1-1,1 0 0,0 0 1,-1 0-1,3 0 0,40-3 148,-28-1-142,0-1 1,0 0 0,0-1-1,-1 0 1,0-1 0,0-1-1,25-18 1,-18 10-2,-1 0 0,-1-2 0,0-1 0,18-21 1,-34 35-20,1 0-11,-1 0 0,0 0 1,0-1-1,0 1 1,0-1-1,-1 0 0,0 0 1,0 0-1,1-7 0,-17 24-248,2 2 299,1 0 1,0 1 0,1 0-1,1 0 1,0 1-1,1 0 1,1 1 0,0-1-1,1 1 1,0 0-1,2 0 1,-3 25 0,5-39-28,1 0 1,0 0 0,0-1-1,0 1 1,1 0 0,-1 0-1,0-1 1,1 1-1,-1 0 1,1-1 0,-1 1-1,1 0 1,0-1 0,-1 1-1,1-1 1,0 1 0,0-1-1,0 1 1,1-1 0,-1 0-1,0 1 1,0-1 0,1 0-1,-1 0 1,1 0-1,-1 0 1,1 0 0,-1 0-1,1-1 1,-1 1 0,1-1-1,0 1 1,-1-1 0,1 1-1,0-1 1,0 0 0,-1 0-1,1 1 1,0-2 0,0 1-1,-1 0 1,1 0-1,0 0 1,0-1 0,1 0-1,3 0-319,-1 0 0,0-1 0,-1 0 0,1 1 1,0-2-1,0 1 0,-1-1 0,1 1 0,-1-1 0,0 0 0,0-1 0,0 1 0,0-1 0,5-7 0,6-19-5308,-4-8-3758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481"/>
    </inkml:context>
    <inkml:brush xml:id="br0">
      <inkml:brushProperty name="width" value="0.025" units="cm"/>
      <inkml:brushProperty name="height" value="0.025" units="cm"/>
    </inkml:brush>
  </inkml:definitions>
  <inkml:trace contextRef="#ctx0" brushRef="#br0">53 1 19026,'0'0'1196,"-7"8"256,6-7-1459,-33 43 1910,33-43-1864,0 0 0,1 0 0,-1 0 1,0 0-1,1 0 0,-1 1 0,0-1 1,1 0-1,0 0 0,-1 1 0,1-1 1,0 0-1,0 1 0,-1-1 0,1 0 1,0 1-1,0-1 0,1 0 0,-1 1 1,0-1-1,0 0 0,1 1 0,-1-1 1,0 0-1,1 0 0,0 1 0,-1-1 1,1 0-1,0 0 0,-1 0 0,1 0 1,0 0-1,0 0 0,0 0 0,0 0 1,0 0-1,0 0 0,0 0 0,0-1 1,0 1-1,1 0 0,-1-1 0,0 1 1,2 0-1,9 2-604,1 0 0,-1-1 0,0-1 0,1 0 0,18-1 0,-19 0-473,-1 0 1,1 1 0,0 0-1,0 0 1,20 7 0,-31-8 1103,0 1 0,1 0 1,-1-1-1,0 1 1,0 0-1,0 0 1,0 0-1,0 0 1,0 0-1,0 0 1,0 0-1,-1 0 1,1 1-1,0-1 1,0 0-1,-1 0 1,1 1-1,-1-1 1,0 0-1,1 1 0,-1-1 1,0 0-1,0 1 1,1-1-1,-1 1 1,0-1-1,0 0 1,-1 1-1,1-1 1,0 1-1,-1 1 1,-14 46 3206,12-40-3052,-4 12 230,0 1 0,2 0 0,1 1 0,0-1 0,2 1 0,0 0 1,3 34-1,5-39-366,-5-18-74,-1 1 0,0-1 0,1 1 0,-1-1 0,0 0 0,0 1 0,1-1 0,-1 1 1,0-1-1,0 1 0,0-1 0,1 1 0,-1-1 0,0 1 0,0-1 0,0 1 0,0-1 0,0 1 0,0-1 1,0 1-1,0-1 0,0 1 0,0-1 0,-1 1 0,1-1 0,0 1 0,0-1 0,0 1 0,-1-1 1,1 1-1,0-1 0,0 1 0,-1-1 0,1 0 0,0 1 0,-1-1 0,1 0 0,-1 1 0,1-1 0,0 0 1,-1 1-1,1-1 0,-1 0 0,1 0 0,-1 1 0,1-1 0,-1 0 0,1 0 0,-1 0 0,1 0 1,-2 0-1,-30 16 176,17-8-379,0-1 1,0-1-1,0 0 1,0-1-1,-1 0 1,-28 3-1,41-7-341,3-1 439,0 0 0,0 0 0,0 0 0,0 0 0,-1 0 0,1 0 0,0 0 0,0 0 0,-1 0 0,1 0 0,0 0 0,0 0 0,0 0 0,-1 0 0,1 0 0,0 0 0,0 0 0,0 0 0,-1 0 0,1 0 0,0 0 0,0 0 0,0 0 0,-1 0 0,1-1 0,0 1 0,0 0 0,0 0 0,0 0 0,-1 0 0,1 0 0,0-1 0,0 1 0,0 0 0,0 0 0,0 0 0,0 0 0,0-1 0,-1 1 0,1 0 0,0 0 0,0 0 0,0-1 0,0 1 0,0 0 0,0 0 0,0 0 0,0-1 0,0 1 0,0 0 0,0 0 0,0-1 0,0 1 0,0 0 0,0 0 0,0 0 0,1-1 0,-1 1 0,0 0 0,0 0 0,4-17-6312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6.824"/>
    </inkml:context>
    <inkml:brush xml:id="br0">
      <inkml:brushProperty name="width" value="0.025" units="cm"/>
      <inkml:brushProperty name="height" value="0.025" units="cm"/>
    </inkml:brush>
  </inkml:definitions>
  <inkml:trace contextRef="#ctx0" brushRef="#br0">129 118 17328,'0'0'8195,"-11"-4"-7475,-33-12-421,41 14-347,0 0 0,0 0 0,0 0 0,0 0-1,1 0 1,-1-1 0,0 0 0,1 1 0,0-1-1,0 0 1,0 0 0,0 0 0,0 0-1,0 0 1,1-1 0,-1 1 0,1-1 0,0 1-1,0-1 1,1 1 0,-1-1 0,1 1 0,-1-1-1,1-3 1,-1-5-877,-4 4 463,-1 20 417,-2 22 269,6-18 10,-1 4 300,1 1 1,1 0-1,3 41 0,-2-58-468,0 0 1,1 0-1,0 0 1,0 1-1,0-2 0,0 1 1,1 0-1,-1 0 1,1 0-1,0-1 1,0 1-1,0-1 0,1 1 1,-1-1-1,1 0 1,0 0-1,0 0 1,0 0-1,0-1 0,0 1 1,1-1-1,-1 0 1,1 0-1,0 0 1,-1 0-1,7 2 0,5-1-102,1 0-1,-1-1 1,0-1-1,1 0 1,17-2-1,-19 0-1009,-1 0 0,1-1 0,16-6-1,14-10-5418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8.287"/>
    </inkml:context>
    <inkml:brush xml:id="br0">
      <inkml:brushProperty name="width" value="0.025" units="cm"/>
      <inkml:brushProperty name="height" value="0.025" units="cm"/>
    </inkml:brush>
  </inkml:definitions>
  <inkml:trace contextRef="#ctx0" brushRef="#br0">20 305 14606,'0'0'5402,"-4"11"-4532,0-1-708,1 1-1,1 0 1,0-1 0,0 1-1,1 0 1,0 0-1,1 1 1,0-1-1,2 13 1,-1-19-118,0 0 0,0 0 0,0 0 0,1 0 0,-1 0 0,1 0 0,1 0 0,-1 0 0,1-1 0,-1 1 1,1-1-1,0 0 0,1 0 0,-1 0 0,1 0 0,0-1 0,0 1 0,0-1 0,0 0 0,1 0 0,-1 0 0,1-1 1,0 0-1,5 2 0,-2-1 61,0-1 1,0-1-1,0 0 0,0 0 1,0 0-1,0-1 1,1 0-1,-1-1 1,0 0-1,0 0 1,0-1-1,0 0 0,0 0 1,10-5-1,-13 5-75,-1 0-1,0 0 0,1 0 0,-1-1 1,0 0-1,-1 1 0,1-1 1,0-1-1,-1 1 0,1 0 1,-1-1-1,0 0 0,-1 0 1,1 0-1,0 0 0,-1 0 0,0 0 1,0-1-1,0 1 0,-1-1 1,0 1-1,1-1 0,-1 0 1,-1 1-1,1-8 0,-1 10-36,0 0 0,0 0 0,-1 0 0,1 0 0,-1 0 0,1 0 0,-1 0 0,0 0 0,0 0 0,0 0 1,0 0-1,0 1 0,0-1 0,0 0 0,-1 1 0,1-1 0,0 1 0,-1-1 0,0 1 0,1 0 0,-4-2 0,1 0-94,0 1 1,0 0-1,0 1 1,0-1-1,-1 1 0,1 0 1,0 0-1,-1 0 1,1 0-1,-7 1 1,7 0-79,0 0 1,0 0-1,-1 0 1,1 1-1,0 0 1,0 0-1,0 0 1,0 0-1,0 1 1,0 0-1,-4 2 1,6-3 36,1 0 0,-1 0 0,0 1 0,1-1 1,-1 0-1,1 1 0,-1 0 0,1-1 1,0 1-1,0 0 0,0 0 0,-1-1 1,2 1-1,-1 0 0,0 0 0,0 0 0,1 0 1,-1 0-1,1 1 0,0-1 0,-1 0 1,1 2-1,1-2-16,-1-1 0,1 1 0,-1-1 1,1 1-1,0-1 0,0 0 0,0 1 0,0-1 1,0 0-1,0 0 0,0 0 0,0 1 0,0-1 0,0 0 1,1-1-1,-1 1 0,0 0 0,1 0 0,-1 0 1,1-1-1,-1 1 0,1-1 0,-1 1 0,1-1 1,-1 0-1,1 1 0,-1-1 0,1 0 0,-1 0 0,1 0 1,0 0-1,1-1 0,61-3-4019,-42-1 3373,-1 0 1,1-2-1,-1-1 0,0 0 1,36-22-1,-33 16 1871,0-2 0,-1 0 0,-1-2 0,26-25 0,-32 19 1948,-15 15 167,-13 14-1142,0 6-1840,0 0 1,0 1-1,1 0 1,0 1-1,1 1 1,1-1-1,0 1 1,1 1-1,1 0 1,0 0-1,1 0 1,0 1-1,1 0 1,1 0-1,-2 17 1,6-31-171,-1 1 0,1 0 0,-1-1 0,1 1 0,0-1 0,0 1 0,0 0 0,1-1-1,-1 1 1,1-1 0,-1 1 0,1-1 0,0 1 0,0-1 0,0 1 0,0-1 0,0 0 0,1 1 0,-1-1 0,1 0 0,3 4 0,-3-5-12,1 1 1,-1-1-1,1 0 1,-1 0-1,1 0 1,-1-1-1,1 1 1,0 0-1,0-1 1,-1 0-1,1 0 1,0 0-1,0 0 1,0 0-1,-1 0 1,1-1-1,3 0 1,5-2 12,1 0 1,0-1-1,-1-1 1,0 0 0,0-1-1,0 0 1,0 0-1,9-9 1,-4 2-2,-2-1-1,0 0 1,20-27-1,-28 33-21,-1 0-1,0 0 1,0 0-1,-1 0 0,0-1 1,-1 1-1,1-1 0,-2 0 1,4-19-1,-6 27-9,1 1 0,-1-1-1,0 0 1,0 0 0,1 0 0,-1 0 0,0 0-1,0 0 1,0 0 0,0 0 0,-1 0 0,1 1-1,0-1 1,0 0 0,0 0 0,-1 0 0,1 0 0,0 0-1,-1 0 1,1 1 0,-1-1 0,1 0 0,-1 0-1,1 1 1,-1-1 0,0 0 0,1 1 0,-1-1-1,0 0 1,1 1 0,-1-1 0,0 1 0,0-1-1,0 1 1,1 0 0,-1-1 0,0 1 0,0 0-1,0 0 1,0-1 0,0 1 0,0 0 0,0 0-1,0 0 1,1 0 0,-1 0 0,0 0 0,0 0-1,0 1 1,0-1 0,0 0 0,0 0 0,0 1-1,1-1 1,-1 0 0,0 1 0,0-1 0,-1 2-1,-3 0-18,1 0 0,-1 1 0,1-1 0,0 1-1,0 0 1,0 0 0,0 1 0,0-1 0,-5 7-1,8-8 21,0-1-1,0 1 0,0-1 1,0 1-1,0-1 1,0 1-1,0 0 0,0 0 1,1-1-1,-1 1 0,1 0 1,-1 0-1,1 0 0,0-1 1,0 1-1,0 0 1,0 0-1,0 0 0,0 0 1,0 0-1,0-1 0,1 1 1,-1 0-1,2 3 0,-1-4 6,1 0 0,-1 1 0,1-1 0,0 0 0,0 0 0,-1 0 0,1 0 0,0-1 0,0 1 0,0 0 0,0-1 0,0 1 0,0-1-1,0 0 1,0 1 0,0-1 0,0 0 0,3-1 0,7 1 33,0-2 0,0 1 0,1-2 1,-1 1-1,-1-2 0,15-5 0,13-10-111,-1-2 0,-1-1 0,-1-2-1,0-2 1,-2-1 0,-2-2 0,0-1 0,51-63 0,-80 89 54,-1 1 12,0 1-1,0-1 1,0 1-1,0-1 0,-1 0 1,1 0-1,-1 0 0,1 1 1,-1-1-1,0-1 1,1-4-1,-3 8 5,1-1 1,0 1 0,-1-1-1,1 1 1,0-1-1,-1 1 1,1 0-1,0-1 1,-1 1-1,1 0 1,-1-1-1,1 1 1,-1 0-1,1-1 1,-1 1-1,1 0 1,-1 0-1,1 0 1,-1-1-1,1 1 1,-1 0-1,1 0 1,-1 0-1,1 0 1,-1 0 0,1 0-1,-1 0 1,1 0-1,-1 0 1,0 0-1,1 0 1,-1 1-1,1-1 1,-1 0-1,1 0 1,-1 0-1,1 1 1,-1-1-1,1 0 1,0 1-1,-2 0 1,-24 10-38,10-1 120,0 2 1,0 0-1,1 0 0,1 2 1,0 0-1,-14 19 0,21-25 83,1 1 0,0 0 0,0 0-1,1 1 1,0-1 0,0 1 0,1 1 0,1-1-1,0 0 1,0 1 0,1-1 0,-2 20 0,5-25-148,-1 0 0,1 0 1,1-1-1,-1 1 1,1 0-1,-1 0 1,1 0-1,1-1 1,-1 0-1,1 1 0,0-1 1,0 0-1,0 0 1,0 0-1,1 0 1,-1-1-1,1 0 1,0 1-1,0-1 0,0-1 1,1 1-1,-1-1 1,1 1-1,-1-1 1,10 2-1,2 2-18,0-1 0,1 0 0,-1-1 0,1-1 0,0-1 0,25 1 0,-36-4 15,0 0 1,0 0 0,0 0 0,0-1 0,0 0-1,0 0 1,0 0 0,-1-1 0,1 0 0,-1 0 0,0 0-1,0-1 1,0 0 0,0 0 0,0 0 0,-1-1-1,0 1 1,5-7 0,8-12 18,-1-1 0,22-42 0,-26 43-45,0 3-34,-2 0 0,0 0 1,-1-1-1,-2-1 0,0 1 1,-1-1-1,-1-1 0,2-24 1,-7 46 41,1 1 0,-1-1 0,0 1 0,0 0 1,0-1-1,0 1 0,0-1 0,0 1 0,0-1 0,0 1 1,0-1-1,0 1 0,0-1 0,0 1 0,0-1 0,-1 1 1,1-1-1,0 1 0,0-1 0,0 1 0,-1 0 0,1-1 0,0 1 1,-1-1-1,1 1 0,0 0 0,-1-1 0,1 1 0,0 0 1,-1-1-1,1 1 0,-1 0 0,1 0 0,0-1 0,-1 1 1,0 0-1,-18 9-204,-15 26 29,22-18 171,0 1 0,2 0 0,0 1 0,1 1 0,-8 23 0,13-30 50,0 0 1,1 1 0,1-1-1,0 1 1,1-1 0,0 1 0,1 0-1,0-1 1,3 18 0,-2-27-47,0 0 0,0-1 0,0 1 0,1-1 0,-1 1 0,1-1 0,0 1 0,-1-1 0,2 0 0,-1 0 1,0 0-1,1 0 0,-1-1 0,1 1 0,0 0 0,0-1 0,0 0 0,0 0 0,0 0 0,6 2 0,-3-1-332,0-1-1,1 0 0,0 0 1,0 0-1,-1-1 1,1 0-1,0-1 1,0 1-1,0-2 0,10 0 1,35-8-5090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8.846"/>
    </inkml:context>
    <inkml:brush xml:id="br0">
      <inkml:brushProperty name="width" value="0.025" units="cm"/>
      <inkml:brushProperty name="height" value="0.025" units="cm"/>
    </inkml:brush>
  </inkml:definitions>
  <inkml:trace contextRef="#ctx0" brushRef="#br0">73 0 10602,'0'20'3344,"-2"-1"1,-7 38-1,-16 35 420,16-64-3239,1 0 0,2 0-1,1 0 1,-3 47 0,7-72-514,1 0 0,0 0 0,0 0 0,1-1 0,-1 1 0,1 0 0,-1 0 0,1 0 0,0-1 0,0 1 0,0 0 0,0-1 0,0 1 0,1-1 0,-1 1 0,1-1 0,0 0 0,-1 0 0,1 0 0,4 3 0,-4-3 1,1-1 0,-1 0-1,1 0 1,0 0 0,0-1 0,-1 1 0,1-1 0,0 1-1,0-1 1,0 0 0,0 0 0,-1 0 0,1-1-1,0 1 1,0-1 0,0 1 0,-1-1 0,1 0 0,0 0-1,-1 0 1,4-2 0,19-11 21,-1-2 0,-1 0 0,0-1 0,-1-2 0,0 0 0,26-33 0,-11 15 8,-30 29-96,58-61 196,-60 63-241,0 0 0,-1 0 0,0-1 0,0 1 0,-1-1 1,1 0-1,-1 0 0,-1 0 0,4-14 0,-6 20-40,0 1-1,0-1 0,0 0 0,1 1 1,-1-1-1,-1 0 0,1 1 0,0-1 1,0 1-1,0-1 0,0 0 0,0 1 1,-1-1-1,1 1 0,0-1 0,0 1 1,-1-1-1,1 0 0,0 1 0,-1 0 1,1-1-1,-1 1 0,1-1 0,0 1 1,-1-1-1,1 1 0,-1 0 0,1-1 1,-1 1-1,0 0 0,1-1 0,-1 1 1,1 0-1,-1 0 0,0 0 0,1 0 1,-1-1-1,1 1 0,-1 0 0,0 0 1,-18-4-6645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9.193"/>
    </inkml:context>
    <inkml:brush xml:id="br0">
      <inkml:brushProperty name="width" value="0.025" units="cm"/>
      <inkml:brushProperty name="height" value="0.025" units="cm"/>
    </inkml:brush>
  </inkml:definitions>
  <inkml:trace contextRef="#ctx0" brushRef="#br0">11 0 15887,'0'0'2659,"-11"49"-513,11-28-449,0-3-287,11-4-514,9 0-607,4-5-225,6-5-481,4-4-1729,3 0-1057,-7-13-2306,4-6-6150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39.636"/>
    </inkml:context>
    <inkml:brush xml:id="br0">
      <inkml:brushProperty name="width" value="0.025" units="cm"/>
      <inkml:brushProperty name="height" value="0.025" units="cm"/>
    </inkml:brush>
  </inkml:definitions>
  <inkml:trace contextRef="#ctx0" brushRef="#br0">189 53 14221,'0'0'4656,"-8"-2"-3712,3 1-942,0 0-1,0 0 0,-1 0 1,1 1-1,0-1 0,0 1 1,0 0-1,-1 1 0,1 0 1,0-1-1,0 2 0,0-1 1,0 0-1,0 1 0,0 0 1,0 0-1,1 1 0,-1-1 1,1 1-1,-1 0 0,1 0 1,0 1-1,-5 5 0,-31 36 146,37-42-102,1 0-1,0 0 1,0 0 0,1 0-1,-1 1 1,1-1 0,0 0-1,-1 1 1,1 0 0,1-1-1,-1 1 1,1-1 0,-1 1 0,1 4-1,1-8-27,-1 1 0,1-1 0,0 1 0,0 0 0,-1-1 0,1 0 0,0 1 0,0-1 0,0 1 0,-1-1 0,1 0 0,0 1 0,0-1 0,0 0 1,0 0-1,0 0 0,0 0 0,0 0 0,-1 0 0,1 0 0,0 0 0,0 0 0,0 0 0,0 0 0,0-1 0,1 1 0,27-6 388,0-6-230,-1-2 1,52-32-1,5-2-140,-72 41-17,0 0 65,1 0 0,0 1 0,0 0-1,0 1 1,1 1 0,23-5-1,-38 9-44,1 0 0,0 0 0,0 0-1,0 0 1,0 0 0,0 1-1,-1-1 1,1 0 0,0 0 0,0 0-1,0 1 1,-1-1 0,1 0-1,0 1 1,0-1 0,-1 1-1,1-1 1,0 1 0,-1-1 0,1 1-1,0 0 1,-1-1 0,1 1-1,-1 0 1,1-1 0,-1 1 0,1 0-1,-1 0 1,0-1 0,1 1-1,-1 0 1,0 0 0,0 0-1,0 0 1,1-1 0,-1 1 0,0 0-1,0 0 1,0 1 0,-4 42 634,1-22-360,3-21-291,1-1-1,-1 1 1,1-1-1,-1 1 1,1-1-1,-1 0 1,1 1-1,-1-1 1,1 0-1,0 1 1,-1-1-1,1 0 1,-1 0-1,1 0 1,0 1-1,-1-1 1,1 0-1,0 0 1,-1 0-1,1 0 1,0 0-1,-1 0 1,1 0-1,0-1 1,-1 1-1,1 0 1,0 0-1,-1 0 1,1-1-1,0 1 1,-1 0-1,1-1 1,-1 1-1,2-1 1,25-10 100,-4-1-304,0 0 0,2 2 0,-1 0 0,1 2 0,0 1 1,0 1-1,28-3 0,-52 9 170,0-1-1,1 1 1,-1 0 0,0 0 0,0 0 0,1 0-1,-1 0 1,0 1 0,0-1 0,1 0-1,-1 0 1,0 1 0,0-1 0,0 1 0,1-1-1,-1 1 1,0 0 0,0-1 0,0 1-1,0 0 1,0 0 0,0 0 0,-1 0 0,1 0-1,0 0 1,0 0 0,0 1 0,0 1 27,0-1 1,-1 1 0,1-1 0,-1 1 0,0-1-1,0 1 1,0-1 0,0 1 0,0-1 0,0 1-1,-1-1 1,-1 5 0,-2 6 166,-1 0-1,0 0 1,-13 21-1,17-32-160,-3 4 73,0 1-1,1-1 1,0 1-1,0-1 1,0 1-1,-1 8 1,20-18 707,11-14-799,-1-1-1,31-27 0,38-26-1714,-83 63 1409,32-19-696,-41 26 969,-1 0 0,1-1 0,-1 1 0,0 1-1,1-1 1,0 0 0,-1 0 0,1 1 0,0 0-1,-1-1 1,1 1 0,0 0 0,-1 0 0,4 1 0,-5 0 57,0-1 0,0 1 0,-1 0 0,1 0 0,-1 0 0,1 0 0,-1-1 0,1 1 0,-1 0 1,1 0-1,-1 0 0,0 0 0,1 0 0,-1 0 0,0 0 0,0 0 0,0 0 0,0 0 1,0 0-1,0 0 0,0 1 0,0-1 0,0 0 0,-1 1 0,-5 27 677,-11 13-30,13-35-497,0 0-1,1 0 0,0 1 1,1 0-1,0-1 1,0 1-1,0 0 0,0 10 1,3-18-172,-1 1 0,0-1 0,1 1 0,-1 0 1,0-1-1,1 1 0,-1-1 0,1 1 0,-1-1 0,1 0 0,-1 1 1,1-1-1,-1 0 0,1 1 0,-1-1 0,1 0 0,0 1 0,-1-1 0,1 0 1,-1 0-1,1 0 0,0 0 0,-1 1 0,1-1 0,0 0 0,-1 0 1,1 0-1,0 0 0,-1-1 0,1 1 0,0 0 0,-1 0 0,1 0 1,-1 0-1,1-1 0,0 1 0,-1 0 0,1-1 0,-1 1 0,1 0 0,0-1 1,29-12-1198,31-29-6350,-27 14-308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0.060"/>
    </inkml:context>
    <inkml:brush xml:id="br0">
      <inkml:brushProperty name="width" value="0.025" units="cm"/>
      <inkml:brushProperty name="height" value="0.025" units="cm"/>
    </inkml:brush>
  </inkml:definitions>
  <inkml:trace contextRef="#ctx0" brushRef="#br0">122 1 19859,'-9'8'1623,"-5"3"-1135,-42 38 1628,51-44-1881,0 0 0,1 1 0,-1-1 0,1 1 0,0-1 0,1 1 0,-1 1 0,-4 10 0,8-17-222,0 1 1,0-1 0,0 0-1,0 1 1,0-1 0,0 0-1,0 1 1,0-1 0,0 0-1,0 1 1,0-1-1,0 0 1,0 1 0,0-1-1,1 0 1,-1 1 0,0-1-1,0 0 1,0 1 0,0-1-1,1 0 1,-1 1 0,0-1-1,0 0 1,1 0-1,-1 1 1,0-1 0,0 0-1,1 0 1,-1 0 0,0 0-1,1 1 1,-1-1 0,0 0-1,1 0 1,-1 0-1,20 3 145,19-7-196,-21-1-393,0-2-1,0 0 0,-1 0 0,20-13 0,-23 12 135,-1 1 0,1 0-1,0 1 1,0 1 0,1 0-1,0 1 1,19-4 0,-34 8 350,0 1 0,1-1 1,-1 0-1,0 0 0,1 0 0,-1 0 1,1 0-1,-1 0 0,0 0 0,1 0 1,-1 1-1,0-1 0,1 0 0,-1 0 1,0 1-1,0-1 0,1 0 0,-1 0 1,0 1-1,1-1 0,-1 0 0,0 1 1,0-1-1,0 0 0,1 1 0,-1-1 1,0 0-1,0 1 0,0-1 0,0 0 1,0 1-1,0-1 0,0 0 0,0 1 1,0-1-1,0 1 0,0-1 0,0 0 1,0 1-1,0-1 0,0 1 1,0-1-1,0 0 0,0 1 0,0-1 1,-1 0-1,1 1 0,0-1 0,0 0 1,0 1-1,-1-1 0,1 0 0,0 0 1,0 1-1,-1-1 0,1 0 0,0 0 1,-1 1-1,1-1 0,-18 26 680,16-23-577,-2 2-86,2-3-57,1 0 1,-1 0 0,1-1 0,0 1 0,0 0 0,0 0 0,0 0 0,0 0 0,0 1 0,0-1 0,1 0 0,-1 4 0,3-6 8,1 1 1,-1-1 0,1 0 0,-1 0 0,1 0 0,-1 0 0,1 0 0,-1 0-1,1-1 1,-1 0 0,0 1 0,1-1 0,3-2 0,26-10-539,39-23 1,-55 25-105,2 2 0,-1 0 0,1 1 1,0 0-1,1 2 0,0 0 0,0 1 1,25-3-1,-43 8 675,-1 0 0,1 0 1,-1 0-1,1 0 0,-1 0 1,1 0-1,0 0 0,-1 0 0,1 0 1,-1 0-1,1 0 0,-1 0 0,1 0 1,-1 1-1,1-1 0,-1 0 0,1 0 1,-1 1-1,1-1 0,-1 0 1,1 1-1,-1-1 0,1 0 0,-1 1 1,0-1-1,1 1 0,-1-1 0,1 0 1,-1 1-1,0-1 0,0 1 0,1-1 1,-1 1-1,0 0 0,-5 22 1742,-24 19-152,17-28-1657,8-10-145,0 0 1,0 0-1,1 0 1,-1 0-1,1 1 1,0 0-1,0-1 1,1 1-1,-1 0 1,1 0-1,-2 8 1,20-30-20237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7.766"/>
    </inkml:context>
    <inkml:brush xml:id="br0">
      <inkml:brushProperty name="width" value="0.035" units="cm"/>
      <inkml:brushProperty name="height" value="0.035" units="cm"/>
    </inkml:brush>
  </inkml:definitions>
  <inkml:trace contextRef="#ctx0" brushRef="#br0">9 162 15763,'-9'-40'1281,"12"40"-1250,0 1 0,0 0 0,0 0 0,-1 0-1,1 0 1,-1 0 0,1 0 0,3 3 0,22 12 87,106 53 337,-114-60-406,1-2 0,0 0 0,0-1-1,0-2 1,24 3 0,-17-5-8,0-1 0,1-2 0,32-4 0,86-21 41,-65 10-49,970-108 136,-880 115-188,76-6 318,-178 7 142,104-25 1,-147 26-324,-15 3-98,0 0 0,0 2 0,0-1 0,0 1 1,1 1-1,17 0 0,-29 1-58,1 1 0,-1-1 0,1 0 1,-1 1-1,0-1 0,1 1 0,-1-1 1,0 1-1,1-1 0,-1 1 0,0 0 1,0 0-1,0 0 0,0 0 0,1 0 1,-1 0-1,0 0 0,-1 0 0,1 0 1,0 0-1,0 0 0,0 1 0,-1-1 1,1 0-1,-1 0 0,1 1 1,-1-1-1,1 1 0,-1-1 0,0 0 1,0 1-1,0-1 0,0 1 0,0-1 1,0 1-1,0-1 0,0 0 0,0 1 1,-1-1-1,1 1 0,0-1 0,-2 2 1,-7 14-266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0.911"/>
    </inkml:context>
    <inkml:brush xml:id="br0">
      <inkml:brushProperty name="width" value="0.025" units="cm"/>
      <inkml:brushProperty name="height" value="0.025" units="cm"/>
    </inkml:brush>
  </inkml:definitions>
  <inkml:trace contextRef="#ctx0" brushRef="#br0">106 141 3171,'-8'1'59,"8"-1"-108,-17 2-43,-29 11 6374,43-12-5659,0 0 0,1 1 0,-1-1 0,1 0 0,-1 1-1,1-1 1,0 1 0,0 0 0,-1 0 0,1 0 0,-2 3 0,3-4-409,1 0-1,-1 0 1,1 0 0,0 0-1,-1 1 1,1-1-1,0 0 1,0 0 0,-1 0-1,1 1 1,0-1-1,0 0 1,0 0 0,0 0-1,1 1 1,-1-1-1,0 0 1,0 0 0,1 0-1,-1 0 1,1 1-1,-1-1 1,1 0 0,-1 0-1,1 0 1,0 0-1,1 2 1,1-1-55,-1 0-1,1 0 1,-1 0 0,1 0 0,0-1 0,0 1-1,0-1 1,0 1 0,0-1 0,0 0-1,0 0 1,1 0 0,-1-1 0,0 1 0,0-1-1,5 0 1,58-2 612,-48-1-704,0-1 0,0 0 0,-1-2 0,0 0 0,0-1 0,27-15 0,-31 15-104,0-1-1,-1 0 1,0-1 0,-1 0-1,0-1 1,0 0 0,-1 0 0,16-23-1,-24 31 8,-1 0-1,1-1 0,-1 1 1,0-1-1,1 1 1,-1-1-1,-1 1 0,1-1 1,0 1-1,-1-1 0,1 0 1,-1 1-1,0-1 0,0 0 1,0 0-1,0 1 1,-1-6-1,0 7 9,0-1 0,1 1 0,-1-1 0,0 1 0,0-1 1,-1 1-1,1 0 0,0-1 0,0 1 0,-1 0 0,1 0 0,-1 0 0,1 0 0,-1 0 1,1 0-1,-1 0 0,0 1 0,1-1 0,-1 0 0,0 1 0,0 0 0,1-1 0,-1 1 1,0 0-1,0 0 0,-2 0 0,-8 0-13,-1 1 0,1 0 0,0 1 0,-1 0 0,1 1 0,0 1 0,1 0 0,-1 0-1,1 1 1,-1 0 0,2 1 0,-1 1 0,-15 11 0,12-7 51,0 0 0,0 1 0,1 1 0,1 0 0,0 1 0,0 0 0,2 1 0,-16 27 0,24-40 6,1 1 0,-1 0 0,1 0 0,0 0 1,0 0-1,0 0 0,0 0 0,0 1 0,1-1 0,-1 0 0,1 0 0,0 1 0,0-1 1,0 0-1,0 1 0,1-1 0,-1 0 0,2 3 0,-1-3-8,1-1-1,0-1 1,-1 1 0,1 0-1,0 0 1,0-1 0,0 1-1,0-1 1,0 1-1,1-1 1,-1 0 0,0 0-1,1 0 1,-1 0 0,0 0-1,1 0 1,-1-1 0,1 0-1,-1 1 1,1-1-1,0 0 1,-1 0 0,4 0-1,16-1 26,1 0-1,0-2 0,0 0 1,-1-1-1,0-2 1,0 0-1,22-10 0,147-72-777,17-30-670,-249 169 2930,2-13-976,27-28-331,1 0 0,0 1 0,1 0 0,0 0 0,1 1 0,0 0 1,1 1-1,-9 18 0,17-31-207,0 0 1,0 0-1,0 1 1,0-1-1,0 0 1,0 0 0,0 1-1,0-1 1,0 0-1,0 0 1,0 1-1,0-1 1,0 0-1,0 0 1,0 1 0,0-1-1,0 0 1,0 0-1,0 1 1,1-1-1,-1 0 1,0 0-1,0 0 1,0 1 0,0-1-1,1 0 1,-1 0-1,0 0 1,0 0-1,0 1 1,0-1-1,1 0 1,-1 0 0,0 0-1,0 0 1,1 0-1,-1 0 1,0 0-1,0 0 1,1 0-1,-1 1 1,0-1 0,0 0-1,1 0 1,-1 0-1,0 0 1,0-1-1,1 1 1,-1 0-1,17-1 38,-16 1-24,25-7-303,-1 0 1,0-2-1,0-1 1,-1-1-1,41-24 1,-43 21-213,1 2 0,0 0 0,0 2 0,2 1 0,-1 0 0,35-6 1,-58 15 500,0-1 0,0 1 0,0 0 0,0 0 0,0 0 0,0 0 0,0 0 0,0 0 0,-1 0 1,1 0-1,0 0 0,0 0 0,0 0 0,0 0 0,0 1 0,0-1 0,0 0 0,0 1 0,-1-1 1,1 1-1,0-1 0,0 1 0,-1-1 0,1 1 0,0 0 0,-1-1 0,1 1 0,1 1 0,-2 0 39,1 0-1,-1-1 0,0 1 0,0 0 0,0 0 1,0-1-1,0 1 0,0 0 0,0 0 0,0 0 0,-1-1 1,1 1-1,-1 0 0,0 1 0,-29 54 1015,30-56-1060,-14 19 31,9-15-119,1 1 0,0 1 0,0-1 1,0 1-1,0-1 0,1 1 0,0 0 1,1 0-1,0 1 0,-3 10 1,20-29-15379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045"/>
    </inkml:context>
    <inkml:brush xml:id="br0">
      <inkml:brushProperty name="width" value="0.025" units="cm"/>
      <inkml:brushProperty name="height" value="0.025" units="cm"/>
    </inkml:brush>
  </inkml:definitions>
  <inkml:trace contextRef="#ctx0" brushRef="#br0">116 0 14350,'0'0'4900,"-10"1"-3560,7-1-1288,0 1 0,0-1-1,0 0 1,0 1 0,0 0 0,0 0-1,0 0 1,0 0 0,0 1 0,0-1-1,0 1 1,1-1 0,-1 1 0,-2 3-1,1-1 26,0 1 0,0 0 0,1 1 0,-1-1 0,2 1 0,-1-1-1,0 1 1,-1 8 0,-3 9 430,0-1 0,2 1 0,1 0 0,1 1 0,1-1 0,2 30 0,18 144 1541,-1 4-1057,-16-171-920,0-17-21,-1 1-1,-1 0 1,0-1 0,-4 22 0,-1-23 374,3-23 16,1-22-135,20-453-2381,-18 485 2071,0 0 1,0 0 0,0 1 0,0-1 0,0 0 0,0 0 0,0 0 0,0 0 0,0 1 0,0-1 0,0 0-1,0 0 1,1 0 0,-1 1 0,0-1 0,1 0 0,-1 0 0,0 1 0,1-1 0,-1 0 0,1 1 0,-1-1-1,1 0 1,0 1 0,-1-1 0,1 1 0,0-1 0,-1 1 0,1-1 0,0 1 0,-1-1 0,1 1 0,0 0 0,0 0-1,-1-1 1,3 1 0,25 14-210,-6-1 254,-11-10-30,-1-1 0,1 0 0,-1-1-1,1 0 1,0 0 0,0-1 0,0-1 0,-1 0 0,1 0 0,0-1 0,-1-1-1,1 1 1,-1-2 0,0 1 0,17-10 0,-12 5-28,0 0 0,0-1 0,-1-1 0,-1 0 0,1-1 0,-2-1 0,1 0 0,-2 0 0,14-18 1,-22 25-13,0 0 1,0-1-1,0 1 1,0-1-1,-1 1 1,0-1-1,0 0 1,1-9 0,-3 14 18,1 0 0,-1 0-1,0-1 1,0 1 0,0 0 0,0 0 0,0 0 0,-1 0 0,1 0 0,0-1 0,0 1 0,-1 0 0,1 0 0,-1 0 0,1 0 0,-1 0 0,1 0 0,-1 0 0,0 0 0,1 0 0,-1 0 0,0 1 0,0-1 0,0 0 0,0 0 0,0 1 0,0-1 0,0 0 0,0 1-1,0-1 1,0 1 0,0-1 0,0 1 0,0 0 0,0-1 0,0 1 0,0 0 0,0 0 0,-1 0 0,1 0 0,0 0 0,0 0 0,0 0 0,0 0 0,-1 0 0,1 1 0,0-1 0,0 0 0,-1 2 0,-6 0-4,1 0 0,1 0 1,-1 1-1,0 1 0,1-1 1,-1 1-1,1 0 0,0 0 0,0 1 1,1-1-1,-1 1 0,1 1 1,0-1-1,-7 12 0,-3 4 94,1 1 0,-21 41 0,27-47 18,1 0 1,1 0 0,0 0 0,1 1-1,1-1 1,1 1 0,0 0-1,1 1 1,0 17 0,2-33-80,0 0 1,1 0-1,-1 0 1,0 0 0,1 0-1,-1-1 1,1 1-1,-1 0 1,1 0-1,0-1 1,0 1 0,0 0-1,0-1 1,0 1-1,0-1 1,0 1-1,1-1 1,-1 0 0,0 1-1,1-1 1,1 1-1,1 0 17,0 0 0,-1 0-1,1 0 1,0-1 0,0 0-1,0 0 1,1 0 0,-1 0-1,5 0 1,5-1 30,0 0 1,0-1-1,0 0 1,0-1-1,14-5 0,-7 2-71,-1-2 0,0-1-1,-1-1 1,1 0-1,30-21 1,-40 23-32,0 0-1,0-1 1,-1 0 0,0-1 0,0 0 0,-1 0 0,0-1 0,-1 0-1,0 0 1,-1-1 0,7-14 0,-12 23 32,0 1-1,0-1 1,0 0 0,0 0-1,-1 1 1,1-1 0,-1 0-1,0 0 1,1 1 0,-1-1-1,0 0 1,0 0-1,0 0 1,0 0 0,0 1-1,0-1 1,-1 0 0,1 0-1,-1 0 1,1 1 0,-2-4-1,1 4 2,-1 0-1,1 0 0,0 1 0,0-1 0,0 1 0,-1-1 1,1 1-1,0-1 0,-1 1 0,1-1 0,0 1 1,-1 0-1,1 0 0,0 0 0,-1 0 0,1 0 1,-1 0-1,1 0 0,0 0 0,-1 1 0,-1 0 0,-5 1-6,0 0 0,1 1-1,-1 0 1,1 0 0,0 1-1,0 0 1,0 0-1,-9 8 1,10-6 35,-1 1-1,1 0 1,1 0-1,-1 0 1,1 1 0,0 0-1,-4 9 1,8-15-25,0 0 0,0 0 0,1 0 0,-1 0 0,0 0 0,1 1 0,-1-1 0,1 0 0,-1 0 1,1 1-1,0-1 0,0 0 0,0 1 0,1-1 0,-1 0 0,1 0 0,-1 1 0,1-1 0,-1 0 0,1 0 0,0 0 1,0 0-1,0 0 0,0 0 0,1 0 0,-1 0 0,1 0 0,-1 0 0,1-1 0,-1 1 0,1-1 0,2 2 0,2 2-405,1-1-1,0 0 0,0-1 0,0 0 1,1 0-1,7 2 0,28 1-4799,-7-5-2229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387"/>
    </inkml:context>
    <inkml:brush xml:id="br0">
      <inkml:brushProperty name="width" value="0.025" units="cm"/>
      <inkml:brushProperty name="height" value="0.025" units="cm"/>
    </inkml:brush>
  </inkml:definitions>
  <inkml:trace contextRef="#ctx0" brushRef="#br0">305 0 10794,'0'0'7127,"-7"9"-4538,-44 55 835,-73 69 0,1-1-2974,133-164-5645,1 6 1623,-1-1-1,-1-1 0,8-38 1,-8 27-1484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2.728"/>
    </inkml:context>
    <inkml:brush xml:id="br0">
      <inkml:brushProperty name="width" value="0.025" units="cm"/>
      <inkml:brushProperty name="height" value="0.025" units="cm"/>
    </inkml:brush>
  </inkml:definitions>
  <inkml:trace contextRef="#ctx0" brushRef="#br0">1 99 4324,'2'-18'14894,"3"31"-13388,2 3-449,7 5-385,4 1-319,5-1-33,0 0-64,5-3-160,2-3-32,0 0-672,-3-4-1827,-2-7-2561,-4-4-4677</inkml:trace>
  <inkml:trace contextRef="#ctx0" brushRef="#br0" timeOffset="1">426 1 13293,'0'0'8936,"-34"72"-7975,20-44-96,3 2-481,2 0 0,9-2-255,0-5-33,0-2-64,15-4 32,4-5-417,1-7-736,3-5-768,-8 0-1635,3-9-3843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123"/>
    </inkml:context>
    <inkml:brush xml:id="br0">
      <inkml:brushProperty name="width" value="0.025" units="cm"/>
      <inkml:brushProperty name="height" value="0.025" units="cm"/>
    </inkml:brush>
  </inkml:definitions>
  <inkml:trace contextRef="#ctx0" brushRef="#br0">120 1 19122,'0'0'1297,"-8"11"-96,1 0-925,-1 1 0,1-1 0,1 1 0,0 1 0,1-1-1,0 1 1,1 0 0,-4 23 0,6-21-3,0 0 1,2 0-1,0 1 1,0-1 0,2 0-1,4 22 1,-5-33-279,0-1 0,0 1 0,0 0 0,1-1 0,-1 0 0,1 1 0,0-1 0,0 0 0,0 0 0,1 0 0,-1 0 0,1 0 0,0 0 0,-1-1 1,1 0-1,0 1 0,0-1 0,1 0 0,-1 0 0,0-1 0,1 1 0,-1-1 0,1 1 0,-1-1 0,1 0 0,0-1 0,0 1 0,-1 0 0,1-1 0,7 0 0,-7 0-8,11 0 3,-1 0 0,1 1 0,25 5 0,-37-5 30,0 0 0,-1 0 0,1 0 0,0 0 0,-1 0 0,1 0 0,-1 1 0,0-1 0,1 1 0,-1 0 0,4 3 0,-5-3 3,0-1 0,-1 0 1,1 1-1,0-1 1,-1 0-1,1 1 0,-1-1 1,1 1-1,-1-1 0,0 1 1,1-1-1,-1 1 1,0 0-1,0-1 0,0 1 1,0-1-1,-1 1 1,1-1-1,0 1 0,-1-1 1,1 1-1,0-1 0,-2 2 1,0 1 31,0-1 1,-1 0 0,1 0-1,-1 0 1,0 0-1,1 0 1,-2-1-1,1 1 1,0-1-1,0 0 1,-1 0-1,1 0 1,-1 0 0,1-1-1,-1 1 1,-5 0-1,-65 16 506,51-14-553,0-1 0,0-1 0,-37-2 0,59 0-90,1 0-1,-1 0 1,0 0-1,1 0 1,-1 0 0,1 0-1,-1 0 1,1 0-1,-1 0 1,1 0-1,-1 0 1,1-1-1,-1 1 1,0 0-1,1 0 1,0-1-1,-1 1 1,1 0-1,-1-1 1,1 1 0,-1 0-1,1-1 1,0 1-1,-1-1 1,1 1-1,0-1 1,-1 1-1,1-1 1,0 1-1,0-1 1,-1 1-1,1-1 1,0 1-1,0-1 1,0 0 0,0 0-283,0-1 1,1 1 0,-1-1-1,0 1 1,1 0 0,-1-1-1,1 1 1,0 0 0,0 0-1,-1 0 1,1-1 0,0 1 0,0 0-1,0 0 1,1-1 0,25-18-6688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627"/>
    </inkml:context>
    <inkml:brush xml:id="br0">
      <inkml:brushProperty name="width" value="0.025" units="cm"/>
      <inkml:brushProperty name="height" value="0.025" units="cm"/>
    </inkml:brush>
  </inkml:definitions>
  <inkml:trace contextRef="#ctx0" brushRef="#br0">5 246 14798,'0'0'8445,"-1"9"-6993,-2 26-128,3-34-1285,0 0-1,0-1 0,1 1 0,-1 0 1,0 0-1,1 0 0,-1-1 0,1 1 1,-1 0-1,1-1 0,-1 1 1,1 0-1,-1-1 0,1 1 0,0 0 1,-1-1-1,1 1 0,0-1 0,-1 0 1,1 1-1,0-1 0,0 1 0,0-1 1,-1 0-1,1 0 0,0 1 1,0-1-1,0 0 0,0 0 0,-1 0 1,1 0-1,0 0 0,0 0 0,0 0 1,0 0-1,0 0 0,-1-1 0,1 1 1,1-1-1,36-6 27,-27 3-314,1-1 0,-1 0 0,0 0 0,-1-2 0,17-11 0,-23 15 131,0 0 0,0 0 0,-1 0 0,1-1 0,-1 1 0,0-1-1,0 0 1,0 0 0,-1 0 0,1 0 0,-1 0 0,0-1 0,0 1 0,-1-1 0,1 1 0,-1-1 0,1-5 0,-2 8 116,0 1 1,0 0-1,0 0 0,0 0 0,0 0 1,0 0-1,0 0 0,-1 0 0,1 0 1,0 0-1,-1 0 0,1 0 0,0 0 1,-1 0-1,0 0 0,1 0 0,-1 0 1,1 0-1,-1 0 0,0 0 0,0 1 1,1-1-1,-1 0 0,0 1 1,0-1-1,0 0 0,-1 0 0,-1 0 11,0 0 0,1 1 0,-1-1 0,0 1 0,0-1 0,0 1 0,1 0 0,-1 0 0,0 0 0,-5 1 1,2 0 89,0 0 0,1 1 0,-1 0 1,0 0-1,1 0 0,-1 0 0,1 1 1,0 0-1,0 0 0,-7 5 0,10-6-31,0 0 1,0 1-1,0-1 0,0 0 0,0 1 0,0-1 0,1 1 0,0 0 0,-1 0 0,1-1 0,0 1 0,0 0 0,1 0 0,-1 0 0,0 0 0,1 0 0,0 0 0,0 0 0,0 0 0,0 0 0,0 0 0,1 0 0,-1 0 0,1 0 0,1 3 0,0-3-32,-1 0 0,1 0-1,0 0 1,0-1 0,0 1-1,1-1 1,-1 1 0,1-1-1,-1 0 1,1 0 0,0 0-1,0 0 1,0-1 0,0 1-1,0-1 1,0 1 0,0-1-1,1 0 1,-1-1 0,0 1-1,1 0 1,3-1 0,21 2-44,0-2 0,0-1 0,0-2 0,0 0 0,-1-2 0,1-1 1,-1-1-1,-1-1 0,1-2 0,-1 0 0,-1-2 0,0-1 0,-1 0 0,0-2 1,-1-1-1,-1-1 0,0-1 0,26-29 0,-43 42-24,0-1 0,-1 0 1,1-1-1,-2 1 0,1-1 0,4-9 0,-8 15 30,1 0-1,-1 0 1,0 0-1,1 0 1,-1 0 0,0-1-1,0 1 1,0 0-1,0 0 1,1 0-1,-2 0 1,1 0-1,0 0 1,0 0-1,0-1 1,0 1-1,-1 0 1,1 0-1,-1 0 1,1 0-1,0 0 1,-1 0-1,0 0 1,1 0-1,-1 0 1,0 1-1,1-1 1,-1 0 0,0 0-1,0 0 1,0 1-1,0-1 1,0 0-1,1 1 1,-1-1-1,0 1 1,-1-1-1,1 1 1,0 0-1,0-1 1,0 1-1,0 0 1,0 0-1,0 0 1,0-1-1,0 1 1,-2 1-1,-6-2 28,1 1 0,-1 1 0,0 0 0,1 0 0,-1 1 0,1 0-1,-1 0 1,1 1 0,0 0 0,0 1 0,0-1 0,0 2-1,1-1 1,-1 1 0,1 0 0,0 0 0,1 1 0,-10 10 0,10-10 28,0 0 1,0 1 0,1 0 0,0-1 0,0 2-1,1-1 1,0 1 0,0-1 0,1 1 0,0 0-1,0 0 1,1 1 0,0-1 0,0 0 0,1 1-1,0-1 1,1 1 0,0-1 0,1 10 0,0-13-40,1 0 1,-1 0 0,1-1 0,1 1-1,-1 0 1,1-1 0,0 0 0,0 1-1,0-1 1,0 0 0,1 0 0,-1-1-1,1 1 1,0-1 0,0 0 0,1 0 0,-1 0-1,1-1 1,-1 1 0,1-1 0,0 0-1,7 2 1,3 1-256,1-1 1,0 0-1,1-1 0,-1-1 0,30 1 1,-24-8-3060,-22 4 3049,1 0 1,-1 1 0,1-1 0,-1 0 0,0 0-1,1 1 1,-1-1 0,0 0 0,0 0 0,0 0-1,0 0 1,0 1 0,0-1 0,0 0 0,0 0-1,0 0 1,0 0 0,0 1 0,0-1 0,0 0-1,-1 0 1,1 0 0,-1 0 0,-11-25-8900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3.958"/>
    </inkml:context>
    <inkml:brush xml:id="br0">
      <inkml:brushProperty name="width" value="0.025" units="cm"/>
      <inkml:brushProperty name="height" value="0.025" units="cm"/>
    </inkml:brush>
  </inkml:definitions>
  <inkml:trace contextRef="#ctx0" brushRef="#br0">0 55 20563,'0'0'3332,"34"-55"-12109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6.013"/>
    </inkml:context>
    <inkml:brush xml:id="br0">
      <inkml:brushProperty name="width" value="0.025" units="cm"/>
      <inkml:brushProperty name="height" value="0.025" units="cm"/>
    </inkml:brush>
  </inkml:definitions>
  <inkml:trace contextRef="#ctx0" brushRef="#br0">54 32 14189,'0'0'4052,"-8"8"-2690,4-4-1198,0 0-32,0-1-1,1 1 1,0 0-1,-1 0 1,1 0-1,1 0 1,-1 0-1,1 1 1,-1-1-1,1 1 1,0-1-1,1 1 1,-1 0-1,1 0 1,-1 9-1,2-12-92,-1 0-1,1 0 1,0 0-1,1 1 0,-1-1 1,0 0-1,0 0 0,1 0 1,0 0-1,-1 0 1,1 0-1,0 0 0,0 0 1,0 0-1,0-1 1,0 1-1,0 0 0,0-1 1,3 3-1,-1-2-25,0-1-1,0 1 0,0-1 1,0 0-1,0 0 1,0 0-1,1-1 0,-1 1 1,0-1-1,0 1 0,1-1 1,3-1-1,4 0 7,0 0-1,0-1 0,0 0 0,-1-1 1,1-1-1,-1 1 0,0-2 0,0 1 1,0-1-1,-1-1 0,1 0 0,-1 0 1,-1-1-1,1 0 0,-1 0 0,0-1 1,-1 0-1,11-16 0,-17 23 164,-3 4-128,0-1-1,0 1 1,0 1 0,0-1 0,0 0 0,1 0 0,-1 1 0,1-1 0,0 1-1,-1 5 1,0-3-36,0 0-1,1 0 1,0 0-1,0 0 1,0 0-1,1 0 1,1 11-1,-1-16-6,0 1 0,1-1 0,0 1 0,-1-1 0,1 1 0,0-1 0,-1 0 0,1 1 0,0-1 0,0 0 0,0 0 0,0 0 0,1 1 0,-1-1 0,0 0 0,0-1 0,1 1 0,-1 0-1,0 0 1,1 0 0,-1-1 0,1 1 0,-1-1 0,1 1 0,-1-1 0,1 0 0,-1 1 0,1-1 0,-1 0 0,1 0 0,0 0 0,-1 0 0,3-1 0,8 1 15,0-2 1,-1 1 0,1-2-1,-1 1 1,0-2 0,1 1-1,-1-1 1,15-9-1,85-55 243,-49 29-206,-46 29-58,-7 4 40,1 0 0,0 0 0,0 1 0,0 1 0,1-1 0,18-4 0,-28 9-13,0 0-1,-1 0 0,1 0 1,-1 0-1,1 0 1,0 0-1,-1 0 0,1 0 1,0 0-1,-1 1 1,1-1-1,-1 0 0,1 0 1,0 0-1,-1 1 1,1-1-1,-1 0 0,1 1 1,-1-1-1,1 1 0,-1-1 1,1 0-1,-1 1 1,0-1-1,1 1 0,-1-1 1,1 1-1,-1-1 1,0 1-1,1 0 0,4 25 557,-11 26-78,6-51-499,-5 18 77,4-15-79,0 0 0,0 0-1,0 0 1,0 0 0,1 0 0,-1 0 0,1 0 0,0 0 0,1 8-1,2-11-1,0 0 0,-1-1 0,1 1-1,0-1 1,0 1 0,-1-1 0,1 0 0,0 0-1,0 0 1,0 0 0,-1-1 0,1 1-1,0-1 1,3-1 0,45-18-1910,-1-7-3960,-43 22 4287,19-11-5268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6.359"/>
    </inkml:context>
    <inkml:brush xml:id="br0">
      <inkml:brushProperty name="width" value="0.025" units="cm"/>
      <inkml:brushProperty name="height" value="0.025" units="cm"/>
    </inkml:brush>
  </inkml:definitions>
  <inkml:trace contextRef="#ctx0" brushRef="#br0">187 167 12524,'0'0'6091,"-11"-5"-3918,5 1-1918,4 3-218,0-1-1,-1 0 0,1 1 0,0-1 0,-1 1 1,1 0-1,-1 0 0,0 0 0,1 0 0,-1 0 1,0 1-1,1-1 0,-1 1 0,0 0 0,0 0 1,1 0-1,-1 0 0,0 0 0,0 1 0,0-1 1,1 1-1,-1-1 0,0 1 0,1 0 0,-1 0 1,-3 2-1,-3 5 22,0 1 0,0 0 0,0 0 0,1 1 0,1 0 0,-13 21 0,16-26-29,1 1 1,0-1-1,1 1 0,-1 0 1,1 0-1,0 0 0,1 0 1,-1 0-1,1 0 0,0 1 1,1-1-1,0 0 0,0 1 1,0-1-1,2 10 0,-1-14-9,0 0 1,0-1-1,0 0 0,0 1 0,0-1 0,0 0 0,1 1 0,-1-1 0,0 0 1,1 0-1,-1 0 0,1 0 0,-1-1 0,1 1 0,0 0 0,-1 0 0,1-1 1,0 1-1,-1-1 0,1 0 0,0 1 0,0-1 0,-1 0 0,1 0 0,2 0 1,49-4 203,-35 0-239,1 0 1,-1-2 0,-1 0-1,1-1 1,-1-1 0,0 0-1,-1-1 1,0-1 0,-1-1-1,1 0 1,18-19 0,-8 5-30,-1 0 1,-2-2-1,-1 0 1,-1-2 0,20-35-1,-38 59 102,0 0 0,-1 1 0,1-1 1,-1 0-1,-1 0 0,1-1 0,1-8 0,-3 14-18,0 0-1,-1 0 1,1 0 0,-1 0 0,1-1 0,-1 1-1,1 0 1,0 0 0,-1 0 0,1 0 0,-1 0-1,1 0 1,-1 0 0,1 0 0,0 0 0,-1 0-1,1 1 1,-1-1 0,1 0 0,0 0 0,-1 0 0,1 0-1,-1 1 1,1-1 0,0 0 0,-1 0 0,1 1-1,0-1 1,-1 0 0,1 1 0,0-1 0,0 0-1,-1 1 1,1 0 0,-10 9 54,1 1 0,0 0 0,0 0 0,2 1 0,-1 0 0,1 1 0,1 0 0,0 0 0,1 0 0,1 1 0,0-1 1,-3 21-1,6-31-114,1-1 0,0 1 1,0 0-1,0-1 1,0 1-1,0 0 1,0-1-1,1 1 1,-1-1-1,1 1 1,0 0-1,0-1 0,0 1 1,0-1-1,0 0 1,0 1-1,1-1 1,-1 0-1,1 0 1,-1 0-1,1 0 1,3 3-1,23 9-2183,6-9-3408,-1-4-6363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7.003"/>
    </inkml:context>
    <inkml:brush xml:id="br0">
      <inkml:brushProperty name="width" value="0.025" units="cm"/>
      <inkml:brushProperty name="height" value="0.025" units="cm"/>
    </inkml:brush>
  </inkml:definitions>
  <inkml:trace contextRef="#ctx0" brushRef="#br0">87 164 14446,'-10'5'2172,"4"-2"-1688,-34 17 1450,38-18-1772,-1-1 0,1 1 0,0-1 0,0 1 1,0 0-1,0-1 0,0 1 0,0 0 1,1 0-1,-1 1 0,1-1 0,-1 0 0,1 0 1,0 1-1,-2 4 0,3-7-131,0 1-1,0 0 1,0 0 0,0-1-1,0 1 1,0 0-1,0 0 1,0-1 0,0 1-1,0 0 1,0-1-1,1 1 1,-1 0 0,0-1-1,1 1 1,-1 0-1,0-1 1,1 1 0,-1-1-1,1 1 1,-1 0-1,1-1 1,-1 1 0,1-1-1,-1 1 1,1-1 0,-1 0-1,1 1 1,0-1-1,-1 0 1,1 1 0,0-1-1,-1 0 1,1 0-1,0 1 1,0-1 0,1 0-1,31 1 512,-27-1-453,16-3-20,-1-1-1,1 0 1,-1-2 0,1 0 0,-2-2-1,1 0 1,-1-1 0,0-2 0,-1 0 0,0 0-1,-1-2 1,-1 0 0,0-1 0,0-1-1,-1-1 1,21-27 0,-35 40-61,0 0 1,0 0-1,0 0 1,0 0-1,0-1 1,-1 1-1,1-1 1,-1 0-1,0 1 0,0-1 1,1-5-1,-3 8-10,1 1-1,0-1 0,0 1 0,-1 0 1,1-1-1,0 1 0,0-1 1,-1 1-1,1 0 0,0-1 0,-1 1 1,1 0-1,-1 0 0,1-1 1,0 1-1,-1 0 0,1 0 0,-1 0 1,1-1-1,-1 1 0,1 0 1,0 0-1,-1 0 0,1 0 0,-1 0 1,1 0-1,-1 0 0,1 0 0,-1 0 1,1 0-1,-1 0 0,1 0 1,-1 0-1,1 0 0,-1 1 0,1-1 1,0 0-1,-1 0 0,1 0 1,-1 1-1,1-1 0,0 0 0,-1 1 1,1-1-1,0 0 0,-1 1 0,1-1 1,0 0-1,-1 1 0,1 0 1,-16 9-22,2 2 1,-1 0 0,1 0-1,1 2 1,0-1-1,-20 30 1,16-18 9,1 0 0,1 1 1,-19 45-1,32-65 4,0-1 1,0 1 0,0-1 0,1 1 0,0 0 0,0 0-1,1 0 1,0 0 0,0 9 0,0-13-24,1 0 0,-1 0 1,1 0-1,-1 0 0,1-1 1,0 1-1,0 0 0,0 0 1,0-1-1,0 1 0,0-1 1,0 1-1,1-1 0,-1 1 1,0-1-1,1 0 0,-1 0 0,1 1 1,-1-1-1,1 0 0,0 0 1,-1-1-1,1 1 0,0 0 1,0-1-1,0 1 0,0-1 1,0 1-1,-1-1 0,5 0 1,4 1-394,0-1 1,1 0 0,-1-1 0,0 0-1,0-1 1,0 0 0,0-1-1,0 0 1,16-8 0,-3 1-1792,-1-2-1,-1-1 1,20-15 0,21-20-6805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2:59.501"/>
    </inkml:context>
    <inkml:brush xml:id="br0">
      <inkml:brushProperty name="width" value="0.035" units="cm"/>
      <inkml:brushProperty name="height" value="0.035" units="cm"/>
    </inkml:brush>
  </inkml:definitions>
  <inkml:trace contextRef="#ctx0" brushRef="#br0">1 122 13611,'16'5'218,"1"0"-1,-1-1 1,1-1 0,0 0 0,0-1 0,0-1-1,28-2 1,-20-2-193,0 0 0,-1-2-1,0-1 1,37-14 0,-13 2-1,118-40 93,-135 49-61,0 2 0,1 1 0,48-2 0,534 31 723,-369 0-285,257 13 53,-1-48-400,-445 10-78,0 2 0,0 3 1,-1 2-1,1 2 0,95 26 0,-113-22 3,1-1 0,0-3 0,47 4 0,-61-10-65,1-1 0,0-1 0,0-1 0,0-1 1,48-13-1,52-28 51,-84 28-29,1 1 1,73-14-1,-97 26-34,1 2 0,0 0 0,0 1 0,38 6 0,77 23-501,1 0 134,-73-21 202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7.365"/>
    </inkml:context>
    <inkml:brush xml:id="br0">
      <inkml:brushProperty name="width" value="0.025" units="cm"/>
      <inkml:brushProperty name="height" value="0.025" units="cm"/>
    </inkml:brush>
  </inkml:definitions>
  <inkml:trace contextRef="#ctx0" brushRef="#br0">241 0 10025,'0'0'3972,"-11"1"-1452,-4 3-2088,0 0-1,1 1 1,-1 0-1,1 1 1,1 1-1,-1 0 1,1 1 0,0 0-1,1 1 1,0 0-1,0 1 1,-17 20 0,28-29-368,0 0 1,-1 0-1,1 0 1,1 1-1,-1-1 1,0 0-1,0 1 1,0-1 0,1 0-1,-1 1 1,0-1-1,1 1 1,0-1-1,-1 1 1,1-1 0,0 1-1,-1 2 1,2-3-46,-1 0 0,0-1 1,1 1-1,-1 0 1,1 0-1,-1 0 1,1-1-1,-1 1 1,1 0-1,-1-1 0,1 1 1,0 0-1,-1-1 1,1 1-1,0-1 1,0 1-1,-1-1 1,1 1-1,0-1 0,0 0 1,0 1-1,1-1 1,7 2-37,1 0 1,0 0-1,-1-1 0,17-1 1,-5 1 38,7 2-230,-1 2 0,34 9 0,-54-12 192,0 0 0,0 0 1,0 1-1,0 0 0,0 0 1,-1 1-1,1 0 0,-1 0 1,0 0-1,0 1 0,-1 0 1,0 0-1,7 8 0,-10-11 66,-1 1-1,0-1 1,0 1-1,0-1 1,0 1-1,0-1 1,0 1-1,-1 0 1,0 0-1,1-1 1,-1 1-1,0 0 1,0-1-1,0 1 1,0 0-1,-1 0 1,1-1 0,-1 1-1,0 0 1,0-1-1,0 1 1,0-1-1,0 1 1,0-1-1,-1 0 1,1 1-1,-1-1 1,0 0-1,1 0 1,-1 0-1,0 0 1,0 0-1,0-1 1,-1 1-1,-2 2 1,-9 5 238,1 0 1,-2-1-1,1 0 0,-24 8 1,15-6-279,0-2-1,-1-1 1,0 0 0,0-2 0,0-1 0,-33 1 0,54-4-372,-11-3-1789,9-6-2772,4-7-5375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9.188"/>
    </inkml:context>
    <inkml:brush xml:id="br0">
      <inkml:brushProperty name="width" value="0.025" units="cm"/>
      <inkml:brushProperty name="height" value="0.025" units="cm"/>
    </inkml:brush>
  </inkml:definitions>
  <inkml:trace contextRef="#ctx0" brushRef="#br0">76 401 2114,'0'0'2979,"7"-9"-865,-4 6-2035,27-40 2539,-27 38-1767,0 0 0,-1 0 0,0 0-1,0-1 1,0 1 0,-1-1 0,0 1 0,0-1-1,1-9 1,-2 14-769,-1 1-1,1-1 1,0 1 0,0-1-1,0 1 1,0-1 0,-1 1-1,1-1 1,0 1-1,-1-1 1,1 1 0,0-1-1,-1 1 1,1-1 0,0 1-1,-1 0 1,1-1 0,-1 1-1,1 0 1,-1-1-1,1 1 1,-1 0 0,1 0-1,-1 0 1,1-1 0,-1 1-1,1 0 1,-1 0 0,1 0-1,-1 0 1,1 0-1,-1 0 1,0 0 0,1 0-1,-1 0 1,1 0 0,-1 0-1,1 0 1,-1 0 0,1 0-1,-1 1 1,1-1-1,-1 0 1,1 0 0,-1 1-1,1-1 1,-1 0 0,0 1-1,-27 15 83,18-8-155,2 0 0,-1 1 0,1 0 0,0 1 0,-12 20 0,17-25-14,0 0 0,0 1 0,1 0 0,0 0 0,0 0 0,0 0 0,0 0 0,1 0 0,0 0 0,1 0 0,-1 1 0,1-1 0,1 9 0,1-10-17,0-1 0,1 1 0,0-1 0,0 0 0,0 0 0,0 0 0,0-1 0,1 1 0,-1-1 0,1 0 1,0 0-1,0 0 0,1 0 0,4 2 0,16 14-17,-12-8 36,-1 2 0,-1 0 0,0 0 1,-1 1-1,0 0 0,-1 1 0,-1 0 1,10 23-1,-14-28 73,0 1 1,0 0-1,-2 0 0,1 0 1,-1 1-1,-1-1 1,0 0-1,0 1 1,-1-1-1,-1 1 0,0-1 1,0 1-1,-6 17 1,7-26 4,-1 0 0,0-1 0,0 1 0,0 0 0,-1-1 0,1 1 0,-1-1 0,1 1 0,-1-1 0,0 0 0,0 0 0,0 0 1,0 0-1,0 0 0,-1 0 0,1 0 0,0-1 0,-1 1 0,1-1 0,-1 0 0,0 0 0,1 0 0,-1 0 0,0 0 0,-4 0 0,5-1-6,-1 0 0,1 0 0,-1 0 0,0-1 0,1 1 0,-1-1 0,1 0 0,-1 0 0,1 0 0,0 0 0,-1 0-1,1 0 1,0-1 0,0 1 0,0-1 0,0 1 0,0-1 0,0 0 0,0 0 0,0 0 0,1 0 0,-1 0-1,1 0 1,0-1 0,-1 1 0,1 0 0,0-1 0,-1-2 0,-3-12-201,0-1 0,1 1 1,1-1-1,0 0 0,2 0 0,0 0 1,0 0-1,2 0 0,0 0 0,2 0 0,0 1 1,0-1-1,12-31 0,-6 25-6,0 1-1,1 0 1,2 1-1,0 0 1,1 1-1,1 0 1,1 1-1,1 1 1,28-27-1,-39 42 120,-4 2 7,1 0 0,-1 0-1,1 1 1,0-1 0,-1 1-1,1-1 1,0 1 0,0 0 0,0 0-1,0 0 1,0 0 0,0 0-1,0 0 1,0 0 0,1 1-1,-1-1 1,0 1 0,0-1-1,0 1 1,5 0 0,-6 44-47,-7-3 281,4-29-196,0-1 1,1 1-1,0-1 1,1 18-1,0-27-20,0 0 0,0 0-1,1-1 1,-1 1 0,0 0 0,1 0 0,0 0-1,-1-1 1,1 1 0,0 0 0,0-1-1,0 1 1,0-1 0,0 1 0,0-1-1,0 1 1,1-1 0,-1 0 0,1 0-1,-1 1 1,1-1 0,-1 0 0,1 0 0,-1 0-1,1-1 1,0 1 0,0 0 0,-1-1-1,1 1 1,0-1 0,0 0 0,3 1-1,4-1 19,-1 0 0,1-1 0,0 0-1,0-1 1,-1 0 0,1 0 0,-1-1-1,0 0 1,1 0 0,-1-1 0,-1 0 0,1-1-1,-1 1 1,1-2 0,-1 1 0,-1-1-1,1 0 1,-1 0 0,0 0 0,7-11-1,-1 2-10,-2 0-1,0 0 1,0-1 0,-1 0-1,-1 0 1,-1-1-1,-1 0 1,0-1-1,3-17 1,-5 18-11,-2 1 0,0-1-1,-1 0 1,0 1 0,-4-25 0,4 40-6,-1 1 0,0-1 0,0 0 0,0 1-1,-1-1 1,1 1 0,0-1 0,0 0 0,0 1 0,0-1 0,-1 0 0,1 1 0,0-1 0,0 1 0,-1-1 0,1 1 0,-1-1 0,1 1 0,0-1 0,-1 1 0,1-1 0,-1 1 0,1-1-1,-1 1 1,1 0 0,-1-1 0,0 1 0,1 0 0,-1-1 0,1 1 0,-1 0 0,0 0 0,1 0 0,-1-1 0,1 1 0,-1 0 0,0 0 0,1 0 0,-1 0 0,0 0 0,1 0 0,-1 1-1,0-1 1,1 0 0,-1 0 0,0 0 0,1 0 0,-1 1 0,1-1 0,-1 0 0,1 1 0,-1-1 0,0 0 0,1 1 0,-1 0 0,-27 26-159,15-7 151,1 1 0,1 0 0,-13 34 0,20-45 37,1 0 1,0 1 0,1-1 0,0 0-1,0 1 1,1-1 0,0 1 0,1-1-1,1 1 1,1 16 0,0-24 0,-1 0 0,0 1 0,1-1 0,-1 0 0,1 0 1,0-1-1,0 1 0,0 0 0,1-1 0,-1 1 0,1-1 0,-1 1 0,1-1 0,0 0 1,0 0-1,0-1 0,0 1 0,0 0 0,0-1 0,0 0 0,0 0 0,1 0 0,-1 0 1,1 0-1,-1-1 0,0 1 0,1-1 0,3 0 0,4 0 43,1 0 0,-1 0 0,0-1-1,1 0 1,-1-1 0,0 0 0,17-6 0,-11 0-20,0-1 0,-1 0 0,0-1 1,0 0-1,-1-1 0,0-1 0,-1-1 0,-1 0 1,0 0-1,0-2 0,14-21 0,-14 16-22,0 0 0,-2 0 0,0-1 0,-2-1 0,0 0 0,-1 0 0,-2-1 0,8-40 0,-13 61-31,-1 0 1,0 0 0,0 0-1,1 0 1,-1-1-1,0 1 1,-1 0 0,1 0-1,0 0 1,0 0 0,-1 0-1,0 0 1,1 0-1,-2-3 1,1 5-2,1 0 0,-1-1 0,1 1-1,-1 0 1,1-1 0,-1 1 0,1 0 0,-1-1-1,1 1 1,-1 0 0,1 0 0,-1 0 0,1 0-1,-1 0 1,0 0 0,1-1 0,-1 1 0,1 0 0,-1 1-1,0-1 1,1 0 0,-1 0 0,1 0 0,-1 0-1,1 0 1,-1 1 0,0-1 0,1 0 0,-1 0-1,0 1 1,-4 2-10,0 1 0,1 0 0,-1-1 0,1 1 0,0 1 0,0-1 0,0 1 0,-4 6 0,-2 5 8,0 1 1,2 0-1,0 1 0,1-1 1,0 2-1,2-1 1,0 1-1,1-1 1,1 1-1,-1 37 1,4-48 11,0 0 0,0 1 0,1-1 1,1 1-1,-1-1 0,1 0 0,0 1 1,1-1-1,0 0 0,0 0 0,1-1 1,0 1-1,0-1 0,1 0 0,0 0 0,0 0 1,1-1-1,0 0 0,0 0 0,0 0 1,0-1-1,1 0 0,0 0 0,1 0 1,-1-1-1,1 0 0,9 3 0,-14-6 10,0 0-1,1 0 0,-1 0 0,0 0 1,1-1-1,-1 0 0,0 1 1,1-1-1,-1 0 0,1-1 0,-1 1 1,0-1-1,1 1 0,-1-1 0,0 0 1,0 0-1,0 0 0,1-1 1,-1 1-1,0-1 0,-1 0 0,1 0 1,0 0-1,0 0 0,-1 0 0,1-1 1,-1 1-1,0-1 0,0 1 1,0-1-1,0 0 0,2-4 0,0 0-103,-1 1-1,0 0 1,-1-1-1,1 0 1,-1 1-1,-1-1 1,1 0-1,-1 0 1,0 0-1,-1 0 1,1 0-1,-2 0 1,1-1-1,-1 1 1,-1-8-1,0 11-82,0 0-1,0 1 1,0-1-1,0 0 1,0 1-1,-1 0 1,1-1-1,-1 1 1,0 0-1,0 0 1,0 1-1,-1-1 1,1 1-1,-1-1 1,1 1-1,-1 0 1,0 0-1,1 1 1,-1-1-1,0 1 1,0 0-1,0 0 0,-1 0 1,1 0-1,0 1 1,-5 0-1,-7-1-232,0 0 0,-1 1 0,1 1 0,0 1-1,-25 5 1,-8 9-175,37-12 324,1 0 1,-1 0-1,0-1 0,0 0 1,-19 0-1,45-25 203,-8 15 275,1 1 0,0 0 1,0 0-1,1 0 0,-1 1 0,1 0 1,0 0-1,1 1 0,-1 0 1,13-3-1,3 0 404,1 2 0,38-4 0,-52 8-652,8-1-62,43-8-3,-58 9-420,-1 0 0,1-1 0,-1 1 0,0-1 0,0 0 0,1 0 0,-1 0 0,4-4 0,5-10-6349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49.564"/>
    </inkml:context>
    <inkml:brush xml:id="br0">
      <inkml:brushProperty name="width" value="0.025" units="cm"/>
      <inkml:brushProperty name="height" value="0.025" units="cm"/>
    </inkml:brush>
  </inkml:definitions>
  <inkml:trace contextRef="#ctx0" brushRef="#br0">38 56 11915,'-18'0'4837,"7"-1"-3075,2-6-257,9 2-800,9-3-737,4-6-3524,4-6-8359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0.461"/>
    </inkml:context>
    <inkml:brush xml:id="br0">
      <inkml:brushProperty name="width" value="0.025" units="cm"/>
      <inkml:brushProperty name="height" value="0.025" units="cm"/>
    </inkml:brush>
  </inkml:definitions>
  <inkml:trace contextRef="#ctx0" brushRef="#br0">312 142 5477,'0'0'5024,"5"-9"-2179,-5 9-2816,4-7 720,0 0 0,0 0 0,-1-1 0,0 1 0,-1-1-1,0 0 1,0 1 0,1-17 0,-3 24-717,-1-1 0,1 0 1,0 0-1,-1 1 0,0-1 0,1 0 0,-1 1 1,1-1-1,-1 1 0,0-1 0,1 1 0,-1-1 1,0 1-1,0-1 0,1 1 0,-1-1 0,0 1 1,0 0-1,0 0 0,0-1 0,1 1 0,-1 0 1,0 0-1,0 0 0,0 0 0,0 0 0,0 0 1,0 0-1,1 0 0,-1 1 0,0-1 0,0 0 1,0 0-1,-1 1 0,-30 7 37,18 5 172,12-12-128,1 0 0,0 0 1,0 1-1,0-1 1,-1 0-1,1 0 0,0 0 1,-1 0-1,1 0 1,-1-1-1,0 1 0,1 0 1,-1-1-1,1 1 1,-3 0-1,3-1 325,35-23 186,48-31-570,-88 70-43,-17 19 377,-2-2 1,-1-1 0,-49 48 0,19-21 4,38-40-318,-60 71 150,70-79-263,0 0 1,1 1-1,0-1 1,1 1-1,0 1 1,-6 18-1,12-31 7,0 1 0,0-1-1,0 0 1,0 0-1,0 1 1,0-1 0,0 0-1,0 0 1,0 1-1,1-1 1,-1 0 0,0 0-1,0 1 1,0-1-1,0 0 1,0 0 0,1 0-1,-1 1 1,0-1 0,0 0-1,0 0 1,1 0-1,-1 0 1,0 1 0,0-1-1,0 0 1,1 0-1,-1 0 1,0 0 0,0 0-1,1 0 1,-1 0-1,0 0 1,0 0 0,1 0-1,-1 0 1,0 0-1,0 0 1,1 0 0,-1 0-1,0 0 1,1 0-1,-1 0 1,0 0 0,0 0-1,0 0 1,1 0 0,-1 0-1,0 0 1,0-1-1,1 1 1,-1 0 0,0 0-1,0 0 1,0 0-1,1-1 1,-1 1 0,0 0-1,0 0 1,0 0-1,0-1 1,0 1 0,1 0-1,-1 0 1,0-1-1,0 1 1,7-7-1099,0 0-1,0 0 1,0-1 0,-1 1-1,7-13 1,-10 16 497,30-44-7615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0.791"/>
    </inkml:context>
    <inkml:brush xml:id="br0">
      <inkml:brushProperty name="width" value="0.025" units="cm"/>
      <inkml:brushProperty name="height" value="0.025" units="cm"/>
    </inkml:brush>
  </inkml:definitions>
  <inkml:trace contextRef="#ctx0" brushRef="#br0">154 1 17232,'0'0'1089,"-57"60"128,24-19 321,8 4-641,0 3-161,16-1 65,4-7-480,5 1-225,11-6-32,8-3-32,4-2-321,-2-3-864,-5 1-897,-9-5-512,-7-4-1986,0-5-2307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181"/>
    </inkml:context>
    <inkml:brush xml:id="br0">
      <inkml:brushProperty name="width" value="0.025" units="cm"/>
      <inkml:brushProperty name="height" value="0.025" units="cm"/>
    </inkml:brush>
  </inkml:definitions>
  <inkml:trace contextRef="#ctx0" brushRef="#br0">1 340 3459,'0'0'11051,"5"-61"-8777,7 50-288,10 4-1538,1 4-416,16 3-32,3 0-544,6-1-2531,1-5-4837</inkml:trace>
  <inkml:trace contextRef="#ctx0" brushRef="#br0" timeOffset="1">712 6 7015,'-13'-1'9998,"-4"-1"-9554,0 0 0,-1 2-1,1 0 1,0 1-1,0 0 1,0 1-1,0 1 1,0 1 0,0 1-1,-27 11 1,32-10-333,0 1 1,1 1 0,0 0 0,1 1 0,-19 18-1,27-24-108,0-1 0,0 0 0,0 1 0,1-1-1,-1 0 1,1 1 0,0 0 0,0-1 0,0 1-1,0 0 1,0 0 0,0 0 0,1-1 0,-1 6-1,1-6-20,1 0 0,-1 0-1,1 0 1,-1 0 0,1 0-1,0-1 1,0 1 0,0 0-1,0 0 1,0-1 0,0 1-1,1 0 1,-1-1-1,0 1 1,1-1 0,0 0-1,-1 1 1,1-1 0,0 0-1,-1 0 1,1 0 0,0 0-1,3 1 1,19 8-371,0-2-1,1 0 1,0-1 0,30 3 0,-34-7 350,0 1 1,0 1 0,-1 1-1,1 0 1,-1 1 0,-1 2-1,28 15 1,-45-23 88,0 0 1,-1 0-1,0 0 0,1 0 0,-1 0 1,0 0-1,1 0 0,-1 1 0,0-1 1,0 0-1,0 1 0,0-1 0,0 1 1,0-1-1,-1 1 0,1-1 0,0 1 1,-1 0-1,1-1 0,-1 1 0,0 0 0,1-1 1,-1 1-1,0 3 0,-1-2 62,0-1 0,0 1 1,0-1-1,0 1 0,0-1 0,-1 0 0,1 1 0,-1-1 0,1 0 0,-1 0 1,0 0-1,0 0 0,0 0 0,-3 1 0,-9 7 457,0-1 0,0-1 1,-30 13-1,44-21-568,-23 11 277,-1-1 1,0-1-1,0-1 1,-1-1-1,-50 7 1,75-14-328,0 0 0,-1 1-1,1-1 1,0 0 0,-1 0 0,1 0 0,-1 0 0,1 0 0,0 0 0,-1 1 0,1-1 0,-1 0 0,1 0 0,0 0 0,-1 0 0,1 0 0,-1-1 0,1 1-1,0 0 1,-1 0 0,1 0 0,-1 0 0,1 0 0,0 0 0,-1-1 0,1 1 0,0 0 0,-1 0 0,1-1 0,0 1 0,-1 0 0,1 0 0,0-1 0,-1 1-1,1 0 1,0-1 0,0 1 0,0 0 0,-1-1 0,1 1 0,0 0 0,0-1 0,0 1 0,0-1 0,0 1 0,0 0 0,0-1 0,0 1 0,0-1 0,0 1-1,0 0 1,0-1 0,0 1 0,0-1 0,0 1 0,0 0 0,0-1 0,0 1 0,0-1 0,1 1 0,-1 0 0,0-1 0,0 1 0,0 0 0,1-1 0,-1 1-1,1-1 1,20-22-5306,-20 22 5025,26-25-6781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591"/>
    </inkml:context>
    <inkml:brush xml:id="br0">
      <inkml:brushProperty name="width" value="0.025" units="cm"/>
      <inkml:brushProperty name="height" value="0.025" units="cm"/>
    </inkml:brush>
  </inkml:definitions>
  <inkml:trace contextRef="#ctx0" brushRef="#br0">50 6 5157,'0'0'12652,"-49"22"-11403,49-19-704,14-3-33,16 0 577,7 0-64,13 0-577,3 0-383,2 0-65,1-4-417,-6-1-1665,-9-4-2050,-8-3-3075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1.965"/>
    </inkml:context>
    <inkml:brush xml:id="br0">
      <inkml:brushProperty name="width" value="0.025" units="cm"/>
      <inkml:brushProperty name="height" value="0.025" units="cm"/>
    </inkml:brush>
  </inkml:definitions>
  <inkml:trace contextRef="#ctx0" brushRef="#br0">26 1 5349,'0'0'14483,"0"10"-13842,-12 106 2563,-1 29-1390,13-130-1912,-1-4 157,1 0 0,1 0 1,-1 0-1,2 0 0,3 15 0,-4-23-300,0 0 1,1 0-1,-1 0 1,1 0 0,-1-1-1,1 1 1,0-1-1,0 1 1,0-1-1,0 0 1,0 1-1,0-1 1,1 0-1,-1-1 1,1 1-1,0 0 1,-1-1-1,1 1 1,0-1-1,0 0 1,0 0-1,0 0 1,0 0-1,4 0 1,23 2-4260,0-3-1575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4:52.707"/>
    </inkml:context>
    <inkml:brush xml:id="br0">
      <inkml:brushProperty name="width" value="0.025" units="cm"/>
      <inkml:brushProperty name="height" value="0.025" units="cm"/>
    </inkml:brush>
  </inkml:definitions>
  <inkml:trace contextRef="#ctx0" brushRef="#br0">188 29 4933,'0'0'9587,"-9"-2"-5860,6 1-3628,-1-1 31,0 1-1,-1-1 1,0 1-1,1 0 1,-1 0-1,0 1 1,1-1-1,-1 1 1,0 0-1,0 0 1,1 1-1,-1-1 0,0 1 1,1 0-1,-1 0 1,1 1-1,-1-1 1,1 1-1,-1 0 1,-6 5-1,5-3-46,0 1-1,1-1 1,-1 1 0,1 1-1,0-1 1,1 1-1,-1-1 1,1 2 0,0-1-1,1 0 1,-1 1 0,1-1-1,1 1 1,-1 0-1,1 0 1,0 0 0,1 0-1,-2 9 1,3-15-74,0 1-1,1-1 1,-1 0 0,0 0 0,0 0-1,1 1 1,-1-1 0,1 0 0,-1 0-1,1 0 1,-1 0 0,1 0 0,-1 0-1,1 0 1,0 0 0,0 0 0,0 0 0,-1 0-1,1-1 1,0 1 0,0 0 0,0-1-1,0 1 1,0 0 0,2 0 0,1 1 13,1-1 1,-1 0-1,1 1 1,-1-2-1,1 1 0,0 0 1,4-1-1,3 0-159,0 0 0,1-1 0,-1 0 0,19-6 0,-21 4-69,0-2 1,0 1-1,0-1 0,-1 0 0,1-1 1,-1 0-1,8-8 0,28-32 2637,-45 45-1534,0 2-865,-1-1-1,1 1 1,-1-1 0,1 1 0,-1 0 0,1-1-1,-1 1 1,1-1 0,0 1 0,-1 0 0,1-1 0,0 1-1,-1 0 1,1 0 0,0-1 0,0 1 0,0 0-1,0 0 1,0-1 0,0 1 0,0 0 0,0 0 0,0-1-1,0 1 1,0 0 0,0 0 0,1-1 0,-1 1-1,0 0 1,0 0 0,1-1 0,-1 1 0,1 0 0,-1-1-1,0 1 1,1-1 0,-1 1 0,1 0 0,-1-1-1,1 1 1,0-1 0,-1 0 0,1 1 0,0-1 0,-1 1-1,1-1 1,0 0 0,-1 0 0,2 1 0,17-3-85,0 0 0,0-2 0,0 0 0,0-1 1,-1-1-1,32-15 0,-33 13-399,1 1 0,0 1 0,0 0 0,1 1 0,-1 1 0,36-3 0,-54 7 441,1 1 1,0-1 0,0 1-1,0 0 1,-1-1 0,1 1-1,0-1 1,0 1 0,-1 0-1,1 0 1,-1-1 0,1 1-1,-1 0 1,1 0 0,-1 0-1,1 0 1,-1 0 0,0 0-1,1-1 1,-1 1 0,0 0-1,0 0 1,0 0 0,0 0-1,0 0 1,0 0 0,0 0-1,0 0 1,0 0 0,0 0-1,0 0 1,-1 0 0,1 0-1,-1 1 1,0-1 9,1 0 0,0 0 0,0 0 0,-1 0 0,1 0 0,0 0 1,0 0-1,0 0 0,0 0 0,0 0 0,0 0 0,0 0 0,0 0 0,0 0 0,1 0 0,-1 0 1,0 0-1,1 0 0,-1-1 0,1 1 0,-1 0 0,1 0 0,-1 0 0,1 0 0,-1-1 0,1 1 1,0 0-1,-1 0 0,1-1 0,1 2 0,5-3-241,1 1 1,-1-1 0,0 0-1,1-1 1,-1 0 0,0 0-1,0 0 1,0-1-1,-1 0 1,1-1 0,-1 1-1,1-1 1,-1 0-1,0-1 1,6-6 0,-2 4 160,-1 0 1,1 0-1,0 1 1,0 1-1,14-6 0,-24 11 121,0 0 0,1 1 1,-1-1-1,0 0 0,1 0 0,-1 0 0,0 0 0,1 1 0,-1-1 0,0 0 0,1 0 0,-1 0 0,0 1 0,0-1 0,1 0 0,-1 1 0,0-1 0,0 0 0,1 1 0,-1-1 0,0 0 0,0 1 0,0-1 0,0 0 0,0 1 0,1-1 0,-1 0 0,0 1 1,0-1-1,0 1 0,0-1 0,0 0 0,0 1 0,0-1 0,0 0 0,0 1 0,-1-1 0,1 1 0,0-1 0,0 0 0,0 1 0,0-1 0,0 0 0,-1 1 0,1-1 0,0 0 0,0 1 0,-1-1 0,1 0 0,-7 22 702,-3 3-458,1 0 0,1 1-1,1 0 1,1 0-1,1 0 1,2 1 0,0 35-1,13 147 278,-10-204-442,0-1 0,0 1 1,-1 0-1,0 0 0,0 0 0,0 0 1,0 0-1,-1-1 0,1 1 0,-1 0 1,0-1-1,-1 0 0,1 1 0,-1-1 1,0 0-1,0 0 0,0-1 1,-1 1-1,1 0 0,-1-1 0,0 0 1,0 0-1,0 0 0,0-1 0,0 1 1,-1-1-1,1 0 0,-1 0 1,0-1-1,1 1 0,-1-1 0,0 0 1,0 0-1,0-1 0,0 1 0,0-1 1,-9-1-1,12 0-110,-1 0 0,1 0 0,-1-1 0,1 1 1,0-1-1,0 1 0,0-1 0,0 0 0,0 0 0,0 0 0,0 0 0,1 0 1,-1 0-1,1-1 0,-1 1 0,1 0 0,0-1 0,0 1 0,0-1 0,0 1 0,1-1 1,-1 0-1,1 1 0,-1-1 0,1 0 0,0-4 0,-1-5-183,0 1-1,1-1 1,0 1-1,1-1 1,2-12-1,1 13-63,0 0 0,0 1 0,1-1 1,0 1-1,1 0 0,0 1 0,0 0 0,1 0 0,15-16 0,11-7-1706,38-29 0,-57 50 1373,99-94-7837,-82 72 3139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3.393"/>
    </inkml:context>
    <inkml:brush xml:id="br0">
      <inkml:brushProperty name="width" value="0.025" units="cm"/>
      <inkml:brushProperty name="height" value="0.025" units="cm"/>
    </inkml:brush>
  </inkml:definitions>
  <inkml:trace contextRef="#ctx0" brushRef="#br0">17 1 14061,'0'0'7463,"-2"68"-7046,-2-35-225,-1-2-128,3 0-32,-1-5-64,3-4-577,0-10-608,10-10-673,5-2-1120,-1-15-1827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0.085"/>
    </inkml:context>
    <inkml:brush xml:id="br0">
      <inkml:brushProperty name="width" value="0.035" units="cm"/>
      <inkml:brushProperty name="height" value="0.035" units="cm"/>
    </inkml:brush>
  </inkml:definitions>
  <inkml:trace contextRef="#ctx0" brushRef="#br0">104 45 10290,'-10'1'334,"1"-1"0,-1 1 0,1 1 0,-1 0 0,1 0 0,0 1 0,-1 0 0,1 0 0,-8 6 0,17-9-326,0 0 1,-1 0 0,1 0-1,0 0 1,0 0 0,0 1-1,0-1 1,0 0 0,0 0-1,0 0 1,0 0 0,0 0-1,0 1 1,0-1 0,0 0-1,0 0 1,0 0-1,0 0 1,0 1 0,0-1-1,0 0 1,0 0 0,0 0-1,0 0 1,0 1 0,0-1-1,0 0 1,0 0 0,0 0-1,0 0 1,0 0 0,0 1-1,1-1 1,-1 0 0,0 0-1,0 0 1,0 0 0,0 0-1,0 0 1,0 0 0,1 1-1,-1-1 1,0 0 0,0 0-1,0 0 1,0 0 0,0 0-1,1 0 1,8 5 72,25 8-57,-10-2-19,1-2 0,-1-1 0,1-1 1,0-1-1,1-1 0,43 3 0,4-5 84,103 19 1,36 2 11,-124-25-83,1-3-1,103-20 1,3-1 28,-48 8 6,-62 6 72,117-1 0,-50 27 376,-107-9-353,1-1 0,52-2 0,-47-8-70,-1-2 1,0-3-1,80-25 0,-75 19 10,-33 10-69,1 2-1,0 0 0,0 2 0,1 1 0,-1 0 0,0 2 0,1 1 0,-1 0 0,0 2 1,-1 1-1,32 10 0,51 18 178,107 28 283,-176-56-463,0-2 0,0-2-1,1-1 1,-1-2-1,38-6 1,61-2 17,14 10 9,121-6 70,23 2-57,-151 7-29,46-15-48,17 1 2,-93 12 42,206 9 401,-220-2-343,32 4 164,135-7-1,-223-8-230,49-12 1,-55 8-3,2 2 1,44-2-1,47 10-13,66-1 34,-157-4-30,1-2 0,-1-2 0,41-10 0,-17 3 36,0 3 0,122-5-1,-134 13 15,12-5-1,-1-2 0,69-20 0,-114 25-48,2 0 4,1 2 0,0 0 0,0 0 0,0 2-1,38 4 1,94 24 15,-62-9-22,-61-15 18,-15-2 42,0 0-1,0 0 1,0 1-1,22 9 0,-73-12 1688,-45-4-669,75 4-1151,0 1 1,1 0 0,-1 0 0,1 0 0,-1 1-1,1 0 1,0 0 0,-14 7 0,16-6-17,1 1 1,-1 0 0,0 0 0,1 0-1,0 0 1,0 1 0,0 0 0,1-1 0,-1 2-1,-2 5 1,-4 4-79,-13 18-195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3.847"/>
    </inkml:context>
    <inkml:brush xml:id="br0">
      <inkml:brushProperty name="width" value="0.025" units="cm"/>
      <inkml:brushProperty name="height" value="0.025" units="cm"/>
    </inkml:brush>
  </inkml:definitions>
  <inkml:trace contextRef="#ctx0" brushRef="#br0">121 190 5381,'0'0'7250,"2"-9"-4853,5-27-33,-7 35-2289,0 1-1,0-1 0,0 0 0,0 1 0,0-1 1,0 1-1,0-1 0,0 0 0,-1 1 0,1-1 1,0 1-1,0-1 0,0 1 0,-1-1 0,1 1 1,0-1-1,-1 1 0,1-1 0,-1 1 0,1-1 0,0 1 1,-1 0-1,1-1 0,-1 1 0,1 0 0,-1-1 1,1 1-1,-1 0 0,1 0 0,-1-1 0,1 1 1,-1 0-1,0 0 0,1 0 0,-1 0 0,1 0 1,-1 0-1,1 0 0,-1 0 0,0 0 0,0 0 1,-23 5 828,17 0-796,0 0-1,0 1 1,1 0-1,0 0 1,0 1-1,0-1 1,0 1-1,1 1 1,1-1-1,-1 1 0,1-1 1,0 1-1,1 1 1,0-1-1,0 0 1,1 1-1,-3 14 1,5-23-96,0 1 1,0 0 0,0 0 0,0 0-1,0 0 1,0-1 0,0 1 0,0 0-1,0 0 1,1 0 0,-1-1 0,0 1-1,0 0 1,1 0 0,-1-1-1,1 1 1,-1 0 0,1 0 0,-1-1-1,1 1 1,-1 0 0,1-1 0,-1 1-1,1-1 1,0 1 0,-1-1 0,1 1-1,0-1 1,-1 0 0,1 1-1,0-1 1,0 0 0,-1 1 0,1-1-1,0 0 1,0 0 0,0 0 0,-1 0-1,1 0 1,0 0 0,0 0 0,0 0-1,0 0 1,-1 0 0,1 0 0,1-1-1,3 1 136,1-1 0,-1-1 0,0 1 0,0-1 0,0 0 0,7-4 0,9-6-7,-1-1 0,0-1 0,-2-1 0,1-1 1,27-32-1,-36 38-109,-1-1 0,-1 0-1,0 0 1,-1-1 0,0 0 0,-1 0 0,0-1 0,-1 1 0,0-1 0,-1-1 0,4-20 0,-11 33 208,-5 6-202,-7 11-89,-5 14 65,-28 54 0,42-71-81,0 0 0,1 0 0,1 1 0,0-1 0,1 1 0,0 0 0,-1 18 0,4-30-15,0-1-1,0 1 1,1 0-1,-1 0 1,0-1-1,1 1 1,-1-1-1,1 1 0,-1 0 1,1-1-1,0 1 1,-1-1-1,1 1 1,0-1-1,0 0 1,0 1-1,0-1 1,0 0-1,1 0 1,-1 1-1,0-1 1,1 0-1,-1 0 1,0-1-1,1 1 1,-1 0-1,1 0 1,0-1-1,-1 1 1,1-1-1,-1 1 1,1-1-1,0 0 1,-1 1-1,1-1 1,0 0-1,-1 0 1,1 0-1,0-1 1,2 1-1,4-1-987,0 0-1,-1 0 1,1-1-1,0 1 1,-1-2 0,1 1-1,13-8 1,17-14-9045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4.520"/>
    </inkml:context>
    <inkml:brush xml:id="br0">
      <inkml:brushProperty name="width" value="0.025" units="cm"/>
      <inkml:brushProperty name="height" value="0.025" units="cm"/>
    </inkml:brush>
  </inkml:definitions>
  <inkml:trace contextRef="#ctx0" brushRef="#br0">128 0 16015,'-9'5'2194,"5"-2"-2040,-64 44 3120,64-44-3158,0 0 0,0 1-1,1-1 1,-1 1 0,1 0 0,0 0-1,0 0 1,0 0 0,0 1 0,1-1-1,0 1 1,0 0 0,0-1-1,0 1 1,0 7 0,2-12-139,0 1 1,0 0 0,1 0-1,-1 0 1,0-1-1,1 1 1,-1 0 0,1 0-1,-1-1 1,1 1-1,0 0 1,-1-1-1,1 1 1,-1-1 0,1 1-1,0-1 1,0 1-1,-1-1 1,1 1 0,0-1-1,0 0 1,-1 1-1,1-1 1,0 0-1,0 0 1,0 0 0,0 1-1,0-1 1,-1 0-1,1 0 1,0 0 0,0 0-1,0-1 1,1 1-1,36-2-246,-36 2 245,9-2-247,1-1 0,-1-1 0,0 0 0,0 0 0,-1-1 0,1 0 0,-1-1 0,0 0 0,15-12 0,12-7 968,-47 48 2886,3-7-3034,-13 31 618,19-46-1149,0 0 0,1 0 0,-1 0-1,1 0 1,-1 0 0,1 0 0,0 1-1,-1-1 1,1 0 0,0 0 0,0 1-1,0-1 1,0 0 0,0 0 0,0 1-1,0-1 1,0 0 0,0 0-1,1 0 1,-1 1 0,0-1 0,1 0-1,-1 0 1,1 0 0,0 0 0,-1 0-1,1 0 1,0 0 0,-1 0 0,1 0-1,0 0 1,0 0 0,0 0 0,0 0-1,0-1 1,0 1 0,2 1 0,9-1 17,0 0 1,0-1-1,0 0 0,0 0 1,0-1-1,-1-1 1,1 0-1,0-1 1,-1 0-1,1-1 1,19-9-1,14-8-723,58-38 0,-84 48 636,-19 11 60,0 0 0,0 1 0,0-1 0,0 0-1,0 0 1,0 0 0,0 0 0,0 0 0,0 0-1,0 0 1,0 0 0,0 0 0,0 0-1,0 0 1,0 0 0,0 0 0,0 0 0,0 1-1,0-1 1,0 0 0,0 0 0,0 0 0,0 0-1,0 0 1,0 0 0,0 0 0,0 0-1,0 0 1,0 0 0,1 0 0,-1 0 0,0 0-1,0 0 1,0 0 0,0 0 0,0 0 0,0 0-1,0 1 1,0-1 0,0 0 0,0 0-1,0 0 1,0 0 0,0 0 0,0 0 0,0 0-1,1 0 1,-1 0 0,-26 24 1207,7-5-742,10-10-250,4-4-124,-1 0 0,2 0 0,-1 1 0,1-1 0,-1 1 0,1 0-1,1 0 1,0 1 0,-5 9 0,8-16-96,1 1 0,-1-1 0,0 0 0,0 1 0,0-1-1,0 1 1,0-1 0,1 0 0,-1 1 0,0-1 0,0 0 0,1 0 0,-1 1-1,0-1 1,1 0 0,-1 1 0,0-1 0,1 0 0,-1 0 0,0 0 0,1 1-1,-1-1 1,0 0 0,1 0 0,-1 0 0,0 0 0,1 0 0,-1 0 0,1 0 0,-1 0-1,0 0 1,1 0 0,-1 0 0,1 0 0,-1 0 0,0 0 0,1 0 0,-1 0-1,1 0 1,0-1 0,20-3 98,-1-5-296,-1 0 1,0-2-1,-1 0 1,0-2-1,20-17 0,29-20-1941,-54 45 2027,-15 14 260,-14 15 335,6-12-197,1-3-40,0 2-1,1-1 1,0 1-1,1 0 1,0 1-1,-5 11 1,12-22-246,0-1 0,-1 1 1,1-1-1,0 1 0,0 0 1,0-1-1,0 1 0,-1-1 1,1 1-1,0-1 1,0 1-1,0 0 0,0-1 1,1 1-1,-1-1 0,0 1 1,0 0-1,0-1 0,0 1 1,0-1-1,1 1 1,-1-1-1,0 1 0,1-1 1,-1 1-1,0-1 0,1 1 1,-1-1-1,0 0 0,1 1 1,-1-1-1,1 1 1,-1-1-1,1 0 0,0 1 1,25 1 87,28-18-186,-23 0-1594,41-31 1,-25 16-679,-55 40 2371,0 1 1,1 0-1,0 0 1,1 1-1,-5 11 1,10-20-135,0-1 1,0 1 0,0-1 0,0 1 0,1 0 0,-1-1 0,1 1-1,-1 0 1,1 0 0,0-1 0,0 1 0,0 0 0,0 0-1,0-1 1,0 1 0,0 0 0,0 0 0,1-1 0,-1 1-1,0 0 1,2 1 0,-1-2-261,0 0-1,0 0 1,0 0-1,1 0 1,-1 0-1,0 0 1,1-1-1,-1 1 1,0-1-1,1 1 1,-1-1-1,1 1 1,-1-1-1,1 0 1,-1 0-1,1 0 1,-1 0-1,1 0 1,-1 0-1,1 0 1,-1 0-1,1 0 1,-1-1-1,3 0 1,18-6-9209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5.207"/>
    </inkml:context>
    <inkml:brush xml:id="br0">
      <inkml:brushProperty name="width" value="0.025" units="cm"/>
      <inkml:brushProperty name="height" value="0.025" units="cm"/>
    </inkml:brush>
  </inkml:definitions>
  <inkml:trace contextRef="#ctx0" brushRef="#br0">133 165 12556,'0'0'4025,"-9"9"-2733,-12 13-984,2 1 0,-18 25 0,31-40-59,0 1 1,1 0-1,0 1 1,1-1-1,0 1 1,0 0 0,1 0-1,0 0 1,1 0-1,0 1 1,-1 11-1,3-17-178,1 0-1,-1 0 0,1-1 0,0 1 1,0 0-1,0 0 0,1-1 0,1 6 1,-2-9-96,-1-1 1,0 1-1,0-1 1,1 1-1,-1-1 1,0 1-1,1-1 1,-1 0-1,1 1 1,-1-1-1,0 1 1,1-1-1,-1 0 1,1 1-1,-1-1 1,1 0-1,-1 1 1,1-1-1,-1 0 1,1 0-1,0 0 1,-1 0-1,1 1 1,-1-1-1,1 0 1,1 0-1,-1-1 3,0 1-1,1-1 0,-1 0 0,0 0 0,0 0 1,1 0-1,-1 1 0,0-1 0,0-1 0,0 1 1,0 0-1,0 0 0,-1 0 0,1 0 0,0-1 1,0-1-1,61-102-870,135-209-344,-185 300 4283,-19 34-1769,-19 33-651,20-41-557,-84 171 2427,82-165-2172,1 0 1,2 1-1,0 0 0,0 0 0,2 0 0,0 1 0,2-1 0,0 25 0,1-43-316,0 0 0,0 1 0,0-1 1,1 0-1,-1 0 0,0 0 0,1 1 0,-1-1 0,0 0 0,1 0 0,0 0 0,-1 0 1,1 0-1,0 0 0,-1 0 0,1 0 0,0 0 0,0 0 0,0 0 0,0 0 0,0-1 1,0 1-1,0 0 0,0-1 0,0 1 0,0-1 0,0 1 0,0-1 0,1 1 1,-1-1-1,0 0 0,0 0 0,1 1 0,-1-1 0,0 0 0,0 0 0,0 0 0,1 0 1,1-1-1,0 1-40,-1-1 0,0 1 0,0-1 0,0 0 0,0 0 0,1 0 0,-1 0 0,0 0 0,-1 0 0,1 0 0,0 0 0,0-1 0,0 1 0,-1-1 0,1 0 0,-1 1 0,1-1 0,-1 0 0,0 0 0,1 0 0,0-3 0,1-5-383,-1 1 0,0-1 0,-1 0 1,0 0-1,-1 0 0,0 0 0,0 0 0,-1 0 0,-1 0 0,1 1 0,-1-1 0,-1 0 1,0 1-1,-8-18 0,2 7-830,-1 1 0,-24-34-1,-6 2 1575,40 51-262,0 0 0,0 0 0,-1 0 1,1 0-1,0 0 0,0 0 0,0 0 1,0-1-1,0 1 0,0 0 0,0 0 1,-1 0-1,1 0 0,0 0 0,0-1 1,0 1-1,0 0 0,0 0 1,0 0-1,0 0 0,0 0 0,0-1 1,0 1-1,0 0 0,0 0 0,0 0 1,0 0-1,0-1 0,0 1 0,0 0 1,0 0-1,0 0 0,0 0 0,0-1 1,0 1-1,1 0 0,-1 0 0,0 0 1,0 0-1,0 0 0,0 0 0,0-1 1,0 1-1,0 0 0,0 0 0,1 0 1,-1 0-1,0 0 0,0 0 1,0 0-1,0 0 0,0 0 0,1-1 1,-1 1-1,0 0 0,0 0 0,0 0 1,0 0-1,1 0 0,-1 0 0,0 0 1,0 0-1,22 1 1770,46 9-1714,-33-4 187,93 1-785,-128-7 468,0 0-108,1 0 0,0 1 0,0-1 0,0 0 0,-1 0-1,1 0 1,0 0 0,0 0 0,0 0 0,-1 0 0,1 0 0,0 0-1,0-1 1,-1 1 0,1 0 0,0 0 0,0-1 0,-1 1 0,1 0-1,0-1 1,-1 1 0,1-1 0,0 1 0,-1-1 0,1 1 0,-1-1-1,1 0 1,-1 1 0,1-1 0,-1 0 0,1 1 0,-1-1 0,0 0-1,1 1 1,-1-1 0,0 0 0,1 0 0,-1 1 0,0-2 0,1-17-5822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5.552"/>
    </inkml:context>
    <inkml:brush xml:id="br0">
      <inkml:brushProperty name="width" value="0.025" units="cm"/>
      <inkml:brushProperty name="height" value="0.025" units="cm"/>
    </inkml:brush>
  </inkml:definitions>
  <inkml:trace contextRef="#ctx0" brushRef="#br0">1 23 11787,'0'0'13677,"56"-22"-28539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100"/>
    </inkml:context>
    <inkml:brush xml:id="br0">
      <inkml:brushProperty name="width" value="0.025" units="cm"/>
      <inkml:brushProperty name="height" value="0.025" units="cm"/>
    </inkml:brush>
  </inkml:definitions>
  <inkml:trace contextRef="#ctx0" brushRef="#br0">16 60 7944,'0'0'15305,"-1"11"-14894,-13 264 934,14-273-1310,0 1 1,0-1-1,0 0 1,0 0-1,0 1 0,1-1 1,-1 0-1,1 0 0,-1 0 1,1 1-1,0-1 1,0 0-1,0 0 0,0 0 1,0 0-1,0 0 1,3 3-1,-3-5 25,1 1 0,-1 0 1,0-1-1,0 1 0,1-1 0,-1 1 1,0-1-1,0 0 0,1 1 1,-1-1-1,0 0 0,1 0 0,-1 0 1,0 0-1,1 0 0,-1 0 0,0-1 1,1 1-1,-1 0 0,0-1 0,3 0 1,2-2 78,0 0 1,0 0-1,0-1 0,-1 0 1,1 0-1,-1 0 1,0-1-1,0 0 1,0 0-1,4-6 1,0-3-108,0-1 0,-1 0 0,-1 0 0,0-1 0,-1 0 0,-1 0 0,0 0 0,-2 0 0,0-1 0,0 0 0,0-32 0,-6 44-354,-2 12 158,-3 17 47,7-23 114,1 1 0,0-1 0,0 1 1,0-1-1,0 1 0,0-1 0,1 0 0,-1 1 1,0-1-1,1 1 0,-1-1 0,1 0 1,-1 1-1,1-1 0,-1 0 0,1 0 0,0 1 1,0-1-1,0 0 0,0 0 0,0 0 0,0 0 1,0 0-1,0 0 0,0 0 0,0 0 1,0-1-1,1 1 0,-1 0 0,2 0 0,2 0 19,0-1-1,0 1 1,0-1-1,0 0 1,1 0-1,-1-1 1,9-1-1,-2-1 12,0 0 0,0-1 0,-1 0 0,1-1 0,-1-1 0,0 0 0,0 0 0,13-11 0,-16 11-41,0 1-1,-1-1 1,0-1-1,0 0 1,-1 0-1,1 0 1,-2-1-1,1 0 1,-1 0-1,0 0 1,5-13 0,-10 20 7,1 0 0,-1 0 1,1 0-1,-1 0 1,1 0-1,-1 0 0,0 0 1,1 0-1,-1 0 1,0 0-1,0 0 1,0 0-1,0 0 0,0 0 1,0 0-1,0 0 1,0-1-1,0 1 1,-1 0-1,1 0 0,0 0 1,-1 0-1,0-2 1,0 3-6,0 0 0,0 0 0,0 0 0,0 1 0,0-1 0,0 0 0,0 0 0,0 1 0,0-1 0,0 0 0,0 1 0,0-1 0,0 1 0,0-1 0,0 1 0,0-1 0,1 1 0,-3 1 0,-39 40-136,-8 25 296,45-61-106,1 1 0,0 0 1,1 1-1,-1-1 0,1 1 0,1-1 1,0 1-1,-2 9 0,4-16-37,0 0 0,0 0 1,0 0-1,1 0 0,-1 0 0,0 0 0,0-1 0,1 1 1,-1 0-1,1 0 0,-1-1 0,0 1 0,1 0 0,0 0 0,-1-1 1,1 1-1,-1 0 0,1-1 0,0 1 0,-1-1 0,1 1 0,0-1 1,0 1-1,-1-1 0,1 0 0,0 1 0,0-1 0,0 0 0,0 0 1,0 1-1,-1-1 0,1 0 0,0 0 0,0 0 0,0 0 1,0 0-1,1 0 0,41-2 122,-35 2-103,40-6 147,-27 3-239,-1 0 1,1 1-1,0 2 1,0 0-1,32 4 1,-49-3 100,0 0 0,0 0-1,0 1 1,0-1 0,0 1 0,0-1 0,-1 1-1,1 1 1,0-1 0,-1 0 0,0 1 0,1 0-1,-1 0 1,0 0 0,-1 0 0,1 0 0,0 0-1,-1 1 1,0-1 0,0 1 0,0 0-1,0 0 1,0 0 0,-1-1 0,0 2 0,0-1-1,0 0 1,0 0 0,0 0 0,-1 0 0,0 1-1,0-1 1,-1 4 0,0-41 3078,-1 13-3105,0-1-1,-2 1 1,-11-39 0,-18-23-2126,41 81-3789,27 2-321,-12 0-374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461"/>
    </inkml:context>
    <inkml:brush xml:id="br0">
      <inkml:brushProperty name="width" value="0.025" units="cm"/>
      <inkml:brushProperty name="height" value="0.025" units="cm"/>
    </inkml:brush>
  </inkml:definitions>
  <inkml:trace contextRef="#ctx0" brushRef="#br0">82 0 8104,'0'0'12102,"-6"10"-10709,-40 73 1375,41-72-2448,0-1 0,1 1 0,0 0 0,1 0 0,0 1 0,1-1 0,-1 18 0,13-44 359,-9 14-683,0 0 1,0 0-1,0 0 0,0-1 1,0 1-1,0 0 1,0-1-1,0 1 0,0 0 1,-1-1-1,1 1 0,-1-1 1,1 1-1,0-3 0,-1 3-369,6-1-9215,-2-1 1511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8.806"/>
    </inkml:context>
    <inkml:brush xml:id="br0">
      <inkml:brushProperty name="width" value="0.025" units="cm"/>
      <inkml:brushProperty name="height" value="0.025" units="cm"/>
    </inkml:brush>
  </inkml:definitions>
  <inkml:trace contextRef="#ctx0" brushRef="#br0">100 9 5125,'0'0'22773,"-6"-3"-22452,4 3-318,0-1 0,0 0-1,0 0 1,0 1 0,0-1 0,0 1 0,0-1 0,0 1 0,0 0 0,0 0 0,0 0 0,0 0 0,0 0-1,0 0 1,0 1 0,0-1 0,-1 1 0,1-1 0,1 1 0,-1 0 0,-2 1 0,0 0-6,0 1 0,1 0 1,-1 0-1,1 0 0,0 0 1,0 0-1,0 0 0,0 1 1,1-1-1,-1 1 0,-2 6 1,4-8-6,0 0 0,0 0 0,0-1 0,0 1 1,1 0-1,-1 0 0,1 0 0,-1 0 0,1 0 1,0 0-1,-1 0 0,1-1 0,0 1 0,1 0 1,-1 3-1,1-3-8,-1-1 0,1 0 1,-1 0-1,1 0 0,0 0 1,-1 0-1,1 0 0,0 0 1,0 0-1,0-1 0,0 1 0,0 0 1,0 0-1,0-1 0,0 1 1,0-1-1,0 1 0,0-1 1,1 1-1,8 2-122,-1-1 0,1-1 1,0 0-1,-1 0 0,15-2 0,18 3-257,-36-1 326,0 0 0,0 1 0,-1 0 0,1 0 0,0 0 0,-1 0 0,1 1 0,-1 0 0,0 0 0,5 4 0,-8-5 111,0 0 0,0 0 0,-1 0-1,1 0 1,0 0 0,-1 0-1,0 1 1,1-1 0,-1 0 0,0 1-1,0-1 1,-1 1 0,1-1 0,0 1-1,-1-1 1,1 1 0,-1-1-1,0 1 1,0 0 0,0-1 0,0 1-1,0-1 1,-1 1 0,1 0-1,-2 3 1,0-3 71,1 0 0,-1 0 1,0 0-1,0 0 0,0 0 0,0 0 0,0-1 0,-1 1 0,1-1 0,-1 1 1,0-1-1,1 0 0,-1 0 0,0 0 0,0-1 0,-1 1 0,1-1 0,0 1 1,0-1-1,-5 1 0,-2 1-22,-1-1-1,0 0 1,1 0 0,-1-1 0,-15 0-1,25-1-194,0 0 0,0 0 0,0 0 0,0 0 0,-1 0 0,1-1 0,0 1 0,0 0-1,0-1 1,0 1 0,0-1 0,0 1 0,0-1 0,0 1 0,0-1 0,0 0 0,0 0 0,1 1 0,-1-1-1,0 0 1,0 0 0,1 0 0,-1 0 0,1 0 0,-1 0 0,0 0 0,1 0 0,0 0 0,-1 0 0,1 0-1,0 0 1,-1 0 0,1-2 0,0 1-522,0 0 0,0-1 0,0 1 0,0 0 0,1 0 0,-1 0 0,1 0 0,-1-1 0,1 1 0,0 0 0,0 0 0,-1 0 0,2 0 0,-1 0 0,0 1 0,0-1 0,1 0 0,1-2 0,18-13-8044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204"/>
    </inkml:context>
    <inkml:brush xml:id="br0">
      <inkml:brushProperty name="width" value="0.025" units="cm"/>
      <inkml:brushProperty name="height" value="0.025" units="cm"/>
    </inkml:brush>
  </inkml:definitions>
  <inkml:trace contextRef="#ctx0" brushRef="#br0">28 227 10410,'0'0'10458,"-4"10"-8787,1-3-1370,-1 0-45,1 1 1,0-1 0,1 1-1,-1-1 1,1 1 0,1 0-1,-2 12 1,3-19-250,0-1 0,0 1 0,0 0 0,0-1 0,1 1 1,-1-1-1,0 1 0,0-1 0,0 1 0,1-1 0,-1 1 0,0 0 0,0-1 0,1 1 1,-1-1-1,1 0 0,-1 1 0,0-1 0,1 1 0,-1-1 0,1 0 0,-1 1 0,1-1 1,-1 0-1,1 1 0,-1-1 0,1 0 0,-1 0 0,1 1 0,0-1 0,0 0 0,26 0 174,-21-1-145,1-1 0,-1 0 0,1 0 0,-1 0 0,11-6 0,-8 1-18,-1-1-1,0-1 1,0 1-1,-1-1 0,0 0 1,-1-1-1,0 1 0,0-1 1,-1-1-1,-1 1 0,1-1 1,-2 0-1,1 0 0,-2 0 1,1 0-1,-2 0 0,1-1 1,-1 1-1,-1 0 0,0-1 1,-1 1-1,0-1 1,-4-14-1,5 24-5,0-1 1,-1 1 0,0-1-1,1 1 1,-1 0 0,0-1-1,0 1 1,0 0-1,0 0 1,-1-1 0,1 1-1,-1 0 1,1 0-1,-1 0 1,0 1 0,1-1-1,-1 0 1,0 1-1,0-1 1,0 1 0,0 0-1,-1-1 1,1 1-1,0 0 1,-1 0 0,1 1-1,0-1 1,-1 0 0,1 1-1,-1-1 1,1 1-1,-1 0 1,1 0 0,-1 0-1,1 0 1,-1 0-1,1 1 1,-1-1 0,-2 2-1,2-1 20,-1 1 0,0-1 0,1 1 0,-1 0 0,1 0 0,0 0 0,0 1 0,0-1 0,0 1 0,0 0-1,0 0 1,1 0 0,-1 0 0,1 0 0,0 0 0,0 1 0,0-1 0,0 1 0,1 0 0,-1-1 0,1 1 0,0 0 0,0 0 0,0 5-1,0-7-16,1 0 0,0 0 0,0 1 0,1-1 0,-1 0 0,0 0 0,1 0 0,-1 0 0,1 0 0,0 0 0,0 0 0,0 0 0,0 0 0,0 0 0,0 0 0,0 0 0,0-1 0,1 1 0,-1 0 0,1-1-1,-1 1 1,1-1 0,0 0 0,0 1 0,-1-1 0,5 2 0,5 2-108,0-1 0,0 0 0,1-1 1,13 3-1,32 11-1464,-53-14 1607,-1-1 1,1 1-1,-1 0 1,0 0-1,0 0 1,0 0-1,0 0 1,-1 1-1,1-1 1,-1 1-1,0 0 1,0 0-1,0-1 1,0 1-1,-1 0 0,1 1 1,-1-1-1,0 0 1,-1 0-1,1 1 1,-1-1-1,0 0 1,0 1-1,0-1 1,0 0-1,-1 0 1,1 1-1,-1-1 1,-1 0-1,1 0 1,0 0-1,-5 8 0,1 11-269,5-22 143,0-1-1,0 0 1,0 0-1,0 0 1,0 1 0,0-1-1,0 0 1,0 0 0,1 0-1,-1 0 1,0 1 0,0-1-1,0 0 1,0 0-1,1 0 1,-1 0 0,0 0-1,0 0 1,0 0 0,1 0-1,-1 1 1,0-1 0,0 0-1,0 0 1,1 0-1,-1 0 1,0 0 0,0 0-1,0 0 1,1 0 0,-1 0-1,0 0 1,0 0 0,0 0-1,1 0 1,-1-1-1,0 1 1,0 0 0,0 0-1,1 0 1,-1 0 0,0 0-1,0 0 1,0 0-1,0-1 1,1 1 0,-1 0-1,4-3-1472,0 0-1,-1 0 0,1 0 0,-1-1 0,0 0 0,6-6 1,7-16-10650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562"/>
    </inkml:context>
    <inkml:brush xml:id="br0">
      <inkml:brushProperty name="width" value="0.025" units="cm"/>
      <inkml:brushProperty name="height" value="0.025" units="cm"/>
    </inkml:brush>
  </inkml:definitions>
  <inkml:trace contextRef="#ctx0" brushRef="#br0">34 1 8648,'0'0'14590,"-3"8"-12674,-3 6-1314,0 0 0,2 1 0,0 0 0,1 0 0,0 0 0,1 0 0,0 21 0,1-25-725,4 32 599,-3-42-601,1 0-1,-1 0 1,0 0 0,1-1-1,-1 1 1,0 0 0,1 0 0,0 0-1,-1-1 1,1 1 0,-1 0 0,1 0-1,0-1 1,-1 1 0,1-1-1,0 1 1,0 0 0,-1-1 0,1 0-1,0 1 1,0-1 0,0 1-1,0-1 1,0 0 0,0 0 0,0 1-1,-1-1 1,1 0 0,0 0 0,0 0-1,0 0 1,0 0 0,0 0-1,0-1 1,0 1 0,0 0 0,0 0-1,0-1 1,0 1 0,1-1 0,7-5-4728,-3-8-2797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29.907"/>
    </inkml:context>
    <inkml:brush xml:id="br0">
      <inkml:brushProperty name="width" value="0.025" units="cm"/>
      <inkml:brushProperty name="height" value="0.025" units="cm"/>
    </inkml:brush>
  </inkml:definitions>
  <inkml:trace contextRef="#ctx0" brushRef="#br0">1 87 6022,'0'0'19255,"12"0"-18593,1 1-544,4 0-46,0-1 1,0-1 0,30-4-1,-45 5-60,1-1-1,0 1 0,0-1 1,0 0-1,0 1 0,-1-1 0,1 0 1,0-1-1,-1 1 0,1 0 0,-1-1 1,1 0-1,-1 1 0,0-1 0,0 0 1,0 0-1,0 0 0,0 0 0,0-1 1,0 1-1,-1 0 0,1-1 1,-1 1-1,1-1 0,-1 0 0,0 1 1,0-1-1,-1 0 0,1 0 0,0 0 1,-1-4-1,0 6 1,0 0-1,-1 0 1,1 0 0,-1 0 0,1 0 0,-1 0-1,1 0 1,-1 0 0,0 0 0,1 0 0,-1 1-1,0-1 1,0 0 0,0 0 0,1 1-1,-1-1 1,0 0 0,0 1 0,0-1 0,0 1-1,0-1 1,-1 1 0,1-1 0,0 1 0,0 0-1,0 0 1,0 0 0,0-1 0,0 1-1,0 0 1,-1 0 0,1 1 0,0-1 0,0 0-1,0 0 1,-2 1 0,-3 0 45,0-1 0,0 1 1,0 1-1,0-1 0,-11 5 0,11-2 21,0-1 0,0 1 0,1 0-1,-1 1 1,1 0 0,0-1-1,0 2 1,1-1 0,-5 8 0,6-10-30,1 1 0,0-1 0,0 1 0,0 0 0,0 0 1,1 0-1,0 0 0,0 0 0,0 0 0,0 0 1,0 0-1,1 0 0,0 0 0,0 1 0,0-1 0,1 7 1,1-8-39,-1-1 0,0 0 0,1 0 0,0 1 1,-1-1-1,1 0 0,0 0 0,0-1 1,0 1-1,0 0 0,1-1 0,-1 1 0,0-1 1,1 0-1,-1 0 0,1 0 0,-1 0 1,1 0-1,-1 0 0,1-1 0,0 1 0,-1-1 1,1 0-1,0 1 0,-1-1 0,5-1 1,2 1-258,-1 0 0,0 0 0,0-1 1,0 0-1,1 0 0,-1-1 1,13-5-1,-17 5-499,1-1-1,-1 0 1,0 0-1,1 0 1,-2-1-1,1 0 1,0 1 0,-1-1-1,1 0 1,2-5-1,11-24-7858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19.995"/>
    </inkml:context>
    <inkml:brush xml:id="br0">
      <inkml:brushProperty name="width" value="0.035" units="cm"/>
      <inkml:brushProperty name="height" value="0.035" units="cm"/>
    </inkml:brush>
  </inkml:definitions>
  <inkml:trace contextRef="#ctx0" brushRef="#br0">1 178 12419,'73'-14'454,"0"3"1,101-1-1,-115 8-310,678-13 198,-220 10-6,-195 0-90,232-11-46,-395 12-43,0 7 1,207 28-1,49 12 317,2-45-312,-34-34-109,61-5-34,-206 21 82,86-3 608,-258 30 348,-105 11-750,38-16-303,1 0 0,-1 0 0,1 0-1,-1 0 1,1 0 0,-1 0 0,0 0 0,1 0 0,-1 0 0,1 0-1,-1-1 1,1 1 0,-1 0 0,1 0 0,-1 0 0,0-1 0,1 1 0,-1 0-1,1-1 1,0 1 0,-1 0 0,1-1 0,-1 1 0,1-1 0,0 1-1,-1-1 1,1 1 0,0-1 0,-1 1 0,1-1 0,0 1 0,0-1-1,-1 1 1,1-1 0,0 1 0,0-1 0,0 0 0,0 0 0,-8-27-3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0.263"/>
    </inkml:context>
    <inkml:brush xml:id="br0">
      <inkml:brushProperty name="width" value="0.025" units="cm"/>
      <inkml:brushProperty name="height" value="0.025" units="cm"/>
    </inkml:brush>
  </inkml:definitions>
  <inkml:trace contextRef="#ctx0" brushRef="#br0">52 1 9705,'0'0'10666,"-50"10"-7911,49 4-865,1-1-961,5 1-833,13 1-32,5 0-673,1-3-2017,5-1-1955,-10-4-2305</inkml:trace>
  <inkml:trace contextRef="#ctx0" brushRef="#br0" timeOffset="1">215 73 14189,'0'0'3380,"-4"9"-855,3-6-2455,-6 12 703,0 1 0,1 0 1,2 0-1,-5 21 1,8-33-814,0-1 0,1 0 0,-1 1 0,1-1 1,0 1-1,0-1 0,0 1 0,0-1 1,0 0-1,1 1 0,0-1 0,0 0 0,0 1 1,0-1-1,0 0 0,0 0 0,1 0 0,0 0 1,0 0-1,0 0 0,0 0 0,0 0 1,0-1-1,1 1 0,-1-1 0,1 0 0,-1 0 1,1 0-1,0 0 0,0 0 0,4 1 1,1 0-752,-1 1 1,0-1 0,0 1 0,0 1 0,-1-1 0,11 9 0,-15-10 930,0-1 1,0 0-1,0 0 1,0 1-1,-1-1 0,1 1 1,-1-1-1,1 1 0,0 4 1,-1-5 232,-1 0-1,1 0 1,-1 0 0,0 0 0,0 0-1,0 0 1,0-1 0,0 1 0,0 0-1,-1 0 1,1 0 0,-1 0 0,1 0-1,-1 0 1,0-1 0,-1 3 0,1-2-140,-1 0 0,0 0 0,0 0 1,0 0-1,-1-1 0,1 1 1,0-1-1,-1 1 0,1-1 0,-1 0 1,1 0-1,-1 0 0,1-1 1,-1 1-1,0 0 0,1-1 0,-1 0 1,-5 0-1,-51 0 522,56 0-743,1 0-138,0 0 0,0 0 1,0 0-1,0 0 0,0-1 0,0 1 0,0-1 0,0 1 0,0-1 0,0 0 0,1 0 0,-1 0 0,0 0 1,0 0-1,1 0 0,-1 0 0,0-1 0,1 1 0,-1-1 0,1 1 0,-2-4 0,1 2-1072,1 1 0,0-1 0,0 1 0,0-1 0,1 0 0,-1 0 0,1 0 0,0 1 0,-1-7 0,1-4-7877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0.605"/>
    </inkml:context>
    <inkml:brush xml:id="br0">
      <inkml:brushProperty name="width" value="0.025" units="cm"/>
      <inkml:brushProperty name="height" value="0.025" units="cm"/>
    </inkml:brush>
  </inkml:definitions>
  <inkml:trace contextRef="#ctx0" brushRef="#br0">168 0 16335,'0'0'5664,"-9"4"-4222,4-1-1310,1-1 1,-1 1-1,1 0 0,0 0 1,0 0-1,0 0 0,0 1 1,0 0-1,1 0 0,-1 0 1,1 0-1,0 0 0,0 1 1,1-1-1,-1 1 0,1 0 1,0-1-1,1 1 0,-1 0 1,1 1-1,0-1 0,0 0 1,0 8-1,-2 19 89,1-1 0,3 34 0,-1-53-301,2 1-1,0 0 1,0-1 0,1 0 0,1 1 0,0-1 0,10 21 0,-4-22-2908,-10-23 1754,-8-22 181,0 18 1325,-1 1-1,0 1 0,-1 0 1,-1 0-1,-13-13 1,-22-29 2268,48 50-1626,11 3-721,21 2-792,-28 1 438,74 0-6335,-32-5-2414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249"/>
    </inkml:context>
    <inkml:brush xml:id="br0">
      <inkml:brushProperty name="width" value="0.025" units="cm"/>
      <inkml:brushProperty name="height" value="0.025" units="cm"/>
    </inkml:brush>
  </inkml:definitions>
  <inkml:trace contextRef="#ctx0" brushRef="#br0">141 3 3299,'0'0'20681,"-10"-1"-19565,5 0-1073,0 1 0,-1 0 0,1 0 0,0 0 0,0 0 0,-1 1 0,1 0 0,0 0 0,0 1 0,0-1 1,0 1-1,0 0 0,1 1 0,-1-1 0,1 1 0,-1 0 0,1 0 0,0 0 0,0 0 0,0 1 0,0 0 0,1-1 0,-1 1 1,1 1-1,0-1 0,1 0 0,-1 1 0,-3 8 0,6-12-67,-1 0-1,1 0 1,0 0 0,0 0 0,0 0-1,-1 0 1,1 0 0,0 0 0,0 1-1,1-1 1,-1 0 0,0 0 0,0 0-1,0 0 1,1 0 0,-1 0 0,1 0-1,-1 0 1,1 0 0,-1 0-1,1 0 1,-1 0 0,1 0 0,0-1-1,-1 1 1,1 0 0,0 0 0,0-1-1,0 1 1,0 0 0,0-1 0,0 1-1,0-1 1,0 1 0,0-1 0,0 1-1,0-1 1,0 0 0,2 1 0,58 8-1407,-23-4 714,-33-3 707,0-1-1,0 1 0,0 1 0,-1-1 1,1 1-1,-1-1 0,0 1 0,0 1 1,0-1-1,0 0 0,0 1 1,-1 0-1,0 0 0,5 6 0,-7-8 76,0 0-1,0 0 1,0 0-1,-1 0 1,1 0-1,0 0 1,-1 0 0,1 0-1,-1 0 1,0 0-1,0 0 1,0 0-1,0 1 1,0-1-1,0 0 1,-1 0-1,1 0 1,-1 0-1,1 0 1,-1 0-1,0 0 1,1 0-1,-1 0 1,0 0-1,-1 0 1,1-1-1,0 1 1,0 0-1,-1-1 1,1 1-1,-1-1 1,1 1-1,-1-1 1,0 0-1,0 0 1,-3 2-1,-4 3 208,0-1 0,0-1-1,-1 0 1,0 0-1,-13 3 1,17-5-190,1-1 1,0 0-1,-1 0 1,1-1-1,-1 1 1,1-1-1,-1 0 0,1-1 1,-1 1-1,1-1 1,0 0-1,-6-2 1,10 3-117,1-1 0,-1 1 0,0 0 0,1 0 0,-1-1 0,1 1-1,-1 0 1,0-1 0,1 1 0,-1-1 0,1 1 0,-1-1 0,1 1 0,0-1 0,-1 1 0,1-1 0,-1 0 0,1 1 0,0-1 0,0 1 0,-1-1 0,1 0 0,0 1 0,0-1 0,0 0 0,-1 1 0,1-1 0,0 0 0,0 0 0,11-21-1801,27-14-2688,-36 34 4209,36-29-5606,4-1-3273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605"/>
    </inkml:context>
    <inkml:brush xml:id="br0">
      <inkml:brushProperty name="width" value="0.025" units="cm"/>
      <inkml:brushProperty name="height" value="0.025" units="cm"/>
    </inkml:brush>
  </inkml:definitions>
  <inkml:trace contextRef="#ctx0" brushRef="#br0">73 176 8584,'0'0'7944,"-30"48"-5222,14-23-352,0 3-576,11-3-320,-1-1-962,6-7-320,0-4-160,6-5-32,13-8-544,-5 0-225,2-7-1217,-3-12-1922,-3-4-3683</inkml:trace>
  <inkml:trace contextRef="#ctx0" brushRef="#br0" timeOffset="1">53 1 14221,'0'0'6086,"45"53"-9449,-28-44-3011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1.983"/>
    </inkml:context>
    <inkml:brush xml:id="br0">
      <inkml:brushProperty name="width" value="0.025" units="cm"/>
      <inkml:brushProperty name="height" value="0.025" units="cm"/>
    </inkml:brush>
  </inkml:definitions>
  <inkml:trace contextRef="#ctx0" brushRef="#br0">107 236 5061,'0'0'9219,"-9"7"-5236,6-5-3818,-12 9 1225,1 1 0,-23 24 0,35-33-1252,-1-1 0,1 1 0,-1-1 1,1 1-1,0 0 0,0 0 0,0 0 0,1 0 0,-1 0 0,1 1 0,-1-1 1,1 0-1,0 1 0,0-1 0,1 1 0,-1-1 0,1 1 0,-1 0 1,1-1-1,0 1 0,1-1 0,-1 1 0,1-1 0,1 7 0,0-8-110,-1-1 0,1 1-1,0 0 1,0-1 0,0 1 0,0-1-1,0 1 1,1-1 0,-1 0-1,0 0 1,1 0 0,-1 0 0,1-1-1,-1 1 1,1-1 0,-1 1-1,1-1 1,-1 0 0,1 0 0,-1 0-1,4-1 1,55-5 515,-49 2-536,0-1 0,0 0-1,-1 0 1,1-1 0,-1-1-1,-1 1 1,1-2-1,-1 0 1,0 0 0,-1-1-1,0 0 1,0 0 0,-1-1-1,-1 0 1,1-1 0,-2 1-1,1-1 1,-1-1-1,-1 1 1,0-1 0,-1 0-1,0 0 1,-1-1 0,0 1-1,-1-1 1,0 1-1,-1-1 1,-1 0 0,0 1-1,-1-1 1,0 0 0,-4-17-1,4 27-13,0-1 0,0 1-1,0 0 1,0 0 0,-1 0-1,1 0 1,-1 0 0,0 1-1,0-1 1,0 0-1,0 1 1,0-1 0,-1 1-1,1 0 1,-1 0 0,0 0-1,1 0 1,-1 0 0,0 1-1,0-1 1,0 1 0,0 0-1,0 0 1,-1 0 0,1 0-1,0 0 1,0 1 0,-1-1-1,1 1 1,0 0 0,-1 0-1,1 0 1,0 1 0,-4 0-1,1 0-7,0 0-1,0 1 0,0 0 1,0 0-1,1 0 0,-1 1 1,1-1-1,-1 1 0,1 1 1,0-1-1,0 1 0,0 0 0,1 0 1,-1 0-1,1 0 0,0 1 1,-6 10-1,9-14 15,1 0-1,-1 1 1,1-1 0,-1 1-1,1-1 1,0 0-1,-1 1 1,1-1 0,0 1-1,0-1 1,0 1-1,0-1 1,0 0 0,1 1-1,-1-1 1,0 1 0,1-1-1,-1 0 1,1 1-1,-1-1 1,1 0 0,-1 1-1,1-1 1,0 0-1,0 0 1,0 0 0,0 1-1,0-1 1,0 0 0,0 0-1,0-1 1,0 1-1,0 0 1,3 1 0,6 4-25,-1 0 0,2-1 1,16 6-1,-10-4-181,-3-1-369,0 1 0,-1 0 0,0 1 0,0 0 0,20 18 0,-30-23 544,0 1 0,0 0 0,0-1 0,0 1 0,-1 0 0,1 0 1,-1 1-1,0-1 0,0 0 0,-1 1 0,1-1 0,-1 1 0,0 0 0,0-1 0,-1 1 0,1 0 0,-1-1 0,0 1 0,-1 0 1,1 0-1,-1-1 0,-1 9 0,-2-4-31,1 1 1,-1-1-1,0 0 1,-1 0 0,-8 11-1,4-5-1740,2-1-4614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4.395"/>
    </inkml:context>
    <inkml:brush xml:id="br0">
      <inkml:brushProperty name="width" value="0.025" units="cm"/>
      <inkml:brushProperty name="height" value="0.025" units="cm"/>
    </inkml:brush>
  </inkml:definitions>
  <inkml:trace contextRef="#ctx0" brushRef="#br0">225 18 3107,'7'-8'6758,"3"-2"-483,-10 16 166,-24 37-5514,-2-1-1,-53 68 0,-26 39-624,105-148-318,-1 0 1,0 0 0,0 0 0,1 0-1,-1 0 1,0 0 0,1 0 0,-1 0-1,1 0 1,0 1 0,-1-1 0,1 0 0,0 0-1,0 0 1,-1 1 0,1-1 0,0 2-1,15-8-1397,25-30-1314,-10 0-3031,35-52 1,-35 40 349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4.726"/>
    </inkml:context>
    <inkml:brush xml:id="br0">
      <inkml:brushProperty name="width" value="0.025" units="cm"/>
      <inkml:brushProperty name="height" value="0.025" units="cm"/>
    </inkml:brush>
  </inkml:definitions>
  <inkml:trace contextRef="#ctx0" brushRef="#br0">125 0 8456,'26'8'4308,"-22"-4"886,-7 3-4640,2-5 93,-12 27 879,1 1-1,-8 32 0,15-41-1317,1 1 0,0-1 0,2 1 0,0 22 0,2-39-275,3 59 265,10-23-2902,-13-39 767,0-6 836,-1 1 1,1-1 0,-1 1 0,0 0-1,0 0 1,0 0 0,0-1 0,-3-3-1,-18-29-3296,5 9 2420,2 0 2630,-12-26 3630,24 47-2819,1 0-1,0 0 1,0 0 0,1-1-1,0 1 1,0 0-1,0-7 1,38 14 703,12 6-2004,30 4-1444,-24-10-2352,-6-4-1668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5.098"/>
    </inkml:context>
    <inkml:brush xml:id="br0">
      <inkml:brushProperty name="width" value="0.025" units="cm"/>
      <inkml:brushProperty name="height" value="0.025" units="cm"/>
    </inkml:brush>
  </inkml:definitions>
  <inkml:trace contextRef="#ctx0" brushRef="#br0">260 31 5637,'0'0'12252,"-9"-7"-9567,4 3-2299,4 2-300,-1 1 0,0-1-1,0 0 1,1 1-1,-1-1 1,0 1-1,-1 0 1,1 0-1,0 0 1,0 0-1,0 0 1,-1 0-1,1 0 1,0 1-1,-1-1 1,1 1 0,-1-1-1,1 1 1,-1 0-1,1 0 1,0 0-1,-1 1 1,1-1-1,-1 1 1,1-1-1,0 1 1,-4 1-1,-10 8 68,1 0 0,1 1-1,0 1 1,0 0 0,1 1-1,1 0 1,0 1 0,0 0 0,-12 23-1,23-36-149,0 0 0,0 1 0,0-1 0,0 1 0,0-1 0,0 1 0,1 0 0,-1-1 0,0 1 0,1 0 0,0-1-1,-1 1 1,1 0 0,0 0 0,0 0 0,0-1 0,0 1 0,0 0 0,0 0 0,0-1 0,1 1 0,-1 0 0,1 0 0,-1-1 0,1 1 0,0 0 0,-1-1-1,1 1 1,0-1 0,0 1 0,0-1 0,1 0 0,-1 1 0,0-1 0,0 0 0,1 0 0,-1 1 0,0-1 0,1 0 0,-1-1 0,1 1 0,0 0 0,-1 0-1,1-1 1,0 1 0,-1-1 0,4 1 0,11 3-180,0-1-1,1-1 0,-1-1 0,23 0 1,-13-1-432,24 1-276,-26-1 812,-1 1 0,0 0 0,0 2 0,0 1 0,23 6-1,-45-10 140,0 0-1,-1 0 0,1 0 0,0 1 0,-1-1 0,1 0 1,0 0-1,-1 1 0,1-1 0,-1 0 0,1 1 1,-1-1-1,1 0 0,-1 1 0,1-1 0,-1 1 1,1-1-1,-1 1 0,1-1 0,-1 1 0,0-1 1,1 1-1,-1-1 0,0 1 0,1 0 0,-1-1 0,0 1 1,0 0-1,0-1 0,1 1 0,-1 1 0,-15 15 1376,-36 9-15,49-25-1361,-42 17 796,-1-2 0,-70 16-1,86-26-1607,-1-2 1,-50 1-1,80-5 603,0 0 1,0 0-1,0 0 1,0 0-1,0-1 0,1 1 1,-1 0-1,0 0 0,0 0 1,0 0-1,0-1 1,0 1-1,0 0 0,0 0 1,0 0-1,0-1 0,0 1 1,0 0-1,0 0 1,0 0-1,0-1 0,0 1 1,0 0-1,0 0 0,0-1 1,0 1-1,0 0 0,0 0 1,0 0-1,0 0 1,0-1-1,-1 1 0,1 0 1,0 0-1,0 0 0,0 0 1,0-1-1,0 1 1,-1 0-1,1 0 0,0 0 1,0 0-1,0 0 0,0 0 1,-1-1-1,1 1 1,0 0-1,0 0 0,0 0 1,-1 0-1,1 0 0,0 0 1,0 0-1,0 0 1,-1 0-1,1 0 0,0 0 1,0 0-1,0 0 0,-1 0 1,1 0-1,0 0 1,14-12-10139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7.539"/>
    </inkml:context>
    <inkml:brush xml:id="br0">
      <inkml:brushProperty name="width" value="0.025" units="cm"/>
      <inkml:brushProperty name="height" value="0.025" units="cm"/>
    </inkml:brush>
  </inkml:definitions>
  <inkml:trace contextRef="#ctx0" brushRef="#br0">39 64 3491,'-18'-3'3389,"0"1"1858,16 2-5615,6-1-3912,-4 1 4294,1 0 0,-1-1 0,1 1 0,-1 0-1,1 0 1,-1-1 0,1 1 0,-1-1 0,1 1 0,-1-1 0,1 1 0,-1-1-1,1 1 1,-1-1 0,0 1 0,1-1 0,-1 1 0,0-1 0,0 1 0,1-1-1,-1 0 1,0 1 0,0-1 0,0 0 0,0 1 0,0-1 0,0 0 0,0 1 0,0-2-1,0-26 753,0 22-1638,0-2-1312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7.929"/>
    </inkml:context>
    <inkml:brush xml:id="br0">
      <inkml:brushProperty name="width" value="0.025" units="cm"/>
      <inkml:brushProperty name="height" value="0.025" units="cm"/>
    </inkml:brush>
  </inkml:definitions>
  <inkml:trace contextRef="#ctx0" brushRef="#br0">84 0 5445,'0'0'11910,"-4"10"-10138,-12 26-470,1 1-1,2 0 1,2 1-1,-12 73 1,22-111-1274,1 1-1,0-1 1,0 1-1,0-1 1,0 1 0,0-1-1,0 1 1,0 0 0,0-1-1,0 1 1,0-1-1,0 1 1,0-1 0,1 1-1,-1-1 1,0 1 0,0-1-1,0 1 1,1-1-1,-1 1 1,0-1 0,1 1-1,-1-1 1,0 0 0,1 1-1,-1-1 1,1 0-1,-1 1 1,0-1 0,1 0-1,-1 1 1,1-1 0,-1 0-1,1 0 1,-1 0-1,1 1 1,-1-1 0,1 0-1,-1 0 1,2 0 0,25-9 586,24-27-215,-27 17-365,16-14-8,76-48-1,-115 80-9,0 0 0,0 1 0,0-1 0,-1 0-1,1 1 1,0-1 0,0 1 0,0 0 0,0-1-1,0 1 1,0 0 0,0-1 0,0 1 0,0 0-1,0 0 1,0 0 0,0 0 0,0 0 0,0 0-1,0 0 1,0 0 0,0 1 0,2 0-1,-2-1 0,-1 1 0,1 0-1,-1 0 1,0 0-1,1 0 1,-1 0-1,0 0 1,1 0-1,-1 0 1,0 0-1,0 0 1,0 0-1,0 0 1,0 0-1,0 0 1,0 0-1,0 0 1,0 0-1,-1 1 1,-23 64 426,17-48-260,7-18-175,0 0 1,-1 0-1,1 0 0,0 0 0,0 1 0,0-1 0,0 0 1,0 0-1,0 0 0,0 0 0,0 0 0,0 0 0,0 0 0,0 1 1,0-1-1,0 0 0,0 0 0,0 0 0,0 0 0,1 0 1,-1 0-1,0 0 0,0 1 0,0-1 0,0 0 0,0 0 1,0 0-1,0 0 0,0 0 0,0 0 0,0 0 0,0 0 1,0 0-1,1 0 0,-1 0 0,0 1 0,0-1 0,0 0 0,0 0 1,0 0-1,0 0 0,0 0 0,1 0 0,-1 0 0,0 0 1,0 0-1,0 0 0,0 0 0,0 0 0,0 0 0,0 0 1,1 0-1,-1 0 0,0 0 0,0 0 0,0 0 0,0 0 1,0-1-1,0 1 0,13-4 9,12-11-987,33-24-5987,-19 11-1280,-17 12 2361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39:54.039"/>
    </inkml:context>
    <inkml:brush xml:id="br0">
      <inkml:brushProperty name="width" value="0.025" units="cm"/>
      <inkml:brushProperty name="height" value="0.025" units="cm"/>
      <inkml:brushProperty name="color" value="#E71224"/>
    </inkml:brush>
  </inkml:definitions>
  <inkml:trace contextRef="#ctx0" brushRef="#br0">3597 455 4356,'-12'-8'5632,"-40"-26"-4643,-3 3-1,0 2 1,-2 2 0,-83-27-1,-645-161 2077,640 190-2833,-1 6 0,0 7 0,-275 12 1,307 8-172,2 5 1,0 5 0,-150 44-1,97-11 59,-240 111-1,356-139-99,1 1 0,-89 63-1,121-75-14,0 0 0,1 2 0,1 0 0,0 0 0,0 2-1,2 0 1,0 0 0,1 1 0,0 0 0,1 1 0,-8 22 0,15-30-5,-1-1-1,2 1 1,0 1 0,0-1 0,0 0-1,2 0 1,-1 1 0,1-1-1,1 0 1,0 1 0,0-1 0,1 0-1,3 11 1,-1-8 0,2-1-1,-1 0 0,1 0 1,1-1-1,0 1 1,0-1-1,2-1 1,-1 1-1,11 9 0,9 4 4,0-1-1,1-2 0,2 0 0,0-2 0,1-2 0,52 21 0,8-2 33,188 45 0,106-5 17,-353-71-51,1345 148 479,-1223-146-218,237-18 0,-315 2-236,-1-2 1,0-4 0,-2-4-1,0-2 1,76-34 0,-82 26 55,-1-4 1,-2-2 0,-2-3 0,-1-3-1,62-53 1,-113 84-65,-1 0-1,0-1 0,0 1 1,-1-2-1,-1 1 0,0-1 1,-1-1-1,0 0 0,-1 1 1,6-18-1,-9 21-9,-1 0 0,0-1 0,0 1 0,-1 0 0,0-1 0,-1 1 0,0-1-1,0 1 1,-1-1 0,0 1 0,-1-1 0,0 1 0,-1 0 0,0 0 0,0 0 0,-7-13 0,-7-6-20,0 0 0,-2 1 0,-1 1 0,-2 1 0,0 1 0,-43-37 0,16 22-104,-1 2 0,-89-48-1,93 61-431,0 3 1,-2 1-1,0 3 0,-93-20 0,60 22-2297,0 5 0,-107-1 0,17 10-7090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8.272"/>
    </inkml:context>
    <inkml:brush xml:id="br0">
      <inkml:brushProperty name="width" value="0.025" units="cm"/>
      <inkml:brushProperty name="height" value="0.025" units="cm"/>
    </inkml:brush>
  </inkml:definitions>
  <inkml:trace contextRef="#ctx0" brushRef="#br0">53 0 4228,'0'0'21877,"-5"7"-21557,-2 2-154,1 1-1,0-1 1,1 1 0,-7 18 0,9-22-95,1 0 1,1 0-1,-1 0 1,1 0-1,0 1 1,0-1-1,1 0 1,0 0-1,0 1 1,0-1-1,3 12 1,-2-16-61,0-1 1,0 1-1,0 0 1,1 0-1,-1-1 1,1 1-1,-1 0 1,1-1-1,-1 0 1,1 1-1,0-1 1,0 0 0,0 0-1,-1 0 1,1 0-1,0 0 1,1 0-1,-1-1 1,0 1-1,0-1 1,0 1-1,0-1 1,0 0-1,0 0 1,1 0-1,-1 0 1,0 0-1,4-1 1,2 0 19,0 1 0,-1-2 0,1 1 0,-1-1 0,1 0 0,-1 0 0,8-5 0,-3 1-42,-1-1 0,0-1 0,0 0 0,-1-1 0,11-10 0,-17 15 5,0 0 1,0-1-1,-1 1 0,0-1 0,0 1 0,0-1 0,0 0 0,-1 0 0,1-1 0,-1 1 0,-1 0 0,1-1 0,-1 1 0,1-12 0,-1 17 4,-1 0 1,0-1-1,0 1 1,0 0-1,0-1 1,0 1-1,-1 0 1,1-1-1,0 1 1,0 0-1,0-1 1,0 1-1,0 0 1,0-1-1,0 1 0,-1 0 1,1-1-1,0 1 1,0 0-1,-1 0 1,1-1-1,0 1 1,0 0-1,-1 0 1,1-1-1,0 1 1,0 0-1,-1 0 1,1 0-1,0 0 0,-1-1 1,1 1-1,0 0 1,-1 0-1,1 0 1,-1 0-1,-16 4-127,-12 17-96,26-18 78,1 0-1,0 0 1,0 0 0,1 0-1,-1 1 1,1-1 0,0 1-1,-1-1 1,2 1 0,-1-1-1,0 8 1,1-10-39,0 0 0,0 0 1,0 1-1,1-1 0,-1 0 0,0 0 0,1 0 0,-1 0 1,1 0-1,0 0 0,-1 1 0,1-1 0,0-1 0,0 1 1,-1 0-1,1 0 0,0 0 0,0 0 0,0 0 0,0-1 0,0 1 1,0 0-1,0-1 0,1 1 0,-1-1 0,0 0 0,0 1 1,0-1-1,0 0 0,1 1 0,-1-1 0,0 0 0,0 0 1,1 0-1,-1 0 0,0 0 0,2-1 0,4 1-1160,0 0 0,0 0 0,0 0 0,0-1 0,0-1 0,7-1 0,19-12-5583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38.646"/>
    </inkml:context>
    <inkml:brush xml:id="br0">
      <inkml:brushProperty name="width" value="0.025" units="cm"/>
      <inkml:brushProperty name="height" value="0.025" units="cm"/>
    </inkml:brush>
  </inkml:definitions>
  <inkml:trace contextRef="#ctx0" brushRef="#br0">109 203 13837,'0'0'3240,"-8"2"-859,-1 1-1817,0-1-1,1 1 0,-1 0 0,-15 9 0,21-10-375,0-1-1,0 1 0,0 0 0,1 1 1,-1-1-1,1 0 0,-1 1 0,1-1 1,0 1-1,0 0 0,0 0 0,0 0 1,0 0-1,1 0 0,-1 0 0,1 0 1,0 0-1,0 1 0,-1 3 0,2-6-168,0 0-1,0-1 0,0 1 0,0 0 1,0 0-1,0-1 0,0 1 0,1 0 1,-1-1-1,0 1 0,0 0 0,1-1 1,-1 1-1,0 0 0,1-1 0,-1 1 1,0-1-1,1 1 0,-1 0 0,1-1 1,-1 1-1,1-1 0,-1 1 0,1-1 1,-1 0-1,1 1 0,0-1 0,-1 0 1,1 1-1,0-1 0,0 0 0,31 4 245,30-14 11,-44 4-256,0-1 0,0-1-1,-1-1 1,0 0 0,-1-2-1,27-20 1,-33 23-75,0-1 0,-1 0 0,0 0 1,0-1-1,-1 0 0,0-1 0,-1 0 0,0 0 0,-1 0 0,9-22 1,-14 30 50,0 1 0,0-1 0,0 1 1,0-1-1,-1 1 0,1-1 1,-1 0-1,0 1 0,0-1 0,0 1 1,0-1-1,0 0 0,0 1 1,-1-1-1,0 0 0,1 1 0,-1-1 1,0 1-1,0 0 0,0-1 1,0 1-1,-1 0 0,1-1 1,-1 1-1,1 0 0,-1 0 0,0 0 1,-2-2-1,1 3 9,0-1 0,0 1 0,-1-1 1,1 1-1,0 0 0,-1 1 0,1-1 0,-1 0 0,1 1 1,-1 0-1,1 0 0,-1 0 0,1 0 0,-1 1 0,1-1 0,-1 1 1,1 0-1,0 0 0,-1 0 0,1 0 0,-3 2 0,-1 1 10,0-1 0,0 1 0,0 0 0,1 1 0,0 0 0,0 0 0,0 0 0,0 0 0,1 1 0,0 0 0,0 0 0,1 1-1,0-1 1,0 1 0,0 0 0,1 0 0,0 0 0,-3 11 0,6-17-7,0 0 0,0 0 0,1 0 1,-1 0-1,0 0 0,1 0 0,-1 0 0,0 1 0,1-1 0,-1 0 1,1-1-1,0 1 0,-1 0 0,1 0 0,0 0 0,-1 0 0,1 0 1,0-1-1,0 1 0,0 0 0,0-1 0,0 1 0,0 0 0,0-1 1,0 1-1,0-1 0,0 0 0,0 1 0,0-1 0,0 0 0,0 0 1,0 0-1,0 1 0,1-1 0,-1 0 0,0-1 0,1 1 1,56 0 110,-43 0-137,16-1-200,-20 0 36,1 0 0,-1 1 0,1 1 0,-1 0-1,22 5 1,-30-5 183,-1 0-1,1 0 1,-1 0-1,1 0 0,-1 1 1,0-1-1,1 1 1,-1-1-1,0 1 1,0 0-1,0 0 0,0 0 1,-1 0-1,1 0 1,-1 1-1,1-1 1,-1 0-1,1 1 0,-1-1 1,0 1-1,0-1 1,-1 1-1,1 0 0,0-1 1,-1 1-1,0 0 1,1 0-1,-1-1 1,-1 6-1,1 38 192,0-28-2772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0.208"/>
    </inkml:context>
    <inkml:brush xml:id="br0">
      <inkml:brushProperty name="width" value="0.025" units="cm"/>
      <inkml:brushProperty name="height" value="0.025" units="cm"/>
    </inkml:brush>
  </inkml:definitions>
  <inkml:trace contextRef="#ctx0" brushRef="#br0">112 76 5958,'1'-1'485,"0"0"0,0 0 1,0 0-1,0 0 0,0 0 0,-1 0 1,1-1-1,0 1 0,-1 0 1,1-1-1,-1 1 0,1 0 0,-1-1 1,0 1-1,0-1 0,1 1 1,-1-2-1,-1 2-293,1 1 0,0-1 0,0 1 0,-1-1-1,1 1 1,0-1 0,-1 1 0,1-1 0,0 1 0,-1-1 0,1 1 0,-1-1 0,1 1 0,-1 0 0,1-1-1,-1 1 1,1 0 0,-1 0 0,1-1 0,-1 1 0,0 0 0,1 0 0,-1 0 0,1 0 0,-1 0 0,0-1-1,0 1 1,-2 0-33,0 0 0,0 1 0,0-1 0,0 0 0,0 1-1,0 0 1,0-1 0,0 1 0,0 0 0,0 1 0,1-1 0,-1 0-1,0 1 1,1 0 0,-3 2 0,-3 2-20,1 1 1,1 1-1,-1-1 0,1 1 0,-5 10 0,9-15-78,0 1-1,0 0 0,0-1 1,1 1-1,-1 0 0,1 0 1,0 1-1,0-1 0,1 0 1,-1 0-1,1 0 0,0 0 1,0 1-1,1 5 0,-1-9-30,1 0-1,0 0 0,0 1 1,0-1-1,-1 0 0,1 0 1,0 0-1,1 0 0,-1-1 1,0 1-1,0 0 0,0 0 1,0-1-1,1 1 0,-1 0 0,0-1 1,1 1-1,-1-1 0,0 0 1,1 0-1,-1 1 0,1-1 1,-1 0-1,0 0 0,1 0 1,-1 0-1,1 0 0,-1-1 1,0 1-1,1 0 0,1-2 1,3 2 38,0-1 1,0-1 0,0 1 0,-1-1 0,1 0 0,5-4-1,-5 3-54,-1-1-1,0 1 0,1-2 0,-2 1 0,1 0 0,0-1 0,-1 0 1,0 0-1,0 0 0,-1-1 0,1 1 0,-1-1 0,0 0 0,-1 0 0,1 0 1,-1 0-1,0 0 0,-1-1 0,0 1 0,0-1 0,0 1 0,-1 0 1,1-1-1,-2 0 0,0-6 0,1 11-2,-1 1-1,0-1 1,1 1 0,-1-1-1,0 1 1,0-1 0,0 1-1,0-1 1,0 1 0,0 0-1,0-1 1,0 1 0,-1 0-1,1 0 1,0 0 0,-1 0-1,1 0 1,-1 0 0,1 1-1,-1-1 1,1 0 0,-1 1-1,0-1 1,1 1 0,-1 0-1,-3-1 1,4 1-109,0 0 1,0-1-1,0 1 1,0 0-1,0 0 0,0 0 1,0 0-1,0 0 0,0 0 1,0 1-1,0-1 0,0 0 1,0 0-1,0 1 1,0-1-1,0 1 0,0-1 1,0 1-1,0-1 0,0 1 1,0-1-1,1 1 1,-1 0-1,0 0 0,0-1 1,1 1-1,-1 0 0,0 0 1,1 0-1,-1 0 1,1 0-1,-1-1 0,1 1 1,0 0-1,-1 0 0,1 0 1,0 0-1,0 0 1,0 1-1,-1-1 0,1 0 1,0 0-1,1 0 0,-1 1 1,0-1-110,0-1 0,0 1 0,1 0-1,-1-1 1,0 1 0,1-1 0,-1 1 0,1 0 0,-1-1 0,1 1 0,-1-1 0,1 1 0,-1-1 0,1 1 0,-1-1-1,1 1 1,0-1 0,-1 0 0,1 1 0,0-1 0,-1 0 0,1 0 0,0 1 0,-1-1 0,1 0 0,0 0 0,0 0-1,-1 0 1,1 0 0,0 0 0,0 0 0,-1 0 0,2 0 0,1 0-664,21 0-5663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1.454"/>
    </inkml:context>
    <inkml:brush xml:id="br0">
      <inkml:brushProperty name="width" value="0.025" units="cm"/>
      <inkml:brushProperty name="height" value="0.025" units="cm"/>
    </inkml:brush>
  </inkml:definitions>
  <inkml:trace contextRef="#ctx0" brushRef="#br0">36 18 7847,'0'-18'11949,"-1"40"-9375,-3 31-1743,-1-32-435,1-5-27,0-1 0,2 1 0,0-1 0,0 1 0,2 26 0,1-41-362,0 1-1,-1-1 1,1 0 0,0 0-1,0 0 1,0 0 0,0 0-1,0-1 1,0 1 0,0 0-1,0 0 1,1-1 0,-1 1-1,0 0 1,0-1 0,0 1-1,1-1 1,-1 0 0,0 1-1,1-1 1,-1 0 0,0 0-1,1 0 1,-1 0 0,0 0 0,3 0-1,44-2 84,-42 2-82,41-7-122,-36 5 67,-1 0 0,1 0-1,0 1 1,0 1 0,0 0-1,0 0 1,0 1 0,18 4 0,-27-4 61,-1-1 1,0 0 0,1 1 0,-1 0 0,0-1 0,0 1 0,1 0 0,-1-1 0,0 1 0,0 0 0,0 0 0,0 0 0,0 0 0,0 0 0,0 0 0,0 1 0,-1-1 0,1 0 0,0 0 0,-1 0 0,1 1 0,-1-1 0,1 0 0,-1 1 0,0-1 0,1 0 0,-1 1 0,0-1 0,0 1 0,0-1 0,0 0 0,0 1 0,0-1-1,0 1 1,-1-1 0,1 0 0,-1 1 0,1-1 0,-1 0 0,0 2 0,-1 1 147,0 1 0,0-1-1,-1 0 1,1 0-1,-1 0 1,0 0 0,0-1-1,0 1 1,-1-1-1,-6 5 1,-2 0 63,1-2 1,-1 1-1,0-1 1,-1-1-1,1 0 0,-1-1 1,0-1-1,-1 0 0,1 0 1,0-1-1,-1-1 0,1 0 1,-27-3-1,38 2-250,0-1-1,0 0 0,0 0 1,-1 0-1,1 0 1,0 0-1,0-1 0,0 1 1,1-1-1,-1 1 1,0-1-1,0 0 1,1 1-1,-1-1 0,1 0 1,0 0-1,-1 0 1,1 0-1,-2-5 1,3 6-167,-1 0 1,1 0-1,-1 0 1,1 0-1,-1-1 1,1 1-1,0 0 1,0 0-1,0-1 1,-1 1-1,1 0 1,0 0-1,0-1 1,1 1-1,-1 0 1,0 0-1,0-1 1,1 1-1,-1 0 1,1 0-1,-1 0 1,1-1-1,-1 1 1,1 0-1,0 0 1,-1 0-1,1 0 1,0 0-1,0 0 1,0 0 0,0 1-1,0-1 1,0 0-1,0 0 1,0 1-1,2-2 1,33-9-8057,-16 7 2925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5:43.832"/>
    </inkml:context>
    <inkml:brush xml:id="br0">
      <inkml:brushProperty name="width" value="0.025" units="cm"/>
      <inkml:brushProperty name="height" value="0.025" units="cm"/>
    </inkml:brush>
  </inkml:definitions>
  <inkml:trace contextRef="#ctx0" brushRef="#br0">57 138 9833,'0'0'10191,"8"-1"-9000,4 0-881,0 0 1,0-1 0,0-1-1,-1 0 1,1 0 0,16-8-1,-25 10-236,0 0-1,0 0 0,0-1 0,0 1 0,0-1 0,0 0 0,0 0 0,0 0 1,-1 0-1,1 0 0,-1 0 0,0-1 0,1 1 0,-1-1 0,0 0 0,-1 1 1,1-1-1,0 0 0,-1 0 0,0 0 0,1-1 0,-1 1 0,0 0 0,-1 0 1,1-1-1,-1 1 0,1 0 0,-1-1 0,0 1 0,-1-6 0,1 8-56,-1-1 0,0 0-1,0 0 1,0 1 0,0-1 0,-1 1-1,1-1 1,0 1 0,-1-1 0,1 1-1,-1 0 1,1-1 0,-1 1-1,0 0 1,1 0 0,-1 0 0,0 1-1,0-1 1,0 0 0,0 1 0,1-1-1,-1 1 1,0-1 0,0 1-1,0 0 1,0 0 0,0 0 0,0 0-1,0 0 1,0 1 0,0-1 0,-3 1-1,-2 0-20,1 0 0,-1 0-1,1 1 1,-1 0-1,1 0 1,0 0 0,0 1-1,-9 5 1,7-3 12,1 1-1,-1 0 1,1 0 0,1 1 0,-1-1 0,1 1 0,1 1 0,-1-1 0,1 1-1,0 0 1,1 0 0,0 1 0,0-1 0,1 1 0,0 0 0,1 0-1,-1 0 1,0 15 0,3-22-3,0-1 0,0 1-1,1-1 1,-1 1 0,1-1-1,-1 1 1,1-1 0,-1 0-1,1 1 1,0-1 0,0 0-1,-1 1 1,1-1 0,0 0 0,0 0-1,1 0 1,-1 0 0,0 0-1,0 0 1,0 0 0,1 0-1,-1 0 1,0-1 0,1 1-1,-1 0 1,0-1 0,1 1-1,-1-1 1,1 0 0,-1 1-1,1-1 1,1 0 0,60 2 111,-48-3-88,0 0-4,-1-1-1,1-1 1,-1 0 0,0-1-1,0 0 1,0-1 0,0-1-1,-1 0 1,21-13 0,30-14 27,-62 39 78,-1 0 0,1-1 0,-1 1 0,-1 0-1,1 0 1,-1 0 0,0-1 0,-1 9-1,1-11-48,0-2-62,0 0 0,1 0 0,-1 0 0,0 0 0,1 0 0,-1 0 0,0-1 0,1 1 0,-1 0-1,1 0 1,-1-1 0,1 1 0,0 0 0,-1 0 0,1-1 0,0 1 0,-1-1 0,1 1 0,0-1 0,0 1 0,-1-1 0,1 1 0,0-1 0,0 0 0,0 1 0,0-1 0,0 0 0,-1 0 0,1 0-1,0 0 1,0 1 0,2-2 0,38 1 308,-31 0-256,8-2-68,0-1 0,-1-1 0,0 0 0,0-2 0,0 1 0,19-11 0,47-14-32,-83 30 30,0 0 0,1 0 1,-1-1-1,0 1 1,0 0-1,0 0 0,0 0 1,1 0-1,-1 0 1,0 0-1,0 0 0,0 0 1,1 0-1,-1 0 1,0 0-1,0 0 0,0 0 1,1 0-1,-1 0 1,0 0-1,0 0 1,0 0-1,0 0 0,1 0 1,-1 0-1,0 0 1,0 1-1,0-1 0,0 0 1,1 0-1,-1 0 1,0 0-1,0 0 0,0 0 1,0 1-1,0-1 1,0 0-1,1 0 0,-1 0 1,0 0-1,0 1 1,0-1-1,0 0 1,0 0-1,0 0 0,0 0 1,0 1-1,0-1 1,-4 14 50,-17 19 97,17-27-101,-1 1-214,-14 30 631,18-35-677,0-1 1,1 1 0,0 0 0,-1 0 0,1-1 0,0 1 0,0 0 0,0 0 0,0 0 0,1-1 0,-1 1 0,1 3-1,9-5-13896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1.294"/>
    </inkml:context>
    <inkml:brush xml:id="br0">
      <inkml:brushProperty name="width" value="0.025" units="cm"/>
      <inkml:brushProperty name="height" value="0.025" units="cm"/>
    </inkml:brush>
  </inkml:definitions>
  <inkml:trace contextRef="#ctx0" brushRef="#br0">0 0 11627,'0'0'3539,"8"7"-2023,8 4-899,0-1-1,1-1 0,0 0 0,1-2 0,-1 1 1,30 6-1,234 80 3287,130 80-2244,-262-113-868,269 74-1,-390-127-748,-2-1-178,9 2-170,0 1 1,-1 1-1,0 2 1,-1 2-1,49 29 0,-76-37-1929,-19-24-10562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1.638"/>
    </inkml:context>
    <inkml:brush xml:id="br0">
      <inkml:brushProperty name="width" value="0.025" units="cm"/>
      <inkml:brushProperty name="height" value="0.025" units="cm"/>
    </inkml:brush>
  </inkml:definitions>
  <inkml:trace contextRef="#ctx0" brushRef="#br0">61 23 4965,'0'0'9523,"-10"-4"-5599,-27-11-1878,24 11-429,34 18-774,41 18 200,124 43 0,17 7-994,-201-81-46,1 0 1,0 1-1,-1-1 0,1 0 1,-1 1-1,0 0 0,1-1 0,-1 1 1,0 0-1,0 0 0,0 0 1,0 1-1,0-1 0,-1 0 0,1 1 1,-1-1-1,0 1 0,1-1 1,-1 1-1,0 0 0,1 4 1,-3-4 40,1 0 1,0 0-1,-1 0 1,0 0 0,1 0-1,-1 0 1,0 0-1,-1 0 1,1 0-1,-1 0 1,1-1 0,-1 1-1,0 0 1,0-1-1,0 0 1,0 1 0,0-1-1,0 0 1,-1 0-1,-2 2 1,-28 19 467,-2-1-1,0-2 1,-1-1 0,0-2 0,-53 17-1,-56 28-116,144-62-498,-1 1 1,0 0 0,0-1-1,1 1 1,-1 0 0,0 0-1,1 0 1,-1 1 0,1-1-1,-1 0 1,1 1 0,0-1-1,0 0 1,-1 1 0,1 0-1,0-1 1,-1 3 0,5-1-4644,15-3-4196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446"/>
    </inkml:context>
    <inkml:brush xml:id="br0">
      <inkml:brushProperty name="width" value="0.025" units="cm"/>
      <inkml:brushProperty name="height" value="0.025" units="cm"/>
    </inkml:brush>
  </inkml:definitions>
  <inkml:trace contextRef="#ctx0" brushRef="#br0">50 9 19026,'0'0'6150,"-50"-8"-2915,50 15-2979,16-3-224,2-3-1826,3-1-5028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4.515"/>
    </inkml:context>
    <inkml:brush xml:id="br0">
      <inkml:brushProperty name="width" value="0.025" units="cm"/>
      <inkml:brushProperty name="height" value="0.025" units="cm"/>
    </inkml:brush>
  </inkml:definitions>
  <inkml:trace contextRef="#ctx0" brushRef="#br0">37 0 8360,'0'0'12449,"-6"10"-12022,1-1-291,1 0 0,0 0 0,0 0 1,1 1-1,0-1 0,1 1 0,0-1 0,1 1 0,-1 19 0,2-16 185,-1-1-40,1 0-1,0 0 1,1-1 0,4 18-1,-5-28-217,0 0 0,0 0 0,1 0 0,-1 0 0,1 0 0,-1 0 0,1 0 0,-1 0 0,1 0 0,0 0 0,-1 0 0,1 0 0,0 0 0,0 0 1,0 0-1,0-1 0,0 1 0,0 0 0,0-1 0,0 1 0,1 0 0,0-1 52,-1 0 0,1 0 1,0 0-1,-1 0 1,1 0-1,0-1 0,0 1 1,-1-1-1,1 1 1,-1-1-1,1 1 1,0-1-1,-1 0 0,1 0 1,-1 0-1,0 0 1,1 0-1,-1 0 0,2-2 1,11-11 238,-1 0 0,0-1 0,0 0 0,-2-1 0,15-26 1,-26 42-354,0-1 1,1 0 0,-1 0-1,1 0 1,-1 0 0,1 0 0,-1 1-1,1-1 1,0 0 0,-1 1 0,1-1-1,0 0 1,0 1 0,-1-1 0,1 1-1,0-1 1,0 1 0,0-1 0,0 1-1,0-1 1,-1 1 0,2 0 0,-1 0-5,0 0 0,-1 1 0,1-1 1,0 0-1,-1 1 0,1-1 1,0 1-1,-1-1 0,1 1 0,-1-1 1,1 1-1,-1 0 0,1-1 1,-1 1-1,0 0 0,1-1 1,-1 1-1,0 0 0,0-1 0,1 1 1,-1 1-1,10 54-75,-9-41 186,0-10-117,0 0 1,1 1-1,-1-1 0,1 0 0,0 0 1,1 0-1,3 7 0,-5-11 20,0 0 0,0 0-1,0 0 1,0-1 0,0 1-1,0 0 1,0 0 0,0-1-1,0 1 1,1 0 0,-1-1-1,0 0 1,0 1 0,1-1 0,-1 0-1,0 1 1,1-1 0,-1 0-1,0 0 1,1 0 0,-1 0-1,0 0 1,1-1 0,-1 1 0,0 0-1,1 0 1,-1-1 0,0 1-1,0-1 1,1 0 0,-1 1-1,0-1 1,0 0 0,0 1-1,2-3 1,6-3 290,-1-1 0,1 0 0,-1 0-1,13-16 1,-14 15-277,-1 1 1,1 0-1,0 0 0,0 1 0,1 0 0,0 0 1,9-4-1,-16 10-30,0-1 1,0 1-1,0-1 0,0 1 1,1 0-1,-1 0 0,0 0 1,0 0-1,0 0 1,0 0-1,1 0 0,-1 0 1,0 0-1,0 0 0,0 1 1,0-1-1,0 1 1,0-1-1,1 0 0,-1 1 1,0 0-1,0-1 0,0 1 1,-1 0-1,1-1 1,0 1-1,0 0 0,0 0 1,0 0-1,-1 0 1,1 0-1,0 0 0,-1 0 1,1 0-1,0 1 0,19 48 119,-14-30-130,-5-19 19,-1-1 1,1 1-1,-1 0 0,1-1 1,0 1-1,-1 0 0,1-1 1,0 1-1,-1-1 0,1 1 1,0-1-1,0 1 1,0-1-1,0 0 0,-1 1 1,1-1-1,0 0 0,0 0 1,0 1-1,0-1 0,0 0 1,0 0-1,0 0 0,0 0 1,0 0-1,0 0 0,-1-1 1,1 1-1,0 0 0,0 0 1,0-1-1,0 1 1,0 0-1,-1-1 0,1 1 1,0-1-1,0 1 0,0-1 1,-1 0-1,1 1 0,0-1 1,-1 0-1,2 0 0,34-32 238,-33 30-236,7-8-24,-7 8-52,-1 0 0,1 0 0,-1 0 0,1 1 0,0-1 0,0 1 0,0-1 0,1 1 0,-1 0 0,0 1 0,1-1 0,6-2 0,-9 4-65,0 0 0,-1 1 0,1-1 0,0 1-1,-1-1 1,1 1 0,-1-1 0,1 1-1,-1-1 1,1 1 0,-1-1 0,1 1 0,-1 0-1,1-1 1,-1 1 0,0 0 0,1-1-1,-1 1 1,0 0 0,0-1 0,1 1 0,-1 0-1,0 0 1,0-1 0,0 1 0,0 0-1,0 1 1,3 32-3441,-3-22-153,5 1-2820,0-6-2551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4.862"/>
    </inkml:context>
    <inkml:brush xml:id="br0">
      <inkml:brushProperty name="width" value="0.025" units="cm"/>
      <inkml:brushProperty name="height" value="0.025" units="cm"/>
    </inkml:brush>
  </inkml:definitions>
  <inkml:trace contextRef="#ctx0" brushRef="#br0">59 193 11339,'0'0'9796,"-8"11"-9876,6-9 66,-34 53 548,34-51-435,0-1-1,1 0 0,-1 1 1,1-1-1,0 1 0,0-1 1,0 1-1,1 0 0,-1-1 1,1 1-1,0 0 0,0-1 1,0 1-1,0 0 0,0-1 1,1 1-1,0 0 1,0-1-1,2 7 0,-1-8-39,0-1 0,-1 1 0,1-1 0,0 1 0,-1-1 0,1 0 0,0 0 0,0 1 0,0-1 0,0-1 0,1 1 0,-1 0 0,0-1 0,0 1 0,0-1 0,0 1 0,1-1 0,-1 0 0,0 0 0,0 0 0,1 0 0,-1-1 0,0 1 0,0 0 0,1-1 0,-1 0 0,4-1 0,4-1 280,1-1 0,-1 0 0,0 0 0,14-9 0,-3-1-170,-2 0-1,0-1 1,0-1-1,-2-1 1,0 0-1,15-21 1,-22 26-36,-2-1 1,1 1-1,-2-1 1,1-1-1,-2 1 1,0-1-1,-1-1 1,0 1-1,-1-1 1,4-27-1,-11 27 451,-6 20-365,-11 22-221,12-11-6,1 0 0,0 1 0,1 0 0,0 0 0,2 0 0,0 1 0,0 0 0,2-1 0,0 25 0,2-40-18,0-1 0,0 1 0,0 0 0,0-1 0,1 1 0,-1-1 0,1 1 0,-1 0 0,1-1 1,0 0-1,-1 1 0,1-1 0,0 1 0,0-1 0,0 0 0,0 1 0,0-1 0,0 0 0,1 0 0,-1 0 0,0 0 0,1 0 0,-1 0 0,0 0 0,1-1 0,-1 1 0,1 0 1,-1-1-1,1 1 0,1 0 0,3 0-482,0-1 1,-1 1 0,1-1-1,0 1 1,0-2-1,-1 1 1,9-2 0,20-8-5606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1.247"/>
    </inkml:context>
    <inkml:brush xml:id="br0">
      <inkml:brushProperty name="width" value="0.035" units="cm"/>
      <inkml:brushProperty name="height" value="0.035" units="cm"/>
    </inkml:brush>
  </inkml:definitions>
  <inkml:trace contextRef="#ctx0" brushRef="#br0">0 606 11891,'16'2'101,"-1"-1"1,1-1 0,0 0-1,-1-1 1,30-6 0,77-24-346,-105 26 290,86-25 267,170-25 0,838-20 370,-504 93-591,-188-2 71,636-26 182,584-60 568,-1211 54-791,703-38-70,-647 20-51,672-44-444,0 37-142,349 44 808,-677-27 222,-526 11-392,-11 4-44,265-16 0,-300 4 80,516-25 446,-765 46-514,97 3 233,-89-2-173,-1 1 1,0 1-1,1 0 0,-1 1 1,14 5-1,-27-8-71,1 0 1,-1-1-1,0 1 0,0-1 1,-1 1-1,1 0 0,0 0 0,0 0 1,0-1-1,0 1 0,-1 0 1,1 0-1,0 0 0,-1 0 1,1 0-1,-1 1 0,1-1 0,-1 0 1,1 0-1,-1 0 0,1 2 1,-1 1-115,0-1 1,0 1 0,0-1 0,0 1-1,0-1 1,-1 1 0,-1 5 0,0-3-106,0 1 1,0 0 0,-1-1-1,0 0 1,0 0 0,-1 0 0,-6 9-1,-9 1-248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087"/>
    </inkml:context>
    <inkml:brush xml:id="br0">
      <inkml:brushProperty name="width" value="0.025" units="cm"/>
      <inkml:brushProperty name="height" value="0.025" units="cm"/>
    </inkml:brush>
  </inkml:definitions>
  <inkml:trace contextRef="#ctx0" brushRef="#br0">133 179 3908,'0'0'15929,"-8"-6"-13761,7 5-2152,-2-1 163,0-1 0,0 1 0,0 0 0,0 0 0,0 0 0,0 1 0,-1-1 0,-6-2 0,7 4-114,1 0 0,0 0 1,0 0-1,0 0 0,0 1 0,0-1 0,0 0 0,0 1 1,0 0-1,0-1 0,0 1 0,1 0 0,-1 0 0,0 0 1,0 0-1,1 0 0,-1 0 0,0 1 0,1-1 0,-1 1 1,1-1-1,0 1 0,0-1 0,-2 3 0,-3 5 55,-1 0 0,2 0-1,-1 1 1,-3 10 0,7-17-66,1-1 1,0 1 0,0 0 0,0 0-1,0 0 1,0 0 0,1 0 0,-1 0 0,1 0-1,0 0 1,0 0 0,0 0 0,0 1-1,0-1 1,1 0 0,0 0 0,-1 0-1,3 4 1,-2-6-22,0 0 1,0 0-1,0-1 0,0 1 1,0 0-1,0-1 0,0 1 0,0 0 1,1-1-1,-1 0 0,0 1 0,0-1 1,1 0-1,-1 1 0,0-1 1,0 0-1,1 0 0,-1 0 0,0 0 1,0 0-1,1-1 0,-1 1 1,0 0-1,3-1 0,29-12 512,-15 1-477,0-2 1,-1 0-1,-1-1 0,0 0 0,-1-2 0,0 0 0,-1 0 0,-2-1 0,1-1 0,-2 0 0,13-31 0,-22 45-56,1 2 43,-2-1-1,1 0 0,0 0 0,-1 1 0,0-1 0,0 0 0,0 0 1,0 0-1,-1 0 0,1 0 0,-2-8 0,-14 32 293,6-3-292,1 0-1,1 1 0,1-1 1,1 2-1,0-1 0,1 0 1,1 1-1,1 0 0,0 0 1,2 21-1,0-38-52,0-1 0,0 1 0,0-1 0,0 1 0,0 0 0,1-1 0,-1 1 0,0-1 0,1 0 0,-1 1 0,1-1 0,0 1 0,-1-1 0,1 0 0,0 1 0,0-1 0,0 0 0,0 0 0,0 0 0,0 0 0,0 0 1,0 0-1,1 0 0,1 2 0,0-2 8,-1-1 0,1 1 0,-1-1 0,1 1 0,0-1 0,-1 0 0,1 0 0,0 0 0,-1 0 0,1-1 0,-1 1 0,1 0 0,3-2 0,3-1 15,-1 0-1,1-1 1,-1 0 0,0 0 0,0-1 0,0 0 0,10-8 0,-10 5-68,-1 0 0,1 0 1,-2-1-1,1 0 0,-1 0 1,0 0-1,-1-1 0,0 0 0,4-12 1,-8 20-49,-10 25-139,7-18 226,-3 8-7,0 0 0,1 1-1,1-1 1,-2 21 0,4-32 13,1 0-1,0 0 1,0 0 0,0 0 0,0 0 0,0 0-1,0 0 1,0 0 0,1 0 0,-1 0-1,1 0 1,-1 0 0,1-1 0,0 1 0,0 0-1,0 0 1,0 0 0,0-1 0,0 1-1,0-1 1,0 1 0,1-1 0,-1 1 0,1-1-1,-1 1 1,1-1 0,0 0 0,-1 0-1,1 0 1,0 0 0,0 0 0,0-1 0,-1 1-1,1 0 1,0-1 0,0 1 0,0-1 0,0 0-1,3 0 1,3 0 33,0 0-1,0-1 1,0 0 0,1-1 0,-1 0-1,-1 0 1,1-1 0,0 0-1,0 0 1,-1 0 0,0-1-1,0-1 1,10-7 0,-3 2-32,0-1 1,-1-1 0,-1-1-1,0 0 1,14-18-1,-24 27-29,0 1-1,0-1 1,0 0-1,0 0 1,0 0 0,-1 0-1,0 0 1,0 0-1,0 0 1,0 0-1,0-5 1,-1 8 19,0 0 1,0 0 0,0 0-1,0 0 1,-1 1-1,1-1 1,0 0-1,0 0 1,-1 0-1,1 1 1,0-1 0,-1 0-1,1 0 1,0 1-1,-1-1 1,0 0-1,1 0 1,-1 1-1,1-1 1,-1 1 0,0-1-1,0 0 1,-1 0 2,1 1 1,-1 0-1,1-1 1,-1 1-1,1 0 1,-1 0-1,1 0 1,-1 0-1,1 0 1,-1 0-1,0 0 1,1 0-1,-1 1 1,1-1-1,-1 1 1,1-1-1,-2 1 1,-2 2 5,0 0 1,0 0-1,1 0 1,-1 0-1,1 1 1,0 0-1,0 0 1,0 0 0,0 0-1,1 1 1,0-1-1,0 1 1,0 0-1,0 0 1,1 0-1,0 0 1,-3 10-1,4-13 17,0 0 0,0 0 0,1 1 0,-1-1 0,1 0 0,-1 1 0,1-1 0,0 0 0,0 1 0,0-1 0,0 0 0,1 1 0,-1-1 0,1 0 0,-1 1 0,1-1 0,0 0 0,0 0 0,-1 0 0,2 1 0,-1-1 0,0 0 0,0 0 0,1-1 0,-1 1 0,1 0 0,-1 0 0,1-1 0,0 1 0,0-1 0,0 1 0,0-1 0,0 0 0,0 0 0,0 0 0,0 0 0,0 0 0,1 0 0,-1-1 0,0 1 0,1-1 0,-1 1 0,4-1 0,5 1-27,1 0 1,0 0 0,-1-2 0,1 1 0,0-1 0,-1-1-1,1 0 1,21-8 0,-27 8-384,-1 0 1,1-1-1,-1 0 0,0 0 1,0 0-1,-1-1 0,1 0 0,6-6 1,-8 6-542,0 0 1,0 0-1,0 0 1,0-1 0,-1 1-1,0-1 1,0 0-1,0 0 1,0 0 0,1-9-1,0-26-10113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6.882"/>
    </inkml:context>
    <inkml:brush xml:id="br0">
      <inkml:brushProperty name="width" value="0.025" units="cm"/>
      <inkml:brushProperty name="height" value="0.025" units="cm"/>
    </inkml:brush>
  </inkml:definitions>
  <inkml:trace contextRef="#ctx0" brushRef="#br0">150 0 14990,'0'0'9609,"-3"13"-8669,-12 38-219,-1-1 1,-40 79-1,-3 11-29,91-175-4664,-17 10 1140,-1-2-1,0 0 0,-3 0 1,15-47-1,-16 27-1790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225"/>
    </inkml:context>
    <inkml:brush xml:id="br0">
      <inkml:brushProperty name="width" value="0.025" units="cm"/>
      <inkml:brushProperty name="height" value="0.025" units="cm"/>
    </inkml:brush>
  </inkml:definitions>
  <inkml:trace contextRef="#ctx0" brushRef="#br0">95 0 3203,'-4'53'11592,"-12"23"-7092,10-49-4202,1 0 0,-3 36 1,8-52-89,0 0 0,1 1 0,0-1 0,0 0 0,1 0-1,1 0 1,0 0 0,7 18 0,23 31-1669,-5-18-5150,-20-30 3729</inkml:trace>
  <inkml:trace contextRef="#ctx0" brushRef="#br0" timeOffset="1">77 364 4869,'0'0'3651,"-37"-61"-864,23 37 960,-1 6-672,10 7-384,0 2 2337,15 9-5092,12 0 32,6 0 32,11 0 32,5 0-1185,2 0-1249,0-11-1858,-1 1-3427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599"/>
    </inkml:context>
    <inkml:brush xml:id="br0">
      <inkml:brushProperty name="width" value="0.025" units="cm"/>
      <inkml:brushProperty name="height" value="0.025" units="cm"/>
    </inkml:brush>
  </inkml:definitions>
  <inkml:trace contextRef="#ctx0" brushRef="#br0">16 1 10186,'0'0'12812,"-14"59"-12364,13-28 193,1 4-65,0 0-383,7-2-226,7-3 1,-5-4-1057,1-2-1217,-4-8-448,-6-7-610,-13-7-8903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7.943"/>
    </inkml:context>
    <inkml:brush xml:id="br0">
      <inkml:brushProperty name="width" value="0.025" units="cm"/>
      <inkml:brushProperty name="height" value="0.025" units="cm"/>
    </inkml:brush>
  </inkml:definitions>
  <inkml:trace contextRef="#ctx0" brushRef="#br0">5 102 9289,'0'0'4420,"-2"-9"-811,1 6-3368,1 1 1,-1-1 0,1 0-1,0 0 1,-1 0 0,1 0-1,1 0 1,-1 0-1,0 1 1,1-1 0,-1 0-1,2-3 1,-1 4-144,1 0-1,-1 0 1,1-1 0,0 2-1,0-1 1,0 0 0,0 0-1,0 1 1,1-1 0,-1 1-1,0-1 1,1 1 0,-1 0-1,1 0 1,-1 0-1,1 0 1,-1 1 0,6-2-1,29-6 53,0 2-1,1 1 1,0 2-1,0 2 1,0 1-1,0 2 1,51 9-1,-82-9-155,0-1 0,0 1 0,-1 1 1,1-1-1,0 1 0,-1 0 0,0 0 0,0 1 0,0 0 0,0 0 0,-1 1 0,0-1 0,7 9 0,-9-10 97,-1 0 0,0 0 0,0 1 0,0-1 0,-1 1 0,1-1-1,-1 1 1,0 0 0,0-1 0,0 1 0,-1 0 0,1 0 0,-1 0-1,0 0 1,0 0 0,0-1 0,-1 1 0,1 0 0,-1 0 0,0 0-1,0 0 1,0-1 0,-1 1 0,1-1 0,-5 7 0,-4 7 194,-1-2 1,-1 0-1,-1 0 1,0-1-1,-1 0 0,-1-1 1,0-1-1,0-1 1,-1 0-1,-1-1 1,1 0-1,-2-2 1,1 0-1,-1 0 0,-1-2 1,-23 5-1,38-10-341,-1 0 1,0 0-1,0-1 0,0 0 0,1 0 0,-1 0 0,0 0 0,-7-2 0,10 1-218,1 0 0,0 1 0,-1-1 0,1 0 0,0 0 0,0 0 0,0 1 0,0-2 0,-1 1 0,1 0 0,1 0 0,-1 0 0,0 0 0,0 0 0,0-1 0,0 1 0,1 0 0,-1-1 0,1 1 0,-1-1 0,1 1 0,0-1 0,-1 1 0,1-1 0,0 1 0,0-1 0,0 1 0,0 0 0,0-3 0,0-27-9121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8.319"/>
    </inkml:context>
    <inkml:brush xml:id="br0">
      <inkml:brushProperty name="width" value="0.025" units="cm"/>
      <inkml:brushProperty name="height" value="0.025" units="cm"/>
    </inkml:brush>
  </inkml:definitions>
  <inkml:trace contextRef="#ctx0" brushRef="#br0">0 154 10025,'0'0'15023,"68"16"-13646,-26-19-448,2-9-417,4-3-448,5-3-32,-5-2-896,-4-1-994,-7-3-1441,-8-3-1282,-10-3-4803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8.661"/>
    </inkml:context>
    <inkml:brush xml:id="br0">
      <inkml:brushProperty name="width" value="0.025" units="cm"/>
      <inkml:brushProperty name="height" value="0.025" units="cm"/>
    </inkml:brush>
  </inkml:definitions>
  <inkml:trace contextRef="#ctx0" brushRef="#br0">88 1 12011,'0'0'3134,"-6"8"-801,-3 7-1759,-1 1 0,2 0 0,0 1-1,1 0 1,1 0 0,1 1 0,-6 29 0,4-6 490,2 1 0,0 61 0,5-101-998,0-1 1,0 0-1,0 0 0,0 0 0,0 1 0,0-1 0,0 0 0,0 0 1,1 0-1,-1 0 0,0 1 0,1-1 0,-1 0 0,1 0 0,-1 0 1,1 0-1,0 0 0,-1 0 0,1 0 0,0 0 0,0 0 0,0-1 1,0 1-1,-1 0 0,1 0 0,2 0 0,-1 0 31,0-1 0,0 0-1,0 1 1,0-1 0,0 0-1,0 0 1,0 0 0,0-1-1,0 1 1,0 0 0,0-1-1,0 1 1,0-1 0,2-1-1,7-3 191,-1 0 0,1-1 0,-1 0 0,12-10 0,8-8-168,-2-1 0,-1-1 0,-1-1-1,-1-2 1,-1 0 0,-2-1 0,31-57 0,-45 65-1646,-9 22 1304,1-1 1,0 1-1,0 0 0,0-1 0,0 1 1,0-1-1,-1 1 0,1 0 1,0-1-1,0 1 0,-1 0 0,1-1 1,0 1-1,-1 0 0,1 0 0,0-1 1,-1 1-1,1 0 0,0 0 1,-1-1-1,1 1 0,-1 0 0,1 0 1,0 0-1,-1 0 0,1 0 0,-1 0 1,1 0-1,0 0 0,-1 0 0,1 0 1,-1 0-1,1 0 0,-1 0 1,1 0-1,0 0 0,-1 0 0,1 0 1,-1 0-1,1 0 0,0 1 0,-1-1 1,-15 5-6969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19.617"/>
    </inkml:context>
    <inkml:brush xml:id="br0">
      <inkml:brushProperty name="width" value="0.025" units="cm"/>
      <inkml:brushProperty name="height" value="0.025" units="cm"/>
    </inkml:brush>
  </inkml:definitions>
  <inkml:trace contextRef="#ctx0" brushRef="#br0">3 206 4644,'0'9'7597,"-1"4"-6457,0-8-334,1 1 0,0 0 0,0 0 0,0 0 0,1 0 0,1 6 0,-1-11-653,-1 1-1,1-1 0,-1 1 0,1-1 0,0 1 0,0-1 0,0 1 0,0-1 0,0 0 0,0 0 0,0 0 0,0 1 0,0-1 0,0 0 0,1 0 0,-1 0 0,0-1 0,1 1 0,-1 0 0,1 0 1,-1-1-1,1 1 0,-1-1 0,1 1 0,0-1 0,-1 0 0,1 0 0,-1 0 0,3 0 0,5 0-57,-1-1 0,1 0 0,0 0 0,-1-1 0,1-1 0,-1 1 0,0-1 0,0-1 0,0 1 0,0-1 0,-1-1 0,1 1 0,7-8 0,-9 8-82,-1 0 0,0 0 0,-1-1 0,1 0 1,-1 1-1,1-1 0,-2-1 0,1 1 0,0-1 1,-1 1-1,0-1 0,0 0 0,-1 0 0,0 0 0,0-1 1,0 1-1,-1 0 0,1-10 0,-2 16-9,0 0 0,0 0 0,0 0 0,0 0 0,0 0 0,0-1 0,0 1-1,0 0 1,0 0 0,0 0 0,0 0 0,0 0 0,0-1 0,0 1 0,0 0 0,0 0 0,0 0 0,0 0-1,0 0 1,0 0 0,0-1 0,0 1 0,0 0 0,0 0 0,0 0 0,0 0 0,0 0 0,-1 0 0,1 0-1,0 0 1,0-1 0,0 1 0,0 0 0,0 0 0,0 0 0,0 0 0,-1 0 0,1 0 0,0 0 0,0 0 0,0 0-1,0 0 1,0 0 0,0 0 0,-1 0 0,1 0 0,0 0 0,0 0 0,0 0 0,0 0 0,0 0 0,-1 0-1,1 0 1,0 0 0,0 0 0,0 0 0,0 0 0,0 0 0,0 0 0,0 0 0,-1 1 0,1-1 0,0 0 0,0 0-1,0 0 1,-12 12 95,-8 18 233,15-21-177,1-1 0,0 1 1,1 0-1,0 0 0,1 0 1,-1 1-1,2-1 0,0 1 0,0-1 1,0 12-1,2-20-132,-1 0 0,0 0 1,1 0-1,-1-1 0,1 1 0,-1 0 0,1 0 0,-1-1 0,1 1 1,0-1-1,-1 1 0,1 0 0,0-1 0,0 1 0,-1-1 1,1 1-1,0-1 0,0 0 0,0 1 0,0-1 0,-1 0 0,1 0 1,0 0-1,0 1 0,0-1 0,0 0 0,0 0 0,0 0 1,0 0-1,-1 0 0,1-1 0,0 1 0,1 0 0,32-9 429,-20 0-412,-1 0 1,1-1 0,-2 0 0,1-2 0,-1 1 0,14-20-1,18-15-117,-43 46 71,-1-1 0,0 1 1,0 0-1,0 0 0,0 0 0,0 0 1,0-1-1,0 1 0,1 0 1,-1 0-1,0 0 0,0 0 0,0 0 1,0 0-1,0 0 0,1 0 0,-1 0 1,0-1-1,0 1 0,0 0 1,0 0-1,1 0 0,-1 0 0,0 0 1,0 0-1,0 0 0,1 0 0,-1 0 1,0 0-1,0 0 0,0 0 1,0 0-1,1 1 0,-1-1 0,0 0 1,0 0-1,0 0 0,0 0 0,1 0 1,-1 0-1,0 0 0,0 0 1,0 0-1,0 1 0,0-1 0,1 0 1,-1 0-1,0 0 0,0 0 0,0 0 1,0 1-1,0-1 0,0 0 1,0 0-1,0 0 0,0 1 0,0-1 1,0 0-1,0 0 0,0 0 0,0 0 1,0 1-1,0-1 0,1 22-61,-8 23 90,6-37-94,-2 19 265,4-26-185,-1 0 1,0-1-1,1 1 1,-1-1-1,1 1 0,0-1 1,-1 1-1,1-1 1,-1 0-1,1 1 0,0-1 1,-1 0-1,1 1 1,0-1-1,-1 0 0,1 0 1,0 0-1,-1 1 1,1-1-1,0 0 0,-1 0 1,1 0-1,0 0 1,0 0-1,-1 0 0,1 0 1,0-1-1,-1 1 1,1 0-1,0 0 0,-1-1 1,1 1-1,0 0 1,-1-1-1,1 1 0,0 0 1,0-2-1,12-3-53,1 0 0,-1 1-1,1 1 1,0 0 0,0 1 0,16-1 0,-29 3 43,-1 0 1,1 0-1,-1 1 1,1-1-1,-1 0 1,1 1-1,-1-1 1,1 0-1,-1 1 1,1-1 0,-1 0-1,1 1 1,-1-1-1,1 1 1,-1-1-1,0 1 1,1-1-1,-1 1 1,0-1 0,1 1-1,-1-1 1,0 1-1,0 0 1,0-1-1,1 1 1,-1-1-1,0 1 1,0 0-1,0-1 1,0 1 0,0 1-1,0 27 52,0-14-2,5-1-45,1-14 226,2-23 363,-7-31 216,-1 32-721,0-1 0,5-24 0,-4 45-88,0 0-1,0 0 0,0 0 0,0 1 0,0-1 0,1 0 0,-1 0 0,1 1 0,-1-1 0,1 1 0,-1 0 1,1-1-1,0 1 0,0 0 0,0 0 0,0 0 0,0 0 0,0 0 0,0 1 0,2-1 0,49-13-80,-45 12 43,7-2-177,1 1 1,-1 1 0,1 0-1,0 1 1,-1 0 0,29 4 0,-43-2 214,0 0 0,0 0 0,0 0 0,0 0 0,0 0 0,0 0 0,0 0 0,0 0 0,0 0 1,-1 1-1,1-1 0,0 0 0,-1 1 0,1-1 0,-1 0 0,0 1 0,1-1 0,-1 1 1,0-1-1,0 0 0,0 1 0,0-1 0,0 1 0,0-1 0,0 1 0,-1-1 0,1 0 0,0 1 1,-1 1-1,-13 43 151,14-45-150,-15 29 16,14-28-16,0-1-1,1 0 1,-1 1 0,1-1-1,-1 0 1,1 1 0,-1-1-1,1 1 1,0-1 0,0 1 0,0-1-1,0 1 1,0-1 0,0 1-1,0-1 1,0 0 0,0 1-1,1-1 1,-1 1 0,2 2-1,-1-4 3,0 0-1,-1 1 1,1-1 0,0 0-1,0 0 1,0 0-1,0 1 1,0-1-1,0 0 1,0 0-1,0 0 1,0-1-1,0 1 1,0 0-1,0 0 1,0 0 0,-1-1-1,1 1 1,0 0-1,0-1 1,0 1-1,0-1 1,-1 1-1,2-2 1,21-13 14,-23 15-18,18-16-59,-1-1 0,0 0-1,24-34 1,-20 24 72,-20 26-1,1 35 74,0-32-76,0 0 0,-1 1 1,1-1-1,0 0 0,0 0 0,1 0 0,-1 0 1,0-1-1,1 1 0,-1 0 0,1-1 0,-1 0 0,1 1 1,0-1-1,-1 0 0,1-1 0,0 1 0,0 0 1,0-1-1,0 0 0,-1 1 0,1-1 0,6-1 1,5 1 6,0 0 1,-1-1 0,25-5 0,-27 3-7,1 0-1,-2-1 1,1-1 0,0 0-1,-1-1 1,0 0-1,12-9 1,-17 12-9,0-1 0,0 0 0,-1 0-1,0 0 1,0-1 0,0 1 0,0-1 0,-1 0 0,1 0 0,-1 0 0,-1 0 0,1-1-1,-1 1 1,0-1 0,3-10 0,-5 15-1,-1 0 0,1 0 0,0 0 0,0 0 0,0 1 0,-1-1 0,1 0 0,-1 0 0,1 0 0,0 0 0,-1 1 0,1-1 0,-1 0 0,0 1 0,1-1 0,-1 0 0,0 1 0,1-1 0,-1 0 0,0 1 0,0-1 0,1 1 0,-1 0 0,0-1 0,0 1 0,0 0 0,0-1 0,1 1 0,-1 0 0,0 0 0,0 0 0,0-1 0,0 1 0,0 0 0,0 0 0,0 1 0,0-1 0,0 0 0,-1 0 0,-41 8 5,36-5 8,0 0 0,0 1 0,1-1 0,-1 1 0,1 1 0,0-1 0,0 1 0,1 0 0,0 0 0,-1 1 0,2 0 0,-1 0 0,1 0 0,0 0 0,0 0 0,0 1 0,1 0 0,0 0 0,1 0 0,-4 12 0,6-17-19,0 0 0,0-1 0,0 1 0,0-1 0,0 1 1,1 0-1,-1-1 0,0 1 0,1 0 0,-1-1 0,1 1 0,0-1 1,-1 1-1,1-1 0,0 0 0,0 1 0,0-1 0,0 0 1,0 1-1,0-1 0,0 0 0,1 0 0,-1 0 0,0 0 0,1 0 1,-1 0-1,0 0 0,1-1 0,-1 1 0,1 0 0,-1-1 1,1 1-1,2-1 0,6 3-675,1-2 1,-1 1-1,0-2 0,13 0 1,-20 0 411,48 0-6099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035"/>
    </inkml:context>
    <inkml:brush xml:id="br0">
      <inkml:brushProperty name="width" value="0.025" units="cm"/>
      <inkml:brushProperty name="height" value="0.025" units="cm"/>
    </inkml:brush>
  </inkml:definitions>
  <inkml:trace contextRef="#ctx0" brushRef="#br0">0 1 5477,'0'0'17782,"1"10"-16906,1 68 463,-4-56-1113,2 0 0,0 0 1,2 0-1,0 0 0,1-1 1,2 1-1,10 33 0,-15-54-179,0 0-1,1 0 1,-1 1-1,1-1 1,-1 0-1,1 0 1,-1 0-1,1 0 0,0 0 1,-1 0-1,1 0 1,0 0-1,0 0 1,0 0-1,-1 0 1,1-1-1,0 1 0,0 0 1,0-1-1,1 1 1,-1 0-1,0-1 1,0 1-1,0-1 0,0 0 1,0 1-1,1-1 1,-1 0-1,0 0 1,0 0-1,1 0 1,-1 0-1,0 0 0,0 0 1,0 0-1,1 0 1,-1-1-1,0 1 1,0 0-1,0-1 1,1 1-1,-1-1 0,0 1 1,0-1-1,0 0 1,0 1-1,0-1 1,0 0-1,0 0 0,-1 0 1,1 0-1,1-1 1,4-4 95,-1 0 1,0-1 0,0 1-1,-1-1 1,0 0-1,5-11 1,-3 1-112,-1 0-1,-1 0 1,0 0 0,-1-1 0,-1 0 0,-1 1 0,0-1 0,-4-31-1,0 45-188,-1 11 61,-3 12 21,7-16 66,0 0 0,0 0-1,0 0 1,0 0-1,1 0 1,-1 0-1,1 0 1,0 0 0,-1 0-1,1 0 1,1 0-1,-1-1 1,0 1-1,1 0 1,-1-1 0,1 1-1,3 3 1,-3-5 9,0 1 1,0-1 0,0 0-1,1 1 1,-1-1-1,0 0 1,0-1-1,1 1 1,-1 0 0,1-1-1,-1 1 1,0-1-1,1 0 1,-1 0 0,1 0-1,-1 0 1,1 0-1,-1 0 1,1-1 0,-1 1-1,1-1 1,-1 0-1,3-1 1,0 0 4,1-1-1,-1 0 1,0 0 0,0 0 0,0-1 0,-1 1-1,1-1 1,-1 0 0,0-1 0,0 1 0,0-1-1,3-5 1,26-26-1035,-35 58-5,-25 38 977,21-49 78,1-1 0,0 1 0,0 0 0,1 1 0,1-1 1,-5 23-1,8-33-15,0-1 1,0 1 0,0-1 0,0 1 0,0-1-1,0 0 1,1 1 0,-1-1 0,0 1 0,0-1-1,0 0 1,0 1 0,0-1 0,1 0 0,-1 1-1,0-1 1,0 0 0,0 1 0,1-1-1,-1 0 1,0 1 0,1-1 0,-1 0 0,0 0-1,1 1 1,-1-1 0,0 0 0,1 0 0,-1 0-1,0 1 1,1-1 0,-1 0 0,1 0-1,19 0 145,24-13-14,-41 11-144,35-10-31,0 1-1,52-7 0,-88 18 75,0-1 1,-1 1-1,1-1 1,-1 0-1,1 0 1,-1 1-1,1-1 1,-1 0-1,1 0 1,-1-1-1,0 1 1,0 0-1,1 0 1,-1 0-1,0-1 1,0 1 0,0-1-1,0 1 1,-1-1-1,1 1 1,0-1-1,-1 1 1,1-1-1,-1 0 1,1 1-1,-1-1 1,0 0-1,0 1 1,0-1-1,0 0 1,0 0-1,0 1 1,0-1-1,0 0 1,-1 1-1,0-4 1,-1-5 175,0 0 0,-1 1 0,0 0 0,-8-18 0,7 19-151,-1 0 0,-1 0-1,1 1 1,-1 0 0,-10-10 0,15 17-161,39 0-3941,77-3-8287,-66-5 4114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396"/>
    </inkml:context>
    <inkml:brush xml:id="br0">
      <inkml:brushProperty name="width" value="0.025" units="cm"/>
      <inkml:brushProperty name="height" value="0.025" units="cm"/>
    </inkml:brush>
  </inkml:definitions>
  <inkml:trace contextRef="#ctx0" brushRef="#br0">146 1 8840,'0'0'7495,"-8"0"-3299,2-1-3440,-9 1 349,1 1 0,-1 0-1,-21 4 1,32-4-970,0 0-1,1 0 0,-1 0 1,0 1-1,1-1 1,-1 1-1,1 0 1,-6 4-1,7-4-120,1-1 0,0 0 0,0 0 0,0 0 1,0 1-1,0-1 0,0 1 0,0-1 0,1 0 0,-1 1 0,1-1 0,-1 1 0,1 0 0,-1-1 0,1 1 0,0-1 0,-1 1 0,1 0 1,0-1-1,0 1 0,1 3 0,-1-5-29,1 1 1,0-1-1,-1 1 0,1 0 1,-1-1-1,1 1 0,0-1 1,0 1-1,-1-1 1,1 0-1,0 1 0,0-1 1,-1 0-1,1 1 0,0-1 1,0 0-1,0 0 1,-1 0-1,1 0 0,0 0 1,0 0-1,0 0 0,1 0 1,28 0-331,-22-1 208,42 1-940,62 1-1919,-110-1 2992,0 0 0,0 1 0,0-1 0,-1 0 0,1 1 1,0-1-1,0 1 0,0 0 0,0-1 0,-1 1 0,1 0 0,0 0 1,0 0-1,-1 0 0,1 1 0,1 1 0,-2-2 104,-1 0-1,1 0 1,-1 0 0,1 0 0,-1 0-1,1 0 1,-1 0 0,0 0-1,1 0 1,-1 0 0,0 1 0,0-1-1,0 0 1,0 0 0,0 0-1,0 0 1,0 1 0,-1-1 0,1 0-1,-1 2 1,0 0 130,-1 1 0,0-1 0,0 1 0,0-1 0,0 0 0,-1 1 0,1-1-1,-1 0 1,0-1 0,0 1 0,0 0 0,0-1 0,0 0 0,-5 3 0,4-3-273,0 0 0,0 0 0,-1 0 0,1-1 0,0 0-1,-1 1 1,1-2 0,-1 1 0,1 0 0,-1-1 0,1 0 0,-1 0 0,-4-1 0,9 1-130,-1 0 1,1-1 0,0 1 0,-1 0-1,1-1 1,-1 1 0,1 0-1,0-1 1,0 1 0,-1 0-1,1-1 1,0 1 0,-1-1 0,1 1-1,0 0 1,0-1 0,0 1-1,0-1 1,0 1 0,-1-1-1,1 1 1,0-1 0,0 1-1,0-1 1,0 1 0,0-1 0,0 1-1,0-1 1,1 1 0,-1-1-1,0 0 1,0-1-1313,0-14-6346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3:56.326"/>
    </inkml:context>
    <inkml:brush xml:id="br0">
      <inkml:brushProperty name="width" value="0.035" units="cm"/>
      <inkml:brushProperty name="height" value="0.035" units="cm"/>
    </inkml:brush>
  </inkml:definitions>
  <inkml:trace contextRef="#ctx0" brushRef="#br0">0 587 7338,'34'-13'836,"-1"-1"0,-1-2 1,0-2-1,45-31 1,-48 28-506,2 2 0,0 1 1,0 2-1,58-22 0,-27 22-70,0 3-1,1 2 1,77-3 0,194 9-4,-305 5-219,462 20 221,109-1-245,1036-101-142,-288-7 135,-1021 81-7,412 42 1,36 18-24,188 37 22,-244 2-50,7-44-82,403-74 265,15-38-23,-608 35 113,0-21 43,-264 23-193,293-23-22,368-40-153,-604 52 14,398-45 505,-631 76 90,104 3 0,-144 11-282,-55-6-254,0 1 1,1 0-1,-1 0 0,0 0 0,1 0 1,-1 0-1,0 0 0,0 0 1,0 0-1,0 0 0,0 1 1,0-1-1,0 2 0,8 7-138,3-4 62,-2-4-26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1.807"/>
    </inkml:context>
    <inkml:brush xml:id="br0">
      <inkml:brushProperty name="width" value="0.025" units="cm"/>
      <inkml:brushProperty name="height" value="0.025" units="cm"/>
    </inkml:brush>
  </inkml:definitions>
  <inkml:trace contextRef="#ctx0" brushRef="#br0">13 294 7911,'0'0'12386,"-3"9"-9856,1-3-2244,1-2 8,-1 0 0,1 0-1,0 1 1,0-1 0,0 1-1,1-1 1,-1 0 0,1 1-1,1 4 1,-1-8-254,0 0 1,0 0-1,1-1 0,-1 1 0,1 0 0,-1 0 1,0 0-1,1-1 0,0 1 0,-1 0 1,1 0-1,-1-1 0,1 1 0,0 0 1,-1-1-1,1 1 0,0-1 0,0 1 1,0-1-1,1 1 0,1 0-79,-1 0 0,1-1-1,0 1 1,0-1-1,0 0 1,-1 0 0,1 0-1,0 0 1,0 0 0,3-1-1,3-1-186,-1 0 0,0-1-1,0 0 1,0 0 0,-1-1 0,1 0-1,-1 0 1,0-1 0,0 1-1,0-2 1,-1 1 0,0-1-1,0 0 1,0 0 0,-1-1-1,7-10 1,-4 6 223,-2 0 0,1-1 1,-1 0-1,-1 0 0,0 0 0,-1-1 0,-1 0 0,1 0 1,1-23-1,-5 34 14,2-11 274,-2 0 0,1 0 0,-2-1 0,0 1 0,-2-14 0,2 25-238,1-1 1,-1 1 0,1 0 0,-1 0 0,0 0 0,0 0 0,0 0-1,0 0 1,0 0 0,0 0 0,-1 0 0,1 0 0,-1 0 0,1 1-1,-1-1 1,1 1 0,-1-1 0,0 1 0,0-1 0,0 1-1,0 0 1,0 0 0,0 0 0,0 0 0,0 1 0,0-1 0,-1 0-1,1 1 1,0-1 0,0 1 0,-1 0 0,1 0 0,0 0 0,-1 0-1,1 0 1,0 1 0,-4 0 0,0 1 12,0 0-1,0 1 1,1 0 0,-1 0-1,1 0 1,0 1-1,0-1 1,0 1 0,0 0-1,0 1 1,1-1 0,0 1-1,0 0 1,0 0 0,-5 10-1,3-5 180,0 0-1,1 0 1,1 0 0,-1 1-1,2 0 1,-1 0-1,1 0 1,-1 12 0,4-21-221,-1 0 0,1 0 0,0 0 0,0 0 1,0 0-1,0 0 0,0 0 0,0 0 0,0 0 1,1 0-1,-1 0 0,1 0 0,-1 0 0,1 0 1,0 0-1,0 0 0,0 0 0,0 0 0,0-1 1,0 1-1,1 0 0,-1-1 0,0 1 0,1-1 1,0 0-1,-1 1 0,1-1 0,0 0 0,-1 0 0,1 0 1,0 0-1,2 1 0,4-1 5,0 1 0,1-1 0,-1-1 0,0 1 1,1-1-1,13-2 0,-19 2-17,12-2-447,0-1 1,0-1-1,0 0 0,21-9 0,-24 8 85,0 0 1,1 1 0,-1 1-1,1 0 1,0 1-1,15-1 1,-27 3 405,0 1-1,0-1 1,0 1 0,0-1-1,-1 1 1,1 0 0,0-1-1,0 1 1,-1 0 0,1 0-1,0 0 1,-1-1 0,1 1-1,-1 0 1,1 0 0,-1 0-1,1 0 1,-1 0 0,1 0-1,-1 0 1,0 0 0,0 0-1,0 0 1,0 0-1,1 0 1,-1 0 0,-1 0-1,1 1 1,0-1 0,0 0-1,0 0 1,-1 2 0,-6 37 1813,5-34-1799,0 0 0,1 1 0,0-1 0,0 0 0,0 1 0,1 6 0,1-13-323,1 0 0,-1 0 0,0 0 0,1 0 0,-1 0 0,1 0 0,-1-1 0,0 1 0,1 0-1,-1-1 1,0 1 0,1-1 0,-1 0 0,2 0 0,29-33-11021,-14 10 1164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168"/>
    </inkml:context>
    <inkml:brush xml:id="br0">
      <inkml:brushProperty name="width" value="0.025" units="cm"/>
      <inkml:brushProperty name="height" value="0.025" units="cm"/>
    </inkml:brush>
  </inkml:definitions>
  <inkml:trace contextRef="#ctx0" brushRef="#br0">57 0 8200,'0'0'14413,"-18"51"-11498,4-29-1089,2 2-993,3-2-129,5-2-447,4-2-193,0-7-96,9-4-513,7-7-1120,0 0-1474,0-1-1858,0-12-4132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527"/>
    </inkml:context>
    <inkml:brush xml:id="br0">
      <inkml:brushProperty name="width" value="0.025" units="cm"/>
      <inkml:brushProperty name="height" value="0.025" units="cm"/>
    </inkml:brush>
  </inkml:definitions>
  <inkml:trace contextRef="#ctx0" brushRef="#br0">0 266 5317,'0'0'17659,"10"2"-16863,-5 0-755,1-1 0,0 1-1,0-1 1,-1 0 0,1-1 0,0 1 0,0-1 0,0 0-1,0-1 1,0 1 0,0-1 0,-1-1 0,1 1 0,0-1-1,-1 0 1,1 0 0,-1 0 0,0-1 0,8-4 0,-5 0-14,0 1 0,0-1 0,0 0 0,6-9 0,-11 14 96,-1-1 1,0 0 0,0 0-1,0-1 1,-1 1 0,1 0-1,-1 0 1,1-1 0,-1 1-1,0-1 1,-1 1 0,1-1 0,0 1-1,-1-1 1,0-3 0,0 6-58,0 0 0,0 0 0,0 1 0,0-1 0,0 0 0,0 0-1,-1 1 1,1-1 0,0 0 0,0 1 0,-1-1 0,1 0 0,0 1 0,-1-1 0,1 0 0,-1 1 0,1-1 0,-1 1 0,1-1 0,-1 0 0,1 1 0,-1 0 0,0-1 0,1 1 0,-1-1 0,0 1 0,1 0 0,-1-1 0,-1 1 0,-24 3 722,20-1-739,0 0 1,0 1-1,1 0 0,-1 0 0,1 1 1,-8 5-1,6-1-11,0 0 1,0 0 0,1 1-1,0 0 1,1 0 0,-9 18-1,12-22-34,0-1 0,1 1 0,-1 0 0,1 0 0,0 0-1,0 0 1,1 0 0,-1 0 0,1 0 0,0 0 0,0 0 0,1 0 0,0 0 0,0 0-1,0 0 1,3 7 0,-3-9-8,1-1 1,0 1-1,0-1 0,0 1 1,0-1-1,0 0 0,0 0 0,0 0 1,1 0-1,-1-1 0,1 1 0,0-1 1,-1 1-1,1-1 0,0 0 1,0 0-1,0 0 0,0 0 0,0 0 1,0-1-1,0 0 0,0 1 0,0-1 1,0 0-1,0-1 0,0 1 0,0 0 1,0-1-1,3 0 0,43-15-1940,-14-9-3281,-17-3-1929,-5-5-4911</inkml:trace>
  <inkml:trace contextRef="#ctx0" brushRef="#br0" timeOffset="1">170 0 8776,'0'0'15599,"-35"55"-15503,42-44-64,14-5-544,2-2-2179,0-4-4356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2.874"/>
    </inkml:context>
    <inkml:brush xml:id="br0">
      <inkml:brushProperty name="width" value="0.025" units="cm"/>
      <inkml:brushProperty name="height" value="0.025" units="cm"/>
    </inkml:brush>
  </inkml:definitions>
  <inkml:trace contextRef="#ctx0" brushRef="#br0">71 1 6726,'-3'8'10202,"-6"10"-7590,-19 50 2227,26-63-4640,0 0 0,0 0 0,1 1 0,0-1 0,0 0 0,1 1 0,-1-1 0,1 1 0,0-1 0,1 1 0,0 5 0,0-10-232,0 1 1,-1-1 0,1 1-1,0-1 1,0 0 0,0 0-1,0 1 1,0-1 0,0 0-1,0 0 1,0 0 0,1 0-1,-1 0 1,0-1 0,0 1 0,1 0-1,-1 0 1,1-1 0,-1 1-1,1-1 1,-1 1 0,1-1-1,-1 0 1,1 0 0,-1 0-1,1 0 1,-1 0 0,1 0-1,-1 0 1,3 0 0,55-11-5050,-36 5 1476,-23 6 3651,1 0-1,0 0 0,-1 0 0,1 0 0,0 0 0,-1 0 0,1 0 0,0 0 1,-1 0-1,1 0 0,0 0 0,-1 0 0,1 0 0,0 0 0,-1 1 0,1-1 1,0 0-1,-1 1 0,1-1 0,-1 0 0,1 1 0,0-1 0,-1 1 0,1-1 1,-1 1-1,0-1 0,1 1 0,-1-1 0,1 1 0,-1-1 0,1 2 0,-2 23 3247,-2-18-2408,1 0 0,-1 0-1,0 0 1,-1 0 0,-4 6-1,0-3-320,1-1 0,-2-1 0,1 0 0,-1 0 0,-1 0 0,-11 6 0,19-12-538,0-1-1,0 0 1,0 0 0,-1 0-1,1 0 1,0 0-1,0-1 1,-1 1-1,1-1 1,0 1-1,-1-1 1,1 0-1,0 0 1,-1 0 0,1 0-1,-3-1 1,3 0-99,1 0 0,-1 0 1,0 0-1,1 0 0,-1 0 0,1 0 1,0-1-1,-1 1 0,1 0 0,0-1 1,0 1-1,0-1 0,0 0 1,0 1-1,0-1 0,1 0 0,-1 1 1,0-1-1,1 0 0,-1 0 0,1 0 1,0 0-1,0 1 0,0-3 1,-3-38-4288,7 0-3346,7 9-1277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3.263"/>
    </inkml:context>
    <inkml:brush xml:id="br0">
      <inkml:brushProperty name="width" value="0.025" units="cm"/>
      <inkml:brushProperty name="height" value="0.025" units="cm"/>
    </inkml:brush>
  </inkml:definitions>
  <inkml:trace contextRef="#ctx0" brushRef="#br0">182 1 8168,'-2'7'10703,"-7"30"-6578,3-17-2960,1 1 0,2-1 0,0 1 0,-1 23 0,4-36-1208,1-1 0,0 1 0,0-1 0,0 0 0,1 1 0,0-1 0,1 0 0,-1 0 0,1 0 0,1-1 1,-1 1-1,1-1 0,0 1 0,1-1 0,0-1 0,5 7 0,5 9-4703,-31-25-1276,-13-12 2022,5 2 5320,-16-13 498,16 13 480,1-2 0,-35-31 0,57 47-2253,1 0-1,0-1 0,0 1 0,0 0 0,0 0 0,0-1 0,0 1 0,-1 0 0,1 0 0,0-1 0,0 1 0,0 0 1,0 0-1,0-1 0,0 1 0,0 0 0,0 0 0,0-1 0,0 1 0,0 0 0,0 0 0,0-1 0,0 1 0,1 0 0,-1 0 1,0-1-1,0 1 0,0 0 0,0 0 0,0 0 0,0-1 0,1 1 0,-1 0 0,0 0 0,0 0 0,0-1 0,0 1 1,1 0-1,-1 0 0,0 0 0,0 0 0,1 0 0,-1-1 0,0 1 0,0 0 0,1 0 0,-1 0 0,0 0 0,0 0 1,1 0-1,-1 0 0,0 0 0,0 0 0,1 0 0,-1 0 0,0 0 0,0 0 0,1 0 0,-1 0 0,0 0 0,0 0 1,1 1-1,25-3-326,-21 2 466,73-9-1812,-24-2-4319,0-6-7356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3.783"/>
    </inkml:context>
    <inkml:brush xml:id="br0">
      <inkml:brushProperty name="width" value="0.025" units="cm"/>
      <inkml:brushProperty name="height" value="0.025" units="cm"/>
    </inkml:brush>
  </inkml:definitions>
  <inkml:trace contextRef="#ctx0" brushRef="#br0">125 1 8264,'0'0'11883,"-10"0"-10132,2 0-1467,1 1 0,-1 0-1,1 0 1,0 1 0,-1 0 0,1 0-1,-9 5 1,13-6-182,0 0 0,0 0 0,1 1 0,-1 0 0,0-1 0,1 1 0,0 0 0,-1 0 0,1 1 0,0-1 0,0 0 0,0 1 0,0-1 0,0 1 0,1-1 0,-1 1 0,1 0 0,0 0 0,0 0 0,0 0 0,0 0 0,0 0 0,1 0 0,-1 0 0,1 3 0,0-5-104,1 0 1,-1 0-1,1-1 1,0 1-1,-1 0 1,1 0-1,0-1 0,0 1 1,-1-1-1,1 1 1,0-1-1,0 1 1,0-1-1,0 1 0,0-1 1,-1 0-1,1 0 1,0 1-1,0-1 1,0 0-1,0 0 0,0 0 1,0 0-1,0 0 1,0 0-1,0 0 1,0 0-1,0-1 0,0 1 1,0 0-1,0 0 1,1-1-1,37-7-624,-28 4 383,1 1-1,-1 0 1,1 1 0,22-1-1,-32 3 257,0 0 0,0 0-1,0 0 1,-1 0 0,1 0-1,0 1 1,0-1 0,0 0 0,0 1-1,-1 0 1,1-1 0,0 1 0,0 0-1,-1 0 1,1 0 0,-1 0-1,1 0 1,-1 0 0,1 0 0,-1 1-1,0-1 1,1 0 0,-1 1 0,0-1-1,0 1 1,0 0 0,0-1-1,0 1 1,-1 0 0,1-1 0,0 1-1,-1 0 1,1 0 0,-1 0-1,0 0 1,0-1 0,0 1 0,0 3-1,0 0 106,-1 0 0,1 0-1,-1-1 1,0 1 0,-1 0-1,1-1 1,-1 1 0,0-1-1,0 0 1,0 1-1,-1-1 1,0 0 0,1 0-1,-1-1 1,-1 1 0,1-1-1,0 1 1,-1-1 0,-4 3-1,3-2 17,-1 0 0,0 0 0,0-1 0,-1 0 0,1 0 0,-1 0 0,1-1 0,-1 0 0,0 0 0,0-1 0,0 0 0,-10 1 0,16-2-135,1 0 0,0 0-1,-1 0 1,1 0 0,0 0 0,0 0 0,-1 0 0,1-1-1,0 1 1,-1 0 0,1 0 0,0 0 0,-1 0-1,1 0 1,0-1 0,0 1 0,-1 0 0,1 0 0,0-1-1,0 1 1,0 0 0,-1 0 0,1-1 0,0 1 0,0 0-1,0 0 1,0-1 0,-1 1 0,1 0 0,0-1-1,0 1 1,0 0 0,0-1 0,0 1 0,0 0 0,0 0-1,0-1 1,0 1 0,0 0 0,0-1 0,0 1 0,0 0-1,0-1 1,0 1 0,1 0 0,-1-1 0,0 1-1,0 0 1,0 0 0,0-1 0,1 1 0,10-18-782,14-5-2207,1 2 0,51-33 0,-13 10-5368,-22 14 601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4.144"/>
    </inkml:context>
    <inkml:brush xml:id="br0">
      <inkml:brushProperty name="width" value="0.025" units="cm"/>
      <inkml:brushProperty name="height" value="0.025" units="cm"/>
    </inkml:brush>
  </inkml:definitions>
  <inkml:trace contextRef="#ctx0" brushRef="#br0">41 145 14606,'0'0'7463,"-28"74"-4933,19-43-992,6-5-257,3-2-384,0-9-545,3-6-288,13-8-32,2-1-544,1-8-1058,-4-9-1825,-5-5-1217,-5-5-3748</inkml:trace>
  <inkml:trace contextRef="#ctx0" brushRef="#br0" timeOffset="1">43 1 11403,'0'0'13388,"44"0"-26808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4.505"/>
    </inkml:context>
    <inkml:brush xml:id="br0">
      <inkml:brushProperty name="width" value="0.025" units="cm"/>
      <inkml:brushProperty name="height" value="0.025" units="cm"/>
    </inkml:brush>
  </inkml:definitions>
  <inkml:trace contextRef="#ctx0" brushRef="#br0">48 428 3491,'-5'9'11985,"1"-2"-10147,-22 35 1966,24-39-3356,1 0-1,-1 0 0,1 0 0,-1 1 0,1-1 0,0 0 0,0 1 0,1-1 0,-1 1 1,1-1-1,-1 7 0,3-10-395,-1 1 0,1-1 1,-1 0-1,1 0 0,-1 0 1,1 0-1,-1 0 0,1 0 1,-1 0-1,1 0 0,-1-1 1,1 1-1,-1-1 0,3 0 0,13-8-27,1-1-1,-1-1 0,-1-1 1,0-1-1,-1 0 0,0 0 1,-1-2-1,24-30 0,-26 29-22,-1-1 0,0-1 0,-2 0-1,0 0 1,0-1 0,-2 0 0,0 0 0,-2-1-1,0 0 1,-1 0 0,-1 0 0,-1 0-1,0-1 1,-3-33 0,1 51-4,0 0-1,0 0 1,-1 0 0,1 0-1,-1 0 1,1 0 0,-1 1-1,0-1 1,0 0 0,0 0-1,-1 1 1,1-1 0,-1 0-1,1 1 1,-1 0 0,0-1-1,0 1 1,0 0 0,0 0-1,0 0 1,0 0 0,-1 0-1,1 1 1,-1-1 0,1 1 0,-1-1-1,-5-1 1,4 2-4,0 1-1,0 0 1,0-1 0,0 1-1,0 1 1,1-1 0,-1 0-1,0 1 1,0 0 0,0 0 0,0 0-1,1 0 1,-1 1 0,1 0-1,-1-1 1,1 1 0,-1 1-1,1-1 1,0 0 0,-4 5 0,-5 4 0,0 0 1,1 1 0,-11 15 0,20-23 17,-1 0 0,0 0 0,1 0 0,-1 0 0,1 1 0,1-1 0,-1 1 0,0-1 0,1 1 0,0 0 0,0 0 0,1-1 1,-1 1-1,1 9 0,1-12-9,-1 0 0,1 0 0,0 0 1,0 0-1,0 0 0,0 0 1,1 0-1,-1-1 0,0 1 0,1 0 1,-1-1-1,1 1 0,0-1 0,-1 0 1,1 1-1,0-1 0,0 0 0,0 0 1,0 0-1,0 0 0,0 0 1,0-1-1,2 1 0,58 13-253,-47-12 53,6 2-370,3-1-455,0 1-1,0 2 1,0 1 0,0 0-1,23 12 1,-42-16 916,-1-1 1,1 1-1,-1 0 0,0 0 1,0 0-1,0 1 1,0 0-1,-1 0 1,1 0-1,-1 0 0,0 0 1,4 8-1,-5-8 240,-1 1 0,1-1 0,-1 1 0,0 0 0,-1-1 0,1 1 0,-1 0 0,0-1-1,0 1 1,0 0 0,-1-1 0,1 1 0,-1 0 0,0-1 0,-1 1 0,-2 5 0,3-6-321,0 0 0,-1 0 0,0 0 0,0 0 1,0-1-1,0 1 0,0 0 0,-6 5 0,-3-3-5253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5.290"/>
    </inkml:context>
    <inkml:brush xml:id="br0">
      <inkml:brushProperty name="width" value="0.025" units="cm"/>
      <inkml:brushProperty name="height" value="0.025" units="cm"/>
    </inkml:brush>
  </inkml:definitions>
  <inkml:trace contextRef="#ctx0" brushRef="#br0">66 144 3908,'0'0'20179,"9"-6"-19368,4-4-406,-1 0 0,22-22 0,-30 28-340,0 0-1,-1 0 0,1-1 0,-1 1 0,0-1 1,0 0-1,-1 0 0,0 0 0,1 0 0,-2 0 1,1-1-1,-1 1 0,1 0 0,-1-9 0,-1 14-39,0 0 0,0-1 0,0 1 0,-1 0 1,1 0-1,0-1 0,0 1 0,0 0 0,-1 0 0,1-1 0,0 1 0,-1 0 0,1 0 0,0 0 0,0 0 0,-1-1 0,1 1 0,0 0 0,-1 0 0,1 0 0,0 0 0,-1 0 0,1 0 0,-1 0 0,1 0 0,0 0 0,-1 0 0,1 0 1,0 0-1,-1 0 0,1 0 0,0 0 0,-1 0 0,1 0 0,0 1 0,-1-1 0,1 0 0,0 0 0,0 0 0,-1 1 0,-17 6 246,6 3-235,0 0 0,1 0 0,0 1 0,1 1 0,0 0 1,0 0-1,2 1 0,-1 0 0,2 0 0,0 1 1,0 0-1,1 0 0,1 1 0,1 0 0,0 0 0,0 0 1,0 18-1,4-32-35,0 0 0,0 0 1,0 0-1,1 0 0,-1 0 1,0 0-1,1 0 0,-1 0 1,1 0-1,-1 0 0,1 0 1,0 0-1,-1-1 0,1 1 1,0 0-1,-1 0 0,1-1 0,0 1 1,0 0-1,0-1 0,0 1 1,0-1-1,-1 1 0,1-1 1,0 1-1,0-1 0,0 0 1,1 1-1,-1-1 0,0 0 1,0 0-1,0 0 0,1 0 1,44 0 103,-35-1-95,8 0-588,1-1 0,-1-2 0,0 0 0,0-1 0,21-8 1,-19 4-2200,-1 0 0,23-14 0,-9 2-3976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5.667"/>
    </inkml:context>
    <inkml:brush xml:id="br0">
      <inkml:brushProperty name="width" value="0.025" units="cm"/>
      <inkml:brushProperty name="height" value="0.025" units="cm"/>
    </inkml:brush>
  </inkml:definitions>
  <inkml:trace contextRef="#ctx0" brushRef="#br0">89 6 8360,'0'0'14019,"-8"-2"-12135,6 2-1828,0-1-1,0 0 1,0 1 0,0-1 0,0 1-1,0 0 1,0 0 0,0 0-1,1 0 1,-1 0 0,0 0 0,0 0-1,0 1 1,0-1 0,0 1 0,0-1-1,0 1 1,1 0 0,-1-1-1,-3 3 1,3 0 27,-1 0 0,1 1 0,0 0 1,0-1-1,0 1 0,0 0 0,1 0 0,0-1 0,-1 1 0,1 1 0,-1 6 0,-1 4-30,0-1 212,0 0 0,0 1 0,1-1 0,1 22 0,1-34-238,0 1-1,0-1 0,0 0 0,0 0 1,1 0-1,-1 0 0,1 0 0,-1 0 1,1 1-1,0-1 0,0 0 0,0-1 1,0 1-1,0 0 0,0 0 0,0 0 1,1-1-1,-1 1 0,1 0 0,-1-1 0,1 1 1,0-1-1,-1 0 0,1 0 0,0 0 1,0 0-1,0 0 0,0 0 0,0 0 1,0 0-1,0-1 0,0 1 0,1-1 1,-1 0-1,0 1 0,4-1 0,7-1-85,-1 0 0,0-1 0,1-1 0,12-4 0,-18 5-64,1-1-1,0 1 1,0 0-1,0 1 0,0 0 1,1 0-1,-1 1 1,0 0-1,0 0 1,0 1-1,13 2 1,-20-2 140,1-1 0,-1 1 1,0 0-1,0-1 1,1 1-1,-1 0 0,0 0 1,0 0-1,0 0 1,0 0-1,0 1 0,0-1 1,-1 0-1,1 0 1,0 1-1,0-1 0,-1 0 1,1 1-1,-1-1 1,1 0-1,-1 1 0,0-1 1,1 1-1,-1-1 0,0 1 1,0-1-1,0 1 1,0-1-1,0 1 0,-1-1 1,1 1-1,0-1 1,-1 0-1,1 1 0,-1-1 1,1 1-1,-2 0 1,1 2 90,-1 0 0,1 0 0,-1-1 0,0 1 0,-1-1 0,1 1 0,0-1 0,-1 0 0,0 0 0,0 0 0,0 0 0,-6 4 0,1-4 99,0 0 0,0 0 0,-1-1-1,1 1 1,0-2 0,-1 0-1,1 0 1,-1 0 0,0-1 0,1 0-1,-10-2 1,14 2-371,1-1 0,0 1 0,0-1 1,0 0-1,0 0 0,0 0 0,0-1 0,0 1 0,1-1 0,-1 1 1,0-1-1,1 0 0,-1 0 0,-2-3 0,4 3-336,-1 0 0,1 0 0,0 0-1,0 0 1,0-1 0,0 1 0,0 0 0,1 0 0,-1-1-1,1 1 1,-1-1 0,1 1 0,0 0 0,0-1 0,0 1-1,0-1 1,1 1 0,-1-1 0,1 1 0,-1 0 0,2-3-1,7-13-8681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4:05.579"/>
    </inkml:context>
    <inkml:brush xml:id="br0">
      <inkml:brushProperty name="width" value="0.035" units="cm"/>
      <inkml:brushProperty name="height" value="0.035" units="cm"/>
    </inkml:brush>
  </inkml:definitions>
  <inkml:trace contextRef="#ctx0" brushRef="#br0">11980 255 13219,'-620'-55'-201,"81"6"-2113,-147 16 2990,69 4 1113,278 4-1570,-549-31-139,-569 49 282,642 11-236,-1664 39 301,1726-2 73,-222 8-298,914-48-201,-506 33-86,500-25 67,1 3 0,1 3 0,0 3 0,2 2 0,0 4 0,-85 43 0,102-39-7,1 2 0,1 1 0,1 3-1,-72 74 1,59-46-35,3 2-1,-66 104 0,90-123 36,-26 58-1,47-87 29,2 1 0,-1 0 0,2 0 0,0 1 0,1-1 0,1 1 0,-1 24 0,5-30 3,0-1-1,1 1 0,0-1 0,1 0 0,0 0 0,0 0 0,2-1 0,-1 1 1,1-1-1,1 0 0,0 0 0,0 0 0,1-1 0,0 0 0,16 15 0,1-1 13,1-1-1,1-1 1,1-2-1,38 22 1,-7-10 39,2-2 1,2-3-1,125 35 1,203 17 29,379-10-80,3-64 117,-514-6-28,516 23 104,0 30-99,-378-23-83,-366-26-14,1231 59 182,-801-57-141,896 20 10,-714 8 26,166 6 40,1-25-56,9-29-59,292-1-43,-450 25-59,-2-1 24,-414-11 46,359-52 0,-439 28-13,0-7 1,-3-7-1,167-68 1,146-93 70,-388 160-7,-2-5 1,-1-3 0,96-79-1,-156 111-16,-2-1-1,0-1 0,-1 0 0,-2-2 0,0 0 0,-1-1 0,-1 0 0,-2-2 0,0 0 1,10-28-1,-9 14 30,-1-1 0,-2 0 0,-2-1 0,-2 0 0,-2 0 0,-1-1 0,-3 1 0,-1-1 0,-8-75 0,3 86 18,-15-80 289,16 96-255,-1 0-1,-1 1 0,-1 0 1,-14-28-1,16 36-75,-2 0 1,1 0-1,-1 1 1,0 0-1,0 0 0,-1 0 1,1 1-1,-1 0 1,-1 0-1,1 1 1,0 0-1,-1 0 0,0 0 1,-14-3-1,-9-2-75,0 2 0,-48-5 0,-425-24-721,182 18 403,31-6 219,-606-35 405,263 61-89,0 22-58,-8 0 522,327-14-83,-128 3-318,175 2-750,190-5 334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046"/>
    </inkml:context>
    <inkml:brush xml:id="br0">
      <inkml:brushProperty name="width" value="0.025" units="cm"/>
      <inkml:brushProperty name="height" value="0.025" units="cm"/>
    </inkml:brush>
  </inkml:definitions>
  <inkml:trace contextRef="#ctx0" brushRef="#br0">42 106 9929,'0'0'13848,"8"-10"-12022,21-34-961,-28 42-837,0 0-1,0 0 1,0 0 0,0-1 0,0 1 0,0 0 0,-1 0-1,1 0 1,-1-1 0,0 1 0,1 0 0,-2-5 0,1 6-11,0 0 0,0 0 1,0 1-1,-1-1 0,1 0 0,0 0 1,-1 0-1,1 1 0,-1-1 0,1 0 1,-1 0-1,1 1 0,-1-1 1,1 0-1,-1 1 0,0-1 0,1 1 1,-1-1-1,0 1 0,0-1 0,-1 0 1,0 0-2,1 1 0,-1 0 0,1-1 1,-1 1-1,0 0 0,1 0 0,-1 0 0,0 0 1,0 0-1,1 0 0,-1 0 0,0 1 1,1-1-1,-1 1 0,1-1 0,-1 1 0,1-1 1,-1 1-1,1 0 0,-1 0 0,1 0 1,-1 0-1,1 0 0,0 0 0,-2 2 0,-1 2-12,0 1-1,0 0 0,1 0 1,0 0-1,1 0 0,-1 0 0,1 0 1,0 1-1,0-1 0,-1 12 1,3-16-3,0 0 1,-1 0 0,1-1 0,0 1 0,0 0 0,0 0 0,0 0-1,0 0 1,1 0 0,-1 0 0,1-1 0,-1 1 0,1 0-1,-1 0 1,1-1 0,0 1 0,0 0 0,0-1 0,0 1 0,0-1-1,0 1 1,1-1 0,-1 1 0,0-1 0,1 0 0,-1 0 0,1 0-1,-1 0 1,1 0 0,-1 0 0,1 0 0,0 0 0,0 0 0,-1-1-1,1 1 1,0-1 0,0 0 0,0 1 0,0-1 0,3 0 0,7-1 20,0-1 0,0 0 1,0 0-1,0-2 0,-1 1 1,1-2-1,-1 1 0,0-2 1,0 1-1,0-1 0,-1-1 1,14-11-1,-10 8-28,-1 1 1,1 1-1,0 0 0,1 1 1,0 0-1,17-4 0,-32 11 10,1 0 0,0 0 0,0 0 0,-1 0-1,1 1 1,0-1 0,-1 0 0,1 0 0,0 0-1,-1 1 1,1-1 0,0 0 0,-1 1 0,1-1-1,0 1 1,-1-1 0,1 1 0,-1-1 0,1 1-1,-1-1 1,1 1 0,-1-1 0,0 1-1,1 0 1,-1-1 0,0 1 0,1 0 0,-1-1-1,0 1 1,0 0 0,1-1 0,-1 1 0,0 0-1,0 0 1,0-1 0,0 1 0,0 0 0,0 0-1,0-1 1,0 1 0,0 0 0,-1-1-1,1 2 1,-4 38 379,3-37-335,-2 42 817,4-44-793,1-1 0,0 0 0,0 0 0,0-1 1,0 1-1,0 0 0,-1-1 0,1 1 0,0-1 0,0 1 0,-1-1 0,1 0 0,0 0 0,-1 0 0,3-1 0,49-45 254,-8 6-2249,-11 18-3884,-19 15-1992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625"/>
    </inkml:context>
    <inkml:brush xml:id="br0">
      <inkml:brushProperty name="width" value="0.025" units="cm"/>
      <inkml:brushProperty name="height" value="0.025" units="cm"/>
    </inkml:brush>
  </inkml:definitions>
  <inkml:trace contextRef="#ctx0" brushRef="#br0">35 0 16816,'-3'10'3134,"-5"21"-1053,0-1 0,-5 62 1,11-71-1846,2 1 1,0-1 0,2 1-1,0-1 1,1 1 0,1-1-1,1 0 1,1 0 0,12 27-1,10 13 224,-13-33-374,-2 1 1,-1 1 0,12 45-1,-20-55-52,-7-25-150,-13-43-324,5 14 156,-8-16-129,10 30-151,1-1 0,1 0 0,0 0 0,2-1 0,1 1 0,-4-37 0,9 56 565,-1 1 0,0 0-1,0 0 1,1-1 0,-1 1 0,0 0 0,1 0 0,-1 0-1,1 0 1,0-1 0,-1 1 0,1 0 0,0 0 0,0 0-1,0 0 1,-1 1 0,1-1 0,0 0 0,0 0-1,0 0 1,1 1 0,-1-1 0,0 0 0,0 1 0,0-1-1,0 1 1,1 0 0,-1-1 0,0 1 0,0 0 0,1 0-1,1-1 1,55 0-4335,-31 2-2532,2-5-2669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6.996"/>
    </inkml:context>
    <inkml:brush xml:id="br0">
      <inkml:brushProperty name="width" value="0.025" units="cm"/>
      <inkml:brushProperty name="height" value="0.025" units="cm"/>
    </inkml:brush>
  </inkml:definitions>
  <inkml:trace contextRef="#ctx0" brushRef="#br0">131 70 8136,'0'0'8258,"-11"2"-4371,4 0-3307,2-2-347,1 1 0,0 0 0,-1 0 0,1 0 0,0 0 0,0 1 0,0 0 0,0-1 1,0 2-1,1-1 0,-1 0 0,0 1 0,1-1 0,0 1 0,0 0 0,-4 4 0,0 5 219,0-1-1,1 1 0,-8 22 0,12-30-385,1 0 1,-1 1-1,1-1 0,0 0 1,0 0-1,1 1 1,-1-1-1,1 1 0,0-1 1,0 0-1,0 1 1,1-1-1,0 0 0,0 1 1,1 4-1,-1-8-54,0 1-1,0-1 1,0 0 0,0 0-1,1 0 1,-1 0 0,0 0-1,0 0 1,1-1 0,-1 1-1,1 0 1,-1-1-1,0 1 1,1 0 0,-1-1-1,1 0 1,-1 1 0,1-1-1,0 0 1,-1 0 0,1 0-1,-1 0 1,1 0 0,-1 0-1,1 0 1,-1-1-1,1 1 1,-1-1 0,1 1-1,-1-1 1,1 1 0,1-2-1,4-1 13,0 0 0,0 0 0,-1-1 1,1 0-1,8-7 0,-1-2 27,0-1 0,-1 0-1,-1-1 1,0 0 0,-1-1 0,-1 0 0,0-1 0,-1 0 0,-1-1 0,-1 0 0,0 0 0,5-25 0,-14 60-94,0-1 0,2 31 0,-1-7-117,-1-18-298,1-15 151,0-1-1,0 1 0,1 0 0,0 0 0,0 0 1,1-1-1,-1 1 0,1 0 0,1-1 1,2 10-1,-3-15 198,-1-1 0,1 1 0,-1 0 0,1-1 0,0 1-1,-1 0 1,1-1 0,0 1 0,0-1 0,-1 1 0,1-1 0,0 1 0,0-1 0,0 0 0,-1 1 0,1-1 0,0 0 0,0 0 0,0 0 0,0 0 0,0 0 0,0 0 0,-1 0 0,1 0 0,0 0 0,0 0 0,0 0 0,0 0-1,0 0 1,0-1 0,-1 1 0,1 0 0,0-1 0,0 1 0,0-1 0,-1 1 0,1-1 0,0 1 0,0-2 0,26-26-5546,-11 0-1059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7.343"/>
    </inkml:context>
    <inkml:brush xml:id="br0">
      <inkml:brushProperty name="width" value="0.025" units="cm"/>
      <inkml:brushProperty name="height" value="0.025" units="cm"/>
    </inkml:brush>
  </inkml:definitions>
  <inkml:trace contextRef="#ctx0" brushRef="#br0">49 0 10890,'0'0'11702,"-5"11"-9460,-4 13-1744,1 0-1,1 1 0,1-1 1,1 1-1,-2 29 0,6-44-466,1 1 0,0-1 0,0 1 0,2-1 0,3 20 0,-4-28-53,0 0 0,-1 0 0,1 0-1,0 0 1,0 0 0,0 0 0,0 0 0,1 0-1,-1-1 1,0 1 0,1 0 0,-1-1-1,1 1 1,0-1 0,-1 0 0,1 0 0,0 1-1,0-1 1,0 0 0,0 0 0,0-1-1,0 1 1,0 0 0,0-1 0,0 1 0,0-1-1,0 0 1,1 0 0,-1 0 0,0 0 0,0 0-1,0 0 1,0 0 0,1-1 0,2 0-1,0-1-24,0 0 0,-1 0-1,1 0 1,-1-1 0,0 1-1,1-1 1,-1 0 0,0 0-1,-1-1 1,1 1 0,-1-1-1,1 0 1,-1 0 0,0 0 0,4-7-1,3-7-198,0-1 1,10-26-1,-13 26 312,0 0 0,-2 0 1,0-1-1,-1 1 0,-1-1 1,1-27-1,-12 54 884,0 12-855,1 0 0,1 0-1,0 1 1,2 0 0,0 0-1,1 0 1,1 0-1,1 0 1,1 0 0,4 35-1,-4-53-158,0 0-1,1 0 0,-1 0 1,1 0-1,-1 0 0,1 0 1,0 0-1,0 0 0,0 0 1,0-1-1,0 1 0,0 0 0,1-1 1,-1 1-1,0-1 0,1 0 1,-1 1-1,1-1 0,0 0 1,-1 0-1,1 0 0,0 0 1,0 0-1,0 0 0,0 0 1,-1-1-1,1 1 0,0-1 1,4 1-1,-3 0-474,-1-1-1,1 0 1,0 0-1,0-1 1,0 1 0,-1-1-1,1 1 1,0-1 0,0 0-1,-1 0 1,1 0-1,0 0 1,4-3 0,18-15-8142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7.677"/>
    </inkml:context>
    <inkml:brush xml:id="br0">
      <inkml:brushProperty name="width" value="0.025" units="cm"/>
      <inkml:brushProperty name="height" value="0.025" units="cm"/>
    </inkml:brush>
  </inkml:definitions>
  <inkml:trace contextRef="#ctx0" brushRef="#br0">112 0 8904,'-8'4'9444,"2"-1"-8187,-46 23 3977,48-23-4925,0-1 1,0 1-1,0-1 0,0 1 0,1 0 0,0 1 1,-1-1-1,1 0 0,0 1 0,1 0 0,-4 4 1,6-7-310,0-1 1,0 0 0,0 1-1,0-1 1,0 1-1,1-1 1,-1 0 0,0 1-1,0-1 1,0 0 0,0 1-1,1-1 1,-1 0-1,0 1 1,0-1 0,1 0-1,-1 1 1,0-1 0,0 0-1,1 0 1,-1 1 0,0-1-1,1 0 1,-1 0-1,0 0 1,1 0 0,-1 1-1,1-1 1,-1 0 0,0 0-1,1 0 1,-1 0-1,0 0 1,1 0 0,-1 0-1,1 0 1,-1 0 0,0 0-1,1 0 1,0 0-1,27 1-728,-15-1 176,-5 2 320,1-1-1,-1 1 1,0 1-1,-1 0 1,1 0-1,0 0 0,-1 1 1,0 0-1,1 0 1,9 10-1,-14-12 329,0 0 0,0 0 0,-1 0 0,1 1 0,-1-1 0,0 1 0,0 0 0,0-1 0,0 1 0,0 0 0,0 0 0,-1 1-1,0-1 1,1 0 0,-1 0 0,0 1 0,-1-1 0,1 1 0,-1-1 0,1 0 0,-1 1 0,0-1 0,0 1 0,0-1 0,-1 1 0,1-1-1,-1 1 1,-2 5 0,1-6-4,0 1 1,0-1-1,-1 0 0,1 0 0,-1 0 0,1 0 0,-1-1 0,0 1 0,0-1 0,0 1 0,-1-1 0,1 0 0,0-1 0,-1 1 0,1 0 1,-1-1-1,0 0 0,-4 1 0,-5 1-7,1 0 1,-1-1 0,0-1 0,-16 0-1,28 0-207,0-1-1,-1 0 0,1 0 0,0 0 1,0 0-1,-1 0 0,1-1 0,0 1 0,-1 0 1,1 0-1,0-1 0,0 1 0,0-1 0,-1 1 1,1-1-1,0 0 0,0 1 0,0-1 1,0 0-1,0 0 0,0 1 0,0-1 0,0 0 1,1 0-1,-1 0 0,0 0 0,0-1 1,1 1-1,-2-1 0,-4-19-6481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8.442"/>
    </inkml:context>
    <inkml:brush xml:id="br0">
      <inkml:brushProperty name="width" value="0.025" units="cm"/>
      <inkml:brushProperty name="height" value="0.025" units="cm"/>
    </inkml:brush>
  </inkml:definitions>
  <inkml:trace contextRef="#ctx0" brushRef="#br0">35 0 4901,'0'0'16298,"-5"8"-15973,0-1-203,2 1-1,-1-1 0,1 1 0,0 0 1,0 0-1,1 0 0,-2 15 0,3-20-7,0 0 0,1 0 0,-1 0 0,1 1 0,0-1 0,0 0 0,0 0 0,1 0 0,-1 0 0,1 0 0,-1 0 0,1 0-1,0 0 1,0-1 0,0 1 0,1 0 0,-1 0 0,1-1 0,-1 1 0,1-1 0,0 1 0,0-1 0,0 0 0,0 1 0,1-1 0,-1 0 0,1-1 0,-1 1 0,5 2 0,-3-3-3,-1 0 0,0-1 0,0 1 0,1-1 0,-1 0 0,0 0 0,1 0 1,-1-1-1,0 1 0,1-1 0,-1 0 0,0 1 0,0-2 0,0 1 0,0 0 1,0 0-1,0-1 0,0 0 0,0 0 0,-1 0 0,1 0 0,3-3 0,9-8 55,-1-1 0,20-24 0,-18 19-123,-3 3 63,-12 13-14,1 1 0,0-1 0,1 0 0,-1 0 0,0 1 0,1-1 0,0 1 0,-1 0 0,1 0 0,0 0 0,0 0 0,5-2 0,-6 5-87,-1 0-1,0 0 1,1 1 0,-1-1-1,0 1 1,0-1-1,0 1 1,0-1-1,0 1 1,0-1-1,-1 1 1,1 0-1,0-1 1,-1 1-1,1 0 1,-1 0-1,0 0 1,0-1 0,0 4-1,1-1 17,0 0-2,0 0 0,1 0-1,-1 0 1,1 0 0,0 0-1,0 0 1,4 5 0,7-4-441,3-20-1638,7-25-9098,-9 15-1323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8.789"/>
    </inkml:context>
    <inkml:brush xml:id="br0">
      <inkml:brushProperty name="width" value="0.025" units="cm"/>
      <inkml:brushProperty name="height" value="0.025" units="cm"/>
    </inkml:brush>
  </inkml:definitions>
  <inkml:trace contextRef="#ctx0" brushRef="#br0">102 1 17745,'-8'3'3187,"6"-2"-2964,-10 4 469,0 0-1,1 1 1,-1 1 0,-13 10 0,23-16-650,1 0 1,-1 0 0,1 0-1,0 0 1,-1 1 0,1-1-1,0 1 1,0-1-1,0 1 1,0-1 0,0 1-1,0 0 1,1 0 0,-1-1-1,0 1 1,1 0-1,0 0 1,-1 2 0,1-2-54,1 0 0,0 0 0,-1-1 1,1 1-1,0 0 0,0 0 0,0-1 0,0 1 1,0 0-1,0-1 0,1 1 0,-1-1 1,0 0-1,1 1 0,-1-1 0,1 0 0,0 0 1,-1 0-1,1 0 0,0 0 0,0 0 1,2 0-1,0 1 20,0 0 0,1 0 1,-1-1-1,0 1 0,0-1 1,1 0-1,-1 0 0,1-1 1,-1 0-1,1 1 1,-1-1-1,1-1 0,-1 1 1,1-1-1,-1 0 0,0 0 1,1 0-1,-1 0 0,0-1 1,0 1-1,0-1 0,0 0 1,5-4-1,-3 2 91,0-1 0,-1 0 0,0 0 0,0 0-1,0-1 1,0 0 0,-1 0 0,0 0 0,0 0 0,-1-1 0,0 1 0,0-1 0,3-12 0,-7 22-188,-2 6 80,-1 0 0,2 0 1,-1 0-1,-1 14 0,4-21-200,0-1 0,0 1 0,-1 0-1,2-1 1,-1 1 0,0-1 0,0 1-1,0-1 1,1 1 0,-1-1 0,1 1 0,-1-1-1,1 0 1,0 1 0,-1-1 0,1 0-1,1 2 1,-1-2-204,1 0 1,-1-1-1,0 1 1,0 0-1,1-1 1,-1 1-1,1-1 1,-1 1-1,0-1 0,1 0 1,-1 0-1,1 0 1,-1 1-1,1-1 1,-1-1-1,1 1 0,-1 0 1,0 0-1,1 0 1,-1-1-1,1 1 1,1-2-1,13-5-6544</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29.229"/>
    </inkml:context>
    <inkml:brush xml:id="br0">
      <inkml:brushProperty name="width" value="0.025" units="cm"/>
      <inkml:brushProperty name="height" value="0.025" units="cm"/>
    </inkml:brush>
  </inkml:definitions>
  <inkml:trace contextRef="#ctx0" brushRef="#br0">113 293 7527,'0'0'9460,"-8"0"-5697,4 0-3625,0 0 1,0 0-1,-1 0 0,1 1 0,0 0 0,0 0 0,0 0 0,0 0 0,0 0 0,0 1 0,0 0 1,0 0-1,0 0 0,1 0 0,-1 0 0,1 1 0,0 0 0,0 0 0,0-1 0,0 2 1,0-1-1,0 0 0,1 1 0,0-1 0,0 1 0,0 0 0,0-1 0,0 1 0,1 0 1,-2 5-1,2-7-131,1 0 0,-1 0 0,0 0 0,1 0 0,0 1 0,-1-1 0,1 0 1,0 0-1,0 0 0,0 0 0,1 1 0,-1-1 0,0 0 0,1 0 0,-1 0 0,1 0 1,0 0-1,0 0 0,0 0 0,0 0 0,0 0 0,0 0 0,0-1 0,1 1 0,-1 0 0,1-1 1,2 3-1,0-2-2,0-1 0,-1 1 0,1-1 1,0 0-1,0 0 0,0-1 0,0 1 1,0-1-1,0 0 0,0 0 0,0 0 1,0-1-1,0 1 0,0-1 0,4-1 1,0 0 10,0 0 0,0-1 1,0 0-1,0 0 1,0-1-1,-1 0 0,0-1 1,0 1-1,0-1 1,0 0-1,11-13 0,-9 8-36,0-1 0,-1 0 0,0-1-1,-1 1 1,0-1 0,9-24-1,-8 11 285,-1 1-1,-1-1 1,0 0-1,-2-1 0,-1 1 1,-2-1-1,-1-36 1,0 61-246,0-1 1,0 1 0,0-1-1,0 1 1,0 0 0,-1-1-1,1 1 1,0-1 0,-1 1 0,1 0-1,-1-1 1,0 1 0,1 0-1,-1 0 1,0-1 0,0 1-1,0 0 1,0 0 0,-2-2-1,2 3-4,0-1 0,0 1 0,0 0 0,0-1 0,0 1 1,0 0-1,0 0 0,0 0 0,0 0 0,0 0 0,0 0 0,-1 0 0,1 0 0,0 0 0,0 0 0,0 1 0,0-1 0,0 0 0,-2 2 0,-1 0 6,-1 1 1,1 0-1,-1 0 1,1 0-1,0 0 1,0 1 0,0-1-1,1 1 1,-4 4-1,1 1 86,0-1 0,0 1 0,1 0 0,0 1 0,1-1 0,0 1 0,1 0 0,0 0 0,0 0 0,1 0 0,0 0 0,0 18-1,2-27-99,1 0 0,-1 0 0,0 0 0,1 0 0,-1 0 0,1 0 0,-1 0 0,1 0 0,0 0 0,-1-1 0,1 1 0,0 0 0,0 0 0,0-1 0,-1 1 0,1 0 0,0-1 0,0 1 0,0-1 0,0 0 0,0 1 0,0-1 0,0 1 0,0-1 0,0 0 0,0 0 0,0 0 0,0 0 0,0 0 0,2 0 0,41 1 21,-31-2-21,10 1-20,-11-1-340,0 1-1,0 0 1,-1 1 0,1 0-1,23 6 1,-32-5 298,0-1-1,0 0 1,0 1 0,0-1-1,0 1 1,-1 0-1,1 0 1,0 0 0,-1 1-1,0-1 1,1 0 0,-1 1-1,0 0 1,0-1 0,0 1-1,-1 0 1,1 0-1,-1 0 1,1 0 0,-1 0-1,0 1 1,0-1 0,-1 0-1,1 0 1,-1 1 0,1 4-1,0 42-442,-1-30-7517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0.167"/>
    </inkml:context>
    <inkml:brush xml:id="br0">
      <inkml:brushProperty name="width" value="0.025" units="cm"/>
      <inkml:brushProperty name="height" value="0.025" units="cm"/>
    </inkml:brush>
  </inkml:definitions>
  <inkml:trace contextRef="#ctx0" brushRef="#br0">73 62 5541,'0'0'14734,"-9"0"-12737,7 0-1934,0 0 0,-1 0 1,1 0-1,-1 0 1,1 0-1,-1 1 0,1-1 1,0 1-1,-1-1 1,1 1-1,0 0 0,-1 0 1,1 0-1,0 0 0,0 0 1,0 1-1,0-1 1,0 1-1,0-1 0,1 1 1,-1 0-1,0-1 0,1 1 1,-1 0-1,1 0 1,0 0-1,-1 1 0,1-1 1,0 0-1,0 0 0,1 1 1,-1-1-1,0 0 1,1 1-1,-1-1 0,1 0 1,0 1-1,0 3 0,0-3-42,0 0 0,0 0-1,0 0 1,1 0 0,-1 1-1,1-1 1,-1 0-1,1 0 1,0 0 0,1-1-1,-1 1 1,0 0 0,1 0-1,0 0 1,-1-1-1,1 1 1,4 3 0,-4-4 44,-1-1 0,1 0 0,-1 0 0,1 0 0,-1 0 0,1 0 0,0 0 1,-1-1-1,1 1 0,0-1 0,0 1 0,0-1 0,-1 1 0,1-1 0,0 0 0,0 0 0,0 0 1,0 0-1,0 0 0,-1-1 0,1 1 0,0 0 0,0-1 0,0 1 0,-1-1 0,1 0 1,0 0-1,-1 1 0,1-1 0,0 0 0,-1-1 0,3-1 0,1-1 74,0-1 1,-1 0-1,1 0 0,-1 0 0,0-1 0,0 0 1,-1 1-1,0-1 0,0-1 0,0 1 1,-1 0-1,3-9 0,-2 0 25,1 1 1,-2-1-1,0-1 1,0-20-1,-16 57-228,13-15 19,0 1 1,0 0-1,1-1 1,0 1-1,0 0 0,0 0 1,1-1-1,2 11 1,-2-15-107,0 0-1,-1-1 1,1 1 0,0 0 0,0-1 0,0 1-1,0-1 1,1 0 0,-1 1 0,0-1 0,1 0 0,-1 0-1,0 0 1,1 0 0,0 0 0,-1 0 0,1 0-1,-1 0 1,1-1 0,0 1 0,0 0 0,-1-1-1,1 0 1,0 1 0,0-1 0,0 0 0,-1 0 0,1 0-1,0 0 1,0 0 0,0-1 0,0 1 0,-1 0-1,1-1 1,0 0 0,2 0 0,2-1-660,0-1 0,0 1 0,0-1 0,-1-1 0,1 1 0,-1-1 0,1 1 0,-1-2 0,0 1 0,5-7 0,24-25-5744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0.529"/>
    </inkml:context>
    <inkml:brush xml:id="br0">
      <inkml:brushProperty name="width" value="0.025" units="cm"/>
      <inkml:brushProperty name="height" value="0.025" units="cm"/>
    </inkml:brush>
  </inkml:definitions>
  <inkml:trace contextRef="#ctx0" brushRef="#br0">64 0 4100,'0'0'16303,"-8"7"-14045,3-2-2124,0 0-1,0 0 1,1 1-1,0-1 1,0 1-1,0 0 1,1 0-1,0 0 1,0 1-1,1-1 0,-1 1 1,1-1-1,1 1 1,-1 0-1,1 0 1,1 0-1,-1 9 1,0 1 44,0-7-25,0 0 0,0 1 0,2-1 0,-1 0 1,1 0-1,3 12 0,-3-20-135,-1 1 0,1-1 0,0 0 0,0 0 0,0 0 1,1 0-1,-1 0 0,0-1 0,1 1 0,0 0 0,-1-1 0,1 1 0,0-1 0,-1 1 0,1-1 0,0 0 0,0 0 1,0 0-1,0 0 0,0 0 0,1 0 0,-1 0 0,0-1 0,0 1 0,0-1 0,1 0 0,-1 1 0,0-1 0,1 0 1,-1 0-1,0-1 0,5 0 0,0 0-18,-1-1 1,1 1-1,-1-1 1,0-1 0,1 1-1,-1-1 1,0 0-1,0-1 1,7-5-1,-8 5-170,0 1 0,0-1-1,1 1 1,-1 0 0,1 1-1,-1 0 1,1 0-1,0 0 1,0 0 0,10-1-1,-15 3 166,0 0 0,0 0-1,0 0 1,0 0-1,-1 1 1,1-1-1,0 0 1,0 0 0,0 1-1,-1-1 1,1 0-1,0 1 1,0-1-1,-1 0 1,1 1 0,0-1-1,-1 1 1,1 0-1,0-1 1,-1 1 0,1-1-1,-1 1 1,1 0-1,-1-1 1,1 1-1,-1 0 1,1 1 0,2 28 801,-3-24-596,-1 0-1,0-1 1,0 1-1,-1-1 0,1 1 1,-1-1-1,0 1 1,-6 8-1,3-8-53,0 0 1,-1-1-1,0 0 0,0 1 0,-1-2 1,1 1-1,-1-1 0,0 0 0,-1 0 1,1-1-1,0 0 0,-1 0 1,0-1-1,1 0 0,-1-1 0,0 1 1,0-1-1,0-1 0,-13 0 0,21 0-212,-1 0 0,1 0 0,0 0 0,-1 1 0,1-1 0,-1 0 0,1 0 0,0 0 0,-1 0 0,1 0 0,0-1 0,-1 1 0,1 0 0,-1 0 0,1 0 0,0 0 0,-1 0 0,1 0 0,0-1 0,-1 1 0,1 0 0,0 0 0,0 0 0,-1-1 0,1 1 0,0 0 0,-1-1 0,1 1-1,0 0 1,0 0 0,0-1 0,-1 1 0,1 0 0,0-1 0,0 1 0,0-1 0,0 1 0,0 0 0,0-1 0,0 1 0,-1 0 0,1-1 0,0 1 0,0-1 0,0 1 0,1 0 0,-1-1 0,0 1 0,0 0 0,0-1 0,0 1 0,0 0 0,0-1 0,0 1 0,1-1 0,14-18-7132,8 6-1039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7:42:46.500"/>
    </inkml:context>
    <inkml:brush xml:id="br0">
      <inkml:brushProperty name="width" value="0.025" units="cm"/>
      <inkml:brushProperty name="height" value="0.025" units="cm"/>
      <inkml:brushProperty name="color" value="#E71224"/>
    </inkml:brush>
  </inkml:definitions>
  <inkml:trace contextRef="#ctx0" brushRef="#br0">13956 568 3651,'-149'-19'3568,"-243"1"1,-96-10-1977,-1622-136-3172,1155 115 1518,129 5 37,-2 44 416,400 21-162,-774 21-138,-164-50-119,-409 1 1220,1381 6-1129,-704 28-8,933-11-57,0 6 0,1 8-1,2 6 1,-244 90 0,337-99-214,2 4 1,1 2-1,1 3 1,2 3-1,-102 83 0,129-90 85,1 1-1,2 2 0,1 2 1,2 0-1,2 2 0,1 1 0,2 2 1,2 0-1,-34 86 0,43-88 102,2 1 0,1 0 0,2 0-1,2 1 1,2 0 0,2 0 0,3 64-1,2-79 98,1 1 0,2-1 1,1 0-1,1 0 0,1-1 0,1 0 0,2 0 0,0-1 0,2 0 0,1-1 0,0-1 0,28 34 0,-11-24 39,1-1-1,2-1 1,1-2-1,1-1 0,2-2 1,0-2-1,2-1 1,72 30-1,16-4-280,216 51-1,1120 161-1490,95-140 1316,-1106-94 311,4561 172 1443,-3681-197-1190,7-61 30,-15-110-183,-924 87-230,490-165 0,-713 184 248,-2-7-1,244-135 0,-333 155 306,-3-4 0,-2-4-1,-2-3 1,-3-4-1,-3-3 1,89-106-1,-142 149-278,-1-2-1,-2-1 0,-1 0 0,0-1 0,-3-1 0,0 0 1,13-47-1,-22 58-82,0-1 0,-2 1 0,0-1 0,-1 0 0,-1 0 0,-1 0 0,-1 1 0,-1-1 0,0 0 1,-2 1-1,0-1 0,-1 1 0,-13-32 0,-6 2-15,-2 0-1,-2 2 1,-2 1 0,-2 1 0,-2 1-1,-2 3 1,-42-39 0,10 18-242,-2 4 0,-3 2 0,-117-67 0,78 64 75,-2 4 0,-3 6 0,-2 4 0,-1 6 0,-2 5 0,-194-27 0,51 29 72,-1 12 1,-285 15-1,-370 74-5106,616-37-2216</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1.906"/>
    </inkml:context>
    <inkml:brush xml:id="br0">
      <inkml:brushProperty name="width" value="0.025" units="cm"/>
      <inkml:brushProperty name="height" value="0.025" units="cm"/>
    </inkml:brush>
  </inkml:definitions>
  <inkml:trace contextRef="#ctx0" brushRef="#br0">1 174 3876,'12'-12'12076,"2"0"-5559,10-9-2311,12-14-4785,-9-6-1446,-19 11 3658,-8 29-1607,1 1 0,-1-1 0,0 0 1,0 1-1,0-1 0,0 0 0,0 1 0,0-1 0,0 0 0,0 1 0,0-1 0,0 0 0,0 0 0,0 1 0,0-1 0,-1 0 0,1 1 0,0-1 0,0 1 1,-1-1-1,1 0 0,-1 1 0,1-1 0,0 1 0,-1-1 0,1 1 0,-1-1 0,1 1 0,-1-1 0,1 1 0,-1-1 0,0 1 0,1 0 0,-1-1 0,0 1 1,1 0-1,-1 0 0,0-1 0,1 1 0,-1 0 0,0 0 0,1 0 0,-1 0 0,0 0 0,1 0 0,-1 0 0,0 0 0,1 0 0,-1 0 0,0 0 0,0 0 1,1 1-1,-1-1 0,1 0 0,-1 1 0,0-1 0,1 0 0,-1 1 0,1-1 0,-1 0 0,0 1 0,1-1 0,-1 2 0,-4 0 135,0 1-1,0 0 1,0 1 0,1-1-1,-1 1 1,-6 8-1,4-2 8,1 1-1,0-1 0,0 1 0,-7 21 0,12-27-147,-1 0 0,0 0 0,1 0-1,0 0 1,0 0 0,1 0-1,0 0 1,-1 0 0,2 0-1,-1 0 1,0 0 0,1 0 0,0 0-1,2 7 1,-1-10-14,-1 0 1,1 0-1,0 0 0,-1 0 1,1 0-1,0 0 0,0-1 1,0 1-1,0-1 0,0 0 1,1 1-1,-1-1 0,0 0 1,1 0-1,-1 0 0,0-1 1,1 1-1,-1 0 0,1-1 1,0 0-1,-1 0 0,1 0 1,-1 0-1,1 0 0,-1 0 0,1 0 1,-1-1-1,4 0 0,3-1 19,-1 0-1,0 0 1,0-1-1,0 0 1,0 0-1,0-1 1,9-5-1,3-7 5,0-1 0,29-30-1,-25 23 25,-24 24-38,0 0 1,0-1 0,0 1-1,0 0 1,0 0 0,0 0-1,1 0 1,-1 0-1,0 0 1,0 0 0,0-1-1,0 1 1,0 0-1,0 0 1,1 0 0,-1 0-1,0 0 1,0 0 0,0 0-1,0 0 1,1 0-1,-1 0 1,0 0 0,0 0-1,0 0 1,0 0 0,1 0-1,-1 0 1,0 0-1,0 0 1,0 0 0,0 0-1,0 0 1,1 0-1,-1 0 1,0 1 0,0-1-1,0 0 1,0 0 0,0 0-1,1 0 1,-1 0-1,0 0 1,0 0 0,0 1-1,0-1 1,0 0-1,0 0 1,0 0 0,0 0-1,0 0 1,0 1 0,1-1-1,2 16 387,-2 33-265,-1-30-56,0-19-78,0 1 0,0-1 1,0 1-1,0 0 0,0-1 0,0 1 1,1 0-1,-1-1 0,0 1 1,0-1-1,0 1 0,0-1 1,1 1-1,-1 0 0,0-1 1,1 1-1,-1-1 0,0 1 1,1-1-1,-1 1 0,1-1 1,-1 1-1,1-1 0,-1 0 1,1 1-1,-1-1 0,1 0 1,-1 1-1,1-1 0,-1 0 0,1 0 1,0 1-1,-1-1 0,1 0 1,24-8 133,16-25-6,-23 11-146,17-18 41,-33 38-63,0 0 0,0 0 0,1 0 0,-1 1 0,0-1 0,1 1 0,-1-1 0,1 1 0,-1 0-1,1 0 1,-1 0 0,1 0 0,0 1 0,5-1 0,-7 1 27,0 0-1,0 1 1,0 0-1,0-1 0,0 1 1,0 0-1,-1-1 1,1 1-1,0 0 1,0 0-1,-1 0 0,1 0 1,0 0-1,-1-1 1,1 1-1,-1 0 0,1 1 1,-1-1-1,1 0 1,-1 0-1,0 0 1,1 0-1,-1 0 0,0 0 1,0 0-1,0 0 1,0 1-1,0 1 0,1 41-18,-1-37-30,-1 5-472,2 18-561,6-14-6184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4.974"/>
    </inkml:context>
    <inkml:brush xml:id="br0">
      <inkml:brushProperty name="width" value="0.025" units="cm"/>
      <inkml:brushProperty name="height" value="0.025" units="cm"/>
    </inkml:brush>
  </inkml:definitions>
  <inkml:trace contextRef="#ctx0" brushRef="#br0">170 0 5830,'0'0'18022,"-2"13"-17750,-16 71 119,-4-1 0,-4-1 0,-58 129 0,67-179-508,16-30-571,3-8-250,23-53-2785,1-3-2478,29-105 1,-36 88 4892,-6 0 4164,-8 50 1877,-4 27-2623,0 7-224,-2 47 2605,0-25-4883,2-11 472,1 0-1,0 0 1,1 0 0,0 0-1,2 0 1,11 28-1,51 91 19,-17-42-70,-42-81-8,-5-7-1611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5.305"/>
    </inkml:context>
    <inkml:brush xml:id="br0">
      <inkml:brushProperty name="width" value="0.025" units="cm"/>
      <inkml:brushProperty name="height" value="0.025" units="cm"/>
    </inkml:brush>
  </inkml:definitions>
  <inkml:trace contextRef="#ctx0" brushRef="#br0">0 320 10474,'0'0'12620,"57"-26"-12460,-14 20-96,3-5-1121,-6-6-2594,3-6-4069</inkml:trace>
  <inkml:trace contextRef="#ctx0" brushRef="#br0" timeOffset="1">393 1 16400,'0'0'1953,"0"52"-63,0-18 64,0 5-961,6 2-64,4-2-353,6-4-448,2-3-95,0-6-1,-4-1-929,-5-4-833,-4-5-1057,-5-2-1857,0-6-1282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5.669"/>
    </inkml:context>
    <inkml:brush xml:id="br0">
      <inkml:brushProperty name="width" value="0.025" units="cm"/>
      <inkml:brushProperty name="height" value="0.025" units="cm"/>
    </inkml:brush>
  </inkml:definitions>
  <inkml:trace contextRef="#ctx0" brushRef="#br0">22 115 9225,'-4'-9'3032,"1"1"-2679,1 3 327,-1 0 1,1 0 0,1 0 0,-1-1 0,1 1 0,0-1-1,-1-8 1,2 12-531,0 0 0,0 1 0,1-1 0,-1 0 0,1 1 0,-1-1 0,1 0-1,0 1 1,0-1 0,-1 1 0,1-1 0,0 1 0,0-1 0,0 1 0,1 0 0,-1 0-1,0-1 1,0 1 0,1 0 0,-1 0 0,1 0 0,-1 0 0,1 1 0,-1-1 0,1 0-1,-1 1 1,1-1 0,0 1 0,0-1 0,-1 1 0,1 0 0,0-1 0,2 1 0,19-3 55,0 0 1,0 1 0,0 2 0,0 0-1,1 1 1,-1 2 0,0 0 0,0 2 0,-1 0-1,38 15 1,-52-16-203,-1 1 0,0-1-1,0 2 1,-1-1 0,1 1 0,-1 0 0,0 0-1,-1 0 1,1 1 0,-1 0 0,-1 0-1,1 1 1,-1-1 0,-1 1 0,1 0 0,-1 0-1,-1 0 1,1 0 0,-2 1 0,1-1-1,-1 0 1,0 1 0,-1-1 0,1 1 0,-2 0-1,1-1 1,-1 1 0,-1-1 0,-2 9 0,2-8 152,0 0 1,0 0 0,-1-1-1,0 1 1,-1-1 0,0 1-1,0-1 1,-1 0 0,0-1-1,0 1 1,-1-1 0,0 0-1,0 0 1,0-1 0,-1 0-1,0 0 1,0-1 0,-1 1-1,0-2 1,0 1 0,0-1-1,0 0 1,-1-1 0,1 0-1,-1 0 1,-18 3 0,24-6-212,-1 1 0,1-1 0,-1 0 0,1 0 0,-1 0 0,1-1 0,0 1 0,-1-1 0,1 0 0,-1 1 0,1-2 1,0 1-1,0 0 0,-1-1 0,-3-2 0,6 3-176,0 0 0,0 0 0,0 0 0,0 0 0,0-1 0,0 1 0,0 0 0,1 0 0,-1-1 0,0 1 0,1-1 0,-1 1 0,1 0 0,-1-4 0,1 2-535,0-1 1,0 1-1,0 0 0,0 0 1,1-1-1,-1 1 0,1 0 1,2-6-1,10-15-8020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064"/>
    </inkml:context>
    <inkml:brush xml:id="br0">
      <inkml:brushProperty name="width" value="0.025" units="cm"/>
      <inkml:brushProperty name="height" value="0.025" units="cm"/>
    </inkml:brush>
  </inkml:definitions>
  <inkml:trace contextRef="#ctx0" brushRef="#br0">0 27 10634,'0'0'17040,"71"4"-17008,-37-11-96,-2 2-1121,-4 1-1954,-5-2-1409,-5-2-4036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408"/>
    </inkml:context>
    <inkml:brush xml:id="br0">
      <inkml:brushProperty name="width" value="0.025" units="cm"/>
      <inkml:brushProperty name="height" value="0.025" units="cm"/>
    </inkml:brush>
  </inkml:definitions>
  <inkml:trace contextRef="#ctx0" brushRef="#br0">1 38 10442,'0'0'13421,"10"-4"-12834,15-4 10,50-11 0,-64 17-550,0 0 0,0 1 0,1 0 0,-1 0 0,0 1 0,1 1 0,-1 0 0,15 4 0,-23-4-35,0 1 0,-1-1-1,1 1 1,-1 0 0,0 0-1,1 0 1,-1 0-1,0 0 1,0 0 0,0 1-1,0-1 1,-1 1 0,1-1-1,-1 1 1,1 0 0,-1-1-1,0 1 1,0 0 0,0 0-1,-1 0 1,1 0 0,-1 0-1,1 0 1,-1 0-1,0 0 1,0 3 0,0 6 197,0 0 0,-1 0 0,-1-1 0,0 1 1,-4 16-1,-55 139-1047,52-151-2280,-1-11-4126,-1-4-8937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6.781"/>
    </inkml:context>
    <inkml:brush xml:id="br0">
      <inkml:brushProperty name="width" value="0.025" units="cm"/>
      <inkml:brushProperty name="height" value="0.025" units="cm"/>
    </inkml:brush>
  </inkml:definitions>
  <inkml:trace contextRef="#ctx0" brushRef="#br0">158 0 10154,'0'0'13677,"-16"72"-12717,7-29 33,-7 2-416,-1 2-353,-3-1-160,6-2-32,-2-4 0,2-5 0,0-3-96,5-9-640,2-10-962,3-12-1633,2-23-12428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127"/>
    </inkml:context>
    <inkml:brush xml:id="br0">
      <inkml:brushProperty name="width" value="0.025" units="cm"/>
      <inkml:brushProperty name="height" value="0.025" units="cm"/>
    </inkml:brush>
  </inkml:definitions>
  <inkml:trace contextRef="#ctx0" brushRef="#br0">100 0 12908,'0'0'8072,"24"64"-6727,-6-32-288,3-1 160,8-2-224,2-4-416,5-3-385,-2-2-128,-1-4-32,-10-3-448,-2-3-1154,-12-3-416,-5-1-352,-22-5-6983,-10-1 929</inkml:trace>
  <inkml:trace contextRef="#ctx0" brushRef="#br0" timeOffset="1">0 226 10826,'0'0'11019,"85"-29"-10090,-35 22-417,7-1-416,3 0-320,0-5-1858,-12-3-3555,-6-4-8745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475"/>
    </inkml:context>
    <inkml:brush xml:id="br0">
      <inkml:brushProperty name="width" value="0.025" units="cm"/>
      <inkml:brushProperty name="height" value="0.025" units="cm"/>
    </inkml:brush>
  </inkml:definitions>
  <inkml:trace contextRef="#ctx0" brushRef="#br0">10 1 10186,'0'0'9096,"-9"59"-7334,9-28-545,0 4-512,9 1-129,7-3-255,1-1-289,8-6 0,-11-1-1089,0-6-641,-7-3-864,-7-4-1154,0-7-704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37.805"/>
    </inkml:context>
    <inkml:brush xml:id="br0">
      <inkml:brushProperty name="width" value="0.025" units="cm"/>
      <inkml:brushProperty name="height" value="0.025" units="cm"/>
    </inkml:brush>
  </inkml:definitions>
  <inkml:trace contextRef="#ctx0" brushRef="#br0">8 246 6822,'0'0'5408,"-3"-8"-2242,2 6-2987,0 1 0,1-1 1,-1 0-1,1 0 0,-1 0 0,1 0 0,-1 0 1,1 1-1,0-1 0,0 0 0,0 0 1,0 0-1,0 0 0,1 0 0,-1 0 0,1-2 1,1 3-50,-1-1-1,1 1 1,0-1 0,-1 1 0,1 0-1,0-1 1,0 1 0,0 0 0,0 0 0,0 0-1,0 1 1,0-1 0,0 1 0,0-1 0,1 1-1,-1-1 1,0 1 0,0 0 0,4 0 0,157-9 2485,-143 10-2514,0 0-1,-1 1 1,1 1 0,-1 0 0,1 2-1,21 8 1,-37-12-53,-1 0 0,1 1 0,0 0 0,-1 0 0,1 0 0,-1 0 0,0 0 0,0 0 0,0 1 0,0 0 0,0 0 0,0-1 0,-1 2 0,0-1 0,1 0 0,-1 0 0,0 1 0,0-1 0,-1 1 0,1 0 0,-1-1 0,0 1 0,0 0-1,0 0 1,0 0 0,-1 0 0,0 0 0,1-1 0,-2 1 0,1 0 0,0 0 0,-1 0 0,1 0 0,-1 0 0,0 0 0,-3 7 0,-2 3 252,0-1 0,-1 1 0,0-1-1,-1 0 1,0-1 0,-1 0 0,0 0 0,-17 15 0,17-18-310,0-1 1,0 0 0,-1 0 0,-1-1 0,1 0 0,-1-1 0,0 0-1,0-1 1,-1 0 0,1-1 0,-1 0 0,0-1 0,-19 3-1,30-6-106,0 1 0,0-1 0,0 0 0,0 0 0,0 0 0,0 0 0,0-1 0,0 1 0,0 0 0,1 0 0,-1 0 0,0-1 0,0 1 0,0-1 0,0 1 0,0 0 0,1-1 0,-1 1 0,0-1 0,0 0 0,1 1 0,-1-1 0,1 0 0,-1 1 0,0-1-1,1 0 1,-1 0 0,0-1 0,-2-27-5314,3 22 4195,0-29-6869</inkml:trace>
  <inkml:trace contextRef="#ctx0" brushRef="#br0" timeOffset="1">519 1 11339,'0'0'16784,"-21"63"-16368,32-44-352,4-1 0,3-2-769,2-3-2369,-6-7-3557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9T08:25:04.133"/>
    </inkml:context>
    <inkml:brush xml:id="br0">
      <inkml:brushProperty name="width" value="0.035" units="cm"/>
      <inkml:brushProperty name="height" value="0.035" units="cm"/>
    </inkml:brush>
  </inkml:definitions>
  <inkml:trace contextRef="#ctx0" brushRef="#br0">13 623 14523,'-12'-4'41,"12"7"-1,24 6 23,18-4 97,1-1 0,64-2-1,88-16 204,-86 5-211,1062-35 408,267-7-509,-1372 47-50,297-15-39,564-33-258,576 26 98,291 3 442,90-132-224,-1075 79 3,-639 59-21,0-6 303,0-6-1,165-53 1,-317 77-59,0 1 0,36-4 0,-46 8-128,0 0 1,-1 0-1,1 0 0,-1 1 0,1 0 0,-1 1 0,1-1 1,-1 1-1,14 6 0,-21-7-126,0-1-1,1 0 1,-1 0 0,0 1 0,0-1-1,1 0 1,-1 1 0,0-1-1,0 0 1,0 1 0,1-1-1,-1 0 1,0 1 0,0-1 0,0 1-1,0-1 1,0 0 0,0 1-1,0-1 1,0 1 0,0-1-1,0 0 1,0 1 0,0-1 0,0 0-1,0 1 1,0-1 0,0 1-1,0-1 1,-1 0 0,1 1-1,0-1 1,0 0 0,0 1 0,-1-1-1,1 0 1,-1 1 0,-9 14-454,8-13 436,-4 5 50,0 0 0,0-1 0,-1 0 0,0 0 0,-14 9 0,-6 1-129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0.756"/>
    </inkml:context>
    <inkml:brush xml:id="br0">
      <inkml:brushProperty name="width" value="0.025" units="cm"/>
      <inkml:brushProperty name="height" value="0.025" units="cm"/>
    </inkml:brush>
  </inkml:definitions>
  <inkml:trace contextRef="#ctx0" brushRef="#br0">1 148 3812,'0'0'21727,"7"-3"-20820,10-7-686,1-2 1,-2 0-1,1 0 0,-2-2 0,19-19 0,18-15-3550,-52 48 3096,4-3-2827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7:51.104"/>
    </inkml:context>
    <inkml:brush xml:id="br0">
      <inkml:brushProperty name="width" value="0.025" units="cm"/>
      <inkml:brushProperty name="height" value="0.025" units="cm"/>
    </inkml:brush>
  </inkml:definitions>
  <inkml:trace contextRef="#ctx0" brushRef="#br0">1 43 8200,'0'0'11910,"4"-3"-10976,7-2-571,-1 0 0,0 1-1,1 0 1,0 0 0,0 1 0,20-2 0,-1 1-120,47-1 1,-76 5-204,-1 1 1,1-1-1,0 1 0,0-1 1,0 1-1,0 0 1,0-1-1,-1 1 1,1 0-1,0 0 0,0-1 1,-1 1-1,1 0 1,-1 0-1,1 0 0,-1 0 1,1 0-1,-1 0 1,1 0-1,-1 0 1,0 0-1,0 0 0,1 0 1,-1 0-1,0 0 1,0 0-1,0 0 0,0 0 1,0 0-1,0 0 1,-1 0-1,1 0 1,0 0-1,0 0 0,-1 0 1,0 2-1,-10 42 963,-2-12-1077,-18 49 598,14-27-4780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8:04.946"/>
    </inkml:context>
    <inkml:brush xml:id="br0">
      <inkml:brushProperty name="width" value="0.025" units="cm"/>
      <inkml:brushProperty name="height" value="0.025" units="cm"/>
    </inkml:brush>
  </inkml:definitions>
  <inkml:trace contextRef="#ctx0" brushRef="#br0">706 111 4740,'-4'-8'4415,"1"1"-4113,-1 0 1,0 1-1,0-1 0,-1 1 0,0 0 0,0 0 0,0 0 0,-1 1 0,0 0 0,0 0 0,0 0 1,0 1-1,-1 0 0,0 0 0,0 1 0,0-1 0,0 1 0,0 1 0,-1 0 0,1 0 1,-10-1-1,10 2-291,0 1 1,0 0-1,0 1 1,0-1-1,0 1 1,0 1 0,0-1-1,0 1 1,1 0-1,-1 1 1,1-1-1,-10 7 1,5-2 23,1 1-1,0 0 1,0 0-1,0 2 1,-14 18-1,-27 38 44,3 3 0,3 2 1,4 2-1,2 1 0,4 2 0,3 2 0,-28 104 0,49-143 23,2 0-1,2 1 1,1 0-1,3 1 1,1-1 0,1 1-1,6 40 1,-3-65-33,1-1 0,1 0 0,0 0 0,0 0 0,2-1 0,0 0 0,1 0 0,0 0 0,11 16 0,-11-21-59,1-1 0,0 1 0,0-1 0,0-1 0,1 1 0,0-2 0,1 1 0,0-1 1,0 0-1,0-1 0,0-1 0,1 1 0,20 4 0,-11-4 15,0-1 0,0-1 0,1-1 0,-1-1 0,0 0-1,1-2 1,-1-1 0,27-4 0,-18-1 18,-1 0 1,0-2-1,-1-1 0,0-2 1,33-18-1,-15 3 93,-1-3 0,-1-2 0,-1-2 0,-2-1 1,-2-2-1,34-42 0,-44 45-64,-2 0 1,-1-2-1,-2 0 1,-2-2-1,27-63 1,-37 71-75,0-2 1,-2 1 0,-2-2 0,-1 1 0,-1-1-1,-2 1 1,-1-62 0,-3 82-8,0 1 0,-1-1 0,0 1 1,0 0-1,-1 0 0,-1 0 0,0 0 0,0 1 1,-1 0-1,-1-1 0,0 2 0,0-1 0,-13-15 1,8 14 4,-1 0 1,0 1 0,0 0 0,-1 1 0,0 0 0,0 1-1,-1 1 1,0 0 0,-17-6 0,-5 2-544,0 2 1,0 1-1,-1 2 1,1 1-1,-1 2 1,0 2-1,-67 5 1,13 11-2827,7 3-651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984"/>
    </inkml:context>
    <inkml:brush xml:id="br0">
      <inkml:brushProperty name="width" value="0.025" units="cm"/>
      <inkml:brushProperty name="height" value="0.025" units="cm"/>
    </inkml:brush>
  </inkml:definitions>
  <inkml:trace contextRef="#ctx0" brushRef="#br0">0 12 11531,'0'0'5861,"53"-8"-4483,-28 4-674,5 4-255,9 0-289,7 0-128,11 6-224,6 3-1282,6-2-1344,6 1-609,1-5 384,-2-3 704,2 0-1889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6.331"/>
    </inkml:context>
    <inkml:brush xml:id="br0">
      <inkml:brushProperty name="width" value="0.025" units="cm"/>
      <inkml:brushProperty name="height" value="0.025" units="cm"/>
    </inkml:brush>
  </inkml:definitions>
  <inkml:trace contextRef="#ctx0" brushRef="#br0">1 34 5830,'12'-3'822,"2"0"-1387,28-7 2191,36-4 4929,4 10-1116,-32 11-5794,-29-1 791,68 17-1901,-32-8-3867,94 9 1,-74-20 4520,-66-4 659,-4 1 883,1-1 0,-1 1 1,0-2-1,0 1 0,0-1 0,0 0 0,0 0 1,0-1-1,0 0 0,0 0 0,-1 0 0,1-1 1,-1 0-1,1-1 0,6-4 0,-5-10-1735,-3 4-2967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290"/>
    </inkml:context>
    <inkml:brush xml:id="br0">
      <inkml:brushProperty name="width" value="0.025" units="cm"/>
      <inkml:brushProperty name="height" value="0.025" units="cm"/>
    </inkml:brush>
  </inkml:definitions>
  <inkml:trace contextRef="#ctx0" brushRef="#br0">0 0 6406,'0'0'9513,"48"33"-9385,0-33 160,12 0-768,11-2-1826,8-7-1602,-1 0-2017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5.638"/>
    </inkml:context>
    <inkml:brush xml:id="br0">
      <inkml:brushProperty name="width" value="0.025" units="cm"/>
      <inkml:brushProperty name="height" value="0.025" units="cm"/>
    </inkml:brush>
  </inkml:definitions>
  <inkml:trace contextRef="#ctx0" brushRef="#br0">0 17 1505,'0'0'9866,"57"7"-8649,-41-5-352,2 1-289,12-2-319,0 2-193,9-2-385,7 0-1472,7-1-802,0 0-2658</inkml:trace>
  <inkml:trace contextRef="#ctx0" brushRef="#br0" timeOffset="1">846 47 6790,'0'0'9225,"45"-3"-8264,-21-3-480,10 0-385,12 0-64,9 2-545,12-2-1729,8-2-2018,4 0-6086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7.036"/>
    </inkml:context>
    <inkml:brush xml:id="br0">
      <inkml:brushProperty name="width" value="0.025" units="cm"/>
      <inkml:brushProperty name="height" value="0.025" units="cm"/>
    </inkml:brush>
  </inkml:definitions>
  <inkml:trace contextRef="#ctx0" brushRef="#br0">198 1 7399,'0'0'12268,"-7"9"-11473,-12 25 12,1 1 0,1 1 0,-22 73 0,0-2-250,16-57-291,-13 36 1988,47-144 30,8 5-2367,37-74-1,-46 108-14,0 0-1,2 1 1,0 1-1,1 0 0,0 1 1,2 0-1,19-17 1,-26 28 61,0 0 1,1 1-1,0 0 1,-1 0-1,2 1 0,-1 0 1,0 0-1,1 1 1,-1 0-1,1 1 0,-1 0 1,16 0-1,-18 2 12,-1-1 0,1 1 0,0 0 0,0 0 0,-1 1 0,1 0 0,-1 0 0,10 4 0,-13-4 5,0 0 1,0-1-1,0 1 0,-1 1 0,1-1 1,0 0-1,-1 1 0,0-1 1,1 1-1,-1 0 0,0-1 1,0 1-1,-1 0 0,1 1 1,-1-1-1,3 6 0,-4-7 17,1 0-1,-1 0 0,1-1 0,-1 1 0,0 0 1,0 0-1,0 0 0,0 0 0,0 0 1,-1 0-1,1 0 0,0 0 0,-1 0 1,1-1-1,-1 1 0,0 0 0,0 0 1,0-1-1,1 1 0,-4 3 0,1-2 27,0 0 0,0 0 0,-1 0 0,1 0 0,-1-1 0,0 1 0,1-1 0,-9 4 0,-6 0 174,-1 0-1,1 0 1,-25 2 0,39-7-156,-64 6 1009,47-5-2941,17-1-1077,65-2-11112,-20-2 7284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57.414"/>
    </inkml:context>
    <inkml:brush xml:id="br0">
      <inkml:brushProperty name="width" value="0.025" units="cm"/>
      <inkml:brushProperty name="height" value="0.025" units="cm"/>
    </inkml:brush>
  </inkml:definitions>
  <inkml:trace contextRef="#ctx0" brushRef="#br0">62 8 9385,'0'0'5269,"-8"5"-2269,-3 0-2051,7-4-576,1 1 1,-1-1 0,1 1 0,-1 0 0,1 0 0,0 0 0,-1 1-1,1-1 1,-5 6 0,8-8-311,0 0 0,-1 1 0,1-1 0,0 0 0,-1 1 0,1-1 0,0 1-1,0-1 1,0 0 0,-1 1 0,1-1 0,0 1 0,0-1 0,0 0 0,0 1 0,0-1 0,0 1 0,-1-1 0,1 1-1,0-1 1,0 0 0,0 1 0,1-1 0,-1 1 0,0-1 0,0 1 0,0-1 0,0 1 0,0-1 0,0 0 0,1 1-1,-1-1 1,0 1 0,0-1 0,1 0 0,-1 1 0,0-1 0,1 0 0,-1 1 0,0-1 0,1 0 0,-1 0 0,0 1-1,1-1 1,-1 0 0,0 0 0,1 0 0,-1 1 0,1-1 0,-1 0 0,1 0 0,-1 0 0,0 0 0,1 0 0,-1 0-1,1 0 1,-1 0 0,1 0 0,-1 0 0,1 0 0,32 3 537,-32-3-458,16 0 6,1 0-1,-1-1 1,0-1-1,-1-1 1,1 0-1,0-1 0,-1-1 1,0 0-1,0-2 1,0 1-1,-1-2 1,19-12-1,-38 25-222,1 1-1,0-1 1,0 1 0,1-1 0,0 1-1,0 0 1,0 0 0,1 0 0,-2 7-1,3-8-275,-1 28-1703,2-33 1694,-1 1 0,0 0 0,0 0 0,1 0-1,-1 0 1,1 0 0,-1 0 0,0-1-1,1 1 1,0 0 0,-1 0 0,1-1 0,-1 1-1,1 0 1,0-1 0,-1 1 0,1-1 0,0 1-1,1 0 1,16 4-11165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6T08:02:48.480"/>
    </inkml:context>
    <inkml:brush xml:id="br0">
      <inkml:brushProperty name="width" value="0.025" units="cm"/>
      <inkml:brushProperty name="height" value="0.025" units="cm"/>
    </inkml:brush>
  </inkml:definitions>
  <inkml:trace contextRef="#ctx0" brushRef="#br0">0 1 705,'0'0'2466,"0"77"-2466,2-41 1473,3 0-960,-3-1-513,2-2-256,-2 1-2211</inkml:trace>
  <inkml:trace contextRef="#ctx0" brushRef="#br0" timeOffset="1">0 498 7591,'0'0'2563,"0"62"-834,0-35-416,0-6-1120,6-6-225,-6-7-2243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06.12.2023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15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06.12.2023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06.12.2023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26" Type="http://schemas.openxmlformats.org/officeDocument/2006/relationships/image" Target="../media/image3199.png"/><Relationship Id="rId21" Type="http://schemas.openxmlformats.org/officeDocument/2006/relationships/customXml" Target="../ink/ink441.xml"/><Relationship Id="rId42" Type="http://schemas.openxmlformats.org/officeDocument/2006/relationships/image" Target="../media/image3207.png"/><Relationship Id="rId47" Type="http://schemas.openxmlformats.org/officeDocument/2006/relationships/customXml" Target="../ink/ink454.xml"/><Relationship Id="rId63" Type="http://schemas.openxmlformats.org/officeDocument/2006/relationships/customXml" Target="../ink/ink462.xml"/><Relationship Id="rId68" Type="http://schemas.openxmlformats.org/officeDocument/2006/relationships/image" Target="../media/image3220.png"/><Relationship Id="rId84" Type="http://schemas.openxmlformats.org/officeDocument/2006/relationships/image" Target="../media/image56.png"/><Relationship Id="rId16" Type="http://schemas.openxmlformats.org/officeDocument/2006/relationships/image" Target="../media/image3194.png"/><Relationship Id="rId11" Type="http://schemas.openxmlformats.org/officeDocument/2006/relationships/customXml" Target="../ink/ink436.xml"/><Relationship Id="rId32" Type="http://schemas.openxmlformats.org/officeDocument/2006/relationships/image" Target="../media/image3202.png"/><Relationship Id="rId37" Type="http://schemas.openxmlformats.org/officeDocument/2006/relationships/customXml" Target="../ink/ink449.xml"/><Relationship Id="rId53" Type="http://schemas.openxmlformats.org/officeDocument/2006/relationships/customXml" Target="../ink/ink457.xml"/><Relationship Id="rId58" Type="http://schemas.openxmlformats.org/officeDocument/2006/relationships/image" Target="../media/image3215.png"/><Relationship Id="rId74" Type="http://schemas.openxmlformats.org/officeDocument/2006/relationships/image" Target="../media/image3223.png"/><Relationship Id="rId79" Type="http://schemas.openxmlformats.org/officeDocument/2006/relationships/customXml" Target="../ink/ink470.xml"/><Relationship Id="rId5" Type="http://schemas.openxmlformats.org/officeDocument/2006/relationships/customXml" Target="../ink/ink433.xml"/><Relationship Id="rId19" Type="http://schemas.openxmlformats.org/officeDocument/2006/relationships/customXml" Target="../ink/ink440.xml"/><Relationship Id="rId14" Type="http://schemas.openxmlformats.org/officeDocument/2006/relationships/image" Target="../media/image3193.png"/><Relationship Id="rId22" Type="http://schemas.openxmlformats.org/officeDocument/2006/relationships/image" Target="../media/image3197.png"/><Relationship Id="rId27" Type="http://schemas.openxmlformats.org/officeDocument/2006/relationships/customXml" Target="../ink/ink444.xml"/><Relationship Id="rId30" Type="http://schemas.openxmlformats.org/officeDocument/2006/relationships/image" Target="../media/image3201.png"/><Relationship Id="rId35" Type="http://schemas.openxmlformats.org/officeDocument/2006/relationships/customXml" Target="../ink/ink448.xml"/><Relationship Id="rId43" Type="http://schemas.openxmlformats.org/officeDocument/2006/relationships/customXml" Target="../ink/ink452.xml"/><Relationship Id="rId48" Type="http://schemas.openxmlformats.org/officeDocument/2006/relationships/image" Target="../media/image3210.png"/><Relationship Id="rId56" Type="http://schemas.openxmlformats.org/officeDocument/2006/relationships/image" Target="../media/image3214.png"/><Relationship Id="rId64" Type="http://schemas.openxmlformats.org/officeDocument/2006/relationships/image" Target="../media/image3218.png"/><Relationship Id="rId69" Type="http://schemas.openxmlformats.org/officeDocument/2006/relationships/customXml" Target="../ink/ink465.xml"/><Relationship Id="rId77" Type="http://schemas.openxmlformats.org/officeDocument/2006/relationships/customXml" Target="../ink/ink469.xml"/><Relationship Id="rId8" Type="http://schemas.openxmlformats.org/officeDocument/2006/relationships/image" Target="../media/image3190.png"/><Relationship Id="rId51" Type="http://schemas.openxmlformats.org/officeDocument/2006/relationships/customXml" Target="../ink/ink456.xml"/><Relationship Id="rId72" Type="http://schemas.openxmlformats.org/officeDocument/2006/relationships/image" Target="../media/image3222.png"/><Relationship Id="rId80" Type="http://schemas.openxmlformats.org/officeDocument/2006/relationships/image" Target="../media/image54.png"/><Relationship Id="rId85" Type="http://schemas.openxmlformats.org/officeDocument/2006/relationships/customXml" Target="../ink/ink473.xml"/><Relationship Id="rId3" Type="http://schemas.openxmlformats.org/officeDocument/2006/relationships/customXml" Target="../ink/ink432.xml"/><Relationship Id="rId12" Type="http://schemas.openxmlformats.org/officeDocument/2006/relationships/image" Target="../media/image3192.png"/><Relationship Id="rId17" Type="http://schemas.openxmlformats.org/officeDocument/2006/relationships/customXml" Target="../ink/ink439.xml"/><Relationship Id="rId25" Type="http://schemas.openxmlformats.org/officeDocument/2006/relationships/customXml" Target="../ink/ink443.xml"/><Relationship Id="rId33" Type="http://schemas.openxmlformats.org/officeDocument/2006/relationships/customXml" Target="../ink/ink447.xml"/><Relationship Id="rId38" Type="http://schemas.openxmlformats.org/officeDocument/2006/relationships/image" Target="../media/image3205.png"/><Relationship Id="rId46" Type="http://schemas.openxmlformats.org/officeDocument/2006/relationships/image" Target="../media/image3209.png"/><Relationship Id="rId59" Type="http://schemas.openxmlformats.org/officeDocument/2006/relationships/customXml" Target="../ink/ink460.xml"/><Relationship Id="rId67" Type="http://schemas.openxmlformats.org/officeDocument/2006/relationships/customXml" Target="../ink/ink464.xml"/><Relationship Id="rId20" Type="http://schemas.openxmlformats.org/officeDocument/2006/relationships/image" Target="../media/image3196.png"/><Relationship Id="rId41" Type="http://schemas.openxmlformats.org/officeDocument/2006/relationships/customXml" Target="../ink/ink451.xml"/><Relationship Id="rId54" Type="http://schemas.openxmlformats.org/officeDocument/2006/relationships/image" Target="../media/image3213.png"/><Relationship Id="rId62" Type="http://schemas.openxmlformats.org/officeDocument/2006/relationships/image" Target="../media/image3217.png"/><Relationship Id="rId70" Type="http://schemas.openxmlformats.org/officeDocument/2006/relationships/image" Target="../media/image3221.png"/><Relationship Id="rId75" Type="http://schemas.openxmlformats.org/officeDocument/2006/relationships/customXml" Target="../ink/ink468.xml"/><Relationship Id="rId83" Type="http://schemas.openxmlformats.org/officeDocument/2006/relationships/customXml" Target="../ink/ink472.xml"/><Relationship Id="rId1" Type="http://schemas.openxmlformats.org/officeDocument/2006/relationships/slideLayout" Target="../slideLayouts/slideLayout7.xml"/><Relationship Id="rId6" Type="http://schemas.openxmlformats.org/officeDocument/2006/relationships/image" Target="../media/image3189.png"/><Relationship Id="rId15" Type="http://schemas.openxmlformats.org/officeDocument/2006/relationships/customXml" Target="../ink/ink438.xml"/><Relationship Id="rId23" Type="http://schemas.openxmlformats.org/officeDocument/2006/relationships/customXml" Target="../ink/ink442.xml"/><Relationship Id="rId28" Type="http://schemas.openxmlformats.org/officeDocument/2006/relationships/image" Target="../media/image3200.png"/><Relationship Id="rId36" Type="http://schemas.openxmlformats.org/officeDocument/2006/relationships/image" Target="../media/image3204.png"/><Relationship Id="rId49" Type="http://schemas.openxmlformats.org/officeDocument/2006/relationships/customXml" Target="../ink/ink455.xml"/><Relationship Id="rId57" Type="http://schemas.openxmlformats.org/officeDocument/2006/relationships/customXml" Target="../ink/ink459.xml"/><Relationship Id="rId10" Type="http://schemas.openxmlformats.org/officeDocument/2006/relationships/image" Target="../media/image3191.png"/><Relationship Id="rId31" Type="http://schemas.openxmlformats.org/officeDocument/2006/relationships/customXml" Target="../ink/ink446.xml"/><Relationship Id="rId44" Type="http://schemas.openxmlformats.org/officeDocument/2006/relationships/image" Target="../media/image3208.png"/><Relationship Id="rId52" Type="http://schemas.openxmlformats.org/officeDocument/2006/relationships/image" Target="../media/image3212.png"/><Relationship Id="rId60" Type="http://schemas.openxmlformats.org/officeDocument/2006/relationships/image" Target="../media/image3216.png"/><Relationship Id="rId65" Type="http://schemas.openxmlformats.org/officeDocument/2006/relationships/customXml" Target="../ink/ink463.xml"/><Relationship Id="rId73" Type="http://schemas.openxmlformats.org/officeDocument/2006/relationships/customXml" Target="../ink/ink467.xml"/><Relationship Id="rId78" Type="http://schemas.openxmlformats.org/officeDocument/2006/relationships/image" Target="../media/image53.png"/><Relationship Id="rId81" Type="http://schemas.openxmlformats.org/officeDocument/2006/relationships/customXml" Target="../ink/ink471.xml"/><Relationship Id="rId86" Type="http://schemas.openxmlformats.org/officeDocument/2006/relationships/image" Target="../media/image57.png"/><Relationship Id="rId4" Type="http://schemas.openxmlformats.org/officeDocument/2006/relationships/image" Target="../media/image3188.png"/><Relationship Id="rId9" Type="http://schemas.openxmlformats.org/officeDocument/2006/relationships/customXml" Target="../ink/ink435.xml"/><Relationship Id="rId13" Type="http://schemas.openxmlformats.org/officeDocument/2006/relationships/customXml" Target="../ink/ink437.xml"/><Relationship Id="rId18" Type="http://schemas.openxmlformats.org/officeDocument/2006/relationships/image" Target="../media/image3195.png"/><Relationship Id="rId39" Type="http://schemas.openxmlformats.org/officeDocument/2006/relationships/customXml" Target="../ink/ink450.xml"/><Relationship Id="rId34" Type="http://schemas.openxmlformats.org/officeDocument/2006/relationships/image" Target="../media/image3203.png"/><Relationship Id="rId50" Type="http://schemas.openxmlformats.org/officeDocument/2006/relationships/image" Target="../media/image3211.png"/><Relationship Id="rId55" Type="http://schemas.openxmlformats.org/officeDocument/2006/relationships/customXml" Target="../ink/ink458.xml"/><Relationship Id="rId76" Type="http://schemas.openxmlformats.org/officeDocument/2006/relationships/image" Target="../media/image52.png"/><Relationship Id="rId7" Type="http://schemas.openxmlformats.org/officeDocument/2006/relationships/customXml" Target="../ink/ink434.xml"/><Relationship Id="rId71" Type="http://schemas.openxmlformats.org/officeDocument/2006/relationships/customXml" Target="../ink/ink466.xml"/><Relationship Id="rId2" Type="http://schemas.openxmlformats.org/officeDocument/2006/relationships/notesSlide" Target="../notesSlides/notesSlide10.xml"/><Relationship Id="rId29" Type="http://schemas.openxmlformats.org/officeDocument/2006/relationships/customXml" Target="../ink/ink445.xml"/><Relationship Id="rId24" Type="http://schemas.openxmlformats.org/officeDocument/2006/relationships/image" Target="../media/image3198.png"/><Relationship Id="rId40" Type="http://schemas.openxmlformats.org/officeDocument/2006/relationships/image" Target="../media/image3206.png"/><Relationship Id="rId45" Type="http://schemas.openxmlformats.org/officeDocument/2006/relationships/customXml" Target="../ink/ink453.xml"/><Relationship Id="rId66" Type="http://schemas.openxmlformats.org/officeDocument/2006/relationships/image" Target="../media/image3219.png"/><Relationship Id="rId61" Type="http://schemas.openxmlformats.org/officeDocument/2006/relationships/customXml" Target="../ink/ink461.xml"/><Relationship Id="rId82" Type="http://schemas.openxmlformats.org/officeDocument/2006/relationships/image" Target="../media/image55.png"/></Relationships>
</file>

<file path=ppt/slides/_rels/slide11.xml.rels><?xml version="1.0" encoding="UTF-8" standalone="yes"?>
<Relationships xmlns="http://schemas.openxmlformats.org/package/2006/relationships"><Relationship Id="rId26" Type="http://schemas.openxmlformats.org/officeDocument/2006/relationships/image" Target="../media/image69.png"/><Relationship Id="rId21" Type="http://schemas.openxmlformats.org/officeDocument/2006/relationships/customXml" Target="../ink/ink483.xml"/><Relationship Id="rId42" Type="http://schemas.openxmlformats.org/officeDocument/2006/relationships/image" Target="../media/image77.png"/><Relationship Id="rId47" Type="http://schemas.openxmlformats.org/officeDocument/2006/relationships/customXml" Target="../ink/ink496.xml"/><Relationship Id="rId63" Type="http://schemas.openxmlformats.org/officeDocument/2006/relationships/customXml" Target="../ink/ink504.xml"/><Relationship Id="rId68" Type="http://schemas.openxmlformats.org/officeDocument/2006/relationships/image" Target="../media/image89.png"/><Relationship Id="rId84" Type="http://schemas.openxmlformats.org/officeDocument/2006/relationships/image" Target="../media/image97.png"/><Relationship Id="rId89" Type="http://schemas.openxmlformats.org/officeDocument/2006/relationships/customXml" Target="../ink/ink517.xml"/><Relationship Id="rId16" Type="http://schemas.openxmlformats.org/officeDocument/2006/relationships/image" Target="../media/image64.png"/><Relationship Id="rId107" Type="http://schemas.openxmlformats.org/officeDocument/2006/relationships/customXml" Target="../ink/ink526.xml"/><Relationship Id="rId11" Type="http://schemas.openxmlformats.org/officeDocument/2006/relationships/customXml" Target="../ink/ink478.xml"/><Relationship Id="rId32" Type="http://schemas.openxmlformats.org/officeDocument/2006/relationships/image" Target="../media/image72.png"/><Relationship Id="rId37" Type="http://schemas.openxmlformats.org/officeDocument/2006/relationships/customXml" Target="../ink/ink491.xml"/><Relationship Id="rId53" Type="http://schemas.openxmlformats.org/officeDocument/2006/relationships/customXml" Target="../ink/ink499.xml"/><Relationship Id="rId58" Type="http://schemas.openxmlformats.org/officeDocument/2006/relationships/image" Target="../media/image84.png"/><Relationship Id="rId74" Type="http://schemas.openxmlformats.org/officeDocument/2006/relationships/image" Target="../media/image92.png"/><Relationship Id="rId79" Type="http://schemas.openxmlformats.org/officeDocument/2006/relationships/customXml" Target="../ink/ink512.xml"/><Relationship Id="rId102" Type="http://schemas.openxmlformats.org/officeDocument/2006/relationships/image" Target="../media/image106.png"/><Relationship Id="rId5" Type="http://schemas.openxmlformats.org/officeDocument/2006/relationships/customXml" Target="../ink/ink475.xml"/><Relationship Id="rId90" Type="http://schemas.openxmlformats.org/officeDocument/2006/relationships/image" Target="../media/image100.png"/><Relationship Id="rId95" Type="http://schemas.openxmlformats.org/officeDocument/2006/relationships/customXml" Target="../ink/ink520.xml"/><Relationship Id="rId22" Type="http://schemas.openxmlformats.org/officeDocument/2006/relationships/image" Target="../media/image67.png"/><Relationship Id="rId27" Type="http://schemas.openxmlformats.org/officeDocument/2006/relationships/customXml" Target="../ink/ink486.xml"/><Relationship Id="rId43" Type="http://schemas.openxmlformats.org/officeDocument/2006/relationships/customXml" Target="../ink/ink494.xml"/><Relationship Id="rId48" Type="http://schemas.openxmlformats.org/officeDocument/2006/relationships/image" Target="../media/image79.png"/><Relationship Id="rId64" Type="http://schemas.openxmlformats.org/officeDocument/2006/relationships/image" Target="../media/image87.png"/><Relationship Id="rId69" Type="http://schemas.openxmlformats.org/officeDocument/2006/relationships/customXml" Target="../ink/ink507.xml"/><Relationship Id="rId80" Type="http://schemas.openxmlformats.org/officeDocument/2006/relationships/image" Target="../media/image95.png"/><Relationship Id="rId85" Type="http://schemas.openxmlformats.org/officeDocument/2006/relationships/customXml" Target="../ink/ink515.xml"/><Relationship Id="rId12" Type="http://schemas.openxmlformats.org/officeDocument/2006/relationships/image" Target="../media/image62.png"/><Relationship Id="rId17" Type="http://schemas.openxmlformats.org/officeDocument/2006/relationships/customXml" Target="../ink/ink481.xml"/><Relationship Id="rId33" Type="http://schemas.openxmlformats.org/officeDocument/2006/relationships/customXml" Target="../ink/ink489.xml"/><Relationship Id="rId38" Type="http://schemas.openxmlformats.org/officeDocument/2006/relationships/image" Target="../media/image75.png"/><Relationship Id="rId59" Type="http://schemas.openxmlformats.org/officeDocument/2006/relationships/customXml" Target="../ink/ink502.xml"/><Relationship Id="rId103" Type="http://schemas.openxmlformats.org/officeDocument/2006/relationships/customXml" Target="../ink/ink524.xml"/><Relationship Id="rId108" Type="http://schemas.openxmlformats.org/officeDocument/2006/relationships/image" Target="../media/image109.png"/><Relationship Id="rId20" Type="http://schemas.openxmlformats.org/officeDocument/2006/relationships/image" Target="../media/image66.png"/><Relationship Id="rId41" Type="http://schemas.openxmlformats.org/officeDocument/2006/relationships/customXml" Target="../ink/ink493.xml"/><Relationship Id="rId54" Type="http://schemas.openxmlformats.org/officeDocument/2006/relationships/image" Target="../media/image82.png"/><Relationship Id="rId62" Type="http://schemas.openxmlformats.org/officeDocument/2006/relationships/image" Target="../media/image86.png"/><Relationship Id="rId70" Type="http://schemas.openxmlformats.org/officeDocument/2006/relationships/image" Target="../media/image90.png"/><Relationship Id="rId75" Type="http://schemas.openxmlformats.org/officeDocument/2006/relationships/customXml" Target="../ink/ink510.xml"/><Relationship Id="rId83" Type="http://schemas.openxmlformats.org/officeDocument/2006/relationships/customXml" Target="../ink/ink514.xml"/><Relationship Id="rId88" Type="http://schemas.openxmlformats.org/officeDocument/2006/relationships/image" Target="../media/image99.png"/><Relationship Id="rId91" Type="http://schemas.openxmlformats.org/officeDocument/2006/relationships/customXml" Target="../ink/ink518.xml"/><Relationship Id="rId96"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59.png"/><Relationship Id="rId15" Type="http://schemas.openxmlformats.org/officeDocument/2006/relationships/customXml" Target="../ink/ink480.xml"/><Relationship Id="rId23" Type="http://schemas.openxmlformats.org/officeDocument/2006/relationships/customXml" Target="../ink/ink484.xml"/><Relationship Id="rId28" Type="http://schemas.openxmlformats.org/officeDocument/2006/relationships/image" Target="../media/image70.png"/><Relationship Id="rId36" Type="http://schemas.openxmlformats.org/officeDocument/2006/relationships/image" Target="../media/image74.png"/><Relationship Id="rId49" Type="http://schemas.openxmlformats.org/officeDocument/2006/relationships/customXml" Target="../ink/ink497.xml"/><Relationship Id="rId57" Type="http://schemas.openxmlformats.org/officeDocument/2006/relationships/customXml" Target="../ink/ink501.xml"/><Relationship Id="rId106" Type="http://schemas.openxmlformats.org/officeDocument/2006/relationships/image" Target="../media/image108.png"/><Relationship Id="rId10" Type="http://schemas.openxmlformats.org/officeDocument/2006/relationships/image" Target="../media/image61.png"/><Relationship Id="rId31" Type="http://schemas.openxmlformats.org/officeDocument/2006/relationships/customXml" Target="../ink/ink488.xml"/><Relationship Id="rId44" Type="http://schemas.openxmlformats.org/officeDocument/2006/relationships/image" Target="../media/image40.png"/><Relationship Id="rId52" Type="http://schemas.openxmlformats.org/officeDocument/2006/relationships/image" Target="../media/image81.png"/><Relationship Id="rId60" Type="http://schemas.openxmlformats.org/officeDocument/2006/relationships/image" Target="../media/image85.png"/><Relationship Id="rId65" Type="http://schemas.openxmlformats.org/officeDocument/2006/relationships/customXml" Target="../ink/ink505.xml"/><Relationship Id="rId73" Type="http://schemas.openxmlformats.org/officeDocument/2006/relationships/customXml" Target="../ink/ink509.xml"/><Relationship Id="rId78" Type="http://schemas.openxmlformats.org/officeDocument/2006/relationships/image" Target="../media/image94.png"/><Relationship Id="rId81" Type="http://schemas.openxmlformats.org/officeDocument/2006/relationships/customXml" Target="../ink/ink513.xml"/><Relationship Id="rId86" Type="http://schemas.openxmlformats.org/officeDocument/2006/relationships/image" Target="../media/image98.png"/><Relationship Id="rId94" Type="http://schemas.openxmlformats.org/officeDocument/2006/relationships/image" Target="../media/image102.png"/><Relationship Id="rId99" Type="http://schemas.openxmlformats.org/officeDocument/2006/relationships/customXml" Target="../ink/ink522.xml"/><Relationship Id="rId101" Type="http://schemas.openxmlformats.org/officeDocument/2006/relationships/customXml" Target="../ink/ink523.xml"/><Relationship Id="rId4" Type="http://schemas.openxmlformats.org/officeDocument/2006/relationships/image" Target="../media/image58.png"/><Relationship Id="rId9" Type="http://schemas.openxmlformats.org/officeDocument/2006/relationships/customXml" Target="../ink/ink477.xml"/><Relationship Id="rId13" Type="http://schemas.openxmlformats.org/officeDocument/2006/relationships/customXml" Target="../ink/ink479.xml"/><Relationship Id="rId18" Type="http://schemas.openxmlformats.org/officeDocument/2006/relationships/image" Target="../media/image65.png"/><Relationship Id="rId39" Type="http://schemas.openxmlformats.org/officeDocument/2006/relationships/customXml" Target="../ink/ink492.xml"/><Relationship Id="rId34" Type="http://schemas.openxmlformats.org/officeDocument/2006/relationships/image" Target="../media/image73.png"/><Relationship Id="rId50" Type="http://schemas.openxmlformats.org/officeDocument/2006/relationships/image" Target="../media/image80.png"/><Relationship Id="rId55" Type="http://schemas.openxmlformats.org/officeDocument/2006/relationships/customXml" Target="../ink/ink500.xml"/><Relationship Id="rId76" Type="http://schemas.openxmlformats.org/officeDocument/2006/relationships/image" Target="../media/image93.png"/><Relationship Id="rId97" Type="http://schemas.openxmlformats.org/officeDocument/2006/relationships/customXml" Target="../ink/ink521.xml"/><Relationship Id="rId104" Type="http://schemas.openxmlformats.org/officeDocument/2006/relationships/image" Target="../media/image107.png"/><Relationship Id="rId7" Type="http://schemas.openxmlformats.org/officeDocument/2006/relationships/customXml" Target="../ink/ink476.xml"/><Relationship Id="rId71" Type="http://schemas.openxmlformats.org/officeDocument/2006/relationships/customXml" Target="../ink/ink508.xml"/><Relationship Id="rId92" Type="http://schemas.openxmlformats.org/officeDocument/2006/relationships/image" Target="../media/image101.png"/><Relationship Id="rId2" Type="http://schemas.openxmlformats.org/officeDocument/2006/relationships/notesSlide" Target="../notesSlides/notesSlide11.xml"/><Relationship Id="rId29" Type="http://schemas.openxmlformats.org/officeDocument/2006/relationships/customXml" Target="../ink/ink487.xml"/><Relationship Id="rId24" Type="http://schemas.openxmlformats.org/officeDocument/2006/relationships/image" Target="../media/image68.png"/><Relationship Id="rId40" Type="http://schemas.openxmlformats.org/officeDocument/2006/relationships/image" Target="../media/image76.png"/><Relationship Id="rId45" Type="http://schemas.openxmlformats.org/officeDocument/2006/relationships/customXml" Target="../ink/ink495.xml"/><Relationship Id="rId66" Type="http://schemas.openxmlformats.org/officeDocument/2006/relationships/image" Target="../media/image88.png"/><Relationship Id="rId87" Type="http://schemas.openxmlformats.org/officeDocument/2006/relationships/customXml" Target="../ink/ink516.xml"/><Relationship Id="rId61" Type="http://schemas.openxmlformats.org/officeDocument/2006/relationships/customXml" Target="../ink/ink503.xml"/><Relationship Id="rId82" Type="http://schemas.openxmlformats.org/officeDocument/2006/relationships/image" Target="../media/image96.png"/><Relationship Id="rId19" Type="http://schemas.openxmlformats.org/officeDocument/2006/relationships/customXml" Target="../ink/ink482.xml"/><Relationship Id="rId14" Type="http://schemas.openxmlformats.org/officeDocument/2006/relationships/image" Target="../media/image63.png"/><Relationship Id="rId30" Type="http://schemas.openxmlformats.org/officeDocument/2006/relationships/image" Target="../media/image71.png"/><Relationship Id="rId35" Type="http://schemas.openxmlformats.org/officeDocument/2006/relationships/customXml" Target="../ink/ink490.xml"/><Relationship Id="rId56" Type="http://schemas.openxmlformats.org/officeDocument/2006/relationships/image" Target="../media/image83.png"/><Relationship Id="rId77" Type="http://schemas.openxmlformats.org/officeDocument/2006/relationships/customXml" Target="../ink/ink511.xml"/><Relationship Id="rId100" Type="http://schemas.openxmlformats.org/officeDocument/2006/relationships/image" Target="../media/image105.png"/><Relationship Id="rId105" Type="http://schemas.openxmlformats.org/officeDocument/2006/relationships/customXml" Target="../ink/ink525.xml"/><Relationship Id="rId8" Type="http://schemas.openxmlformats.org/officeDocument/2006/relationships/image" Target="../media/image60.png"/><Relationship Id="rId51" Type="http://schemas.openxmlformats.org/officeDocument/2006/relationships/customXml" Target="../ink/ink498.xml"/><Relationship Id="rId72" Type="http://schemas.openxmlformats.org/officeDocument/2006/relationships/image" Target="../media/image91.png"/><Relationship Id="rId93" Type="http://schemas.openxmlformats.org/officeDocument/2006/relationships/customXml" Target="../ink/ink519.xml"/><Relationship Id="rId98" Type="http://schemas.openxmlformats.org/officeDocument/2006/relationships/image" Target="../media/image104.png"/><Relationship Id="rId3" Type="http://schemas.openxmlformats.org/officeDocument/2006/relationships/customXml" Target="../ink/ink474.xml"/><Relationship Id="rId25" Type="http://schemas.openxmlformats.org/officeDocument/2006/relationships/customXml" Target="../ink/ink485.xml"/><Relationship Id="rId46" Type="http://schemas.openxmlformats.org/officeDocument/2006/relationships/image" Target="../media/image78.png"/><Relationship Id="rId67" Type="http://schemas.openxmlformats.org/officeDocument/2006/relationships/customXml" Target="../ink/ink506.xml"/></Relationships>
</file>

<file path=ppt/slides/_rels/slide12.xml.rels><?xml version="1.0" encoding="UTF-8" standalone="yes"?>
<Relationships xmlns="http://schemas.openxmlformats.org/package/2006/relationships"><Relationship Id="rId13" Type="http://schemas.openxmlformats.org/officeDocument/2006/relationships/customXml" Target="../ink/ink532.xml"/><Relationship Id="rId18" Type="http://schemas.openxmlformats.org/officeDocument/2006/relationships/image" Target="../media/image117.png"/><Relationship Id="rId26" Type="http://schemas.openxmlformats.org/officeDocument/2006/relationships/image" Target="../media/image121.png"/><Relationship Id="rId39" Type="http://schemas.openxmlformats.org/officeDocument/2006/relationships/customXml" Target="../ink/ink545.xml"/><Relationship Id="rId21" Type="http://schemas.openxmlformats.org/officeDocument/2006/relationships/customXml" Target="../ink/ink536.xml"/><Relationship Id="rId34" Type="http://schemas.openxmlformats.org/officeDocument/2006/relationships/image" Target="../media/image125.png"/><Relationship Id="rId42" Type="http://schemas.openxmlformats.org/officeDocument/2006/relationships/image" Target="../media/image129.png"/><Relationship Id="rId47" Type="http://schemas.openxmlformats.org/officeDocument/2006/relationships/customXml" Target="../ink/ink549.xml"/><Relationship Id="rId50" Type="http://schemas.openxmlformats.org/officeDocument/2006/relationships/image" Target="../media/image133.png"/><Relationship Id="rId55" Type="http://schemas.openxmlformats.org/officeDocument/2006/relationships/customXml" Target="../ink/ink553.xml"/><Relationship Id="rId7" Type="http://schemas.openxmlformats.org/officeDocument/2006/relationships/customXml" Target="../ink/ink529.xml"/><Relationship Id="rId2" Type="http://schemas.openxmlformats.org/officeDocument/2006/relationships/notesSlide" Target="../notesSlides/notesSlide12.xml"/><Relationship Id="rId16" Type="http://schemas.openxmlformats.org/officeDocument/2006/relationships/image" Target="../media/image116.png"/><Relationship Id="rId29" Type="http://schemas.openxmlformats.org/officeDocument/2006/relationships/customXml" Target="../ink/ink540.xml"/><Relationship Id="rId11" Type="http://schemas.openxmlformats.org/officeDocument/2006/relationships/customXml" Target="../ink/ink531.xml"/><Relationship Id="rId24" Type="http://schemas.openxmlformats.org/officeDocument/2006/relationships/image" Target="../media/image120.png"/><Relationship Id="rId32" Type="http://schemas.openxmlformats.org/officeDocument/2006/relationships/image" Target="../media/image124.png"/><Relationship Id="rId37" Type="http://schemas.openxmlformats.org/officeDocument/2006/relationships/customXml" Target="../ink/ink544.xml"/><Relationship Id="rId40" Type="http://schemas.openxmlformats.org/officeDocument/2006/relationships/image" Target="../media/image128.png"/><Relationship Id="rId45" Type="http://schemas.openxmlformats.org/officeDocument/2006/relationships/customXml" Target="../ink/ink548.xml"/><Relationship Id="rId53" Type="http://schemas.openxmlformats.org/officeDocument/2006/relationships/customXml" Target="../ink/ink552.xml"/><Relationship Id="rId58" Type="http://schemas.openxmlformats.org/officeDocument/2006/relationships/image" Target="../media/image137.png"/><Relationship Id="rId5" Type="http://schemas.openxmlformats.org/officeDocument/2006/relationships/customXml" Target="../ink/ink528.xml"/><Relationship Id="rId19" Type="http://schemas.openxmlformats.org/officeDocument/2006/relationships/customXml" Target="../ink/ink535.xml"/><Relationship Id="rId4" Type="http://schemas.openxmlformats.org/officeDocument/2006/relationships/image" Target="../media/image110.png"/><Relationship Id="rId9" Type="http://schemas.openxmlformats.org/officeDocument/2006/relationships/customXml" Target="../ink/ink530.xml"/><Relationship Id="rId14" Type="http://schemas.openxmlformats.org/officeDocument/2006/relationships/image" Target="../media/image115.png"/><Relationship Id="rId22" Type="http://schemas.openxmlformats.org/officeDocument/2006/relationships/image" Target="../media/image119.png"/><Relationship Id="rId27" Type="http://schemas.openxmlformats.org/officeDocument/2006/relationships/customXml" Target="../ink/ink539.xml"/><Relationship Id="rId30" Type="http://schemas.openxmlformats.org/officeDocument/2006/relationships/image" Target="../media/image123.png"/><Relationship Id="rId35" Type="http://schemas.openxmlformats.org/officeDocument/2006/relationships/customXml" Target="../ink/ink543.xml"/><Relationship Id="rId43" Type="http://schemas.openxmlformats.org/officeDocument/2006/relationships/customXml" Target="../ink/ink547.xml"/><Relationship Id="rId48" Type="http://schemas.openxmlformats.org/officeDocument/2006/relationships/image" Target="../media/image132.png"/><Relationship Id="rId56" Type="http://schemas.openxmlformats.org/officeDocument/2006/relationships/image" Target="../media/image136.png"/><Relationship Id="rId8" Type="http://schemas.openxmlformats.org/officeDocument/2006/relationships/image" Target="../media/image112.png"/><Relationship Id="rId51" Type="http://schemas.openxmlformats.org/officeDocument/2006/relationships/customXml" Target="../ink/ink551.xml"/><Relationship Id="rId3" Type="http://schemas.openxmlformats.org/officeDocument/2006/relationships/customXml" Target="../ink/ink527.xml"/><Relationship Id="rId12" Type="http://schemas.openxmlformats.org/officeDocument/2006/relationships/image" Target="../media/image114.png"/><Relationship Id="rId17" Type="http://schemas.openxmlformats.org/officeDocument/2006/relationships/customXml" Target="../ink/ink534.xml"/><Relationship Id="rId25" Type="http://schemas.openxmlformats.org/officeDocument/2006/relationships/customXml" Target="../ink/ink538.xml"/><Relationship Id="rId33" Type="http://schemas.openxmlformats.org/officeDocument/2006/relationships/customXml" Target="../ink/ink542.xml"/><Relationship Id="rId38" Type="http://schemas.openxmlformats.org/officeDocument/2006/relationships/image" Target="../media/image127.png"/><Relationship Id="rId46" Type="http://schemas.openxmlformats.org/officeDocument/2006/relationships/image" Target="../media/image131.png"/><Relationship Id="rId59" Type="http://schemas.openxmlformats.org/officeDocument/2006/relationships/customXml" Target="../ink/ink555.xml"/><Relationship Id="rId20" Type="http://schemas.openxmlformats.org/officeDocument/2006/relationships/image" Target="../media/image118.png"/><Relationship Id="rId41" Type="http://schemas.openxmlformats.org/officeDocument/2006/relationships/customXml" Target="../ink/ink546.xml"/><Relationship Id="rId54"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11.png"/><Relationship Id="rId15" Type="http://schemas.openxmlformats.org/officeDocument/2006/relationships/customXml" Target="../ink/ink533.xml"/><Relationship Id="rId23" Type="http://schemas.openxmlformats.org/officeDocument/2006/relationships/customXml" Target="../ink/ink537.xml"/><Relationship Id="rId28" Type="http://schemas.openxmlformats.org/officeDocument/2006/relationships/image" Target="../media/image122.png"/><Relationship Id="rId36" Type="http://schemas.openxmlformats.org/officeDocument/2006/relationships/image" Target="../media/image126.png"/><Relationship Id="rId49" Type="http://schemas.openxmlformats.org/officeDocument/2006/relationships/customXml" Target="../ink/ink550.xml"/><Relationship Id="rId57" Type="http://schemas.openxmlformats.org/officeDocument/2006/relationships/customXml" Target="../ink/ink554.xml"/><Relationship Id="rId10" Type="http://schemas.openxmlformats.org/officeDocument/2006/relationships/image" Target="../media/image113.png"/><Relationship Id="rId31" Type="http://schemas.openxmlformats.org/officeDocument/2006/relationships/customXml" Target="../ink/ink541.xml"/><Relationship Id="rId44" Type="http://schemas.openxmlformats.org/officeDocument/2006/relationships/image" Target="../media/image130.png"/><Relationship Id="rId52" Type="http://schemas.openxmlformats.org/officeDocument/2006/relationships/image" Target="../media/image134.png"/><Relationship Id="rId60" Type="http://schemas.openxmlformats.org/officeDocument/2006/relationships/image" Target="../media/image138.png"/></Relationships>
</file>

<file path=ppt/slides/_rels/slide13.xml.rels><?xml version="1.0" encoding="UTF-8" standalone="yes"?>
<Relationships xmlns="http://schemas.openxmlformats.org/package/2006/relationships"><Relationship Id="rId117" Type="http://schemas.openxmlformats.org/officeDocument/2006/relationships/customXml" Target="../ink/ink614.xml"/><Relationship Id="rId671" Type="http://schemas.openxmlformats.org/officeDocument/2006/relationships/image" Target="../media/image467.png"/><Relationship Id="rId769" Type="http://schemas.openxmlformats.org/officeDocument/2006/relationships/image" Target="../media/image516.png"/><Relationship Id="rId21" Type="http://schemas.openxmlformats.org/officeDocument/2006/relationships/image" Target="../media/image148.png"/><Relationship Id="rId324" Type="http://schemas.openxmlformats.org/officeDocument/2006/relationships/image" Target="../media/image298.png"/><Relationship Id="rId531" Type="http://schemas.openxmlformats.org/officeDocument/2006/relationships/customXml" Target="../ink/ink825.xml"/><Relationship Id="rId629" Type="http://schemas.openxmlformats.org/officeDocument/2006/relationships/image" Target="../media/image446.png"/><Relationship Id="rId170" Type="http://schemas.openxmlformats.org/officeDocument/2006/relationships/image" Target="../media/image222.png"/><Relationship Id="rId836" Type="http://schemas.openxmlformats.org/officeDocument/2006/relationships/customXml" Target="../ink/ink979.xml"/><Relationship Id="rId268" Type="http://schemas.openxmlformats.org/officeDocument/2006/relationships/customXml" Target="../ink/ink690.xml"/><Relationship Id="rId475" Type="http://schemas.openxmlformats.org/officeDocument/2006/relationships/image" Target="../media/image371.png"/><Relationship Id="rId682" Type="http://schemas.openxmlformats.org/officeDocument/2006/relationships/customXml" Target="../ink/ink902.xml"/><Relationship Id="rId903" Type="http://schemas.openxmlformats.org/officeDocument/2006/relationships/image" Target="../media/image583.png"/><Relationship Id="rId32" Type="http://schemas.openxmlformats.org/officeDocument/2006/relationships/customXml" Target="../ink/ink571.xml"/><Relationship Id="rId128" Type="http://schemas.openxmlformats.org/officeDocument/2006/relationships/image" Target="../media/image201.png"/><Relationship Id="rId335" Type="http://schemas.openxmlformats.org/officeDocument/2006/relationships/customXml" Target="../ink/ink724.xml"/><Relationship Id="rId542" Type="http://schemas.openxmlformats.org/officeDocument/2006/relationships/image" Target="../media/image403.png"/><Relationship Id="rId181" Type="http://schemas.openxmlformats.org/officeDocument/2006/relationships/customXml" Target="../ink/ink646.xml"/><Relationship Id="rId402" Type="http://schemas.openxmlformats.org/officeDocument/2006/relationships/customXml" Target="../ink/ink759.xml"/><Relationship Id="rId847" Type="http://schemas.openxmlformats.org/officeDocument/2006/relationships/image" Target="../media/image555.png"/><Relationship Id="rId279" Type="http://schemas.openxmlformats.org/officeDocument/2006/relationships/customXml" Target="../ink/ink696.xml"/><Relationship Id="rId486" Type="http://schemas.openxmlformats.org/officeDocument/2006/relationships/image" Target="../media/image376.png"/><Relationship Id="rId693" Type="http://schemas.openxmlformats.org/officeDocument/2006/relationships/image" Target="../media/image478.png"/><Relationship Id="rId707" Type="http://schemas.openxmlformats.org/officeDocument/2006/relationships/image" Target="../media/image485.png"/><Relationship Id="rId914" Type="http://schemas.openxmlformats.org/officeDocument/2006/relationships/customXml" Target="../ink/ink1018.xml"/><Relationship Id="rId43" Type="http://schemas.openxmlformats.org/officeDocument/2006/relationships/image" Target="../media/image159.png"/><Relationship Id="rId139" Type="http://schemas.openxmlformats.org/officeDocument/2006/relationships/customXml" Target="../ink/ink625.xml"/><Relationship Id="rId346" Type="http://schemas.openxmlformats.org/officeDocument/2006/relationships/image" Target="../media/image309.png"/><Relationship Id="rId553" Type="http://schemas.openxmlformats.org/officeDocument/2006/relationships/customXml" Target="../ink/ink837.xml"/><Relationship Id="rId760" Type="http://schemas.openxmlformats.org/officeDocument/2006/relationships/customXml" Target="../ink/ink941.xml"/><Relationship Id="rId192" Type="http://schemas.openxmlformats.org/officeDocument/2006/relationships/customXml" Target="../ink/ink652.xml"/><Relationship Id="rId206" Type="http://schemas.openxmlformats.org/officeDocument/2006/relationships/customXml" Target="../ink/ink659.xml"/><Relationship Id="rId413" Type="http://schemas.openxmlformats.org/officeDocument/2006/relationships/customXml" Target="../ink/ink765.xml"/><Relationship Id="rId858" Type="http://schemas.openxmlformats.org/officeDocument/2006/relationships/customXml" Target="../ink/ink990.xml"/><Relationship Id="rId497" Type="http://schemas.openxmlformats.org/officeDocument/2006/relationships/customXml" Target="../ink/ink808.xml"/><Relationship Id="rId620" Type="http://schemas.openxmlformats.org/officeDocument/2006/relationships/customXml" Target="../ink/ink871.xml"/><Relationship Id="rId718" Type="http://schemas.openxmlformats.org/officeDocument/2006/relationships/customXml" Target="../ink/ink920.xml"/><Relationship Id="rId925" Type="http://schemas.openxmlformats.org/officeDocument/2006/relationships/image" Target="../media/image594.png"/><Relationship Id="rId357" Type="http://schemas.openxmlformats.org/officeDocument/2006/relationships/image" Target="../media/image314.png"/><Relationship Id="rId54" Type="http://schemas.openxmlformats.org/officeDocument/2006/relationships/image" Target="../media/image164.png"/><Relationship Id="rId217" Type="http://schemas.openxmlformats.org/officeDocument/2006/relationships/image" Target="../media/image245.png"/><Relationship Id="rId564" Type="http://schemas.openxmlformats.org/officeDocument/2006/relationships/image" Target="../media/image414.png"/><Relationship Id="rId771" Type="http://schemas.openxmlformats.org/officeDocument/2006/relationships/image" Target="../media/image517.png"/><Relationship Id="rId869" Type="http://schemas.openxmlformats.org/officeDocument/2006/relationships/image" Target="../media/image566.png"/><Relationship Id="rId424" Type="http://schemas.openxmlformats.org/officeDocument/2006/relationships/image" Target="../media/image346.png"/><Relationship Id="rId631" Type="http://schemas.openxmlformats.org/officeDocument/2006/relationships/image" Target="../media/image447.png"/><Relationship Id="rId729" Type="http://schemas.openxmlformats.org/officeDocument/2006/relationships/image" Target="../media/image496.png"/><Relationship Id="rId270" Type="http://schemas.openxmlformats.org/officeDocument/2006/relationships/image" Target="../media/image271.png"/><Relationship Id="rId936" Type="http://schemas.openxmlformats.org/officeDocument/2006/relationships/customXml" Target="../ink/ink1029.xml"/><Relationship Id="rId65" Type="http://schemas.openxmlformats.org/officeDocument/2006/relationships/customXml" Target="../ink/ink588.xml"/><Relationship Id="rId130" Type="http://schemas.openxmlformats.org/officeDocument/2006/relationships/image" Target="../media/image202.png"/><Relationship Id="rId368" Type="http://schemas.openxmlformats.org/officeDocument/2006/relationships/image" Target="../media/image319.png"/><Relationship Id="rId575" Type="http://schemas.openxmlformats.org/officeDocument/2006/relationships/customXml" Target="../ink/ink848.xml"/><Relationship Id="rId782" Type="http://schemas.openxmlformats.org/officeDocument/2006/relationships/customXml" Target="../ink/ink952.xml"/><Relationship Id="rId228" Type="http://schemas.openxmlformats.org/officeDocument/2006/relationships/customXml" Target="../ink/ink670.xml"/><Relationship Id="rId435" Type="http://schemas.openxmlformats.org/officeDocument/2006/relationships/customXml" Target="../ink/ink776.xml"/><Relationship Id="rId642" Type="http://schemas.openxmlformats.org/officeDocument/2006/relationships/customXml" Target="../ink/ink882.xml"/><Relationship Id="rId281" Type="http://schemas.openxmlformats.org/officeDocument/2006/relationships/customXml" Target="../ink/ink697.xml"/><Relationship Id="rId502" Type="http://schemas.openxmlformats.org/officeDocument/2006/relationships/image" Target="../media/image384.png"/><Relationship Id="rId947" Type="http://schemas.openxmlformats.org/officeDocument/2006/relationships/image" Target="../media/image605.png"/><Relationship Id="rId76" Type="http://schemas.openxmlformats.org/officeDocument/2006/relationships/image" Target="../media/image175.png"/><Relationship Id="rId141" Type="http://schemas.openxmlformats.org/officeDocument/2006/relationships/customXml" Target="../ink/ink626.xml"/><Relationship Id="rId379" Type="http://schemas.openxmlformats.org/officeDocument/2006/relationships/customXml" Target="../ink/ink747.xml"/><Relationship Id="rId586" Type="http://schemas.openxmlformats.org/officeDocument/2006/relationships/image" Target="../media/image425.png"/><Relationship Id="rId793" Type="http://schemas.openxmlformats.org/officeDocument/2006/relationships/image" Target="../media/image528.png"/><Relationship Id="rId807" Type="http://schemas.openxmlformats.org/officeDocument/2006/relationships/image" Target="../media/image535.png"/><Relationship Id="rId7" Type="http://schemas.openxmlformats.org/officeDocument/2006/relationships/image" Target="../media/image141.png"/><Relationship Id="rId239" Type="http://schemas.openxmlformats.org/officeDocument/2006/relationships/image" Target="../media/image256.png"/><Relationship Id="rId446" Type="http://schemas.openxmlformats.org/officeDocument/2006/relationships/image" Target="../media/image357.png"/><Relationship Id="rId653" Type="http://schemas.openxmlformats.org/officeDocument/2006/relationships/image" Target="../media/image458.png"/><Relationship Id="rId292" Type="http://schemas.openxmlformats.org/officeDocument/2006/relationships/image" Target="../media/image282.png"/><Relationship Id="rId306" Type="http://schemas.openxmlformats.org/officeDocument/2006/relationships/image" Target="../media/image289.png"/><Relationship Id="rId860" Type="http://schemas.openxmlformats.org/officeDocument/2006/relationships/customXml" Target="../ink/ink991.xml"/><Relationship Id="rId87" Type="http://schemas.openxmlformats.org/officeDocument/2006/relationships/customXml" Target="../ink/ink599.xml"/><Relationship Id="rId513" Type="http://schemas.openxmlformats.org/officeDocument/2006/relationships/customXml" Target="../ink/ink816.xml"/><Relationship Id="rId597" Type="http://schemas.openxmlformats.org/officeDocument/2006/relationships/image" Target="../media/image430.png"/><Relationship Id="rId720" Type="http://schemas.openxmlformats.org/officeDocument/2006/relationships/customXml" Target="../ink/ink921.xml"/><Relationship Id="rId818" Type="http://schemas.openxmlformats.org/officeDocument/2006/relationships/customXml" Target="../ink/ink970.xml"/><Relationship Id="rId152" Type="http://schemas.openxmlformats.org/officeDocument/2006/relationships/image" Target="../media/image213.png"/><Relationship Id="rId457" Type="http://schemas.openxmlformats.org/officeDocument/2006/relationships/customXml" Target="../ink/ink787.xml"/><Relationship Id="rId664" Type="http://schemas.openxmlformats.org/officeDocument/2006/relationships/customXml" Target="../ink/ink893.xml"/><Relationship Id="rId871" Type="http://schemas.openxmlformats.org/officeDocument/2006/relationships/image" Target="../media/image567.png"/><Relationship Id="rId14" Type="http://schemas.openxmlformats.org/officeDocument/2006/relationships/customXml" Target="../ink/ink562.xml"/><Relationship Id="rId317" Type="http://schemas.openxmlformats.org/officeDocument/2006/relationships/customXml" Target="../ink/ink715.xml"/><Relationship Id="rId524" Type="http://schemas.openxmlformats.org/officeDocument/2006/relationships/image" Target="../media/image395.png"/><Relationship Id="rId731" Type="http://schemas.openxmlformats.org/officeDocument/2006/relationships/image" Target="../media/image497.png"/><Relationship Id="rId98" Type="http://schemas.openxmlformats.org/officeDocument/2006/relationships/image" Target="../media/image186.png"/><Relationship Id="rId163" Type="http://schemas.openxmlformats.org/officeDocument/2006/relationships/customXml" Target="../ink/ink637.xml"/><Relationship Id="rId370" Type="http://schemas.openxmlformats.org/officeDocument/2006/relationships/image" Target="../media/image320.png"/><Relationship Id="rId829" Type="http://schemas.openxmlformats.org/officeDocument/2006/relationships/image" Target="../media/image546.png"/><Relationship Id="rId230" Type="http://schemas.openxmlformats.org/officeDocument/2006/relationships/customXml" Target="../ink/ink671.xml"/><Relationship Id="rId468" Type="http://schemas.openxmlformats.org/officeDocument/2006/relationships/image" Target="../media/image368.png"/><Relationship Id="rId675" Type="http://schemas.openxmlformats.org/officeDocument/2006/relationships/image" Target="../media/image469.png"/><Relationship Id="rId882" Type="http://schemas.openxmlformats.org/officeDocument/2006/relationships/customXml" Target="../ink/ink1002.xml"/><Relationship Id="rId25" Type="http://schemas.openxmlformats.org/officeDocument/2006/relationships/image" Target="../media/image150.png"/><Relationship Id="rId328" Type="http://schemas.openxmlformats.org/officeDocument/2006/relationships/image" Target="../media/image300.png"/><Relationship Id="rId535" Type="http://schemas.openxmlformats.org/officeDocument/2006/relationships/image" Target="../media/image400.png"/><Relationship Id="rId742" Type="http://schemas.openxmlformats.org/officeDocument/2006/relationships/customXml" Target="../ink/ink932.xml"/><Relationship Id="rId174" Type="http://schemas.openxmlformats.org/officeDocument/2006/relationships/image" Target="../media/image224.png"/><Relationship Id="rId381" Type="http://schemas.openxmlformats.org/officeDocument/2006/relationships/customXml" Target="../ink/ink748.xml"/><Relationship Id="rId602" Type="http://schemas.openxmlformats.org/officeDocument/2006/relationships/customXml" Target="../ink/ink862.xml"/><Relationship Id="rId241" Type="http://schemas.openxmlformats.org/officeDocument/2006/relationships/image" Target="../media/image257.png"/><Relationship Id="rId479" Type="http://schemas.openxmlformats.org/officeDocument/2006/relationships/image" Target="../media/image373.png"/><Relationship Id="rId686" Type="http://schemas.openxmlformats.org/officeDocument/2006/relationships/customXml" Target="../ink/ink904.xml"/><Relationship Id="rId893" Type="http://schemas.openxmlformats.org/officeDocument/2006/relationships/image" Target="../media/image578.png"/><Relationship Id="rId907" Type="http://schemas.openxmlformats.org/officeDocument/2006/relationships/image" Target="../media/image585.png"/><Relationship Id="rId36" Type="http://schemas.openxmlformats.org/officeDocument/2006/relationships/customXml" Target="../ink/ink573.xml"/><Relationship Id="rId339" Type="http://schemas.openxmlformats.org/officeDocument/2006/relationships/customXml" Target="../ink/ink726.xml"/><Relationship Id="rId546" Type="http://schemas.openxmlformats.org/officeDocument/2006/relationships/image" Target="../media/image405.png"/><Relationship Id="rId753" Type="http://schemas.openxmlformats.org/officeDocument/2006/relationships/image" Target="../media/image508.png"/><Relationship Id="rId101" Type="http://schemas.openxmlformats.org/officeDocument/2006/relationships/customXml" Target="../ink/ink606.xml"/><Relationship Id="rId185" Type="http://schemas.openxmlformats.org/officeDocument/2006/relationships/image" Target="../media/image229.png"/><Relationship Id="rId406" Type="http://schemas.openxmlformats.org/officeDocument/2006/relationships/customXml" Target="../ink/ink761.xml"/><Relationship Id="rId392" Type="http://schemas.openxmlformats.org/officeDocument/2006/relationships/customXml" Target="../ink/ink754.xml"/><Relationship Id="rId613" Type="http://schemas.openxmlformats.org/officeDocument/2006/relationships/image" Target="../media/image438.png"/><Relationship Id="rId697" Type="http://schemas.openxmlformats.org/officeDocument/2006/relationships/image" Target="../media/image480.png"/><Relationship Id="rId820" Type="http://schemas.openxmlformats.org/officeDocument/2006/relationships/customXml" Target="../ink/ink971.xml"/><Relationship Id="rId918" Type="http://schemas.openxmlformats.org/officeDocument/2006/relationships/customXml" Target="../ink/ink1020.xml"/><Relationship Id="rId252" Type="http://schemas.openxmlformats.org/officeDocument/2006/relationships/customXml" Target="../ink/ink682.xml"/><Relationship Id="rId47" Type="http://schemas.openxmlformats.org/officeDocument/2006/relationships/image" Target="../media/image161.png"/><Relationship Id="rId112" Type="http://schemas.openxmlformats.org/officeDocument/2006/relationships/image" Target="../media/image193.png"/><Relationship Id="rId557" Type="http://schemas.openxmlformats.org/officeDocument/2006/relationships/customXml" Target="../ink/ink839.xml"/><Relationship Id="rId764" Type="http://schemas.openxmlformats.org/officeDocument/2006/relationships/customXml" Target="../ink/ink943.xml"/><Relationship Id="rId196" Type="http://schemas.openxmlformats.org/officeDocument/2006/relationships/customXml" Target="../ink/ink654.xml"/><Relationship Id="rId417" Type="http://schemas.openxmlformats.org/officeDocument/2006/relationships/customXml" Target="../ink/ink767.xml"/><Relationship Id="rId624" Type="http://schemas.openxmlformats.org/officeDocument/2006/relationships/customXml" Target="../ink/ink873.xml"/><Relationship Id="rId831" Type="http://schemas.openxmlformats.org/officeDocument/2006/relationships/image" Target="../media/image547.png"/><Relationship Id="rId263" Type="http://schemas.openxmlformats.org/officeDocument/2006/relationships/image" Target="../media/image268.png"/><Relationship Id="rId470" Type="http://schemas.openxmlformats.org/officeDocument/2006/relationships/customXml" Target="../ink/ink794.xml"/><Relationship Id="rId929" Type="http://schemas.openxmlformats.org/officeDocument/2006/relationships/image" Target="../media/image596.png"/><Relationship Id="rId58" Type="http://schemas.openxmlformats.org/officeDocument/2006/relationships/image" Target="../media/image166.png"/><Relationship Id="rId123" Type="http://schemas.openxmlformats.org/officeDocument/2006/relationships/customXml" Target="../ink/ink617.xml"/><Relationship Id="rId330" Type="http://schemas.openxmlformats.org/officeDocument/2006/relationships/image" Target="../media/image301.png"/><Relationship Id="rId568" Type="http://schemas.openxmlformats.org/officeDocument/2006/relationships/image" Target="../media/image416.png"/><Relationship Id="rId775" Type="http://schemas.openxmlformats.org/officeDocument/2006/relationships/image" Target="../media/image519.png"/><Relationship Id="rId428" Type="http://schemas.openxmlformats.org/officeDocument/2006/relationships/image" Target="../media/image348.png"/><Relationship Id="rId635" Type="http://schemas.openxmlformats.org/officeDocument/2006/relationships/image" Target="../media/image449.png"/><Relationship Id="rId842" Type="http://schemas.openxmlformats.org/officeDocument/2006/relationships/customXml" Target="../ink/ink982.xml"/><Relationship Id="rId274" Type="http://schemas.openxmlformats.org/officeDocument/2006/relationships/image" Target="../media/image273.png"/><Relationship Id="rId481" Type="http://schemas.openxmlformats.org/officeDocument/2006/relationships/image" Target="../media/image374.png"/><Relationship Id="rId702" Type="http://schemas.openxmlformats.org/officeDocument/2006/relationships/customXml" Target="../ink/ink912.xml"/><Relationship Id="rId69" Type="http://schemas.openxmlformats.org/officeDocument/2006/relationships/customXml" Target="../ink/ink590.xml"/><Relationship Id="rId134" Type="http://schemas.openxmlformats.org/officeDocument/2006/relationships/image" Target="../media/image204.png"/><Relationship Id="rId579" Type="http://schemas.openxmlformats.org/officeDocument/2006/relationships/customXml" Target="../ink/ink850.xml"/><Relationship Id="rId786" Type="http://schemas.openxmlformats.org/officeDocument/2006/relationships/customXml" Target="../ink/ink954.xml"/><Relationship Id="rId341" Type="http://schemas.openxmlformats.org/officeDocument/2006/relationships/customXml" Target="../ink/ink727.xml"/><Relationship Id="rId439" Type="http://schemas.openxmlformats.org/officeDocument/2006/relationships/customXml" Target="../ink/ink778.xml"/><Relationship Id="rId646" Type="http://schemas.openxmlformats.org/officeDocument/2006/relationships/customXml" Target="../ink/ink884.xml"/><Relationship Id="rId201" Type="http://schemas.openxmlformats.org/officeDocument/2006/relationships/image" Target="../media/image237.png"/><Relationship Id="rId285" Type="http://schemas.openxmlformats.org/officeDocument/2006/relationships/customXml" Target="../ink/ink699.xml"/><Relationship Id="rId506" Type="http://schemas.openxmlformats.org/officeDocument/2006/relationships/image" Target="../media/image386.png"/><Relationship Id="rId853" Type="http://schemas.openxmlformats.org/officeDocument/2006/relationships/image" Target="../media/image558.png"/><Relationship Id="rId492" Type="http://schemas.openxmlformats.org/officeDocument/2006/relationships/image" Target="../media/image379.png"/><Relationship Id="rId713" Type="http://schemas.openxmlformats.org/officeDocument/2006/relationships/image" Target="../media/image488.png"/><Relationship Id="rId797" Type="http://schemas.openxmlformats.org/officeDocument/2006/relationships/image" Target="../media/image530.png"/><Relationship Id="rId920" Type="http://schemas.openxmlformats.org/officeDocument/2006/relationships/customXml" Target="../ink/ink1021.xml"/><Relationship Id="rId145" Type="http://schemas.openxmlformats.org/officeDocument/2006/relationships/customXml" Target="../ink/ink628.xml"/><Relationship Id="rId352" Type="http://schemas.openxmlformats.org/officeDocument/2006/relationships/customXml" Target="../ink/ink733.xml"/><Relationship Id="rId212" Type="http://schemas.openxmlformats.org/officeDocument/2006/relationships/customXml" Target="../ink/ink662.xml"/><Relationship Id="rId657" Type="http://schemas.openxmlformats.org/officeDocument/2006/relationships/image" Target="../media/image460.png"/><Relationship Id="rId864" Type="http://schemas.openxmlformats.org/officeDocument/2006/relationships/customXml" Target="../ink/ink993.xml"/><Relationship Id="rId296" Type="http://schemas.openxmlformats.org/officeDocument/2006/relationships/image" Target="../media/image284.png"/><Relationship Id="rId517" Type="http://schemas.openxmlformats.org/officeDocument/2006/relationships/customXml" Target="../ink/ink818.xml"/><Relationship Id="rId724" Type="http://schemas.openxmlformats.org/officeDocument/2006/relationships/customXml" Target="../ink/ink923.xml"/><Relationship Id="rId931" Type="http://schemas.openxmlformats.org/officeDocument/2006/relationships/image" Target="../media/image597.png"/><Relationship Id="rId60" Type="http://schemas.openxmlformats.org/officeDocument/2006/relationships/image" Target="../media/image167.png"/><Relationship Id="rId156" Type="http://schemas.openxmlformats.org/officeDocument/2006/relationships/image" Target="../media/image215.png"/><Relationship Id="rId363" Type="http://schemas.openxmlformats.org/officeDocument/2006/relationships/image" Target="../media/image317.png"/><Relationship Id="rId570" Type="http://schemas.openxmlformats.org/officeDocument/2006/relationships/image" Target="../media/image417.png"/><Relationship Id="rId223" Type="http://schemas.openxmlformats.org/officeDocument/2006/relationships/image" Target="../media/image248.png"/><Relationship Id="rId430" Type="http://schemas.openxmlformats.org/officeDocument/2006/relationships/image" Target="../media/image349.png"/><Relationship Id="rId668" Type="http://schemas.openxmlformats.org/officeDocument/2006/relationships/customXml" Target="../ink/ink895.xml"/><Relationship Id="rId875" Type="http://schemas.openxmlformats.org/officeDocument/2006/relationships/image" Target="../media/image569.png"/><Relationship Id="rId18" Type="http://schemas.openxmlformats.org/officeDocument/2006/relationships/customXml" Target="../ink/ink564.xml"/><Relationship Id="rId528" Type="http://schemas.openxmlformats.org/officeDocument/2006/relationships/image" Target="../media/image397.png"/><Relationship Id="rId735" Type="http://schemas.openxmlformats.org/officeDocument/2006/relationships/image" Target="../media/image499.png"/><Relationship Id="rId942" Type="http://schemas.openxmlformats.org/officeDocument/2006/relationships/customXml" Target="../ink/ink1032.xml"/><Relationship Id="rId167" Type="http://schemas.openxmlformats.org/officeDocument/2006/relationships/customXml" Target="../ink/ink639.xml"/><Relationship Id="rId374" Type="http://schemas.openxmlformats.org/officeDocument/2006/relationships/image" Target="../media/image322.png"/><Relationship Id="rId581" Type="http://schemas.openxmlformats.org/officeDocument/2006/relationships/customXml" Target="../ink/ink851.xml"/><Relationship Id="rId71" Type="http://schemas.openxmlformats.org/officeDocument/2006/relationships/customXml" Target="../ink/ink591.xml"/><Relationship Id="rId234" Type="http://schemas.openxmlformats.org/officeDocument/2006/relationships/customXml" Target="../ink/ink673.xml"/><Relationship Id="rId679" Type="http://schemas.openxmlformats.org/officeDocument/2006/relationships/image" Target="../media/image471.png"/><Relationship Id="rId802" Type="http://schemas.openxmlformats.org/officeDocument/2006/relationships/customXml" Target="../ink/ink962.xml"/><Relationship Id="rId886" Type="http://schemas.openxmlformats.org/officeDocument/2006/relationships/customXml" Target="../ink/ink1004.xml"/><Relationship Id="rId2" Type="http://schemas.openxmlformats.org/officeDocument/2006/relationships/customXml" Target="../ink/ink556.xml"/><Relationship Id="rId29" Type="http://schemas.openxmlformats.org/officeDocument/2006/relationships/image" Target="../media/image152.png"/><Relationship Id="rId441" Type="http://schemas.openxmlformats.org/officeDocument/2006/relationships/customXml" Target="../ink/ink779.xml"/><Relationship Id="rId539" Type="http://schemas.openxmlformats.org/officeDocument/2006/relationships/customXml" Target="../ink/ink830.xml"/><Relationship Id="rId746" Type="http://schemas.openxmlformats.org/officeDocument/2006/relationships/customXml" Target="../ink/ink934.xml"/><Relationship Id="rId178" Type="http://schemas.openxmlformats.org/officeDocument/2006/relationships/image" Target="../media/image226.png"/><Relationship Id="rId301" Type="http://schemas.openxmlformats.org/officeDocument/2006/relationships/customXml" Target="../ink/ink707.xml"/><Relationship Id="rId953" Type="http://schemas.openxmlformats.org/officeDocument/2006/relationships/image" Target="../media/image608.png"/><Relationship Id="rId82" Type="http://schemas.openxmlformats.org/officeDocument/2006/relationships/image" Target="../media/image178.png"/><Relationship Id="rId385" Type="http://schemas.openxmlformats.org/officeDocument/2006/relationships/customXml" Target="../ink/ink750.xml"/><Relationship Id="rId592" Type="http://schemas.openxmlformats.org/officeDocument/2006/relationships/customXml" Target="../ink/ink857.xml"/><Relationship Id="rId606" Type="http://schemas.openxmlformats.org/officeDocument/2006/relationships/customXml" Target="../ink/ink864.xml"/><Relationship Id="rId813" Type="http://schemas.openxmlformats.org/officeDocument/2006/relationships/image" Target="../media/image538.png"/><Relationship Id="rId245" Type="http://schemas.openxmlformats.org/officeDocument/2006/relationships/image" Target="../media/image259.png"/><Relationship Id="rId452" Type="http://schemas.openxmlformats.org/officeDocument/2006/relationships/image" Target="../media/image360.png"/><Relationship Id="rId897" Type="http://schemas.openxmlformats.org/officeDocument/2006/relationships/image" Target="../media/image580.png"/><Relationship Id="rId105" Type="http://schemas.openxmlformats.org/officeDocument/2006/relationships/customXml" Target="../ink/ink608.xml"/><Relationship Id="rId312" Type="http://schemas.openxmlformats.org/officeDocument/2006/relationships/image" Target="../media/image292.png"/><Relationship Id="rId757" Type="http://schemas.openxmlformats.org/officeDocument/2006/relationships/image" Target="../media/image510.png"/><Relationship Id="rId93" Type="http://schemas.openxmlformats.org/officeDocument/2006/relationships/customXml" Target="../ink/ink602.xml"/><Relationship Id="rId189" Type="http://schemas.openxmlformats.org/officeDocument/2006/relationships/image" Target="../media/image231.png"/><Relationship Id="rId396" Type="http://schemas.openxmlformats.org/officeDocument/2006/relationships/customXml" Target="../ink/ink756.xml"/><Relationship Id="rId617" Type="http://schemas.openxmlformats.org/officeDocument/2006/relationships/image" Target="../media/image440.png"/><Relationship Id="rId824" Type="http://schemas.openxmlformats.org/officeDocument/2006/relationships/customXml" Target="../ink/ink973.xml"/><Relationship Id="rId256" Type="http://schemas.openxmlformats.org/officeDocument/2006/relationships/customXml" Target="../ink/ink684.xml"/><Relationship Id="rId463" Type="http://schemas.openxmlformats.org/officeDocument/2006/relationships/customXml" Target="../ink/ink790.xml"/><Relationship Id="rId670" Type="http://schemas.openxmlformats.org/officeDocument/2006/relationships/customXml" Target="../ink/ink896.xml"/><Relationship Id="rId116" Type="http://schemas.openxmlformats.org/officeDocument/2006/relationships/image" Target="../media/image195.png"/><Relationship Id="rId323" Type="http://schemas.openxmlformats.org/officeDocument/2006/relationships/customXml" Target="../ink/ink718.xml"/><Relationship Id="rId530" Type="http://schemas.openxmlformats.org/officeDocument/2006/relationships/image" Target="../media/image398.png"/><Relationship Id="rId768" Type="http://schemas.openxmlformats.org/officeDocument/2006/relationships/customXml" Target="../ink/ink945.xml"/><Relationship Id="rId20" Type="http://schemas.openxmlformats.org/officeDocument/2006/relationships/customXml" Target="../ink/ink565.xml"/><Relationship Id="rId628" Type="http://schemas.openxmlformats.org/officeDocument/2006/relationships/customXml" Target="../ink/ink875.xml"/><Relationship Id="rId835" Type="http://schemas.openxmlformats.org/officeDocument/2006/relationships/image" Target="../media/image549.png"/><Relationship Id="rId267" Type="http://schemas.openxmlformats.org/officeDocument/2006/relationships/image" Target="../media/image270.png"/><Relationship Id="rId474" Type="http://schemas.openxmlformats.org/officeDocument/2006/relationships/customXml" Target="../ink/ink796.xml"/><Relationship Id="rId127" Type="http://schemas.openxmlformats.org/officeDocument/2006/relationships/customXml" Target="../ink/ink619.xml"/><Relationship Id="rId681" Type="http://schemas.openxmlformats.org/officeDocument/2006/relationships/image" Target="../media/image472.png"/><Relationship Id="rId779" Type="http://schemas.openxmlformats.org/officeDocument/2006/relationships/image" Target="../media/image521.png"/><Relationship Id="rId902" Type="http://schemas.openxmlformats.org/officeDocument/2006/relationships/customXml" Target="../ink/ink1012.xml"/><Relationship Id="rId31" Type="http://schemas.openxmlformats.org/officeDocument/2006/relationships/image" Target="../media/image153.png"/><Relationship Id="rId334" Type="http://schemas.openxmlformats.org/officeDocument/2006/relationships/image" Target="../media/image303.png"/><Relationship Id="rId541" Type="http://schemas.openxmlformats.org/officeDocument/2006/relationships/customXml" Target="../ink/ink831.xml"/><Relationship Id="rId639" Type="http://schemas.openxmlformats.org/officeDocument/2006/relationships/image" Target="../media/image451.png"/><Relationship Id="rId180" Type="http://schemas.openxmlformats.org/officeDocument/2006/relationships/image" Target="../media/image227.png"/><Relationship Id="rId278" Type="http://schemas.openxmlformats.org/officeDocument/2006/relationships/image" Target="../media/image275.png"/><Relationship Id="rId401" Type="http://schemas.openxmlformats.org/officeDocument/2006/relationships/image" Target="../media/image335.png"/><Relationship Id="rId846" Type="http://schemas.openxmlformats.org/officeDocument/2006/relationships/customXml" Target="../ink/ink984.xml"/><Relationship Id="rId485" Type="http://schemas.openxmlformats.org/officeDocument/2006/relationships/customXml" Target="../ink/ink802.xml"/><Relationship Id="rId692" Type="http://schemas.openxmlformats.org/officeDocument/2006/relationships/customXml" Target="../ink/ink907.xml"/><Relationship Id="rId706" Type="http://schemas.openxmlformats.org/officeDocument/2006/relationships/customXml" Target="../ink/ink914.xml"/><Relationship Id="rId913" Type="http://schemas.openxmlformats.org/officeDocument/2006/relationships/image" Target="../media/image588.png"/><Relationship Id="rId42" Type="http://schemas.openxmlformats.org/officeDocument/2006/relationships/customXml" Target="../ink/ink576.xml"/><Relationship Id="rId138" Type="http://schemas.openxmlformats.org/officeDocument/2006/relationships/image" Target="../media/image206.png"/><Relationship Id="rId345" Type="http://schemas.openxmlformats.org/officeDocument/2006/relationships/customXml" Target="../ink/ink729.xml"/><Relationship Id="rId552" Type="http://schemas.openxmlformats.org/officeDocument/2006/relationships/image" Target="../media/image408.png"/><Relationship Id="rId191" Type="http://schemas.openxmlformats.org/officeDocument/2006/relationships/image" Target="../media/image232.png"/><Relationship Id="rId205" Type="http://schemas.openxmlformats.org/officeDocument/2006/relationships/image" Target="../media/image239.png"/><Relationship Id="rId412" Type="http://schemas.openxmlformats.org/officeDocument/2006/relationships/customXml" Target="../ink/ink764.xml"/><Relationship Id="rId857" Type="http://schemas.openxmlformats.org/officeDocument/2006/relationships/image" Target="../media/image560.png"/><Relationship Id="rId289" Type="http://schemas.openxmlformats.org/officeDocument/2006/relationships/customXml" Target="../ink/ink701.xml"/><Relationship Id="rId496" Type="http://schemas.openxmlformats.org/officeDocument/2006/relationships/image" Target="../media/image381.png"/><Relationship Id="rId717" Type="http://schemas.openxmlformats.org/officeDocument/2006/relationships/image" Target="../media/image490.png"/><Relationship Id="rId924" Type="http://schemas.openxmlformats.org/officeDocument/2006/relationships/customXml" Target="../ink/ink1023.xml"/><Relationship Id="rId53" Type="http://schemas.openxmlformats.org/officeDocument/2006/relationships/customXml" Target="../ink/ink582.xml"/><Relationship Id="rId149" Type="http://schemas.openxmlformats.org/officeDocument/2006/relationships/customXml" Target="../ink/ink630.xml"/><Relationship Id="rId356" Type="http://schemas.openxmlformats.org/officeDocument/2006/relationships/customXml" Target="../ink/ink735.xml"/><Relationship Id="rId563" Type="http://schemas.openxmlformats.org/officeDocument/2006/relationships/customXml" Target="../ink/ink842.xml"/><Relationship Id="rId770" Type="http://schemas.openxmlformats.org/officeDocument/2006/relationships/customXml" Target="../ink/ink946.xml"/><Relationship Id="rId216" Type="http://schemas.openxmlformats.org/officeDocument/2006/relationships/customXml" Target="../ink/ink664.xml"/><Relationship Id="rId423" Type="http://schemas.openxmlformats.org/officeDocument/2006/relationships/customXml" Target="../ink/ink770.xml"/><Relationship Id="rId868" Type="http://schemas.openxmlformats.org/officeDocument/2006/relationships/customXml" Target="../ink/ink995.xml"/><Relationship Id="rId630" Type="http://schemas.openxmlformats.org/officeDocument/2006/relationships/customXml" Target="../ink/ink876.xml"/><Relationship Id="rId728" Type="http://schemas.openxmlformats.org/officeDocument/2006/relationships/customXml" Target="../ink/ink925.xml"/><Relationship Id="rId935" Type="http://schemas.openxmlformats.org/officeDocument/2006/relationships/image" Target="../media/image599.png"/><Relationship Id="rId64" Type="http://schemas.openxmlformats.org/officeDocument/2006/relationships/image" Target="../media/image169.png"/><Relationship Id="rId367" Type="http://schemas.openxmlformats.org/officeDocument/2006/relationships/customXml" Target="../ink/ink741.xml"/><Relationship Id="rId574" Type="http://schemas.openxmlformats.org/officeDocument/2006/relationships/image" Target="../media/image419.png"/><Relationship Id="rId227" Type="http://schemas.openxmlformats.org/officeDocument/2006/relationships/image" Target="../media/image250.png"/><Relationship Id="rId781" Type="http://schemas.openxmlformats.org/officeDocument/2006/relationships/image" Target="../media/image522.png"/><Relationship Id="rId879" Type="http://schemas.openxmlformats.org/officeDocument/2006/relationships/image" Target="../media/image571.png"/><Relationship Id="rId434" Type="http://schemas.openxmlformats.org/officeDocument/2006/relationships/image" Target="../media/image351.png"/><Relationship Id="rId641" Type="http://schemas.openxmlformats.org/officeDocument/2006/relationships/image" Target="../media/image452.png"/><Relationship Id="rId739" Type="http://schemas.openxmlformats.org/officeDocument/2006/relationships/image" Target="../media/image501.png"/><Relationship Id="rId280" Type="http://schemas.openxmlformats.org/officeDocument/2006/relationships/image" Target="../media/image276.png"/><Relationship Id="rId501" Type="http://schemas.openxmlformats.org/officeDocument/2006/relationships/customXml" Target="../ink/ink810.xml"/><Relationship Id="rId946" Type="http://schemas.openxmlformats.org/officeDocument/2006/relationships/customXml" Target="../ink/ink1034.xml"/><Relationship Id="rId75" Type="http://schemas.openxmlformats.org/officeDocument/2006/relationships/customXml" Target="../ink/ink593.xml"/><Relationship Id="rId140" Type="http://schemas.openxmlformats.org/officeDocument/2006/relationships/image" Target="../media/image207.png"/><Relationship Id="rId378" Type="http://schemas.openxmlformats.org/officeDocument/2006/relationships/image" Target="../media/image324.png"/><Relationship Id="rId585" Type="http://schemas.openxmlformats.org/officeDocument/2006/relationships/customXml" Target="../ink/ink853.xml"/><Relationship Id="rId792" Type="http://schemas.openxmlformats.org/officeDocument/2006/relationships/customXml" Target="../ink/ink957.xml"/><Relationship Id="rId806" Type="http://schemas.openxmlformats.org/officeDocument/2006/relationships/customXml" Target="../ink/ink964.xml"/><Relationship Id="rId6" Type="http://schemas.openxmlformats.org/officeDocument/2006/relationships/customXml" Target="../ink/ink558.xml"/><Relationship Id="rId238" Type="http://schemas.openxmlformats.org/officeDocument/2006/relationships/customXml" Target="../ink/ink675.xml"/><Relationship Id="rId445" Type="http://schemas.openxmlformats.org/officeDocument/2006/relationships/customXml" Target="../ink/ink781.xml"/><Relationship Id="rId652" Type="http://schemas.openxmlformats.org/officeDocument/2006/relationships/customXml" Target="../ink/ink887.xml"/><Relationship Id="rId291" Type="http://schemas.openxmlformats.org/officeDocument/2006/relationships/customXml" Target="../ink/ink702.xml"/><Relationship Id="rId305" Type="http://schemas.openxmlformats.org/officeDocument/2006/relationships/customXml" Target="../ink/ink709.xml"/><Relationship Id="rId512" Type="http://schemas.openxmlformats.org/officeDocument/2006/relationships/image" Target="../media/image389.png"/><Relationship Id="rId86" Type="http://schemas.openxmlformats.org/officeDocument/2006/relationships/image" Target="../media/image180.png"/><Relationship Id="rId151" Type="http://schemas.openxmlformats.org/officeDocument/2006/relationships/customXml" Target="../ink/ink631.xml"/><Relationship Id="rId389" Type="http://schemas.openxmlformats.org/officeDocument/2006/relationships/image" Target="../media/image329.png"/><Relationship Id="rId596" Type="http://schemas.openxmlformats.org/officeDocument/2006/relationships/customXml" Target="../ink/ink859.xml"/><Relationship Id="rId817" Type="http://schemas.openxmlformats.org/officeDocument/2006/relationships/image" Target="../media/image540.png"/><Relationship Id="rId249" Type="http://schemas.openxmlformats.org/officeDocument/2006/relationships/image" Target="../media/image261.png"/><Relationship Id="rId456" Type="http://schemas.openxmlformats.org/officeDocument/2006/relationships/image" Target="../media/image362.png"/><Relationship Id="rId663" Type="http://schemas.openxmlformats.org/officeDocument/2006/relationships/image" Target="../media/image463.png"/><Relationship Id="rId870" Type="http://schemas.openxmlformats.org/officeDocument/2006/relationships/customXml" Target="../ink/ink996.xml"/><Relationship Id="rId13" Type="http://schemas.openxmlformats.org/officeDocument/2006/relationships/image" Target="../media/image144.png"/><Relationship Id="rId109" Type="http://schemas.openxmlformats.org/officeDocument/2006/relationships/customXml" Target="../ink/ink610.xml"/><Relationship Id="rId316" Type="http://schemas.openxmlformats.org/officeDocument/2006/relationships/image" Target="../media/image294.png"/><Relationship Id="rId523" Type="http://schemas.openxmlformats.org/officeDocument/2006/relationships/customXml" Target="../ink/ink821.xml"/><Relationship Id="rId97" Type="http://schemas.openxmlformats.org/officeDocument/2006/relationships/customXml" Target="../ink/ink604.xml"/><Relationship Id="rId730" Type="http://schemas.openxmlformats.org/officeDocument/2006/relationships/customXml" Target="../ink/ink926.xml"/><Relationship Id="rId828" Type="http://schemas.openxmlformats.org/officeDocument/2006/relationships/customXml" Target="../ink/ink975.xml"/><Relationship Id="rId162" Type="http://schemas.openxmlformats.org/officeDocument/2006/relationships/image" Target="../media/image218.png"/><Relationship Id="rId467" Type="http://schemas.openxmlformats.org/officeDocument/2006/relationships/customXml" Target="../ink/ink792.xml"/><Relationship Id="rId674" Type="http://schemas.openxmlformats.org/officeDocument/2006/relationships/customXml" Target="../ink/ink898.xml"/><Relationship Id="rId881" Type="http://schemas.openxmlformats.org/officeDocument/2006/relationships/image" Target="../media/image572.png"/><Relationship Id="rId24" Type="http://schemas.openxmlformats.org/officeDocument/2006/relationships/customXml" Target="../ink/ink567.xml"/><Relationship Id="rId327" Type="http://schemas.openxmlformats.org/officeDocument/2006/relationships/customXml" Target="../ink/ink720.xml"/><Relationship Id="rId534" Type="http://schemas.openxmlformats.org/officeDocument/2006/relationships/customXml" Target="../ink/ink827.xml"/><Relationship Id="rId741" Type="http://schemas.openxmlformats.org/officeDocument/2006/relationships/image" Target="../media/image502.png"/><Relationship Id="rId839" Type="http://schemas.openxmlformats.org/officeDocument/2006/relationships/image" Target="../media/image551.png"/><Relationship Id="rId173" Type="http://schemas.openxmlformats.org/officeDocument/2006/relationships/customXml" Target="../ink/ink642.xml"/><Relationship Id="rId380" Type="http://schemas.openxmlformats.org/officeDocument/2006/relationships/image" Target="../media/image325.png"/><Relationship Id="rId601" Type="http://schemas.openxmlformats.org/officeDocument/2006/relationships/image" Target="../media/image432.png"/><Relationship Id="rId240" Type="http://schemas.openxmlformats.org/officeDocument/2006/relationships/customXml" Target="../ink/ink676.xml"/><Relationship Id="rId478" Type="http://schemas.openxmlformats.org/officeDocument/2006/relationships/customXml" Target="../ink/ink798.xml"/><Relationship Id="rId685" Type="http://schemas.openxmlformats.org/officeDocument/2006/relationships/image" Target="../media/image474.png"/><Relationship Id="rId892" Type="http://schemas.openxmlformats.org/officeDocument/2006/relationships/customXml" Target="../ink/ink1007.xml"/><Relationship Id="rId906" Type="http://schemas.openxmlformats.org/officeDocument/2006/relationships/customXml" Target="../ink/ink1014.xml"/><Relationship Id="rId35" Type="http://schemas.openxmlformats.org/officeDocument/2006/relationships/image" Target="../media/image155.png"/><Relationship Id="rId100" Type="http://schemas.openxmlformats.org/officeDocument/2006/relationships/image" Target="../media/image187.png"/><Relationship Id="rId338" Type="http://schemas.openxmlformats.org/officeDocument/2006/relationships/image" Target="../media/image305.png"/><Relationship Id="rId545" Type="http://schemas.openxmlformats.org/officeDocument/2006/relationships/customXml" Target="../ink/ink833.xml"/><Relationship Id="rId752" Type="http://schemas.openxmlformats.org/officeDocument/2006/relationships/customXml" Target="../ink/ink937.xml"/><Relationship Id="rId184" Type="http://schemas.openxmlformats.org/officeDocument/2006/relationships/customXml" Target="../ink/ink648.xml"/><Relationship Id="rId391" Type="http://schemas.openxmlformats.org/officeDocument/2006/relationships/image" Target="../media/image330.png"/><Relationship Id="rId405" Type="http://schemas.openxmlformats.org/officeDocument/2006/relationships/image" Target="../media/image337.png"/><Relationship Id="rId612" Type="http://schemas.openxmlformats.org/officeDocument/2006/relationships/customXml" Target="../ink/ink867.xml"/><Relationship Id="rId251" Type="http://schemas.openxmlformats.org/officeDocument/2006/relationships/image" Target="../media/image262.png"/><Relationship Id="rId489" Type="http://schemas.openxmlformats.org/officeDocument/2006/relationships/customXml" Target="../ink/ink804.xml"/><Relationship Id="rId696" Type="http://schemas.openxmlformats.org/officeDocument/2006/relationships/customXml" Target="../ink/ink909.xml"/><Relationship Id="rId917" Type="http://schemas.openxmlformats.org/officeDocument/2006/relationships/image" Target="../media/image590.png"/><Relationship Id="rId46" Type="http://schemas.openxmlformats.org/officeDocument/2006/relationships/customXml" Target="../ink/ink578.xml"/><Relationship Id="rId349" Type="http://schemas.openxmlformats.org/officeDocument/2006/relationships/image" Target="../media/image310.png"/><Relationship Id="rId556" Type="http://schemas.openxmlformats.org/officeDocument/2006/relationships/image" Target="../media/image410.png"/><Relationship Id="rId763" Type="http://schemas.openxmlformats.org/officeDocument/2006/relationships/image" Target="../media/image513.png"/><Relationship Id="rId111" Type="http://schemas.openxmlformats.org/officeDocument/2006/relationships/customXml" Target="../ink/ink611.xml"/><Relationship Id="rId195" Type="http://schemas.openxmlformats.org/officeDocument/2006/relationships/image" Target="../media/image234.png"/><Relationship Id="rId209" Type="http://schemas.openxmlformats.org/officeDocument/2006/relationships/image" Target="../media/image241.png"/><Relationship Id="rId416" Type="http://schemas.openxmlformats.org/officeDocument/2006/relationships/image" Target="../media/image342.png"/><Relationship Id="rId623" Type="http://schemas.openxmlformats.org/officeDocument/2006/relationships/image" Target="../media/image443.png"/><Relationship Id="rId830" Type="http://schemas.openxmlformats.org/officeDocument/2006/relationships/customXml" Target="../ink/ink976.xml"/><Relationship Id="rId928" Type="http://schemas.openxmlformats.org/officeDocument/2006/relationships/customXml" Target="../ink/ink1025.xml"/><Relationship Id="rId57" Type="http://schemas.openxmlformats.org/officeDocument/2006/relationships/customXml" Target="../ink/ink584.xml"/><Relationship Id="rId262" Type="http://schemas.openxmlformats.org/officeDocument/2006/relationships/customXml" Target="../ink/ink687.xml"/><Relationship Id="rId567" Type="http://schemas.openxmlformats.org/officeDocument/2006/relationships/customXml" Target="../ink/ink844.xml"/><Relationship Id="rId122" Type="http://schemas.openxmlformats.org/officeDocument/2006/relationships/image" Target="../media/image198.png"/><Relationship Id="rId774" Type="http://schemas.openxmlformats.org/officeDocument/2006/relationships/customXml" Target="../ink/ink948.xml"/><Relationship Id="rId427" Type="http://schemas.openxmlformats.org/officeDocument/2006/relationships/customXml" Target="../ink/ink772.xml"/><Relationship Id="rId634" Type="http://schemas.openxmlformats.org/officeDocument/2006/relationships/customXml" Target="../ink/ink878.xml"/><Relationship Id="rId841" Type="http://schemas.openxmlformats.org/officeDocument/2006/relationships/image" Target="../media/image552.png"/><Relationship Id="rId273" Type="http://schemas.openxmlformats.org/officeDocument/2006/relationships/customXml" Target="../ink/ink693.xml"/><Relationship Id="rId480" Type="http://schemas.openxmlformats.org/officeDocument/2006/relationships/customXml" Target="../ink/ink799.xml"/><Relationship Id="rId701" Type="http://schemas.openxmlformats.org/officeDocument/2006/relationships/image" Target="../media/image482.png"/><Relationship Id="rId939" Type="http://schemas.openxmlformats.org/officeDocument/2006/relationships/image" Target="../media/image601.png"/><Relationship Id="rId68" Type="http://schemas.openxmlformats.org/officeDocument/2006/relationships/image" Target="../media/image171.png"/><Relationship Id="rId133" Type="http://schemas.openxmlformats.org/officeDocument/2006/relationships/customXml" Target="../ink/ink622.xml"/><Relationship Id="rId340" Type="http://schemas.openxmlformats.org/officeDocument/2006/relationships/image" Target="../media/image306.png"/><Relationship Id="rId578" Type="http://schemas.openxmlformats.org/officeDocument/2006/relationships/image" Target="../media/image421.png"/><Relationship Id="rId785" Type="http://schemas.openxmlformats.org/officeDocument/2006/relationships/image" Target="../media/image524.png"/><Relationship Id="rId200" Type="http://schemas.openxmlformats.org/officeDocument/2006/relationships/customXml" Target="../ink/ink656.xml"/><Relationship Id="rId438" Type="http://schemas.openxmlformats.org/officeDocument/2006/relationships/image" Target="../media/image353.png"/><Relationship Id="rId645" Type="http://schemas.openxmlformats.org/officeDocument/2006/relationships/image" Target="../media/image454.png"/><Relationship Id="rId852" Type="http://schemas.openxmlformats.org/officeDocument/2006/relationships/customXml" Target="../ink/ink987.xml"/><Relationship Id="rId284" Type="http://schemas.openxmlformats.org/officeDocument/2006/relationships/image" Target="../media/image278.png"/><Relationship Id="rId491" Type="http://schemas.openxmlformats.org/officeDocument/2006/relationships/customXml" Target="../ink/ink805.xml"/><Relationship Id="rId505" Type="http://schemas.openxmlformats.org/officeDocument/2006/relationships/customXml" Target="../ink/ink812.xml"/><Relationship Id="rId712" Type="http://schemas.openxmlformats.org/officeDocument/2006/relationships/customXml" Target="../ink/ink917.xml"/><Relationship Id="rId79" Type="http://schemas.openxmlformats.org/officeDocument/2006/relationships/customXml" Target="../ink/ink595.xml"/><Relationship Id="rId144" Type="http://schemas.openxmlformats.org/officeDocument/2006/relationships/image" Target="../media/image209.png"/><Relationship Id="rId589" Type="http://schemas.openxmlformats.org/officeDocument/2006/relationships/customXml" Target="../ink/ink855.xml"/><Relationship Id="rId796" Type="http://schemas.openxmlformats.org/officeDocument/2006/relationships/customXml" Target="../ink/ink959.xml"/><Relationship Id="rId351" Type="http://schemas.openxmlformats.org/officeDocument/2006/relationships/image" Target="../media/image311.png"/><Relationship Id="rId449" Type="http://schemas.openxmlformats.org/officeDocument/2006/relationships/customXml" Target="../ink/ink783.xml"/><Relationship Id="rId656" Type="http://schemas.openxmlformats.org/officeDocument/2006/relationships/customXml" Target="../ink/ink889.xml"/><Relationship Id="rId863" Type="http://schemas.openxmlformats.org/officeDocument/2006/relationships/image" Target="../media/image563.png"/><Relationship Id="rId211" Type="http://schemas.openxmlformats.org/officeDocument/2006/relationships/image" Target="../media/image242.png"/><Relationship Id="rId295" Type="http://schemas.openxmlformats.org/officeDocument/2006/relationships/customXml" Target="../ink/ink704.xml"/><Relationship Id="rId309" Type="http://schemas.openxmlformats.org/officeDocument/2006/relationships/customXml" Target="../ink/ink711.xml"/><Relationship Id="rId516" Type="http://schemas.openxmlformats.org/officeDocument/2006/relationships/image" Target="../media/image391.png"/><Relationship Id="rId723" Type="http://schemas.openxmlformats.org/officeDocument/2006/relationships/image" Target="../media/image493.png"/><Relationship Id="rId930" Type="http://schemas.openxmlformats.org/officeDocument/2006/relationships/customXml" Target="../ink/ink1026.xml"/><Relationship Id="rId155" Type="http://schemas.openxmlformats.org/officeDocument/2006/relationships/customXml" Target="../ink/ink633.xml"/><Relationship Id="rId362" Type="http://schemas.openxmlformats.org/officeDocument/2006/relationships/customXml" Target="../ink/ink738.xml"/><Relationship Id="rId222" Type="http://schemas.openxmlformats.org/officeDocument/2006/relationships/customXml" Target="../ink/ink667.xml"/><Relationship Id="rId667" Type="http://schemas.openxmlformats.org/officeDocument/2006/relationships/image" Target="../media/image465.png"/><Relationship Id="rId874" Type="http://schemas.openxmlformats.org/officeDocument/2006/relationships/customXml" Target="../ink/ink998.xml"/><Relationship Id="rId17" Type="http://schemas.openxmlformats.org/officeDocument/2006/relationships/image" Target="../media/image146.png"/><Relationship Id="rId527" Type="http://schemas.openxmlformats.org/officeDocument/2006/relationships/customXml" Target="../ink/ink823.xml"/><Relationship Id="rId734" Type="http://schemas.openxmlformats.org/officeDocument/2006/relationships/customXml" Target="../ink/ink928.xml"/><Relationship Id="rId941" Type="http://schemas.openxmlformats.org/officeDocument/2006/relationships/image" Target="../media/image602.png"/><Relationship Id="rId70" Type="http://schemas.openxmlformats.org/officeDocument/2006/relationships/image" Target="../media/image172.png"/><Relationship Id="rId166" Type="http://schemas.openxmlformats.org/officeDocument/2006/relationships/image" Target="../media/image220.png"/><Relationship Id="rId373" Type="http://schemas.openxmlformats.org/officeDocument/2006/relationships/customXml" Target="../ink/ink744.xml"/><Relationship Id="rId580" Type="http://schemas.openxmlformats.org/officeDocument/2006/relationships/image" Target="../media/image422.png"/><Relationship Id="rId801" Type="http://schemas.openxmlformats.org/officeDocument/2006/relationships/image" Target="../media/image532.png"/><Relationship Id="rId1" Type="http://schemas.openxmlformats.org/officeDocument/2006/relationships/slideLayout" Target="../slideLayouts/slideLayout7.xml"/><Relationship Id="rId233" Type="http://schemas.openxmlformats.org/officeDocument/2006/relationships/image" Target="../media/image253.png"/><Relationship Id="rId440" Type="http://schemas.openxmlformats.org/officeDocument/2006/relationships/image" Target="../media/image354.png"/><Relationship Id="rId678" Type="http://schemas.openxmlformats.org/officeDocument/2006/relationships/customXml" Target="../ink/ink900.xml"/><Relationship Id="rId885" Type="http://schemas.openxmlformats.org/officeDocument/2006/relationships/image" Target="../media/image574.png"/><Relationship Id="rId28" Type="http://schemas.openxmlformats.org/officeDocument/2006/relationships/customXml" Target="../ink/ink569.xml"/><Relationship Id="rId300" Type="http://schemas.openxmlformats.org/officeDocument/2006/relationships/image" Target="../media/image286.png"/><Relationship Id="rId538" Type="http://schemas.openxmlformats.org/officeDocument/2006/relationships/image" Target="../media/image401.png"/><Relationship Id="rId745" Type="http://schemas.openxmlformats.org/officeDocument/2006/relationships/image" Target="../media/image504.png"/><Relationship Id="rId952" Type="http://schemas.openxmlformats.org/officeDocument/2006/relationships/customXml" Target="../ink/ink1037.xml"/><Relationship Id="rId81" Type="http://schemas.openxmlformats.org/officeDocument/2006/relationships/customXml" Target="../ink/ink596.xml"/><Relationship Id="rId177" Type="http://schemas.openxmlformats.org/officeDocument/2006/relationships/customXml" Target="../ink/ink644.xml"/><Relationship Id="rId384" Type="http://schemas.openxmlformats.org/officeDocument/2006/relationships/image" Target="../media/image327.png"/><Relationship Id="rId591" Type="http://schemas.openxmlformats.org/officeDocument/2006/relationships/customXml" Target="../ink/ink856.xml"/><Relationship Id="rId605" Type="http://schemas.openxmlformats.org/officeDocument/2006/relationships/image" Target="../media/image434.png"/><Relationship Id="rId812" Type="http://schemas.openxmlformats.org/officeDocument/2006/relationships/customXml" Target="../ink/ink967.xml"/><Relationship Id="rId202" Type="http://schemas.openxmlformats.org/officeDocument/2006/relationships/customXml" Target="../ink/ink657.xml"/><Relationship Id="rId244" Type="http://schemas.openxmlformats.org/officeDocument/2006/relationships/customXml" Target="../ink/ink678.xml"/><Relationship Id="rId647" Type="http://schemas.openxmlformats.org/officeDocument/2006/relationships/image" Target="../media/image455.png"/><Relationship Id="rId689" Type="http://schemas.openxmlformats.org/officeDocument/2006/relationships/image" Target="../media/image476.png"/><Relationship Id="rId854" Type="http://schemas.openxmlformats.org/officeDocument/2006/relationships/customXml" Target="../ink/ink988.xml"/><Relationship Id="rId896" Type="http://schemas.openxmlformats.org/officeDocument/2006/relationships/customXml" Target="../ink/ink1009.xml"/><Relationship Id="rId39" Type="http://schemas.openxmlformats.org/officeDocument/2006/relationships/image" Target="../media/image157.png"/><Relationship Id="rId286" Type="http://schemas.openxmlformats.org/officeDocument/2006/relationships/image" Target="../media/image279.png"/><Relationship Id="rId451" Type="http://schemas.openxmlformats.org/officeDocument/2006/relationships/customXml" Target="../ink/ink784.xml"/><Relationship Id="rId493" Type="http://schemas.openxmlformats.org/officeDocument/2006/relationships/customXml" Target="../ink/ink806.xml"/><Relationship Id="rId507" Type="http://schemas.openxmlformats.org/officeDocument/2006/relationships/customXml" Target="../ink/ink813.xml"/><Relationship Id="rId549" Type="http://schemas.openxmlformats.org/officeDocument/2006/relationships/customXml" Target="../ink/ink835.xml"/><Relationship Id="rId714" Type="http://schemas.openxmlformats.org/officeDocument/2006/relationships/customXml" Target="../ink/ink918.xml"/><Relationship Id="rId756" Type="http://schemas.openxmlformats.org/officeDocument/2006/relationships/customXml" Target="../ink/ink939.xml"/><Relationship Id="rId921" Type="http://schemas.openxmlformats.org/officeDocument/2006/relationships/image" Target="../media/image592.png"/><Relationship Id="rId50" Type="http://schemas.openxmlformats.org/officeDocument/2006/relationships/image" Target="../media/image162.png"/><Relationship Id="rId104" Type="http://schemas.openxmlformats.org/officeDocument/2006/relationships/image" Target="../media/image189.png"/><Relationship Id="rId146" Type="http://schemas.openxmlformats.org/officeDocument/2006/relationships/image" Target="../media/image210.png"/><Relationship Id="rId188" Type="http://schemas.openxmlformats.org/officeDocument/2006/relationships/customXml" Target="../ink/ink650.xml"/><Relationship Id="rId311" Type="http://schemas.openxmlformats.org/officeDocument/2006/relationships/customXml" Target="../ink/ink712.xml"/><Relationship Id="rId353" Type="http://schemas.openxmlformats.org/officeDocument/2006/relationships/image" Target="../media/image312.png"/><Relationship Id="rId395" Type="http://schemas.openxmlformats.org/officeDocument/2006/relationships/image" Target="../media/image332.png"/><Relationship Id="rId409" Type="http://schemas.openxmlformats.org/officeDocument/2006/relationships/image" Target="../media/image339.png"/><Relationship Id="rId560" Type="http://schemas.openxmlformats.org/officeDocument/2006/relationships/image" Target="../media/image412.png"/><Relationship Id="rId798" Type="http://schemas.openxmlformats.org/officeDocument/2006/relationships/customXml" Target="../ink/ink960.xml"/><Relationship Id="rId92" Type="http://schemas.openxmlformats.org/officeDocument/2006/relationships/image" Target="../media/image183.png"/><Relationship Id="rId213" Type="http://schemas.openxmlformats.org/officeDocument/2006/relationships/image" Target="../media/image243.png"/><Relationship Id="rId420" Type="http://schemas.openxmlformats.org/officeDocument/2006/relationships/image" Target="../media/image344.png"/><Relationship Id="rId616" Type="http://schemas.openxmlformats.org/officeDocument/2006/relationships/customXml" Target="../ink/ink869.xml"/><Relationship Id="rId658" Type="http://schemas.openxmlformats.org/officeDocument/2006/relationships/customXml" Target="../ink/ink890.xml"/><Relationship Id="rId823" Type="http://schemas.openxmlformats.org/officeDocument/2006/relationships/image" Target="../media/image543.png"/><Relationship Id="rId865" Type="http://schemas.openxmlformats.org/officeDocument/2006/relationships/image" Target="../media/image564.png"/><Relationship Id="rId255" Type="http://schemas.openxmlformats.org/officeDocument/2006/relationships/image" Target="../media/image264.png"/><Relationship Id="rId297" Type="http://schemas.openxmlformats.org/officeDocument/2006/relationships/customXml" Target="../ink/ink705.xml"/><Relationship Id="rId462" Type="http://schemas.openxmlformats.org/officeDocument/2006/relationships/image" Target="../media/image365.png"/><Relationship Id="rId518" Type="http://schemas.openxmlformats.org/officeDocument/2006/relationships/image" Target="../media/image392.png"/><Relationship Id="rId725" Type="http://schemas.openxmlformats.org/officeDocument/2006/relationships/image" Target="../media/image494.png"/><Relationship Id="rId932" Type="http://schemas.openxmlformats.org/officeDocument/2006/relationships/customXml" Target="../ink/ink1027.xml"/><Relationship Id="rId115" Type="http://schemas.openxmlformats.org/officeDocument/2006/relationships/customXml" Target="../ink/ink613.xml"/><Relationship Id="rId157" Type="http://schemas.openxmlformats.org/officeDocument/2006/relationships/customXml" Target="../ink/ink634.xml"/><Relationship Id="rId322" Type="http://schemas.openxmlformats.org/officeDocument/2006/relationships/image" Target="../media/image297.png"/><Relationship Id="rId364" Type="http://schemas.openxmlformats.org/officeDocument/2006/relationships/customXml" Target="../ink/ink739.xml"/><Relationship Id="rId767" Type="http://schemas.openxmlformats.org/officeDocument/2006/relationships/image" Target="../media/image515.png"/><Relationship Id="rId61" Type="http://schemas.openxmlformats.org/officeDocument/2006/relationships/customXml" Target="../ink/ink586.xml"/><Relationship Id="rId199" Type="http://schemas.openxmlformats.org/officeDocument/2006/relationships/image" Target="../media/image236.png"/><Relationship Id="rId571" Type="http://schemas.openxmlformats.org/officeDocument/2006/relationships/customXml" Target="../ink/ink846.xml"/><Relationship Id="rId627" Type="http://schemas.openxmlformats.org/officeDocument/2006/relationships/image" Target="../media/image445.png"/><Relationship Id="rId669" Type="http://schemas.openxmlformats.org/officeDocument/2006/relationships/image" Target="../media/image466.png"/><Relationship Id="rId834" Type="http://schemas.openxmlformats.org/officeDocument/2006/relationships/customXml" Target="../ink/ink978.xml"/><Relationship Id="rId876" Type="http://schemas.openxmlformats.org/officeDocument/2006/relationships/customXml" Target="../ink/ink999.xml"/><Relationship Id="rId19" Type="http://schemas.openxmlformats.org/officeDocument/2006/relationships/image" Target="../media/image147.png"/><Relationship Id="rId224" Type="http://schemas.openxmlformats.org/officeDocument/2006/relationships/customXml" Target="../ink/ink668.xml"/><Relationship Id="rId266" Type="http://schemas.openxmlformats.org/officeDocument/2006/relationships/customXml" Target="../ink/ink689.xml"/><Relationship Id="rId431" Type="http://schemas.openxmlformats.org/officeDocument/2006/relationships/customXml" Target="../ink/ink774.xml"/><Relationship Id="rId473" Type="http://schemas.openxmlformats.org/officeDocument/2006/relationships/image" Target="../media/image370.png"/><Relationship Id="rId529" Type="http://schemas.openxmlformats.org/officeDocument/2006/relationships/customXml" Target="../ink/ink824.xml"/><Relationship Id="rId680" Type="http://schemas.openxmlformats.org/officeDocument/2006/relationships/customXml" Target="../ink/ink901.xml"/><Relationship Id="rId736" Type="http://schemas.openxmlformats.org/officeDocument/2006/relationships/customXml" Target="../ink/ink929.xml"/><Relationship Id="rId901" Type="http://schemas.openxmlformats.org/officeDocument/2006/relationships/image" Target="../media/image582.png"/><Relationship Id="rId30" Type="http://schemas.openxmlformats.org/officeDocument/2006/relationships/customXml" Target="../ink/ink570.xml"/><Relationship Id="rId126" Type="http://schemas.openxmlformats.org/officeDocument/2006/relationships/image" Target="../media/image200.png"/><Relationship Id="rId168" Type="http://schemas.openxmlformats.org/officeDocument/2006/relationships/image" Target="../media/image221.png"/><Relationship Id="rId333" Type="http://schemas.openxmlformats.org/officeDocument/2006/relationships/customXml" Target="../ink/ink723.xml"/><Relationship Id="rId540" Type="http://schemas.openxmlformats.org/officeDocument/2006/relationships/image" Target="../media/image402.png"/><Relationship Id="rId778" Type="http://schemas.openxmlformats.org/officeDocument/2006/relationships/customXml" Target="../ink/ink950.xml"/><Relationship Id="rId943" Type="http://schemas.openxmlformats.org/officeDocument/2006/relationships/image" Target="../media/image603.png"/><Relationship Id="rId72" Type="http://schemas.openxmlformats.org/officeDocument/2006/relationships/image" Target="../media/image173.png"/><Relationship Id="rId375" Type="http://schemas.openxmlformats.org/officeDocument/2006/relationships/customXml" Target="../ink/ink745.xml"/><Relationship Id="rId582" Type="http://schemas.openxmlformats.org/officeDocument/2006/relationships/image" Target="../media/image423.png"/><Relationship Id="rId638" Type="http://schemas.openxmlformats.org/officeDocument/2006/relationships/customXml" Target="../ink/ink880.xml"/><Relationship Id="rId803" Type="http://schemas.openxmlformats.org/officeDocument/2006/relationships/image" Target="../media/image533.png"/><Relationship Id="rId845" Type="http://schemas.openxmlformats.org/officeDocument/2006/relationships/image" Target="../media/image554.png"/><Relationship Id="rId3" Type="http://schemas.openxmlformats.org/officeDocument/2006/relationships/image" Target="../media/image139.png"/><Relationship Id="rId235" Type="http://schemas.openxmlformats.org/officeDocument/2006/relationships/image" Target="../media/image254.png"/><Relationship Id="rId277" Type="http://schemas.openxmlformats.org/officeDocument/2006/relationships/customXml" Target="../ink/ink695.xml"/><Relationship Id="rId400" Type="http://schemas.openxmlformats.org/officeDocument/2006/relationships/customXml" Target="../ink/ink758.xml"/><Relationship Id="rId442" Type="http://schemas.openxmlformats.org/officeDocument/2006/relationships/image" Target="../media/image355.png"/><Relationship Id="rId484" Type="http://schemas.openxmlformats.org/officeDocument/2006/relationships/image" Target="../media/image375.png"/><Relationship Id="rId705" Type="http://schemas.openxmlformats.org/officeDocument/2006/relationships/image" Target="../media/image484.png"/><Relationship Id="rId887" Type="http://schemas.openxmlformats.org/officeDocument/2006/relationships/image" Target="../media/image575.png"/><Relationship Id="rId137" Type="http://schemas.openxmlformats.org/officeDocument/2006/relationships/customXml" Target="../ink/ink624.xml"/><Relationship Id="rId302" Type="http://schemas.openxmlformats.org/officeDocument/2006/relationships/image" Target="../media/image287.png"/><Relationship Id="rId344" Type="http://schemas.openxmlformats.org/officeDocument/2006/relationships/image" Target="../media/image308.png"/><Relationship Id="rId691" Type="http://schemas.openxmlformats.org/officeDocument/2006/relationships/image" Target="../media/image477.png"/><Relationship Id="rId747" Type="http://schemas.openxmlformats.org/officeDocument/2006/relationships/image" Target="../media/image505.png"/><Relationship Id="rId789" Type="http://schemas.openxmlformats.org/officeDocument/2006/relationships/image" Target="../media/image526.png"/><Relationship Id="rId912" Type="http://schemas.openxmlformats.org/officeDocument/2006/relationships/customXml" Target="../ink/ink1017.xml"/><Relationship Id="rId954" Type="http://schemas.openxmlformats.org/officeDocument/2006/relationships/customXml" Target="../ink/ink1038.xml"/><Relationship Id="rId41" Type="http://schemas.openxmlformats.org/officeDocument/2006/relationships/image" Target="../media/image158.png"/><Relationship Id="rId83" Type="http://schemas.openxmlformats.org/officeDocument/2006/relationships/customXml" Target="../ink/ink597.xml"/><Relationship Id="rId179" Type="http://schemas.openxmlformats.org/officeDocument/2006/relationships/customXml" Target="../ink/ink645.xml"/><Relationship Id="rId386" Type="http://schemas.openxmlformats.org/officeDocument/2006/relationships/customXml" Target="../ink/ink751.xml"/><Relationship Id="rId551" Type="http://schemas.openxmlformats.org/officeDocument/2006/relationships/customXml" Target="../ink/ink836.xml"/><Relationship Id="rId593" Type="http://schemas.openxmlformats.org/officeDocument/2006/relationships/image" Target="../media/image428.png"/><Relationship Id="rId607" Type="http://schemas.openxmlformats.org/officeDocument/2006/relationships/image" Target="../media/image435.png"/><Relationship Id="rId649" Type="http://schemas.openxmlformats.org/officeDocument/2006/relationships/image" Target="../media/image456.png"/><Relationship Id="rId814" Type="http://schemas.openxmlformats.org/officeDocument/2006/relationships/customXml" Target="../ink/ink968.xml"/><Relationship Id="rId856" Type="http://schemas.openxmlformats.org/officeDocument/2006/relationships/customXml" Target="../ink/ink989.xml"/><Relationship Id="rId190" Type="http://schemas.openxmlformats.org/officeDocument/2006/relationships/customXml" Target="../ink/ink651.xml"/><Relationship Id="rId204" Type="http://schemas.openxmlformats.org/officeDocument/2006/relationships/customXml" Target="../ink/ink658.xml"/><Relationship Id="rId246" Type="http://schemas.openxmlformats.org/officeDocument/2006/relationships/customXml" Target="../ink/ink679.xml"/><Relationship Id="rId288" Type="http://schemas.openxmlformats.org/officeDocument/2006/relationships/image" Target="../media/image280.png"/><Relationship Id="rId411" Type="http://schemas.openxmlformats.org/officeDocument/2006/relationships/image" Target="../media/image340.png"/><Relationship Id="rId453" Type="http://schemas.openxmlformats.org/officeDocument/2006/relationships/customXml" Target="../ink/ink785.xml"/><Relationship Id="rId509" Type="http://schemas.openxmlformats.org/officeDocument/2006/relationships/customXml" Target="../ink/ink814.xml"/><Relationship Id="rId660" Type="http://schemas.openxmlformats.org/officeDocument/2006/relationships/customXml" Target="../ink/ink891.xml"/><Relationship Id="rId898" Type="http://schemas.openxmlformats.org/officeDocument/2006/relationships/customXml" Target="../ink/ink1010.xml"/><Relationship Id="rId106" Type="http://schemas.openxmlformats.org/officeDocument/2006/relationships/image" Target="../media/image190.png"/><Relationship Id="rId313" Type="http://schemas.openxmlformats.org/officeDocument/2006/relationships/customXml" Target="../ink/ink713.xml"/><Relationship Id="rId495" Type="http://schemas.openxmlformats.org/officeDocument/2006/relationships/customXml" Target="../ink/ink807.xml"/><Relationship Id="rId716" Type="http://schemas.openxmlformats.org/officeDocument/2006/relationships/customXml" Target="../ink/ink919.xml"/><Relationship Id="rId758" Type="http://schemas.openxmlformats.org/officeDocument/2006/relationships/customXml" Target="../ink/ink940.xml"/><Relationship Id="rId923" Type="http://schemas.openxmlformats.org/officeDocument/2006/relationships/image" Target="../media/image593.png"/><Relationship Id="rId10" Type="http://schemas.openxmlformats.org/officeDocument/2006/relationships/customXml" Target="../ink/ink560.xml"/><Relationship Id="rId52" Type="http://schemas.openxmlformats.org/officeDocument/2006/relationships/image" Target="../media/image163.png"/><Relationship Id="rId94" Type="http://schemas.openxmlformats.org/officeDocument/2006/relationships/image" Target="../media/image184.png"/><Relationship Id="rId148" Type="http://schemas.openxmlformats.org/officeDocument/2006/relationships/image" Target="../media/image211.png"/><Relationship Id="rId355" Type="http://schemas.openxmlformats.org/officeDocument/2006/relationships/image" Target="../media/image313.png"/><Relationship Id="rId397" Type="http://schemas.openxmlformats.org/officeDocument/2006/relationships/image" Target="../media/image333.png"/><Relationship Id="rId520" Type="http://schemas.openxmlformats.org/officeDocument/2006/relationships/image" Target="../media/image393.png"/><Relationship Id="rId562" Type="http://schemas.openxmlformats.org/officeDocument/2006/relationships/image" Target="../media/image413.png"/><Relationship Id="rId618" Type="http://schemas.openxmlformats.org/officeDocument/2006/relationships/customXml" Target="../ink/ink870.xml"/><Relationship Id="rId825" Type="http://schemas.openxmlformats.org/officeDocument/2006/relationships/image" Target="../media/image544.png"/><Relationship Id="rId215" Type="http://schemas.openxmlformats.org/officeDocument/2006/relationships/image" Target="../media/image244.png"/><Relationship Id="rId257" Type="http://schemas.openxmlformats.org/officeDocument/2006/relationships/image" Target="../media/image265.png"/><Relationship Id="rId422" Type="http://schemas.openxmlformats.org/officeDocument/2006/relationships/image" Target="../media/image345.png"/><Relationship Id="rId464" Type="http://schemas.openxmlformats.org/officeDocument/2006/relationships/image" Target="../media/image366.png"/><Relationship Id="rId867" Type="http://schemas.openxmlformats.org/officeDocument/2006/relationships/image" Target="../media/image565.png"/><Relationship Id="rId299" Type="http://schemas.openxmlformats.org/officeDocument/2006/relationships/customXml" Target="../ink/ink706.xml"/><Relationship Id="rId727" Type="http://schemas.openxmlformats.org/officeDocument/2006/relationships/image" Target="../media/image495.png"/><Relationship Id="rId934" Type="http://schemas.openxmlformats.org/officeDocument/2006/relationships/customXml" Target="../ink/ink1028.xml"/><Relationship Id="rId63" Type="http://schemas.openxmlformats.org/officeDocument/2006/relationships/customXml" Target="../ink/ink587.xml"/><Relationship Id="rId159" Type="http://schemas.openxmlformats.org/officeDocument/2006/relationships/customXml" Target="../ink/ink635.xml"/><Relationship Id="rId366" Type="http://schemas.openxmlformats.org/officeDocument/2006/relationships/customXml" Target="../ink/ink740.xml"/><Relationship Id="rId573" Type="http://schemas.openxmlformats.org/officeDocument/2006/relationships/customXml" Target="../ink/ink847.xml"/><Relationship Id="rId780" Type="http://schemas.openxmlformats.org/officeDocument/2006/relationships/customXml" Target="../ink/ink951.xml"/><Relationship Id="rId226" Type="http://schemas.openxmlformats.org/officeDocument/2006/relationships/customXml" Target="../ink/ink669.xml"/><Relationship Id="rId433" Type="http://schemas.openxmlformats.org/officeDocument/2006/relationships/customXml" Target="../ink/ink775.xml"/><Relationship Id="rId878" Type="http://schemas.openxmlformats.org/officeDocument/2006/relationships/customXml" Target="../ink/ink1000.xml"/><Relationship Id="rId640" Type="http://schemas.openxmlformats.org/officeDocument/2006/relationships/customXml" Target="../ink/ink881.xml"/><Relationship Id="rId738" Type="http://schemas.openxmlformats.org/officeDocument/2006/relationships/customXml" Target="../ink/ink930.xml"/><Relationship Id="rId945" Type="http://schemas.openxmlformats.org/officeDocument/2006/relationships/image" Target="../media/image604.png"/><Relationship Id="rId74" Type="http://schemas.openxmlformats.org/officeDocument/2006/relationships/image" Target="../media/image174.png"/><Relationship Id="rId377" Type="http://schemas.openxmlformats.org/officeDocument/2006/relationships/customXml" Target="../ink/ink746.xml"/><Relationship Id="rId500" Type="http://schemas.openxmlformats.org/officeDocument/2006/relationships/image" Target="../media/image383.png"/><Relationship Id="rId584" Type="http://schemas.openxmlformats.org/officeDocument/2006/relationships/image" Target="../media/image424.png"/><Relationship Id="rId805" Type="http://schemas.openxmlformats.org/officeDocument/2006/relationships/image" Target="../media/image534.png"/><Relationship Id="rId5" Type="http://schemas.openxmlformats.org/officeDocument/2006/relationships/image" Target="../media/image140.png"/><Relationship Id="rId237" Type="http://schemas.openxmlformats.org/officeDocument/2006/relationships/image" Target="../media/image255.png"/><Relationship Id="rId791" Type="http://schemas.openxmlformats.org/officeDocument/2006/relationships/image" Target="../media/image527.png"/><Relationship Id="rId889" Type="http://schemas.openxmlformats.org/officeDocument/2006/relationships/image" Target="../media/image576.png"/><Relationship Id="rId444" Type="http://schemas.openxmlformats.org/officeDocument/2006/relationships/image" Target="../media/image356.png"/><Relationship Id="rId651" Type="http://schemas.openxmlformats.org/officeDocument/2006/relationships/image" Target="../media/image457.png"/><Relationship Id="rId749" Type="http://schemas.openxmlformats.org/officeDocument/2006/relationships/image" Target="../media/image506.png"/><Relationship Id="rId290" Type="http://schemas.openxmlformats.org/officeDocument/2006/relationships/image" Target="../media/image281.png"/><Relationship Id="rId304" Type="http://schemas.openxmlformats.org/officeDocument/2006/relationships/image" Target="../media/image288.png"/><Relationship Id="rId388" Type="http://schemas.openxmlformats.org/officeDocument/2006/relationships/customXml" Target="../ink/ink752.xml"/><Relationship Id="rId511" Type="http://schemas.openxmlformats.org/officeDocument/2006/relationships/customXml" Target="../ink/ink815.xml"/><Relationship Id="rId609" Type="http://schemas.openxmlformats.org/officeDocument/2006/relationships/image" Target="../media/image436.png"/><Relationship Id="rId85" Type="http://schemas.openxmlformats.org/officeDocument/2006/relationships/customXml" Target="../ink/ink598.xml"/><Relationship Id="rId150" Type="http://schemas.openxmlformats.org/officeDocument/2006/relationships/image" Target="../media/image212.png"/><Relationship Id="rId595" Type="http://schemas.openxmlformats.org/officeDocument/2006/relationships/image" Target="../media/image429.png"/><Relationship Id="rId816" Type="http://schemas.openxmlformats.org/officeDocument/2006/relationships/customXml" Target="../ink/ink969.xml"/><Relationship Id="rId248" Type="http://schemas.openxmlformats.org/officeDocument/2006/relationships/customXml" Target="../ink/ink680.xml"/><Relationship Id="rId455" Type="http://schemas.openxmlformats.org/officeDocument/2006/relationships/customXml" Target="../ink/ink786.xml"/><Relationship Id="rId662" Type="http://schemas.openxmlformats.org/officeDocument/2006/relationships/customXml" Target="../ink/ink892.xml"/><Relationship Id="rId12" Type="http://schemas.openxmlformats.org/officeDocument/2006/relationships/customXml" Target="../ink/ink561.xml"/><Relationship Id="rId108" Type="http://schemas.openxmlformats.org/officeDocument/2006/relationships/image" Target="../media/image191.png"/><Relationship Id="rId315" Type="http://schemas.openxmlformats.org/officeDocument/2006/relationships/customXml" Target="../ink/ink714.xml"/><Relationship Id="rId522" Type="http://schemas.openxmlformats.org/officeDocument/2006/relationships/image" Target="../media/image394.png"/><Relationship Id="rId96" Type="http://schemas.openxmlformats.org/officeDocument/2006/relationships/image" Target="../media/image185.png"/><Relationship Id="rId161" Type="http://schemas.openxmlformats.org/officeDocument/2006/relationships/customXml" Target="../ink/ink636.xml"/><Relationship Id="rId399" Type="http://schemas.openxmlformats.org/officeDocument/2006/relationships/image" Target="../media/image334.png"/><Relationship Id="rId827" Type="http://schemas.openxmlformats.org/officeDocument/2006/relationships/image" Target="../media/image545.png"/><Relationship Id="rId259" Type="http://schemas.openxmlformats.org/officeDocument/2006/relationships/image" Target="../media/image266.png"/><Relationship Id="rId466" Type="http://schemas.openxmlformats.org/officeDocument/2006/relationships/image" Target="../media/image367.png"/><Relationship Id="rId673" Type="http://schemas.openxmlformats.org/officeDocument/2006/relationships/image" Target="../media/image468.png"/><Relationship Id="rId880" Type="http://schemas.openxmlformats.org/officeDocument/2006/relationships/customXml" Target="../ink/ink1001.xml"/><Relationship Id="rId23" Type="http://schemas.openxmlformats.org/officeDocument/2006/relationships/image" Target="../media/image149.png"/><Relationship Id="rId119" Type="http://schemas.openxmlformats.org/officeDocument/2006/relationships/customXml" Target="../ink/ink615.xml"/><Relationship Id="rId326" Type="http://schemas.openxmlformats.org/officeDocument/2006/relationships/image" Target="../media/image299.png"/><Relationship Id="rId533" Type="http://schemas.openxmlformats.org/officeDocument/2006/relationships/customXml" Target="../ink/ink826.xml"/><Relationship Id="rId740" Type="http://schemas.openxmlformats.org/officeDocument/2006/relationships/customXml" Target="../ink/ink931.xml"/><Relationship Id="rId838" Type="http://schemas.openxmlformats.org/officeDocument/2006/relationships/customXml" Target="../ink/ink980.xml"/><Relationship Id="rId172" Type="http://schemas.openxmlformats.org/officeDocument/2006/relationships/image" Target="../media/image223.png"/><Relationship Id="rId477" Type="http://schemas.openxmlformats.org/officeDocument/2006/relationships/image" Target="../media/image372.png"/><Relationship Id="rId600" Type="http://schemas.openxmlformats.org/officeDocument/2006/relationships/customXml" Target="../ink/ink861.xml"/><Relationship Id="rId684" Type="http://schemas.openxmlformats.org/officeDocument/2006/relationships/customXml" Target="../ink/ink903.xml"/><Relationship Id="rId337" Type="http://schemas.openxmlformats.org/officeDocument/2006/relationships/customXml" Target="../ink/ink725.xml"/><Relationship Id="rId891" Type="http://schemas.openxmlformats.org/officeDocument/2006/relationships/image" Target="../media/image577.png"/><Relationship Id="rId905" Type="http://schemas.openxmlformats.org/officeDocument/2006/relationships/image" Target="../media/image584.png"/><Relationship Id="rId34" Type="http://schemas.openxmlformats.org/officeDocument/2006/relationships/customXml" Target="../ink/ink572.xml"/><Relationship Id="rId544" Type="http://schemas.openxmlformats.org/officeDocument/2006/relationships/image" Target="../media/image404.png"/><Relationship Id="rId751" Type="http://schemas.openxmlformats.org/officeDocument/2006/relationships/image" Target="../media/image507.png"/><Relationship Id="rId849" Type="http://schemas.openxmlformats.org/officeDocument/2006/relationships/image" Target="../media/image556.png"/><Relationship Id="rId183" Type="http://schemas.openxmlformats.org/officeDocument/2006/relationships/image" Target="../media/image228.png"/><Relationship Id="rId390" Type="http://schemas.openxmlformats.org/officeDocument/2006/relationships/customXml" Target="../ink/ink753.xml"/><Relationship Id="rId404" Type="http://schemas.openxmlformats.org/officeDocument/2006/relationships/customXml" Target="../ink/ink760.xml"/><Relationship Id="rId611" Type="http://schemas.openxmlformats.org/officeDocument/2006/relationships/image" Target="../media/image437.png"/><Relationship Id="rId250" Type="http://schemas.openxmlformats.org/officeDocument/2006/relationships/customXml" Target="../ink/ink681.xml"/><Relationship Id="rId488" Type="http://schemas.openxmlformats.org/officeDocument/2006/relationships/image" Target="../media/image377.png"/><Relationship Id="rId695" Type="http://schemas.openxmlformats.org/officeDocument/2006/relationships/image" Target="../media/image479.png"/><Relationship Id="rId709" Type="http://schemas.openxmlformats.org/officeDocument/2006/relationships/image" Target="../media/image486.png"/><Relationship Id="rId916" Type="http://schemas.openxmlformats.org/officeDocument/2006/relationships/customXml" Target="../ink/ink1019.xml"/><Relationship Id="rId45" Type="http://schemas.openxmlformats.org/officeDocument/2006/relationships/image" Target="../media/image160.png"/><Relationship Id="rId110" Type="http://schemas.openxmlformats.org/officeDocument/2006/relationships/image" Target="../media/image192.png"/><Relationship Id="rId348" Type="http://schemas.openxmlformats.org/officeDocument/2006/relationships/customXml" Target="../ink/ink731.xml"/><Relationship Id="rId555" Type="http://schemas.openxmlformats.org/officeDocument/2006/relationships/customXml" Target="../ink/ink838.xml"/><Relationship Id="rId762" Type="http://schemas.openxmlformats.org/officeDocument/2006/relationships/customXml" Target="../ink/ink942.xml"/><Relationship Id="rId194" Type="http://schemas.openxmlformats.org/officeDocument/2006/relationships/customXml" Target="../ink/ink653.xml"/><Relationship Id="rId208" Type="http://schemas.openxmlformats.org/officeDocument/2006/relationships/customXml" Target="../ink/ink660.xml"/><Relationship Id="rId415" Type="http://schemas.openxmlformats.org/officeDocument/2006/relationships/customXml" Target="../ink/ink766.xml"/><Relationship Id="rId622" Type="http://schemas.openxmlformats.org/officeDocument/2006/relationships/customXml" Target="../ink/ink872.xml"/><Relationship Id="rId261" Type="http://schemas.openxmlformats.org/officeDocument/2006/relationships/image" Target="../media/image267.png"/><Relationship Id="rId499" Type="http://schemas.openxmlformats.org/officeDocument/2006/relationships/customXml" Target="../ink/ink809.xml"/><Relationship Id="rId927" Type="http://schemas.openxmlformats.org/officeDocument/2006/relationships/image" Target="../media/image595.png"/><Relationship Id="rId56" Type="http://schemas.openxmlformats.org/officeDocument/2006/relationships/image" Target="../media/image165.png"/><Relationship Id="rId359" Type="http://schemas.openxmlformats.org/officeDocument/2006/relationships/image" Target="../media/image315.png"/><Relationship Id="rId566" Type="http://schemas.openxmlformats.org/officeDocument/2006/relationships/image" Target="../media/image415.png"/><Relationship Id="rId773" Type="http://schemas.openxmlformats.org/officeDocument/2006/relationships/image" Target="../media/image518.png"/><Relationship Id="rId121" Type="http://schemas.openxmlformats.org/officeDocument/2006/relationships/customXml" Target="../ink/ink616.xml"/><Relationship Id="rId219" Type="http://schemas.openxmlformats.org/officeDocument/2006/relationships/image" Target="../media/image246.png"/><Relationship Id="rId426" Type="http://schemas.openxmlformats.org/officeDocument/2006/relationships/image" Target="../media/image347.png"/><Relationship Id="rId633" Type="http://schemas.openxmlformats.org/officeDocument/2006/relationships/image" Target="../media/image448.png"/><Relationship Id="rId840" Type="http://schemas.openxmlformats.org/officeDocument/2006/relationships/customXml" Target="../ink/ink981.xml"/><Relationship Id="rId938" Type="http://schemas.openxmlformats.org/officeDocument/2006/relationships/customXml" Target="../ink/ink1030.xml"/><Relationship Id="rId67" Type="http://schemas.openxmlformats.org/officeDocument/2006/relationships/customXml" Target="../ink/ink589.xml"/><Relationship Id="rId272" Type="http://schemas.openxmlformats.org/officeDocument/2006/relationships/image" Target="../media/image272.png"/><Relationship Id="rId577" Type="http://schemas.openxmlformats.org/officeDocument/2006/relationships/customXml" Target="../ink/ink849.xml"/><Relationship Id="rId700" Type="http://schemas.openxmlformats.org/officeDocument/2006/relationships/customXml" Target="../ink/ink911.xml"/><Relationship Id="rId132" Type="http://schemas.openxmlformats.org/officeDocument/2006/relationships/image" Target="../media/image203.png"/><Relationship Id="rId784" Type="http://schemas.openxmlformats.org/officeDocument/2006/relationships/customXml" Target="../ink/ink953.xml"/><Relationship Id="rId437" Type="http://schemas.openxmlformats.org/officeDocument/2006/relationships/customXml" Target="../ink/ink777.xml"/><Relationship Id="rId644" Type="http://schemas.openxmlformats.org/officeDocument/2006/relationships/customXml" Target="../ink/ink883.xml"/><Relationship Id="rId851" Type="http://schemas.openxmlformats.org/officeDocument/2006/relationships/image" Target="../media/image557.png"/><Relationship Id="rId283" Type="http://schemas.openxmlformats.org/officeDocument/2006/relationships/customXml" Target="../ink/ink698.xml"/><Relationship Id="rId490" Type="http://schemas.openxmlformats.org/officeDocument/2006/relationships/image" Target="../media/image378.png"/><Relationship Id="rId504" Type="http://schemas.openxmlformats.org/officeDocument/2006/relationships/image" Target="../media/image385.png"/><Relationship Id="rId711" Type="http://schemas.openxmlformats.org/officeDocument/2006/relationships/image" Target="../media/image487.png"/><Relationship Id="rId949" Type="http://schemas.openxmlformats.org/officeDocument/2006/relationships/image" Target="../media/image606.png"/><Relationship Id="rId78" Type="http://schemas.openxmlformats.org/officeDocument/2006/relationships/image" Target="../media/image176.png"/><Relationship Id="rId143" Type="http://schemas.openxmlformats.org/officeDocument/2006/relationships/customXml" Target="../ink/ink627.xml"/><Relationship Id="rId350" Type="http://schemas.openxmlformats.org/officeDocument/2006/relationships/customXml" Target="../ink/ink732.xml"/><Relationship Id="rId588" Type="http://schemas.openxmlformats.org/officeDocument/2006/relationships/image" Target="../media/image426.png"/><Relationship Id="rId795" Type="http://schemas.openxmlformats.org/officeDocument/2006/relationships/image" Target="../media/image529.png"/><Relationship Id="rId809" Type="http://schemas.openxmlformats.org/officeDocument/2006/relationships/image" Target="../media/image536.png"/><Relationship Id="rId9" Type="http://schemas.openxmlformats.org/officeDocument/2006/relationships/image" Target="../media/image142.png"/><Relationship Id="rId210" Type="http://schemas.openxmlformats.org/officeDocument/2006/relationships/customXml" Target="../ink/ink661.xml"/><Relationship Id="rId448" Type="http://schemas.openxmlformats.org/officeDocument/2006/relationships/image" Target="../media/image358.png"/><Relationship Id="rId655" Type="http://schemas.openxmlformats.org/officeDocument/2006/relationships/image" Target="../media/image459.png"/><Relationship Id="rId862" Type="http://schemas.openxmlformats.org/officeDocument/2006/relationships/customXml" Target="../ink/ink992.xml"/><Relationship Id="rId294" Type="http://schemas.openxmlformats.org/officeDocument/2006/relationships/image" Target="../media/image283.png"/><Relationship Id="rId308" Type="http://schemas.openxmlformats.org/officeDocument/2006/relationships/image" Target="../media/image290.png"/><Relationship Id="rId515" Type="http://schemas.openxmlformats.org/officeDocument/2006/relationships/customXml" Target="../ink/ink817.xml"/><Relationship Id="rId722" Type="http://schemas.openxmlformats.org/officeDocument/2006/relationships/customXml" Target="../ink/ink922.xml"/><Relationship Id="rId89" Type="http://schemas.openxmlformats.org/officeDocument/2006/relationships/customXml" Target="../ink/ink600.xml"/><Relationship Id="rId154" Type="http://schemas.openxmlformats.org/officeDocument/2006/relationships/image" Target="../media/image214.png"/><Relationship Id="rId361" Type="http://schemas.openxmlformats.org/officeDocument/2006/relationships/image" Target="../media/image316.png"/><Relationship Id="rId599" Type="http://schemas.openxmlformats.org/officeDocument/2006/relationships/image" Target="../media/image431.png"/><Relationship Id="rId459" Type="http://schemas.openxmlformats.org/officeDocument/2006/relationships/customXml" Target="../ink/ink788.xml"/><Relationship Id="rId666" Type="http://schemas.openxmlformats.org/officeDocument/2006/relationships/customXml" Target="../ink/ink894.xml"/><Relationship Id="rId873" Type="http://schemas.openxmlformats.org/officeDocument/2006/relationships/image" Target="../media/image568.png"/><Relationship Id="rId16" Type="http://schemas.openxmlformats.org/officeDocument/2006/relationships/customXml" Target="../ink/ink563.xml"/><Relationship Id="rId221" Type="http://schemas.openxmlformats.org/officeDocument/2006/relationships/image" Target="../media/image247.png"/><Relationship Id="rId319" Type="http://schemas.openxmlformats.org/officeDocument/2006/relationships/customXml" Target="../ink/ink716.xml"/><Relationship Id="rId526" Type="http://schemas.openxmlformats.org/officeDocument/2006/relationships/image" Target="../media/image396.png"/><Relationship Id="rId733" Type="http://schemas.openxmlformats.org/officeDocument/2006/relationships/image" Target="../media/image498.png"/><Relationship Id="rId940" Type="http://schemas.openxmlformats.org/officeDocument/2006/relationships/customXml" Target="../ink/ink1031.xml"/><Relationship Id="rId165" Type="http://schemas.openxmlformats.org/officeDocument/2006/relationships/customXml" Target="../ink/ink638.xml"/><Relationship Id="rId372" Type="http://schemas.openxmlformats.org/officeDocument/2006/relationships/image" Target="../media/image321.png"/><Relationship Id="rId677" Type="http://schemas.openxmlformats.org/officeDocument/2006/relationships/image" Target="../media/image470.png"/><Relationship Id="rId800" Type="http://schemas.openxmlformats.org/officeDocument/2006/relationships/customXml" Target="../ink/ink961.xml"/><Relationship Id="rId232" Type="http://schemas.openxmlformats.org/officeDocument/2006/relationships/customXml" Target="../ink/ink672.xml"/><Relationship Id="rId884" Type="http://schemas.openxmlformats.org/officeDocument/2006/relationships/customXml" Target="../ink/ink1003.xml"/><Relationship Id="rId27" Type="http://schemas.openxmlformats.org/officeDocument/2006/relationships/image" Target="../media/image151.png"/><Relationship Id="rId537" Type="http://schemas.openxmlformats.org/officeDocument/2006/relationships/customXml" Target="../ink/ink829.xml"/><Relationship Id="rId744" Type="http://schemas.openxmlformats.org/officeDocument/2006/relationships/customXml" Target="../ink/ink933.xml"/><Relationship Id="rId951" Type="http://schemas.openxmlformats.org/officeDocument/2006/relationships/image" Target="../media/image607.png"/><Relationship Id="rId80" Type="http://schemas.openxmlformats.org/officeDocument/2006/relationships/image" Target="../media/image177.png"/><Relationship Id="rId176" Type="http://schemas.openxmlformats.org/officeDocument/2006/relationships/image" Target="../media/image225.png"/><Relationship Id="rId383" Type="http://schemas.openxmlformats.org/officeDocument/2006/relationships/customXml" Target="../ink/ink749.xml"/><Relationship Id="rId590" Type="http://schemas.openxmlformats.org/officeDocument/2006/relationships/image" Target="../media/image427.png"/><Relationship Id="rId604" Type="http://schemas.openxmlformats.org/officeDocument/2006/relationships/customXml" Target="../ink/ink863.xml"/><Relationship Id="rId811" Type="http://schemas.openxmlformats.org/officeDocument/2006/relationships/image" Target="../media/image537.png"/><Relationship Id="rId243" Type="http://schemas.openxmlformats.org/officeDocument/2006/relationships/image" Target="../media/image258.png"/><Relationship Id="rId450" Type="http://schemas.openxmlformats.org/officeDocument/2006/relationships/image" Target="../media/image359.png"/><Relationship Id="rId688" Type="http://schemas.openxmlformats.org/officeDocument/2006/relationships/customXml" Target="../ink/ink905.xml"/><Relationship Id="rId895" Type="http://schemas.openxmlformats.org/officeDocument/2006/relationships/image" Target="../media/image579.png"/><Relationship Id="rId909" Type="http://schemas.openxmlformats.org/officeDocument/2006/relationships/image" Target="../media/image586.png"/><Relationship Id="rId38" Type="http://schemas.openxmlformats.org/officeDocument/2006/relationships/customXml" Target="../ink/ink574.xml"/><Relationship Id="rId103" Type="http://schemas.openxmlformats.org/officeDocument/2006/relationships/customXml" Target="../ink/ink607.xml"/><Relationship Id="rId310" Type="http://schemas.openxmlformats.org/officeDocument/2006/relationships/image" Target="../media/image291.png"/><Relationship Id="rId548" Type="http://schemas.openxmlformats.org/officeDocument/2006/relationships/image" Target="../media/image406.png"/><Relationship Id="rId755" Type="http://schemas.openxmlformats.org/officeDocument/2006/relationships/image" Target="../media/image509.png"/><Relationship Id="rId91" Type="http://schemas.openxmlformats.org/officeDocument/2006/relationships/customXml" Target="../ink/ink601.xml"/><Relationship Id="rId187" Type="http://schemas.openxmlformats.org/officeDocument/2006/relationships/image" Target="../media/image230.png"/><Relationship Id="rId394" Type="http://schemas.openxmlformats.org/officeDocument/2006/relationships/customXml" Target="../ink/ink755.xml"/><Relationship Id="rId408" Type="http://schemas.openxmlformats.org/officeDocument/2006/relationships/customXml" Target="../ink/ink762.xml"/><Relationship Id="rId615" Type="http://schemas.openxmlformats.org/officeDocument/2006/relationships/image" Target="../media/image439.png"/><Relationship Id="rId822" Type="http://schemas.openxmlformats.org/officeDocument/2006/relationships/customXml" Target="../ink/ink972.xml"/><Relationship Id="rId254" Type="http://schemas.openxmlformats.org/officeDocument/2006/relationships/customXml" Target="../ink/ink683.xml"/><Relationship Id="rId699" Type="http://schemas.openxmlformats.org/officeDocument/2006/relationships/image" Target="../media/image481.png"/><Relationship Id="rId49" Type="http://schemas.openxmlformats.org/officeDocument/2006/relationships/customXml" Target="../ink/ink580.xml"/><Relationship Id="rId114" Type="http://schemas.openxmlformats.org/officeDocument/2006/relationships/image" Target="../media/image194.png"/><Relationship Id="rId461" Type="http://schemas.openxmlformats.org/officeDocument/2006/relationships/customXml" Target="../ink/ink789.xml"/><Relationship Id="rId559" Type="http://schemas.openxmlformats.org/officeDocument/2006/relationships/customXml" Target="../ink/ink840.xml"/><Relationship Id="rId766" Type="http://schemas.openxmlformats.org/officeDocument/2006/relationships/customXml" Target="../ink/ink944.xml"/><Relationship Id="rId198" Type="http://schemas.openxmlformats.org/officeDocument/2006/relationships/customXml" Target="../ink/ink655.xml"/><Relationship Id="rId321" Type="http://schemas.openxmlformats.org/officeDocument/2006/relationships/customXml" Target="../ink/ink717.xml"/><Relationship Id="rId419" Type="http://schemas.openxmlformats.org/officeDocument/2006/relationships/customXml" Target="../ink/ink768.xml"/><Relationship Id="rId626" Type="http://schemas.openxmlformats.org/officeDocument/2006/relationships/customXml" Target="../ink/ink874.xml"/><Relationship Id="rId833" Type="http://schemas.openxmlformats.org/officeDocument/2006/relationships/image" Target="../media/image548.png"/><Relationship Id="rId265" Type="http://schemas.openxmlformats.org/officeDocument/2006/relationships/image" Target="../media/image269.png"/><Relationship Id="rId472" Type="http://schemas.openxmlformats.org/officeDocument/2006/relationships/customXml" Target="../ink/ink795.xml"/><Relationship Id="rId900" Type="http://schemas.openxmlformats.org/officeDocument/2006/relationships/customXml" Target="../ink/ink1011.xml"/><Relationship Id="rId125" Type="http://schemas.openxmlformats.org/officeDocument/2006/relationships/customXml" Target="../ink/ink618.xml"/><Relationship Id="rId332" Type="http://schemas.openxmlformats.org/officeDocument/2006/relationships/image" Target="../media/image302.png"/><Relationship Id="rId777" Type="http://schemas.openxmlformats.org/officeDocument/2006/relationships/image" Target="../media/image520.png"/><Relationship Id="rId637" Type="http://schemas.openxmlformats.org/officeDocument/2006/relationships/image" Target="../media/image450.png"/><Relationship Id="rId844" Type="http://schemas.openxmlformats.org/officeDocument/2006/relationships/customXml" Target="../ink/ink983.xml"/><Relationship Id="rId276" Type="http://schemas.openxmlformats.org/officeDocument/2006/relationships/image" Target="../media/image274.png"/><Relationship Id="rId483" Type="http://schemas.openxmlformats.org/officeDocument/2006/relationships/customXml" Target="../ink/ink801.xml"/><Relationship Id="rId690" Type="http://schemas.openxmlformats.org/officeDocument/2006/relationships/customXml" Target="../ink/ink906.xml"/><Relationship Id="rId704" Type="http://schemas.openxmlformats.org/officeDocument/2006/relationships/customXml" Target="../ink/ink913.xml"/><Relationship Id="rId911" Type="http://schemas.openxmlformats.org/officeDocument/2006/relationships/image" Target="../media/image587.png"/><Relationship Id="rId40" Type="http://schemas.openxmlformats.org/officeDocument/2006/relationships/customXml" Target="../ink/ink575.xml"/><Relationship Id="rId136" Type="http://schemas.openxmlformats.org/officeDocument/2006/relationships/image" Target="../media/image205.png"/><Relationship Id="rId343" Type="http://schemas.openxmlformats.org/officeDocument/2006/relationships/customXml" Target="../ink/ink728.xml"/><Relationship Id="rId550" Type="http://schemas.openxmlformats.org/officeDocument/2006/relationships/image" Target="../media/image407.png"/><Relationship Id="rId788" Type="http://schemas.openxmlformats.org/officeDocument/2006/relationships/customXml" Target="../ink/ink955.xml"/><Relationship Id="rId203" Type="http://schemas.openxmlformats.org/officeDocument/2006/relationships/image" Target="../media/image238.png"/><Relationship Id="rId648" Type="http://schemas.openxmlformats.org/officeDocument/2006/relationships/customXml" Target="../ink/ink885.xml"/><Relationship Id="rId855" Type="http://schemas.openxmlformats.org/officeDocument/2006/relationships/image" Target="../media/image559.png"/><Relationship Id="rId287" Type="http://schemas.openxmlformats.org/officeDocument/2006/relationships/customXml" Target="../ink/ink700.xml"/><Relationship Id="rId410" Type="http://schemas.openxmlformats.org/officeDocument/2006/relationships/customXml" Target="../ink/ink763.xml"/><Relationship Id="rId494" Type="http://schemas.openxmlformats.org/officeDocument/2006/relationships/image" Target="../media/image380.png"/><Relationship Id="rId508" Type="http://schemas.openxmlformats.org/officeDocument/2006/relationships/image" Target="../media/image387.png"/><Relationship Id="rId715" Type="http://schemas.openxmlformats.org/officeDocument/2006/relationships/image" Target="../media/image489.png"/><Relationship Id="rId922" Type="http://schemas.openxmlformats.org/officeDocument/2006/relationships/customXml" Target="../ink/ink1022.xml"/><Relationship Id="rId147" Type="http://schemas.openxmlformats.org/officeDocument/2006/relationships/customXml" Target="../ink/ink629.xml"/><Relationship Id="rId354" Type="http://schemas.openxmlformats.org/officeDocument/2006/relationships/customXml" Target="../ink/ink734.xml"/><Relationship Id="rId799" Type="http://schemas.openxmlformats.org/officeDocument/2006/relationships/image" Target="../media/image531.png"/><Relationship Id="rId51" Type="http://schemas.openxmlformats.org/officeDocument/2006/relationships/customXml" Target="../ink/ink581.xml"/><Relationship Id="rId561" Type="http://schemas.openxmlformats.org/officeDocument/2006/relationships/customXml" Target="../ink/ink841.xml"/><Relationship Id="rId659" Type="http://schemas.openxmlformats.org/officeDocument/2006/relationships/image" Target="../media/image461.png"/><Relationship Id="rId866" Type="http://schemas.openxmlformats.org/officeDocument/2006/relationships/customXml" Target="../ink/ink994.xml"/><Relationship Id="rId214" Type="http://schemas.openxmlformats.org/officeDocument/2006/relationships/customXml" Target="../ink/ink663.xml"/><Relationship Id="rId298" Type="http://schemas.openxmlformats.org/officeDocument/2006/relationships/image" Target="../media/image285.png"/><Relationship Id="rId421" Type="http://schemas.openxmlformats.org/officeDocument/2006/relationships/customXml" Target="../ink/ink769.xml"/><Relationship Id="rId519" Type="http://schemas.openxmlformats.org/officeDocument/2006/relationships/customXml" Target="../ink/ink819.xml"/><Relationship Id="rId158" Type="http://schemas.openxmlformats.org/officeDocument/2006/relationships/image" Target="../media/image216.png"/><Relationship Id="rId726" Type="http://schemas.openxmlformats.org/officeDocument/2006/relationships/customXml" Target="../ink/ink924.xml"/><Relationship Id="rId933" Type="http://schemas.openxmlformats.org/officeDocument/2006/relationships/image" Target="../media/image598.png"/><Relationship Id="rId62" Type="http://schemas.openxmlformats.org/officeDocument/2006/relationships/image" Target="../media/image168.png"/><Relationship Id="rId365" Type="http://schemas.openxmlformats.org/officeDocument/2006/relationships/image" Target="../media/image318.png"/><Relationship Id="rId572" Type="http://schemas.openxmlformats.org/officeDocument/2006/relationships/image" Target="../media/image418.png"/><Relationship Id="rId225" Type="http://schemas.openxmlformats.org/officeDocument/2006/relationships/image" Target="../media/image249.png"/><Relationship Id="rId432" Type="http://schemas.openxmlformats.org/officeDocument/2006/relationships/image" Target="../media/image350.png"/><Relationship Id="rId877" Type="http://schemas.openxmlformats.org/officeDocument/2006/relationships/image" Target="../media/image570.png"/><Relationship Id="rId737" Type="http://schemas.openxmlformats.org/officeDocument/2006/relationships/image" Target="../media/image500.png"/><Relationship Id="rId944" Type="http://schemas.openxmlformats.org/officeDocument/2006/relationships/customXml" Target="../ink/ink1033.xml"/><Relationship Id="rId73" Type="http://schemas.openxmlformats.org/officeDocument/2006/relationships/customXml" Target="../ink/ink592.xml"/><Relationship Id="rId169" Type="http://schemas.openxmlformats.org/officeDocument/2006/relationships/customXml" Target="../ink/ink640.xml"/><Relationship Id="rId376" Type="http://schemas.openxmlformats.org/officeDocument/2006/relationships/image" Target="../media/image323.png"/><Relationship Id="rId583" Type="http://schemas.openxmlformats.org/officeDocument/2006/relationships/customXml" Target="../ink/ink852.xml"/><Relationship Id="rId790" Type="http://schemas.openxmlformats.org/officeDocument/2006/relationships/customXml" Target="../ink/ink956.xml"/><Relationship Id="rId804" Type="http://schemas.openxmlformats.org/officeDocument/2006/relationships/customXml" Target="../ink/ink963.xml"/><Relationship Id="rId4" Type="http://schemas.openxmlformats.org/officeDocument/2006/relationships/customXml" Target="../ink/ink557.xml"/><Relationship Id="rId236" Type="http://schemas.openxmlformats.org/officeDocument/2006/relationships/customXml" Target="../ink/ink674.xml"/><Relationship Id="rId443" Type="http://schemas.openxmlformats.org/officeDocument/2006/relationships/customXml" Target="../ink/ink780.xml"/><Relationship Id="rId650" Type="http://schemas.openxmlformats.org/officeDocument/2006/relationships/customXml" Target="../ink/ink886.xml"/><Relationship Id="rId888" Type="http://schemas.openxmlformats.org/officeDocument/2006/relationships/customXml" Target="../ink/ink1005.xml"/><Relationship Id="rId303" Type="http://schemas.openxmlformats.org/officeDocument/2006/relationships/customXml" Target="../ink/ink708.xml"/><Relationship Id="rId748" Type="http://schemas.openxmlformats.org/officeDocument/2006/relationships/customXml" Target="../ink/ink935.xml"/><Relationship Id="rId955" Type="http://schemas.openxmlformats.org/officeDocument/2006/relationships/image" Target="../media/image609.png"/><Relationship Id="rId84" Type="http://schemas.openxmlformats.org/officeDocument/2006/relationships/image" Target="../media/image179.png"/><Relationship Id="rId387" Type="http://schemas.openxmlformats.org/officeDocument/2006/relationships/image" Target="../media/image328.png"/><Relationship Id="rId510" Type="http://schemas.openxmlformats.org/officeDocument/2006/relationships/image" Target="../media/image388.png"/><Relationship Id="rId594" Type="http://schemas.openxmlformats.org/officeDocument/2006/relationships/customXml" Target="../ink/ink858.xml"/><Relationship Id="rId608" Type="http://schemas.openxmlformats.org/officeDocument/2006/relationships/customXml" Target="../ink/ink865.xml"/><Relationship Id="rId815" Type="http://schemas.openxmlformats.org/officeDocument/2006/relationships/image" Target="../media/image539.png"/><Relationship Id="rId247" Type="http://schemas.openxmlformats.org/officeDocument/2006/relationships/image" Target="../media/image260.png"/><Relationship Id="rId899" Type="http://schemas.openxmlformats.org/officeDocument/2006/relationships/image" Target="../media/image581.png"/><Relationship Id="rId107" Type="http://schemas.openxmlformats.org/officeDocument/2006/relationships/customXml" Target="../ink/ink609.xml"/><Relationship Id="rId454" Type="http://schemas.openxmlformats.org/officeDocument/2006/relationships/image" Target="../media/image361.png"/><Relationship Id="rId661" Type="http://schemas.openxmlformats.org/officeDocument/2006/relationships/image" Target="../media/image462.png"/><Relationship Id="rId759" Type="http://schemas.openxmlformats.org/officeDocument/2006/relationships/image" Target="../media/image511.png"/><Relationship Id="rId11" Type="http://schemas.openxmlformats.org/officeDocument/2006/relationships/image" Target="../media/image143.png"/><Relationship Id="rId314" Type="http://schemas.openxmlformats.org/officeDocument/2006/relationships/image" Target="../media/image293.png"/><Relationship Id="rId398" Type="http://schemas.openxmlformats.org/officeDocument/2006/relationships/customXml" Target="../ink/ink757.xml"/><Relationship Id="rId521" Type="http://schemas.openxmlformats.org/officeDocument/2006/relationships/customXml" Target="../ink/ink820.xml"/><Relationship Id="rId619" Type="http://schemas.openxmlformats.org/officeDocument/2006/relationships/image" Target="../media/image441.png"/><Relationship Id="rId95" Type="http://schemas.openxmlformats.org/officeDocument/2006/relationships/customXml" Target="../ink/ink603.xml"/><Relationship Id="rId160" Type="http://schemas.openxmlformats.org/officeDocument/2006/relationships/image" Target="../media/image217.png"/><Relationship Id="rId826" Type="http://schemas.openxmlformats.org/officeDocument/2006/relationships/customXml" Target="../ink/ink974.xml"/><Relationship Id="rId258" Type="http://schemas.openxmlformats.org/officeDocument/2006/relationships/customXml" Target="../ink/ink685.xml"/><Relationship Id="rId465" Type="http://schemas.openxmlformats.org/officeDocument/2006/relationships/customXml" Target="../ink/ink791.xml"/><Relationship Id="rId672" Type="http://schemas.openxmlformats.org/officeDocument/2006/relationships/customXml" Target="../ink/ink897.xml"/><Relationship Id="rId22" Type="http://schemas.openxmlformats.org/officeDocument/2006/relationships/customXml" Target="../ink/ink566.xml"/><Relationship Id="rId118" Type="http://schemas.openxmlformats.org/officeDocument/2006/relationships/image" Target="../media/image196.png"/><Relationship Id="rId325" Type="http://schemas.openxmlformats.org/officeDocument/2006/relationships/customXml" Target="../ink/ink719.xml"/><Relationship Id="rId532" Type="http://schemas.openxmlformats.org/officeDocument/2006/relationships/image" Target="../media/image399.png"/><Relationship Id="rId171" Type="http://schemas.openxmlformats.org/officeDocument/2006/relationships/customXml" Target="../ink/ink641.xml"/><Relationship Id="rId837" Type="http://schemas.openxmlformats.org/officeDocument/2006/relationships/image" Target="../media/image550.png"/><Relationship Id="rId269" Type="http://schemas.openxmlformats.org/officeDocument/2006/relationships/customXml" Target="../ink/ink691.xml"/><Relationship Id="rId476" Type="http://schemas.openxmlformats.org/officeDocument/2006/relationships/customXml" Target="../ink/ink797.xml"/><Relationship Id="rId683" Type="http://schemas.openxmlformats.org/officeDocument/2006/relationships/image" Target="../media/image473.png"/><Relationship Id="rId890" Type="http://schemas.openxmlformats.org/officeDocument/2006/relationships/customXml" Target="../ink/ink1006.xml"/><Relationship Id="rId904" Type="http://schemas.openxmlformats.org/officeDocument/2006/relationships/customXml" Target="../ink/ink1013.xml"/><Relationship Id="rId33" Type="http://schemas.openxmlformats.org/officeDocument/2006/relationships/image" Target="../media/image154.png"/><Relationship Id="rId129" Type="http://schemas.openxmlformats.org/officeDocument/2006/relationships/customXml" Target="../ink/ink620.xml"/><Relationship Id="rId336" Type="http://schemas.openxmlformats.org/officeDocument/2006/relationships/image" Target="../media/image304.png"/><Relationship Id="rId543" Type="http://schemas.openxmlformats.org/officeDocument/2006/relationships/customXml" Target="../ink/ink832.xml"/><Relationship Id="rId182" Type="http://schemas.openxmlformats.org/officeDocument/2006/relationships/customXml" Target="../ink/ink647.xml"/><Relationship Id="rId403" Type="http://schemas.openxmlformats.org/officeDocument/2006/relationships/image" Target="../media/image336.png"/><Relationship Id="rId750" Type="http://schemas.openxmlformats.org/officeDocument/2006/relationships/customXml" Target="../ink/ink936.xml"/><Relationship Id="rId848" Type="http://schemas.openxmlformats.org/officeDocument/2006/relationships/customXml" Target="../ink/ink985.xml"/><Relationship Id="rId487" Type="http://schemas.openxmlformats.org/officeDocument/2006/relationships/customXml" Target="../ink/ink803.xml"/><Relationship Id="rId610" Type="http://schemas.openxmlformats.org/officeDocument/2006/relationships/customXml" Target="../ink/ink866.xml"/><Relationship Id="rId694" Type="http://schemas.openxmlformats.org/officeDocument/2006/relationships/customXml" Target="../ink/ink908.xml"/><Relationship Id="rId708" Type="http://schemas.openxmlformats.org/officeDocument/2006/relationships/customXml" Target="../ink/ink915.xml"/><Relationship Id="rId915" Type="http://schemas.openxmlformats.org/officeDocument/2006/relationships/image" Target="../media/image589.png"/><Relationship Id="rId347" Type="http://schemas.openxmlformats.org/officeDocument/2006/relationships/customXml" Target="../ink/ink730.xml"/><Relationship Id="rId44" Type="http://schemas.openxmlformats.org/officeDocument/2006/relationships/customXml" Target="../ink/ink577.xml"/><Relationship Id="rId554" Type="http://schemas.openxmlformats.org/officeDocument/2006/relationships/image" Target="../media/image409.png"/><Relationship Id="rId761" Type="http://schemas.openxmlformats.org/officeDocument/2006/relationships/image" Target="../media/image512.png"/><Relationship Id="rId859" Type="http://schemas.openxmlformats.org/officeDocument/2006/relationships/image" Target="../media/image561.png"/><Relationship Id="rId193" Type="http://schemas.openxmlformats.org/officeDocument/2006/relationships/image" Target="../media/image233.png"/><Relationship Id="rId207" Type="http://schemas.openxmlformats.org/officeDocument/2006/relationships/image" Target="../media/image240.png"/><Relationship Id="rId414" Type="http://schemas.openxmlformats.org/officeDocument/2006/relationships/image" Target="../media/image341.png"/><Relationship Id="rId498" Type="http://schemas.openxmlformats.org/officeDocument/2006/relationships/image" Target="../media/image382.png"/><Relationship Id="rId621" Type="http://schemas.openxmlformats.org/officeDocument/2006/relationships/image" Target="../media/image442.png"/><Relationship Id="rId260" Type="http://schemas.openxmlformats.org/officeDocument/2006/relationships/customXml" Target="../ink/ink686.xml"/><Relationship Id="rId719" Type="http://schemas.openxmlformats.org/officeDocument/2006/relationships/image" Target="../media/image491.png"/><Relationship Id="rId926" Type="http://schemas.openxmlformats.org/officeDocument/2006/relationships/customXml" Target="../ink/ink1024.xml"/><Relationship Id="rId55" Type="http://schemas.openxmlformats.org/officeDocument/2006/relationships/customXml" Target="../ink/ink583.xml"/><Relationship Id="rId120" Type="http://schemas.openxmlformats.org/officeDocument/2006/relationships/image" Target="../media/image197.png"/><Relationship Id="rId358" Type="http://schemas.openxmlformats.org/officeDocument/2006/relationships/customXml" Target="../ink/ink736.xml"/><Relationship Id="rId565" Type="http://schemas.openxmlformats.org/officeDocument/2006/relationships/customXml" Target="../ink/ink843.xml"/><Relationship Id="rId772" Type="http://schemas.openxmlformats.org/officeDocument/2006/relationships/customXml" Target="../ink/ink947.xml"/><Relationship Id="rId218" Type="http://schemas.openxmlformats.org/officeDocument/2006/relationships/customXml" Target="../ink/ink665.xml"/><Relationship Id="rId425" Type="http://schemas.openxmlformats.org/officeDocument/2006/relationships/customXml" Target="../ink/ink771.xml"/><Relationship Id="rId632" Type="http://schemas.openxmlformats.org/officeDocument/2006/relationships/customXml" Target="../ink/ink877.xml"/><Relationship Id="rId271" Type="http://schemas.openxmlformats.org/officeDocument/2006/relationships/customXml" Target="../ink/ink692.xml"/><Relationship Id="rId937" Type="http://schemas.openxmlformats.org/officeDocument/2006/relationships/image" Target="../media/image600.png"/><Relationship Id="rId66" Type="http://schemas.openxmlformats.org/officeDocument/2006/relationships/image" Target="../media/image170.png"/><Relationship Id="rId131" Type="http://schemas.openxmlformats.org/officeDocument/2006/relationships/customXml" Target="../ink/ink621.xml"/><Relationship Id="rId369" Type="http://schemas.openxmlformats.org/officeDocument/2006/relationships/customXml" Target="../ink/ink742.xml"/><Relationship Id="rId576" Type="http://schemas.openxmlformats.org/officeDocument/2006/relationships/image" Target="../media/image420.png"/><Relationship Id="rId783" Type="http://schemas.openxmlformats.org/officeDocument/2006/relationships/image" Target="../media/image523.png"/><Relationship Id="rId229" Type="http://schemas.openxmlformats.org/officeDocument/2006/relationships/image" Target="../media/image251.png"/><Relationship Id="rId436" Type="http://schemas.openxmlformats.org/officeDocument/2006/relationships/image" Target="../media/image352.png"/><Relationship Id="rId643" Type="http://schemas.openxmlformats.org/officeDocument/2006/relationships/image" Target="../media/image453.png"/><Relationship Id="rId850" Type="http://schemas.openxmlformats.org/officeDocument/2006/relationships/customXml" Target="../ink/ink986.xml"/><Relationship Id="rId948" Type="http://schemas.openxmlformats.org/officeDocument/2006/relationships/customXml" Target="../ink/ink1035.xml"/><Relationship Id="rId77" Type="http://schemas.openxmlformats.org/officeDocument/2006/relationships/customXml" Target="../ink/ink594.xml"/><Relationship Id="rId282" Type="http://schemas.openxmlformats.org/officeDocument/2006/relationships/image" Target="../media/image277.png"/><Relationship Id="rId503" Type="http://schemas.openxmlformats.org/officeDocument/2006/relationships/customXml" Target="../ink/ink811.xml"/><Relationship Id="rId587" Type="http://schemas.openxmlformats.org/officeDocument/2006/relationships/customXml" Target="../ink/ink854.xml"/><Relationship Id="rId710" Type="http://schemas.openxmlformats.org/officeDocument/2006/relationships/customXml" Target="../ink/ink916.xml"/><Relationship Id="rId808" Type="http://schemas.openxmlformats.org/officeDocument/2006/relationships/customXml" Target="../ink/ink965.xml"/><Relationship Id="rId8" Type="http://schemas.openxmlformats.org/officeDocument/2006/relationships/customXml" Target="../ink/ink559.xml"/><Relationship Id="rId142" Type="http://schemas.openxmlformats.org/officeDocument/2006/relationships/image" Target="../media/image208.png"/><Relationship Id="rId447" Type="http://schemas.openxmlformats.org/officeDocument/2006/relationships/customXml" Target="../ink/ink782.xml"/><Relationship Id="rId794" Type="http://schemas.openxmlformats.org/officeDocument/2006/relationships/customXml" Target="../ink/ink958.xml"/><Relationship Id="rId654" Type="http://schemas.openxmlformats.org/officeDocument/2006/relationships/customXml" Target="../ink/ink888.xml"/><Relationship Id="rId861" Type="http://schemas.openxmlformats.org/officeDocument/2006/relationships/image" Target="../media/image562.png"/><Relationship Id="rId293" Type="http://schemas.openxmlformats.org/officeDocument/2006/relationships/customXml" Target="../ink/ink703.xml"/><Relationship Id="rId307" Type="http://schemas.openxmlformats.org/officeDocument/2006/relationships/customXml" Target="../ink/ink710.xml"/><Relationship Id="rId514" Type="http://schemas.openxmlformats.org/officeDocument/2006/relationships/image" Target="../media/image390.png"/><Relationship Id="rId721" Type="http://schemas.openxmlformats.org/officeDocument/2006/relationships/image" Target="../media/image492.png"/><Relationship Id="rId88" Type="http://schemas.openxmlformats.org/officeDocument/2006/relationships/image" Target="../media/image181.png"/><Relationship Id="rId153" Type="http://schemas.openxmlformats.org/officeDocument/2006/relationships/customXml" Target="../ink/ink632.xml"/><Relationship Id="rId360" Type="http://schemas.openxmlformats.org/officeDocument/2006/relationships/customXml" Target="../ink/ink737.xml"/><Relationship Id="rId598" Type="http://schemas.openxmlformats.org/officeDocument/2006/relationships/customXml" Target="../ink/ink860.xml"/><Relationship Id="rId819" Type="http://schemas.openxmlformats.org/officeDocument/2006/relationships/image" Target="../media/image541.png"/><Relationship Id="rId220" Type="http://schemas.openxmlformats.org/officeDocument/2006/relationships/customXml" Target="../ink/ink666.xml"/><Relationship Id="rId458" Type="http://schemas.openxmlformats.org/officeDocument/2006/relationships/image" Target="../media/image363.png"/><Relationship Id="rId665" Type="http://schemas.openxmlformats.org/officeDocument/2006/relationships/image" Target="../media/image464.png"/><Relationship Id="rId872" Type="http://schemas.openxmlformats.org/officeDocument/2006/relationships/customXml" Target="../ink/ink997.xml"/><Relationship Id="rId15" Type="http://schemas.openxmlformats.org/officeDocument/2006/relationships/image" Target="../media/image145.png"/><Relationship Id="rId318" Type="http://schemas.openxmlformats.org/officeDocument/2006/relationships/image" Target="../media/image295.png"/><Relationship Id="rId525" Type="http://schemas.openxmlformats.org/officeDocument/2006/relationships/customXml" Target="../ink/ink822.xml"/><Relationship Id="rId732" Type="http://schemas.openxmlformats.org/officeDocument/2006/relationships/customXml" Target="../ink/ink927.xml"/><Relationship Id="rId99" Type="http://schemas.openxmlformats.org/officeDocument/2006/relationships/customXml" Target="../ink/ink605.xml"/><Relationship Id="rId164" Type="http://schemas.openxmlformats.org/officeDocument/2006/relationships/image" Target="../media/image219.png"/><Relationship Id="rId371" Type="http://schemas.openxmlformats.org/officeDocument/2006/relationships/customXml" Target="../ink/ink743.xml"/><Relationship Id="rId469" Type="http://schemas.openxmlformats.org/officeDocument/2006/relationships/customXml" Target="../ink/ink793.xml"/><Relationship Id="rId676" Type="http://schemas.openxmlformats.org/officeDocument/2006/relationships/customXml" Target="../ink/ink899.xml"/><Relationship Id="rId883" Type="http://schemas.openxmlformats.org/officeDocument/2006/relationships/image" Target="../media/image573.png"/><Relationship Id="rId26" Type="http://schemas.openxmlformats.org/officeDocument/2006/relationships/customXml" Target="../ink/ink568.xml"/><Relationship Id="rId231" Type="http://schemas.openxmlformats.org/officeDocument/2006/relationships/image" Target="../media/image252.png"/><Relationship Id="rId329" Type="http://schemas.openxmlformats.org/officeDocument/2006/relationships/customXml" Target="../ink/ink721.xml"/><Relationship Id="rId536" Type="http://schemas.openxmlformats.org/officeDocument/2006/relationships/customXml" Target="../ink/ink828.xml"/><Relationship Id="rId175" Type="http://schemas.openxmlformats.org/officeDocument/2006/relationships/customXml" Target="../ink/ink643.xml"/><Relationship Id="rId743" Type="http://schemas.openxmlformats.org/officeDocument/2006/relationships/image" Target="../media/image503.png"/><Relationship Id="rId950" Type="http://schemas.openxmlformats.org/officeDocument/2006/relationships/customXml" Target="../ink/ink1036.xml"/><Relationship Id="rId382" Type="http://schemas.openxmlformats.org/officeDocument/2006/relationships/image" Target="../media/image326.png"/><Relationship Id="rId603" Type="http://schemas.openxmlformats.org/officeDocument/2006/relationships/image" Target="../media/image433.png"/><Relationship Id="rId687" Type="http://schemas.openxmlformats.org/officeDocument/2006/relationships/image" Target="../media/image475.png"/><Relationship Id="rId810" Type="http://schemas.openxmlformats.org/officeDocument/2006/relationships/customXml" Target="../ink/ink966.xml"/><Relationship Id="rId908" Type="http://schemas.openxmlformats.org/officeDocument/2006/relationships/customXml" Target="../ink/ink1015.xml"/><Relationship Id="rId242" Type="http://schemas.openxmlformats.org/officeDocument/2006/relationships/customXml" Target="../ink/ink677.xml"/><Relationship Id="rId894" Type="http://schemas.openxmlformats.org/officeDocument/2006/relationships/customXml" Target="../ink/ink1008.xml"/><Relationship Id="rId37" Type="http://schemas.openxmlformats.org/officeDocument/2006/relationships/image" Target="../media/image156.png"/><Relationship Id="rId102" Type="http://schemas.openxmlformats.org/officeDocument/2006/relationships/image" Target="../media/image188.png"/><Relationship Id="rId547" Type="http://schemas.openxmlformats.org/officeDocument/2006/relationships/customXml" Target="../ink/ink834.xml"/><Relationship Id="rId754" Type="http://schemas.openxmlformats.org/officeDocument/2006/relationships/customXml" Target="../ink/ink938.xml"/><Relationship Id="rId90" Type="http://schemas.openxmlformats.org/officeDocument/2006/relationships/image" Target="../media/image182.png"/><Relationship Id="rId186" Type="http://schemas.openxmlformats.org/officeDocument/2006/relationships/customXml" Target="../ink/ink649.xml"/><Relationship Id="rId393" Type="http://schemas.openxmlformats.org/officeDocument/2006/relationships/image" Target="../media/image331.png"/><Relationship Id="rId407" Type="http://schemas.openxmlformats.org/officeDocument/2006/relationships/image" Target="../media/image338.png"/><Relationship Id="rId614" Type="http://schemas.openxmlformats.org/officeDocument/2006/relationships/customXml" Target="../ink/ink868.xml"/><Relationship Id="rId821" Type="http://schemas.openxmlformats.org/officeDocument/2006/relationships/image" Target="../media/image542.png"/><Relationship Id="rId253" Type="http://schemas.openxmlformats.org/officeDocument/2006/relationships/image" Target="../media/image263.png"/><Relationship Id="rId460" Type="http://schemas.openxmlformats.org/officeDocument/2006/relationships/image" Target="../media/image364.png"/><Relationship Id="rId698" Type="http://schemas.openxmlformats.org/officeDocument/2006/relationships/customXml" Target="../ink/ink910.xml"/><Relationship Id="rId919" Type="http://schemas.openxmlformats.org/officeDocument/2006/relationships/image" Target="../media/image591.png"/><Relationship Id="rId48" Type="http://schemas.openxmlformats.org/officeDocument/2006/relationships/customXml" Target="../ink/ink579.xml"/><Relationship Id="rId113" Type="http://schemas.openxmlformats.org/officeDocument/2006/relationships/customXml" Target="../ink/ink612.xml"/><Relationship Id="rId320" Type="http://schemas.openxmlformats.org/officeDocument/2006/relationships/image" Target="../media/image296.png"/><Relationship Id="rId558" Type="http://schemas.openxmlformats.org/officeDocument/2006/relationships/image" Target="../media/image411.png"/><Relationship Id="rId765" Type="http://schemas.openxmlformats.org/officeDocument/2006/relationships/image" Target="../media/image514.png"/><Relationship Id="rId197" Type="http://schemas.openxmlformats.org/officeDocument/2006/relationships/image" Target="../media/image235.png"/><Relationship Id="rId418" Type="http://schemas.openxmlformats.org/officeDocument/2006/relationships/image" Target="../media/image343.png"/><Relationship Id="rId625" Type="http://schemas.openxmlformats.org/officeDocument/2006/relationships/image" Target="../media/image444.png"/><Relationship Id="rId832" Type="http://schemas.openxmlformats.org/officeDocument/2006/relationships/customXml" Target="../ink/ink977.xml"/><Relationship Id="rId264" Type="http://schemas.openxmlformats.org/officeDocument/2006/relationships/customXml" Target="../ink/ink688.xml"/><Relationship Id="rId471" Type="http://schemas.openxmlformats.org/officeDocument/2006/relationships/image" Target="../media/image369.png"/><Relationship Id="rId59" Type="http://schemas.openxmlformats.org/officeDocument/2006/relationships/customXml" Target="../ink/ink585.xml"/><Relationship Id="rId124" Type="http://schemas.openxmlformats.org/officeDocument/2006/relationships/image" Target="../media/image199.png"/><Relationship Id="rId569" Type="http://schemas.openxmlformats.org/officeDocument/2006/relationships/customXml" Target="../ink/ink845.xml"/><Relationship Id="rId776" Type="http://schemas.openxmlformats.org/officeDocument/2006/relationships/customXml" Target="../ink/ink949.xml"/><Relationship Id="rId331" Type="http://schemas.openxmlformats.org/officeDocument/2006/relationships/customXml" Target="../ink/ink722.xml"/><Relationship Id="rId429" Type="http://schemas.openxmlformats.org/officeDocument/2006/relationships/customXml" Target="../ink/ink773.xml"/><Relationship Id="rId636" Type="http://schemas.openxmlformats.org/officeDocument/2006/relationships/customXml" Target="../ink/ink879.xml"/><Relationship Id="rId843" Type="http://schemas.openxmlformats.org/officeDocument/2006/relationships/image" Target="../media/image553.png"/><Relationship Id="rId275" Type="http://schemas.openxmlformats.org/officeDocument/2006/relationships/customXml" Target="../ink/ink694.xml"/><Relationship Id="rId482" Type="http://schemas.openxmlformats.org/officeDocument/2006/relationships/customXml" Target="../ink/ink800.xml"/><Relationship Id="rId703" Type="http://schemas.openxmlformats.org/officeDocument/2006/relationships/image" Target="../media/image483.png"/><Relationship Id="rId910" Type="http://schemas.openxmlformats.org/officeDocument/2006/relationships/customXml" Target="../ink/ink1016.xml"/><Relationship Id="rId135" Type="http://schemas.openxmlformats.org/officeDocument/2006/relationships/customXml" Target="../ink/ink623.xml"/><Relationship Id="rId342" Type="http://schemas.openxmlformats.org/officeDocument/2006/relationships/image" Target="../media/image307.png"/><Relationship Id="rId787" Type="http://schemas.openxmlformats.org/officeDocument/2006/relationships/image" Target="../media/image525.png"/></Relationships>
</file>

<file path=ppt/slides/_rels/slide14.xml.rels><?xml version="1.0" encoding="UTF-8" standalone="yes"?>
<Relationships xmlns="http://schemas.openxmlformats.org/package/2006/relationships"><Relationship Id="rId117" Type="http://schemas.openxmlformats.org/officeDocument/2006/relationships/customXml" Target="../ink/ink1097.xml"/><Relationship Id="rId671" Type="http://schemas.openxmlformats.org/officeDocument/2006/relationships/image" Target="../media/image940.png"/><Relationship Id="rId769" Type="http://schemas.openxmlformats.org/officeDocument/2006/relationships/image" Target="../media/image988.png"/><Relationship Id="rId21" Type="http://schemas.openxmlformats.org/officeDocument/2006/relationships/image" Target="../media/image619.png"/><Relationship Id="rId324" Type="http://schemas.openxmlformats.org/officeDocument/2006/relationships/image" Target="../media/image769.png"/><Relationship Id="rId531" Type="http://schemas.openxmlformats.org/officeDocument/2006/relationships/customXml" Target="../ink/ink1305.xml"/><Relationship Id="rId629" Type="http://schemas.openxmlformats.org/officeDocument/2006/relationships/customXml" Target="../ink/ink1355.xml"/><Relationship Id="rId170" Type="http://schemas.openxmlformats.org/officeDocument/2006/relationships/image" Target="../media/image692.png"/><Relationship Id="rId268" Type="http://schemas.openxmlformats.org/officeDocument/2006/relationships/image" Target="../media/image741.png"/><Relationship Id="rId475" Type="http://schemas.openxmlformats.org/officeDocument/2006/relationships/image" Target="../media/image844.png"/><Relationship Id="rId682" Type="http://schemas.openxmlformats.org/officeDocument/2006/relationships/customXml" Target="../ink/ink1382.xml"/><Relationship Id="rId32" Type="http://schemas.openxmlformats.org/officeDocument/2006/relationships/image" Target="../media/image623.png"/><Relationship Id="rId128" Type="http://schemas.openxmlformats.org/officeDocument/2006/relationships/image" Target="../media/image671.png"/><Relationship Id="rId335" Type="http://schemas.openxmlformats.org/officeDocument/2006/relationships/customXml" Target="../ink/ink1206.xml"/><Relationship Id="rId542" Type="http://schemas.openxmlformats.org/officeDocument/2006/relationships/image" Target="../media/image877.png"/><Relationship Id="rId181" Type="http://schemas.openxmlformats.org/officeDocument/2006/relationships/customXml" Target="../ink/ink1129.xml"/><Relationship Id="rId402" Type="http://schemas.openxmlformats.org/officeDocument/2006/relationships/customXml" Target="../ink/ink1240.xml"/><Relationship Id="rId279" Type="http://schemas.openxmlformats.org/officeDocument/2006/relationships/customXml" Target="../ink/ink1178.xml"/><Relationship Id="rId486" Type="http://schemas.openxmlformats.org/officeDocument/2006/relationships/customXml" Target="../ink/ink1282.xml"/><Relationship Id="rId693" Type="http://schemas.openxmlformats.org/officeDocument/2006/relationships/image" Target="../media/image951.png"/><Relationship Id="rId707" Type="http://schemas.openxmlformats.org/officeDocument/2006/relationships/image" Target="../media/image958.png"/><Relationship Id="rId43" Type="http://schemas.openxmlformats.org/officeDocument/2006/relationships/customXml" Target="../ink/ink1060.xml"/><Relationship Id="rId139" Type="http://schemas.openxmlformats.org/officeDocument/2006/relationships/customXml" Target="../ink/ink1108.xml"/><Relationship Id="rId346" Type="http://schemas.openxmlformats.org/officeDocument/2006/relationships/image" Target="../media/image780.png"/><Relationship Id="rId553" Type="http://schemas.openxmlformats.org/officeDocument/2006/relationships/customXml" Target="../ink/ink1316.xml"/><Relationship Id="rId760" Type="http://schemas.openxmlformats.org/officeDocument/2006/relationships/customXml" Target="../ink/ink1421.xml"/><Relationship Id="rId192" Type="http://schemas.openxmlformats.org/officeDocument/2006/relationships/image" Target="../media/image703.png"/><Relationship Id="rId206" Type="http://schemas.openxmlformats.org/officeDocument/2006/relationships/image" Target="../media/image710.png"/><Relationship Id="rId413" Type="http://schemas.openxmlformats.org/officeDocument/2006/relationships/image" Target="../media/image813.png"/><Relationship Id="rId497" Type="http://schemas.openxmlformats.org/officeDocument/2006/relationships/customXml" Target="../ink/ink1288.xml"/><Relationship Id="rId620" Type="http://schemas.openxmlformats.org/officeDocument/2006/relationships/customXml" Target="../ink/ink1350.xml"/><Relationship Id="rId718" Type="http://schemas.openxmlformats.org/officeDocument/2006/relationships/customXml" Target="../ink/ink1400.xml"/><Relationship Id="rId357" Type="http://schemas.openxmlformats.org/officeDocument/2006/relationships/image" Target="../media/image785.png"/><Relationship Id="rId54" Type="http://schemas.openxmlformats.org/officeDocument/2006/relationships/image" Target="../media/image634.png"/><Relationship Id="rId217" Type="http://schemas.openxmlformats.org/officeDocument/2006/relationships/customXml" Target="../ink/ink1147.xml"/><Relationship Id="rId564" Type="http://schemas.openxmlformats.org/officeDocument/2006/relationships/image" Target="../media/image888.png"/><Relationship Id="rId771" Type="http://schemas.openxmlformats.org/officeDocument/2006/relationships/image" Target="../media/image989.png"/><Relationship Id="rId424" Type="http://schemas.openxmlformats.org/officeDocument/2006/relationships/customXml" Target="../ink/ink1251.xml"/><Relationship Id="rId631" Type="http://schemas.openxmlformats.org/officeDocument/2006/relationships/customXml" Target="../ink/ink1356.xml"/><Relationship Id="rId729" Type="http://schemas.openxmlformats.org/officeDocument/2006/relationships/image" Target="../media/image969.png"/><Relationship Id="rId270" Type="http://schemas.openxmlformats.org/officeDocument/2006/relationships/image" Target="../media/image742.png"/><Relationship Id="rId65" Type="http://schemas.openxmlformats.org/officeDocument/2006/relationships/customXml" Target="../ink/ink1071.xml"/><Relationship Id="rId130" Type="http://schemas.openxmlformats.org/officeDocument/2006/relationships/image" Target="../media/image672.png"/><Relationship Id="rId368" Type="http://schemas.openxmlformats.org/officeDocument/2006/relationships/customXml" Target="../ink/ink1223.xml"/><Relationship Id="rId575" Type="http://schemas.openxmlformats.org/officeDocument/2006/relationships/image" Target="../media/image893.png"/><Relationship Id="rId782" Type="http://schemas.openxmlformats.org/officeDocument/2006/relationships/customXml" Target="../ink/ink1432.xml"/><Relationship Id="rId228" Type="http://schemas.openxmlformats.org/officeDocument/2006/relationships/image" Target="../media/image721.png"/><Relationship Id="rId435" Type="http://schemas.openxmlformats.org/officeDocument/2006/relationships/image" Target="../media/image824.png"/><Relationship Id="rId642" Type="http://schemas.openxmlformats.org/officeDocument/2006/relationships/customXml" Target="../ink/ink1362.xml"/><Relationship Id="rId281" Type="http://schemas.openxmlformats.org/officeDocument/2006/relationships/customXml" Target="../ink/ink1179.xml"/><Relationship Id="rId502" Type="http://schemas.openxmlformats.org/officeDocument/2006/relationships/image" Target="../media/image857.png"/><Relationship Id="rId76" Type="http://schemas.openxmlformats.org/officeDocument/2006/relationships/image" Target="../media/image645.png"/><Relationship Id="rId141" Type="http://schemas.openxmlformats.org/officeDocument/2006/relationships/customXml" Target="../ink/ink1109.xml"/><Relationship Id="rId379" Type="http://schemas.openxmlformats.org/officeDocument/2006/relationships/image" Target="../media/image796.png"/><Relationship Id="rId586" Type="http://schemas.openxmlformats.org/officeDocument/2006/relationships/customXml" Target="../ink/ink1333.xml"/><Relationship Id="rId793" Type="http://schemas.openxmlformats.org/officeDocument/2006/relationships/image" Target="../media/image1000.png"/><Relationship Id="rId807" Type="http://schemas.openxmlformats.org/officeDocument/2006/relationships/image" Target="../media/image1007.png"/><Relationship Id="rId7" Type="http://schemas.openxmlformats.org/officeDocument/2006/relationships/image" Target="../media/image612.png"/><Relationship Id="rId239" Type="http://schemas.openxmlformats.org/officeDocument/2006/relationships/customXml" Target="../ink/ink1158.xml"/><Relationship Id="rId446" Type="http://schemas.openxmlformats.org/officeDocument/2006/relationships/customXml" Target="../ink/ink1262.xml"/><Relationship Id="rId653" Type="http://schemas.openxmlformats.org/officeDocument/2006/relationships/image" Target="../media/image931.png"/><Relationship Id="rId292" Type="http://schemas.openxmlformats.org/officeDocument/2006/relationships/image" Target="../media/image753.png"/><Relationship Id="rId306" Type="http://schemas.openxmlformats.org/officeDocument/2006/relationships/image" Target="../media/image760.png"/><Relationship Id="rId87" Type="http://schemas.openxmlformats.org/officeDocument/2006/relationships/customXml" Target="../ink/ink1082.xml"/><Relationship Id="rId513" Type="http://schemas.openxmlformats.org/officeDocument/2006/relationships/customXml" Target="../ink/ink1296.xml"/><Relationship Id="rId597" Type="http://schemas.openxmlformats.org/officeDocument/2006/relationships/image" Target="../media/image904.png"/><Relationship Id="rId720" Type="http://schemas.openxmlformats.org/officeDocument/2006/relationships/customXml" Target="../ink/ink1401.xml"/><Relationship Id="rId818" Type="http://schemas.openxmlformats.org/officeDocument/2006/relationships/customXml" Target="../ink/ink1450.xml"/><Relationship Id="rId152" Type="http://schemas.openxmlformats.org/officeDocument/2006/relationships/image" Target="../media/image683.png"/><Relationship Id="rId457" Type="http://schemas.openxmlformats.org/officeDocument/2006/relationships/image" Target="../media/image835.png"/><Relationship Id="rId664" Type="http://schemas.openxmlformats.org/officeDocument/2006/relationships/customXml" Target="../ink/ink1373.xml"/><Relationship Id="rId14" Type="http://schemas.openxmlformats.org/officeDocument/2006/relationships/customXml" Target="../ink/ink1045.xml"/><Relationship Id="rId317" Type="http://schemas.openxmlformats.org/officeDocument/2006/relationships/customXml" Target="../ink/ink1197.xml"/><Relationship Id="rId524" Type="http://schemas.openxmlformats.org/officeDocument/2006/relationships/image" Target="../media/image868.png"/><Relationship Id="rId731" Type="http://schemas.openxmlformats.org/officeDocument/2006/relationships/image" Target="../media/image970.png"/><Relationship Id="rId98" Type="http://schemas.openxmlformats.org/officeDocument/2006/relationships/image" Target="../media/image656.png"/><Relationship Id="rId163" Type="http://schemas.openxmlformats.org/officeDocument/2006/relationships/customXml" Target="../ink/ink1120.xml"/><Relationship Id="rId370" Type="http://schemas.openxmlformats.org/officeDocument/2006/relationships/customXml" Target="../ink/ink1224.xml"/><Relationship Id="rId829" Type="http://schemas.openxmlformats.org/officeDocument/2006/relationships/image" Target="../media/image1018.png"/><Relationship Id="rId230" Type="http://schemas.openxmlformats.org/officeDocument/2006/relationships/image" Target="../media/image722.png"/><Relationship Id="rId468" Type="http://schemas.openxmlformats.org/officeDocument/2006/relationships/customXml" Target="../ink/ink1273.xml"/><Relationship Id="rId675" Type="http://schemas.openxmlformats.org/officeDocument/2006/relationships/image" Target="../media/image942.png"/><Relationship Id="rId25" Type="http://schemas.openxmlformats.org/officeDocument/2006/relationships/image" Target="../media/image620.png"/><Relationship Id="rId328" Type="http://schemas.openxmlformats.org/officeDocument/2006/relationships/image" Target="../media/image771.png"/><Relationship Id="rId535" Type="http://schemas.openxmlformats.org/officeDocument/2006/relationships/customXml" Target="../ink/ink1307.xml"/><Relationship Id="rId742" Type="http://schemas.openxmlformats.org/officeDocument/2006/relationships/customXml" Target="../ink/ink1412.xml"/><Relationship Id="rId174" Type="http://schemas.openxmlformats.org/officeDocument/2006/relationships/image" Target="../media/image694.png"/><Relationship Id="rId381" Type="http://schemas.openxmlformats.org/officeDocument/2006/relationships/image" Target="../media/image797.png"/><Relationship Id="rId602" Type="http://schemas.openxmlformats.org/officeDocument/2006/relationships/customXml" Target="../ink/ink1341.xml"/><Relationship Id="rId241" Type="http://schemas.openxmlformats.org/officeDocument/2006/relationships/customXml" Target="../ink/ink1159.xml"/><Relationship Id="rId479" Type="http://schemas.openxmlformats.org/officeDocument/2006/relationships/image" Target="../media/image846.png"/><Relationship Id="rId686" Type="http://schemas.openxmlformats.org/officeDocument/2006/relationships/customXml" Target="../ink/ink1384.xml"/><Relationship Id="rId36" Type="http://schemas.openxmlformats.org/officeDocument/2006/relationships/image" Target="../media/image625.png"/><Relationship Id="rId339" Type="http://schemas.openxmlformats.org/officeDocument/2006/relationships/customXml" Target="../ink/ink1208.xml"/><Relationship Id="rId546" Type="http://schemas.openxmlformats.org/officeDocument/2006/relationships/image" Target="../media/image879.png"/><Relationship Id="rId753" Type="http://schemas.openxmlformats.org/officeDocument/2006/relationships/image" Target="../media/image980.png"/><Relationship Id="rId101" Type="http://schemas.openxmlformats.org/officeDocument/2006/relationships/customXml" Target="../ink/ink1089.xml"/><Relationship Id="rId185" Type="http://schemas.openxmlformats.org/officeDocument/2006/relationships/customXml" Target="../ink/ink1131.xml"/><Relationship Id="rId406" Type="http://schemas.openxmlformats.org/officeDocument/2006/relationships/customXml" Target="../ink/ink1242.xml"/><Relationship Id="rId392" Type="http://schemas.openxmlformats.org/officeDocument/2006/relationships/customXml" Target="../ink/ink1235.xml"/><Relationship Id="rId613" Type="http://schemas.openxmlformats.org/officeDocument/2006/relationships/image" Target="../media/image912.png"/><Relationship Id="rId697" Type="http://schemas.openxmlformats.org/officeDocument/2006/relationships/image" Target="../media/image953.png"/><Relationship Id="rId820" Type="http://schemas.openxmlformats.org/officeDocument/2006/relationships/customXml" Target="../ink/ink1451.xml"/><Relationship Id="rId252" Type="http://schemas.openxmlformats.org/officeDocument/2006/relationships/image" Target="../media/image733.png"/><Relationship Id="rId47" Type="http://schemas.openxmlformats.org/officeDocument/2006/relationships/customXml" Target="../ink/ink1062.xml"/><Relationship Id="rId112" Type="http://schemas.openxmlformats.org/officeDocument/2006/relationships/image" Target="../media/image663.png"/><Relationship Id="rId557" Type="http://schemas.openxmlformats.org/officeDocument/2006/relationships/customXml" Target="../ink/ink1318.xml"/><Relationship Id="rId764" Type="http://schemas.openxmlformats.org/officeDocument/2006/relationships/customXml" Target="../ink/ink1423.xml"/><Relationship Id="rId196" Type="http://schemas.openxmlformats.org/officeDocument/2006/relationships/image" Target="../media/image705.png"/><Relationship Id="rId417" Type="http://schemas.openxmlformats.org/officeDocument/2006/relationships/image" Target="../media/image815.png"/><Relationship Id="rId624" Type="http://schemas.openxmlformats.org/officeDocument/2006/relationships/customXml" Target="../ink/ink1352.xml"/><Relationship Id="rId831" Type="http://schemas.openxmlformats.org/officeDocument/2006/relationships/image" Target="../media/image1019.png"/><Relationship Id="rId263" Type="http://schemas.openxmlformats.org/officeDocument/2006/relationships/customXml" Target="../ink/ink1170.xml"/><Relationship Id="rId470" Type="http://schemas.openxmlformats.org/officeDocument/2006/relationships/customXml" Target="../ink/ink1274.xml"/><Relationship Id="rId58" Type="http://schemas.openxmlformats.org/officeDocument/2006/relationships/image" Target="../media/image636.png"/><Relationship Id="rId123" Type="http://schemas.openxmlformats.org/officeDocument/2006/relationships/customXml" Target="../ink/ink1100.xml"/><Relationship Id="rId330" Type="http://schemas.openxmlformats.org/officeDocument/2006/relationships/image" Target="../media/image772.png"/><Relationship Id="rId568" Type="http://schemas.openxmlformats.org/officeDocument/2006/relationships/image" Target="../media/image890.png"/><Relationship Id="rId775" Type="http://schemas.openxmlformats.org/officeDocument/2006/relationships/image" Target="../media/image991.png"/><Relationship Id="rId428" Type="http://schemas.openxmlformats.org/officeDocument/2006/relationships/customXml" Target="../ink/ink1253.xml"/><Relationship Id="rId635" Type="http://schemas.openxmlformats.org/officeDocument/2006/relationships/customXml" Target="../ink/ink1358.xml"/><Relationship Id="rId274" Type="http://schemas.openxmlformats.org/officeDocument/2006/relationships/image" Target="../media/image744.png"/><Relationship Id="rId481" Type="http://schemas.openxmlformats.org/officeDocument/2006/relationships/image" Target="../media/image847.png"/><Relationship Id="rId702" Type="http://schemas.openxmlformats.org/officeDocument/2006/relationships/customXml" Target="../ink/ink1392.xml"/><Relationship Id="rId69" Type="http://schemas.openxmlformats.org/officeDocument/2006/relationships/customXml" Target="../ink/ink1073.xml"/><Relationship Id="rId134" Type="http://schemas.openxmlformats.org/officeDocument/2006/relationships/image" Target="../media/image674.png"/><Relationship Id="rId579" Type="http://schemas.openxmlformats.org/officeDocument/2006/relationships/image" Target="../media/image895.png"/><Relationship Id="rId786" Type="http://schemas.openxmlformats.org/officeDocument/2006/relationships/customXml" Target="../ink/ink1434.xml"/><Relationship Id="rId341" Type="http://schemas.openxmlformats.org/officeDocument/2006/relationships/customXml" Target="../ink/ink1209.xml"/><Relationship Id="rId439" Type="http://schemas.openxmlformats.org/officeDocument/2006/relationships/image" Target="../media/image826.png"/><Relationship Id="rId646" Type="http://schemas.openxmlformats.org/officeDocument/2006/relationships/customXml" Target="../ink/ink1364.xml"/><Relationship Id="rId201" Type="http://schemas.openxmlformats.org/officeDocument/2006/relationships/customXml" Target="../ink/ink1139.xml"/><Relationship Id="rId285" Type="http://schemas.openxmlformats.org/officeDocument/2006/relationships/customXml" Target="../ink/ink1181.xml"/><Relationship Id="rId506" Type="http://schemas.openxmlformats.org/officeDocument/2006/relationships/image" Target="../media/image859.png"/><Relationship Id="rId492" Type="http://schemas.openxmlformats.org/officeDocument/2006/relationships/customXml" Target="../ink/ink1285.xml"/><Relationship Id="rId713" Type="http://schemas.openxmlformats.org/officeDocument/2006/relationships/image" Target="../media/image961.png"/><Relationship Id="rId797" Type="http://schemas.openxmlformats.org/officeDocument/2006/relationships/image" Target="../media/image1002.png"/><Relationship Id="rId145" Type="http://schemas.openxmlformats.org/officeDocument/2006/relationships/customXml" Target="../ink/ink1111.xml"/><Relationship Id="rId352" Type="http://schemas.openxmlformats.org/officeDocument/2006/relationships/image" Target="../media/image783.png"/><Relationship Id="rId212" Type="http://schemas.openxmlformats.org/officeDocument/2006/relationships/image" Target="../media/image713.png"/><Relationship Id="rId657" Type="http://schemas.openxmlformats.org/officeDocument/2006/relationships/image" Target="../media/image933.png"/><Relationship Id="rId296" Type="http://schemas.openxmlformats.org/officeDocument/2006/relationships/image" Target="../media/image755.png"/><Relationship Id="rId517" Type="http://schemas.openxmlformats.org/officeDocument/2006/relationships/customXml" Target="../ink/ink1298.xml"/><Relationship Id="rId724" Type="http://schemas.openxmlformats.org/officeDocument/2006/relationships/customXml" Target="../ink/ink1403.xml"/><Relationship Id="rId60" Type="http://schemas.openxmlformats.org/officeDocument/2006/relationships/image" Target="../media/image637.png"/><Relationship Id="rId156" Type="http://schemas.openxmlformats.org/officeDocument/2006/relationships/image" Target="../media/image685.png"/><Relationship Id="rId363" Type="http://schemas.openxmlformats.org/officeDocument/2006/relationships/image" Target="../media/image788.png"/><Relationship Id="rId570" Type="http://schemas.openxmlformats.org/officeDocument/2006/relationships/image" Target="../media/image891.png"/><Relationship Id="rId223" Type="http://schemas.openxmlformats.org/officeDocument/2006/relationships/customXml" Target="../ink/ink1150.xml"/><Relationship Id="rId430" Type="http://schemas.openxmlformats.org/officeDocument/2006/relationships/customXml" Target="../ink/ink1254.xml"/><Relationship Id="rId668" Type="http://schemas.openxmlformats.org/officeDocument/2006/relationships/customXml" Target="../ink/ink1375.xml"/><Relationship Id="rId18" Type="http://schemas.openxmlformats.org/officeDocument/2006/relationships/customXml" Target="../ink/ink1047.xml"/><Relationship Id="rId528" Type="http://schemas.openxmlformats.org/officeDocument/2006/relationships/image" Target="../media/image870.png"/><Relationship Id="rId735" Type="http://schemas.openxmlformats.org/officeDocument/2006/relationships/image" Target="../media/image972.png"/><Relationship Id="rId167" Type="http://schemas.openxmlformats.org/officeDocument/2006/relationships/customXml" Target="../ink/ink1122.xml"/><Relationship Id="rId374" Type="http://schemas.openxmlformats.org/officeDocument/2006/relationships/customXml" Target="../ink/ink1226.xml"/><Relationship Id="rId581" Type="http://schemas.openxmlformats.org/officeDocument/2006/relationships/image" Target="../media/image896.png"/><Relationship Id="rId71" Type="http://schemas.openxmlformats.org/officeDocument/2006/relationships/customXml" Target="../ink/ink1074.xml"/><Relationship Id="rId234" Type="http://schemas.openxmlformats.org/officeDocument/2006/relationships/image" Target="../media/image724.png"/><Relationship Id="rId679" Type="http://schemas.openxmlformats.org/officeDocument/2006/relationships/image" Target="../media/image944.png"/><Relationship Id="rId802" Type="http://schemas.openxmlformats.org/officeDocument/2006/relationships/customXml" Target="../ink/ink1442.xml"/><Relationship Id="rId2" Type="http://schemas.openxmlformats.org/officeDocument/2006/relationships/customXml" Target="../ink/ink1039.xml"/><Relationship Id="rId29" Type="http://schemas.openxmlformats.org/officeDocument/2006/relationships/image" Target="../media/image622.png"/><Relationship Id="rId441" Type="http://schemas.openxmlformats.org/officeDocument/2006/relationships/image" Target="../media/image827.png"/><Relationship Id="rId539" Type="http://schemas.openxmlformats.org/officeDocument/2006/relationships/customXml" Target="../ink/ink1309.xml"/><Relationship Id="rId746" Type="http://schemas.openxmlformats.org/officeDocument/2006/relationships/customXml" Target="../ink/ink1414.xml"/><Relationship Id="rId178" Type="http://schemas.openxmlformats.org/officeDocument/2006/relationships/image" Target="../media/image696.png"/><Relationship Id="rId301" Type="http://schemas.openxmlformats.org/officeDocument/2006/relationships/customXml" Target="../ink/ink1189.xml"/><Relationship Id="rId82" Type="http://schemas.openxmlformats.org/officeDocument/2006/relationships/image" Target="../media/image648.png"/><Relationship Id="rId385" Type="http://schemas.openxmlformats.org/officeDocument/2006/relationships/image" Target="../media/image799.png"/><Relationship Id="rId592" Type="http://schemas.openxmlformats.org/officeDocument/2006/relationships/customXml" Target="../ink/ink1336.xml"/><Relationship Id="rId606" Type="http://schemas.openxmlformats.org/officeDocument/2006/relationships/customXml" Target="../ink/ink1343.xml"/><Relationship Id="rId813" Type="http://schemas.openxmlformats.org/officeDocument/2006/relationships/image" Target="../media/image1010.png"/><Relationship Id="rId245" Type="http://schemas.openxmlformats.org/officeDocument/2006/relationships/customXml" Target="../ink/ink1161.xml"/><Relationship Id="rId452" Type="http://schemas.openxmlformats.org/officeDocument/2006/relationships/customXml" Target="../ink/ink1265.xml"/><Relationship Id="rId105" Type="http://schemas.openxmlformats.org/officeDocument/2006/relationships/customXml" Target="../ink/ink1091.xml"/><Relationship Id="rId312" Type="http://schemas.openxmlformats.org/officeDocument/2006/relationships/image" Target="../media/image763.png"/><Relationship Id="rId757" Type="http://schemas.openxmlformats.org/officeDocument/2006/relationships/image" Target="../media/image982.png"/><Relationship Id="rId93" Type="http://schemas.openxmlformats.org/officeDocument/2006/relationships/customXml" Target="../ink/ink1085.xml"/><Relationship Id="rId189" Type="http://schemas.openxmlformats.org/officeDocument/2006/relationships/customXml" Target="../ink/ink1133.xml"/><Relationship Id="rId396" Type="http://schemas.openxmlformats.org/officeDocument/2006/relationships/customXml" Target="../ink/ink1237.xml"/><Relationship Id="rId617" Type="http://schemas.openxmlformats.org/officeDocument/2006/relationships/image" Target="../media/image914.png"/><Relationship Id="rId824" Type="http://schemas.openxmlformats.org/officeDocument/2006/relationships/customXml" Target="../ink/ink1453.xml"/><Relationship Id="rId256" Type="http://schemas.openxmlformats.org/officeDocument/2006/relationships/image" Target="../media/image735.png"/><Relationship Id="rId463" Type="http://schemas.openxmlformats.org/officeDocument/2006/relationships/image" Target="../media/image838.png"/><Relationship Id="rId670" Type="http://schemas.openxmlformats.org/officeDocument/2006/relationships/customXml" Target="../ink/ink1376.xml"/><Relationship Id="rId116" Type="http://schemas.openxmlformats.org/officeDocument/2006/relationships/image" Target="../media/image665.png"/><Relationship Id="rId323" Type="http://schemas.openxmlformats.org/officeDocument/2006/relationships/customXml" Target="../ink/ink1200.xml"/><Relationship Id="rId530" Type="http://schemas.openxmlformats.org/officeDocument/2006/relationships/image" Target="../media/image871.png"/><Relationship Id="rId768" Type="http://schemas.openxmlformats.org/officeDocument/2006/relationships/customXml" Target="../ink/ink1425.xml"/><Relationship Id="rId20" Type="http://schemas.openxmlformats.org/officeDocument/2006/relationships/customXml" Target="../ink/ink1048.xml"/><Relationship Id="rId628" Type="http://schemas.openxmlformats.org/officeDocument/2006/relationships/image" Target="../media/image919.png"/><Relationship Id="rId835" Type="http://schemas.openxmlformats.org/officeDocument/2006/relationships/image" Target="../media/image1021.png"/><Relationship Id="rId267" Type="http://schemas.openxmlformats.org/officeDocument/2006/relationships/customXml" Target="../ink/ink1172.xml"/><Relationship Id="rId474" Type="http://schemas.openxmlformats.org/officeDocument/2006/relationships/customXml" Target="../ink/ink1276.xml"/><Relationship Id="rId127" Type="http://schemas.openxmlformats.org/officeDocument/2006/relationships/customXml" Target="../ink/ink1102.xml"/><Relationship Id="rId681" Type="http://schemas.openxmlformats.org/officeDocument/2006/relationships/image" Target="../media/image945.png"/><Relationship Id="rId779" Type="http://schemas.openxmlformats.org/officeDocument/2006/relationships/image" Target="../media/image993.png"/><Relationship Id="rId31" Type="http://schemas.openxmlformats.org/officeDocument/2006/relationships/customXml" Target="../ink/ink1054.xml"/><Relationship Id="rId334" Type="http://schemas.openxmlformats.org/officeDocument/2006/relationships/image" Target="../media/image774.png"/><Relationship Id="rId541" Type="http://schemas.openxmlformats.org/officeDocument/2006/relationships/customXml" Target="../ink/ink1310.xml"/><Relationship Id="rId639" Type="http://schemas.openxmlformats.org/officeDocument/2006/relationships/image" Target="../media/image924.png"/><Relationship Id="rId180" Type="http://schemas.openxmlformats.org/officeDocument/2006/relationships/image" Target="../media/image697.png"/><Relationship Id="rId278" Type="http://schemas.openxmlformats.org/officeDocument/2006/relationships/image" Target="../media/image746.png"/><Relationship Id="rId401" Type="http://schemas.openxmlformats.org/officeDocument/2006/relationships/image" Target="../media/image807.png"/><Relationship Id="rId485" Type="http://schemas.openxmlformats.org/officeDocument/2006/relationships/image" Target="../media/image849.png"/><Relationship Id="rId692" Type="http://schemas.openxmlformats.org/officeDocument/2006/relationships/customXml" Target="../ink/ink1387.xml"/><Relationship Id="rId706" Type="http://schemas.openxmlformats.org/officeDocument/2006/relationships/customXml" Target="../ink/ink1394.xml"/><Relationship Id="rId42" Type="http://schemas.openxmlformats.org/officeDocument/2006/relationships/image" Target="../media/image628.png"/><Relationship Id="rId138" Type="http://schemas.openxmlformats.org/officeDocument/2006/relationships/image" Target="../media/image676.png"/><Relationship Id="rId345" Type="http://schemas.openxmlformats.org/officeDocument/2006/relationships/customXml" Target="../ink/ink1211.xml"/><Relationship Id="rId552" Type="http://schemas.openxmlformats.org/officeDocument/2006/relationships/image" Target="../media/image882.png"/><Relationship Id="rId191" Type="http://schemas.openxmlformats.org/officeDocument/2006/relationships/customXml" Target="../ink/ink1134.xml"/><Relationship Id="rId205" Type="http://schemas.openxmlformats.org/officeDocument/2006/relationships/customXml" Target="../ink/ink1141.xml"/><Relationship Id="rId412" Type="http://schemas.openxmlformats.org/officeDocument/2006/relationships/customXml" Target="../ink/ink1245.xml"/><Relationship Id="rId289" Type="http://schemas.openxmlformats.org/officeDocument/2006/relationships/customXml" Target="../ink/ink1183.xml"/><Relationship Id="rId496" Type="http://schemas.openxmlformats.org/officeDocument/2006/relationships/image" Target="../media/image854.png"/><Relationship Id="rId717" Type="http://schemas.openxmlformats.org/officeDocument/2006/relationships/image" Target="../media/image963.png"/><Relationship Id="rId53" Type="http://schemas.openxmlformats.org/officeDocument/2006/relationships/customXml" Target="../ink/ink1065.xml"/><Relationship Id="rId149" Type="http://schemas.openxmlformats.org/officeDocument/2006/relationships/customXml" Target="../ink/ink1113.xml"/><Relationship Id="rId356" Type="http://schemas.openxmlformats.org/officeDocument/2006/relationships/customXml" Target="../ink/ink1217.xml"/><Relationship Id="rId563" Type="http://schemas.openxmlformats.org/officeDocument/2006/relationships/customXml" Target="../ink/ink1321.xml"/><Relationship Id="rId770" Type="http://schemas.openxmlformats.org/officeDocument/2006/relationships/customXml" Target="../ink/ink1426.xml"/><Relationship Id="rId216" Type="http://schemas.openxmlformats.org/officeDocument/2006/relationships/image" Target="../media/image715.png"/><Relationship Id="rId423" Type="http://schemas.openxmlformats.org/officeDocument/2006/relationships/image" Target="../media/image818.png"/><Relationship Id="rId630" Type="http://schemas.openxmlformats.org/officeDocument/2006/relationships/image" Target="../media/image920.png"/><Relationship Id="rId728" Type="http://schemas.openxmlformats.org/officeDocument/2006/relationships/customXml" Target="../ink/ink1405.xml"/><Relationship Id="rId64" Type="http://schemas.openxmlformats.org/officeDocument/2006/relationships/image" Target="../media/image639.png"/><Relationship Id="rId367" Type="http://schemas.openxmlformats.org/officeDocument/2006/relationships/image" Target="../media/image790.png"/><Relationship Id="rId574" Type="http://schemas.openxmlformats.org/officeDocument/2006/relationships/customXml" Target="../ink/ink1327.xml"/><Relationship Id="rId227" Type="http://schemas.openxmlformats.org/officeDocument/2006/relationships/customXml" Target="../ink/ink1152.xml"/><Relationship Id="rId781" Type="http://schemas.openxmlformats.org/officeDocument/2006/relationships/image" Target="../media/image994.png"/><Relationship Id="rId434" Type="http://schemas.openxmlformats.org/officeDocument/2006/relationships/customXml" Target="../ink/ink1256.xml"/><Relationship Id="rId641" Type="http://schemas.openxmlformats.org/officeDocument/2006/relationships/image" Target="../media/image925.png"/><Relationship Id="rId739" Type="http://schemas.openxmlformats.org/officeDocument/2006/relationships/image" Target="../media/image324.png"/><Relationship Id="rId280" Type="http://schemas.openxmlformats.org/officeDocument/2006/relationships/image" Target="../media/image747.png"/><Relationship Id="rId501" Type="http://schemas.openxmlformats.org/officeDocument/2006/relationships/customXml" Target="../ink/ink1290.xml"/><Relationship Id="rId75" Type="http://schemas.openxmlformats.org/officeDocument/2006/relationships/customXml" Target="../ink/ink1076.xml"/><Relationship Id="rId140" Type="http://schemas.openxmlformats.org/officeDocument/2006/relationships/image" Target="../media/image677.png"/><Relationship Id="rId378" Type="http://schemas.openxmlformats.org/officeDocument/2006/relationships/customXml" Target="../ink/ink1228.xml"/><Relationship Id="rId585" Type="http://schemas.openxmlformats.org/officeDocument/2006/relationships/image" Target="../media/image898.png"/><Relationship Id="rId792" Type="http://schemas.openxmlformats.org/officeDocument/2006/relationships/customXml" Target="../ink/ink1437.xml"/><Relationship Id="rId806" Type="http://schemas.openxmlformats.org/officeDocument/2006/relationships/customXml" Target="../ink/ink1444.xml"/><Relationship Id="rId6" Type="http://schemas.openxmlformats.org/officeDocument/2006/relationships/customXml" Target="../ink/ink1041.xml"/><Relationship Id="rId238" Type="http://schemas.openxmlformats.org/officeDocument/2006/relationships/image" Target="../media/image726.png"/><Relationship Id="rId445" Type="http://schemas.openxmlformats.org/officeDocument/2006/relationships/image" Target="../media/image829.png"/><Relationship Id="rId652" Type="http://schemas.openxmlformats.org/officeDocument/2006/relationships/customXml" Target="../ink/ink1367.xml"/><Relationship Id="rId291" Type="http://schemas.openxmlformats.org/officeDocument/2006/relationships/customXml" Target="../ink/ink1184.xml"/><Relationship Id="rId305" Type="http://schemas.openxmlformats.org/officeDocument/2006/relationships/customXml" Target="../ink/ink1191.xml"/><Relationship Id="rId512" Type="http://schemas.openxmlformats.org/officeDocument/2006/relationships/image" Target="../media/image862.png"/><Relationship Id="rId86" Type="http://schemas.openxmlformats.org/officeDocument/2006/relationships/image" Target="../media/image650.png"/><Relationship Id="rId151" Type="http://schemas.openxmlformats.org/officeDocument/2006/relationships/customXml" Target="../ink/ink1114.xml"/><Relationship Id="rId389" Type="http://schemas.openxmlformats.org/officeDocument/2006/relationships/image" Target="../media/image801.png"/><Relationship Id="rId596" Type="http://schemas.openxmlformats.org/officeDocument/2006/relationships/customXml" Target="../ink/ink1338.xml"/><Relationship Id="rId817" Type="http://schemas.openxmlformats.org/officeDocument/2006/relationships/image" Target="../media/image1012.png"/><Relationship Id="rId249" Type="http://schemas.openxmlformats.org/officeDocument/2006/relationships/customXml" Target="../ink/ink1163.xml"/><Relationship Id="rId456" Type="http://schemas.openxmlformats.org/officeDocument/2006/relationships/customXml" Target="../ink/ink1267.xml"/><Relationship Id="rId663" Type="http://schemas.openxmlformats.org/officeDocument/2006/relationships/image" Target="../media/image936.png"/><Relationship Id="rId13" Type="http://schemas.openxmlformats.org/officeDocument/2006/relationships/image" Target="../media/image615.png"/><Relationship Id="rId109" Type="http://schemas.openxmlformats.org/officeDocument/2006/relationships/customXml" Target="../ink/ink1093.xml"/><Relationship Id="rId316" Type="http://schemas.openxmlformats.org/officeDocument/2006/relationships/image" Target="../media/image765.png"/><Relationship Id="rId523" Type="http://schemas.openxmlformats.org/officeDocument/2006/relationships/customXml" Target="../ink/ink1301.xml"/><Relationship Id="rId55" Type="http://schemas.openxmlformats.org/officeDocument/2006/relationships/customXml" Target="../ink/ink1066.xml"/><Relationship Id="rId97" Type="http://schemas.openxmlformats.org/officeDocument/2006/relationships/customXml" Target="../ink/ink1087.xml"/><Relationship Id="rId120" Type="http://schemas.openxmlformats.org/officeDocument/2006/relationships/image" Target="../media/image667.png"/><Relationship Id="rId358" Type="http://schemas.openxmlformats.org/officeDocument/2006/relationships/customXml" Target="../ink/ink1218.xml"/><Relationship Id="rId565" Type="http://schemas.openxmlformats.org/officeDocument/2006/relationships/customXml" Target="../ink/ink1322.xml"/><Relationship Id="rId730" Type="http://schemas.openxmlformats.org/officeDocument/2006/relationships/customXml" Target="../ink/ink1406.xml"/><Relationship Id="rId772" Type="http://schemas.openxmlformats.org/officeDocument/2006/relationships/customXml" Target="../ink/ink1427.xml"/><Relationship Id="rId828" Type="http://schemas.openxmlformats.org/officeDocument/2006/relationships/customXml" Target="../ink/ink1455.xml"/><Relationship Id="rId162" Type="http://schemas.openxmlformats.org/officeDocument/2006/relationships/image" Target="../media/image688.png"/><Relationship Id="rId218" Type="http://schemas.openxmlformats.org/officeDocument/2006/relationships/image" Target="../media/image716.png"/><Relationship Id="rId425" Type="http://schemas.openxmlformats.org/officeDocument/2006/relationships/image" Target="../media/image819.png"/><Relationship Id="rId467" Type="http://schemas.openxmlformats.org/officeDocument/2006/relationships/image" Target="../media/image840.png"/><Relationship Id="rId632" Type="http://schemas.openxmlformats.org/officeDocument/2006/relationships/image" Target="../media/image921.png"/><Relationship Id="rId271" Type="http://schemas.openxmlformats.org/officeDocument/2006/relationships/customXml" Target="../ink/ink1174.xml"/><Relationship Id="rId674" Type="http://schemas.openxmlformats.org/officeDocument/2006/relationships/customXml" Target="../ink/ink1378.xml"/><Relationship Id="rId24" Type="http://schemas.openxmlformats.org/officeDocument/2006/relationships/customXml" Target="../ink/ink1050.xml"/><Relationship Id="rId66" Type="http://schemas.openxmlformats.org/officeDocument/2006/relationships/image" Target="../media/image640.png"/><Relationship Id="rId131" Type="http://schemas.openxmlformats.org/officeDocument/2006/relationships/customXml" Target="../ink/ink1104.xml"/><Relationship Id="rId327" Type="http://schemas.openxmlformats.org/officeDocument/2006/relationships/customXml" Target="../ink/ink1202.xml"/><Relationship Id="rId369" Type="http://schemas.openxmlformats.org/officeDocument/2006/relationships/image" Target="../media/image791.png"/><Relationship Id="rId534" Type="http://schemas.openxmlformats.org/officeDocument/2006/relationships/image" Target="../media/image873.png"/><Relationship Id="rId576" Type="http://schemas.openxmlformats.org/officeDocument/2006/relationships/customXml" Target="../ink/ink1328.xml"/><Relationship Id="rId741" Type="http://schemas.openxmlformats.org/officeDocument/2006/relationships/image" Target="../media/image974.png"/><Relationship Id="rId783" Type="http://schemas.openxmlformats.org/officeDocument/2006/relationships/image" Target="../media/image995.png"/><Relationship Id="rId173" Type="http://schemas.openxmlformats.org/officeDocument/2006/relationships/customXml" Target="../ink/ink1125.xml"/><Relationship Id="rId229" Type="http://schemas.openxmlformats.org/officeDocument/2006/relationships/customXml" Target="../ink/ink1153.xml"/><Relationship Id="rId380" Type="http://schemas.openxmlformats.org/officeDocument/2006/relationships/customXml" Target="../ink/ink1229.xml"/><Relationship Id="rId436" Type="http://schemas.openxmlformats.org/officeDocument/2006/relationships/customXml" Target="../ink/ink1257.xml"/><Relationship Id="rId601" Type="http://schemas.openxmlformats.org/officeDocument/2006/relationships/image" Target="../media/image906.png"/><Relationship Id="rId643" Type="http://schemas.openxmlformats.org/officeDocument/2006/relationships/image" Target="../media/image926.png"/><Relationship Id="rId240" Type="http://schemas.openxmlformats.org/officeDocument/2006/relationships/image" Target="../media/image727.png"/><Relationship Id="rId478" Type="http://schemas.openxmlformats.org/officeDocument/2006/relationships/customXml" Target="../ink/ink1278.xml"/><Relationship Id="rId685" Type="http://schemas.openxmlformats.org/officeDocument/2006/relationships/image" Target="../media/image947.png"/><Relationship Id="rId35" Type="http://schemas.openxmlformats.org/officeDocument/2006/relationships/customXml" Target="../ink/ink1056.xml"/><Relationship Id="rId77" Type="http://schemas.openxmlformats.org/officeDocument/2006/relationships/customXml" Target="../ink/ink1077.xml"/><Relationship Id="rId100" Type="http://schemas.openxmlformats.org/officeDocument/2006/relationships/image" Target="../media/image657.png"/><Relationship Id="rId282" Type="http://schemas.openxmlformats.org/officeDocument/2006/relationships/image" Target="../media/image748.png"/><Relationship Id="rId338" Type="http://schemas.openxmlformats.org/officeDocument/2006/relationships/image" Target="../media/image776.png"/><Relationship Id="rId503" Type="http://schemas.openxmlformats.org/officeDocument/2006/relationships/customXml" Target="../ink/ink1291.xml"/><Relationship Id="rId545" Type="http://schemas.openxmlformats.org/officeDocument/2006/relationships/customXml" Target="../ink/ink1312.xml"/><Relationship Id="rId587" Type="http://schemas.openxmlformats.org/officeDocument/2006/relationships/image" Target="../media/image899.png"/><Relationship Id="rId710" Type="http://schemas.openxmlformats.org/officeDocument/2006/relationships/customXml" Target="../ink/ink1396.xml"/><Relationship Id="rId752" Type="http://schemas.openxmlformats.org/officeDocument/2006/relationships/customXml" Target="../ink/ink1417.xml"/><Relationship Id="rId808" Type="http://schemas.openxmlformats.org/officeDocument/2006/relationships/customXml" Target="../ink/ink1445.xml"/><Relationship Id="rId8" Type="http://schemas.openxmlformats.org/officeDocument/2006/relationships/customXml" Target="../ink/ink1042.xml"/><Relationship Id="rId142" Type="http://schemas.openxmlformats.org/officeDocument/2006/relationships/image" Target="../media/image678.png"/><Relationship Id="rId184" Type="http://schemas.openxmlformats.org/officeDocument/2006/relationships/image" Target="../media/image699.png"/><Relationship Id="rId391" Type="http://schemas.openxmlformats.org/officeDocument/2006/relationships/image" Target="../media/image802.png"/><Relationship Id="rId405" Type="http://schemas.openxmlformats.org/officeDocument/2006/relationships/image" Target="../media/image809.png"/><Relationship Id="rId447" Type="http://schemas.openxmlformats.org/officeDocument/2006/relationships/image" Target="../media/image830.png"/><Relationship Id="rId612" Type="http://schemas.openxmlformats.org/officeDocument/2006/relationships/customXml" Target="../ink/ink1346.xml"/><Relationship Id="rId794" Type="http://schemas.openxmlformats.org/officeDocument/2006/relationships/customXml" Target="../ink/ink1438.xml"/><Relationship Id="rId251" Type="http://schemas.openxmlformats.org/officeDocument/2006/relationships/customXml" Target="../ink/ink1164.xml"/><Relationship Id="rId489" Type="http://schemas.openxmlformats.org/officeDocument/2006/relationships/image" Target="../media/image851.png"/><Relationship Id="rId654" Type="http://schemas.openxmlformats.org/officeDocument/2006/relationships/customXml" Target="../ink/ink1368.xml"/><Relationship Id="rId696" Type="http://schemas.openxmlformats.org/officeDocument/2006/relationships/customXml" Target="../ink/ink1389.xml"/><Relationship Id="rId46" Type="http://schemas.openxmlformats.org/officeDocument/2006/relationships/image" Target="../media/image630.png"/><Relationship Id="rId293" Type="http://schemas.openxmlformats.org/officeDocument/2006/relationships/customXml" Target="../ink/ink1185.xml"/><Relationship Id="rId307" Type="http://schemas.openxmlformats.org/officeDocument/2006/relationships/customXml" Target="../ink/ink1192.xml"/><Relationship Id="rId349" Type="http://schemas.openxmlformats.org/officeDocument/2006/relationships/customXml" Target="../ink/ink1213.xml"/><Relationship Id="rId514" Type="http://schemas.openxmlformats.org/officeDocument/2006/relationships/image" Target="../media/image863.png"/><Relationship Id="rId556" Type="http://schemas.openxmlformats.org/officeDocument/2006/relationships/image" Target="../media/image884.png"/><Relationship Id="rId721" Type="http://schemas.openxmlformats.org/officeDocument/2006/relationships/image" Target="../media/image965.png"/><Relationship Id="rId763" Type="http://schemas.openxmlformats.org/officeDocument/2006/relationships/image" Target="../media/image985.png"/><Relationship Id="rId88" Type="http://schemas.openxmlformats.org/officeDocument/2006/relationships/image" Target="../media/image651.png"/><Relationship Id="rId111" Type="http://schemas.openxmlformats.org/officeDocument/2006/relationships/customXml" Target="../ink/ink1094.xml"/><Relationship Id="rId153" Type="http://schemas.openxmlformats.org/officeDocument/2006/relationships/customXml" Target="../ink/ink1115.xml"/><Relationship Id="rId195" Type="http://schemas.openxmlformats.org/officeDocument/2006/relationships/customXml" Target="../ink/ink1136.xml"/><Relationship Id="rId209" Type="http://schemas.openxmlformats.org/officeDocument/2006/relationships/customXml" Target="../ink/ink1143.xml"/><Relationship Id="rId360" Type="http://schemas.openxmlformats.org/officeDocument/2006/relationships/customXml" Target="../ink/ink1219.xml"/><Relationship Id="rId416" Type="http://schemas.openxmlformats.org/officeDocument/2006/relationships/customXml" Target="../ink/ink1247.xml"/><Relationship Id="rId598" Type="http://schemas.openxmlformats.org/officeDocument/2006/relationships/customXml" Target="../ink/ink1339.xml"/><Relationship Id="rId819" Type="http://schemas.openxmlformats.org/officeDocument/2006/relationships/image" Target="../media/image1013.png"/><Relationship Id="rId220" Type="http://schemas.openxmlformats.org/officeDocument/2006/relationships/image" Target="../media/image717.png"/><Relationship Id="rId458" Type="http://schemas.openxmlformats.org/officeDocument/2006/relationships/customXml" Target="../ink/ink1268.xml"/><Relationship Id="rId623" Type="http://schemas.openxmlformats.org/officeDocument/2006/relationships/image" Target="../media/image917.png"/><Relationship Id="rId665" Type="http://schemas.openxmlformats.org/officeDocument/2006/relationships/image" Target="../media/image937.png"/><Relationship Id="rId830" Type="http://schemas.openxmlformats.org/officeDocument/2006/relationships/customXml" Target="../ink/ink1456.xml"/><Relationship Id="rId15" Type="http://schemas.openxmlformats.org/officeDocument/2006/relationships/image" Target="../media/image616.png"/><Relationship Id="rId57" Type="http://schemas.openxmlformats.org/officeDocument/2006/relationships/customXml" Target="../ink/ink1067.xml"/><Relationship Id="rId262" Type="http://schemas.openxmlformats.org/officeDocument/2006/relationships/image" Target="../media/image738.png"/><Relationship Id="rId318" Type="http://schemas.openxmlformats.org/officeDocument/2006/relationships/image" Target="../media/image766.png"/><Relationship Id="rId525" Type="http://schemas.openxmlformats.org/officeDocument/2006/relationships/customXml" Target="../ink/ink1302.xml"/><Relationship Id="rId567" Type="http://schemas.openxmlformats.org/officeDocument/2006/relationships/customXml" Target="../ink/ink1323.xml"/><Relationship Id="rId732" Type="http://schemas.openxmlformats.org/officeDocument/2006/relationships/customXml" Target="../ink/ink1407.xml"/><Relationship Id="rId99" Type="http://schemas.openxmlformats.org/officeDocument/2006/relationships/customXml" Target="../ink/ink1088.xml"/><Relationship Id="rId122" Type="http://schemas.openxmlformats.org/officeDocument/2006/relationships/image" Target="../media/image668.png"/><Relationship Id="rId164" Type="http://schemas.openxmlformats.org/officeDocument/2006/relationships/image" Target="../media/image689.png"/><Relationship Id="rId371" Type="http://schemas.openxmlformats.org/officeDocument/2006/relationships/image" Target="../media/image792.png"/><Relationship Id="rId774" Type="http://schemas.openxmlformats.org/officeDocument/2006/relationships/customXml" Target="../ink/ink1428.xml"/><Relationship Id="rId427" Type="http://schemas.openxmlformats.org/officeDocument/2006/relationships/image" Target="../media/image820.png"/><Relationship Id="rId469" Type="http://schemas.openxmlformats.org/officeDocument/2006/relationships/image" Target="../media/image841.png"/><Relationship Id="rId634" Type="http://schemas.openxmlformats.org/officeDocument/2006/relationships/image" Target="../media/image922.png"/><Relationship Id="rId676" Type="http://schemas.openxmlformats.org/officeDocument/2006/relationships/customXml" Target="../ink/ink1379.xml"/><Relationship Id="rId26" Type="http://schemas.openxmlformats.org/officeDocument/2006/relationships/customXml" Target="../ink/ink1051.xml"/><Relationship Id="rId231" Type="http://schemas.openxmlformats.org/officeDocument/2006/relationships/customXml" Target="../ink/ink1154.xml"/><Relationship Id="rId273" Type="http://schemas.openxmlformats.org/officeDocument/2006/relationships/customXml" Target="../ink/ink1175.xml"/><Relationship Id="rId329" Type="http://schemas.openxmlformats.org/officeDocument/2006/relationships/customXml" Target="../ink/ink1203.xml"/><Relationship Id="rId480" Type="http://schemas.openxmlformats.org/officeDocument/2006/relationships/customXml" Target="../ink/ink1279.xml"/><Relationship Id="rId536" Type="http://schemas.openxmlformats.org/officeDocument/2006/relationships/image" Target="../media/image874.png"/><Relationship Id="rId701" Type="http://schemas.openxmlformats.org/officeDocument/2006/relationships/image" Target="../media/image955.png"/><Relationship Id="rId68" Type="http://schemas.openxmlformats.org/officeDocument/2006/relationships/image" Target="../media/image641.png"/><Relationship Id="rId133" Type="http://schemas.openxmlformats.org/officeDocument/2006/relationships/customXml" Target="../ink/ink1105.xml"/><Relationship Id="rId175" Type="http://schemas.openxmlformats.org/officeDocument/2006/relationships/customXml" Target="../ink/ink1126.xml"/><Relationship Id="rId340" Type="http://schemas.openxmlformats.org/officeDocument/2006/relationships/image" Target="../media/image777.png"/><Relationship Id="rId578" Type="http://schemas.openxmlformats.org/officeDocument/2006/relationships/customXml" Target="../ink/ink1329.xml"/><Relationship Id="rId743" Type="http://schemas.openxmlformats.org/officeDocument/2006/relationships/image" Target="../media/image975.png"/><Relationship Id="rId785" Type="http://schemas.openxmlformats.org/officeDocument/2006/relationships/image" Target="../media/image996.png"/><Relationship Id="rId200" Type="http://schemas.openxmlformats.org/officeDocument/2006/relationships/image" Target="../media/image707.png"/><Relationship Id="rId382" Type="http://schemas.openxmlformats.org/officeDocument/2006/relationships/customXml" Target="../ink/ink1230.xml"/><Relationship Id="rId438" Type="http://schemas.openxmlformats.org/officeDocument/2006/relationships/customXml" Target="../ink/ink1258.xml"/><Relationship Id="rId603" Type="http://schemas.openxmlformats.org/officeDocument/2006/relationships/image" Target="../media/image907.png"/><Relationship Id="rId645" Type="http://schemas.openxmlformats.org/officeDocument/2006/relationships/image" Target="../media/image927.png"/><Relationship Id="rId687" Type="http://schemas.openxmlformats.org/officeDocument/2006/relationships/image" Target="../media/image948.png"/><Relationship Id="rId810" Type="http://schemas.openxmlformats.org/officeDocument/2006/relationships/customXml" Target="../ink/ink1446.xml"/><Relationship Id="rId242" Type="http://schemas.openxmlformats.org/officeDocument/2006/relationships/image" Target="../media/image728.png"/><Relationship Id="rId284" Type="http://schemas.openxmlformats.org/officeDocument/2006/relationships/image" Target="../media/image749.png"/><Relationship Id="rId491" Type="http://schemas.openxmlformats.org/officeDocument/2006/relationships/image" Target="../media/image852.png"/><Relationship Id="rId505" Type="http://schemas.openxmlformats.org/officeDocument/2006/relationships/customXml" Target="../ink/ink1292.xml"/><Relationship Id="rId712" Type="http://schemas.openxmlformats.org/officeDocument/2006/relationships/customXml" Target="../ink/ink1397.xml"/><Relationship Id="rId37" Type="http://schemas.openxmlformats.org/officeDocument/2006/relationships/customXml" Target="../ink/ink1057.xml"/><Relationship Id="rId79" Type="http://schemas.openxmlformats.org/officeDocument/2006/relationships/customXml" Target="../ink/ink1078.xml"/><Relationship Id="rId102" Type="http://schemas.openxmlformats.org/officeDocument/2006/relationships/image" Target="../media/image658.png"/><Relationship Id="rId144" Type="http://schemas.openxmlformats.org/officeDocument/2006/relationships/image" Target="../media/image679.png"/><Relationship Id="rId547" Type="http://schemas.openxmlformats.org/officeDocument/2006/relationships/customXml" Target="../ink/ink1313.xml"/><Relationship Id="rId589" Type="http://schemas.openxmlformats.org/officeDocument/2006/relationships/image" Target="../media/image900.png"/><Relationship Id="rId754" Type="http://schemas.openxmlformats.org/officeDocument/2006/relationships/customXml" Target="../ink/ink1418.xml"/><Relationship Id="rId796" Type="http://schemas.openxmlformats.org/officeDocument/2006/relationships/customXml" Target="../ink/ink1439.xml"/><Relationship Id="rId90" Type="http://schemas.openxmlformats.org/officeDocument/2006/relationships/image" Target="../media/image652.png"/><Relationship Id="rId186" Type="http://schemas.openxmlformats.org/officeDocument/2006/relationships/image" Target="../media/image700.png"/><Relationship Id="rId351" Type="http://schemas.openxmlformats.org/officeDocument/2006/relationships/customXml" Target="../ink/ink1214.xml"/><Relationship Id="rId393" Type="http://schemas.openxmlformats.org/officeDocument/2006/relationships/image" Target="../media/image803.png"/><Relationship Id="rId407" Type="http://schemas.openxmlformats.org/officeDocument/2006/relationships/image" Target="../media/image810.png"/><Relationship Id="rId449" Type="http://schemas.openxmlformats.org/officeDocument/2006/relationships/image" Target="../media/image831.png"/><Relationship Id="rId614" Type="http://schemas.openxmlformats.org/officeDocument/2006/relationships/customXml" Target="../ink/ink1347.xml"/><Relationship Id="rId656" Type="http://schemas.openxmlformats.org/officeDocument/2006/relationships/customXml" Target="../ink/ink1369.xml"/><Relationship Id="rId821" Type="http://schemas.openxmlformats.org/officeDocument/2006/relationships/image" Target="../media/image1014.png"/><Relationship Id="rId211" Type="http://schemas.openxmlformats.org/officeDocument/2006/relationships/customXml" Target="../ink/ink1144.xml"/><Relationship Id="rId253" Type="http://schemas.openxmlformats.org/officeDocument/2006/relationships/customXml" Target="../ink/ink1165.xml"/><Relationship Id="rId295" Type="http://schemas.openxmlformats.org/officeDocument/2006/relationships/customXml" Target="../ink/ink1186.xml"/><Relationship Id="rId309" Type="http://schemas.openxmlformats.org/officeDocument/2006/relationships/customXml" Target="../ink/ink1193.xml"/><Relationship Id="rId460" Type="http://schemas.openxmlformats.org/officeDocument/2006/relationships/customXml" Target="../ink/ink1269.xml"/><Relationship Id="rId516" Type="http://schemas.openxmlformats.org/officeDocument/2006/relationships/image" Target="../media/image864.png"/><Relationship Id="rId698" Type="http://schemas.openxmlformats.org/officeDocument/2006/relationships/customXml" Target="../ink/ink1390.xml"/><Relationship Id="rId48" Type="http://schemas.openxmlformats.org/officeDocument/2006/relationships/image" Target="../media/image631.png"/><Relationship Id="rId113" Type="http://schemas.openxmlformats.org/officeDocument/2006/relationships/customXml" Target="../ink/ink1095.xml"/><Relationship Id="rId320" Type="http://schemas.openxmlformats.org/officeDocument/2006/relationships/image" Target="../media/image767.png"/><Relationship Id="rId558" Type="http://schemas.openxmlformats.org/officeDocument/2006/relationships/image" Target="../media/image885.png"/><Relationship Id="rId723" Type="http://schemas.openxmlformats.org/officeDocument/2006/relationships/image" Target="../media/image966.png"/><Relationship Id="rId765" Type="http://schemas.openxmlformats.org/officeDocument/2006/relationships/image" Target="../media/image986.png"/><Relationship Id="rId155" Type="http://schemas.openxmlformats.org/officeDocument/2006/relationships/customXml" Target="../ink/ink1116.xml"/><Relationship Id="rId197" Type="http://schemas.openxmlformats.org/officeDocument/2006/relationships/customXml" Target="../ink/ink1137.xml"/><Relationship Id="rId362" Type="http://schemas.openxmlformats.org/officeDocument/2006/relationships/customXml" Target="../ink/ink1220.xml"/><Relationship Id="rId418" Type="http://schemas.openxmlformats.org/officeDocument/2006/relationships/customXml" Target="../ink/ink1248.xml"/><Relationship Id="rId625" Type="http://schemas.openxmlformats.org/officeDocument/2006/relationships/image" Target="../media/image918.png"/><Relationship Id="rId832" Type="http://schemas.openxmlformats.org/officeDocument/2006/relationships/customXml" Target="../ink/ink1457.xml"/><Relationship Id="rId222" Type="http://schemas.openxmlformats.org/officeDocument/2006/relationships/image" Target="../media/image718.png"/><Relationship Id="rId264" Type="http://schemas.openxmlformats.org/officeDocument/2006/relationships/image" Target="../media/image739.png"/><Relationship Id="rId471" Type="http://schemas.openxmlformats.org/officeDocument/2006/relationships/image" Target="../media/image842.png"/><Relationship Id="rId667" Type="http://schemas.openxmlformats.org/officeDocument/2006/relationships/image" Target="../media/image938.png"/><Relationship Id="rId17" Type="http://schemas.openxmlformats.org/officeDocument/2006/relationships/image" Target="../media/image617.png"/><Relationship Id="rId59" Type="http://schemas.openxmlformats.org/officeDocument/2006/relationships/customXml" Target="../ink/ink1068.xml"/><Relationship Id="rId124" Type="http://schemas.openxmlformats.org/officeDocument/2006/relationships/image" Target="../media/image669.png"/><Relationship Id="rId527" Type="http://schemas.openxmlformats.org/officeDocument/2006/relationships/customXml" Target="../ink/ink1303.xml"/><Relationship Id="rId569" Type="http://schemas.openxmlformats.org/officeDocument/2006/relationships/customXml" Target="../ink/ink1324.xml"/><Relationship Id="rId734" Type="http://schemas.openxmlformats.org/officeDocument/2006/relationships/customXml" Target="../ink/ink1408.xml"/><Relationship Id="rId776" Type="http://schemas.openxmlformats.org/officeDocument/2006/relationships/customXml" Target="../ink/ink1429.xml"/><Relationship Id="rId70" Type="http://schemas.openxmlformats.org/officeDocument/2006/relationships/image" Target="../media/image642.png"/><Relationship Id="rId166" Type="http://schemas.openxmlformats.org/officeDocument/2006/relationships/image" Target="../media/image690.png"/><Relationship Id="rId331" Type="http://schemas.openxmlformats.org/officeDocument/2006/relationships/customXml" Target="../ink/ink1204.xml"/><Relationship Id="rId373" Type="http://schemas.openxmlformats.org/officeDocument/2006/relationships/image" Target="../media/image793.png"/><Relationship Id="rId429" Type="http://schemas.openxmlformats.org/officeDocument/2006/relationships/image" Target="../media/image821.png"/><Relationship Id="rId580" Type="http://schemas.openxmlformats.org/officeDocument/2006/relationships/customXml" Target="../ink/ink1330.xml"/><Relationship Id="rId636" Type="http://schemas.openxmlformats.org/officeDocument/2006/relationships/customXml" Target="../ink/ink1359.xml"/><Relationship Id="rId801" Type="http://schemas.openxmlformats.org/officeDocument/2006/relationships/image" Target="../media/image1004.png"/><Relationship Id="rId1" Type="http://schemas.openxmlformats.org/officeDocument/2006/relationships/slideLayout" Target="../slideLayouts/slideLayout7.xml"/><Relationship Id="rId233" Type="http://schemas.openxmlformats.org/officeDocument/2006/relationships/customXml" Target="../ink/ink1155.xml"/><Relationship Id="rId440" Type="http://schemas.openxmlformats.org/officeDocument/2006/relationships/customXml" Target="../ink/ink1259.xml"/><Relationship Id="rId678" Type="http://schemas.openxmlformats.org/officeDocument/2006/relationships/customXml" Target="../ink/ink1380.xml"/><Relationship Id="rId28" Type="http://schemas.openxmlformats.org/officeDocument/2006/relationships/customXml" Target="../ink/ink1052.xml"/><Relationship Id="rId275" Type="http://schemas.openxmlformats.org/officeDocument/2006/relationships/customXml" Target="../ink/ink1176.xml"/><Relationship Id="rId300" Type="http://schemas.openxmlformats.org/officeDocument/2006/relationships/image" Target="../media/image757.png"/><Relationship Id="rId482" Type="http://schemas.openxmlformats.org/officeDocument/2006/relationships/customXml" Target="../ink/ink1280.xml"/><Relationship Id="rId538" Type="http://schemas.openxmlformats.org/officeDocument/2006/relationships/image" Target="../media/image875.png"/><Relationship Id="rId703" Type="http://schemas.openxmlformats.org/officeDocument/2006/relationships/image" Target="../media/image956.png"/><Relationship Id="rId745" Type="http://schemas.openxmlformats.org/officeDocument/2006/relationships/image" Target="../media/image976.png"/><Relationship Id="rId81" Type="http://schemas.openxmlformats.org/officeDocument/2006/relationships/customXml" Target="../ink/ink1079.xml"/><Relationship Id="rId135" Type="http://schemas.openxmlformats.org/officeDocument/2006/relationships/customXml" Target="../ink/ink1106.xml"/><Relationship Id="rId177" Type="http://schemas.openxmlformats.org/officeDocument/2006/relationships/customXml" Target="../ink/ink1127.xml"/><Relationship Id="rId342" Type="http://schemas.openxmlformats.org/officeDocument/2006/relationships/image" Target="../media/image778.png"/><Relationship Id="rId384" Type="http://schemas.openxmlformats.org/officeDocument/2006/relationships/customXml" Target="../ink/ink1231.xml"/><Relationship Id="rId591" Type="http://schemas.openxmlformats.org/officeDocument/2006/relationships/image" Target="../media/image901.png"/><Relationship Id="rId605" Type="http://schemas.openxmlformats.org/officeDocument/2006/relationships/image" Target="../media/image908.png"/><Relationship Id="rId787" Type="http://schemas.openxmlformats.org/officeDocument/2006/relationships/image" Target="../media/image997.png"/><Relationship Id="rId812" Type="http://schemas.openxmlformats.org/officeDocument/2006/relationships/customXml" Target="../ink/ink1447.xml"/><Relationship Id="rId202" Type="http://schemas.openxmlformats.org/officeDocument/2006/relationships/image" Target="../media/image708.png"/><Relationship Id="rId244" Type="http://schemas.openxmlformats.org/officeDocument/2006/relationships/image" Target="../media/image729.png"/><Relationship Id="rId647" Type="http://schemas.openxmlformats.org/officeDocument/2006/relationships/image" Target="../media/image928.png"/><Relationship Id="rId689" Type="http://schemas.openxmlformats.org/officeDocument/2006/relationships/image" Target="../media/image949.png"/><Relationship Id="rId39" Type="http://schemas.openxmlformats.org/officeDocument/2006/relationships/customXml" Target="../ink/ink1058.xml"/><Relationship Id="rId286" Type="http://schemas.openxmlformats.org/officeDocument/2006/relationships/image" Target="../media/image750.png"/><Relationship Id="rId451" Type="http://schemas.openxmlformats.org/officeDocument/2006/relationships/image" Target="../media/image832.png"/><Relationship Id="rId493" Type="http://schemas.openxmlformats.org/officeDocument/2006/relationships/customXml" Target="../ink/ink1286.xml"/><Relationship Id="rId507" Type="http://schemas.openxmlformats.org/officeDocument/2006/relationships/customXml" Target="../ink/ink1293.xml"/><Relationship Id="rId549" Type="http://schemas.openxmlformats.org/officeDocument/2006/relationships/customXml" Target="../ink/ink1314.xml"/><Relationship Id="rId714" Type="http://schemas.openxmlformats.org/officeDocument/2006/relationships/customXml" Target="../ink/ink1398.xml"/><Relationship Id="rId756" Type="http://schemas.openxmlformats.org/officeDocument/2006/relationships/customXml" Target="../ink/ink1419.xml"/><Relationship Id="rId50" Type="http://schemas.openxmlformats.org/officeDocument/2006/relationships/image" Target="../media/image632.png"/><Relationship Id="rId104" Type="http://schemas.openxmlformats.org/officeDocument/2006/relationships/image" Target="../media/image659.png"/><Relationship Id="rId146" Type="http://schemas.openxmlformats.org/officeDocument/2006/relationships/image" Target="../media/image680.png"/><Relationship Id="rId188" Type="http://schemas.openxmlformats.org/officeDocument/2006/relationships/image" Target="../media/image701.png"/><Relationship Id="rId311" Type="http://schemas.openxmlformats.org/officeDocument/2006/relationships/customXml" Target="../ink/ink1194.xml"/><Relationship Id="rId353" Type="http://schemas.openxmlformats.org/officeDocument/2006/relationships/customXml" Target="../ink/ink1215.xml"/><Relationship Id="rId395" Type="http://schemas.openxmlformats.org/officeDocument/2006/relationships/image" Target="../media/image804.png"/><Relationship Id="rId409" Type="http://schemas.openxmlformats.org/officeDocument/2006/relationships/image" Target="../media/image811.png"/><Relationship Id="rId560" Type="http://schemas.openxmlformats.org/officeDocument/2006/relationships/image" Target="../media/image886.png"/><Relationship Id="rId798" Type="http://schemas.openxmlformats.org/officeDocument/2006/relationships/customXml" Target="../ink/ink1440.xml"/><Relationship Id="rId92" Type="http://schemas.openxmlformats.org/officeDocument/2006/relationships/image" Target="../media/image653.png"/><Relationship Id="rId213" Type="http://schemas.openxmlformats.org/officeDocument/2006/relationships/customXml" Target="../ink/ink1145.xml"/><Relationship Id="rId420" Type="http://schemas.openxmlformats.org/officeDocument/2006/relationships/customXml" Target="../ink/ink1249.xml"/><Relationship Id="rId616" Type="http://schemas.openxmlformats.org/officeDocument/2006/relationships/customXml" Target="../ink/ink1348.xml"/><Relationship Id="rId658" Type="http://schemas.openxmlformats.org/officeDocument/2006/relationships/customXml" Target="../ink/ink1370.xml"/><Relationship Id="rId823" Type="http://schemas.openxmlformats.org/officeDocument/2006/relationships/image" Target="../media/image1015.png"/><Relationship Id="rId255" Type="http://schemas.openxmlformats.org/officeDocument/2006/relationships/customXml" Target="../ink/ink1166.xml"/><Relationship Id="rId297" Type="http://schemas.openxmlformats.org/officeDocument/2006/relationships/customXml" Target="../ink/ink1187.xml"/><Relationship Id="rId462" Type="http://schemas.openxmlformats.org/officeDocument/2006/relationships/customXml" Target="../ink/ink1270.xml"/><Relationship Id="rId518" Type="http://schemas.openxmlformats.org/officeDocument/2006/relationships/image" Target="../media/image865.png"/><Relationship Id="rId725" Type="http://schemas.openxmlformats.org/officeDocument/2006/relationships/image" Target="../media/image967.png"/><Relationship Id="rId115" Type="http://schemas.openxmlformats.org/officeDocument/2006/relationships/customXml" Target="../ink/ink1096.xml"/><Relationship Id="rId157" Type="http://schemas.openxmlformats.org/officeDocument/2006/relationships/customXml" Target="../ink/ink1117.xml"/><Relationship Id="rId322" Type="http://schemas.openxmlformats.org/officeDocument/2006/relationships/image" Target="../media/image768.png"/><Relationship Id="rId364" Type="http://schemas.openxmlformats.org/officeDocument/2006/relationships/customXml" Target="../ink/ink1221.xml"/><Relationship Id="rId767" Type="http://schemas.openxmlformats.org/officeDocument/2006/relationships/image" Target="../media/image987.png"/><Relationship Id="rId61" Type="http://schemas.openxmlformats.org/officeDocument/2006/relationships/customXml" Target="../ink/ink1069.xml"/><Relationship Id="rId199" Type="http://schemas.openxmlformats.org/officeDocument/2006/relationships/customXml" Target="../ink/ink1138.xml"/><Relationship Id="rId571" Type="http://schemas.openxmlformats.org/officeDocument/2006/relationships/customXml" Target="../ink/ink1325.xml"/><Relationship Id="rId627" Type="http://schemas.openxmlformats.org/officeDocument/2006/relationships/customXml" Target="../ink/ink1354.xml"/><Relationship Id="rId669" Type="http://schemas.openxmlformats.org/officeDocument/2006/relationships/image" Target="../media/image939.png"/><Relationship Id="rId834" Type="http://schemas.openxmlformats.org/officeDocument/2006/relationships/customXml" Target="../ink/ink1458.xml"/><Relationship Id="rId19" Type="http://schemas.openxmlformats.org/officeDocument/2006/relationships/image" Target="../media/image618.png"/><Relationship Id="rId224" Type="http://schemas.openxmlformats.org/officeDocument/2006/relationships/image" Target="../media/image719.png"/><Relationship Id="rId266" Type="http://schemas.openxmlformats.org/officeDocument/2006/relationships/image" Target="../media/image740.png"/><Relationship Id="rId431" Type="http://schemas.openxmlformats.org/officeDocument/2006/relationships/image" Target="../media/image822.png"/><Relationship Id="rId473" Type="http://schemas.openxmlformats.org/officeDocument/2006/relationships/image" Target="../media/image843.png"/><Relationship Id="rId529" Type="http://schemas.openxmlformats.org/officeDocument/2006/relationships/customXml" Target="../ink/ink1304.xml"/><Relationship Id="rId680" Type="http://schemas.openxmlformats.org/officeDocument/2006/relationships/customXml" Target="../ink/ink1381.xml"/><Relationship Id="rId736" Type="http://schemas.openxmlformats.org/officeDocument/2006/relationships/customXml" Target="../ink/ink1409.xml"/><Relationship Id="rId30" Type="http://schemas.openxmlformats.org/officeDocument/2006/relationships/customXml" Target="../ink/ink1053.xml"/><Relationship Id="rId126" Type="http://schemas.openxmlformats.org/officeDocument/2006/relationships/image" Target="../media/image670.png"/><Relationship Id="rId168" Type="http://schemas.openxmlformats.org/officeDocument/2006/relationships/image" Target="../media/image691.png"/><Relationship Id="rId333" Type="http://schemas.openxmlformats.org/officeDocument/2006/relationships/customXml" Target="../ink/ink1205.xml"/><Relationship Id="rId540" Type="http://schemas.openxmlformats.org/officeDocument/2006/relationships/image" Target="../media/image876.png"/><Relationship Id="rId778" Type="http://schemas.openxmlformats.org/officeDocument/2006/relationships/customXml" Target="../ink/ink1430.xml"/><Relationship Id="rId72" Type="http://schemas.openxmlformats.org/officeDocument/2006/relationships/image" Target="../media/image643.png"/><Relationship Id="rId375" Type="http://schemas.openxmlformats.org/officeDocument/2006/relationships/image" Target="../media/image794.png"/><Relationship Id="rId582" Type="http://schemas.openxmlformats.org/officeDocument/2006/relationships/customXml" Target="../ink/ink1331.xml"/><Relationship Id="rId638" Type="http://schemas.openxmlformats.org/officeDocument/2006/relationships/customXml" Target="../ink/ink1360.xml"/><Relationship Id="rId803" Type="http://schemas.openxmlformats.org/officeDocument/2006/relationships/image" Target="../media/image1005.png"/><Relationship Id="rId3" Type="http://schemas.openxmlformats.org/officeDocument/2006/relationships/image" Target="../media/image610.png"/><Relationship Id="rId235" Type="http://schemas.openxmlformats.org/officeDocument/2006/relationships/customXml" Target="../ink/ink1156.xml"/><Relationship Id="rId277" Type="http://schemas.openxmlformats.org/officeDocument/2006/relationships/customXml" Target="../ink/ink1177.xml"/><Relationship Id="rId400" Type="http://schemas.openxmlformats.org/officeDocument/2006/relationships/customXml" Target="../ink/ink1239.xml"/><Relationship Id="rId442" Type="http://schemas.openxmlformats.org/officeDocument/2006/relationships/customXml" Target="../ink/ink1260.xml"/><Relationship Id="rId484" Type="http://schemas.openxmlformats.org/officeDocument/2006/relationships/customXml" Target="../ink/ink1281.xml"/><Relationship Id="rId705" Type="http://schemas.openxmlformats.org/officeDocument/2006/relationships/image" Target="../media/image957.png"/><Relationship Id="rId137" Type="http://schemas.openxmlformats.org/officeDocument/2006/relationships/customXml" Target="../ink/ink1107.xml"/><Relationship Id="rId302" Type="http://schemas.openxmlformats.org/officeDocument/2006/relationships/image" Target="../media/image758.png"/><Relationship Id="rId344" Type="http://schemas.openxmlformats.org/officeDocument/2006/relationships/image" Target="../media/image779.png"/><Relationship Id="rId691" Type="http://schemas.openxmlformats.org/officeDocument/2006/relationships/image" Target="../media/image950.png"/><Relationship Id="rId747" Type="http://schemas.openxmlformats.org/officeDocument/2006/relationships/image" Target="../media/image977.png"/><Relationship Id="rId789" Type="http://schemas.openxmlformats.org/officeDocument/2006/relationships/image" Target="../media/image998.png"/><Relationship Id="rId41" Type="http://schemas.openxmlformats.org/officeDocument/2006/relationships/customXml" Target="../ink/ink1059.xml"/><Relationship Id="rId83" Type="http://schemas.openxmlformats.org/officeDocument/2006/relationships/customXml" Target="../ink/ink1080.xml"/><Relationship Id="rId179" Type="http://schemas.openxmlformats.org/officeDocument/2006/relationships/customXml" Target="../ink/ink1128.xml"/><Relationship Id="rId386" Type="http://schemas.openxmlformats.org/officeDocument/2006/relationships/customXml" Target="../ink/ink1232.xml"/><Relationship Id="rId551" Type="http://schemas.openxmlformats.org/officeDocument/2006/relationships/customXml" Target="../ink/ink1315.xml"/><Relationship Id="rId593" Type="http://schemas.openxmlformats.org/officeDocument/2006/relationships/image" Target="../media/image902.png"/><Relationship Id="rId607" Type="http://schemas.openxmlformats.org/officeDocument/2006/relationships/image" Target="../media/image909.png"/><Relationship Id="rId649" Type="http://schemas.openxmlformats.org/officeDocument/2006/relationships/image" Target="../media/image929.png"/><Relationship Id="rId814" Type="http://schemas.openxmlformats.org/officeDocument/2006/relationships/customXml" Target="../ink/ink1448.xml"/><Relationship Id="rId190" Type="http://schemas.openxmlformats.org/officeDocument/2006/relationships/image" Target="../media/image702.png"/><Relationship Id="rId204" Type="http://schemas.openxmlformats.org/officeDocument/2006/relationships/image" Target="../media/image709.png"/><Relationship Id="rId246" Type="http://schemas.openxmlformats.org/officeDocument/2006/relationships/image" Target="../media/image730.png"/><Relationship Id="rId288" Type="http://schemas.openxmlformats.org/officeDocument/2006/relationships/image" Target="../media/image751.png"/><Relationship Id="rId411" Type="http://schemas.openxmlformats.org/officeDocument/2006/relationships/image" Target="../media/image812.png"/><Relationship Id="rId453" Type="http://schemas.openxmlformats.org/officeDocument/2006/relationships/image" Target="../media/image833.png"/><Relationship Id="rId509" Type="http://schemas.openxmlformats.org/officeDocument/2006/relationships/customXml" Target="../ink/ink1294.xml"/><Relationship Id="rId660" Type="http://schemas.openxmlformats.org/officeDocument/2006/relationships/customXml" Target="../ink/ink1371.xml"/><Relationship Id="rId106" Type="http://schemas.openxmlformats.org/officeDocument/2006/relationships/image" Target="../media/image660.png"/><Relationship Id="rId313" Type="http://schemas.openxmlformats.org/officeDocument/2006/relationships/customXml" Target="../ink/ink1195.xml"/><Relationship Id="rId495" Type="http://schemas.openxmlformats.org/officeDocument/2006/relationships/customXml" Target="../ink/ink1287.xml"/><Relationship Id="rId716" Type="http://schemas.openxmlformats.org/officeDocument/2006/relationships/customXml" Target="../ink/ink1399.xml"/><Relationship Id="rId758" Type="http://schemas.openxmlformats.org/officeDocument/2006/relationships/customXml" Target="../ink/ink1420.xml"/><Relationship Id="rId10" Type="http://schemas.openxmlformats.org/officeDocument/2006/relationships/customXml" Target="../ink/ink1043.xml"/><Relationship Id="rId52" Type="http://schemas.openxmlformats.org/officeDocument/2006/relationships/image" Target="../media/image633.png"/><Relationship Id="rId94" Type="http://schemas.openxmlformats.org/officeDocument/2006/relationships/image" Target="../media/image654.png"/><Relationship Id="rId148" Type="http://schemas.openxmlformats.org/officeDocument/2006/relationships/image" Target="../media/image681.png"/><Relationship Id="rId355" Type="http://schemas.openxmlformats.org/officeDocument/2006/relationships/customXml" Target="../ink/ink1216.xml"/><Relationship Id="rId397" Type="http://schemas.openxmlformats.org/officeDocument/2006/relationships/image" Target="../media/image805.png"/><Relationship Id="rId520" Type="http://schemas.openxmlformats.org/officeDocument/2006/relationships/image" Target="../media/image866.png"/><Relationship Id="rId562" Type="http://schemas.openxmlformats.org/officeDocument/2006/relationships/image" Target="../media/image887.png"/><Relationship Id="rId618" Type="http://schemas.openxmlformats.org/officeDocument/2006/relationships/customXml" Target="../ink/ink1349.xml"/><Relationship Id="rId825" Type="http://schemas.openxmlformats.org/officeDocument/2006/relationships/image" Target="../media/image1016.png"/><Relationship Id="rId215" Type="http://schemas.openxmlformats.org/officeDocument/2006/relationships/customXml" Target="../ink/ink1146.xml"/><Relationship Id="rId257" Type="http://schemas.openxmlformats.org/officeDocument/2006/relationships/customXml" Target="../ink/ink1167.xml"/><Relationship Id="rId422" Type="http://schemas.openxmlformats.org/officeDocument/2006/relationships/customXml" Target="../ink/ink1250.xml"/><Relationship Id="rId464" Type="http://schemas.openxmlformats.org/officeDocument/2006/relationships/customXml" Target="../ink/ink1271.xml"/><Relationship Id="rId299" Type="http://schemas.openxmlformats.org/officeDocument/2006/relationships/customXml" Target="../ink/ink1188.xml"/><Relationship Id="rId727" Type="http://schemas.openxmlformats.org/officeDocument/2006/relationships/image" Target="../media/image968.png"/><Relationship Id="rId63" Type="http://schemas.openxmlformats.org/officeDocument/2006/relationships/customXml" Target="../ink/ink1070.xml"/><Relationship Id="rId159" Type="http://schemas.openxmlformats.org/officeDocument/2006/relationships/customXml" Target="../ink/ink1118.xml"/><Relationship Id="rId366" Type="http://schemas.openxmlformats.org/officeDocument/2006/relationships/customXml" Target="../ink/ink1222.xml"/><Relationship Id="rId573" Type="http://schemas.openxmlformats.org/officeDocument/2006/relationships/customXml" Target="../ink/ink1326.xml"/><Relationship Id="rId780" Type="http://schemas.openxmlformats.org/officeDocument/2006/relationships/customXml" Target="../ink/ink1431.xml"/><Relationship Id="rId226" Type="http://schemas.openxmlformats.org/officeDocument/2006/relationships/image" Target="../media/image720.png"/><Relationship Id="rId433" Type="http://schemas.openxmlformats.org/officeDocument/2006/relationships/image" Target="../media/image823.png"/><Relationship Id="rId640" Type="http://schemas.openxmlformats.org/officeDocument/2006/relationships/customXml" Target="../ink/ink1361.xml"/><Relationship Id="rId738" Type="http://schemas.openxmlformats.org/officeDocument/2006/relationships/customXml" Target="../ink/ink1410.xml"/><Relationship Id="rId74" Type="http://schemas.openxmlformats.org/officeDocument/2006/relationships/image" Target="../media/image644.png"/><Relationship Id="rId377" Type="http://schemas.openxmlformats.org/officeDocument/2006/relationships/image" Target="../media/image795.png"/><Relationship Id="rId500" Type="http://schemas.openxmlformats.org/officeDocument/2006/relationships/image" Target="../media/image856.png"/><Relationship Id="rId584" Type="http://schemas.openxmlformats.org/officeDocument/2006/relationships/customXml" Target="../ink/ink1332.xml"/><Relationship Id="rId805" Type="http://schemas.openxmlformats.org/officeDocument/2006/relationships/image" Target="../media/image1006.png"/><Relationship Id="rId5" Type="http://schemas.openxmlformats.org/officeDocument/2006/relationships/image" Target="../media/image611.png"/><Relationship Id="rId237" Type="http://schemas.openxmlformats.org/officeDocument/2006/relationships/customXml" Target="../ink/ink1157.xml"/><Relationship Id="rId791" Type="http://schemas.openxmlformats.org/officeDocument/2006/relationships/image" Target="../media/image999.png"/><Relationship Id="rId444" Type="http://schemas.openxmlformats.org/officeDocument/2006/relationships/customXml" Target="../ink/ink1261.xml"/><Relationship Id="rId651" Type="http://schemas.openxmlformats.org/officeDocument/2006/relationships/image" Target="../media/image930.png"/><Relationship Id="rId749" Type="http://schemas.openxmlformats.org/officeDocument/2006/relationships/image" Target="../media/image978.png"/><Relationship Id="rId290" Type="http://schemas.openxmlformats.org/officeDocument/2006/relationships/image" Target="../media/image752.png"/><Relationship Id="rId304" Type="http://schemas.openxmlformats.org/officeDocument/2006/relationships/image" Target="../media/image759.png"/><Relationship Id="rId388" Type="http://schemas.openxmlformats.org/officeDocument/2006/relationships/customXml" Target="../ink/ink1233.xml"/><Relationship Id="rId511" Type="http://schemas.openxmlformats.org/officeDocument/2006/relationships/customXml" Target="../ink/ink1295.xml"/><Relationship Id="rId609" Type="http://schemas.openxmlformats.org/officeDocument/2006/relationships/image" Target="../media/image910.png"/><Relationship Id="rId85" Type="http://schemas.openxmlformats.org/officeDocument/2006/relationships/customXml" Target="../ink/ink1081.xml"/><Relationship Id="rId150" Type="http://schemas.openxmlformats.org/officeDocument/2006/relationships/image" Target="../media/image682.png"/><Relationship Id="rId595" Type="http://schemas.openxmlformats.org/officeDocument/2006/relationships/image" Target="../media/image903.png"/><Relationship Id="rId816" Type="http://schemas.openxmlformats.org/officeDocument/2006/relationships/customXml" Target="../ink/ink1449.xml"/><Relationship Id="rId248" Type="http://schemas.openxmlformats.org/officeDocument/2006/relationships/image" Target="../media/image731.png"/><Relationship Id="rId455" Type="http://schemas.openxmlformats.org/officeDocument/2006/relationships/image" Target="../media/image834.png"/><Relationship Id="rId662" Type="http://schemas.openxmlformats.org/officeDocument/2006/relationships/customXml" Target="../ink/ink1372.xml"/><Relationship Id="rId12" Type="http://schemas.openxmlformats.org/officeDocument/2006/relationships/customXml" Target="../ink/ink1044.xml"/><Relationship Id="rId108" Type="http://schemas.openxmlformats.org/officeDocument/2006/relationships/image" Target="../media/image661.png"/><Relationship Id="rId315" Type="http://schemas.openxmlformats.org/officeDocument/2006/relationships/customXml" Target="../ink/ink1196.xml"/><Relationship Id="rId522" Type="http://schemas.openxmlformats.org/officeDocument/2006/relationships/image" Target="../media/image867.png"/><Relationship Id="rId96" Type="http://schemas.openxmlformats.org/officeDocument/2006/relationships/image" Target="../media/image655.png"/><Relationship Id="rId161" Type="http://schemas.openxmlformats.org/officeDocument/2006/relationships/customXml" Target="../ink/ink1119.xml"/><Relationship Id="rId399" Type="http://schemas.openxmlformats.org/officeDocument/2006/relationships/image" Target="../media/image806.png"/><Relationship Id="rId827" Type="http://schemas.openxmlformats.org/officeDocument/2006/relationships/image" Target="../media/image1017.png"/><Relationship Id="rId259" Type="http://schemas.openxmlformats.org/officeDocument/2006/relationships/customXml" Target="../ink/ink1168.xml"/><Relationship Id="rId466" Type="http://schemas.openxmlformats.org/officeDocument/2006/relationships/customXml" Target="../ink/ink1272.xml"/><Relationship Id="rId673" Type="http://schemas.openxmlformats.org/officeDocument/2006/relationships/image" Target="../media/image941.png"/><Relationship Id="rId23" Type="http://schemas.openxmlformats.org/officeDocument/2006/relationships/image" Target="../media/image144.png"/><Relationship Id="rId119" Type="http://schemas.openxmlformats.org/officeDocument/2006/relationships/customXml" Target="../ink/ink1098.xml"/><Relationship Id="rId326" Type="http://schemas.openxmlformats.org/officeDocument/2006/relationships/image" Target="../media/image770.png"/><Relationship Id="rId533" Type="http://schemas.openxmlformats.org/officeDocument/2006/relationships/customXml" Target="../ink/ink1306.xml"/><Relationship Id="rId740" Type="http://schemas.openxmlformats.org/officeDocument/2006/relationships/customXml" Target="../ink/ink1411.xml"/><Relationship Id="rId172" Type="http://schemas.openxmlformats.org/officeDocument/2006/relationships/image" Target="../media/image693.png"/><Relationship Id="rId477" Type="http://schemas.openxmlformats.org/officeDocument/2006/relationships/image" Target="../media/image845.png"/><Relationship Id="rId600" Type="http://schemas.openxmlformats.org/officeDocument/2006/relationships/customXml" Target="../ink/ink1340.xml"/><Relationship Id="rId684" Type="http://schemas.openxmlformats.org/officeDocument/2006/relationships/customXml" Target="../ink/ink1383.xml"/><Relationship Id="rId337" Type="http://schemas.openxmlformats.org/officeDocument/2006/relationships/customXml" Target="../ink/ink1207.xml"/><Relationship Id="rId34" Type="http://schemas.openxmlformats.org/officeDocument/2006/relationships/image" Target="../media/image624.png"/><Relationship Id="rId544" Type="http://schemas.openxmlformats.org/officeDocument/2006/relationships/image" Target="../media/image878.png"/><Relationship Id="rId751" Type="http://schemas.openxmlformats.org/officeDocument/2006/relationships/image" Target="../media/image979.png"/><Relationship Id="rId183" Type="http://schemas.openxmlformats.org/officeDocument/2006/relationships/customXml" Target="../ink/ink1130.xml"/><Relationship Id="rId390" Type="http://schemas.openxmlformats.org/officeDocument/2006/relationships/customXml" Target="../ink/ink1234.xml"/><Relationship Id="rId404" Type="http://schemas.openxmlformats.org/officeDocument/2006/relationships/customXml" Target="../ink/ink1241.xml"/><Relationship Id="rId611" Type="http://schemas.openxmlformats.org/officeDocument/2006/relationships/image" Target="../media/image911.png"/><Relationship Id="rId250" Type="http://schemas.openxmlformats.org/officeDocument/2006/relationships/image" Target="../media/image732.png"/><Relationship Id="rId488" Type="http://schemas.openxmlformats.org/officeDocument/2006/relationships/customXml" Target="../ink/ink1283.xml"/><Relationship Id="rId695" Type="http://schemas.openxmlformats.org/officeDocument/2006/relationships/image" Target="../media/image952.png"/><Relationship Id="rId709" Type="http://schemas.openxmlformats.org/officeDocument/2006/relationships/image" Target="../media/image959.png"/><Relationship Id="rId45" Type="http://schemas.openxmlformats.org/officeDocument/2006/relationships/customXml" Target="../ink/ink1061.xml"/><Relationship Id="rId110" Type="http://schemas.openxmlformats.org/officeDocument/2006/relationships/image" Target="../media/image662.png"/><Relationship Id="rId348" Type="http://schemas.openxmlformats.org/officeDocument/2006/relationships/image" Target="../media/image781.png"/><Relationship Id="rId555" Type="http://schemas.openxmlformats.org/officeDocument/2006/relationships/customXml" Target="../ink/ink1317.xml"/><Relationship Id="rId762" Type="http://schemas.openxmlformats.org/officeDocument/2006/relationships/customXml" Target="../ink/ink1422.xml"/><Relationship Id="rId194" Type="http://schemas.openxmlformats.org/officeDocument/2006/relationships/image" Target="../media/image704.png"/><Relationship Id="rId208" Type="http://schemas.openxmlformats.org/officeDocument/2006/relationships/image" Target="../media/image711.png"/><Relationship Id="rId415" Type="http://schemas.openxmlformats.org/officeDocument/2006/relationships/image" Target="../media/image814.png"/><Relationship Id="rId622" Type="http://schemas.openxmlformats.org/officeDocument/2006/relationships/customXml" Target="../ink/ink1351.xml"/><Relationship Id="rId261" Type="http://schemas.openxmlformats.org/officeDocument/2006/relationships/customXml" Target="../ink/ink1169.xml"/><Relationship Id="rId499" Type="http://schemas.openxmlformats.org/officeDocument/2006/relationships/customXml" Target="../ink/ink1289.xml"/><Relationship Id="rId56" Type="http://schemas.openxmlformats.org/officeDocument/2006/relationships/image" Target="../media/image635.png"/><Relationship Id="rId359" Type="http://schemas.openxmlformats.org/officeDocument/2006/relationships/image" Target="../media/image786.png"/><Relationship Id="rId566" Type="http://schemas.openxmlformats.org/officeDocument/2006/relationships/image" Target="../media/image889.png"/><Relationship Id="rId773" Type="http://schemas.openxmlformats.org/officeDocument/2006/relationships/image" Target="../media/image990.png"/><Relationship Id="rId121" Type="http://schemas.openxmlformats.org/officeDocument/2006/relationships/customXml" Target="../ink/ink1099.xml"/><Relationship Id="rId219" Type="http://schemas.openxmlformats.org/officeDocument/2006/relationships/customXml" Target="../ink/ink1148.xml"/><Relationship Id="rId426" Type="http://schemas.openxmlformats.org/officeDocument/2006/relationships/customXml" Target="../ink/ink1252.xml"/><Relationship Id="rId633" Type="http://schemas.openxmlformats.org/officeDocument/2006/relationships/customXml" Target="../ink/ink1357.xml"/><Relationship Id="rId67" Type="http://schemas.openxmlformats.org/officeDocument/2006/relationships/customXml" Target="../ink/ink1072.xml"/><Relationship Id="rId272" Type="http://schemas.openxmlformats.org/officeDocument/2006/relationships/image" Target="../media/image743.png"/><Relationship Id="rId577" Type="http://schemas.openxmlformats.org/officeDocument/2006/relationships/image" Target="../media/image894.png"/><Relationship Id="rId700" Type="http://schemas.openxmlformats.org/officeDocument/2006/relationships/customXml" Target="../ink/ink1391.xml"/><Relationship Id="rId132" Type="http://schemas.openxmlformats.org/officeDocument/2006/relationships/image" Target="../media/image673.png"/><Relationship Id="rId784" Type="http://schemas.openxmlformats.org/officeDocument/2006/relationships/customXml" Target="../ink/ink1433.xml"/><Relationship Id="rId437" Type="http://schemas.openxmlformats.org/officeDocument/2006/relationships/image" Target="../media/image825.png"/><Relationship Id="rId644" Type="http://schemas.openxmlformats.org/officeDocument/2006/relationships/customXml" Target="../ink/ink1363.xml"/><Relationship Id="rId283" Type="http://schemas.openxmlformats.org/officeDocument/2006/relationships/customXml" Target="../ink/ink1180.xml"/><Relationship Id="rId490" Type="http://schemas.openxmlformats.org/officeDocument/2006/relationships/customXml" Target="../ink/ink1284.xml"/><Relationship Id="rId504" Type="http://schemas.openxmlformats.org/officeDocument/2006/relationships/image" Target="../media/image858.png"/><Relationship Id="rId711" Type="http://schemas.openxmlformats.org/officeDocument/2006/relationships/image" Target="../media/image960.png"/><Relationship Id="rId78" Type="http://schemas.openxmlformats.org/officeDocument/2006/relationships/image" Target="../media/image646.png"/><Relationship Id="rId143" Type="http://schemas.openxmlformats.org/officeDocument/2006/relationships/customXml" Target="../ink/ink1110.xml"/><Relationship Id="rId350" Type="http://schemas.openxmlformats.org/officeDocument/2006/relationships/image" Target="../media/image782.png"/><Relationship Id="rId588" Type="http://schemas.openxmlformats.org/officeDocument/2006/relationships/customXml" Target="../ink/ink1334.xml"/><Relationship Id="rId795" Type="http://schemas.openxmlformats.org/officeDocument/2006/relationships/image" Target="../media/image1001.png"/><Relationship Id="rId809" Type="http://schemas.openxmlformats.org/officeDocument/2006/relationships/image" Target="../media/image1008.png"/><Relationship Id="rId9" Type="http://schemas.openxmlformats.org/officeDocument/2006/relationships/image" Target="../media/image613.png"/><Relationship Id="rId210" Type="http://schemas.openxmlformats.org/officeDocument/2006/relationships/image" Target="../media/image712.png"/><Relationship Id="rId448" Type="http://schemas.openxmlformats.org/officeDocument/2006/relationships/customXml" Target="../ink/ink1263.xml"/><Relationship Id="rId655" Type="http://schemas.openxmlformats.org/officeDocument/2006/relationships/image" Target="../media/image932.png"/><Relationship Id="rId294" Type="http://schemas.openxmlformats.org/officeDocument/2006/relationships/image" Target="../media/image754.png"/><Relationship Id="rId308" Type="http://schemas.openxmlformats.org/officeDocument/2006/relationships/image" Target="../media/image761.png"/><Relationship Id="rId515" Type="http://schemas.openxmlformats.org/officeDocument/2006/relationships/customXml" Target="../ink/ink1297.xml"/><Relationship Id="rId722" Type="http://schemas.openxmlformats.org/officeDocument/2006/relationships/customXml" Target="../ink/ink1402.xml"/><Relationship Id="rId89" Type="http://schemas.openxmlformats.org/officeDocument/2006/relationships/customXml" Target="../ink/ink1083.xml"/><Relationship Id="rId154" Type="http://schemas.openxmlformats.org/officeDocument/2006/relationships/image" Target="../media/image684.png"/><Relationship Id="rId361" Type="http://schemas.openxmlformats.org/officeDocument/2006/relationships/image" Target="../media/image787.png"/><Relationship Id="rId599" Type="http://schemas.openxmlformats.org/officeDocument/2006/relationships/image" Target="../media/image905.png"/><Relationship Id="rId459" Type="http://schemas.openxmlformats.org/officeDocument/2006/relationships/image" Target="../media/image836.png"/><Relationship Id="rId666" Type="http://schemas.openxmlformats.org/officeDocument/2006/relationships/customXml" Target="../ink/ink1374.xml"/><Relationship Id="rId16" Type="http://schemas.openxmlformats.org/officeDocument/2006/relationships/customXml" Target="../ink/ink1046.xml"/><Relationship Id="rId221" Type="http://schemas.openxmlformats.org/officeDocument/2006/relationships/customXml" Target="../ink/ink1149.xml"/><Relationship Id="rId319" Type="http://schemas.openxmlformats.org/officeDocument/2006/relationships/customXml" Target="../ink/ink1198.xml"/><Relationship Id="rId526" Type="http://schemas.openxmlformats.org/officeDocument/2006/relationships/image" Target="../media/image869.png"/><Relationship Id="rId733" Type="http://schemas.openxmlformats.org/officeDocument/2006/relationships/image" Target="../media/image971.png"/><Relationship Id="rId165" Type="http://schemas.openxmlformats.org/officeDocument/2006/relationships/customXml" Target="../ink/ink1121.xml"/><Relationship Id="rId372" Type="http://schemas.openxmlformats.org/officeDocument/2006/relationships/customXml" Target="../ink/ink1225.xml"/><Relationship Id="rId677" Type="http://schemas.openxmlformats.org/officeDocument/2006/relationships/image" Target="../media/image943.png"/><Relationship Id="rId800" Type="http://schemas.openxmlformats.org/officeDocument/2006/relationships/customXml" Target="../ink/ink1441.xml"/><Relationship Id="rId232" Type="http://schemas.openxmlformats.org/officeDocument/2006/relationships/image" Target="../media/image723.png"/><Relationship Id="rId27" Type="http://schemas.openxmlformats.org/officeDocument/2006/relationships/image" Target="../media/image621.png"/><Relationship Id="rId537" Type="http://schemas.openxmlformats.org/officeDocument/2006/relationships/customXml" Target="../ink/ink1308.xml"/><Relationship Id="rId744" Type="http://schemas.openxmlformats.org/officeDocument/2006/relationships/customXml" Target="../ink/ink1413.xml"/><Relationship Id="rId80" Type="http://schemas.openxmlformats.org/officeDocument/2006/relationships/image" Target="../media/image647.png"/><Relationship Id="rId176" Type="http://schemas.openxmlformats.org/officeDocument/2006/relationships/image" Target="../media/image695.png"/><Relationship Id="rId383" Type="http://schemas.openxmlformats.org/officeDocument/2006/relationships/image" Target="../media/image798.png"/><Relationship Id="rId590" Type="http://schemas.openxmlformats.org/officeDocument/2006/relationships/customXml" Target="../ink/ink1335.xml"/><Relationship Id="rId604" Type="http://schemas.openxmlformats.org/officeDocument/2006/relationships/customXml" Target="../ink/ink1342.xml"/><Relationship Id="rId811" Type="http://schemas.openxmlformats.org/officeDocument/2006/relationships/image" Target="../media/image1009.png"/><Relationship Id="rId243" Type="http://schemas.openxmlformats.org/officeDocument/2006/relationships/customXml" Target="../ink/ink1160.xml"/><Relationship Id="rId450" Type="http://schemas.openxmlformats.org/officeDocument/2006/relationships/customXml" Target="../ink/ink1264.xml"/><Relationship Id="rId688" Type="http://schemas.openxmlformats.org/officeDocument/2006/relationships/customXml" Target="../ink/ink1385.xml"/><Relationship Id="rId38" Type="http://schemas.openxmlformats.org/officeDocument/2006/relationships/image" Target="../media/image626.png"/><Relationship Id="rId103" Type="http://schemas.openxmlformats.org/officeDocument/2006/relationships/customXml" Target="../ink/ink1090.xml"/><Relationship Id="rId310" Type="http://schemas.openxmlformats.org/officeDocument/2006/relationships/image" Target="../media/image762.png"/><Relationship Id="rId548" Type="http://schemas.openxmlformats.org/officeDocument/2006/relationships/image" Target="../media/image880.png"/><Relationship Id="rId755" Type="http://schemas.openxmlformats.org/officeDocument/2006/relationships/image" Target="../media/image981.png"/><Relationship Id="rId91" Type="http://schemas.openxmlformats.org/officeDocument/2006/relationships/customXml" Target="../ink/ink1084.xml"/><Relationship Id="rId187" Type="http://schemas.openxmlformats.org/officeDocument/2006/relationships/customXml" Target="../ink/ink1132.xml"/><Relationship Id="rId394" Type="http://schemas.openxmlformats.org/officeDocument/2006/relationships/customXml" Target="../ink/ink1236.xml"/><Relationship Id="rId408" Type="http://schemas.openxmlformats.org/officeDocument/2006/relationships/customXml" Target="../ink/ink1243.xml"/><Relationship Id="rId615" Type="http://schemas.openxmlformats.org/officeDocument/2006/relationships/image" Target="../media/image913.png"/><Relationship Id="rId822" Type="http://schemas.openxmlformats.org/officeDocument/2006/relationships/customXml" Target="../ink/ink1452.xml"/><Relationship Id="rId254" Type="http://schemas.openxmlformats.org/officeDocument/2006/relationships/image" Target="../media/image734.png"/><Relationship Id="rId699" Type="http://schemas.openxmlformats.org/officeDocument/2006/relationships/image" Target="../media/image954.png"/><Relationship Id="rId49" Type="http://schemas.openxmlformats.org/officeDocument/2006/relationships/customXml" Target="../ink/ink1063.xml"/><Relationship Id="rId114" Type="http://schemas.openxmlformats.org/officeDocument/2006/relationships/image" Target="../media/image664.png"/><Relationship Id="rId461" Type="http://schemas.openxmlformats.org/officeDocument/2006/relationships/image" Target="../media/image837.png"/><Relationship Id="rId559" Type="http://schemas.openxmlformats.org/officeDocument/2006/relationships/customXml" Target="../ink/ink1319.xml"/><Relationship Id="rId766" Type="http://schemas.openxmlformats.org/officeDocument/2006/relationships/customXml" Target="../ink/ink1424.xml"/><Relationship Id="rId198" Type="http://schemas.openxmlformats.org/officeDocument/2006/relationships/image" Target="../media/image706.png"/><Relationship Id="rId321" Type="http://schemas.openxmlformats.org/officeDocument/2006/relationships/customXml" Target="../ink/ink1199.xml"/><Relationship Id="rId419" Type="http://schemas.openxmlformats.org/officeDocument/2006/relationships/image" Target="../media/image816.png"/><Relationship Id="rId626" Type="http://schemas.openxmlformats.org/officeDocument/2006/relationships/customXml" Target="../ink/ink1353.xml"/><Relationship Id="rId833" Type="http://schemas.openxmlformats.org/officeDocument/2006/relationships/image" Target="../media/image1020.png"/><Relationship Id="rId265" Type="http://schemas.openxmlformats.org/officeDocument/2006/relationships/customXml" Target="../ink/ink1171.xml"/><Relationship Id="rId472" Type="http://schemas.openxmlformats.org/officeDocument/2006/relationships/customXml" Target="../ink/ink1275.xml"/><Relationship Id="rId125" Type="http://schemas.openxmlformats.org/officeDocument/2006/relationships/customXml" Target="../ink/ink1101.xml"/><Relationship Id="rId332" Type="http://schemas.openxmlformats.org/officeDocument/2006/relationships/image" Target="../media/image773.png"/><Relationship Id="rId777" Type="http://schemas.openxmlformats.org/officeDocument/2006/relationships/image" Target="../media/image992.png"/><Relationship Id="rId637" Type="http://schemas.openxmlformats.org/officeDocument/2006/relationships/image" Target="../media/image923.png"/><Relationship Id="rId276" Type="http://schemas.openxmlformats.org/officeDocument/2006/relationships/image" Target="../media/image745.png"/><Relationship Id="rId483" Type="http://schemas.openxmlformats.org/officeDocument/2006/relationships/image" Target="../media/image848.png"/><Relationship Id="rId690" Type="http://schemas.openxmlformats.org/officeDocument/2006/relationships/customXml" Target="../ink/ink1386.xml"/><Relationship Id="rId704" Type="http://schemas.openxmlformats.org/officeDocument/2006/relationships/customXml" Target="../ink/ink1393.xml"/><Relationship Id="rId40" Type="http://schemas.openxmlformats.org/officeDocument/2006/relationships/image" Target="../media/image627.png"/><Relationship Id="rId136" Type="http://schemas.openxmlformats.org/officeDocument/2006/relationships/image" Target="../media/image675.png"/><Relationship Id="rId343" Type="http://schemas.openxmlformats.org/officeDocument/2006/relationships/customXml" Target="../ink/ink1210.xml"/><Relationship Id="rId550" Type="http://schemas.openxmlformats.org/officeDocument/2006/relationships/image" Target="../media/image881.png"/><Relationship Id="rId788" Type="http://schemas.openxmlformats.org/officeDocument/2006/relationships/customXml" Target="../ink/ink1435.xml"/><Relationship Id="rId203" Type="http://schemas.openxmlformats.org/officeDocument/2006/relationships/customXml" Target="../ink/ink1140.xml"/><Relationship Id="rId648" Type="http://schemas.openxmlformats.org/officeDocument/2006/relationships/customXml" Target="../ink/ink1365.xml"/><Relationship Id="rId287" Type="http://schemas.openxmlformats.org/officeDocument/2006/relationships/customXml" Target="../ink/ink1182.xml"/><Relationship Id="rId410" Type="http://schemas.openxmlformats.org/officeDocument/2006/relationships/customXml" Target="../ink/ink1244.xml"/><Relationship Id="rId494" Type="http://schemas.openxmlformats.org/officeDocument/2006/relationships/image" Target="../media/image853.png"/><Relationship Id="rId508" Type="http://schemas.openxmlformats.org/officeDocument/2006/relationships/image" Target="../media/image860.png"/><Relationship Id="rId715" Type="http://schemas.openxmlformats.org/officeDocument/2006/relationships/image" Target="../media/image962.png"/><Relationship Id="rId147" Type="http://schemas.openxmlformats.org/officeDocument/2006/relationships/customXml" Target="../ink/ink1112.xml"/><Relationship Id="rId354" Type="http://schemas.openxmlformats.org/officeDocument/2006/relationships/image" Target="../media/image784.png"/><Relationship Id="rId799" Type="http://schemas.openxmlformats.org/officeDocument/2006/relationships/image" Target="../media/image1003.png"/><Relationship Id="rId51" Type="http://schemas.openxmlformats.org/officeDocument/2006/relationships/customXml" Target="../ink/ink1064.xml"/><Relationship Id="rId561" Type="http://schemas.openxmlformats.org/officeDocument/2006/relationships/customXml" Target="../ink/ink1320.xml"/><Relationship Id="rId659" Type="http://schemas.openxmlformats.org/officeDocument/2006/relationships/image" Target="../media/image934.png"/><Relationship Id="rId214" Type="http://schemas.openxmlformats.org/officeDocument/2006/relationships/image" Target="../media/image714.png"/><Relationship Id="rId298" Type="http://schemas.openxmlformats.org/officeDocument/2006/relationships/image" Target="../media/image756.png"/><Relationship Id="rId421" Type="http://schemas.openxmlformats.org/officeDocument/2006/relationships/image" Target="../media/image817.png"/><Relationship Id="rId519" Type="http://schemas.openxmlformats.org/officeDocument/2006/relationships/customXml" Target="../ink/ink1299.xml"/><Relationship Id="rId158" Type="http://schemas.openxmlformats.org/officeDocument/2006/relationships/image" Target="../media/image686.png"/><Relationship Id="rId726" Type="http://schemas.openxmlformats.org/officeDocument/2006/relationships/customXml" Target="../ink/ink1404.xml"/><Relationship Id="rId62" Type="http://schemas.openxmlformats.org/officeDocument/2006/relationships/image" Target="../media/image638.png"/><Relationship Id="rId365" Type="http://schemas.openxmlformats.org/officeDocument/2006/relationships/image" Target="../media/image789.png"/><Relationship Id="rId572" Type="http://schemas.openxmlformats.org/officeDocument/2006/relationships/image" Target="../media/image892.png"/><Relationship Id="rId225" Type="http://schemas.openxmlformats.org/officeDocument/2006/relationships/customXml" Target="../ink/ink1151.xml"/><Relationship Id="rId432" Type="http://schemas.openxmlformats.org/officeDocument/2006/relationships/customXml" Target="../ink/ink1255.xml"/><Relationship Id="rId737" Type="http://schemas.openxmlformats.org/officeDocument/2006/relationships/image" Target="../media/image973.png"/><Relationship Id="rId73" Type="http://schemas.openxmlformats.org/officeDocument/2006/relationships/customXml" Target="../ink/ink1075.xml"/><Relationship Id="rId169" Type="http://schemas.openxmlformats.org/officeDocument/2006/relationships/customXml" Target="../ink/ink1123.xml"/><Relationship Id="rId376" Type="http://schemas.openxmlformats.org/officeDocument/2006/relationships/customXml" Target="../ink/ink1227.xml"/><Relationship Id="rId583" Type="http://schemas.openxmlformats.org/officeDocument/2006/relationships/image" Target="../media/image897.png"/><Relationship Id="rId790" Type="http://schemas.openxmlformats.org/officeDocument/2006/relationships/customXml" Target="../ink/ink1436.xml"/><Relationship Id="rId804" Type="http://schemas.openxmlformats.org/officeDocument/2006/relationships/customXml" Target="../ink/ink1443.xml"/><Relationship Id="rId4" Type="http://schemas.openxmlformats.org/officeDocument/2006/relationships/customXml" Target="../ink/ink1040.xml"/><Relationship Id="rId236" Type="http://schemas.openxmlformats.org/officeDocument/2006/relationships/image" Target="../media/image725.png"/><Relationship Id="rId443" Type="http://schemas.openxmlformats.org/officeDocument/2006/relationships/image" Target="../media/image828.png"/><Relationship Id="rId650" Type="http://schemas.openxmlformats.org/officeDocument/2006/relationships/customXml" Target="../ink/ink1366.xml"/><Relationship Id="rId303" Type="http://schemas.openxmlformats.org/officeDocument/2006/relationships/customXml" Target="../ink/ink1190.xml"/><Relationship Id="rId748" Type="http://schemas.openxmlformats.org/officeDocument/2006/relationships/customXml" Target="../ink/ink1415.xml"/><Relationship Id="rId84" Type="http://schemas.openxmlformats.org/officeDocument/2006/relationships/image" Target="../media/image649.png"/><Relationship Id="rId387" Type="http://schemas.openxmlformats.org/officeDocument/2006/relationships/image" Target="../media/image800.png"/><Relationship Id="rId510" Type="http://schemas.openxmlformats.org/officeDocument/2006/relationships/image" Target="../media/image861.png"/><Relationship Id="rId594" Type="http://schemas.openxmlformats.org/officeDocument/2006/relationships/customXml" Target="../ink/ink1337.xml"/><Relationship Id="rId608" Type="http://schemas.openxmlformats.org/officeDocument/2006/relationships/customXml" Target="../ink/ink1344.xml"/><Relationship Id="rId815" Type="http://schemas.openxmlformats.org/officeDocument/2006/relationships/image" Target="../media/image1011.png"/><Relationship Id="rId247" Type="http://schemas.openxmlformats.org/officeDocument/2006/relationships/customXml" Target="../ink/ink1162.xml"/><Relationship Id="rId107" Type="http://schemas.openxmlformats.org/officeDocument/2006/relationships/customXml" Target="../ink/ink1092.xml"/><Relationship Id="rId454" Type="http://schemas.openxmlformats.org/officeDocument/2006/relationships/customXml" Target="../ink/ink1266.xml"/><Relationship Id="rId661" Type="http://schemas.openxmlformats.org/officeDocument/2006/relationships/image" Target="../media/image935.png"/><Relationship Id="rId759" Type="http://schemas.openxmlformats.org/officeDocument/2006/relationships/image" Target="../media/image983.png"/><Relationship Id="rId11" Type="http://schemas.openxmlformats.org/officeDocument/2006/relationships/image" Target="../media/image614.png"/><Relationship Id="rId314" Type="http://schemas.openxmlformats.org/officeDocument/2006/relationships/image" Target="../media/image764.png"/><Relationship Id="rId398" Type="http://schemas.openxmlformats.org/officeDocument/2006/relationships/customXml" Target="../ink/ink1238.xml"/><Relationship Id="rId521" Type="http://schemas.openxmlformats.org/officeDocument/2006/relationships/customXml" Target="../ink/ink1300.xml"/><Relationship Id="rId619" Type="http://schemas.openxmlformats.org/officeDocument/2006/relationships/image" Target="../media/image915.png"/><Relationship Id="rId95" Type="http://schemas.openxmlformats.org/officeDocument/2006/relationships/customXml" Target="../ink/ink1086.xml"/><Relationship Id="rId160" Type="http://schemas.openxmlformats.org/officeDocument/2006/relationships/image" Target="../media/image687.png"/><Relationship Id="rId826" Type="http://schemas.openxmlformats.org/officeDocument/2006/relationships/customXml" Target="../ink/ink1454.xml"/><Relationship Id="rId258" Type="http://schemas.openxmlformats.org/officeDocument/2006/relationships/image" Target="../media/image736.png"/><Relationship Id="rId465" Type="http://schemas.openxmlformats.org/officeDocument/2006/relationships/image" Target="../media/image839.png"/><Relationship Id="rId672" Type="http://schemas.openxmlformats.org/officeDocument/2006/relationships/customXml" Target="../ink/ink1377.xml"/><Relationship Id="rId22" Type="http://schemas.openxmlformats.org/officeDocument/2006/relationships/customXml" Target="../ink/ink1049.xml"/><Relationship Id="rId118" Type="http://schemas.openxmlformats.org/officeDocument/2006/relationships/image" Target="../media/image666.png"/><Relationship Id="rId325" Type="http://schemas.openxmlformats.org/officeDocument/2006/relationships/customXml" Target="../ink/ink1201.xml"/><Relationship Id="rId532" Type="http://schemas.openxmlformats.org/officeDocument/2006/relationships/image" Target="../media/image872.png"/><Relationship Id="rId171" Type="http://schemas.openxmlformats.org/officeDocument/2006/relationships/customXml" Target="../ink/ink1124.xml"/><Relationship Id="rId269" Type="http://schemas.openxmlformats.org/officeDocument/2006/relationships/customXml" Target="../ink/ink1173.xml"/><Relationship Id="rId476" Type="http://schemas.openxmlformats.org/officeDocument/2006/relationships/customXml" Target="../ink/ink1277.xml"/><Relationship Id="rId683" Type="http://schemas.openxmlformats.org/officeDocument/2006/relationships/image" Target="../media/image946.png"/><Relationship Id="rId33" Type="http://schemas.openxmlformats.org/officeDocument/2006/relationships/customXml" Target="../ink/ink1055.xml"/><Relationship Id="rId129" Type="http://schemas.openxmlformats.org/officeDocument/2006/relationships/customXml" Target="../ink/ink1103.xml"/><Relationship Id="rId336" Type="http://schemas.openxmlformats.org/officeDocument/2006/relationships/image" Target="../media/image775.png"/><Relationship Id="rId543" Type="http://schemas.openxmlformats.org/officeDocument/2006/relationships/customXml" Target="../ink/ink1311.xml"/><Relationship Id="rId182" Type="http://schemas.openxmlformats.org/officeDocument/2006/relationships/image" Target="../media/image698.png"/><Relationship Id="rId403" Type="http://schemas.openxmlformats.org/officeDocument/2006/relationships/image" Target="../media/image808.png"/><Relationship Id="rId750" Type="http://schemas.openxmlformats.org/officeDocument/2006/relationships/customXml" Target="../ink/ink1416.xml"/><Relationship Id="rId487" Type="http://schemas.openxmlformats.org/officeDocument/2006/relationships/image" Target="../media/image850.png"/><Relationship Id="rId610" Type="http://schemas.openxmlformats.org/officeDocument/2006/relationships/customXml" Target="../ink/ink1345.xml"/><Relationship Id="rId694" Type="http://schemas.openxmlformats.org/officeDocument/2006/relationships/customXml" Target="../ink/ink1388.xml"/><Relationship Id="rId708" Type="http://schemas.openxmlformats.org/officeDocument/2006/relationships/customXml" Target="../ink/ink1395.xml"/><Relationship Id="rId347" Type="http://schemas.openxmlformats.org/officeDocument/2006/relationships/customXml" Target="../ink/ink1212.xml"/><Relationship Id="rId44" Type="http://schemas.openxmlformats.org/officeDocument/2006/relationships/image" Target="../media/image629.png"/><Relationship Id="rId554" Type="http://schemas.openxmlformats.org/officeDocument/2006/relationships/image" Target="../media/image883.png"/><Relationship Id="rId761" Type="http://schemas.openxmlformats.org/officeDocument/2006/relationships/image" Target="../media/image984.png"/><Relationship Id="rId193" Type="http://schemas.openxmlformats.org/officeDocument/2006/relationships/customXml" Target="../ink/ink1135.xml"/><Relationship Id="rId207" Type="http://schemas.openxmlformats.org/officeDocument/2006/relationships/customXml" Target="../ink/ink1142.xml"/><Relationship Id="rId414" Type="http://schemas.openxmlformats.org/officeDocument/2006/relationships/customXml" Target="../ink/ink1246.xml"/><Relationship Id="rId498" Type="http://schemas.openxmlformats.org/officeDocument/2006/relationships/image" Target="../media/image855.png"/><Relationship Id="rId621" Type="http://schemas.openxmlformats.org/officeDocument/2006/relationships/image" Target="../media/image916.png"/><Relationship Id="rId260" Type="http://schemas.openxmlformats.org/officeDocument/2006/relationships/image" Target="../media/image737.png"/><Relationship Id="rId719" Type="http://schemas.openxmlformats.org/officeDocument/2006/relationships/image" Target="../media/image9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1461.xml"/><Relationship Id="rId13" Type="http://schemas.openxmlformats.org/officeDocument/2006/relationships/image" Target="../media/image1027.png"/><Relationship Id="rId18" Type="http://schemas.openxmlformats.org/officeDocument/2006/relationships/customXml" Target="../ink/ink1466.xml"/><Relationship Id="rId3" Type="http://schemas.openxmlformats.org/officeDocument/2006/relationships/image" Target="../media/image1022.emf"/><Relationship Id="rId21" Type="http://schemas.openxmlformats.org/officeDocument/2006/relationships/image" Target="../media/image1031.png"/><Relationship Id="rId7" Type="http://schemas.openxmlformats.org/officeDocument/2006/relationships/image" Target="../media/image1024.png"/><Relationship Id="rId12" Type="http://schemas.openxmlformats.org/officeDocument/2006/relationships/customXml" Target="../ink/ink1463.xml"/><Relationship Id="rId17" Type="http://schemas.openxmlformats.org/officeDocument/2006/relationships/image" Target="../media/image1029.png"/><Relationship Id="rId2" Type="http://schemas.openxmlformats.org/officeDocument/2006/relationships/notesSlide" Target="../notesSlides/notesSlide14.xml"/><Relationship Id="rId16" Type="http://schemas.openxmlformats.org/officeDocument/2006/relationships/customXml" Target="../ink/ink1465.xml"/><Relationship Id="rId20" Type="http://schemas.openxmlformats.org/officeDocument/2006/relationships/customXml" Target="../ink/ink1467.xml"/><Relationship Id="rId1" Type="http://schemas.openxmlformats.org/officeDocument/2006/relationships/slideLayout" Target="../slideLayouts/slideLayout7.xml"/><Relationship Id="rId6" Type="http://schemas.openxmlformats.org/officeDocument/2006/relationships/customXml" Target="../ink/ink1460.xml"/><Relationship Id="rId11" Type="http://schemas.openxmlformats.org/officeDocument/2006/relationships/image" Target="../media/image1026.png"/><Relationship Id="rId5" Type="http://schemas.openxmlformats.org/officeDocument/2006/relationships/image" Target="../media/image1023.png"/><Relationship Id="rId15" Type="http://schemas.openxmlformats.org/officeDocument/2006/relationships/image" Target="../media/image1028.png"/><Relationship Id="rId10" Type="http://schemas.openxmlformats.org/officeDocument/2006/relationships/customXml" Target="../ink/ink1462.xml"/><Relationship Id="rId19" Type="http://schemas.openxmlformats.org/officeDocument/2006/relationships/image" Target="../media/image1030.png"/><Relationship Id="rId4" Type="http://schemas.openxmlformats.org/officeDocument/2006/relationships/customXml" Target="../ink/ink1459.xml"/><Relationship Id="rId9" Type="http://schemas.openxmlformats.org/officeDocument/2006/relationships/image" Target="../media/image1025.png"/><Relationship Id="rId14" Type="http://schemas.openxmlformats.org/officeDocument/2006/relationships/customXml" Target="../ink/ink1464.xml"/></Relationships>
</file>

<file path=ppt/slides/_rels/slide17.xml.rels><?xml version="1.0" encoding="UTF-8" standalone="yes"?>
<Relationships xmlns="http://schemas.openxmlformats.org/package/2006/relationships"><Relationship Id="rId117" Type="http://schemas.openxmlformats.org/officeDocument/2006/relationships/customXml" Target="../ink/ink1525.xml"/><Relationship Id="rId21" Type="http://schemas.openxmlformats.org/officeDocument/2006/relationships/image" Target="../media/image1040.png"/><Relationship Id="rId324" Type="http://schemas.openxmlformats.org/officeDocument/2006/relationships/customXml" Target="../ink/ink1630.xml"/><Relationship Id="rId531" Type="http://schemas.openxmlformats.org/officeDocument/2006/relationships/image" Target="../media/image1291.png"/><Relationship Id="rId629" Type="http://schemas.openxmlformats.org/officeDocument/2006/relationships/customXml" Target="../ink/ink1783.xml"/><Relationship Id="rId170" Type="http://schemas.openxmlformats.org/officeDocument/2006/relationships/image" Target="../media/image1113.png"/><Relationship Id="rId268" Type="http://schemas.openxmlformats.org/officeDocument/2006/relationships/customXml" Target="../ink/ink1601.xml"/><Relationship Id="rId475" Type="http://schemas.openxmlformats.org/officeDocument/2006/relationships/image" Target="../media/image1263.png"/><Relationship Id="rId32" Type="http://schemas.openxmlformats.org/officeDocument/2006/relationships/customXml" Target="../ink/ink1482.xml"/><Relationship Id="rId128" Type="http://schemas.openxmlformats.org/officeDocument/2006/relationships/image" Target="../media/image1092.png"/><Relationship Id="rId335" Type="http://schemas.openxmlformats.org/officeDocument/2006/relationships/image" Target="../media/image1194.png"/><Relationship Id="rId542" Type="http://schemas.openxmlformats.org/officeDocument/2006/relationships/image" Target="../media/image1296.png"/><Relationship Id="rId181" Type="http://schemas.openxmlformats.org/officeDocument/2006/relationships/customXml" Target="../ink/ink1557.xml"/><Relationship Id="rId402" Type="http://schemas.openxmlformats.org/officeDocument/2006/relationships/customXml" Target="../ink/ink1669.xml"/><Relationship Id="rId279" Type="http://schemas.openxmlformats.org/officeDocument/2006/relationships/image" Target="../media/image1167.png"/><Relationship Id="rId486" Type="http://schemas.openxmlformats.org/officeDocument/2006/relationships/customXml" Target="../ink/ink1711.xml"/><Relationship Id="rId43" Type="http://schemas.openxmlformats.org/officeDocument/2006/relationships/image" Target="../media/image1051.png"/><Relationship Id="rId139" Type="http://schemas.openxmlformats.org/officeDocument/2006/relationships/customXml" Target="../ink/ink1536.xml"/><Relationship Id="rId346" Type="http://schemas.openxmlformats.org/officeDocument/2006/relationships/customXml" Target="../ink/ink1641.xml"/><Relationship Id="rId553" Type="http://schemas.openxmlformats.org/officeDocument/2006/relationships/customXml" Target="../ink/ink1745.xml"/><Relationship Id="rId192" Type="http://schemas.openxmlformats.org/officeDocument/2006/relationships/image" Target="../media/image1124.png"/><Relationship Id="rId206" Type="http://schemas.openxmlformats.org/officeDocument/2006/relationships/customXml" Target="../ink/ink1570.xml"/><Relationship Id="rId413" Type="http://schemas.openxmlformats.org/officeDocument/2006/relationships/image" Target="../media/image1232.png"/><Relationship Id="rId497" Type="http://schemas.openxmlformats.org/officeDocument/2006/relationships/image" Target="../media/image1274.png"/><Relationship Id="rId620" Type="http://schemas.openxmlformats.org/officeDocument/2006/relationships/image" Target="../media/image1335.png"/><Relationship Id="rId357" Type="http://schemas.openxmlformats.org/officeDocument/2006/relationships/image" Target="../media/image1204.png"/><Relationship Id="rId54" Type="http://schemas.openxmlformats.org/officeDocument/2006/relationships/customXml" Target="../ink/ink1493.xml"/><Relationship Id="rId217" Type="http://schemas.openxmlformats.org/officeDocument/2006/relationships/image" Target="../media/image1136.png"/><Relationship Id="rId564" Type="http://schemas.openxmlformats.org/officeDocument/2006/relationships/image" Target="../media/image1307.png"/><Relationship Id="rId424" Type="http://schemas.openxmlformats.org/officeDocument/2006/relationships/customXml" Target="../ink/ink1680.xml"/><Relationship Id="rId631" Type="http://schemas.openxmlformats.org/officeDocument/2006/relationships/customXml" Target="../ink/ink1784.xml"/><Relationship Id="rId270" Type="http://schemas.openxmlformats.org/officeDocument/2006/relationships/customXml" Target="../ink/ink1602.xml"/><Relationship Id="rId65" Type="http://schemas.openxmlformats.org/officeDocument/2006/relationships/image" Target="../media/image1061.png"/><Relationship Id="rId130" Type="http://schemas.openxmlformats.org/officeDocument/2006/relationships/image" Target="../media/image1093.png"/><Relationship Id="rId368" Type="http://schemas.openxmlformats.org/officeDocument/2006/relationships/customXml" Target="../ink/ink1652.xml"/><Relationship Id="rId575" Type="http://schemas.openxmlformats.org/officeDocument/2006/relationships/customXml" Target="../ink/ink1756.xml"/><Relationship Id="rId228" Type="http://schemas.openxmlformats.org/officeDocument/2006/relationships/customXml" Target="../ink/ink1581.xml"/><Relationship Id="rId435" Type="http://schemas.openxmlformats.org/officeDocument/2006/relationships/image" Target="../media/image1243.png"/><Relationship Id="rId642" Type="http://schemas.openxmlformats.org/officeDocument/2006/relationships/image" Target="../media/image1346.png"/><Relationship Id="rId281" Type="http://schemas.openxmlformats.org/officeDocument/2006/relationships/image" Target="../media/image1168.png"/><Relationship Id="rId502" Type="http://schemas.openxmlformats.org/officeDocument/2006/relationships/customXml" Target="../ink/ink1719.xml"/><Relationship Id="rId76" Type="http://schemas.openxmlformats.org/officeDocument/2006/relationships/customXml" Target="../ink/ink1504.xml"/><Relationship Id="rId141" Type="http://schemas.openxmlformats.org/officeDocument/2006/relationships/customXml" Target="../ink/ink1537.xml"/><Relationship Id="rId379" Type="http://schemas.openxmlformats.org/officeDocument/2006/relationships/image" Target="../media/image1215.png"/><Relationship Id="rId586" Type="http://schemas.openxmlformats.org/officeDocument/2006/relationships/image" Target="../media/image1318.png"/><Relationship Id="rId7" Type="http://schemas.openxmlformats.org/officeDocument/2006/relationships/image" Target="../media/image1033.png"/><Relationship Id="rId239" Type="http://schemas.openxmlformats.org/officeDocument/2006/relationships/image" Target="../media/image1147.png"/><Relationship Id="rId446" Type="http://schemas.openxmlformats.org/officeDocument/2006/relationships/customXml" Target="../ink/ink1691.xml"/><Relationship Id="rId653" Type="http://schemas.openxmlformats.org/officeDocument/2006/relationships/customXml" Target="../ink/ink1795.xml"/><Relationship Id="rId292" Type="http://schemas.openxmlformats.org/officeDocument/2006/relationships/image" Target="../media/image1173.png"/><Relationship Id="rId306" Type="http://schemas.openxmlformats.org/officeDocument/2006/relationships/image" Target="../media/image1180.png"/><Relationship Id="rId87" Type="http://schemas.openxmlformats.org/officeDocument/2006/relationships/image" Target="../media/image1072.png"/><Relationship Id="rId513" Type="http://schemas.openxmlformats.org/officeDocument/2006/relationships/image" Target="../media/image1282.png"/><Relationship Id="rId597" Type="http://schemas.openxmlformats.org/officeDocument/2006/relationships/customXml" Target="../ink/ink1767.xml"/><Relationship Id="rId152" Type="http://schemas.openxmlformats.org/officeDocument/2006/relationships/image" Target="../media/image1104.png"/><Relationship Id="rId457" Type="http://schemas.openxmlformats.org/officeDocument/2006/relationships/image" Target="../media/image1254.png"/><Relationship Id="rId664" Type="http://schemas.openxmlformats.org/officeDocument/2006/relationships/image" Target="../media/image1357.png"/><Relationship Id="rId14" Type="http://schemas.openxmlformats.org/officeDocument/2006/relationships/customXml" Target="../ink/ink1473.xml"/><Relationship Id="rId317" Type="http://schemas.openxmlformats.org/officeDocument/2006/relationships/image" Target="../media/image1185.png"/><Relationship Id="rId524" Type="http://schemas.openxmlformats.org/officeDocument/2006/relationships/customXml" Target="../ink/ink1730.xml"/><Relationship Id="rId98" Type="http://schemas.openxmlformats.org/officeDocument/2006/relationships/image" Target="../media/image1077.png"/><Relationship Id="rId163" Type="http://schemas.openxmlformats.org/officeDocument/2006/relationships/customXml" Target="../ink/ink1548.xml"/><Relationship Id="rId370" Type="http://schemas.openxmlformats.org/officeDocument/2006/relationships/customXml" Target="../ink/ink1653.xml"/><Relationship Id="rId230" Type="http://schemas.openxmlformats.org/officeDocument/2006/relationships/customXml" Target="../ink/ink1582.xml"/><Relationship Id="rId468" Type="http://schemas.openxmlformats.org/officeDocument/2006/relationships/customXml" Target="../ink/ink1702.xml"/><Relationship Id="rId25" Type="http://schemas.openxmlformats.org/officeDocument/2006/relationships/image" Target="../media/image1042.png"/><Relationship Id="rId328" Type="http://schemas.openxmlformats.org/officeDocument/2006/relationships/customXml" Target="../ink/ink1632.xml"/><Relationship Id="rId535" Type="http://schemas.openxmlformats.org/officeDocument/2006/relationships/image" Target="../media/image1293.png"/><Relationship Id="rId174" Type="http://schemas.openxmlformats.org/officeDocument/2006/relationships/image" Target="../media/image1115.png"/><Relationship Id="rId381" Type="http://schemas.openxmlformats.org/officeDocument/2006/relationships/image" Target="../media/image1216.png"/><Relationship Id="rId602" Type="http://schemas.openxmlformats.org/officeDocument/2006/relationships/image" Target="../media/image1326.png"/><Relationship Id="rId241" Type="http://schemas.openxmlformats.org/officeDocument/2006/relationships/image" Target="../media/image1148.png"/><Relationship Id="rId479" Type="http://schemas.openxmlformats.org/officeDocument/2006/relationships/image" Target="../media/image1265.png"/><Relationship Id="rId36" Type="http://schemas.openxmlformats.org/officeDocument/2006/relationships/customXml" Target="../ink/ink1484.xml"/><Relationship Id="rId339" Type="http://schemas.openxmlformats.org/officeDocument/2006/relationships/image" Target="../media/image1196.png"/><Relationship Id="rId546" Type="http://schemas.openxmlformats.org/officeDocument/2006/relationships/image" Target="../media/image1298.png"/><Relationship Id="rId101" Type="http://schemas.openxmlformats.org/officeDocument/2006/relationships/customXml" Target="../ink/ink1517.xml"/><Relationship Id="rId185" Type="http://schemas.openxmlformats.org/officeDocument/2006/relationships/customXml" Target="../ink/ink1559.xml"/><Relationship Id="rId406" Type="http://schemas.openxmlformats.org/officeDocument/2006/relationships/customXml" Target="../ink/ink1671.xml"/><Relationship Id="rId392" Type="http://schemas.openxmlformats.org/officeDocument/2006/relationships/customXml" Target="../ink/ink1664.xml"/><Relationship Id="rId613" Type="http://schemas.openxmlformats.org/officeDocument/2006/relationships/customXml" Target="../ink/ink1775.xml"/><Relationship Id="rId252" Type="http://schemas.openxmlformats.org/officeDocument/2006/relationships/customXml" Target="../ink/ink1593.xml"/><Relationship Id="rId47" Type="http://schemas.openxmlformats.org/officeDocument/2006/relationships/image" Target="../media/image1053.png"/><Relationship Id="rId112" Type="http://schemas.openxmlformats.org/officeDocument/2006/relationships/image" Target="../media/image1084.png"/><Relationship Id="rId557" Type="http://schemas.openxmlformats.org/officeDocument/2006/relationships/customXml" Target="../ink/ink1747.xml"/><Relationship Id="rId196" Type="http://schemas.openxmlformats.org/officeDocument/2006/relationships/image" Target="../media/image1126.png"/><Relationship Id="rId417" Type="http://schemas.openxmlformats.org/officeDocument/2006/relationships/image" Target="../media/image1234.png"/><Relationship Id="rId624" Type="http://schemas.openxmlformats.org/officeDocument/2006/relationships/image" Target="../media/image1337.png"/><Relationship Id="rId263" Type="http://schemas.openxmlformats.org/officeDocument/2006/relationships/image" Target="../media/image1159.png"/><Relationship Id="rId470" Type="http://schemas.openxmlformats.org/officeDocument/2006/relationships/customXml" Target="../ink/ink1703.xml"/><Relationship Id="rId58" Type="http://schemas.openxmlformats.org/officeDocument/2006/relationships/customXml" Target="../ink/ink1495.xml"/><Relationship Id="rId123" Type="http://schemas.openxmlformats.org/officeDocument/2006/relationships/customXml" Target="../ink/ink1528.xml"/><Relationship Id="rId330" Type="http://schemas.openxmlformats.org/officeDocument/2006/relationships/customXml" Target="../ink/ink1633.xml"/><Relationship Id="rId568" Type="http://schemas.openxmlformats.org/officeDocument/2006/relationships/image" Target="../media/image1309.png"/><Relationship Id="rId428" Type="http://schemas.openxmlformats.org/officeDocument/2006/relationships/customXml" Target="../ink/ink1682.xml"/><Relationship Id="rId635" Type="http://schemas.openxmlformats.org/officeDocument/2006/relationships/customXml" Target="../ink/ink1786.xml"/><Relationship Id="rId232" Type="http://schemas.openxmlformats.org/officeDocument/2006/relationships/customXml" Target="../ink/ink1583.xml"/><Relationship Id="rId274" Type="http://schemas.openxmlformats.org/officeDocument/2006/relationships/customXml" Target="../ink/ink1604.xml"/><Relationship Id="rId481" Type="http://schemas.openxmlformats.org/officeDocument/2006/relationships/image" Target="../media/image1266.png"/><Relationship Id="rId27" Type="http://schemas.openxmlformats.org/officeDocument/2006/relationships/image" Target="../media/image1043.png"/><Relationship Id="rId69" Type="http://schemas.openxmlformats.org/officeDocument/2006/relationships/image" Target="../media/image1063.png"/><Relationship Id="rId134" Type="http://schemas.openxmlformats.org/officeDocument/2006/relationships/image" Target="../media/image1095.png"/><Relationship Id="rId537" Type="http://schemas.openxmlformats.org/officeDocument/2006/relationships/customXml" Target="../ink/ink1737.xml"/><Relationship Id="rId579" Type="http://schemas.openxmlformats.org/officeDocument/2006/relationships/customXml" Target="../ink/ink1758.xml"/><Relationship Id="rId80" Type="http://schemas.openxmlformats.org/officeDocument/2006/relationships/customXml" Target="../ink/ink1506.xml"/><Relationship Id="rId176" Type="http://schemas.openxmlformats.org/officeDocument/2006/relationships/image" Target="../media/image1116.png"/><Relationship Id="rId341" Type="http://schemas.openxmlformats.org/officeDocument/2006/relationships/image" Target="../media/image1197.png"/><Relationship Id="rId383" Type="http://schemas.openxmlformats.org/officeDocument/2006/relationships/image" Target="../media/image1217.png"/><Relationship Id="rId439" Type="http://schemas.openxmlformats.org/officeDocument/2006/relationships/image" Target="../media/image1245.png"/><Relationship Id="rId590" Type="http://schemas.openxmlformats.org/officeDocument/2006/relationships/image" Target="../media/image1320.png"/><Relationship Id="rId604" Type="http://schemas.openxmlformats.org/officeDocument/2006/relationships/image" Target="../media/image1327.png"/><Relationship Id="rId646" Type="http://schemas.openxmlformats.org/officeDocument/2006/relationships/image" Target="../media/image1348.png"/><Relationship Id="rId201" Type="http://schemas.openxmlformats.org/officeDocument/2006/relationships/customXml" Target="../ink/ink1567.xml"/><Relationship Id="rId243" Type="http://schemas.openxmlformats.org/officeDocument/2006/relationships/image" Target="../media/image1149.png"/><Relationship Id="rId285" Type="http://schemas.openxmlformats.org/officeDocument/2006/relationships/image" Target="../media/image1170.png"/><Relationship Id="rId450" Type="http://schemas.openxmlformats.org/officeDocument/2006/relationships/customXml" Target="../ink/ink1693.xml"/><Relationship Id="rId506" Type="http://schemas.openxmlformats.org/officeDocument/2006/relationships/customXml" Target="../ink/ink1721.xml"/><Relationship Id="rId38" Type="http://schemas.openxmlformats.org/officeDocument/2006/relationships/customXml" Target="../ink/ink1485.xml"/><Relationship Id="rId103" Type="http://schemas.openxmlformats.org/officeDocument/2006/relationships/customXml" Target="../ink/ink1518.xml"/><Relationship Id="rId310" Type="http://schemas.openxmlformats.org/officeDocument/2006/relationships/customXml" Target="../ink/ink1623.xml"/><Relationship Id="rId492" Type="http://schemas.openxmlformats.org/officeDocument/2006/relationships/customXml" Target="../ink/ink1714.xml"/><Relationship Id="rId548" Type="http://schemas.openxmlformats.org/officeDocument/2006/relationships/image" Target="../media/image1299.png"/><Relationship Id="rId91" Type="http://schemas.openxmlformats.org/officeDocument/2006/relationships/customXml" Target="../ink/ink1512.xml"/><Relationship Id="rId145" Type="http://schemas.openxmlformats.org/officeDocument/2006/relationships/customXml" Target="../ink/ink1539.xml"/><Relationship Id="rId187" Type="http://schemas.openxmlformats.org/officeDocument/2006/relationships/customXml" Target="../ink/ink1560.xml"/><Relationship Id="rId352" Type="http://schemas.openxmlformats.org/officeDocument/2006/relationships/customXml" Target="../ink/ink1644.xml"/><Relationship Id="rId394" Type="http://schemas.openxmlformats.org/officeDocument/2006/relationships/customXml" Target="../ink/ink1665.xml"/><Relationship Id="rId408" Type="http://schemas.openxmlformats.org/officeDocument/2006/relationships/customXml" Target="../ink/ink1672.xml"/><Relationship Id="rId615" Type="http://schemas.openxmlformats.org/officeDocument/2006/relationships/customXml" Target="../ink/ink1776.xml"/><Relationship Id="rId212" Type="http://schemas.openxmlformats.org/officeDocument/2006/relationships/customXml" Target="../ink/ink1573.xml"/><Relationship Id="rId254" Type="http://schemas.openxmlformats.org/officeDocument/2006/relationships/customXml" Target="../ink/ink1594.xml"/><Relationship Id="rId657" Type="http://schemas.openxmlformats.org/officeDocument/2006/relationships/customXml" Target="../ink/ink1797.xml"/><Relationship Id="rId49" Type="http://schemas.openxmlformats.org/officeDocument/2006/relationships/image" Target="../media/image1054.png"/><Relationship Id="rId114" Type="http://schemas.openxmlformats.org/officeDocument/2006/relationships/image" Target="../media/image1085.png"/><Relationship Id="rId296" Type="http://schemas.openxmlformats.org/officeDocument/2006/relationships/image" Target="../media/image1175.png"/><Relationship Id="rId461" Type="http://schemas.openxmlformats.org/officeDocument/2006/relationships/image" Target="../media/image1256.png"/><Relationship Id="rId517" Type="http://schemas.openxmlformats.org/officeDocument/2006/relationships/image" Target="../media/image1284.png"/><Relationship Id="rId559" Type="http://schemas.openxmlformats.org/officeDocument/2006/relationships/customXml" Target="../ink/ink1748.xml"/><Relationship Id="rId60" Type="http://schemas.openxmlformats.org/officeDocument/2006/relationships/customXml" Target="../ink/ink1496.xml"/><Relationship Id="rId156" Type="http://schemas.openxmlformats.org/officeDocument/2006/relationships/image" Target="../media/image1106.png"/><Relationship Id="rId198" Type="http://schemas.openxmlformats.org/officeDocument/2006/relationships/image" Target="../media/image1127.png"/><Relationship Id="rId321" Type="http://schemas.openxmlformats.org/officeDocument/2006/relationships/image" Target="../media/image1187.png"/><Relationship Id="rId363" Type="http://schemas.openxmlformats.org/officeDocument/2006/relationships/image" Target="../media/image1207.png"/><Relationship Id="rId419" Type="http://schemas.openxmlformats.org/officeDocument/2006/relationships/image" Target="../media/image1235.png"/><Relationship Id="rId570" Type="http://schemas.openxmlformats.org/officeDocument/2006/relationships/image" Target="../media/image1310.png"/><Relationship Id="rId626" Type="http://schemas.openxmlformats.org/officeDocument/2006/relationships/image" Target="../media/image1338.png"/><Relationship Id="rId223" Type="http://schemas.openxmlformats.org/officeDocument/2006/relationships/image" Target="../media/image1139.png"/><Relationship Id="rId430" Type="http://schemas.openxmlformats.org/officeDocument/2006/relationships/customXml" Target="../ink/ink1683.xml"/><Relationship Id="rId18" Type="http://schemas.openxmlformats.org/officeDocument/2006/relationships/customXml" Target="../ink/ink1475.xml"/><Relationship Id="rId265" Type="http://schemas.openxmlformats.org/officeDocument/2006/relationships/image" Target="../media/image1160.png"/><Relationship Id="rId472" Type="http://schemas.openxmlformats.org/officeDocument/2006/relationships/customXml" Target="../ink/ink1704.xml"/><Relationship Id="rId528" Type="http://schemas.openxmlformats.org/officeDocument/2006/relationships/customXml" Target="../ink/ink1732.xml"/><Relationship Id="rId125" Type="http://schemas.openxmlformats.org/officeDocument/2006/relationships/customXml" Target="../ink/ink1529.xml"/><Relationship Id="rId167" Type="http://schemas.openxmlformats.org/officeDocument/2006/relationships/customXml" Target="../ink/ink1550.xml"/><Relationship Id="rId332" Type="http://schemas.openxmlformats.org/officeDocument/2006/relationships/customXml" Target="../ink/ink1634.xml"/><Relationship Id="rId374" Type="http://schemas.openxmlformats.org/officeDocument/2006/relationships/customXml" Target="../ink/ink1655.xml"/><Relationship Id="rId581" Type="http://schemas.openxmlformats.org/officeDocument/2006/relationships/customXml" Target="../ink/ink1759.xml"/><Relationship Id="rId71" Type="http://schemas.openxmlformats.org/officeDocument/2006/relationships/image" Target="../media/image1064.png"/><Relationship Id="rId234" Type="http://schemas.openxmlformats.org/officeDocument/2006/relationships/customXml" Target="../ink/ink1584.xml"/><Relationship Id="rId637" Type="http://schemas.openxmlformats.org/officeDocument/2006/relationships/customXml" Target="../ink/ink1787.xml"/><Relationship Id="rId2" Type="http://schemas.openxmlformats.org/officeDocument/2006/relationships/notesSlide" Target="../notesSlides/notesSlide15.xml"/><Relationship Id="rId29" Type="http://schemas.openxmlformats.org/officeDocument/2006/relationships/image" Target="../media/image1044.png"/><Relationship Id="rId276" Type="http://schemas.openxmlformats.org/officeDocument/2006/relationships/customXml" Target="../ink/ink1605.xml"/><Relationship Id="rId441" Type="http://schemas.openxmlformats.org/officeDocument/2006/relationships/image" Target="../media/image1246.png"/><Relationship Id="rId483" Type="http://schemas.openxmlformats.org/officeDocument/2006/relationships/image" Target="../media/image1267.png"/><Relationship Id="rId539" Type="http://schemas.openxmlformats.org/officeDocument/2006/relationships/customXml" Target="../ink/ink1738.xml"/><Relationship Id="rId40" Type="http://schemas.openxmlformats.org/officeDocument/2006/relationships/customXml" Target="../ink/ink1486.xml"/><Relationship Id="rId136" Type="http://schemas.openxmlformats.org/officeDocument/2006/relationships/image" Target="../media/image1096.png"/><Relationship Id="rId178" Type="http://schemas.openxmlformats.org/officeDocument/2006/relationships/image" Target="../media/image1117.png"/><Relationship Id="rId301" Type="http://schemas.openxmlformats.org/officeDocument/2006/relationships/customXml" Target="../ink/ink1618.xml"/><Relationship Id="rId343" Type="http://schemas.openxmlformats.org/officeDocument/2006/relationships/image" Target="../media/image1198.png"/><Relationship Id="rId550" Type="http://schemas.openxmlformats.org/officeDocument/2006/relationships/image" Target="../media/image1300.png"/><Relationship Id="rId82" Type="http://schemas.openxmlformats.org/officeDocument/2006/relationships/customXml" Target="../ink/ink1507.xml"/><Relationship Id="rId203" Type="http://schemas.openxmlformats.org/officeDocument/2006/relationships/image" Target="../media/image1129.png"/><Relationship Id="rId385" Type="http://schemas.openxmlformats.org/officeDocument/2006/relationships/image" Target="../media/image1218.png"/><Relationship Id="rId592" Type="http://schemas.openxmlformats.org/officeDocument/2006/relationships/image" Target="../media/image1321.png"/><Relationship Id="rId606" Type="http://schemas.openxmlformats.org/officeDocument/2006/relationships/image" Target="../media/image1328.png"/><Relationship Id="rId648" Type="http://schemas.openxmlformats.org/officeDocument/2006/relationships/image" Target="../media/image1349.png"/><Relationship Id="rId245" Type="http://schemas.openxmlformats.org/officeDocument/2006/relationships/image" Target="../media/image1150.png"/><Relationship Id="rId287" Type="http://schemas.openxmlformats.org/officeDocument/2006/relationships/image" Target="../media/image1171.png"/><Relationship Id="rId410" Type="http://schemas.openxmlformats.org/officeDocument/2006/relationships/customXml" Target="../ink/ink1673.xml"/><Relationship Id="rId452" Type="http://schemas.openxmlformats.org/officeDocument/2006/relationships/customXml" Target="../ink/ink1694.xml"/><Relationship Id="rId494" Type="http://schemas.openxmlformats.org/officeDocument/2006/relationships/customXml" Target="../ink/ink1715.xml"/><Relationship Id="rId508" Type="http://schemas.openxmlformats.org/officeDocument/2006/relationships/customXml" Target="../ink/ink1722.xml"/><Relationship Id="rId105" Type="http://schemas.openxmlformats.org/officeDocument/2006/relationships/customXml" Target="../ink/ink1519.xml"/><Relationship Id="rId147" Type="http://schemas.openxmlformats.org/officeDocument/2006/relationships/customXml" Target="../ink/ink1540.xml"/><Relationship Id="rId312" Type="http://schemas.openxmlformats.org/officeDocument/2006/relationships/customXml" Target="../ink/ink1624.xml"/><Relationship Id="rId354" Type="http://schemas.openxmlformats.org/officeDocument/2006/relationships/customXml" Target="../ink/ink1645.xml"/><Relationship Id="rId51" Type="http://schemas.openxmlformats.org/officeDocument/2006/relationships/image" Target="../media/image1055.png"/><Relationship Id="rId93" Type="http://schemas.openxmlformats.org/officeDocument/2006/relationships/customXml" Target="../ink/ink1513.xml"/><Relationship Id="rId189" Type="http://schemas.openxmlformats.org/officeDocument/2006/relationships/customXml" Target="../ink/ink1561.xml"/><Relationship Id="rId396" Type="http://schemas.openxmlformats.org/officeDocument/2006/relationships/customXml" Target="../ink/ink1666.xml"/><Relationship Id="rId561" Type="http://schemas.openxmlformats.org/officeDocument/2006/relationships/customXml" Target="../ink/ink1749.xml"/><Relationship Id="rId617" Type="http://schemas.openxmlformats.org/officeDocument/2006/relationships/customXml" Target="../ink/ink1777.xml"/><Relationship Id="rId659" Type="http://schemas.openxmlformats.org/officeDocument/2006/relationships/customXml" Target="../ink/ink1798.xml"/><Relationship Id="rId214" Type="http://schemas.openxmlformats.org/officeDocument/2006/relationships/customXml" Target="../ink/ink1574.xml"/><Relationship Id="rId256" Type="http://schemas.openxmlformats.org/officeDocument/2006/relationships/customXml" Target="../ink/ink1595.xml"/><Relationship Id="rId298" Type="http://schemas.openxmlformats.org/officeDocument/2006/relationships/image" Target="../media/image1176.png"/><Relationship Id="rId421" Type="http://schemas.openxmlformats.org/officeDocument/2006/relationships/image" Target="../media/image1236.png"/><Relationship Id="rId463" Type="http://schemas.openxmlformats.org/officeDocument/2006/relationships/image" Target="../media/image1257.png"/><Relationship Id="rId519" Type="http://schemas.openxmlformats.org/officeDocument/2006/relationships/image" Target="../media/image1285.png"/><Relationship Id="rId116" Type="http://schemas.openxmlformats.org/officeDocument/2006/relationships/image" Target="../media/image1086.png"/><Relationship Id="rId158" Type="http://schemas.openxmlformats.org/officeDocument/2006/relationships/image" Target="../media/image1107.png"/><Relationship Id="rId323" Type="http://schemas.openxmlformats.org/officeDocument/2006/relationships/image" Target="../media/image1188.png"/><Relationship Id="rId530" Type="http://schemas.openxmlformats.org/officeDocument/2006/relationships/customXml" Target="../ink/ink1733.xml"/><Relationship Id="rId20" Type="http://schemas.openxmlformats.org/officeDocument/2006/relationships/customXml" Target="../ink/ink1476.xml"/><Relationship Id="rId62" Type="http://schemas.openxmlformats.org/officeDocument/2006/relationships/customXml" Target="../ink/ink1497.xml"/><Relationship Id="rId365" Type="http://schemas.openxmlformats.org/officeDocument/2006/relationships/image" Target="../media/image1208.png"/><Relationship Id="rId572" Type="http://schemas.openxmlformats.org/officeDocument/2006/relationships/image" Target="../media/image1311.png"/><Relationship Id="rId628" Type="http://schemas.openxmlformats.org/officeDocument/2006/relationships/image" Target="../media/image1339.png"/><Relationship Id="rId225" Type="http://schemas.openxmlformats.org/officeDocument/2006/relationships/image" Target="../media/image1140.png"/><Relationship Id="rId267" Type="http://schemas.openxmlformats.org/officeDocument/2006/relationships/image" Target="../media/image1161.png"/><Relationship Id="rId432" Type="http://schemas.openxmlformats.org/officeDocument/2006/relationships/customXml" Target="../ink/ink1684.xml"/><Relationship Id="rId474" Type="http://schemas.openxmlformats.org/officeDocument/2006/relationships/customXml" Target="../ink/ink1705.xml"/><Relationship Id="rId127" Type="http://schemas.openxmlformats.org/officeDocument/2006/relationships/customXml" Target="../ink/ink1530.xml"/><Relationship Id="rId31" Type="http://schemas.openxmlformats.org/officeDocument/2006/relationships/image" Target="../media/image1045.png"/><Relationship Id="rId73" Type="http://schemas.openxmlformats.org/officeDocument/2006/relationships/image" Target="../media/image1065.png"/><Relationship Id="rId169" Type="http://schemas.openxmlformats.org/officeDocument/2006/relationships/customXml" Target="../ink/ink1551.xml"/><Relationship Id="rId334" Type="http://schemas.openxmlformats.org/officeDocument/2006/relationships/customXml" Target="../ink/ink1635.xml"/><Relationship Id="rId376" Type="http://schemas.openxmlformats.org/officeDocument/2006/relationships/customXml" Target="../ink/ink1656.xml"/><Relationship Id="rId541" Type="http://schemas.openxmlformats.org/officeDocument/2006/relationships/customXml" Target="../ink/ink1739.xml"/><Relationship Id="rId583" Type="http://schemas.openxmlformats.org/officeDocument/2006/relationships/customXml" Target="../ink/ink1760.xml"/><Relationship Id="rId639" Type="http://schemas.openxmlformats.org/officeDocument/2006/relationships/customXml" Target="../ink/ink1788.xml"/><Relationship Id="rId4" Type="http://schemas.openxmlformats.org/officeDocument/2006/relationships/customXml" Target="../ink/ink1468.xml"/><Relationship Id="rId180" Type="http://schemas.openxmlformats.org/officeDocument/2006/relationships/image" Target="../media/image1118.png"/><Relationship Id="rId236" Type="http://schemas.openxmlformats.org/officeDocument/2006/relationships/customXml" Target="../ink/ink1585.xml"/><Relationship Id="rId278" Type="http://schemas.openxmlformats.org/officeDocument/2006/relationships/customXml" Target="../ink/ink1606.xml"/><Relationship Id="rId401" Type="http://schemas.openxmlformats.org/officeDocument/2006/relationships/image" Target="../media/image1226.png"/><Relationship Id="rId443" Type="http://schemas.openxmlformats.org/officeDocument/2006/relationships/image" Target="../media/image1247.png"/><Relationship Id="rId650" Type="http://schemas.openxmlformats.org/officeDocument/2006/relationships/image" Target="../media/image1350.png"/><Relationship Id="rId303" Type="http://schemas.openxmlformats.org/officeDocument/2006/relationships/customXml" Target="../ink/ink1619.xml"/><Relationship Id="rId485" Type="http://schemas.openxmlformats.org/officeDocument/2006/relationships/image" Target="../media/image1268.png"/><Relationship Id="rId42" Type="http://schemas.openxmlformats.org/officeDocument/2006/relationships/customXml" Target="../ink/ink1487.xml"/><Relationship Id="rId84" Type="http://schemas.openxmlformats.org/officeDocument/2006/relationships/customXml" Target="../ink/ink1508.xml"/><Relationship Id="rId138" Type="http://schemas.openxmlformats.org/officeDocument/2006/relationships/image" Target="../media/image1097.png"/><Relationship Id="rId345" Type="http://schemas.openxmlformats.org/officeDocument/2006/relationships/image" Target="../media/image1199.png"/><Relationship Id="rId387" Type="http://schemas.openxmlformats.org/officeDocument/2006/relationships/image" Target="../media/image1219.png"/><Relationship Id="rId510" Type="http://schemas.openxmlformats.org/officeDocument/2006/relationships/customXml" Target="../ink/ink1723.xml"/><Relationship Id="rId552" Type="http://schemas.openxmlformats.org/officeDocument/2006/relationships/image" Target="../media/image1301.png"/><Relationship Id="rId594" Type="http://schemas.openxmlformats.org/officeDocument/2006/relationships/image" Target="../media/image1322.png"/><Relationship Id="rId608" Type="http://schemas.openxmlformats.org/officeDocument/2006/relationships/image" Target="../media/image1329.png"/><Relationship Id="rId191" Type="http://schemas.openxmlformats.org/officeDocument/2006/relationships/customXml" Target="../ink/ink1562.xml"/><Relationship Id="rId205" Type="http://schemas.openxmlformats.org/officeDocument/2006/relationships/image" Target="../media/image1130.png"/><Relationship Id="rId247" Type="http://schemas.openxmlformats.org/officeDocument/2006/relationships/image" Target="../media/image1151.png"/><Relationship Id="rId412" Type="http://schemas.openxmlformats.org/officeDocument/2006/relationships/customXml" Target="../ink/ink1674.xml"/><Relationship Id="rId107" Type="http://schemas.openxmlformats.org/officeDocument/2006/relationships/customXml" Target="../ink/ink1520.xml"/><Relationship Id="rId289" Type="http://schemas.openxmlformats.org/officeDocument/2006/relationships/customXml" Target="../ink/ink1612.xml"/><Relationship Id="rId454" Type="http://schemas.openxmlformats.org/officeDocument/2006/relationships/customXml" Target="../ink/ink1695.xml"/><Relationship Id="rId496" Type="http://schemas.openxmlformats.org/officeDocument/2006/relationships/customXml" Target="../ink/ink1716.xml"/><Relationship Id="rId661" Type="http://schemas.openxmlformats.org/officeDocument/2006/relationships/customXml" Target="../ink/ink1799.xml"/><Relationship Id="rId11" Type="http://schemas.openxmlformats.org/officeDocument/2006/relationships/image" Target="../media/image1035.png"/><Relationship Id="rId53" Type="http://schemas.openxmlformats.org/officeDocument/2006/relationships/image" Target="../media/image144.png"/><Relationship Id="rId149" Type="http://schemas.openxmlformats.org/officeDocument/2006/relationships/customXml" Target="../ink/ink1541.xml"/><Relationship Id="rId314" Type="http://schemas.openxmlformats.org/officeDocument/2006/relationships/customXml" Target="../ink/ink1625.xml"/><Relationship Id="rId356" Type="http://schemas.openxmlformats.org/officeDocument/2006/relationships/customXml" Target="../ink/ink1646.xml"/><Relationship Id="rId398" Type="http://schemas.openxmlformats.org/officeDocument/2006/relationships/customXml" Target="../ink/ink1667.xml"/><Relationship Id="rId521" Type="http://schemas.openxmlformats.org/officeDocument/2006/relationships/image" Target="../media/image1286.png"/><Relationship Id="rId563" Type="http://schemas.openxmlformats.org/officeDocument/2006/relationships/customXml" Target="../ink/ink1750.xml"/><Relationship Id="rId619" Type="http://schemas.openxmlformats.org/officeDocument/2006/relationships/customXml" Target="../ink/ink1778.xml"/><Relationship Id="rId95" Type="http://schemas.openxmlformats.org/officeDocument/2006/relationships/customXml" Target="../ink/ink1514.xml"/><Relationship Id="rId160" Type="http://schemas.openxmlformats.org/officeDocument/2006/relationships/image" Target="../media/image1108.png"/><Relationship Id="rId216" Type="http://schemas.openxmlformats.org/officeDocument/2006/relationships/customXml" Target="../ink/ink1575.xml"/><Relationship Id="rId423" Type="http://schemas.openxmlformats.org/officeDocument/2006/relationships/image" Target="../media/image1237.png"/><Relationship Id="rId258" Type="http://schemas.openxmlformats.org/officeDocument/2006/relationships/customXml" Target="../ink/ink1596.xml"/><Relationship Id="rId465" Type="http://schemas.openxmlformats.org/officeDocument/2006/relationships/image" Target="../media/image1258.png"/><Relationship Id="rId630" Type="http://schemas.openxmlformats.org/officeDocument/2006/relationships/image" Target="../media/image1340.png"/><Relationship Id="rId22" Type="http://schemas.openxmlformats.org/officeDocument/2006/relationships/customXml" Target="../ink/ink1477.xml"/><Relationship Id="rId64" Type="http://schemas.openxmlformats.org/officeDocument/2006/relationships/customXml" Target="../ink/ink1498.xml"/><Relationship Id="rId118" Type="http://schemas.openxmlformats.org/officeDocument/2006/relationships/image" Target="../media/image1087.png"/><Relationship Id="rId325" Type="http://schemas.openxmlformats.org/officeDocument/2006/relationships/image" Target="../media/image1189.png"/><Relationship Id="rId367" Type="http://schemas.openxmlformats.org/officeDocument/2006/relationships/image" Target="../media/image1209.png"/><Relationship Id="rId532" Type="http://schemas.openxmlformats.org/officeDocument/2006/relationships/customXml" Target="../ink/ink1734.xml"/><Relationship Id="rId574" Type="http://schemas.openxmlformats.org/officeDocument/2006/relationships/image" Target="../media/image1312.png"/><Relationship Id="rId171" Type="http://schemas.openxmlformats.org/officeDocument/2006/relationships/customXml" Target="../ink/ink1552.xml"/><Relationship Id="rId227" Type="http://schemas.openxmlformats.org/officeDocument/2006/relationships/image" Target="../media/image1141.png"/><Relationship Id="rId269" Type="http://schemas.openxmlformats.org/officeDocument/2006/relationships/image" Target="../media/image1162.png"/><Relationship Id="rId434" Type="http://schemas.openxmlformats.org/officeDocument/2006/relationships/customXml" Target="../ink/ink1685.xml"/><Relationship Id="rId476" Type="http://schemas.openxmlformats.org/officeDocument/2006/relationships/customXml" Target="../ink/ink1706.xml"/><Relationship Id="rId641" Type="http://schemas.openxmlformats.org/officeDocument/2006/relationships/customXml" Target="../ink/ink1789.xml"/><Relationship Id="rId33" Type="http://schemas.openxmlformats.org/officeDocument/2006/relationships/image" Target="../media/image1046.png"/><Relationship Id="rId129" Type="http://schemas.openxmlformats.org/officeDocument/2006/relationships/customXml" Target="../ink/ink1531.xml"/><Relationship Id="rId280" Type="http://schemas.openxmlformats.org/officeDocument/2006/relationships/customXml" Target="../ink/ink1607.xml"/><Relationship Id="rId336" Type="http://schemas.openxmlformats.org/officeDocument/2006/relationships/customXml" Target="../ink/ink1636.xml"/><Relationship Id="rId501" Type="http://schemas.openxmlformats.org/officeDocument/2006/relationships/image" Target="../media/image1276.png"/><Relationship Id="rId543" Type="http://schemas.openxmlformats.org/officeDocument/2006/relationships/customXml" Target="../ink/ink1740.xml"/><Relationship Id="rId75" Type="http://schemas.openxmlformats.org/officeDocument/2006/relationships/image" Target="../media/image1066.png"/><Relationship Id="rId140" Type="http://schemas.openxmlformats.org/officeDocument/2006/relationships/image" Target="../media/image1098.png"/><Relationship Id="rId182" Type="http://schemas.openxmlformats.org/officeDocument/2006/relationships/image" Target="../media/image1119.png"/><Relationship Id="rId378" Type="http://schemas.openxmlformats.org/officeDocument/2006/relationships/customXml" Target="../ink/ink1657.xml"/><Relationship Id="rId403" Type="http://schemas.openxmlformats.org/officeDocument/2006/relationships/image" Target="../media/image1227.png"/><Relationship Id="rId585" Type="http://schemas.openxmlformats.org/officeDocument/2006/relationships/customXml" Target="../ink/ink1761.xml"/><Relationship Id="rId6" Type="http://schemas.openxmlformats.org/officeDocument/2006/relationships/customXml" Target="../ink/ink1469.xml"/><Relationship Id="rId238" Type="http://schemas.openxmlformats.org/officeDocument/2006/relationships/customXml" Target="../ink/ink1586.xml"/><Relationship Id="rId445" Type="http://schemas.openxmlformats.org/officeDocument/2006/relationships/image" Target="../media/image1248.png"/><Relationship Id="rId487" Type="http://schemas.openxmlformats.org/officeDocument/2006/relationships/image" Target="../media/image1269.png"/><Relationship Id="rId610" Type="http://schemas.openxmlformats.org/officeDocument/2006/relationships/image" Target="../media/image1330.png"/><Relationship Id="rId652" Type="http://schemas.openxmlformats.org/officeDocument/2006/relationships/image" Target="../media/image1351.png"/><Relationship Id="rId291" Type="http://schemas.openxmlformats.org/officeDocument/2006/relationships/customXml" Target="../ink/ink1613.xml"/><Relationship Id="rId305" Type="http://schemas.openxmlformats.org/officeDocument/2006/relationships/customXml" Target="../ink/ink1620.xml"/><Relationship Id="rId347" Type="http://schemas.openxmlformats.org/officeDocument/2006/relationships/image" Target="../media/image1200.png"/><Relationship Id="rId512" Type="http://schemas.openxmlformats.org/officeDocument/2006/relationships/customXml" Target="../ink/ink1724.xml"/><Relationship Id="rId44" Type="http://schemas.openxmlformats.org/officeDocument/2006/relationships/customXml" Target="../ink/ink1488.xml"/><Relationship Id="rId86" Type="http://schemas.openxmlformats.org/officeDocument/2006/relationships/customXml" Target="../ink/ink1509.xml"/><Relationship Id="rId151" Type="http://schemas.openxmlformats.org/officeDocument/2006/relationships/customXml" Target="../ink/ink1542.xml"/><Relationship Id="rId389" Type="http://schemas.openxmlformats.org/officeDocument/2006/relationships/image" Target="../media/image1220.png"/><Relationship Id="rId554" Type="http://schemas.openxmlformats.org/officeDocument/2006/relationships/image" Target="../media/image1302.png"/><Relationship Id="rId596" Type="http://schemas.openxmlformats.org/officeDocument/2006/relationships/image" Target="../media/image1323.png"/><Relationship Id="rId193" Type="http://schemas.openxmlformats.org/officeDocument/2006/relationships/customXml" Target="../ink/ink1563.xml"/><Relationship Id="rId207" Type="http://schemas.openxmlformats.org/officeDocument/2006/relationships/image" Target="../media/image1131.png"/><Relationship Id="rId249" Type="http://schemas.openxmlformats.org/officeDocument/2006/relationships/image" Target="../media/image1152.png"/><Relationship Id="rId414" Type="http://schemas.openxmlformats.org/officeDocument/2006/relationships/customXml" Target="../ink/ink1675.xml"/><Relationship Id="rId456" Type="http://schemas.openxmlformats.org/officeDocument/2006/relationships/customXml" Target="../ink/ink1696.xml"/><Relationship Id="rId498" Type="http://schemas.openxmlformats.org/officeDocument/2006/relationships/customXml" Target="../ink/ink1717.xml"/><Relationship Id="rId621" Type="http://schemas.openxmlformats.org/officeDocument/2006/relationships/customXml" Target="../ink/ink1779.xml"/><Relationship Id="rId663" Type="http://schemas.openxmlformats.org/officeDocument/2006/relationships/customXml" Target="../ink/ink1800.xml"/><Relationship Id="rId13" Type="http://schemas.openxmlformats.org/officeDocument/2006/relationships/image" Target="../media/image1036.png"/><Relationship Id="rId109" Type="http://schemas.openxmlformats.org/officeDocument/2006/relationships/customXml" Target="../ink/ink1521.xml"/><Relationship Id="rId260" Type="http://schemas.openxmlformats.org/officeDocument/2006/relationships/customXml" Target="../ink/ink1597.xml"/><Relationship Id="rId316" Type="http://schemas.openxmlformats.org/officeDocument/2006/relationships/customXml" Target="../ink/ink1626.xml"/><Relationship Id="rId523" Type="http://schemas.openxmlformats.org/officeDocument/2006/relationships/image" Target="../media/image1287.png"/><Relationship Id="rId55" Type="http://schemas.openxmlformats.org/officeDocument/2006/relationships/image" Target="../media/image1056.png"/><Relationship Id="rId97" Type="http://schemas.openxmlformats.org/officeDocument/2006/relationships/customXml" Target="../ink/ink1515.xml"/><Relationship Id="rId120" Type="http://schemas.openxmlformats.org/officeDocument/2006/relationships/image" Target="../media/image1088.png"/><Relationship Id="rId358" Type="http://schemas.openxmlformats.org/officeDocument/2006/relationships/customXml" Target="../ink/ink1647.xml"/><Relationship Id="rId565" Type="http://schemas.openxmlformats.org/officeDocument/2006/relationships/customXml" Target="../ink/ink1751.xml"/><Relationship Id="rId162" Type="http://schemas.openxmlformats.org/officeDocument/2006/relationships/image" Target="../media/image1109.png"/><Relationship Id="rId218" Type="http://schemas.openxmlformats.org/officeDocument/2006/relationships/customXml" Target="../ink/ink1576.xml"/><Relationship Id="rId425" Type="http://schemas.openxmlformats.org/officeDocument/2006/relationships/image" Target="../media/image1238.png"/><Relationship Id="rId467" Type="http://schemas.openxmlformats.org/officeDocument/2006/relationships/image" Target="../media/image1259.png"/><Relationship Id="rId632" Type="http://schemas.openxmlformats.org/officeDocument/2006/relationships/image" Target="../media/image1341.png"/><Relationship Id="rId271" Type="http://schemas.openxmlformats.org/officeDocument/2006/relationships/image" Target="../media/image1163.png"/><Relationship Id="rId24" Type="http://schemas.openxmlformats.org/officeDocument/2006/relationships/customXml" Target="../ink/ink1478.xml"/><Relationship Id="rId66" Type="http://schemas.openxmlformats.org/officeDocument/2006/relationships/customXml" Target="../ink/ink1499.xml"/><Relationship Id="rId131" Type="http://schemas.openxmlformats.org/officeDocument/2006/relationships/customXml" Target="../ink/ink1532.xml"/><Relationship Id="rId327" Type="http://schemas.openxmlformats.org/officeDocument/2006/relationships/image" Target="../media/image1190.png"/><Relationship Id="rId369" Type="http://schemas.openxmlformats.org/officeDocument/2006/relationships/image" Target="../media/image1210.png"/><Relationship Id="rId534" Type="http://schemas.openxmlformats.org/officeDocument/2006/relationships/customXml" Target="../ink/ink1735.xml"/><Relationship Id="rId576" Type="http://schemas.openxmlformats.org/officeDocument/2006/relationships/image" Target="../media/image1313.png"/><Relationship Id="rId173" Type="http://schemas.openxmlformats.org/officeDocument/2006/relationships/customXml" Target="../ink/ink1553.xml"/><Relationship Id="rId229" Type="http://schemas.openxmlformats.org/officeDocument/2006/relationships/image" Target="../media/image1142.png"/><Relationship Id="rId380" Type="http://schemas.openxmlformats.org/officeDocument/2006/relationships/customXml" Target="../ink/ink1658.xml"/><Relationship Id="rId436" Type="http://schemas.openxmlformats.org/officeDocument/2006/relationships/customXml" Target="../ink/ink1686.xml"/><Relationship Id="rId601" Type="http://schemas.openxmlformats.org/officeDocument/2006/relationships/customXml" Target="../ink/ink1769.xml"/><Relationship Id="rId643" Type="http://schemas.openxmlformats.org/officeDocument/2006/relationships/customXml" Target="../ink/ink1790.xml"/><Relationship Id="rId240" Type="http://schemas.openxmlformats.org/officeDocument/2006/relationships/customXml" Target="../ink/ink1587.xml"/><Relationship Id="rId478" Type="http://schemas.openxmlformats.org/officeDocument/2006/relationships/customXml" Target="../ink/ink1707.xml"/><Relationship Id="rId35" Type="http://schemas.openxmlformats.org/officeDocument/2006/relationships/image" Target="../media/image1047.png"/><Relationship Id="rId77" Type="http://schemas.openxmlformats.org/officeDocument/2006/relationships/image" Target="../media/image1067.png"/><Relationship Id="rId100" Type="http://schemas.openxmlformats.org/officeDocument/2006/relationships/image" Target="../media/image1078.png"/><Relationship Id="rId282" Type="http://schemas.openxmlformats.org/officeDocument/2006/relationships/customXml" Target="../ink/ink1608.xml"/><Relationship Id="rId338" Type="http://schemas.openxmlformats.org/officeDocument/2006/relationships/customXml" Target="../ink/ink1637.xml"/><Relationship Id="rId503" Type="http://schemas.openxmlformats.org/officeDocument/2006/relationships/image" Target="../media/image1277.png"/><Relationship Id="rId545" Type="http://schemas.openxmlformats.org/officeDocument/2006/relationships/customXml" Target="../ink/ink1741.xml"/><Relationship Id="rId587" Type="http://schemas.openxmlformats.org/officeDocument/2006/relationships/customXml" Target="../ink/ink1762.xml"/><Relationship Id="rId8" Type="http://schemas.openxmlformats.org/officeDocument/2006/relationships/customXml" Target="../ink/ink1470.xml"/><Relationship Id="rId142" Type="http://schemas.openxmlformats.org/officeDocument/2006/relationships/image" Target="../media/image1099.png"/><Relationship Id="rId184" Type="http://schemas.openxmlformats.org/officeDocument/2006/relationships/image" Target="../media/image1120.png"/><Relationship Id="rId391" Type="http://schemas.openxmlformats.org/officeDocument/2006/relationships/image" Target="../media/image1221.png"/><Relationship Id="rId405" Type="http://schemas.openxmlformats.org/officeDocument/2006/relationships/image" Target="../media/image1228.png"/><Relationship Id="rId447" Type="http://schemas.openxmlformats.org/officeDocument/2006/relationships/image" Target="../media/image1249.png"/><Relationship Id="rId612" Type="http://schemas.openxmlformats.org/officeDocument/2006/relationships/image" Target="../media/image1331.png"/><Relationship Id="rId251" Type="http://schemas.openxmlformats.org/officeDocument/2006/relationships/image" Target="../media/image1153.png"/><Relationship Id="rId489" Type="http://schemas.openxmlformats.org/officeDocument/2006/relationships/image" Target="../media/image1270.png"/><Relationship Id="rId654" Type="http://schemas.openxmlformats.org/officeDocument/2006/relationships/image" Target="../media/image1352.png"/><Relationship Id="rId46" Type="http://schemas.openxmlformats.org/officeDocument/2006/relationships/customXml" Target="../ink/ink1489.xml"/><Relationship Id="rId293" Type="http://schemas.openxmlformats.org/officeDocument/2006/relationships/customXml" Target="../ink/ink1614.xml"/><Relationship Id="rId307" Type="http://schemas.openxmlformats.org/officeDocument/2006/relationships/customXml" Target="../ink/ink1621.xml"/><Relationship Id="rId349" Type="http://schemas.openxmlformats.org/officeDocument/2006/relationships/image" Target="../media/image1201.png"/><Relationship Id="rId514" Type="http://schemas.openxmlformats.org/officeDocument/2006/relationships/customXml" Target="../ink/ink1725.xml"/><Relationship Id="rId556" Type="http://schemas.openxmlformats.org/officeDocument/2006/relationships/image" Target="../media/image1303.png"/><Relationship Id="rId88" Type="http://schemas.openxmlformats.org/officeDocument/2006/relationships/customXml" Target="../ink/ink1510.xml"/><Relationship Id="rId111" Type="http://schemas.openxmlformats.org/officeDocument/2006/relationships/customXml" Target="../ink/ink1522.xml"/><Relationship Id="rId153" Type="http://schemas.openxmlformats.org/officeDocument/2006/relationships/customXml" Target="../ink/ink1543.xml"/><Relationship Id="rId195" Type="http://schemas.openxmlformats.org/officeDocument/2006/relationships/customXml" Target="../ink/ink1564.xml"/><Relationship Id="rId209" Type="http://schemas.openxmlformats.org/officeDocument/2006/relationships/image" Target="../media/image1132.png"/><Relationship Id="rId360" Type="http://schemas.openxmlformats.org/officeDocument/2006/relationships/customXml" Target="../ink/ink1648.xml"/><Relationship Id="rId416" Type="http://schemas.openxmlformats.org/officeDocument/2006/relationships/customXml" Target="../ink/ink1676.xml"/><Relationship Id="rId598" Type="http://schemas.openxmlformats.org/officeDocument/2006/relationships/image" Target="../media/image1324.png"/><Relationship Id="rId220" Type="http://schemas.openxmlformats.org/officeDocument/2006/relationships/customXml" Target="../ink/ink1577.xml"/><Relationship Id="rId458" Type="http://schemas.openxmlformats.org/officeDocument/2006/relationships/customXml" Target="../ink/ink1697.xml"/><Relationship Id="rId623" Type="http://schemas.openxmlformats.org/officeDocument/2006/relationships/customXml" Target="../ink/ink1780.xml"/><Relationship Id="rId15" Type="http://schemas.openxmlformats.org/officeDocument/2006/relationships/image" Target="../media/image1037.png"/><Relationship Id="rId57" Type="http://schemas.openxmlformats.org/officeDocument/2006/relationships/image" Target="../media/image1057.png"/><Relationship Id="rId262" Type="http://schemas.openxmlformats.org/officeDocument/2006/relationships/customXml" Target="../ink/ink1598.xml"/><Relationship Id="rId318" Type="http://schemas.openxmlformats.org/officeDocument/2006/relationships/customXml" Target="../ink/ink1627.xml"/><Relationship Id="rId525" Type="http://schemas.openxmlformats.org/officeDocument/2006/relationships/image" Target="../media/image1288.png"/><Relationship Id="rId567" Type="http://schemas.openxmlformats.org/officeDocument/2006/relationships/customXml" Target="../ink/ink1752.xml"/><Relationship Id="rId99" Type="http://schemas.openxmlformats.org/officeDocument/2006/relationships/customXml" Target="../ink/ink1516.xml"/><Relationship Id="rId122" Type="http://schemas.openxmlformats.org/officeDocument/2006/relationships/image" Target="../media/image1089.png"/><Relationship Id="rId164" Type="http://schemas.openxmlformats.org/officeDocument/2006/relationships/image" Target="../media/image1110.png"/><Relationship Id="rId371" Type="http://schemas.openxmlformats.org/officeDocument/2006/relationships/image" Target="../media/image1211.png"/><Relationship Id="rId427" Type="http://schemas.openxmlformats.org/officeDocument/2006/relationships/image" Target="../media/image1239.png"/><Relationship Id="rId469" Type="http://schemas.openxmlformats.org/officeDocument/2006/relationships/image" Target="../media/image1260.png"/><Relationship Id="rId634" Type="http://schemas.openxmlformats.org/officeDocument/2006/relationships/image" Target="../media/image1342.png"/><Relationship Id="rId26" Type="http://schemas.openxmlformats.org/officeDocument/2006/relationships/customXml" Target="../ink/ink1479.xml"/><Relationship Id="rId231" Type="http://schemas.openxmlformats.org/officeDocument/2006/relationships/image" Target="../media/image1143.png"/><Relationship Id="rId273" Type="http://schemas.openxmlformats.org/officeDocument/2006/relationships/image" Target="../media/image1164.png"/><Relationship Id="rId329" Type="http://schemas.openxmlformats.org/officeDocument/2006/relationships/image" Target="../media/image1191.png"/><Relationship Id="rId480" Type="http://schemas.openxmlformats.org/officeDocument/2006/relationships/customXml" Target="../ink/ink1708.xml"/><Relationship Id="rId536" Type="http://schemas.openxmlformats.org/officeDocument/2006/relationships/customXml" Target="../ink/ink1736.xml"/><Relationship Id="rId68" Type="http://schemas.openxmlformats.org/officeDocument/2006/relationships/customXml" Target="../ink/ink1500.xml"/><Relationship Id="rId133" Type="http://schemas.openxmlformats.org/officeDocument/2006/relationships/customXml" Target="../ink/ink1533.xml"/><Relationship Id="rId175" Type="http://schemas.openxmlformats.org/officeDocument/2006/relationships/customXml" Target="../ink/ink1554.xml"/><Relationship Id="rId340" Type="http://schemas.openxmlformats.org/officeDocument/2006/relationships/customXml" Target="../ink/ink1638.xml"/><Relationship Id="rId578" Type="http://schemas.openxmlformats.org/officeDocument/2006/relationships/image" Target="../media/image1314.png"/><Relationship Id="rId200" Type="http://schemas.openxmlformats.org/officeDocument/2006/relationships/image" Target="../media/image1128.png"/><Relationship Id="rId382" Type="http://schemas.openxmlformats.org/officeDocument/2006/relationships/customXml" Target="../ink/ink1659.xml"/><Relationship Id="rId438" Type="http://schemas.openxmlformats.org/officeDocument/2006/relationships/customXml" Target="../ink/ink1687.xml"/><Relationship Id="rId603" Type="http://schemas.openxmlformats.org/officeDocument/2006/relationships/customXml" Target="../ink/ink1770.xml"/><Relationship Id="rId645" Type="http://schemas.openxmlformats.org/officeDocument/2006/relationships/customXml" Target="../ink/ink1791.xml"/><Relationship Id="rId242" Type="http://schemas.openxmlformats.org/officeDocument/2006/relationships/customXml" Target="../ink/ink1588.xml"/><Relationship Id="rId284" Type="http://schemas.openxmlformats.org/officeDocument/2006/relationships/customXml" Target="../ink/ink1609.xml"/><Relationship Id="rId491" Type="http://schemas.openxmlformats.org/officeDocument/2006/relationships/image" Target="../media/image1271.png"/><Relationship Id="rId505" Type="http://schemas.openxmlformats.org/officeDocument/2006/relationships/image" Target="../media/image1278.png"/><Relationship Id="rId37" Type="http://schemas.openxmlformats.org/officeDocument/2006/relationships/image" Target="../media/image1048.png"/><Relationship Id="rId79" Type="http://schemas.openxmlformats.org/officeDocument/2006/relationships/image" Target="../media/image1068.png"/><Relationship Id="rId102" Type="http://schemas.openxmlformats.org/officeDocument/2006/relationships/image" Target="../media/image1079.png"/><Relationship Id="rId144" Type="http://schemas.openxmlformats.org/officeDocument/2006/relationships/image" Target="../media/image1100.png"/><Relationship Id="rId547" Type="http://schemas.openxmlformats.org/officeDocument/2006/relationships/customXml" Target="../ink/ink1742.xml"/><Relationship Id="rId589" Type="http://schemas.openxmlformats.org/officeDocument/2006/relationships/customXml" Target="../ink/ink1763.xml"/><Relationship Id="rId90" Type="http://schemas.openxmlformats.org/officeDocument/2006/relationships/customXml" Target="../ink/ink1511.xml"/><Relationship Id="rId186" Type="http://schemas.openxmlformats.org/officeDocument/2006/relationships/image" Target="../media/image1121.png"/><Relationship Id="rId351" Type="http://schemas.openxmlformats.org/officeDocument/2006/relationships/image" Target="../media/image494.png"/><Relationship Id="rId393" Type="http://schemas.openxmlformats.org/officeDocument/2006/relationships/image" Target="../media/image1222.png"/><Relationship Id="rId407" Type="http://schemas.openxmlformats.org/officeDocument/2006/relationships/image" Target="../media/image1229.png"/><Relationship Id="rId449" Type="http://schemas.openxmlformats.org/officeDocument/2006/relationships/image" Target="../media/image1250.png"/><Relationship Id="rId614" Type="http://schemas.openxmlformats.org/officeDocument/2006/relationships/image" Target="../media/image1332.png"/><Relationship Id="rId656" Type="http://schemas.openxmlformats.org/officeDocument/2006/relationships/image" Target="../media/image1353.png"/><Relationship Id="rId211" Type="http://schemas.openxmlformats.org/officeDocument/2006/relationships/image" Target="../media/image1133.png"/><Relationship Id="rId253" Type="http://schemas.openxmlformats.org/officeDocument/2006/relationships/image" Target="../media/image1154.png"/><Relationship Id="rId295" Type="http://schemas.openxmlformats.org/officeDocument/2006/relationships/customXml" Target="../ink/ink1615.xml"/><Relationship Id="rId309" Type="http://schemas.openxmlformats.org/officeDocument/2006/relationships/customXml" Target="../ink/ink1622.xml"/><Relationship Id="rId460" Type="http://schemas.openxmlformats.org/officeDocument/2006/relationships/customXml" Target="../ink/ink1698.xml"/><Relationship Id="rId516" Type="http://schemas.openxmlformats.org/officeDocument/2006/relationships/customXml" Target="../ink/ink1726.xml"/><Relationship Id="rId48" Type="http://schemas.openxmlformats.org/officeDocument/2006/relationships/customXml" Target="../ink/ink1490.xml"/><Relationship Id="rId113" Type="http://schemas.openxmlformats.org/officeDocument/2006/relationships/customXml" Target="../ink/ink1523.xml"/><Relationship Id="rId320" Type="http://schemas.openxmlformats.org/officeDocument/2006/relationships/customXml" Target="../ink/ink1628.xml"/><Relationship Id="rId558" Type="http://schemas.openxmlformats.org/officeDocument/2006/relationships/image" Target="../media/image1304.png"/><Relationship Id="rId155" Type="http://schemas.openxmlformats.org/officeDocument/2006/relationships/customXml" Target="../ink/ink1544.xml"/><Relationship Id="rId197" Type="http://schemas.openxmlformats.org/officeDocument/2006/relationships/customXml" Target="../ink/ink1565.xml"/><Relationship Id="rId362" Type="http://schemas.openxmlformats.org/officeDocument/2006/relationships/customXml" Target="../ink/ink1649.xml"/><Relationship Id="rId418" Type="http://schemas.openxmlformats.org/officeDocument/2006/relationships/customXml" Target="../ink/ink1677.xml"/><Relationship Id="rId625" Type="http://schemas.openxmlformats.org/officeDocument/2006/relationships/customXml" Target="../ink/ink1781.xml"/><Relationship Id="rId222" Type="http://schemas.openxmlformats.org/officeDocument/2006/relationships/customXml" Target="../ink/ink1578.xml"/><Relationship Id="rId264" Type="http://schemas.openxmlformats.org/officeDocument/2006/relationships/customXml" Target="../ink/ink1599.xml"/><Relationship Id="rId471" Type="http://schemas.openxmlformats.org/officeDocument/2006/relationships/image" Target="../media/image1261.png"/><Relationship Id="rId17" Type="http://schemas.openxmlformats.org/officeDocument/2006/relationships/image" Target="../media/image1038.png"/><Relationship Id="rId59" Type="http://schemas.openxmlformats.org/officeDocument/2006/relationships/image" Target="../media/image1058.png"/><Relationship Id="rId124" Type="http://schemas.openxmlformats.org/officeDocument/2006/relationships/image" Target="../media/image1090.png"/><Relationship Id="rId527" Type="http://schemas.openxmlformats.org/officeDocument/2006/relationships/image" Target="../media/image1289.png"/><Relationship Id="rId569" Type="http://schemas.openxmlformats.org/officeDocument/2006/relationships/customXml" Target="../ink/ink1753.xml"/><Relationship Id="rId70" Type="http://schemas.openxmlformats.org/officeDocument/2006/relationships/customXml" Target="../ink/ink1501.xml"/><Relationship Id="rId166" Type="http://schemas.openxmlformats.org/officeDocument/2006/relationships/image" Target="../media/image1111.png"/><Relationship Id="rId331" Type="http://schemas.openxmlformats.org/officeDocument/2006/relationships/image" Target="../media/image1192.png"/><Relationship Id="rId373" Type="http://schemas.openxmlformats.org/officeDocument/2006/relationships/image" Target="../media/image1212.png"/><Relationship Id="rId429" Type="http://schemas.openxmlformats.org/officeDocument/2006/relationships/image" Target="../media/image1240.png"/><Relationship Id="rId580" Type="http://schemas.openxmlformats.org/officeDocument/2006/relationships/image" Target="../media/image1315.png"/><Relationship Id="rId636" Type="http://schemas.openxmlformats.org/officeDocument/2006/relationships/image" Target="../media/image1343.png"/><Relationship Id="rId1" Type="http://schemas.openxmlformats.org/officeDocument/2006/relationships/slideLayout" Target="../slideLayouts/slideLayout7.xml"/><Relationship Id="rId233" Type="http://schemas.openxmlformats.org/officeDocument/2006/relationships/image" Target="../media/image1144.png"/><Relationship Id="rId440" Type="http://schemas.openxmlformats.org/officeDocument/2006/relationships/customXml" Target="../ink/ink1688.xml"/><Relationship Id="rId28" Type="http://schemas.openxmlformats.org/officeDocument/2006/relationships/customXml" Target="../ink/ink1480.xml"/><Relationship Id="rId275" Type="http://schemas.openxmlformats.org/officeDocument/2006/relationships/image" Target="../media/image1165.png"/><Relationship Id="rId300" Type="http://schemas.openxmlformats.org/officeDocument/2006/relationships/image" Target="../media/image1177.png"/><Relationship Id="rId482" Type="http://schemas.openxmlformats.org/officeDocument/2006/relationships/customXml" Target="../ink/ink1709.xml"/><Relationship Id="rId538" Type="http://schemas.openxmlformats.org/officeDocument/2006/relationships/image" Target="../media/image1294.png"/><Relationship Id="rId81" Type="http://schemas.openxmlformats.org/officeDocument/2006/relationships/image" Target="../media/image1069.png"/><Relationship Id="rId135" Type="http://schemas.openxmlformats.org/officeDocument/2006/relationships/customXml" Target="../ink/ink1534.xml"/><Relationship Id="rId177" Type="http://schemas.openxmlformats.org/officeDocument/2006/relationships/customXml" Target="../ink/ink1555.xml"/><Relationship Id="rId342" Type="http://schemas.openxmlformats.org/officeDocument/2006/relationships/customXml" Target="../ink/ink1639.xml"/><Relationship Id="rId384" Type="http://schemas.openxmlformats.org/officeDocument/2006/relationships/customXml" Target="../ink/ink1660.xml"/><Relationship Id="rId591" Type="http://schemas.openxmlformats.org/officeDocument/2006/relationships/customXml" Target="../ink/ink1764.xml"/><Relationship Id="rId605" Type="http://schemas.openxmlformats.org/officeDocument/2006/relationships/customXml" Target="../ink/ink1771.xml"/><Relationship Id="rId202" Type="http://schemas.openxmlformats.org/officeDocument/2006/relationships/customXml" Target="../ink/ink1568.xml"/><Relationship Id="rId244" Type="http://schemas.openxmlformats.org/officeDocument/2006/relationships/customXml" Target="../ink/ink1589.xml"/><Relationship Id="rId647" Type="http://schemas.openxmlformats.org/officeDocument/2006/relationships/customXml" Target="../ink/ink1792.xml"/><Relationship Id="rId39" Type="http://schemas.openxmlformats.org/officeDocument/2006/relationships/image" Target="../media/image1049.png"/><Relationship Id="rId286" Type="http://schemas.openxmlformats.org/officeDocument/2006/relationships/customXml" Target="../ink/ink1610.xml"/><Relationship Id="rId451" Type="http://schemas.openxmlformats.org/officeDocument/2006/relationships/image" Target="../media/image1251.png"/><Relationship Id="rId493" Type="http://schemas.openxmlformats.org/officeDocument/2006/relationships/image" Target="../media/image1272.png"/><Relationship Id="rId507" Type="http://schemas.openxmlformats.org/officeDocument/2006/relationships/image" Target="../media/image1279.png"/><Relationship Id="rId549" Type="http://schemas.openxmlformats.org/officeDocument/2006/relationships/customXml" Target="../ink/ink1743.xml"/><Relationship Id="rId50" Type="http://schemas.openxmlformats.org/officeDocument/2006/relationships/customXml" Target="../ink/ink1491.xml"/><Relationship Id="rId104" Type="http://schemas.openxmlformats.org/officeDocument/2006/relationships/image" Target="../media/image1080.png"/><Relationship Id="rId146" Type="http://schemas.openxmlformats.org/officeDocument/2006/relationships/image" Target="../media/image1101.png"/><Relationship Id="rId188" Type="http://schemas.openxmlformats.org/officeDocument/2006/relationships/image" Target="../media/image1122.png"/><Relationship Id="rId311" Type="http://schemas.openxmlformats.org/officeDocument/2006/relationships/image" Target="../media/image1182.png"/><Relationship Id="rId353" Type="http://schemas.openxmlformats.org/officeDocument/2006/relationships/image" Target="../media/image1202.png"/><Relationship Id="rId395" Type="http://schemas.openxmlformats.org/officeDocument/2006/relationships/image" Target="../media/image1223.png"/><Relationship Id="rId409" Type="http://schemas.openxmlformats.org/officeDocument/2006/relationships/image" Target="../media/image1230.png"/><Relationship Id="rId560" Type="http://schemas.openxmlformats.org/officeDocument/2006/relationships/image" Target="../media/image1305.png"/><Relationship Id="rId92" Type="http://schemas.openxmlformats.org/officeDocument/2006/relationships/image" Target="../media/image1074.png"/><Relationship Id="rId213" Type="http://schemas.openxmlformats.org/officeDocument/2006/relationships/image" Target="../media/image1134.png"/><Relationship Id="rId420" Type="http://schemas.openxmlformats.org/officeDocument/2006/relationships/customXml" Target="../ink/ink1678.xml"/><Relationship Id="rId616" Type="http://schemas.openxmlformats.org/officeDocument/2006/relationships/image" Target="../media/image1333.png"/><Relationship Id="rId658" Type="http://schemas.openxmlformats.org/officeDocument/2006/relationships/image" Target="../media/image1354.png"/><Relationship Id="rId255" Type="http://schemas.openxmlformats.org/officeDocument/2006/relationships/image" Target="../media/image1155.png"/><Relationship Id="rId297" Type="http://schemas.openxmlformats.org/officeDocument/2006/relationships/customXml" Target="../ink/ink1616.xml"/><Relationship Id="rId462" Type="http://schemas.openxmlformats.org/officeDocument/2006/relationships/customXml" Target="../ink/ink1699.xml"/><Relationship Id="rId518" Type="http://schemas.openxmlformats.org/officeDocument/2006/relationships/customXml" Target="../ink/ink1727.xml"/><Relationship Id="rId115" Type="http://schemas.openxmlformats.org/officeDocument/2006/relationships/customXml" Target="../ink/ink1524.xml"/><Relationship Id="rId157" Type="http://schemas.openxmlformats.org/officeDocument/2006/relationships/customXml" Target="../ink/ink1545.xml"/><Relationship Id="rId322" Type="http://schemas.openxmlformats.org/officeDocument/2006/relationships/customXml" Target="../ink/ink1629.xml"/><Relationship Id="rId364" Type="http://schemas.openxmlformats.org/officeDocument/2006/relationships/customXml" Target="../ink/ink1650.xml"/><Relationship Id="rId61" Type="http://schemas.openxmlformats.org/officeDocument/2006/relationships/image" Target="../media/image1059.png"/><Relationship Id="rId199" Type="http://schemas.openxmlformats.org/officeDocument/2006/relationships/customXml" Target="../ink/ink1566.xml"/><Relationship Id="rId571" Type="http://schemas.openxmlformats.org/officeDocument/2006/relationships/customXml" Target="../ink/ink1754.xml"/><Relationship Id="rId627" Type="http://schemas.openxmlformats.org/officeDocument/2006/relationships/customXml" Target="../ink/ink1782.xml"/><Relationship Id="rId19" Type="http://schemas.openxmlformats.org/officeDocument/2006/relationships/image" Target="../media/image1039.png"/><Relationship Id="rId224" Type="http://schemas.openxmlformats.org/officeDocument/2006/relationships/customXml" Target="../ink/ink1579.xml"/><Relationship Id="rId266" Type="http://schemas.openxmlformats.org/officeDocument/2006/relationships/customXml" Target="../ink/ink1600.xml"/><Relationship Id="rId431" Type="http://schemas.openxmlformats.org/officeDocument/2006/relationships/image" Target="../media/image1241.png"/><Relationship Id="rId473" Type="http://schemas.openxmlformats.org/officeDocument/2006/relationships/image" Target="../media/image1262.png"/><Relationship Id="rId529" Type="http://schemas.openxmlformats.org/officeDocument/2006/relationships/image" Target="../media/image1290.png"/><Relationship Id="rId30" Type="http://schemas.openxmlformats.org/officeDocument/2006/relationships/customXml" Target="../ink/ink1481.xml"/><Relationship Id="rId126" Type="http://schemas.openxmlformats.org/officeDocument/2006/relationships/image" Target="../media/image1091.png"/><Relationship Id="rId168" Type="http://schemas.openxmlformats.org/officeDocument/2006/relationships/image" Target="../media/image1112.png"/><Relationship Id="rId333" Type="http://schemas.openxmlformats.org/officeDocument/2006/relationships/image" Target="../media/image1193.png"/><Relationship Id="rId540" Type="http://schemas.openxmlformats.org/officeDocument/2006/relationships/image" Target="../media/image1295.png"/><Relationship Id="rId72" Type="http://schemas.openxmlformats.org/officeDocument/2006/relationships/customXml" Target="../ink/ink1502.xml"/><Relationship Id="rId375" Type="http://schemas.openxmlformats.org/officeDocument/2006/relationships/image" Target="../media/image1213.png"/><Relationship Id="rId582" Type="http://schemas.openxmlformats.org/officeDocument/2006/relationships/image" Target="../media/image1316.png"/><Relationship Id="rId638" Type="http://schemas.openxmlformats.org/officeDocument/2006/relationships/image" Target="../media/image1344.png"/><Relationship Id="rId3" Type="http://schemas.openxmlformats.org/officeDocument/2006/relationships/image" Target="../media/image1032.emf"/><Relationship Id="rId235" Type="http://schemas.openxmlformats.org/officeDocument/2006/relationships/image" Target="../media/image1145.png"/><Relationship Id="rId277" Type="http://schemas.openxmlformats.org/officeDocument/2006/relationships/image" Target="../media/image1166.png"/><Relationship Id="rId400" Type="http://schemas.openxmlformats.org/officeDocument/2006/relationships/customXml" Target="../ink/ink1668.xml"/><Relationship Id="rId442" Type="http://schemas.openxmlformats.org/officeDocument/2006/relationships/customXml" Target="../ink/ink1689.xml"/><Relationship Id="rId484" Type="http://schemas.openxmlformats.org/officeDocument/2006/relationships/customXml" Target="../ink/ink1710.xml"/><Relationship Id="rId137" Type="http://schemas.openxmlformats.org/officeDocument/2006/relationships/customXml" Target="../ink/ink1535.xml"/><Relationship Id="rId302" Type="http://schemas.openxmlformats.org/officeDocument/2006/relationships/image" Target="../media/image1178.png"/><Relationship Id="rId344" Type="http://schemas.openxmlformats.org/officeDocument/2006/relationships/customXml" Target="../ink/ink1640.xml"/><Relationship Id="rId41" Type="http://schemas.openxmlformats.org/officeDocument/2006/relationships/image" Target="../media/image1050.png"/><Relationship Id="rId83" Type="http://schemas.openxmlformats.org/officeDocument/2006/relationships/image" Target="../media/image1070.png"/><Relationship Id="rId179" Type="http://schemas.openxmlformats.org/officeDocument/2006/relationships/customXml" Target="../ink/ink1556.xml"/><Relationship Id="rId386" Type="http://schemas.openxmlformats.org/officeDocument/2006/relationships/customXml" Target="../ink/ink1661.xml"/><Relationship Id="rId551" Type="http://schemas.openxmlformats.org/officeDocument/2006/relationships/customXml" Target="../ink/ink1744.xml"/><Relationship Id="rId593" Type="http://schemas.openxmlformats.org/officeDocument/2006/relationships/customXml" Target="../ink/ink1765.xml"/><Relationship Id="rId607" Type="http://schemas.openxmlformats.org/officeDocument/2006/relationships/customXml" Target="../ink/ink1772.xml"/><Relationship Id="rId649" Type="http://schemas.openxmlformats.org/officeDocument/2006/relationships/customXml" Target="../ink/ink1793.xml"/><Relationship Id="rId190" Type="http://schemas.openxmlformats.org/officeDocument/2006/relationships/image" Target="../media/image1123.png"/><Relationship Id="rId204" Type="http://schemas.openxmlformats.org/officeDocument/2006/relationships/customXml" Target="../ink/ink1569.xml"/><Relationship Id="rId246" Type="http://schemas.openxmlformats.org/officeDocument/2006/relationships/customXml" Target="../ink/ink1590.xml"/><Relationship Id="rId288" Type="http://schemas.openxmlformats.org/officeDocument/2006/relationships/customXml" Target="../ink/ink1611.xml"/><Relationship Id="rId411" Type="http://schemas.openxmlformats.org/officeDocument/2006/relationships/image" Target="../media/image1231.png"/><Relationship Id="rId453" Type="http://schemas.openxmlformats.org/officeDocument/2006/relationships/image" Target="../media/image1252.png"/><Relationship Id="rId509" Type="http://schemas.openxmlformats.org/officeDocument/2006/relationships/image" Target="../media/image1280.png"/><Relationship Id="rId660" Type="http://schemas.openxmlformats.org/officeDocument/2006/relationships/image" Target="../media/image1355.png"/><Relationship Id="rId106" Type="http://schemas.openxmlformats.org/officeDocument/2006/relationships/image" Target="../media/image1081.png"/><Relationship Id="rId313" Type="http://schemas.openxmlformats.org/officeDocument/2006/relationships/image" Target="../media/image1183.png"/><Relationship Id="rId495" Type="http://schemas.openxmlformats.org/officeDocument/2006/relationships/image" Target="../media/image1273.png"/><Relationship Id="rId10" Type="http://schemas.openxmlformats.org/officeDocument/2006/relationships/customXml" Target="../ink/ink1471.xml"/><Relationship Id="rId52" Type="http://schemas.openxmlformats.org/officeDocument/2006/relationships/customXml" Target="../ink/ink1492.xml"/><Relationship Id="rId94" Type="http://schemas.openxmlformats.org/officeDocument/2006/relationships/image" Target="../media/image1075.png"/><Relationship Id="rId148" Type="http://schemas.openxmlformats.org/officeDocument/2006/relationships/image" Target="../media/image1102.png"/><Relationship Id="rId355" Type="http://schemas.openxmlformats.org/officeDocument/2006/relationships/image" Target="../media/image1203.png"/><Relationship Id="rId397" Type="http://schemas.openxmlformats.org/officeDocument/2006/relationships/image" Target="../media/image1224.png"/><Relationship Id="rId520" Type="http://schemas.openxmlformats.org/officeDocument/2006/relationships/customXml" Target="../ink/ink1728.xml"/><Relationship Id="rId562" Type="http://schemas.openxmlformats.org/officeDocument/2006/relationships/image" Target="../media/image1306.png"/><Relationship Id="rId618" Type="http://schemas.openxmlformats.org/officeDocument/2006/relationships/image" Target="../media/image1334.png"/><Relationship Id="rId215" Type="http://schemas.openxmlformats.org/officeDocument/2006/relationships/image" Target="../media/image1135.png"/><Relationship Id="rId257" Type="http://schemas.openxmlformats.org/officeDocument/2006/relationships/image" Target="../media/image1156.png"/><Relationship Id="rId422" Type="http://schemas.openxmlformats.org/officeDocument/2006/relationships/customXml" Target="../ink/ink1679.xml"/><Relationship Id="rId464" Type="http://schemas.openxmlformats.org/officeDocument/2006/relationships/customXml" Target="../ink/ink1700.xml"/><Relationship Id="rId299" Type="http://schemas.openxmlformats.org/officeDocument/2006/relationships/customXml" Target="../ink/ink1617.xml"/><Relationship Id="rId63" Type="http://schemas.openxmlformats.org/officeDocument/2006/relationships/image" Target="../media/image1060.png"/><Relationship Id="rId159" Type="http://schemas.openxmlformats.org/officeDocument/2006/relationships/customXml" Target="../ink/ink1546.xml"/><Relationship Id="rId366" Type="http://schemas.openxmlformats.org/officeDocument/2006/relationships/customXml" Target="../ink/ink1651.xml"/><Relationship Id="rId573" Type="http://schemas.openxmlformats.org/officeDocument/2006/relationships/customXml" Target="../ink/ink1755.xml"/><Relationship Id="rId226" Type="http://schemas.openxmlformats.org/officeDocument/2006/relationships/customXml" Target="../ink/ink1580.xml"/><Relationship Id="rId433" Type="http://schemas.openxmlformats.org/officeDocument/2006/relationships/image" Target="../media/image1242.png"/><Relationship Id="rId640" Type="http://schemas.openxmlformats.org/officeDocument/2006/relationships/image" Target="../media/image1345.png"/><Relationship Id="rId74" Type="http://schemas.openxmlformats.org/officeDocument/2006/relationships/customXml" Target="../ink/ink1503.xml"/><Relationship Id="rId377" Type="http://schemas.openxmlformats.org/officeDocument/2006/relationships/image" Target="../media/image1214.png"/><Relationship Id="rId500" Type="http://schemas.openxmlformats.org/officeDocument/2006/relationships/customXml" Target="../ink/ink1718.xml"/><Relationship Id="rId584" Type="http://schemas.openxmlformats.org/officeDocument/2006/relationships/image" Target="../media/image1317.png"/><Relationship Id="rId5" Type="http://schemas.openxmlformats.org/officeDocument/2006/relationships/image" Target="../media/image855.png"/><Relationship Id="rId237" Type="http://schemas.openxmlformats.org/officeDocument/2006/relationships/image" Target="../media/image1146.png"/><Relationship Id="rId444" Type="http://schemas.openxmlformats.org/officeDocument/2006/relationships/customXml" Target="../ink/ink1690.xml"/><Relationship Id="rId651" Type="http://schemas.openxmlformats.org/officeDocument/2006/relationships/customXml" Target="../ink/ink1794.xml"/><Relationship Id="rId290" Type="http://schemas.openxmlformats.org/officeDocument/2006/relationships/image" Target="../media/image1172.png"/><Relationship Id="rId304" Type="http://schemas.openxmlformats.org/officeDocument/2006/relationships/image" Target="../media/image1179.png"/><Relationship Id="rId388" Type="http://schemas.openxmlformats.org/officeDocument/2006/relationships/customXml" Target="../ink/ink1662.xml"/><Relationship Id="rId511" Type="http://schemas.openxmlformats.org/officeDocument/2006/relationships/image" Target="../media/image1281.png"/><Relationship Id="rId609" Type="http://schemas.openxmlformats.org/officeDocument/2006/relationships/customXml" Target="../ink/ink1773.xml"/><Relationship Id="rId85" Type="http://schemas.openxmlformats.org/officeDocument/2006/relationships/image" Target="../media/image1071.png"/><Relationship Id="rId150" Type="http://schemas.openxmlformats.org/officeDocument/2006/relationships/image" Target="../media/image1103.png"/><Relationship Id="rId595" Type="http://schemas.openxmlformats.org/officeDocument/2006/relationships/customXml" Target="../ink/ink1766.xml"/><Relationship Id="rId248" Type="http://schemas.openxmlformats.org/officeDocument/2006/relationships/customXml" Target="../ink/ink1591.xml"/><Relationship Id="rId455" Type="http://schemas.openxmlformats.org/officeDocument/2006/relationships/image" Target="../media/image1253.png"/><Relationship Id="rId662" Type="http://schemas.openxmlformats.org/officeDocument/2006/relationships/image" Target="../media/image1356.png"/><Relationship Id="rId12" Type="http://schemas.openxmlformats.org/officeDocument/2006/relationships/customXml" Target="../ink/ink1472.xml"/><Relationship Id="rId108" Type="http://schemas.openxmlformats.org/officeDocument/2006/relationships/image" Target="../media/image1082.png"/><Relationship Id="rId315" Type="http://schemas.openxmlformats.org/officeDocument/2006/relationships/image" Target="../media/image1184.png"/><Relationship Id="rId522" Type="http://schemas.openxmlformats.org/officeDocument/2006/relationships/customXml" Target="../ink/ink1729.xml"/><Relationship Id="rId96" Type="http://schemas.openxmlformats.org/officeDocument/2006/relationships/image" Target="../media/image1076.png"/><Relationship Id="rId161" Type="http://schemas.openxmlformats.org/officeDocument/2006/relationships/customXml" Target="../ink/ink1547.xml"/><Relationship Id="rId399" Type="http://schemas.openxmlformats.org/officeDocument/2006/relationships/image" Target="../media/image1225.png"/><Relationship Id="rId259" Type="http://schemas.openxmlformats.org/officeDocument/2006/relationships/image" Target="../media/image1157.png"/><Relationship Id="rId466" Type="http://schemas.openxmlformats.org/officeDocument/2006/relationships/customXml" Target="../ink/ink1701.xml"/><Relationship Id="rId23" Type="http://schemas.openxmlformats.org/officeDocument/2006/relationships/image" Target="../media/image1041.png"/><Relationship Id="rId119" Type="http://schemas.openxmlformats.org/officeDocument/2006/relationships/customXml" Target="../ink/ink1526.xml"/><Relationship Id="rId326" Type="http://schemas.openxmlformats.org/officeDocument/2006/relationships/customXml" Target="../ink/ink1631.xml"/><Relationship Id="rId533" Type="http://schemas.openxmlformats.org/officeDocument/2006/relationships/image" Target="../media/image1292.png"/><Relationship Id="rId172" Type="http://schemas.openxmlformats.org/officeDocument/2006/relationships/image" Target="../media/image1114.png"/><Relationship Id="rId477" Type="http://schemas.openxmlformats.org/officeDocument/2006/relationships/image" Target="../media/image1264.png"/><Relationship Id="rId600" Type="http://schemas.openxmlformats.org/officeDocument/2006/relationships/image" Target="../media/image1325.png"/><Relationship Id="rId337" Type="http://schemas.openxmlformats.org/officeDocument/2006/relationships/image" Target="../media/image1195.png"/><Relationship Id="rId34" Type="http://schemas.openxmlformats.org/officeDocument/2006/relationships/customXml" Target="../ink/ink1483.xml"/><Relationship Id="rId544" Type="http://schemas.openxmlformats.org/officeDocument/2006/relationships/image" Target="../media/image1297.png"/><Relationship Id="rId183" Type="http://schemas.openxmlformats.org/officeDocument/2006/relationships/customXml" Target="../ink/ink1558.xml"/><Relationship Id="rId390" Type="http://schemas.openxmlformats.org/officeDocument/2006/relationships/customXml" Target="../ink/ink1663.xml"/><Relationship Id="rId404" Type="http://schemas.openxmlformats.org/officeDocument/2006/relationships/customXml" Target="../ink/ink1670.xml"/><Relationship Id="rId611" Type="http://schemas.openxmlformats.org/officeDocument/2006/relationships/customXml" Target="../ink/ink1774.xml"/><Relationship Id="rId250" Type="http://schemas.openxmlformats.org/officeDocument/2006/relationships/customXml" Target="../ink/ink1592.xml"/><Relationship Id="rId488" Type="http://schemas.openxmlformats.org/officeDocument/2006/relationships/customXml" Target="../ink/ink1712.xml"/><Relationship Id="rId45" Type="http://schemas.openxmlformats.org/officeDocument/2006/relationships/image" Target="../media/image1052.png"/><Relationship Id="rId110" Type="http://schemas.openxmlformats.org/officeDocument/2006/relationships/image" Target="../media/image1083.png"/><Relationship Id="rId348" Type="http://schemas.openxmlformats.org/officeDocument/2006/relationships/customXml" Target="../ink/ink1642.xml"/><Relationship Id="rId555" Type="http://schemas.openxmlformats.org/officeDocument/2006/relationships/customXml" Target="../ink/ink1746.xml"/><Relationship Id="rId194" Type="http://schemas.openxmlformats.org/officeDocument/2006/relationships/image" Target="../media/image1125.png"/><Relationship Id="rId208" Type="http://schemas.openxmlformats.org/officeDocument/2006/relationships/customXml" Target="../ink/ink1571.xml"/><Relationship Id="rId415" Type="http://schemas.openxmlformats.org/officeDocument/2006/relationships/image" Target="../media/image1233.png"/><Relationship Id="rId622" Type="http://schemas.openxmlformats.org/officeDocument/2006/relationships/image" Target="../media/image1336.png"/><Relationship Id="rId261" Type="http://schemas.openxmlformats.org/officeDocument/2006/relationships/image" Target="../media/image1158.png"/><Relationship Id="rId499" Type="http://schemas.openxmlformats.org/officeDocument/2006/relationships/image" Target="../media/image1275.png"/><Relationship Id="rId56" Type="http://schemas.openxmlformats.org/officeDocument/2006/relationships/customXml" Target="../ink/ink1494.xml"/><Relationship Id="rId359" Type="http://schemas.openxmlformats.org/officeDocument/2006/relationships/image" Target="../media/image1205.png"/><Relationship Id="rId566" Type="http://schemas.openxmlformats.org/officeDocument/2006/relationships/image" Target="../media/image1308.png"/><Relationship Id="rId121" Type="http://schemas.openxmlformats.org/officeDocument/2006/relationships/customXml" Target="../ink/ink1527.xml"/><Relationship Id="rId219" Type="http://schemas.openxmlformats.org/officeDocument/2006/relationships/image" Target="../media/image1137.png"/><Relationship Id="rId426" Type="http://schemas.openxmlformats.org/officeDocument/2006/relationships/customXml" Target="../ink/ink1681.xml"/><Relationship Id="rId633" Type="http://schemas.openxmlformats.org/officeDocument/2006/relationships/customXml" Target="../ink/ink1785.xml"/><Relationship Id="rId67" Type="http://schemas.openxmlformats.org/officeDocument/2006/relationships/image" Target="../media/image1062.png"/><Relationship Id="rId272" Type="http://schemas.openxmlformats.org/officeDocument/2006/relationships/customXml" Target="../ink/ink1603.xml"/><Relationship Id="rId577" Type="http://schemas.openxmlformats.org/officeDocument/2006/relationships/customXml" Target="../ink/ink1757.xml"/><Relationship Id="rId132" Type="http://schemas.openxmlformats.org/officeDocument/2006/relationships/image" Target="../media/image1094.png"/><Relationship Id="rId437" Type="http://schemas.openxmlformats.org/officeDocument/2006/relationships/image" Target="../media/image1244.png"/><Relationship Id="rId644" Type="http://schemas.openxmlformats.org/officeDocument/2006/relationships/image" Target="../media/image1347.png"/><Relationship Id="rId283" Type="http://schemas.openxmlformats.org/officeDocument/2006/relationships/image" Target="../media/image1169.png"/><Relationship Id="rId490" Type="http://schemas.openxmlformats.org/officeDocument/2006/relationships/customXml" Target="../ink/ink1713.xml"/><Relationship Id="rId504" Type="http://schemas.openxmlformats.org/officeDocument/2006/relationships/customXml" Target="../ink/ink1720.xml"/><Relationship Id="rId78" Type="http://schemas.openxmlformats.org/officeDocument/2006/relationships/customXml" Target="../ink/ink1505.xml"/><Relationship Id="rId143" Type="http://schemas.openxmlformats.org/officeDocument/2006/relationships/customXml" Target="../ink/ink1538.xml"/><Relationship Id="rId350" Type="http://schemas.openxmlformats.org/officeDocument/2006/relationships/customXml" Target="../ink/ink1643.xml"/><Relationship Id="rId588" Type="http://schemas.openxmlformats.org/officeDocument/2006/relationships/image" Target="../media/image1319.png"/><Relationship Id="rId9" Type="http://schemas.openxmlformats.org/officeDocument/2006/relationships/image" Target="../media/image1034.png"/><Relationship Id="rId210" Type="http://schemas.openxmlformats.org/officeDocument/2006/relationships/customXml" Target="../ink/ink1572.xml"/><Relationship Id="rId448" Type="http://schemas.openxmlformats.org/officeDocument/2006/relationships/customXml" Target="../ink/ink1692.xml"/><Relationship Id="rId655" Type="http://schemas.openxmlformats.org/officeDocument/2006/relationships/customXml" Target="../ink/ink1796.xml"/><Relationship Id="rId294" Type="http://schemas.openxmlformats.org/officeDocument/2006/relationships/image" Target="../media/image1174.png"/><Relationship Id="rId308" Type="http://schemas.openxmlformats.org/officeDocument/2006/relationships/image" Target="../media/image1181.png"/><Relationship Id="rId515" Type="http://schemas.openxmlformats.org/officeDocument/2006/relationships/image" Target="../media/image1283.png"/><Relationship Id="rId89" Type="http://schemas.openxmlformats.org/officeDocument/2006/relationships/image" Target="../media/image1073.png"/><Relationship Id="rId154" Type="http://schemas.openxmlformats.org/officeDocument/2006/relationships/image" Target="../media/image1105.png"/><Relationship Id="rId361" Type="http://schemas.openxmlformats.org/officeDocument/2006/relationships/image" Target="../media/image1206.png"/><Relationship Id="rId599" Type="http://schemas.openxmlformats.org/officeDocument/2006/relationships/customXml" Target="../ink/ink1768.xml"/><Relationship Id="rId459" Type="http://schemas.openxmlformats.org/officeDocument/2006/relationships/image" Target="../media/image1255.png"/><Relationship Id="rId16" Type="http://schemas.openxmlformats.org/officeDocument/2006/relationships/customXml" Target="../ink/ink1474.xml"/><Relationship Id="rId221" Type="http://schemas.openxmlformats.org/officeDocument/2006/relationships/image" Target="../media/image1138.png"/><Relationship Id="rId319" Type="http://schemas.openxmlformats.org/officeDocument/2006/relationships/image" Target="../media/image1186.png"/><Relationship Id="rId526" Type="http://schemas.openxmlformats.org/officeDocument/2006/relationships/customXml" Target="../ink/ink1731.xml"/><Relationship Id="rId165" Type="http://schemas.openxmlformats.org/officeDocument/2006/relationships/customXml" Target="../ink/ink1549.xml"/><Relationship Id="rId372" Type="http://schemas.openxmlformats.org/officeDocument/2006/relationships/customXml" Target="../ink/ink1654.xml"/></Relationships>
</file>

<file path=ppt/slides/_rels/slide18.xml.rels><?xml version="1.0" encoding="UTF-8" standalone="yes"?>
<Relationships xmlns="http://schemas.openxmlformats.org/package/2006/relationships"><Relationship Id="rId117" Type="http://schemas.openxmlformats.org/officeDocument/2006/relationships/customXml" Target="../ink/ink1857.xml"/><Relationship Id="rId21" Type="http://schemas.openxmlformats.org/officeDocument/2006/relationships/customXml" Target="../ink/ink1809.xml"/><Relationship Id="rId42" Type="http://schemas.openxmlformats.org/officeDocument/2006/relationships/image" Target="../media/image1376.png"/><Relationship Id="rId63" Type="http://schemas.openxmlformats.org/officeDocument/2006/relationships/customXml" Target="../ink/ink1830.xml"/><Relationship Id="rId84" Type="http://schemas.openxmlformats.org/officeDocument/2006/relationships/image" Target="../media/image1397.png"/><Relationship Id="rId138" Type="http://schemas.openxmlformats.org/officeDocument/2006/relationships/image" Target="../media/image1424.png"/><Relationship Id="rId159" Type="http://schemas.openxmlformats.org/officeDocument/2006/relationships/customXml" Target="../ink/ink1878.xml"/><Relationship Id="rId170" Type="http://schemas.openxmlformats.org/officeDocument/2006/relationships/image" Target="../media/image1439.png"/><Relationship Id="rId107" Type="http://schemas.openxmlformats.org/officeDocument/2006/relationships/customXml" Target="../ink/ink1852.xml"/><Relationship Id="rId11" Type="http://schemas.openxmlformats.org/officeDocument/2006/relationships/customXml" Target="../ink/ink1804.xml"/><Relationship Id="rId32" Type="http://schemas.openxmlformats.org/officeDocument/2006/relationships/image" Target="../media/image1371.png"/><Relationship Id="rId53" Type="http://schemas.openxmlformats.org/officeDocument/2006/relationships/customXml" Target="../ink/ink1825.xml"/><Relationship Id="rId74" Type="http://schemas.openxmlformats.org/officeDocument/2006/relationships/image" Target="../media/image1392.png"/><Relationship Id="rId128" Type="http://schemas.openxmlformats.org/officeDocument/2006/relationships/image" Target="../media/image1419.png"/><Relationship Id="rId149" Type="http://schemas.openxmlformats.org/officeDocument/2006/relationships/customXml" Target="../ink/ink1873.xml"/><Relationship Id="rId5" Type="http://schemas.openxmlformats.org/officeDocument/2006/relationships/customXml" Target="../ink/ink1801.xml"/><Relationship Id="rId95" Type="http://schemas.openxmlformats.org/officeDocument/2006/relationships/customXml" Target="../ink/ink1846.xml"/><Relationship Id="rId160" Type="http://schemas.openxmlformats.org/officeDocument/2006/relationships/image" Target="../media/image1434.png"/><Relationship Id="rId22" Type="http://schemas.openxmlformats.org/officeDocument/2006/relationships/image" Target="../media/image1366.png"/><Relationship Id="rId43" Type="http://schemas.openxmlformats.org/officeDocument/2006/relationships/customXml" Target="../ink/ink1820.xml"/><Relationship Id="rId64" Type="http://schemas.openxmlformats.org/officeDocument/2006/relationships/image" Target="../media/image1387.png"/><Relationship Id="rId118" Type="http://schemas.openxmlformats.org/officeDocument/2006/relationships/image" Target="../media/image1414.png"/><Relationship Id="rId139" Type="http://schemas.openxmlformats.org/officeDocument/2006/relationships/customXml" Target="../ink/ink1868.xml"/><Relationship Id="rId85" Type="http://schemas.openxmlformats.org/officeDocument/2006/relationships/customXml" Target="../ink/ink1841.xml"/><Relationship Id="rId150" Type="http://schemas.openxmlformats.org/officeDocument/2006/relationships/image" Target="../media/image1429.png"/><Relationship Id="rId171" Type="http://schemas.openxmlformats.org/officeDocument/2006/relationships/customXml" Target="../ink/ink1884.xml"/><Relationship Id="rId12" Type="http://schemas.openxmlformats.org/officeDocument/2006/relationships/image" Target="../media/image1361.png"/><Relationship Id="rId33" Type="http://schemas.openxmlformats.org/officeDocument/2006/relationships/customXml" Target="../ink/ink1815.xml"/><Relationship Id="rId108" Type="http://schemas.openxmlformats.org/officeDocument/2006/relationships/image" Target="../media/image1409.png"/><Relationship Id="rId129" Type="http://schemas.openxmlformats.org/officeDocument/2006/relationships/customXml" Target="../ink/ink1863.xml"/><Relationship Id="rId54" Type="http://schemas.openxmlformats.org/officeDocument/2006/relationships/image" Target="../media/image1382.png"/><Relationship Id="rId70" Type="http://schemas.openxmlformats.org/officeDocument/2006/relationships/image" Target="../media/image1390.png"/><Relationship Id="rId75" Type="http://schemas.openxmlformats.org/officeDocument/2006/relationships/customXml" Target="../ink/ink1836.xml"/><Relationship Id="rId91" Type="http://schemas.openxmlformats.org/officeDocument/2006/relationships/customXml" Target="../ink/ink1844.xml"/><Relationship Id="rId96" Type="http://schemas.openxmlformats.org/officeDocument/2006/relationships/image" Target="../media/image1403.png"/><Relationship Id="rId140" Type="http://schemas.openxmlformats.org/officeDocument/2006/relationships/image" Target="../media/image324.png"/><Relationship Id="rId145" Type="http://schemas.openxmlformats.org/officeDocument/2006/relationships/customXml" Target="../ink/ink1871.xml"/><Relationship Id="rId161" Type="http://schemas.openxmlformats.org/officeDocument/2006/relationships/customXml" Target="../ink/ink1879.xml"/><Relationship Id="rId166" Type="http://schemas.openxmlformats.org/officeDocument/2006/relationships/image" Target="../media/image1437.png"/><Relationship Id="rId1" Type="http://schemas.openxmlformats.org/officeDocument/2006/relationships/slideLayout" Target="../slideLayouts/slideLayout7.xml"/><Relationship Id="rId6" Type="http://schemas.openxmlformats.org/officeDocument/2006/relationships/image" Target="../media/image1358.png"/><Relationship Id="rId23" Type="http://schemas.openxmlformats.org/officeDocument/2006/relationships/customXml" Target="../ink/ink1810.xml"/><Relationship Id="rId28" Type="http://schemas.openxmlformats.org/officeDocument/2006/relationships/image" Target="../media/image1369.png"/><Relationship Id="rId49" Type="http://schemas.openxmlformats.org/officeDocument/2006/relationships/customXml" Target="../ink/ink1823.xml"/><Relationship Id="rId114" Type="http://schemas.openxmlformats.org/officeDocument/2006/relationships/image" Target="../media/image1412.png"/><Relationship Id="rId119" Type="http://schemas.openxmlformats.org/officeDocument/2006/relationships/customXml" Target="../ink/ink1858.xml"/><Relationship Id="rId44" Type="http://schemas.openxmlformats.org/officeDocument/2006/relationships/image" Target="../media/image1377.png"/><Relationship Id="rId60" Type="http://schemas.openxmlformats.org/officeDocument/2006/relationships/image" Target="../media/image1385.png"/><Relationship Id="rId65" Type="http://schemas.openxmlformats.org/officeDocument/2006/relationships/customXml" Target="../ink/ink1831.xml"/><Relationship Id="rId81" Type="http://schemas.openxmlformats.org/officeDocument/2006/relationships/customXml" Target="../ink/ink1839.xml"/><Relationship Id="rId86" Type="http://schemas.openxmlformats.org/officeDocument/2006/relationships/image" Target="../media/image1398.png"/><Relationship Id="rId130" Type="http://schemas.openxmlformats.org/officeDocument/2006/relationships/image" Target="../media/image1420.png"/><Relationship Id="rId135" Type="http://schemas.openxmlformats.org/officeDocument/2006/relationships/customXml" Target="../ink/ink1866.xml"/><Relationship Id="rId151" Type="http://schemas.openxmlformats.org/officeDocument/2006/relationships/customXml" Target="../ink/ink1874.xml"/><Relationship Id="rId156" Type="http://schemas.openxmlformats.org/officeDocument/2006/relationships/image" Target="../media/image1432.png"/><Relationship Id="rId172" Type="http://schemas.openxmlformats.org/officeDocument/2006/relationships/image" Target="../media/image1440.png"/><Relationship Id="rId13" Type="http://schemas.openxmlformats.org/officeDocument/2006/relationships/customXml" Target="../ink/ink1805.xml"/><Relationship Id="rId18" Type="http://schemas.openxmlformats.org/officeDocument/2006/relationships/image" Target="../media/image1364.png"/><Relationship Id="rId39" Type="http://schemas.openxmlformats.org/officeDocument/2006/relationships/customXml" Target="../ink/ink1818.xml"/><Relationship Id="rId109" Type="http://schemas.openxmlformats.org/officeDocument/2006/relationships/customXml" Target="../ink/ink1853.xml"/><Relationship Id="rId34" Type="http://schemas.openxmlformats.org/officeDocument/2006/relationships/image" Target="../media/image1372.png"/><Relationship Id="rId50" Type="http://schemas.openxmlformats.org/officeDocument/2006/relationships/image" Target="../media/image1380.png"/><Relationship Id="rId55" Type="http://schemas.openxmlformats.org/officeDocument/2006/relationships/customXml" Target="../ink/ink1826.xml"/><Relationship Id="rId76" Type="http://schemas.openxmlformats.org/officeDocument/2006/relationships/image" Target="../media/image1393.png"/><Relationship Id="rId97" Type="http://schemas.openxmlformats.org/officeDocument/2006/relationships/customXml" Target="../ink/ink1847.xml"/><Relationship Id="rId104" Type="http://schemas.openxmlformats.org/officeDocument/2006/relationships/image" Target="../media/image1407.png"/><Relationship Id="rId120" Type="http://schemas.openxmlformats.org/officeDocument/2006/relationships/image" Target="../media/image1415.png"/><Relationship Id="rId125" Type="http://schemas.openxmlformats.org/officeDocument/2006/relationships/customXml" Target="../ink/ink1861.xml"/><Relationship Id="rId141" Type="http://schemas.openxmlformats.org/officeDocument/2006/relationships/customXml" Target="../ink/ink1869.xml"/><Relationship Id="rId146" Type="http://schemas.openxmlformats.org/officeDocument/2006/relationships/image" Target="../media/image1427.png"/><Relationship Id="rId167" Type="http://schemas.openxmlformats.org/officeDocument/2006/relationships/customXml" Target="../ink/ink1882.xml"/><Relationship Id="rId7" Type="http://schemas.openxmlformats.org/officeDocument/2006/relationships/customXml" Target="../ink/ink1802.xml"/><Relationship Id="rId71" Type="http://schemas.openxmlformats.org/officeDocument/2006/relationships/customXml" Target="../ink/ink1834.xml"/><Relationship Id="rId92" Type="http://schemas.openxmlformats.org/officeDocument/2006/relationships/image" Target="../media/image1401.png"/><Relationship Id="rId162" Type="http://schemas.openxmlformats.org/officeDocument/2006/relationships/image" Target="../media/image1435.png"/><Relationship Id="rId2" Type="http://schemas.openxmlformats.org/officeDocument/2006/relationships/notesSlide" Target="../notesSlides/notesSlide16.xml"/><Relationship Id="rId29" Type="http://schemas.openxmlformats.org/officeDocument/2006/relationships/customXml" Target="../ink/ink1813.xml"/><Relationship Id="rId24" Type="http://schemas.openxmlformats.org/officeDocument/2006/relationships/image" Target="../media/image1367.png"/><Relationship Id="rId40" Type="http://schemas.openxmlformats.org/officeDocument/2006/relationships/image" Target="../media/image1375.png"/><Relationship Id="rId45" Type="http://schemas.openxmlformats.org/officeDocument/2006/relationships/customXml" Target="../ink/ink1821.xml"/><Relationship Id="rId66" Type="http://schemas.openxmlformats.org/officeDocument/2006/relationships/image" Target="../media/image1388.png"/><Relationship Id="rId87" Type="http://schemas.openxmlformats.org/officeDocument/2006/relationships/customXml" Target="../ink/ink1842.xml"/><Relationship Id="rId110" Type="http://schemas.openxmlformats.org/officeDocument/2006/relationships/image" Target="../media/image1410.png"/><Relationship Id="rId115" Type="http://schemas.openxmlformats.org/officeDocument/2006/relationships/customXml" Target="../ink/ink1856.xml"/><Relationship Id="rId131" Type="http://schemas.openxmlformats.org/officeDocument/2006/relationships/customXml" Target="../ink/ink1864.xml"/><Relationship Id="rId136" Type="http://schemas.openxmlformats.org/officeDocument/2006/relationships/image" Target="../media/image1423.png"/><Relationship Id="rId157" Type="http://schemas.openxmlformats.org/officeDocument/2006/relationships/customXml" Target="../ink/ink1877.xml"/><Relationship Id="rId61" Type="http://schemas.openxmlformats.org/officeDocument/2006/relationships/customXml" Target="../ink/ink1829.xml"/><Relationship Id="rId82" Type="http://schemas.openxmlformats.org/officeDocument/2006/relationships/image" Target="../media/image1396.png"/><Relationship Id="rId152" Type="http://schemas.openxmlformats.org/officeDocument/2006/relationships/image" Target="../media/image1430.png"/><Relationship Id="rId19" Type="http://schemas.openxmlformats.org/officeDocument/2006/relationships/customXml" Target="../ink/ink1808.xml"/><Relationship Id="rId14" Type="http://schemas.openxmlformats.org/officeDocument/2006/relationships/image" Target="../media/image1362.png"/><Relationship Id="rId30" Type="http://schemas.openxmlformats.org/officeDocument/2006/relationships/image" Target="../media/image1370.png"/><Relationship Id="rId35" Type="http://schemas.openxmlformats.org/officeDocument/2006/relationships/customXml" Target="../ink/ink1816.xml"/><Relationship Id="rId56" Type="http://schemas.openxmlformats.org/officeDocument/2006/relationships/image" Target="../media/image1383.png"/><Relationship Id="rId77" Type="http://schemas.openxmlformats.org/officeDocument/2006/relationships/customXml" Target="../ink/ink1837.xml"/><Relationship Id="rId100" Type="http://schemas.openxmlformats.org/officeDocument/2006/relationships/image" Target="../media/image1405.png"/><Relationship Id="rId105" Type="http://schemas.openxmlformats.org/officeDocument/2006/relationships/customXml" Target="../ink/ink1851.xml"/><Relationship Id="rId126" Type="http://schemas.openxmlformats.org/officeDocument/2006/relationships/image" Target="../media/image1418.png"/><Relationship Id="rId147" Type="http://schemas.openxmlformats.org/officeDocument/2006/relationships/customXml" Target="../ink/ink1872.xml"/><Relationship Id="rId168" Type="http://schemas.openxmlformats.org/officeDocument/2006/relationships/image" Target="../media/image1438.png"/><Relationship Id="rId8" Type="http://schemas.openxmlformats.org/officeDocument/2006/relationships/image" Target="../media/image1359.png"/><Relationship Id="rId51" Type="http://schemas.openxmlformats.org/officeDocument/2006/relationships/customXml" Target="../ink/ink1824.xml"/><Relationship Id="rId72" Type="http://schemas.openxmlformats.org/officeDocument/2006/relationships/image" Target="../media/image1391.png"/><Relationship Id="rId93" Type="http://schemas.openxmlformats.org/officeDocument/2006/relationships/customXml" Target="../ink/ink1845.xml"/><Relationship Id="rId98" Type="http://schemas.openxmlformats.org/officeDocument/2006/relationships/image" Target="../media/image1404.png"/><Relationship Id="rId121" Type="http://schemas.openxmlformats.org/officeDocument/2006/relationships/customXml" Target="../ink/ink1859.xml"/><Relationship Id="rId142" Type="http://schemas.openxmlformats.org/officeDocument/2006/relationships/image" Target="../media/image1425.png"/><Relationship Id="rId163" Type="http://schemas.openxmlformats.org/officeDocument/2006/relationships/customXml" Target="../ink/ink1880.xml"/><Relationship Id="rId3" Type="http://schemas.openxmlformats.org/officeDocument/2006/relationships/image" Target="../media/image3224.png"/><Relationship Id="rId25" Type="http://schemas.openxmlformats.org/officeDocument/2006/relationships/customXml" Target="../ink/ink1811.xml"/><Relationship Id="rId46" Type="http://schemas.openxmlformats.org/officeDocument/2006/relationships/image" Target="../media/image1378.png"/><Relationship Id="rId67" Type="http://schemas.openxmlformats.org/officeDocument/2006/relationships/customXml" Target="../ink/ink1832.xml"/><Relationship Id="rId116" Type="http://schemas.openxmlformats.org/officeDocument/2006/relationships/image" Target="../media/image1413.png"/><Relationship Id="rId137" Type="http://schemas.openxmlformats.org/officeDocument/2006/relationships/customXml" Target="../ink/ink1867.xml"/><Relationship Id="rId158" Type="http://schemas.openxmlformats.org/officeDocument/2006/relationships/image" Target="../media/image1433.png"/><Relationship Id="rId20" Type="http://schemas.openxmlformats.org/officeDocument/2006/relationships/image" Target="../media/image1365.png"/><Relationship Id="rId41" Type="http://schemas.openxmlformats.org/officeDocument/2006/relationships/customXml" Target="../ink/ink1819.xml"/><Relationship Id="rId62" Type="http://schemas.openxmlformats.org/officeDocument/2006/relationships/image" Target="../media/image1386.png"/><Relationship Id="rId83" Type="http://schemas.openxmlformats.org/officeDocument/2006/relationships/customXml" Target="../ink/ink1840.xml"/><Relationship Id="rId88" Type="http://schemas.openxmlformats.org/officeDocument/2006/relationships/image" Target="../media/image1399.png"/><Relationship Id="rId111" Type="http://schemas.openxmlformats.org/officeDocument/2006/relationships/customXml" Target="../ink/ink1854.xml"/><Relationship Id="rId132" Type="http://schemas.openxmlformats.org/officeDocument/2006/relationships/image" Target="../media/image1421.png"/><Relationship Id="rId153" Type="http://schemas.openxmlformats.org/officeDocument/2006/relationships/customXml" Target="../ink/ink1875.xml"/><Relationship Id="rId15" Type="http://schemas.openxmlformats.org/officeDocument/2006/relationships/customXml" Target="../ink/ink1806.xml"/><Relationship Id="rId36" Type="http://schemas.openxmlformats.org/officeDocument/2006/relationships/image" Target="../media/image1373.png"/><Relationship Id="rId57" Type="http://schemas.openxmlformats.org/officeDocument/2006/relationships/customXml" Target="../ink/ink1827.xml"/><Relationship Id="rId106" Type="http://schemas.openxmlformats.org/officeDocument/2006/relationships/image" Target="../media/image1408.png"/><Relationship Id="rId127" Type="http://schemas.openxmlformats.org/officeDocument/2006/relationships/customXml" Target="../ink/ink1862.xml"/><Relationship Id="rId10" Type="http://schemas.openxmlformats.org/officeDocument/2006/relationships/image" Target="../media/image1360.png"/><Relationship Id="rId31" Type="http://schemas.openxmlformats.org/officeDocument/2006/relationships/customXml" Target="../ink/ink1814.xml"/><Relationship Id="rId52" Type="http://schemas.openxmlformats.org/officeDocument/2006/relationships/image" Target="../media/image1381.png"/><Relationship Id="rId73" Type="http://schemas.openxmlformats.org/officeDocument/2006/relationships/customXml" Target="../ink/ink1835.xml"/><Relationship Id="rId78" Type="http://schemas.openxmlformats.org/officeDocument/2006/relationships/image" Target="../media/image1394.png"/><Relationship Id="rId94" Type="http://schemas.openxmlformats.org/officeDocument/2006/relationships/image" Target="../media/image1402.png"/><Relationship Id="rId99" Type="http://schemas.openxmlformats.org/officeDocument/2006/relationships/customXml" Target="../ink/ink1848.xml"/><Relationship Id="rId101" Type="http://schemas.openxmlformats.org/officeDocument/2006/relationships/customXml" Target="../ink/ink1849.xml"/><Relationship Id="rId122" Type="http://schemas.openxmlformats.org/officeDocument/2006/relationships/image" Target="../media/image1416.png"/><Relationship Id="rId143" Type="http://schemas.openxmlformats.org/officeDocument/2006/relationships/customXml" Target="../ink/ink1870.xml"/><Relationship Id="rId148" Type="http://schemas.openxmlformats.org/officeDocument/2006/relationships/image" Target="../media/image1428.png"/><Relationship Id="rId164" Type="http://schemas.openxmlformats.org/officeDocument/2006/relationships/image" Target="../media/image1436.png"/><Relationship Id="rId169" Type="http://schemas.openxmlformats.org/officeDocument/2006/relationships/customXml" Target="../ink/ink1883.xml"/><Relationship Id="rId4" Type="http://schemas.openxmlformats.org/officeDocument/2006/relationships/image" Target="../media/image4100.png"/><Relationship Id="rId9" Type="http://schemas.openxmlformats.org/officeDocument/2006/relationships/customXml" Target="../ink/ink1803.xml"/><Relationship Id="rId26" Type="http://schemas.openxmlformats.org/officeDocument/2006/relationships/image" Target="../media/image1368.png"/><Relationship Id="rId47" Type="http://schemas.openxmlformats.org/officeDocument/2006/relationships/customXml" Target="../ink/ink1822.xml"/><Relationship Id="rId68" Type="http://schemas.openxmlformats.org/officeDocument/2006/relationships/image" Target="../media/image1389.png"/><Relationship Id="rId89" Type="http://schemas.openxmlformats.org/officeDocument/2006/relationships/customXml" Target="../ink/ink1843.xml"/><Relationship Id="rId112" Type="http://schemas.openxmlformats.org/officeDocument/2006/relationships/image" Target="../media/image1411.png"/><Relationship Id="rId133" Type="http://schemas.openxmlformats.org/officeDocument/2006/relationships/customXml" Target="../ink/ink1865.xml"/><Relationship Id="rId154" Type="http://schemas.openxmlformats.org/officeDocument/2006/relationships/image" Target="../media/image1431.png"/><Relationship Id="rId16" Type="http://schemas.openxmlformats.org/officeDocument/2006/relationships/image" Target="../media/image1363.png"/><Relationship Id="rId37" Type="http://schemas.openxmlformats.org/officeDocument/2006/relationships/customXml" Target="../ink/ink1817.xml"/><Relationship Id="rId58" Type="http://schemas.openxmlformats.org/officeDocument/2006/relationships/image" Target="../media/image1384.png"/><Relationship Id="rId79" Type="http://schemas.openxmlformats.org/officeDocument/2006/relationships/customXml" Target="../ink/ink1838.xml"/><Relationship Id="rId102" Type="http://schemas.openxmlformats.org/officeDocument/2006/relationships/image" Target="../media/image1406.png"/><Relationship Id="rId123" Type="http://schemas.openxmlformats.org/officeDocument/2006/relationships/customXml" Target="../ink/ink1860.xml"/><Relationship Id="rId144" Type="http://schemas.openxmlformats.org/officeDocument/2006/relationships/image" Target="../media/image1426.png"/><Relationship Id="rId90" Type="http://schemas.openxmlformats.org/officeDocument/2006/relationships/image" Target="../media/image1400.png"/><Relationship Id="rId165" Type="http://schemas.openxmlformats.org/officeDocument/2006/relationships/customXml" Target="../ink/ink1881.xml"/><Relationship Id="rId27" Type="http://schemas.openxmlformats.org/officeDocument/2006/relationships/customXml" Target="../ink/ink1812.xml"/><Relationship Id="rId48" Type="http://schemas.openxmlformats.org/officeDocument/2006/relationships/image" Target="../media/image1379.png"/><Relationship Id="rId69" Type="http://schemas.openxmlformats.org/officeDocument/2006/relationships/customXml" Target="../ink/ink1833.xml"/><Relationship Id="rId113" Type="http://schemas.openxmlformats.org/officeDocument/2006/relationships/customXml" Target="../ink/ink1855.xml"/><Relationship Id="rId134" Type="http://schemas.openxmlformats.org/officeDocument/2006/relationships/image" Target="../media/image1422.png"/><Relationship Id="rId80" Type="http://schemas.openxmlformats.org/officeDocument/2006/relationships/image" Target="../media/image1395.png"/><Relationship Id="rId155" Type="http://schemas.openxmlformats.org/officeDocument/2006/relationships/customXml" Target="../ink/ink1876.xml"/><Relationship Id="rId17" Type="http://schemas.openxmlformats.org/officeDocument/2006/relationships/customXml" Target="../ink/ink1807.xml"/><Relationship Id="rId38" Type="http://schemas.openxmlformats.org/officeDocument/2006/relationships/image" Target="../media/image1374.png"/><Relationship Id="rId59" Type="http://schemas.openxmlformats.org/officeDocument/2006/relationships/customXml" Target="../ink/ink1828.xml"/><Relationship Id="rId103" Type="http://schemas.openxmlformats.org/officeDocument/2006/relationships/customXml" Target="../ink/ink1850.xml"/><Relationship Id="rId124" Type="http://schemas.openxmlformats.org/officeDocument/2006/relationships/image" Target="../media/image1417.png"/></Relationships>
</file>

<file path=ppt/slides/_rels/slide19.xml.rels><?xml version="1.0" encoding="UTF-8" standalone="yes"?>
<Relationships xmlns="http://schemas.openxmlformats.org/package/2006/relationships"><Relationship Id="rId26" Type="http://schemas.openxmlformats.org/officeDocument/2006/relationships/customXml" Target="../ink/ink1896.xml"/><Relationship Id="rId21" Type="http://schemas.openxmlformats.org/officeDocument/2006/relationships/image" Target="../media/image1450.png"/><Relationship Id="rId42" Type="http://schemas.openxmlformats.org/officeDocument/2006/relationships/customXml" Target="../ink/ink1904.xml"/><Relationship Id="rId47" Type="http://schemas.openxmlformats.org/officeDocument/2006/relationships/image" Target="../media/image1463.png"/><Relationship Id="rId63" Type="http://schemas.openxmlformats.org/officeDocument/2006/relationships/image" Target="../media/image1471.png"/><Relationship Id="rId68" Type="http://schemas.openxmlformats.org/officeDocument/2006/relationships/customXml" Target="../ink/ink1917.xml"/><Relationship Id="rId84" Type="http://schemas.openxmlformats.org/officeDocument/2006/relationships/customXml" Target="../ink/ink1925.xml"/><Relationship Id="rId89" Type="http://schemas.openxmlformats.org/officeDocument/2006/relationships/image" Target="../media/image1484.png"/><Relationship Id="rId16" Type="http://schemas.openxmlformats.org/officeDocument/2006/relationships/customXml" Target="../ink/ink1891.xml"/><Relationship Id="rId11" Type="http://schemas.openxmlformats.org/officeDocument/2006/relationships/image" Target="../media/image1445.png"/><Relationship Id="rId32" Type="http://schemas.openxmlformats.org/officeDocument/2006/relationships/customXml" Target="../ink/ink1899.xml"/><Relationship Id="rId37" Type="http://schemas.openxmlformats.org/officeDocument/2006/relationships/image" Target="../media/image1458.png"/><Relationship Id="rId53" Type="http://schemas.openxmlformats.org/officeDocument/2006/relationships/image" Target="../media/image1466.png"/><Relationship Id="rId58" Type="http://schemas.openxmlformats.org/officeDocument/2006/relationships/customXml" Target="../ink/ink1912.xml"/><Relationship Id="rId74" Type="http://schemas.openxmlformats.org/officeDocument/2006/relationships/customXml" Target="../ink/ink1920.xml"/><Relationship Id="rId79" Type="http://schemas.openxmlformats.org/officeDocument/2006/relationships/image" Target="../media/image1479.png"/><Relationship Id="rId102" Type="http://schemas.openxmlformats.org/officeDocument/2006/relationships/customXml" Target="../ink/ink1934.xml"/><Relationship Id="rId5" Type="http://schemas.openxmlformats.org/officeDocument/2006/relationships/image" Target="../media/image1442.png"/><Relationship Id="rId90" Type="http://schemas.openxmlformats.org/officeDocument/2006/relationships/customXml" Target="../ink/ink1928.xml"/><Relationship Id="rId95" Type="http://schemas.openxmlformats.org/officeDocument/2006/relationships/image" Target="../media/image1487.png"/><Relationship Id="rId22" Type="http://schemas.openxmlformats.org/officeDocument/2006/relationships/customXml" Target="../ink/ink1894.xml"/><Relationship Id="rId27" Type="http://schemas.openxmlformats.org/officeDocument/2006/relationships/image" Target="../media/image1453.png"/><Relationship Id="rId43" Type="http://schemas.openxmlformats.org/officeDocument/2006/relationships/image" Target="../media/image1461.png"/><Relationship Id="rId48" Type="http://schemas.openxmlformats.org/officeDocument/2006/relationships/customXml" Target="../ink/ink1907.xml"/><Relationship Id="rId64" Type="http://schemas.openxmlformats.org/officeDocument/2006/relationships/customXml" Target="../ink/ink1915.xml"/><Relationship Id="rId69" Type="http://schemas.openxmlformats.org/officeDocument/2006/relationships/image" Target="../media/image1474.png"/><Relationship Id="rId80" Type="http://schemas.openxmlformats.org/officeDocument/2006/relationships/customXml" Target="../ink/ink1923.xml"/><Relationship Id="rId85" Type="http://schemas.openxmlformats.org/officeDocument/2006/relationships/image" Target="../media/image1482.png"/><Relationship Id="rId12" Type="http://schemas.openxmlformats.org/officeDocument/2006/relationships/customXml" Target="../ink/ink1889.xml"/><Relationship Id="rId17" Type="http://schemas.openxmlformats.org/officeDocument/2006/relationships/image" Target="../media/image1448.png"/><Relationship Id="rId33" Type="http://schemas.openxmlformats.org/officeDocument/2006/relationships/image" Target="../media/image1456.png"/><Relationship Id="rId38" Type="http://schemas.openxmlformats.org/officeDocument/2006/relationships/customXml" Target="../ink/ink1902.xml"/><Relationship Id="rId59" Type="http://schemas.openxmlformats.org/officeDocument/2006/relationships/image" Target="../media/image1469.png"/><Relationship Id="rId103" Type="http://schemas.openxmlformats.org/officeDocument/2006/relationships/image" Target="../media/image1491.png"/><Relationship Id="rId20" Type="http://schemas.openxmlformats.org/officeDocument/2006/relationships/customXml" Target="../ink/ink1893.xml"/><Relationship Id="rId41" Type="http://schemas.openxmlformats.org/officeDocument/2006/relationships/image" Target="../media/image1460.png"/><Relationship Id="rId54" Type="http://schemas.openxmlformats.org/officeDocument/2006/relationships/customXml" Target="../ink/ink1910.xml"/><Relationship Id="rId62" Type="http://schemas.openxmlformats.org/officeDocument/2006/relationships/customXml" Target="../ink/ink1914.xml"/><Relationship Id="rId70" Type="http://schemas.openxmlformats.org/officeDocument/2006/relationships/customXml" Target="../ink/ink1918.xml"/><Relationship Id="rId75" Type="http://schemas.openxmlformats.org/officeDocument/2006/relationships/image" Target="../media/image1477.png"/><Relationship Id="rId83" Type="http://schemas.openxmlformats.org/officeDocument/2006/relationships/image" Target="../media/image1481.png"/><Relationship Id="rId88" Type="http://schemas.openxmlformats.org/officeDocument/2006/relationships/customXml" Target="../ink/ink1927.xml"/><Relationship Id="rId91" Type="http://schemas.openxmlformats.org/officeDocument/2006/relationships/image" Target="../media/image1485.png"/><Relationship Id="rId96" Type="http://schemas.openxmlformats.org/officeDocument/2006/relationships/customXml" Target="../ink/ink1931.xml"/><Relationship Id="rId1" Type="http://schemas.openxmlformats.org/officeDocument/2006/relationships/slideLayout" Target="../slideLayouts/slideLayout7.xml"/><Relationship Id="rId6" Type="http://schemas.openxmlformats.org/officeDocument/2006/relationships/customXml" Target="../ink/ink1886.xml"/><Relationship Id="rId15" Type="http://schemas.openxmlformats.org/officeDocument/2006/relationships/image" Target="../media/image1447.png"/><Relationship Id="rId23" Type="http://schemas.openxmlformats.org/officeDocument/2006/relationships/image" Target="../media/image1451.png"/><Relationship Id="rId28" Type="http://schemas.openxmlformats.org/officeDocument/2006/relationships/customXml" Target="../ink/ink1897.xml"/><Relationship Id="rId36" Type="http://schemas.openxmlformats.org/officeDocument/2006/relationships/customXml" Target="../ink/ink1901.xml"/><Relationship Id="rId49" Type="http://schemas.openxmlformats.org/officeDocument/2006/relationships/image" Target="../media/image1464.png"/><Relationship Id="rId57" Type="http://schemas.openxmlformats.org/officeDocument/2006/relationships/image" Target="../media/image1468.png"/><Relationship Id="rId10" Type="http://schemas.openxmlformats.org/officeDocument/2006/relationships/customXml" Target="../ink/ink1888.xml"/><Relationship Id="rId31" Type="http://schemas.openxmlformats.org/officeDocument/2006/relationships/image" Target="../media/image1455.png"/><Relationship Id="rId44" Type="http://schemas.openxmlformats.org/officeDocument/2006/relationships/customXml" Target="../ink/ink1905.xml"/><Relationship Id="rId52" Type="http://schemas.openxmlformats.org/officeDocument/2006/relationships/customXml" Target="../ink/ink1909.xml"/><Relationship Id="rId60" Type="http://schemas.openxmlformats.org/officeDocument/2006/relationships/customXml" Target="../ink/ink1913.xml"/><Relationship Id="rId65" Type="http://schemas.openxmlformats.org/officeDocument/2006/relationships/image" Target="../media/image1472.png"/><Relationship Id="rId73" Type="http://schemas.openxmlformats.org/officeDocument/2006/relationships/image" Target="../media/image1476.png"/><Relationship Id="rId78" Type="http://schemas.openxmlformats.org/officeDocument/2006/relationships/customXml" Target="../ink/ink1922.xml"/><Relationship Id="rId81" Type="http://schemas.openxmlformats.org/officeDocument/2006/relationships/image" Target="../media/image1480.png"/><Relationship Id="rId86" Type="http://schemas.openxmlformats.org/officeDocument/2006/relationships/customXml" Target="../ink/ink1926.xml"/><Relationship Id="rId94" Type="http://schemas.openxmlformats.org/officeDocument/2006/relationships/customXml" Target="../ink/ink1930.xml"/><Relationship Id="rId99" Type="http://schemas.openxmlformats.org/officeDocument/2006/relationships/image" Target="../media/image1489.png"/><Relationship Id="rId101" Type="http://schemas.openxmlformats.org/officeDocument/2006/relationships/image" Target="../media/image1490.png"/><Relationship Id="rId4" Type="http://schemas.openxmlformats.org/officeDocument/2006/relationships/customXml" Target="../ink/ink1885.xml"/><Relationship Id="rId9" Type="http://schemas.openxmlformats.org/officeDocument/2006/relationships/image" Target="../media/image1444.png"/><Relationship Id="rId13" Type="http://schemas.openxmlformats.org/officeDocument/2006/relationships/image" Target="../media/image1446.png"/><Relationship Id="rId18" Type="http://schemas.openxmlformats.org/officeDocument/2006/relationships/customXml" Target="../ink/ink1892.xml"/><Relationship Id="rId39" Type="http://schemas.openxmlformats.org/officeDocument/2006/relationships/image" Target="../media/image1459.png"/><Relationship Id="rId34" Type="http://schemas.openxmlformats.org/officeDocument/2006/relationships/customXml" Target="../ink/ink1900.xml"/><Relationship Id="rId50" Type="http://schemas.openxmlformats.org/officeDocument/2006/relationships/customXml" Target="../ink/ink1908.xml"/><Relationship Id="rId55" Type="http://schemas.openxmlformats.org/officeDocument/2006/relationships/image" Target="../media/image1467.png"/><Relationship Id="rId76" Type="http://schemas.openxmlformats.org/officeDocument/2006/relationships/customXml" Target="../ink/ink1921.xml"/><Relationship Id="rId97" Type="http://schemas.openxmlformats.org/officeDocument/2006/relationships/image" Target="../media/image1488.png"/><Relationship Id="rId104" Type="http://schemas.openxmlformats.org/officeDocument/2006/relationships/customXml" Target="../ink/ink1935.xml"/><Relationship Id="rId7" Type="http://schemas.openxmlformats.org/officeDocument/2006/relationships/image" Target="../media/image1443.png"/><Relationship Id="rId71" Type="http://schemas.openxmlformats.org/officeDocument/2006/relationships/image" Target="../media/image1475.png"/><Relationship Id="rId92" Type="http://schemas.openxmlformats.org/officeDocument/2006/relationships/customXml" Target="../ink/ink1929.xml"/><Relationship Id="rId2" Type="http://schemas.openxmlformats.org/officeDocument/2006/relationships/notesSlide" Target="../notesSlides/notesSlide17.xml"/><Relationship Id="rId29" Type="http://schemas.openxmlformats.org/officeDocument/2006/relationships/image" Target="../media/image1454.png"/><Relationship Id="rId24" Type="http://schemas.openxmlformats.org/officeDocument/2006/relationships/customXml" Target="../ink/ink1895.xml"/><Relationship Id="rId40" Type="http://schemas.openxmlformats.org/officeDocument/2006/relationships/customXml" Target="../ink/ink1903.xml"/><Relationship Id="rId45" Type="http://schemas.openxmlformats.org/officeDocument/2006/relationships/image" Target="../media/image1462.png"/><Relationship Id="rId66" Type="http://schemas.openxmlformats.org/officeDocument/2006/relationships/customXml" Target="../ink/ink1916.xml"/><Relationship Id="rId87" Type="http://schemas.openxmlformats.org/officeDocument/2006/relationships/image" Target="../media/image1483.png"/><Relationship Id="rId61" Type="http://schemas.openxmlformats.org/officeDocument/2006/relationships/image" Target="../media/image1470.png"/><Relationship Id="rId82" Type="http://schemas.openxmlformats.org/officeDocument/2006/relationships/customXml" Target="../ink/ink1924.xml"/><Relationship Id="rId19" Type="http://schemas.openxmlformats.org/officeDocument/2006/relationships/image" Target="../media/image1449.png"/><Relationship Id="rId14" Type="http://schemas.openxmlformats.org/officeDocument/2006/relationships/customXml" Target="../ink/ink1890.xml"/><Relationship Id="rId30" Type="http://schemas.openxmlformats.org/officeDocument/2006/relationships/customXml" Target="../ink/ink1898.xml"/><Relationship Id="rId35" Type="http://schemas.openxmlformats.org/officeDocument/2006/relationships/image" Target="../media/image1457.png"/><Relationship Id="rId56" Type="http://schemas.openxmlformats.org/officeDocument/2006/relationships/customXml" Target="../ink/ink1911.xml"/><Relationship Id="rId77" Type="http://schemas.openxmlformats.org/officeDocument/2006/relationships/image" Target="../media/image1478.png"/><Relationship Id="rId100" Type="http://schemas.openxmlformats.org/officeDocument/2006/relationships/customXml" Target="../ink/ink1933.xml"/><Relationship Id="rId105" Type="http://schemas.openxmlformats.org/officeDocument/2006/relationships/image" Target="../media/image1492.png"/><Relationship Id="rId8" Type="http://schemas.openxmlformats.org/officeDocument/2006/relationships/customXml" Target="../ink/ink1887.xml"/><Relationship Id="rId51" Type="http://schemas.openxmlformats.org/officeDocument/2006/relationships/image" Target="../media/image1465.png"/><Relationship Id="rId72" Type="http://schemas.openxmlformats.org/officeDocument/2006/relationships/customXml" Target="../ink/ink1919.xml"/><Relationship Id="rId93" Type="http://schemas.openxmlformats.org/officeDocument/2006/relationships/image" Target="../media/image1486.png"/><Relationship Id="rId98" Type="http://schemas.openxmlformats.org/officeDocument/2006/relationships/customXml" Target="../ink/ink1932.xml"/><Relationship Id="rId3" Type="http://schemas.openxmlformats.org/officeDocument/2006/relationships/image" Target="../media/image1441.emf"/><Relationship Id="rId25" Type="http://schemas.openxmlformats.org/officeDocument/2006/relationships/image" Target="../media/image1452.png"/><Relationship Id="rId46" Type="http://schemas.openxmlformats.org/officeDocument/2006/relationships/customXml" Target="../ink/ink1906.xml"/><Relationship Id="rId67" Type="http://schemas.openxmlformats.org/officeDocument/2006/relationships/image" Target="../media/image1473.png"/></Relationships>
</file>

<file path=ppt/slides/_rels/slide2.xml.rels><?xml version="1.0" encoding="UTF-8" standalone="yes"?>
<Relationships xmlns="http://schemas.openxmlformats.org/package/2006/relationships"><Relationship Id="rId117" Type="http://schemas.openxmlformats.org/officeDocument/2006/relationships/customXml" Target="../ink/ink77.xml"/><Relationship Id="rId21" Type="http://schemas.openxmlformats.org/officeDocument/2006/relationships/customXml" Target="../ink/ink29.xml"/><Relationship Id="rId42" Type="http://schemas.openxmlformats.org/officeDocument/2006/relationships/image" Target="../media/image2825.png"/><Relationship Id="rId63" Type="http://schemas.openxmlformats.org/officeDocument/2006/relationships/customXml" Target="../ink/ink50.xml"/><Relationship Id="rId84" Type="http://schemas.openxmlformats.org/officeDocument/2006/relationships/image" Target="../media/image2846.png"/><Relationship Id="rId138" Type="http://schemas.openxmlformats.org/officeDocument/2006/relationships/image" Target="../media/image2873.png"/><Relationship Id="rId107" Type="http://schemas.openxmlformats.org/officeDocument/2006/relationships/customXml" Target="../ink/ink72.xml"/><Relationship Id="rId11" Type="http://schemas.openxmlformats.org/officeDocument/2006/relationships/customXml" Target="../ink/ink24.xml"/><Relationship Id="rId32" Type="http://schemas.openxmlformats.org/officeDocument/2006/relationships/image" Target="../media/image2820.png"/><Relationship Id="rId53" Type="http://schemas.openxmlformats.org/officeDocument/2006/relationships/customXml" Target="../ink/ink45.xml"/><Relationship Id="rId74" Type="http://schemas.openxmlformats.org/officeDocument/2006/relationships/image" Target="../media/image2841.png"/><Relationship Id="rId128" Type="http://schemas.openxmlformats.org/officeDocument/2006/relationships/image" Target="../media/image2868.png"/><Relationship Id="rId149" Type="http://schemas.openxmlformats.org/officeDocument/2006/relationships/customXml" Target="../ink/ink93.xml"/><Relationship Id="rId5" Type="http://schemas.openxmlformats.org/officeDocument/2006/relationships/customXml" Target="../ink/ink21.xml"/><Relationship Id="rId95" Type="http://schemas.openxmlformats.org/officeDocument/2006/relationships/customXml" Target="../ink/ink66.xml"/><Relationship Id="rId22" Type="http://schemas.openxmlformats.org/officeDocument/2006/relationships/image" Target="../media/image2815.png"/><Relationship Id="rId27" Type="http://schemas.openxmlformats.org/officeDocument/2006/relationships/customXml" Target="../ink/ink32.xml"/><Relationship Id="rId43" Type="http://schemas.openxmlformats.org/officeDocument/2006/relationships/customXml" Target="../ink/ink40.xml"/><Relationship Id="rId48" Type="http://schemas.openxmlformats.org/officeDocument/2006/relationships/image" Target="../media/image2828.png"/><Relationship Id="rId64" Type="http://schemas.openxmlformats.org/officeDocument/2006/relationships/image" Target="../media/image2836.png"/><Relationship Id="rId69" Type="http://schemas.openxmlformats.org/officeDocument/2006/relationships/customXml" Target="../ink/ink53.xml"/><Relationship Id="rId113" Type="http://schemas.openxmlformats.org/officeDocument/2006/relationships/customXml" Target="../ink/ink75.xml"/><Relationship Id="rId118" Type="http://schemas.openxmlformats.org/officeDocument/2006/relationships/image" Target="../media/image2863.png"/><Relationship Id="rId134" Type="http://schemas.openxmlformats.org/officeDocument/2006/relationships/image" Target="../media/image2871.png"/><Relationship Id="rId139" Type="http://schemas.openxmlformats.org/officeDocument/2006/relationships/customXml" Target="../ink/ink88.xml"/><Relationship Id="rId80" Type="http://schemas.openxmlformats.org/officeDocument/2006/relationships/image" Target="../media/image2844.png"/><Relationship Id="rId85" Type="http://schemas.openxmlformats.org/officeDocument/2006/relationships/customXml" Target="../ink/ink61.xml"/><Relationship Id="rId150" Type="http://schemas.openxmlformats.org/officeDocument/2006/relationships/image" Target="../media/image2879.png"/><Relationship Id="rId12" Type="http://schemas.openxmlformats.org/officeDocument/2006/relationships/image" Target="../media/image2810.png"/><Relationship Id="rId17" Type="http://schemas.openxmlformats.org/officeDocument/2006/relationships/customXml" Target="../ink/ink27.xml"/><Relationship Id="rId33" Type="http://schemas.openxmlformats.org/officeDocument/2006/relationships/customXml" Target="../ink/ink35.xml"/><Relationship Id="rId38" Type="http://schemas.openxmlformats.org/officeDocument/2006/relationships/image" Target="../media/image2823.png"/><Relationship Id="rId59" Type="http://schemas.openxmlformats.org/officeDocument/2006/relationships/customXml" Target="../ink/ink48.xml"/><Relationship Id="rId103" Type="http://schemas.openxmlformats.org/officeDocument/2006/relationships/customXml" Target="../ink/ink70.xml"/><Relationship Id="rId108" Type="http://schemas.openxmlformats.org/officeDocument/2006/relationships/image" Target="../media/image2858.png"/><Relationship Id="rId124" Type="http://schemas.openxmlformats.org/officeDocument/2006/relationships/image" Target="../media/image2866.png"/><Relationship Id="rId129" Type="http://schemas.openxmlformats.org/officeDocument/2006/relationships/customXml" Target="../ink/ink83.xml"/><Relationship Id="rId54" Type="http://schemas.openxmlformats.org/officeDocument/2006/relationships/image" Target="../media/image2831.png"/><Relationship Id="rId70" Type="http://schemas.openxmlformats.org/officeDocument/2006/relationships/image" Target="../media/image2839.png"/><Relationship Id="rId75" Type="http://schemas.openxmlformats.org/officeDocument/2006/relationships/customXml" Target="../ink/ink56.xml"/><Relationship Id="rId91" Type="http://schemas.openxmlformats.org/officeDocument/2006/relationships/customXml" Target="../ink/ink64.xml"/><Relationship Id="rId96" Type="http://schemas.openxmlformats.org/officeDocument/2006/relationships/image" Target="../media/image2852.png"/><Relationship Id="rId140" Type="http://schemas.openxmlformats.org/officeDocument/2006/relationships/image" Target="../media/image2874.png"/><Relationship Id="rId145" Type="http://schemas.openxmlformats.org/officeDocument/2006/relationships/customXml" Target="../ink/ink91.xml"/><Relationship Id="rId1" Type="http://schemas.openxmlformats.org/officeDocument/2006/relationships/slideLayout" Target="../slideLayouts/slideLayout7.xml"/><Relationship Id="rId6" Type="http://schemas.openxmlformats.org/officeDocument/2006/relationships/image" Target="../media/image2807.png"/><Relationship Id="rId23" Type="http://schemas.openxmlformats.org/officeDocument/2006/relationships/customXml" Target="../ink/ink30.xml"/><Relationship Id="rId28" Type="http://schemas.openxmlformats.org/officeDocument/2006/relationships/image" Target="../media/image2818.png"/><Relationship Id="rId49" Type="http://schemas.openxmlformats.org/officeDocument/2006/relationships/customXml" Target="../ink/ink43.xml"/><Relationship Id="rId114" Type="http://schemas.openxmlformats.org/officeDocument/2006/relationships/image" Target="../media/image2861.png"/><Relationship Id="rId119" Type="http://schemas.openxmlformats.org/officeDocument/2006/relationships/customXml" Target="../ink/ink78.xml"/><Relationship Id="rId44" Type="http://schemas.openxmlformats.org/officeDocument/2006/relationships/image" Target="../media/image2826.png"/><Relationship Id="rId60" Type="http://schemas.openxmlformats.org/officeDocument/2006/relationships/image" Target="../media/image2834.png"/><Relationship Id="rId65" Type="http://schemas.openxmlformats.org/officeDocument/2006/relationships/customXml" Target="../ink/ink51.xml"/><Relationship Id="rId81" Type="http://schemas.openxmlformats.org/officeDocument/2006/relationships/customXml" Target="../ink/ink59.xml"/><Relationship Id="rId86" Type="http://schemas.openxmlformats.org/officeDocument/2006/relationships/image" Target="../media/image2847.png"/><Relationship Id="rId130" Type="http://schemas.openxmlformats.org/officeDocument/2006/relationships/image" Target="../media/image2869.png"/><Relationship Id="rId135" Type="http://schemas.openxmlformats.org/officeDocument/2006/relationships/customXml" Target="../ink/ink86.xml"/><Relationship Id="rId151" Type="http://schemas.openxmlformats.org/officeDocument/2006/relationships/customXml" Target="../ink/ink94.xml"/><Relationship Id="rId13" Type="http://schemas.openxmlformats.org/officeDocument/2006/relationships/customXml" Target="../ink/ink25.xml"/><Relationship Id="rId18" Type="http://schemas.openxmlformats.org/officeDocument/2006/relationships/image" Target="../media/image2813.png"/><Relationship Id="rId39" Type="http://schemas.openxmlformats.org/officeDocument/2006/relationships/customXml" Target="../ink/ink38.xml"/><Relationship Id="rId109" Type="http://schemas.openxmlformats.org/officeDocument/2006/relationships/customXml" Target="../ink/ink73.xml"/><Relationship Id="rId34" Type="http://schemas.openxmlformats.org/officeDocument/2006/relationships/image" Target="../media/image2821.png"/><Relationship Id="rId50" Type="http://schemas.openxmlformats.org/officeDocument/2006/relationships/image" Target="../media/image2829.png"/><Relationship Id="rId55" Type="http://schemas.openxmlformats.org/officeDocument/2006/relationships/customXml" Target="../ink/ink46.xml"/><Relationship Id="rId76" Type="http://schemas.openxmlformats.org/officeDocument/2006/relationships/image" Target="../media/image2842.png"/><Relationship Id="rId97" Type="http://schemas.openxmlformats.org/officeDocument/2006/relationships/customXml" Target="../ink/ink67.xml"/><Relationship Id="rId104" Type="http://schemas.openxmlformats.org/officeDocument/2006/relationships/image" Target="../media/image2856.png"/><Relationship Id="rId120" Type="http://schemas.openxmlformats.org/officeDocument/2006/relationships/image" Target="../media/image2864.png"/><Relationship Id="rId125" Type="http://schemas.openxmlformats.org/officeDocument/2006/relationships/customXml" Target="../ink/ink81.xml"/><Relationship Id="rId141" Type="http://schemas.openxmlformats.org/officeDocument/2006/relationships/customXml" Target="../ink/ink89.xml"/><Relationship Id="rId146" Type="http://schemas.openxmlformats.org/officeDocument/2006/relationships/image" Target="../media/image2877.png"/><Relationship Id="rId7" Type="http://schemas.openxmlformats.org/officeDocument/2006/relationships/customXml" Target="../ink/ink22.xml"/><Relationship Id="rId71" Type="http://schemas.openxmlformats.org/officeDocument/2006/relationships/customXml" Target="../ink/ink54.xml"/><Relationship Id="rId92" Type="http://schemas.openxmlformats.org/officeDocument/2006/relationships/image" Target="../media/image2850.png"/><Relationship Id="rId2" Type="http://schemas.openxmlformats.org/officeDocument/2006/relationships/notesSlide" Target="../notesSlides/notesSlide2.xml"/><Relationship Id="rId29" Type="http://schemas.openxmlformats.org/officeDocument/2006/relationships/customXml" Target="../ink/ink33.xml"/><Relationship Id="rId24" Type="http://schemas.openxmlformats.org/officeDocument/2006/relationships/image" Target="../media/image2816.png"/><Relationship Id="rId40" Type="http://schemas.openxmlformats.org/officeDocument/2006/relationships/image" Target="../media/image2824.png"/><Relationship Id="rId45" Type="http://schemas.openxmlformats.org/officeDocument/2006/relationships/customXml" Target="../ink/ink41.xml"/><Relationship Id="rId66" Type="http://schemas.openxmlformats.org/officeDocument/2006/relationships/image" Target="../media/image2837.png"/><Relationship Id="rId87" Type="http://schemas.openxmlformats.org/officeDocument/2006/relationships/customXml" Target="../ink/ink62.xml"/><Relationship Id="rId110" Type="http://schemas.openxmlformats.org/officeDocument/2006/relationships/image" Target="../media/image2859.png"/><Relationship Id="rId115" Type="http://schemas.openxmlformats.org/officeDocument/2006/relationships/customXml" Target="../ink/ink76.xml"/><Relationship Id="rId131" Type="http://schemas.openxmlformats.org/officeDocument/2006/relationships/customXml" Target="../ink/ink84.xml"/><Relationship Id="rId136" Type="http://schemas.openxmlformats.org/officeDocument/2006/relationships/image" Target="../media/image2872.png"/><Relationship Id="rId61" Type="http://schemas.openxmlformats.org/officeDocument/2006/relationships/customXml" Target="../ink/ink49.xml"/><Relationship Id="rId82" Type="http://schemas.openxmlformats.org/officeDocument/2006/relationships/image" Target="../media/image2845.png"/><Relationship Id="rId152" Type="http://schemas.openxmlformats.org/officeDocument/2006/relationships/image" Target="../media/image21.png"/><Relationship Id="rId19" Type="http://schemas.openxmlformats.org/officeDocument/2006/relationships/customXml" Target="../ink/ink28.xml"/><Relationship Id="rId14" Type="http://schemas.openxmlformats.org/officeDocument/2006/relationships/image" Target="../media/image2811.png"/><Relationship Id="rId30" Type="http://schemas.openxmlformats.org/officeDocument/2006/relationships/image" Target="../media/image2819.png"/><Relationship Id="rId35" Type="http://schemas.openxmlformats.org/officeDocument/2006/relationships/customXml" Target="../ink/ink36.xml"/><Relationship Id="rId56" Type="http://schemas.openxmlformats.org/officeDocument/2006/relationships/image" Target="../media/image2832.png"/><Relationship Id="rId77" Type="http://schemas.openxmlformats.org/officeDocument/2006/relationships/customXml" Target="../ink/ink57.xml"/><Relationship Id="rId100" Type="http://schemas.openxmlformats.org/officeDocument/2006/relationships/image" Target="../media/image2854.png"/><Relationship Id="rId105" Type="http://schemas.openxmlformats.org/officeDocument/2006/relationships/customXml" Target="../ink/ink71.xml"/><Relationship Id="rId126" Type="http://schemas.openxmlformats.org/officeDocument/2006/relationships/image" Target="../media/image2867.png"/><Relationship Id="rId147" Type="http://schemas.openxmlformats.org/officeDocument/2006/relationships/customXml" Target="../ink/ink92.xml"/><Relationship Id="rId8" Type="http://schemas.openxmlformats.org/officeDocument/2006/relationships/image" Target="../media/image2808.png"/><Relationship Id="rId51" Type="http://schemas.openxmlformats.org/officeDocument/2006/relationships/customXml" Target="../ink/ink44.xml"/><Relationship Id="rId72" Type="http://schemas.openxmlformats.org/officeDocument/2006/relationships/image" Target="../media/image2840.png"/><Relationship Id="rId93" Type="http://schemas.openxmlformats.org/officeDocument/2006/relationships/customXml" Target="../ink/ink65.xml"/><Relationship Id="rId98" Type="http://schemas.openxmlformats.org/officeDocument/2006/relationships/image" Target="../media/image2853.png"/><Relationship Id="rId121" Type="http://schemas.openxmlformats.org/officeDocument/2006/relationships/customXml" Target="../ink/ink79.xml"/><Relationship Id="rId142" Type="http://schemas.openxmlformats.org/officeDocument/2006/relationships/image" Target="../media/image2875.png"/><Relationship Id="rId3" Type="http://schemas.openxmlformats.org/officeDocument/2006/relationships/customXml" Target="../ink/ink20.xml"/><Relationship Id="rId25" Type="http://schemas.openxmlformats.org/officeDocument/2006/relationships/customXml" Target="../ink/ink31.xml"/><Relationship Id="rId46" Type="http://schemas.openxmlformats.org/officeDocument/2006/relationships/image" Target="../media/image2827.png"/><Relationship Id="rId67" Type="http://schemas.openxmlformats.org/officeDocument/2006/relationships/customXml" Target="../ink/ink52.xml"/><Relationship Id="rId116" Type="http://schemas.openxmlformats.org/officeDocument/2006/relationships/image" Target="../media/image2862.png"/><Relationship Id="rId137" Type="http://schemas.openxmlformats.org/officeDocument/2006/relationships/customXml" Target="../ink/ink87.xml"/><Relationship Id="rId20" Type="http://schemas.openxmlformats.org/officeDocument/2006/relationships/image" Target="../media/image2814.png"/><Relationship Id="rId41" Type="http://schemas.openxmlformats.org/officeDocument/2006/relationships/customXml" Target="../ink/ink39.xml"/><Relationship Id="rId62" Type="http://schemas.openxmlformats.org/officeDocument/2006/relationships/image" Target="../media/image2835.png"/><Relationship Id="rId83" Type="http://schemas.openxmlformats.org/officeDocument/2006/relationships/customXml" Target="../ink/ink60.xml"/><Relationship Id="rId88" Type="http://schemas.openxmlformats.org/officeDocument/2006/relationships/image" Target="../media/image2848.png"/><Relationship Id="rId111" Type="http://schemas.openxmlformats.org/officeDocument/2006/relationships/customXml" Target="../ink/ink74.xml"/><Relationship Id="rId132" Type="http://schemas.openxmlformats.org/officeDocument/2006/relationships/image" Target="../media/image2870.png"/><Relationship Id="rId15" Type="http://schemas.openxmlformats.org/officeDocument/2006/relationships/customXml" Target="../ink/ink26.xml"/><Relationship Id="rId36" Type="http://schemas.openxmlformats.org/officeDocument/2006/relationships/image" Target="../media/image2822.png"/><Relationship Id="rId57" Type="http://schemas.openxmlformats.org/officeDocument/2006/relationships/customXml" Target="../ink/ink47.xml"/><Relationship Id="rId106" Type="http://schemas.openxmlformats.org/officeDocument/2006/relationships/image" Target="../media/image2857.png"/><Relationship Id="rId127" Type="http://schemas.openxmlformats.org/officeDocument/2006/relationships/customXml" Target="../ink/ink82.xml"/><Relationship Id="rId10" Type="http://schemas.openxmlformats.org/officeDocument/2006/relationships/image" Target="../media/image2809.png"/><Relationship Id="rId31" Type="http://schemas.openxmlformats.org/officeDocument/2006/relationships/customXml" Target="../ink/ink34.xml"/><Relationship Id="rId52" Type="http://schemas.openxmlformats.org/officeDocument/2006/relationships/image" Target="../media/image2830.png"/><Relationship Id="rId73" Type="http://schemas.openxmlformats.org/officeDocument/2006/relationships/customXml" Target="../ink/ink55.xml"/><Relationship Id="rId78" Type="http://schemas.openxmlformats.org/officeDocument/2006/relationships/image" Target="../media/image2843.png"/><Relationship Id="rId94" Type="http://schemas.openxmlformats.org/officeDocument/2006/relationships/image" Target="../media/image2851.png"/><Relationship Id="rId99" Type="http://schemas.openxmlformats.org/officeDocument/2006/relationships/customXml" Target="../ink/ink68.xml"/><Relationship Id="rId101" Type="http://schemas.openxmlformats.org/officeDocument/2006/relationships/customXml" Target="../ink/ink69.xml"/><Relationship Id="rId122" Type="http://schemas.openxmlformats.org/officeDocument/2006/relationships/image" Target="../media/image2865.png"/><Relationship Id="rId143" Type="http://schemas.openxmlformats.org/officeDocument/2006/relationships/customXml" Target="../ink/ink90.xml"/><Relationship Id="rId148" Type="http://schemas.openxmlformats.org/officeDocument/2006/relationships/image" Target="../media/image2878.png"/><Relationship Id="rId4" Type="http://schemas.openxmlformats.org/officeDocument/2006/relationships/image" Target="../media/image2806.png"/><Relationship Id="rId9" Type="http://schemas.openxmlformats.org/officeDocument/2006/relationships/customXml" Target="../ink/ink23.xml"/><Relationship Id="rId26" Type="http://schemas.openxmlformats.org/officeDocument/2006/relationships/image" Target="../media/image2817.png"/><Relationship Id="rId47" Type="http://schemas.openxmlformats.org/officeDocument/2006/relationships/customXml" Target="../ink/ink42.xml"/><Relationship Id="rId68" Type="http://schemas.openxmlformats.org/officeDocument/2006/relationships/image" Target="../media/image2838.png"/><Relationship Id="rId89" Type="http://schemas.openxmlformats.org/officeDocument/2006/relationships/customXml" Target="../ink/ink63.xml"/><Relationship Id="rId112" Type="http://schemas.openxmlformats.org/officeDocument/2006/relationships/image" Target="../media/image2860.png"/><Relationship Id="rId133" Type="http://schemas.openxmlformats.org/officeDocument/2006/relationships/customXml" Target="../ink/ink85.xml"/><Relationship Id="rId16" Type="http://schemas.openxmlformats.org/officeDocument/2006/relationships/image" Target="../media/image2812.png"/><Relationship Id="rId37" Type="http://schemas.openxmlformats.org/officeDocument/2006/relationships/customXml" Target="../ink/ink37.xml"/><Relationship Id="rId58" Type="http://schemas.openxmlformats.org/officeDocument/2006/relationships/image" Target="../media/image2833.png"/><Relationship Id="rId79" Type="http://schemas.openxmlformats.org/officeDocument/2006/relationships/customXml" Target="../ink/ink58.xml"/><Relationship Id="rId102" Type="http://schemas.openxmlformats.org/officeDocument/2006/relationships/image" Target="../media/image2855.png"/><Relationship Id="rId123" Type="http://schemas.openxmlformats.org/officeDocument/2006/relationships/customXml" Target="../ink/ink80.xml"/><Relationship Id="rId144" Type="http://schemas.openxmlformats.org/officeDocument/2006/relationships/image" Target="../media/image2876.png"/><Relationship Id="rId90" Type="http://schemas.openxmlformats.org/officeDocument/2006/relationships/image" Target="../media/image2849.png"/></Relationships>
</file>

<file path=ppt/slides/_rels/slide20.xml.rels><?xml version="1.0" encoding="UTF-8" standalone="yes"?>
<Relationships xmlns="http://schemas.openxmlformats.org/package/2006/relationships"><Relationship Id="rId26" Type="http://schemas.openxmlformats.org/officeDocument/2006/relationships/customXml" Target="../ink/ink1946.xml"/><Relationship Id="rId21" Type="http://schemas.openxmlformats.org/officeDocument/2006/relationships/image" Target="../media/image1503.png"/><Relationship Id="rId34" Type="http://schemas.openxmlformats.org/officeDocument/2006/relationships/customXml" Target="../ink/ink1950.xml"/><Relationship Id="rId42" Type="http://schemas.openxmlformats.org/officeDocument/2006/relationships/customXml" Target="../ink/ink1954.xml"/><Relationship Id="rId47" Type="http://schemas.openxmlformats.org/officeDocument/2006/relationships/image" Target="../media/image1516.png"/><Relationship Id="rId50" Type="http://schemas.openxmlformats.org/officeDocument/2006/relationships/customXml" Target="../ink/ink1958.xml"/><Relationship Id="rId55" Type="http://schemas.openxmlformats.org/officeDocument/2006/relationships/image" Target="../media/image1520.png"/><Relationship Id="rId63" Type="http://schemas.openxmlformats.org/officeDocument/2006/relationships/image" Target="../media/image1524.png"/><Relationship Id="rId7" Type="http://schemas.openxmlformats.org/officeDocument/2006/relationships/image" Target="../media/image1496.png"/><Relationship Id="rId2" Type="http://schemas.openxmlformats.org/officeDocument/2006/relationships/notesSlide" Target="../notesSlides/notesSlide18.xml"/><Relationship Id="rId16" Type="http://schemas.openxmlformats.org/officeDocument/2006/relationships/customXml" Target="../ink/ink1941.xml"/><Relationship Id="rId29" Type="http://schemas.openxmlformats.org/officeDocument/2006/relationships/image" Target="../media/image1507.png"/><Relationship Id="rId11" Type="http://schemas.openxmlformats.org/officeDocument/2006/relationships/image" Target="../media/image1498.png"/><Relationship Id="rId24" Type="http://schemas.openxmlformats.org/officeDocument/2006/relationships/customXml" Target="../ink/ink1945.xml"/><Relationship Id="rId32" Type="http://schemas.openxmlformats.org/officeDocument/2006/relationships/customXml" Target="../ink/ink1949.xml"/><Relationship Id="rId37" Type="http://schemas.openxmlformats.org/officeDocument/2006/relationships/image" Target="../media/image1511.png"/><Relationship Id="rId40" Type="http://schemas.openxmlformats.org/officeDocument/2006/relationships/customXml" Target="../ink/ink1953.xml"/><Relationship Id="rId45" Type="http://schemas.openxmlformats.org/officeDocument/2006/relationships/image" Target="../media/image1515.png"/><Relationship Id="rId53" Type="http://schemas.openxmlformats.org/officeDocument/2006/relationships/image" Target="../media/image1519.png"/><Relationship Id="rId58" Type="http://schemas.openxmlformats.org/officeDocument/2006/relationships/customXml" Target="../ink/ink1962.xml"/><Relationship Id="rId5" Type="http://schemas.openxmlformats.org/officeDocument/2006/relationships/image" Target="../media/image1495.png"/><Relationship Id="rId61" Type="http://schemas.openxmlformats.org/officeDocument/2006/relationships/image" Target="../media/image1523.png"/><Relationship Id="rId19" Type="http://schemas.openxmlformats.org/officeDocument/2006/relationships/image" Target="../media/image1502.png"/><Relationship Id="rId14" Type="http://schemas.openxmlformats.org/officeDocument/2006/relationships/customXml" Target="../ink/ink1940.xml"/><Relationship Id="rId22" Type="http://schemas.openxmlformats.org/officeDocument/2006/relationships/customXml" Target="../ink/ink1944.xml"/><Relationship Id="rId27" Type="http://schemas.openxmlformats.org/officeDocument/2006/relationships/image" Target="../media/image1506.png"/><Relationship Id="rId30" Type="http://schemas.openxmlformats.org/officeDocument/2006/relationships/customXml" Target="../ink/ink1948.xml"/><Relationship Id="rId35" Type="http://schemas.openxmlformats.org/officeDocument/2006/relationships/image" Target="../media/image1510.png"/><Relationship Id="rId43" Type="http://schemas.openxmlformats.org/officeDocument/2006/relationships/image" Target="../media/image1514.png"/><Relationship Id="rId48" Type="http://schemas.openxmlformats.org/officeDocument/2006/relationships/customXml" Target="../ink/ink1957.xml"/><Relationship Id="rId56" Type="http://schemas.openxmlformats.org/officeDocument/2006/relationships/customXml" Target="../ink/ink1961.xml"/><Relationship Id="rId64" Type="http://schemas.openxmlformats.org/officeDocument/2006/relationships/customXml" Target="../ink/ink1965.xml"/><Relationship Id="rId8" Type="http://schemas.openxmlformats.org/officeDocument/2006/relationships/customXml" Target="../ink/ink1937.xml"/><Relationship Id="rId51" Type="http://schemas.openxmlformats.org/officeDocument/2006/relationships/image" Target="../media/image1518.png"/><Relationship Id="rId3" Type="http://schemas.openxmlformats.org/officeDocument/2006/relationships/image" Target="../media/image1493.png"/><Relationship Id="rId12" Type="http://schemas.openxmlformats.org/officeDocument/2006/relationships/customXml" Target="../ink/ink1939.xml"/><Relationship Id="rId17" Type="http://schemas.openxmlformats.org/officeDocument/2006/relationships/image" Target="../media/image1501.png"/><Relationship Id="rId25" Type="http://schemas.openxmlformats.org/officeDocument/2006/relationships/image" Target="../media/image1505.png"/><Relationship Id="rId33" Type="http://schemas.openxmlformats.org/officeDocument/2006/relationships/image" Target="../media/image1509.png"/><Relationship Id="rId38" Type="http://schemas.openxmlformats.org/officeDocument/2006/relationships/customXml" Target="../ink/ink1952.xml"/><Relationship Id="rId46" Type="http://schemas.openxmlformats.org/officeDocument/2006/relationships/customXml" Target="../ink/ink1956.xml"/><Relationship Id="rId59" Type="http://schemas.openxmlformats.org/officeDocument/2006/relationships/image" Target="../media/image1522.png"/><Relationship Id="rId20" Type="http://schemas.openxmlformats.org/officeDocument/2006/relationships/customXml" Target="../ink/ink1943.xml"/><Relationship Id="rId41" Type="http://schemas.openxmlformats.org/officeDocument/2006/relationships/image" Target="../media/image1513.png"/><Relationship Id="rId54" Type="http://schemas.openxmlformats.org/officeDocument/2006/relationships/customXml" Target="../ink/ink1960.xml"/><Relationship Id="rId62" Type="http://schemas.openxmlformats.org/officeDocument/2006/relationships/customXml" Target="../ink/ink1964.xml"/><Relationship Id="rId1" Type="http://schemas.openxmlformats.org/officeDocument/2006/relationships/slideLayout" Target="../slideLayouts/slideLayout7.xml"/><Relationship Id="rId6" Type="http://schemas.openxmlformats.org/officeDocument/2006/relationships/customXml" Target="../ink/ink1936.xml"/><Relationship Id="rId15" Type="http://schemas.openxmlformats.org/officeDocument/2006/relationships/image" Target="../media/image1500.png"/><Relationship Id="rId23" Type="http://schemas.openxmlformats.org/officeDocument/2006/relationships/image" Target="../media/image1504.png"/><Relationship Id="rId28" Type="http://schemas.openxmlformats.org/officeDocument/2006/relationships/customXml" Target="../ink/ink1947.xml"/><Relationship Id="rId36" Type="http://schemas.openxmlformats.org/officeDocument/2006/relationships/customXml" Target="../ink/ink1951.xml"/><Relationship Id="rId49" Type="http://schemas.openxmlformats.org/officeDocument/2006/relationships/image" Target="../media/image1517.png"/><Relationship Id="rId57" Type="http://schemas.openxmlformats.org/officeDocument/2006/relationships/image" Target="../media/image1521.png"/><Relationship Id="rId10" Type="http://schemas.openxmlformats.org/officeDocument/2006/relationships/customXml" Target="../ink/ink1938.xml"/><Relationship Id="rId31" Type="http://schemas.openxmlformats.org/officeDocument/2006/relationships/image" Target="../media/image1508.png"/><Relationship Id="rId44" Type="http://schemas.openxmlformats.org/officeDocument/2006/relationships/customXml" Target="../ink/ink1955.xml"/><Relationship Id="rId52" Type="http://schemas.openxmlformats.org/officeDocument/2006/relationships/customXml" Target="../ink/ink1959.xml"/><Relationship Id="rId60" Type="http://schemas.openxmlformats.org/officeDocument/2006/relationships/customXml" Target="../ink/ink1963.xml"/><Relationship Id="rId65" Type="http://schemas.openxmlformats.org/officeDocument/2006/relationships/image" Target="../media/image1525.png"/><Relationship Id="rId4" Type="http://schemas.openxmlformats.org/officeDocument/2006/relationships/image" Target="../media/image1494.png"/><Relationship Id="rId9" Type="http://schemas.openxmlformats.org/officeDocument/2006/relationships/image" Target="../media/image1497.png"/><Relationship Id="rId13" Type="http://schemas.openxmlformats.org/officeDocument/2006/relationships/image" Target="../media/image1499.png"/><Relationship Id="rId18" Type="http://schemas.openxmlformats.org/officeDocument/2006/relationships/customXml" Target="../ink/ink1942.xml"/><Relationship Id="rId39" Type="http://schemas.openxmlformats.org/officeDocument/2006/relationships/image" Target="../media/image1512.png"/></Relationships>
</file>

<file path=ppt/slides/_rels/slide21.xml.rels><?xml version="1.0" encoding="UTF-8" standalone="yes"?>
<Relationships xmlns="http://schemas.openxmlformats.org/package/2006/relationships"><Relationship Id="rId3" Type="http://schemas.openxmlformats.org/officeDocument/2006/relationships/image" Target="../media/image88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26.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2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2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0.png"/><Relationship Id="rId4" Type="http://schemas.openxmlformats.org/officeDocument/2006/relationships/image" Target="../media/image1600.png"/></Relationships>
</file>

<file path=ppt/slides/_rels/slide27.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10.png"/><Relationship Id="rId7" Type="http://schemas.openxmlformats.org/officeDocument/2006/relationships/image" Target="../media/image2500.png"/><Relationship Id="rId12" Type="http://schemas.openxmlformats.org/officeDocument/2006/relationships/image" Target="../media/image3001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10.png"/><Relationship Id="rId5" Type="http://schemas.openxmlformats.org/officeDocument/2006/relationships/image" Target="../media/image2300.png"/><Relationship Id="rId15" Type="http://schemas.openxmlformats.org/officeDocument/2006/relationships/image" Target="../media/image571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10.png"/></Relationships>
</file>

<file path=ppt/slides/_rels/slide28.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97.xml"/><Relationship Id="rId3" Type="http://schemas.openxmlformats.org/officeDocument/2006/relationships/image" Target="NULL"/><Relationship Id="rId7" Type="http://schemas.openxmlformats.org/officeDocument/2006/relationships/image" Target="../media/image288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ustomXml" Target="../ink/ink96.xml"/><Relationship Id="rId11" Type="http://schemas.openxmlformats.org/officeDocument/2006/relationships/image" Target="../media/image22.png"/><Relationship Id="rId5" Type="http://schemas.openxmlformats.org/officeDocument/2006/relationships/image" Target="../media/image2880.png"/><Relationship Id="rId10" Type="http://schemas.openxmlformats.org/officeDocument/2006/relationships/customXml" Target="../ink/ink98.xml"/><Relationship Id="rId4" Type="http://schemas.openxmlformats.org/officeDocument/2006/relationships/customXml" Target="../ink/ink95.xml"/><Relationship Id="rId9" Type="http://schemas.openxmlformats.org/officeDocument/2006/relationships/image" Target="../media/image2882.png"/></Relationships>
</file>

<file path=ppt/slides/_rels/slide4.xml.rels><?xml version="1.0" encoding="UTF-8" standalone="yes"?>
<Relationships xmlns="http://schemas.openxmlformats.org/package/2006/relationships"><Relationship Id="rId26" Type="http://schemas.openxmlformats.org/officeDocument/2006/relationships/image" Target="../media/image2894.png"/><Relationship Id="rId21" Type="http://schemas.openxmlformats.org/officeDocument/2006/relationships/customXml" Target="../ink/ink108.xml"/><Relationship Id="rId42" Type="http://schemas.openxmlformats.org/officeDocument/2006/relationships/image" Target="../media/image2902.png"/><Relationship Id="rId47" Type="http://schemas.openxmlformats.org/officeDocument/2006/relationships/customXml" Target="../ink/ink121.xml"/><Relationship Id="rId63" Type="http://schemas.openxmlformats.org/officeDocument/2006/relationships/customXml" Target="../ink/ink129.xml"/><Relationship Id="rId68" Type="http://schemas.openxmlformats.org/officeDocument/2006/relationships/image" Target="../media/image2915.png"/><Relationship Id="rId2" Type="http://schemas.openxmlformats.org/officeDocument/2006/relationships/notesSlide" Target="../notesSlides/notesSlide4.xml"/><Relationship Id="rId16" Type="http://schemas.openxmlformats.org/officeDocument/2006/relationships/image" Target="../media/image2889.png"/><Relationship Id="rId29" Type="http://schemas.openxmlformats.org/officeDocument/2006/relationships/customXml" Target="../ink/ink112.xml"/><Relationship Id="rId11" Type="http://schemas.openxmlformats.org/officeDocument/2006/relationships/customXml" Target="../ink/ink103.xml"/><Relationship Id="rId24" Type="http://schemas.openxmlformats.org/officeDocument/2006/relationships/image" Target="../media/image2893.png"/><Relationship Id="rId32" Type="http://schemas.openxmlformats.org/officeDocument/2006/relationships/image" Target="../media/image2897.png"/><Relationship Id="rId37" Type="http://schemas.openxmlformats.org/officeDocument/2006/relationships/customXml" Target="../ink/ink116.xml"/><Relationship Id="rId40" Type="http://schemas.openxmlformats.org/officeDocument/2006/relationships/image" Target="../media/image2901.png"/><Relationship Id="rId45" Type="http://schemas.openxmlformats.org/officeDocument/2006/relationships/customXml" Target="../ink/ink120.xml"/><Relationship Id="rId53" Type="http://schemas.openxmlformats.org/officeDocument/2006/relationships/customXml" Target="../ink/ink124.xml"/><Relationship Id="rId58" Type="http://schemas.openxmlformats.org/officeDocument/2006/relationships/image" Target="../media/image2910.png"/><Relationship Id="rId66" Type="http://schemas.openxmlformats.org/officeDocument/2006/relationships/image" Target="../media/image2914.png"/><Relationship Id="rId74" Type="http://schemas.openxmlformats.org/officeDocument/2006/relationships/image" Target="../media/image2918.png"/><Relationship Id="rId5" Type="http://schemas.openxmlformats.org/officeDocument/2006/relationships/customXml" Target="../ink/ink100.xml"/><Relationship Id="rId61" Type="http://schemas.openxmlformats.org/officeDocument/2006/relationships/customXml" Target="../ink/ink128.xml"/><Relationship Id="rId19" Type="http://schemas.openxmlformats.org/officeDocument/2006/relationships/customXml" Target="../ink/ink107.xml"/><Relationship Id="rId14" Type="http://schemas.openxmlformats.org/officeDocument/2006/relationships/image" Target="../media/image2888.png"/><Relationship Id="rId22" Type="http://schemas.openxmlformats.org/officeDocument/2006/relationships/image" Target="../media/image2892.png"/><Relationship Id="rId27" Type="http://schemas.openxmlformats.org/officeDocument/2006/relationships/customXml" Target="../ink/ink111.xml"/><Relationship Id="rId30" Type="http://schemas.openxmlformats.org/officeDocument/2006/relationships/image" Target="../media/image2896.png"/><Relationship Id="rId35" Type="http://schemas.openxmlformats.org/officeDocument/2006/relationships/customXml" Target="../ink/ink115.xml"/><Relationship Id="rId43" Type="http://schemas.openxmlformats.org/officeDocument/2006/relationships/customXml" Target="../ink/ink119.xml"/><Relationship Id="rId48" Type="http://schemas.openxmlformats.org/officeDocument/2006/relationships/image" Target="../media/image2905.png"/><Relationship Id="rId56" Type="http://schemas.openxmlformats.org/officeDocument/2006/relationships/image" Target="../media/image2909.png"/><Relationship Id="rId64" Type="http://schemas.openxmlformats.org/officeDocument/2006/relationships/image" Target="../media/image2913.png"/><Relationship Id="rId69" Type="http://schemas.openxmlformats.org/officeDocument/2006/relationships/customXml" Target="../ink/ink132.xml"/><Relationship Id="rId8" Type="http://schemas.openxmlformats.org/officeDocument/2006/relationships/image" Target="../media/image2885.png"/><Relationship Id="rId51" Type="http://schemas.openxmlformats.org/officeDocument/2006/relationships/customXml" Target="../ink/ink123.xml"/><Relationship Id="rId72" Type="http://schemas.openxmlformats.org/officeDocument/2006/relationships/image" Target="../media/image2917.png"/><Relationship Id="rId3" Type="http://schemas.openxmlformats.org/officeDocument/2006/relationships/customXml" Target="../ink/ink99.xml"/><Relationship Id="rId12" Type="http://schemas.openxmlformats.org/officeDocument/2006/relationships/image" Target="../media/image2887.png"/><Relationship Id="rId17" Type="http://schemas.openxmlformats.org/officeDocument/2006/relationships/customXml" Target="../ink/ink106.xml"/><Relationship Id="rId25" Type="http://schemas.openxmlformats.org/officeDocument/2006/relationships/customXml" Target="../ink/ink110.xml"/><Relationship Id="rId33" Type="http://schemas.openxmlformats.org/officeDocument/2006/relationships/customXml" Target="../ink/ink114.xml"/><Relationship Id="rId38" Type="http://schemas.openxmlformats.org/officeDocument/2006/relationships/image" Target="../media/image2900.png"/><Relationship Id="rId46" Type="http://schemas.openxmlformats.org/officeDocument/2006/relationships/image" Target="../media/image2904.png"/><Relationship Id="rId59" Type="http://schemas.openxmlformats.org/officeDocument/2006/relationships/customXml" Target="../ink/ink127.xml"/><Relationship Id="rId67" Type="http://schemas.openxmlformats.org/officeDocument/2006/relationships/customXml" Target="../ink/ink131.xml"/><Relationship Id="rId20" Type="http://schemas.openxmlformats.org/officeDocument/2006/relationships/image" Target="../media/image2891.png"/><Relationship Id="rId41" Type="http://schemas.openxmlformats.org/officeDocument/2006/relationships/customXml" Target="../ink/ink118.xml"/><Relationship Id="rId54" Type="http://schemas.openxmlformats.org/officeDocument/2006/relationships/image" Target="../media/image2908.png"/><Relationship Id="rId62" Type="http://schemas.openxmlformats.org/officeDocument/2006/relationships/image" Target="../media/image2912.png"/><Relationship Id="rId70" Type="http://schemas.openxmlformats.org/officeDocument/2006/relationships/image" Target="../media/image2916.png"/><Relationship Id="rId75" Type="http://schemas.openxmlformats.org/officeDocument/2006/relationships/customXml" Target="../ink/ink135.xml"/><Relationship Id="rId1" Type="http://schemas.openxmlformats.org/officeDocument/2006/relationships/slideLayout" Target="../slideLayouts/slideLayout7.xml"/><Relationship Id="rId6" Type="http://schemas.openxmlformats.org/officeDocument/2006/relationships/image" Target="../media/image2884.png"/><Relationship Id="rId15" Type="http://schemas.openxmlformats.org/officeDocument/2006/relationships/customXml" Target="../ink/ink105.xml"/><Relationship Id="rId23" Type="http://schemas.openxmlformats.org/officeDocument/2006/relationships/customXml" Target="../ink/ink109.xml"/><Relationship Id="rId28" Type="http://schemas.openxmlformats.org/officeDocument/2006/relationships/image" Target="../media/image2895.png"/><Relationship Id="rId36" Type="http://schemas.openxmlformats.org/officeDocument/2006/relationships/image" Target="../media/image2899.png"/><Relationship Id="rId49" Type="http://schemas.openxmlformats.org/officeDocument/2006/relationships/customXml" Target="../ink/ink122.xml"/><Relationship Id="rId57" Type="http://schemas.openxmlformats.org/officeDocument/2006/relationships/customXml" Target="../ink/ink126.xml"/><Relationship Id="rId10" Type="http://schemas.openxmlformats.org/officeDocument/2006/relationships/image" Target="../media/image2886.png"/><Relationship Id="rId31" Type="http://schemas.openxmlformats.org/officeDocument/2006/relationships/customXml" Target="../ink/ink113.xml"/><Relationship Id="rId44" Type="http://schemas.openxmlformats.org/officeDocument/2006/relationships/image" Target="../media/image2903.png"/><Relationship Id="rId52" Type="http://schemas.openxmlformats.org/officeDocument/2006/relationships/image" Target="../media/image2907.png"/><Relationship Id="rId60" Type="http://schemas.openxmlformats.org/officeDocument/2006/relationships/image" Target="../media/image2911.png"/><Relationship Id="rId65" Type="http://schemas.openxmlformats.org/officeDocument/2006/relationships/customXml" Target="../ink/ink130.xml"/><Relationship Id="rId73" Type="http://schemas.openxmlformats.org/officeDocument/2006/relationships/customXml" Target="../ink/ink134.xml"/><Relationship Id="rId4" Type="http://schemas.openxmlformats.org/officeDocument/2006/relationships/image" Target="../media/image2883.png"/><Relationship Id="rId9" Type="http://schemas.openxmlformats.org/officeDocument/2006/relationships/customXml" Target="../ink/ink102.xml"/><Relationship Id="rId13" Type="http://schemas.openxmlformats.org/officeDocument/2006/relationships/customXml" Target="../ink/ink104.xml"/><Relationship Id="rId18" Type="http://schemas.openxmlformats.org/officeDocument/2006/relationships/image" Target="../media/image2890.png"/><Relationship Id="rId39" Type="http://schemas.openxmlformats.org/officeDocument/2006/relationships/customXml" Target="../ink/ink117.xml"/><Relationship Id="rId34" Type="http://schemas.openxmlformats.org/officeDocument/2006/relationships/image" Target="../media/image2898.png"/><Relationship Id="rId50" Type="http://schemas.openxmlformats.org/officeDocument/2006/relationships/image" Target="../media/image2906.png"/><Relationship Id="rId55" Type="http://schemas.openxmlformats.org/officeDocument/2006/relationships/customXml" Target="../ink/ink125.xml"/><Relationship Id="rId76" Type="http://schemas.openxmlformats.org/officeDocument/2006/relationships/image" Target="../media/image2919.png"/><Relationship Id="rId7" Type="http://schemas.openxmlformats.org/officeDocument/2006/relationships/customXml" Target="../ink/ink101.xml"/><Relationship Id="rId71" Type="http://schemas.openxmlformats.org/officeDocument/2006/relationships/customXml" Target="../ink/ink133.xml"/></Relationships>
</file>

<file path=ppt/slides/_rels/slide5.xml.rels><?xml version="1.0" encoding="UTF-8" standalone="yes"?>
<Relationships xmlns="http://schemas.openxmlformats.org/package/2006/relationships"><Relationship Id="rId26" Type="http://schemas.openxmlformats.org/officeDocument/2006/relationships/image" Target="../media/image2931.png"/><Relationship Id="rId21" Type="http://schemas.openxmlformats.org/officeDocument/2006/relationships/customXml" Target="../ink/ink145.xml"/><Relationship Id="rId42" Type="http://schemas.openxmlformats.org/officeDocument/2006/relationships/image" Target="../media/image2939.png"/><Relationship Id="rId47" Type="http://schemas.openxmlformats.org/officeDocument/2006/relationships/customXml" Target="../ink/ink158.xml"/><Relationship Id="rId63" Type="http://schemas.openxmlformats.org/officeDocument/2006/relationships/customXml" Target="../ink/ink166.xml"/><Relationship Id="rId68" Type="http://schemas.openxmlformats.org/officeDocument/2006/relationships/image" Target="../media/image2952.png"/><Relationship Id="rId84" Type="http://schemas.openxmlformats.org/officeDocument/2006/relationships/image" Target="../media/image2960.png"/><Relationship Id="rId89" Type="http://schemas.openxmlformats.org/officeDocument/2006/relationships/customXml" Target="../ink/ink179.xml"/><Relationship Id="rId16" Type="http://schemas.openxmlformats.org/officeDocument/2006/relationships/image" Target="../media/image2926.png"/><Relationship Id="rId11" Type="http://schemas.openxmlformats.org/officeDocument/2006/relationships/customXml" Target="../ink/ink140.xml"/><Relationship Id="rId32" Type="http://schemas.openxmlformats.org/officeDocument/2006/relationships/image" Target="../media/image2934.png"/><Relationship Id="rId37" Type="http://schemas.openxmlformats.org/officeDocument/2006/relationships/customXml" Target="../ink/ink153.xml"/><Relationship Id="rId53" Type="http://schemas.openxmlformats.org/officeDocument/2006/relationships/customXml" Target="../ink/ink161.xml"/><Relationship Id="rId58" Type="http://schemas.openxmlformats.org/officeDocument/2006/relationships/image" Target="../media/image2947.png"/><Relationship Id="rId74" Type="http://schemas.openxmlformats.org/officeDocument/2006/relationships/image" Target="../media/image2955.png"/><Relationship Id="rId79" Type="http://schemas.openxmlformats.org/officeDocument/2006/relationships/customXml" Target="../ink/ink174.xml"/><Relationship Id="rId5" Type="http://schemas.openxmlformats.org/officeDocument/2006/relationships/customXml" Target="../ink/ink137.xml"/><Relationship Id="rId90" Type="http://schemas.openxmlformats.org/officeDocument/2006/relationships/image" Target="../media/image2963.png"/><Relationship Id="rId95" Type="http://schemas.openxmlformats.org/officeDocument/2006/relationships/customXml" Target="../ink/ink182.xml"/><Relationship Id="rId22" Type="http://schemas.openxmlformats.org/officeDocument/2006/relationships/image" Target="../media/image2929.png"/><Relationship Id="rId27" Type="http://schemas.openxmlformats.org/officeDocument/2006/relationships/customXml" Target="../ink/ink148.xml"/><Relationship Id="rId43" Type="http://schemas.openxmlformats.org/officeDocument/2006/relationships/customXml" Target="../ink/ink156.xml"/><Relationship Id="rId48" Type="http://schemas.openxmlformats.org/officeDocument/2006/relationships/image" Target="../media/image2942.png"/><Relationship Id="rId64" Type="http://schemas.openxmlformats.org/officeDocument/2006/relationships/image" Target="../media/image2950.png"/><Relationship Id="rId69" Type="http://schemas.openxmlformats.org/officeDocument/2006/relationships/customXml" Target="../ink/ink169.xml"/><Relationship Id="rId80" Type="http://schemas.openxmlformats.org/officeDocument/2006/relationships/image" Target="../media/image2958.png"/><Relationship Id="rId85" Type="http://schemas.openxmlformats.org/officeDocument/2006/relationships/customXml" Target="../ink/ink177.xml"/><Relationship Id="rId3" Type="http://schemas.openxmlformats.org/officeDocument/2006/relationships/customXml" Target="../ink/ink136.xml"/><Relationship Id="rId12" Type="http://schemas.openxmlformats.org/officeDocument/2006/relationships/image" Target="../media/image2924.png"/><Relationship Id="rId17" Type="http://schemas.openxmlformats.org/officeDocument/2006/relationships/customXml" Target="../ink/ink143.xml"/><Relationship Id="rId25" Type="http://schemas.openxmlformats.org/officeDocument/2006/relationships/customXml" Target="../ink/ink147.xml"/><Relationship Id="rId33" Type="http://schemas.openxmlformats.org/officeDocument/2006/relationships/customXml" Target="../ink/ink151.xml"/><Relationship Id="rId38" Type="http://schemas.openxmlformats.org/officeDocument/2006/relationships/image" Target="../media/image2937.png"/><Relationship Id="rId46" Type="http://schemas.openxmlformats.org/officeDocument/2006/relationships/image" Target="../media/image2941.png"/><Relationship Id="rId59" Type="http://schemas.openxmlformats.org/officeDocument/2006/relationships/customXml" Target="../ink/ink164.xml"/><Relationship Id="rId67" Type="http://schemas.openxmlformats.org/officeDocument/2006/relationships/customXml" Target="../ink/ink168.xml"/><Relationship Id="rId20" Type="http://schemas.openxmlformats.org/officeDocument/2006/relationships/image" Target="../media/image2928.png"/><Relationship Id="rId41" Type="http://schemas.openxmlformats.org/officeDocument/2006/relationships/customXml" Target="../ink/ink155.xml"/><Relationship Id="rId54" Type="http://schemas.openxmlformats.org/officeDocument/2006/relationships/image" Target="../media/image2945.png"/><Relationship Id="rId62" Type="http://schemas.openxmlformats.org/officeDocument/2006/relationships/image" Target="../media/image2949.png"/><Relationship Id="rId70" Type="http://schemas.openxmlformats.org/officeDocument/2006/relationships/image" Target="../media/image2953.png"/><Relationship Id="rId75" Type="http://schemas.openxmlformats.org/officeDocument/2006/relationships/customXml" Target="../ink/ink172.xml"/><Relationship Id="rId83" Type="http://schemas.openxmlformats.org/officeDocument/2006/relationships/customXml" Target="../ink/ink176.xml"/><Relationship Id="rId88" Type="http://schemas.openxmlformats.org/officeDocument/2006/relationships/image" Target="../media/image2962.png"/><Relationship Id="rId91" Type="http://schemas.openxmlformats.org/officeDocument/2006/relationships/customXml" Target="../ink/ink180.xml"/><Relationship Id="rId96" Type="http://schemas.openxmlformats.org/officeDocument/2006/relationships/image" Target="../media/image2966.png"/><Relationship Id="rId1" Type="http://schemas.openxmlformats.org/officeDocument/2006/relationships/slideLayout" Target="../slideLayouts/slideLayout7.xml"/><Relationship Id="rId6" Type="http://schemas.openxmlformats.org/officeDocument/2006/relationships/image" Target="../media/image2921.png"/><Relationship Id="rId15" Type="http://schemas.openxmlformats.org/officeDocument/2006/relationships/customXml" Target="../ink/ink142.xml"/><Relationship Id="rId23" Type="http://schemas.openxmlformats.org/officeDocument/2006/relationships/customXml" Target="../ink/ink146.xml"/><Relationship Id="rId28" Type="http://schemas.openxmlformats.org/officeDocument/2006/relationships/image" Target="../media/image2932.png"/><Relationship Id="rId36" Type="http://schemas.openxmlformats.org/officeDocument/2006/relationships/image" Target="../media/image2936.png"/><Relationship Id="rId49" Type="http://schemas.openxmlformats.org/officeDocument/2006/relationships/customXml" Target="../ink/ink159.xml"/><Relationship Id="rId57" Type="http://schemas.openxmlformats.org/officeDocument/2006/relationships/customXml" Target="../ink/ink163.xml"/><Relationship Id="rId10" Type="http://schemas.openxmlformats.org/officeDocument/2006/relationships/image" Target="../media/image2923.png"/><Relationship Id="rId31" Type="http://schemas.openxmlformats.org/officeDocument/2006/relationships/customXml" Target="../ink/ink150.xml"/><Relationship Id="rId44" Type="http://schemas.openxmlformats.org/officeDocument/2006/relationships/image" Target="../media/image2940.png"/><Relationship Id="rId52" Type="http://schemas.openxmlformats.org/officeDocument/2006/relationships/image" Target="../media/image2944.png"/><Relationship Id="rId60" Type="http://schemas.openxmlformats.org/officeDocument/2006/relationships/image" Target="../media/image2948.png"/><Relationship Id="rId65" Type="http://schemas.openxmlformats.org/officeDocument/2006/relationships/customXml" Target="../ink/ink167.xml"/><Relationship Id="rId73" Type="http://schemas.openxmlformats.org/officeDocument/2006/relationships/customXml" Target="../ink/ink171.xml"/><Relationship Id="rId78" Type="http://schemas.openxmlformats.org/officeDocument/2006/relationships/image" Target="../media/image2957.png"/><Relationship Id="rId81" Type="http://schemas.openxmlformats.org/officeDocument/2006/relationships/customXml" Target="../ink/ink175.xml"/><Relationship Id="rId86" Type="http://schemas.openxmlformats.org/officeDocument/2006/relationships/image" Target="../media/image2961.png"/><Relationship Id="rId94" Type="http://schemas.openxmlformats.org/officeDocument/2006/relationships/image" Target="../media/image2965.png"/><Relationship Id="rId4" Type="http://schemas.openxmlformats.org/officeDocument/2006/relationships/image" Target="../media/image2920.png"/><Relationship Id="rId9" Type="http://schemas.openxmlformats.org/officeDocument/2006/relationships/customXml" Target="../ink/ink139.xml"/><Relationship Id="rId13" Type="http://schemas.openxmlformats.org/officeDocument/2006/relationships/customXml" Target="../ink/ink141.xml"/><Relationship Id="rId18" Type="http://schemas.openxmlformats.org/officeDocument/2006/relationships/image" Target="../media/image2927.png"/><Relationship Id="rId39" Type="http://schemas.openxmlformats.org/officeDocument/2006/relationships/customXml" Target="../ink/ink154.xml"/><Relationship Id="rId34" Type="http://schemas.openxmlformats.org/officeDocument/2006/relationships/image" Target="../media/image2935.png"/><Relationship Id="rId50" Type="http://schemas.openxmlformats.org/officeDocument/2006/relationships/image" Target="../media/image2943.png"/><Relationship Id="rId55" Type="http://schemas.openxmlformats.org/officeDocument/2006/relationships/customXml" Target="../ink/ink162.xml"/><Relationship Id="rId76" Type="http://schemas.openxmlformats.org/officeDocument/2006/relationships/image" Target="../media/image2956.png"/><Relationship Id="rId97" Type="http://schemas.openxmlformats.org/officeDocument/2006/relationships/customXml" Target="../ink/ink183.xml"/><Relationship Id="rId7" Type="http://schemas.openxmlformats.org/officeDocument/2006/relationships/customXml" Target="../ink/ink138.xml"/><Relationship Id="rId71" Type="http://schemas.openxmlformats.org/officeDocument/2006/relationships/customXml" Target="../ink/ink170.xml"/><Relationship Id="rId92" Type="http://schemas.openxmlformats.org/officeDocument/2006/relationships/image" Target="../media/image2964.png"/><Relationship Id="rId2" Type="http://schemas.openxmlformats.org/officeDocument/2006/relationships/notesSlide" Target="../notesSlides/notesSlide5.xml"/><Relationship Id="rId29" Type="http://schemas.openxmlformats.org/officeDocument/2006/relationships/customXml" Target="../ink/ink149.xml"/><Relationship Id="rId24" Type="http://schemas.openxmlformats.org/officeDocument/2006/relationships/image" Target="../media/image2930.png"/><Relationship Id="rId40" Type="http://schemas.openxmlformats.org/officeDocument/2006/relationships/image" Target="../media/image2938.png"/><Relationship Id="rId45" Type="http://schemas.openxmlformats.org/officeDocument/2006/relationships/customXml" Target="../ink/ink157.xml"/><Relationship Id="rId66" Type="http://schemas.openxmlformats.org/officeDocument/2006/relationships/image" Target="../media/image2951.png"/><Relationship Id="rId87" Type="http://schemas.openxmlformats.org/officeDocument/2006/relationships/customXml" Target="../ink/ink178.xml"/><Relationship Id="rId61" Type="http://schemas.openxmlformats.org/officeDocument/2006/relationships/customXml" Target="../ink/ink165.xml"/><Relationship Id="rId82" Type="http://schemas.openxmlformats.org/officeDocument/2006/relationships/image" Target="../media/image2959.png"/><Relationship Id="rId19" Type="http://schemas.openxmlformats.org/officeDocument/2006/relationships/customXml" Target="../ink/ink144.xml"/><Relationship Id="rId14" Type="http://schemas.openxmlformats.org/officeDocument/2006/relationships/image" Target="../media/image2925.png"/><Relationship Id="rId30" Type="http://schemas.openxmlformats.org/officeDocument/2006/relationships/image" Target="../media/image2933.png"/><Relationship Id="rId35" Type="http://schemas.openxmlformats.org/officeDocument/2006/relationships/customXml" Target="../ink/ink152.xml"/><Relationship Id="rId56" Type="http://schemas.openxmlformats.org/officeDocument/2006/relationships/image" Target="../media/image2946.png"/><Relationship Id="rId77" Type="http://schemas.openxmlformats.org/officeDocument/2006/relationships/customXml" Target="../ink/ink173.xml"/><Relationship Id="rId8" Type="http://schemas.openxmlformats.org/officeDocument/2006/relationships/image" Target="../media/image2922.png"/><Relationship Id="rId51" Type="http://schemas.openxmlformats.org/officeDocument/2006/relationships/customXml" Target="../ink/ink160.xml"/><Relationship Id="rId72" Type="http://schemas.openxmlformats.org/officeDocument/2006/relationships/image" Target="../media/image2954.png"/><Relationship Id="rId93" Type="http://schemas.openxmlformats.org/officeDocument/2006/relationships/customXml" Target="../ink/ink181.xml"/><Relationship Id="rId98" Type="http://schemas.openxmlformats.org/officeDocument/2006/relationships/image" Target="../media/image2967.png"/></Relationships>
</file>

<file path=ppt/slides/_rels/slide6.xml.rels><?xml version="1.0" encoding="UTF-8" standalone="yes"?>
<Relationships xmlns="http://schemas.openxmlformats.org/package/2006/relationships"><Relationship Id="rId26" Type="http://schemas.openxmlformats.org/officeDocument/2006/relationships/image" Target="../media/image2979.png"/><Relationship Id="rId21" Type="http://schemas.openxmlformats.org/officeDocument/2006/relationships/customXml" Target="../ink/ink193.xml"/><Relationship Id="rId42" Type="http://schemas.openxmlformats.org/officeDocument/2006/relationships/image" Target="../media/image2987.png"/><Relationship Id="rId47" Type="http://schemas.openxmlformats.org/officeDocument/2006/relationships/customXml" Target="../ink/ink206.xml"/><Relationship Id="rId63" Type="http://schemas.openxmlformats.org/officeDocument/2006/relationships/customXml" Target="../ink/ink214.xml"/><Relationship Id="rId68" Type="http://schemas.openxmlformats.org/officeDocument/2006/relationships/image" Target="../media/image3000.png"/><Relationship Id="rId7" Type="http://schemas.openxmlformats.org/officeDocument/2006/relationships/customXml" Target="../ink/ink186.xml"/><Relationship Id="rId71" Type="http://schemas.openxmlformats.org/officeDocument/2006/relationships/customXml" Target="../ink/ink218.xml"/><Relationship Id="rId2" Type="http://schemas.openxmlformats.org/officeDocument/2006/relationships/notesSlide" Target="../notesSlides/notesSlide6.xml"/><Relationship Id="rId16" Type="http://schemas.openxmlformats.org/officeDocument/2006/relationships/image" Target="../media/image2974.png"/><Relationship Id="rId29" Type="http://schemas.openxmlformats.org/officeDocument/2006/relationships/customXml" Target="../ink/ink197.xml"/><Relationship Id="rId11" Type="http://schemas.openxmlformats.org/officeDocument/2006/relationships/customXml" Target="../ink/ink188.xml"/><Relationship Id="rId24" Type="http://schemas.openxmlformats.org/officeDocument/2006/relationships/image" Target="../media/image2978.png"/><Relationship Id="rId32" Type="http://schemas.openxmlformats.org/officeDocument/2006/relationships/image" Target="../media/image2982.png"/><Relationship Id="rId37" Type="http://schemas.openxmlformats.org/officeDocument/2006/relationships/customXml" Target="../ink/ink201.xml"/><Relationship Id="rId40" Type="http://schemas.openxmlformats.org/officeDocument/2006/relationships/image" Target="../media/image2986.png"/><Relationship Id="rId45" Type="http://schemas.openxmlformats.org/officeDocument/2006/relationships/customXml" Target="../ink/ink205.xml"/><Relationship Id="rId53" Type="http://schemas.openxmlformats.org/officeDocument/2006/relationships/customXml" Target="../ink/ink209.xml"/><Relationship Id="rId58" Type="http://schemas.openxmlformats.org/officeDocument/2006/relationships/image" Target="../media/image2995.png"/><Relationship Id="rId66" Type="http://schemas.openxmlformats.org/officeDocument/2006/relationships/image" Target="../media/image2999.png"/><Relationship Id="rId5" Type="http://schemas.openxmlformats.org/officeDocument/2006/relationships/customXml" Target="../ink/ink185.xml"/><Relationship Id="rId61" Type="http://schemas.openxmlformats.org/officeDocument/2006/relationships/customXml" Target="../ink/ink213.xml"/><Relationship Id="rId19" Type="http://schemas.openxmlformats.org/officeDocument/2006/relationships/customXml" Target="../ink/ink192.xml"/><Relationship Id="rId14" Type="http://schemas.openxmlformats.org/officeDocument/2006/relationships/image" Target="../media/image2973.png"/><Relationship Id="rId22" Type="http://schemas.openxmlformats.org/officeDocument/2006/relationships/image" Target="../media/image2977.png"/><Relationship Id="rId27" Type="http://schemas.openxmlformats.org/officeDocument/2006/relationships/customXml" Target="../ink/ink196.xml"/><Relationship Id="rId30" Type="http://schemas.openxmlformats.org/officeDocument/2006/relationships/image" Target="../media/image2981.png"/><Relationship Id="rId35" Type="http://schemas.openxmlformats.org/officeDocument/2006/relationships/customXml" Target="../ink/ink200.xml"/><Relationship Id="rId43" Type="http://schemas.openxmlformats.org/officeDocument/2006/relationships/customXml" Target="../ink/ink204.xml"/><Relationship Id="rId48" Type="http://schemas.openxmlformats.org/officeDocument/2006/relationships/image" Target="../media/image2990.png"/><Relationship Id="rId56" Type="http://schemas.openxmlformats.org/officeDocument/2006/relationships/image" Target="../media/image2994.png"/><Relationship Id="rId64" Type="http://schemas.openxmlformats.org/officeDocument/2006/relationships/image" Target="../media/image2998.png"/><Relationship Id="rId69" Type="http://schemas.openxmlformats.org/officeDocument/2006/relationships/customXml" Target="../ink/ink217.xml"/><Relationship Id="rId8" Type="http://schemas.openxmlformats.org/officeDocument/2006/relationships/image" Target="../media/image2970.png"/><Relationship Id="rId51" Type="http://schemas.openxmlformats.org/officeDocument/2006/relationships/customXml" Target="../ink/ink208.xml"/><Relationship Id="rId72" Type="http://schemas.openxmlformats.org/officeDocument/2006/relationships/image" Target="../media/image3002.png"/><Relationship Id="rId3" Type="http://schemas.openxmlformats.org/officeDocument/2006/relationships/customXml" Target="../ink/ink184.xml"/><Relationship Id="rId12" Type="http://schemas.openxmlformats.org/officeDocument/2006/relationships/image" Target="../media/image2972.png"/><Relationship Id="rId17" Type="http://schemas.openxmlformats.org/officeDocument/2006/relationships/customXml" Target="../ink/ink191.xml"/><Relationship Id="rId25" Type="http://schemas.openxmlformats.org/officeDocument/2006/relationships/customXml" Target="../ink/ink195.xml"/><Relationship Id="rId33" Type="http://schemas.openxmlformats.org/officeDocument/2006/relationships/customXml" Target="../ink/ink199.xml"/><Relationship Id="rId38" Type="http://schemas.openxmlformats.org/officeDocument/2006/relationships/image" Target="../media/image2985.png"/><Relationship Id="rId46" Type="http://schemas.openxmlformats.org/officeDocument/2006/relationships/image" Target="../media/image2989.png"/><Relationship Id="rId59" Type="http://schemas.openxmlformats.org/officeDocument/2006/relationships/customXml" Target="../ink/ink212.xml"/><Relationship Id="rId67" Type="http://schemas.openxmlformats.org/officeDocument/2006/relationships/customXml" Target="../ink/ink216.xml"/><Relationship Id="rId20" Type="http://schemas.openxmlformats.org/officeDocument/2006/relationships/image" Target="../media/image2976.png"/><Relationship Id="rId41" Type="http://schemas.openxmlformats.org/officeDocument/2006/relationships/customXml" Target="../ink/ink203.xml"/><Relationship Id="rId54" Type="http://schemas.openxmlformats.org/officeDocument/2006/relationships/image" Target="../media/image2993.png"/><Relationship Id="rId62" Type="http://schemas.openxmlformats.org/officeDocument/2006/relationships/image" Target="../media/image2997.png"/><Relationship Id="rId70" Type="http://schemas.openxmlformats.org/officeDocument/2006/relationships/image" Target="../media/image3001.png"/><Relationship Id="rId1" Type="http://schemas.openxmlformats.org/officeDocument/2006/relationships/slideLayout" Target="../slideLayouts/slideLayout7.xml"/><Relationship Id="rId6" Type="http://schemas.openxmlformats.org/officeDocument/2006/relationships/image" Target="../media/image2969.png"/><Relationship Id="rId15" Type="http://schemas.openxmlformats.org/officeDocument/2006/relationships/customXml" Target="../ink/ink190.xml"/><Relationship Id="rId23" Type="http://schemas.openxmlformats.org/officeDocument/2006/relationships/customXml" Target="../ink/ink194.xml"/><Relationship Id="rId28" Type="http://schemas.openxmlformats.org/officeDocument/2006/relationships/image" Target="../media/image2980.png"/><Relationship Id="rId36" Type="http://schemas.openxmlformats.org/officeDocument/2006/relationships/image" Target="../media/image2984.png"/><Relationship Id="rId49" Type="http://schemas.openxmlformats.org/officeDocument/2006/relationships/customXml" Target="../ink/ink207.xml"/><Relationship Id="rId57" Type="http://schemas.openxmlformats.org/officeDocument/2006/relationships/customXml" Target="../ink/ink211.xml"/><Relationship Id="rId10" Type="http://schemas.openxmlformats.org/officeDocument/2006/relationships/image" Target="../media/image2971.png"/><Relationship Id="rId31" Type="http://schemas.openxmlformats.org/officeDocument/2006/relationships/customXml" Target="../ink/ink198.xml"/><Relationship Id="rId44" Type="http://schemas.openxmlformats.org/officeDocument/2006/relationships/image" Target="../media/image2988.png"/><Relationship Id="rId52" Type="http://schemas.openxmlformats.org/officeDocument/2006/relationships/image" Target="../media/image2992.png"/><Relationship Id="rId60" Type="http://schemas.openxmlformats.org/officeDocument/2006/relationships/image" Target="../media/image2996.png"/><Relationship Id="rId65" Type="http://schemas.openxmlformats.org/officeDocument/2006/relationships/customXml" Target="../ink/ink215.xml"/><Relationship Id="rId4" Type="http://schemas.openxmlformats.org/officeDocument/2006/relationships/image" Target="../media/image2968.png"/><Relationship Id="rId9" Type="http://schemas.openxmlformats.org/officeDocument/2006/relationships/customXml" Target="../ink/ink187.xml"/><Relationship Id="rId13" Type="http://schemas.openxmlformats.org/officeDocument/2006/relationships/customXml" Target="../ink/ink189.xml"/><Relationship Id="rId18" Type="http://schemas.openxmlformats.org/officeDocument/2006/relationships/image" Target="../media/image2975.png"/><Relationship Id="rId39" Type="http://schemas.openxmlformats.org/officeDocument/2006/relationships/customXml" Target="../ink/ink202.xml"/><Relationship Id="rId34" Type="http://schemas.openxmlformats.org/officeDocument/2006/relationships/image" Target="../media/image2983.png"/><Relationship Id="rId50" Type="http://schemas.openxmlformats.org/officeDocument/2006/relationships/image" Target="../media/image2991.png"/><Relationship Id="rId55" Type="http://schemas.openxmlformats.org/officeDocument/2006/relationships/customXml" Target="../ink/ink210.xml"/></Relationships>
</file>

<file path=ppt/slides/_rels/slide7.xml.rels><?xml version="1.0" encoding="UTF-8" standalone="yes"?>
<Relationships xmlns="http://schemas.openxmlformats.org/package/2006/relationships"><Relationship Id="rId26" Type="http://schemas.openxmlformats.org/officeDocument/2006/relationships/image" Target="../media/image3014.png"/><Relationship Id="rId21" Type="http://schemas.openxmlformats.org/officeDocument/2006/relationships/customXml" Target="../ink/ink227.xml"/><Relationship Id="rId42" Type="http://schemas.openxmlformats.org/officeDocument/2006/relationships/image" Target="../media/image3022.png"/><Relationship Id="rId47" Type="http://schemas.openxmlformats.org/officeDocument/2006/relationships/customXml" Target="../ink/ink240.xml"/><Relationship Id="rId63" Type="http://schemas.openxmlformats.org/officeDocument/2006/relationships/customXml" Target="../ink/ink248.xml"/><Relationship Id="rId68" Type="http://schemas.openxmlformats.org/officeDocument/2006/relationships/image" Target="../media/image23.png"/><Relationship Id="rId7" Type="http://schemas.openxmlformats.org/officeDocument/2006/relationships/customXml" Target="../ink/ink220.xml"/><Relationship Id="rId71" Type="http://schemas.openxmlformats.org/officeDocument/2006/relationships/customXml" Target="../ink/ink252.xml"/><Relationship Id="rId2" Type="http://schemas.openxmlformats.org/officeDocument/2006/relationships/notesSlide" Target="../notesSlides/notesSlide7.xml"/><Relationship Id="rId16" Type="http://schemas.openxmlformats.org/officeDocument/2006/relationships/image" Target="../media/image3009.png"/><Relationship Id="rId29" Type="http://schemas.openxmlformats.org/officeDocument/2006/relationships/customXml" Target="../ink/ink231.xml"/><Relationship Id="rId11" Type="http://schemas.openxmlformats.org/officeDocument/2006/relationships/customXml" Target="../ink/ink222.xml"/><Relationship Id="rId24" Type="http://schemas.openxmlformats.org/officeDocument/2006/relationships/image" Target="../media/image3013.png"/><Relationship Id="rId32" Type="http://schemas.openxmlformats.org/officeDocument/2006/relationships/image" Target="../media/image3017.png"/><Relationship Id="rId37" Type="http://schemas.openxmlformats.org/officeDocument/2006/relationships/customXml" Target="../ink/ink235.xml"/><Relationship Id="rId40" Type="http://schemas.openxmlformats.org/officeDocument/2006/relationships/image" Target="../media/image3021.png"/><Relationship Id="rId45" Type="http://schemas.openxmlformats.org/officeDocument/2006/relationships/customXml" Target="../ink/ink239.xml"/><Relationship Id="rId53" Type="http://schemas.openxmlformats.org/officeDocument/2006/relationships/customXml" Target="../ink/ink243.xml"/><Relationship Id="rId58" Type="http://schemas.openxmlformats.org/officeDocument/2006/relationships/image" Target="../media/image3030.png"/><Relationship Id="rId66" Type="http://schemas.openxmlformats.org/officeDocument/2006/relationships/image" Target="../media/image3034.png"/><Relationship Id="rId5" Type="http://schemas.openxmlformats.org/officeDocument/2006/relationships/customXml" Target="../ink/ink219.xml"/><Relationship Id="rId61" Type="http://schemas.openxmlformats.org/officeDocument/2006/relationships/customXml" Target="../ink/ink247.xml"/><Relationship Id="rId19" Type="http://schemas.openxmlformats.org/officeDocument/2006/relationships/customXml" Target="../ink/ink226.xml"/><Relationship Id="rId14" Type="http://schemas.openxmlformats.org/officeDocument/2006/relationships/image" Target="../media/image3008.png"/><Relationship Id="rId22" Type="http://schemas.openxmlformats.org/officeDocument/2006/relationships/image" Target="../media/image3012.png"/><Relationship Id="rId27" Type="http://schemas.openxmlformats.org/officeDocument/2006/relationships/customXml" Target="../ink/ink230.xml"/><Relationship Id="rId30" Type="http://schemas.openxmlformats.org/officeDocument/2006/relationships/image" Target="../media/image3016.png"/><Relationship Id="rId35" Type="http://schemas.openxmlformats.org/officeDocument/2006/relationships/customXml" Target="../ink/ink234.xml"/><Relationship Id="rId43" Type="http://schemas.openxmlformats.org/officeDocument/2006/relationships/customXml" Target="../ink/ink238.xml"/><Relationship Id="rId48" Type="http://schemas.openxmlformats.org/officeDocument/2006/relationships/image" Target="../media/image3025.png"/><Relationship Id="rId56" Type="http://schemas.openxmlformats.org/officeDocument/2006/relationships/image" Target="../media/image3029.png"/><Relationship Id="rId64" Type="http://schemas.openxmlformats.org/officeDocument/2006/relationships/image" Target="../media/image3033.png"/><Relationship Id="rId69" Type="http://schemas.openxmlformats.org/officeDocument/2006/relationships/customXml" Target="../ink/ink251.xml"/><Relationship Id="rId8" Type="http://schemas.openxmlformats.org/officeDocument/2006/relationships/image" Target="../media/image3005.png"/><Relationship Id="rId51" Type="http://schemas.openxmlformats.org/officeDocument/2006/relationships/customXml" Target="../ink/ink242.xml"/><Relationship Id="rId72" Type="http://schemas.openxmlformats.org/officeDocument/2006/relationships/image" Target="../media/image25.png"/><Relationship Id="rId3" Type="http://schemas.openxmlformats.org/officeDocument/2006/relationships/image" Target="../media/image3003.png"/><Relationship Id="rId12" Type="http://schemas.openxmlformats.org/officeDocument/2006/relationships/image" Target="../media/image3007.png"/><Relationship Id="rId17" Type="http://schemas.openxmlformats.org/officeDocument/2006/relationships/customXml" Target="../ink/ink225.xml"/><Relationship Id="rId25" Type="http://schemas.openxmlformats.org/officeDocument/2006/relationships/customXml" Target="../ink/ink229.xml"/><Relationship Id="rId33" Type="http://schemas.openxmlformats.org/officeDocument/2006/relationships/customXml" Target="../ink/ink233.xml"/><Relationship Id="rId38" Type="http://schemas.openxmlformats.org/officeDocument/2006/relationships/image" Target="../media/image3020.png"/><Relationship Id="rId46" Type="http://schemas.openxmlformats.org/officeDocument/2006/relationships/image" Target="../media/image3024.png"/><Relationship Id="rId59" Type="http://schemas.openxmlformats.org/officeDocument/2006/relationships/customXml" Target="../ink/ink246.xml"/><Relationship Id="rId67" Type="http://schemas.openxmlformats.org/officeDocument/2006/relationships/customXml" Target="../ink/ink250.xml"/><Relationship Id="rId20" Type="http://schemas.openxmlformats.org/officeDocument/2006/relationships/image" Target="../media/image3011.png"/><Relationship Id="rId41" Type="http://schemas.openxmlformats.org/officeDocument/2006/relationships/customXml" Target="../ink/ink237.xml"/><Relationship Id="rId54" Type="http://schemas.openxmlformats.org/officeDocument/2006/relationships/image" Target="../media/image3028.png"/><Relationship Id="rId62" Type="http://schemas.openxmlformats.org/officeDocument/2006/relationships/image" Target="../media/image3032.png"/><Relationship Id="rId7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004.png"/><Relationship Id="rId15" Type="http://schemas.openxmlformats.org/officeDocument/2006/relationships/customXml" Target="../ink/ink224.xml"/><Relationship Id="rId23" Type="http://schemas.openxmlformats.org/officeDocument/2006/relationships/customXml" Target="../ink/ink228.xml"/><Relationship Id="rId28" Type="http://schemas.openxmlformats.org/officeDocument/2006/relationships/image" Target="../media/image3015.png"/><Relationship Id="rId36" Type="http://schemas.openxmlformats.org/officeDocument/2006/relationships/image" Target="../media/image3019.png"/><Relationship Id="rId49" Type="http://schemas.openxmlformats.org/officeDocument/2006/relationships/customXml" Target="../ink/ink241.xml"/><Relationship Id="rId57" Type="http://schemas.openxmlformats.org/officeDocument/2006/relationships/customXml" Target="../ink/ink245.xml"/><Relationship Id="rId10" Type="http://schemas.openxmlformats.org/officeDocument/2006/relationships/image" Target="../media/image3006.png"/><Relationship Id="rId31" Type="http://schemas.openxmlformats.org/officeDocument/2006/relationships/customXml" Target="../ink/ink232.xml"/><Relationship Id="rId44" Type="http://schemas.openxmlformats.org/officeDocument/2006/relationships/image" Target="../media/image3023.png"/><Relationship Id="rId52" Type="http://schemas.openxmlformats.org/officeDocument/2006/relationships/image" Target="../media/image3027.png"/><Relationship Id="rId60" Type="http://schemas.openxmlformats.org/officeDocument/2006/relationships/image" Target="../media/image3031.png"/><Relationship Id="rId65" Type="http://schemas.openxmlformats.org/officeDocument/2006/relationships/customXml" Target="../ink/ink249.xml"/><Relationship Id="rId4" Type="http://schemas.openxmlformats.org/officeDocument/2006/relationships/image" Target="../media/image7610.png"/><Relationship Id="rId9" Type="http://schemas.openxmlformats.org/officeDocument/2006/relationships/customXml" Target="../ink/ink221.xml"/><Relationship Id="rId13" Type="http://schemas.openxmlformats.org/officeDocument/2006/relationships/customXml" Target="../ink/ink223.xml"/><Relationship Id="rId18" Type="http://schemas.openxmlformats.org/officeDocument/2006/relationships/image" Target="../media/image3010.png"/><Relationship Id="rId39" Type="http://schemas.openxmlformats.org/officeDocument/2006/relationships/customXml" Target="../ink/ink236.xml"/><Relationship Id="rId34" Type="http://schemas.openxmlformats.org/officeDocument/2006/relationships/image" Target="../media/image3018.png"/><Relationship Id="rId50" Type="http://schemas.openxmlformats.org/officeDocument/2006/relationships/image" Target="../media/image3026.png"/><Relationship Id="rId55" Type="http://schemas.openxmlformats.org/officeDocument/2006/relationships/customXml" Target="../ink/ink244.xml"/></Relationships>
</file>

<file path=ppt/slides/_rels/slide8.xml.rels><?xml version="1.0" encoding="UTF-8" standalone="yes"?>
<Relationships xmlns="http://schemas.openxmlformats.org/package/2006/relationships"><Relationship Id="rId13" Type="http://schemas.openxmlformats.org/officeDocument/2006/relationships/image" Target="../media/image3039.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34.png"/><Relationship Id="rId21" Type="http://schemas.openxmlformats.org/officeDocument/2006/relationships/image" Target="../media/image3043.png"/><Relationship Id="rId34" Type="http://schemas.openxmlformats.org/officeDocument/2006/relationships/customXml" Target="../ink/ink268.xml"/><Relationship Id="rId42" Type="http://schemas.openxmlformats.org/officeDocument/2006/relationships/customXml" Target="../ink/ink272.xml"/><Relationship Id="rId47" Type="http://schemas.openxmlformats.org/officeDocument/2006/relationships/image" Target="../media/image38.png"/><Relationship Id="rId50" Type="http://schemas.openxmlformats.org/officeDocument/2006/relationships/customXml" Target="../ink/ink276.xml"/><Relationship Id="rId55" Type="http://schemas.openxmlformats.org/officeDocument/2006/relationships/image" Target="../media/image42.png"/><Relationship Id="rId7" Type="http://schemas.openxmlformats.org/officeDocument/2006/relationships/image" Target="../media/image3036.png"/><Relationship Id="rId2" Type="http://schemas.openxmlformats.org/officeDocument/2006/relationships/notesSlide" Target="../notesSlides/notesSlide8.xml"/><Relationship Id="rId16" Type="http://schemas.openxmlformats.org/officeDocument/2006/relationships/customXml" Target="../ink/ink259.xml"/><Relationship Id="rId29" Type="http://schemas.openxmlformats.org/officeDocument/2006/relationships/image" Target="../media/image29.png"/><Relationship Id="rId11" Type="http://schemas.openxmlformats.org/officeDocument/2006/relationships/image" Target="../media/image3038.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33.png"/><Relationship Id="rId40" Type="http://schemas.openxmlformats.org/officeDocument/2006/relationships/customXml" Target="../ink/ink271.xml"/><Relationship Id="rId45" Type="http://schemas.openxmlformats.org/officeDocument/2006/relationships/image" Target="../media/image37.png"/><Relationship Id="rId53" Type="http://schemas.openxmlformats.org/officeDocument/2006/relationships/image" Target="../media/image41.png"/><Relationship Id="rId58" Type="http://schemas.openxmlformats.org/officeDocument/2006/relationships/customXml" Target="../ink/ink280.xml"/><Relationship Id="rId5" Type="http://schemas.openxmlformats.org/officeDocument/2006/relationships/image" Target="../media/image3035.png"/><Relationship Id="rId19" Type="http://schemas.openxmlformats.org/officeDocument/2006/relationships/image" Target="../media/image3042.png"/><Relationship Id="rId4" Type="http://schemas.openxmlformats.org/officeDocument/2006/relationships/customXml" Target="../ink/ink253.xml"/><Relationship Id="rId9" Type="http://schemas.openxmlformats.org/officeDocument/2006/relationships/image" Target="../media/image3037.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8.png"/><Relationship Id="rId30" Type="http://schemas.openxmlformats.org/officeDocument/2006/relationships/customXml" Target="../ink/ink266.xml"/><Relationship Id="rId35" Type="http://schemas.openxmlformats.org/officeDocument/2006/relationships/image" Target="../media/image32.png"/><Relationship Id="rId43" Type="http://schemas.openxmlformats.org/officeDocument/2006/relationships/image" Target="../media/image36.png"/><Relationship Id="rId48" Type="http://schemas.openxmlformats.org/officeDocument/2006/relationships/customXml" Target="../ink/ink275.xml"/><Relationship Id="rId56" Type="http://schemas.openxmlformats.org/officeDocument/2006/relationships/customXml" Target="../ink/ink279.xml"/><Relationship Id="rId8" Type="http://schemas.openxmlformats.org/officeDocument/2006/relationships/customXml" Target="../ink/ink255.xml"/><Relationship Id="rId51" Type="http://schemas.openxmlformats.org/officeDocument/2006/relationships/image" Target="../media/image40.png"/><Relationship Id="rId3" Type="http://schemas.openxmlformats.org/officeDocument/2006/relationships/image" Target="NULL"/><Relationship Id="rId12" Type="http://schemas.openxmlformats.org/officeDocument/2006/relationships/customXml" Target="../ink/ink257.xml"/><Relationship Id="rId17" Type="http://schemas.openxmlformats.org/officeDocument/2006/relationships/image" Target="../media/image3041.png"/><Relationship Id="rId25" Type="http://schemas.openxmlformats.org/officeDocument/2006/relationships/image" Target="../media/image27.png"/><Relationship Id="rId33" Type="http://schemas.openxmlformats.org/officeDocument/2006/relationships/image" Target="../media/image31.png"/><Relationship Id="rId38" Type="http://schemas.openxmlformats.org/officeDocument/2006/relationships/customXml" Target="../ink/ink270.xml"/><Relationship Id="rId46" Type="http://schemas.openxmlformats.org/officeDocument/2006/relationships/customXml" Target="../ink/ink274.xml"/><Relationship Id="rId59" Type="http://schemas.openxmlformats.org/officeDocument/2006/relationships/image" Target="../media/image44.png"/><Relationship Id="rId20" Type="http://schemas.openxmlformats.org/officeDocument/2006/relationships/customXml" Target="../ink/ink261.xml"/><Relationship Id="rId41" Type="http://schemas.openxmlformats.org/officeDocument/2006/relationships/image" Target="../media/image35.png"/><Relationship Id="rId54" Type="http://schemas.openxmlformats.org/officeDocument/2006/relationships/customXml" Target="../ink/ink278.xml"/><Relationship Id="rId1" Type="http://schemas.openxmlformats.org/officeDocument/2006/relationships/slideLayout" Target="../slideLayouts/slideLayout7.xml"/><Relationship Id="rId6" Type="http://schemas.openxmlformats.org/officeDocument/2006/relationships/customXml" Target="../ink/ink254.xml"/><Relationship Id="rId15" Type="http://schemas.openxmlformats.org/officeDocument/2006/relationships/image" Target="../media/image3040.png"/><Relationship Id="rId23" Type="http://schemas.openxmlformats.org/officeDocument/2006/relationships/image" Target="../media/image26.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39.png"/><Relationship Id="rId57" Type="http://schemas.openxmlformats.org/officeDocument/2006/relationships/image" Target="../media/image43.png"/><Relationship Id="rId10" Type="http://schemas.openxmlformats.org/officeDocument/2006/relationships/customXml" Target="../ink/ink256.xml"/><Relationship Id="rId31" Type="http://schemas.openxmlformats.org/officeDocument/2006/relationships/image" Target="../media/image30.png"/><Relationship Id="rId44" Type="http://schemas.openxmlformats.org/officeDocument/2006/relationships/customXml" Target="../ink/ink273.xml"/><Relationship Id="rId52" Type="http://schemas.openxmlformats.org/officeDocument/2006/relationships/customXml" Target="../ink/ink277.xml"/></Relationships>
</file>

<file path=ppt/slides/_rels/slide9.xml.rels><?xml version="1.0" encoding="UTF-8" standalone="yes"?>
<Relationships xmlns="http://schemas.openxmlformats.org/package/2006/relationships"><Relationship Id="rId117" Type="http://schemas.openxmlformats.org/officeDocument/2006/relationships/customXml" Target="../ink/ink338.xml"/><Relationship Id="rId299" Type="http://schemas.openxmlformats.org/officeDocument/2006/relationships/customXml" Target="../ink/ink429.xml"/><Relationship Id="rId21" Type="http://schemas.openxmlformats.org/officeDocument/2006/relationships/customXml" Target="../ink/ink290.xml"/><Relationship Id="rId63" Type="http://schemas.openxmlformats.org/officeDocument/2006/relationships/customXml" Target="../ink/ink311.xml"/><Relationship Id="rId159" Type="http://schemas.openxmlformats.org/officeDocument/2006/relationships/customXml" Target="../ink/ink359.xml"/><Relationship Id="rId170" Type="http://schemas.openxmlformats.org/officeDocument/2006/relationships/image" Target="../media/image3127.png"/><Relationship Id="rId226" Type="http://schemas.openxmlformats.org/officeDocument/2006/relationships/image" Target="../media/image3155.png"/><Relationship Id="rId268" Type="http://schemas.openxmlformats.org/officeDocument/2006/relationships/image" Target="../media/image3176.png"/><Relationship Id="rId32" Type="http://schemas.openxmlformats.org/officeDocument/2006/relationships/image" Target="../media/image3058.png"/><Relationship Id="rId74" Type="http://schemas.openxmlformats.org/officeDocument/2006/relationships/image" Target="../media/image3079.png"/><Relationship Id="rId128" Type="http://schemas.openxmlformats.org/officeDocument/2006/relationships/image" Target="../media/image3106.png"/><Relationship Id="rId5" Type="http://schemas.openxmlformats.org/officeDocument/2006/relationships/customXml" Target="../ink/ink282.xml"/><Relationship Id="rId181" Type="http://schemas.openxmlformats.org/officeDocument/2006/relationships/customXml" Target="../ink/ink370.xml"/><Relationship Id="rId237" Type="http://schemas.openxmlformats.org/officeDocument/2006/relationships/customXml" Target="../ink/ink398.xml"/><Relationship Id="rId279" Type="http://schemas.openxmlformats.org/officeDocument/2006/relationships/customXml" Target="../ink/ink419.xml"/><Relationship Id="rId43" Type="http://schemas.openxmlformats.org/officeDocument/2006/relationships/customXml" Target="../ink/ink301.xml"/><Relationship Id="rId139" Type="http://schemas.openxmlformats.org/officeDocument/2006/relationships/customXml" Target="../ink/ink349.xml"/><Relationship Id="rId290" Type="http://schemas.openxmlformats.org/officeDocument/2006/relationships/image" Target="../media/image3187.png"/><Relationship Id="rId304" Type="http://schemas.openxmlformats.org/officeDocument/2006/relationships/image" Target="../media/image51.png"/><Relationship Id="rId85" Type="http://schemas.openxmlformats.org/officeDocument/2006/relationships/customXml" Target="../ink/ink322.xml"/><Relationship Id="rId150" Type="http://schemas.openxmlformats.org/officeDocument/2006/relationships/image" Target="../media/image3117.png"/><Relationship Id="rId192" Type="http://schemas.openxmlformats.org/officeDocument/2006/relationships/image" Target="../media/image3138.png"/><Relationship Id="rId206" Type="http://schemas.openxmlformats.org/officeDocument/2006/relationships/image" Target="../media/image3145.png"/><Relationship Id="rId248" Type="http://schemas.openxmlformats.org/officeDocument/2006/relationships/image" Target="../media/image3166.png"/><Relationship Id="rId12" Type="http://schemas.openxmlformats.org/officeDocument/2006/relationships/image" Target="../media/image3048.png"/><Relationship Id="rId108" Type="http://schemas.openxmlformats.org/officeDocument/2006/relationships/image" Target="../media/image3096.png"/><Relationship Id="rId54" Type="http://schemas.openxmlformats.org/officeDocument/2006/relationships/image" Target="../media/image3069.png"/><Relationship Id="rId96" Type="http://schemas.openxmlformats.org/officeDocument/2006/relationships/image" Target="../media/image3090.png"/><Relationship Id="rId161" Type="http://schemas.openxmlformats.org/officeDocument/2006/relationships/customXml" Target="../ink/ink360.xml"/><Relationship Id="rId217" Type="http://schemas.openxmlformats.org/officeDocument/2006/relationships/customXml" Target="../ink/ink388.xml"/><Relationship Id="rId6" Type="http://schemas.openxmlformats.org/officeDocument/2006/relationships/image" Target="../media/image3045.png"/><Relationship Id="rId238" Type="http://schemas.openxmlformats.org/officeDocument/2006/relationships/image" Target="../media/image3161.png"/><Relationship Id="rId259" Type="http://schemas.openxmlformats.org/officeDocument/2006/relationships/customXml" Target="../ink/ink409.xml"/><Relationship Id="rId23" Type="http://schemas.openxmlformats.org/officeDocument/2006/relationships/customXml" Target="../ink/ink291.xml"/><Relationship Id="rId119" Type="http://schemas.openxmlformats.org/officeDocument/2006/relationships/customXml" Target="../ink/ink339.xml"/><Relationship Id="rId270" Type="http://schemas.openxmlformats.org/officeDocument/2006/relationships/image" Target="../media/image3177.png"/><Relationship Id="rId291" Type="http://schemas.openxmlformats.org/officeDocument/2006/relationships/customXml" Target="../ink/ink425.xml"/><Relationship Id="rId44" Type="http://schemas.openxmlformats.org/officeDocument/2006/relationships/image" Target="../media/image3064.png"/><Relationship Id="rId65" Type="http://schemas.openxmlformats.org/officeDocument/2006/relationships/customXml" Target="../ink/ink312.xml"/><Relationship Id="rId86" Type="http://schemas.openxmlformats.org/officeDocument/2006/relationships/image" Target="../media/image3085.png"/><Relationship Id="rId130" Type="http://schemas.openxmlformats.org/officeDocument/2006/relationships/image" Target="../media/image3107.png"/><Relationship Id="rId151" Type="http://schemas.openxmlformats.org/officeDocument/2006/relationships/customXml" Target="../ink/ink355.xml"/><Relationship Id="rId172" Type="http://schemas.openxmlformats.org/officeDocument/2006/relationships/image" Target="../media/image3128.png"/><Relationship Id="rId193" Type="http://schemas.openxmlformats.org/officeDocument/2006/relationships/customXml" Target="../ink/ink376.xml"/><Relationship Id="rId207" Type="http://schemas.openxmlformats.org/officeDocument/2006/relationships/customXml" Target="../ink/ink383.xml"/><Relationship Id="rId228" Type="http://schemas.openxmlformats.org/officeDocument/2006/relationships/image" Target="../media/image3156.png"/><Relationship Id="rId249" Type="http://schemas.openxmlformats.org/officeDocument/2006/relationships/customXml" Target="../ink/ink404.xml"/><Relationship Id="rId13" Type="http://schemas.openxmlformats.org/officeDocument/2006/relationships/customXml" Target="../ink/ink286.xml"/><Relationship Id="rId109" Type="http://schemas.openxmlformats.org/officeDocument/2006/relationships/customXml" Target="../ink/ink334.xml"/><Relationship Id="rId260" Type="http://schemas.openxmlformats.org/officeDocument/2006/relationships/image" Target="../media/image3172.png"/><Relationship Id="rId281" Type="http://schemas.openxmlformats.org/officeDocument/2006/relationships/customXml" Target="../ink/ink420.xml"/><Relationship Id="rId34" Type="http://schemas.openxmlformats.org/officeDocument/2006/relationships/image" Target="../media/image3059.png"/><Relationship Id="rId55" Type="http://schemas.openxmlformats.org/officeDocument/2006/relationships/customXml" Target="../ink/ink307.xml"/><Relationship Id="rId76" Type="http://schemas.openxmlformats.org/officeDocument/2006/relationships/image" Target="../media/image3080.png"/><Relationship Id="rId97" Type="http://schemas.openxmlformats.org/officeDocument/2006/relationships/customXml" Target="../ink/ink328.xml"/><Relationship Id="rId120" Type="http://schemas.openxmlformats.org/officeDocument/2006/relationships/image" Target="../media/image3102.png"/><Relationship Id="rId141" Type="http://schemas.openxmlformats.org/officeDocument/2006/relationships/customXml" Target="../ink/ink350.xml"/><Relationship Id="rId7" Type="http://schemas.openxmlformats.org/officeDocument/2006/relationships/customXml" Target="../ink/ink283.xml"/><Relationship Id="rId162" Type="http://schemas.openxmlformats.org/officeDocument/2006/relationships/image" Target="../media/image3123.png"/><Relationship Id="rId183" Type="http://schemas.openxmlformats.org/officeDocument/2006/relationships/customXml" Target="../ink/ink371.xml"/><Relationship Id="rId218" Type="http://schemas.openxmlformats.org/officeDocument/2006/relationships/image" Target="../media/image3151.png"/><Relationship Id="rId239" Type="http://schemas.openxmlformats.org/officeDocument/2006/relationships/customXml" Target="../ink/ink399.xml"/><Relationship Id="rId250" Type="http://schemas.openxmlformats.org/officeDocument/2006/relationships/image" Target="../media/image3167.png"/><Relationship Id="rId271" Type="http://schemas.openxmlformats.org/officeDocument/2006/relationships/customXml" Target="../ink/ink415.xml"/><Relationship Id="rId292" Type="http://schemas.openxmlformats.org/officeDocument/2006/relationships/image" Target="../media/image45.png"/><Relationship Id="rId24" Type="http://schemas.openxmlformats.org/officeDocument/2006/relationships/image" Target="../media/image3054.png"/><Relationship Id="rId45" Type="http://schemas.openxmlformats.org/officeDocument/2006/relationships/customXml" Target="../ink/ink302.xml"/><Relationship Id="rId66" Type="http://schemas.openxmlformats.org/officeDocument/2006/relationships/image" Target="../media/image3075.png"/><Relationship Id="rId87" Type="http://schemas.openxmlformats.org/officeDocument/2006/relationships/customXml" Target="../ink/ink323.xml"/><Relationship Id="rId110" Type="http://schemas.openxmlformats.org/officeDocument/2006/relationships/image" Target="../media/image3097.png"/><Relationship Id="rId131" Type="http://schemas.openxmlformats.org/officeDocument/2006/relationships/customXml" Target="../ink/ink345.xml"/><Relationship Id="rId152" Type="http://schemas.openxmlformats.org/officeDocument/2006/relationships/image" Target="../media/image3118.png"/><Relationship Id="rId173" Type="http://schemas.openxmlformats.org/officeDocument/2006/relationships/customXml" Target="../ink/ink366.xml"/><Relationship Id="rId194" Type="http://schemas.openxmlformats.org/officeDocument/2006/relationships/image" Target="../media/image3139.png"/><Relationship Id="rId208" Type="http://schemas.openxmlformats.org/officeDocument/2006/relationships/image" Target="../media/image3146.png"/><Relationship Id="rId229" Type="http://schemas.openxmlformats.org/officeDocument/2006/relationships/customXml" Target="../ink/ink394.xml"/><Relationship Id="rId240" Type="http://schemas.openxmlformats.org/officeDocument/2006/relationships/image" Target="../media/image3162.png"/><Relationship Id="rId261" Type="http://schemas.openxmlformats.org/officeDocument/2006/relationships/customXml" Target="../ink/ink410.xml"/><Relationship Id="rId14" Type="http://schemas.openxmlformats.org/officeDocument/2006/relationships/image" Target="../media/image3049.png"/><Relationship Id="rId35" Type="http://schemas.openxmlformats.org/officeDocument/2006/relationships/customXml" Target="../ink/ink297.xml"/><Relationship Id="rId56" Type="http://schemas.openxmlformats.org/officeDocument/2006/relationships/image" Target="../media/image3070.png"/><Relationship Id="rId77" Type="http://schemas.openxmlformats.org/officeDocument/2006/relationships/customXml" Target="../ink/ink318.xml"/><Relationship Id="rId100" Type="http://schemas.openxmlformats.org/officeDocument/2006/relationships/image" Target="../media/image3092.png"/><Relationship Id="rId282" Type="http://schemas.openxmlformats.org/officeDocument/2006/relationships/image" Target="../media/image3183.png"/><Relationship Id="rId8" Type="http://schemas.openxmlformats.org/officeDocument/2006/relationships/image" Target="../media/image3046.png"/><Relationship Id="rId98" Type="http://schemas.openxmlformats.org/officeDocument/2006/relationships/image" Target="../media/image3091.png"/><Relationship Id="rId121" Type="http://schemas.openxmlformats.org/officeDocument/2006/relationships/customXml" Target="../ink/ink340.xml"/><Relationship Id="rId142" Type="http://schemas.openxmlformats.org/officeDocument/2006/relationships/image" Target="../media/image3113.png"/><Relationship Id="rId163" Type="http://schemas.openxmlformats.org/officeDocument/2006/relationships/customXml" Target="../ink/ink361.xml"/><Relationship Id="rId184" Type="http://schemas.openxmlformats.org/officeDocument/2006/relationships/image" Target="../media/image3134.png"/><Relationship Id="rId219" Type="http://schemas.openxmlformats.org/officeDocument/2006/relationships/customXml" Target="../ink/ink389.xml"/><Relationship Id="rId230" Type="http://schemas.openxmlformats.org/officeDocument/2006/relationships/image" Target="../media/image3157.png"/><Relationship Id="rId251" Type="http://schemas.openxmlformats.org/officeDocument/2006/relationships/customXml" Target="../ink/ink405.xml"/><Relationship Id="rId25" Type="http://schemas.openxmlformats.org/officeDocument/2006/relationships/customXml" Target="../ink/ink292.xml"/><Relationship Id="rId46" Type="http://schemas.openxmlformats.org/officeDocument/2006/relationships/image" Target="../media/image3065.png"/><Relationship Id="rId67" Type="http://schemas.openxmlformats.org/officeDocument/2006/relationships/customXml" Target="../ink/ink313.xml"/><Relationship Id="rId272" Type="http://schemas.openxmlformats.org/officeDocument/2006/relationships/image" Target="../media/image3178.png"/><Relationship Id="rId293" Type="http://schemas.openxmlformats.org/officeDocument/2006/relationships/customXml" Target="../ink/ink426.xml"/><Relationship Id="rId88" Type="http://schemas.openxmlformats.org/officeDocument/2006/relationships/image" Target="../media/image3086.png"/><Relationship Id="rId111" Type="http://schemas.openxmlformats.org/officeDocument/2006/relationships/customXml" Target="../ink/ink335.xml"/><Relationship Id="rId132" Type="http://schemas.openxmlformats.org/officeDocument/2006/relationships/image" Target="../media/image3108.png"/><Relationship Id="rId153" Type="http://schemas.openxmlformats.org/officeDocument/2006/relationships/customXml" Target="../ink/ink356.xml"/><Relationship Id="rId174" Type="http://schemas.openxmlformats.org/officeDocument/2006/relationships/image" Target="../media/image3129.png"/><Relationship Id="rId195" Type="http://schemas.openxmlformats.org/officeDocument/2006/relationships/customXml" Target="../ink/ink377.xml"/><Relationship Id="rId209" Type="http://schemas.openxmlformats.org/officeDocument/2006/relationships/customXml" Target="../ink/ink384.xml"/><Relationship Id="rId220" Type="http://schemas.openxmlformats.org/officeDocument/2006/relationships/image" Target="../media/image3152.png"/><Relationship Id="rId241" Type="http://schemas.openxmlformats.org/officeDocument/2006/relationships/customXml" Target="../ink/ink400.xml"/><Relationship Id="rId15" Type="http://schemas.openxmlformats.org/officeDocument/2006/relationships/customXml" Target="../ink/ink287.xml"/><Relationship Id="rId36" Type="http://schemas.openxmlformats.org/officeDocument/2006/relationships/image" Target="../media/image3060.png"/><Relationship Id="rId57" Type="http://schemas.openxmlformats.org/officeDocument/2006/relationships/customXml" Target="../ink/ink308.xml"/><Relationship Id="rId262" Type="http://schemas.openxmlformats.org/officeDocument/2006/relationships/image" Target="../media/image3173.png"/><Relationship Id="rId283" Type="http://schemas.openxmlformats.org/officeDocument/2006/relationships/customXml" Target="../ink/ink421.xml"/><Relationship Id="rId78" Type="http://schemas.openxmlformats.org/officeDocument/2006/relationships/image" Target="../media/image3081.png"/><Relationship Id="rId99" Type="http://schemas.openxmlformats.org/officeDocument/2006/relationships/customXml" Target="../ink/ink329.xml"/><Relationship Id="rId101" Type="http://schemas.openxmlformats.org/officeDocument/2006/relationships/customXml" Target="../ink/ink330.xml"/><Relationship Id="rId122" Type="http://schemas.openxmlformats.org/officeDocument/2006/relationships/image" Target="../media/image3103.png"/><Relationship Id="rId143" Type="http://schemas.openxmlformats.org/officeDocument/2006/relationships/customXml" Target="../ink/ink351.xml"/><Relationship Id="rId164" Type="http://schemas.openxmlformats.org/officeDocument/2006/relationships/image" Target="../media/image3124.png"/><Relationship Id="rId185" Type="http://schemas.openxmlformats.org/officeDocument/2006/relationships/customXml" Target="../ink/ink372.xml"/><Relationship Id="rId9" Type="http://schemas.openxmlformats.org/officeDocument/2006/relationships/customXml" Target="../ink/ink284.xml"/><Relationship Id="rId210" Type="http://schemas.openxmlformats.org/officeDocument/2006/relationships/image" Target="../media/image3147.png"/><Relationship Id="rId26" Type="http://schemas.openxmlformats.org/officeDocument/2006/relationships/image" Target="../media/image3055.png"/><Relationship Id="rId231" Type="http://schemas.openxmlformats.org/officeDocument/2006/relationships/customXml" Target="../ink/ink395.xml"/><Relationship Id="rId252" Type="http://schemas.openxmlformats.org/officeDocument/2006/relationships/image" Target="../media/image3168.png"/><Relationship Id="rId273" Type="http://schemas.openxmlformats.org/officeDocument/2006/relationships/customXml" Target="../ink/ink416.xml"/><Relationship Id="rId294" Type="http://schemas.openxmlformats.org/officeDocument/2006/relationships/image" Target="../media/image46.png"/><Relationship Id="rId47" Type="http://schemas.openxmlformats.org/officeDocument/2006/relationships/customXml" Target="../ink/ink303.xml"/><Relationship Id="rId68" Type="http://schemas.openxmlformats.org/officeDocument/2006/relationships/image" Target="../media/image3076.png"/><Relationship Id="rId89" Type="http://schemas.openxmlformats.org/officeDocument/2006/relationships/customXml" Target="../ink/ink324.xml"/><Relationship Id="rId112" Type="http://schemas.openxmlformats.org/officeDocument/2006/relationships/image" Target="../media/image3098.png"/><Relationship Id="rId133" Type="http://schemas.openxmlformats.org/officeDocument/2006/relationships/customXml" Target="../ink/ink346.xml"/><Relationship Id="rId154" Type="http://schemas.openxmlformats.org/officeDocument/2006/relationships/image" Target="../media/image3119.png"/><Relationship Id="rId175" Type="http://schemas.openxmlformats.org/officeDocument/2006/relationships/customXml" Target="../ink/ink367.xml"/><Relationship Id="rId196" Type="http://schemas.openxmlformats.org/officeDocument/2006/relationships/image" Target="../media/image3140.png"/><Relationship Id="rId200" Type="http://schemas.openxmlformats.org/officeDocument/2006/relationships/image" Target="../media/image3142.png"/><Relationship Id="rId16" Type="http://schemas.openxmlformats.org/officeDocument/2006/relationships/image" Target="../media/image3050.png"/><Relationship Id="rId221" Type="http://schemas.openxmlformats.org/officeDocument/2006/relationships/customXml" Target="../ink/ink390.xml"/><Relationship Id="rId242" Type="http://schemas.openxmlformats.org/officeDocument/2006/relationships/image" Target="../media/image3163.png"/><Relationship Id="rId263" Type="http://schemas.openxmlformats.org/officeDocument/2006/relationships/customXml" Target="../ink/ink411.xml"/><Relationship Id="rId284" Type="http://schemas.openxmlformats.org/officeDocument/2006/relationships/image" Target="../media/image3184.png"/><Relationship Id="rId37" Type="http://schemas.openxmlformats.org/officeDocument/2006/relationships/customXml" Target="../ink/ink298.xml"/><Relationship Id="rId58" Type="http://schemas.openxmlformats.org/officeDocument/2006/relationships/image" Target="../media/image3071.png"/><Relationship Id="rId79" Type="http://schemas.openxmlformats.org/officeDocument/2006/relationships/customXml" Target="../ink/ink319.xml"/><Relationship Id="rId102" Type="http://schemas.openxmlformats.org/officeDocument/2006/relationships/image" Target="../media/image3093.png"/><Relationship Id="rId123" Type="http://schemas.openxmlformats.org/officeDocument/2006/relationships/customXml" Target="../ink/ink341.xml"/><Relationship Id="rId144" Type="http://schemas.openxmlformats.org/officeDocument/2006/relationships/image" Target="../media/image3114.png"/><Relationship Id="rId90" Type="http://schemas.openxmlformats.org/officeDocument/2006/relationships/image" Target="../media/image3087.png"/><Relationship Id="rId165" Type="http://schemas.openxmlformats.org/officeDocument/2006/relationships/customXml" Target="../ink/ink362.xml"/><Relationship Id="rId186" Type="http://schemas.openxmlformats.org/officeDocument/2006/relationships/image" Target="../media/image3135.png"/><Relationship Id="rId211" Type="http://schemas.openxmlformats.org/officeDocument/2006/relationships/customXml" Target="../ink/ink385.xml"/><Relationship Id="rId232" Type="http://schemas.openxmlformats.org/officeDocument/2006/relationships/image" Target="../media/image3158.png"/><Relationship Id="rId253" Type="http://schemas.openxmlformats.org/officeDocument/2006/relationships/customXml" Target="../ink/ink406.xml"/><Relationship Id="rId274" Type="http://schemas.openxmlformats.org/officeDocument/2006/relationships/image" Target="../media/image3179.png"/><Relationship Id="rId295" Type="http://schemas.openxmlformats.org/officeDocument/2006/relationships/customXml" Target="../ink/ink427.xml"/><Relationship Id="rId27" Type="http://schemas.openxmlformats.org/officeDocument/2006/relationships/customXml" Target="../ink/ink293.xml"/><Relationship Id="rId48" Type="http://schemas.openxmlformats.org/officeDocument/2006/relationships/image" Target="../media/image3066.png"/><Relationship Id="rId69" Type="http://schemas.openxmlformats.org/officeDocument/2006/relationships/customXml" Target="../ink/ink314.xml"/><Relationship Id="rId113" Type="http://schemas.openxmlformats.org/officeDocument/2006/relationships/customXml" Target="../ink/ink336.xml"/><Relationship Id="rId134" Type="http://schemas.openxmlformats.org/officeDocument/2006/relationships/image" Target="../media/image3109.png"/><Relationship Id="rId80" Type="http://schemas.openxmlformats.org/officeDocument/2006/relationships/image" Target="../media/image3082.png"/><Relationship Id="rId155" Type="http://schemas.openxmlformats.org/officeDocument/2006/relationships/customXml" Target="../ink/ink357.xml"/><Relationship Id="rId176" Type="http://schemas.openxmlformats.org/officeDocument/2006/relationships/image" Target="../media/image3130.png"/><Relationship Id="rId197" Type="http://schemas.openxmlformats.org/officeDocument/2006/relationships/customXml" Target="../ink/ink378.xml"/><Relationship Id="rId201" Type="http://schemas.openxmlformats.org/officeDocument/2006/relationships/customXml" Target="../ink/ink380.xml"/><Relationship Id="rId222" Type="http://schemas.openxmlformats.org/officeDocument/2006/relationships/image" Target="../media/image3153.png"/><Relationship Id="rId243" Type="http://schemas.openxmlformats.org/officeDocument/2006/relationships/customXml" Target="../ink/ink401.xml"/><Relationship Id="rId264" Type="http://schemas.openxmlformats.org/officeDocument/2006/relationships/image" Target="../media/image3174.png"/><Relationship Id="rId285" Type="http://schemas.openxmlformats.org/officeDocument/2006/relationships/customXml" Target="../ink/ink422.xml"/><Relationship Id="rId17" Type="http://schemas.openxmlformats.org/officeDocument/2006/relationships/customXml" Target="../ink/ink288.xml"/><Relationship Id="rId38" Type="http://schemas.openxmlformats.org/officeDocument/2006/relationships/image" Target="../media/image3061.png"/><Relationship Id="rId59" Type="http://schemas.openxmlformats.org/officeDocument/2006/relationships/customXml" Target="../ink/ink309.xml"/><Relationship Id="rId103" Type="http://schemas.openxmlformats.org/officeDocument/2006/relationships/customXml" Target="../ink/ink331.xml"/><Relationship Id="rId124" Type="http://schemas.openxmlformats.org/officeDocument/2006/relationships/image" Target="../media/image3104.png"/><Relationship Id="rId70" Type="http://schemas.openxmlformats.org/officeDocument/2006/relationships/image" Target="../media/image3077.png"/><Relationship Id="rId91" Type="http://schemas.openxmlformats.org/officeDocument/2006/relationships/customXml" Target="../ink/ink325.xml"/><Relationship Id="rId145" Type="http://schemas.openxmlformats.org/officeDocument/2006/relationships/customXml" Target="../ink/ink352.xml"/><Relationship Id="rId166" Type="http://schemas.openxmlformats.org/officeDocument/2006/relationships/image" Target="../media/image3125.png"/><Relationship Id="rId187" Type="http://schemas.openxmlformats.org/officeDocument/2006/relationships/customXml" Target="../ink/ink373.xml"/><Relationship Id="rId1" Type="http://schemas.openxmlformats.org/officeDocument/2006/relationships/slideLayout" Target="../slideLayouts/slideLayout7.xml"/><Relationship Id="rId212" Type="http://schemas.openxmlformats.org/officeDocument/2006/relationships/image" Target="../media/image3148.png"/><Relationship Id="rId233" Type="http://schemas.openxmlformats.org/officeDocument/2006/relationships/customXml" Target="../ink/ink396.xml"/><Relationship Id="rId254" Type="http://schemas.openxmlformats.org/officeDocument/2006/relationships/image" Target="../media/image3169.png"/><Relationship Id="rId28" Type="http://schemas.openxmlformats.org/officeDocument/2006/relationships/image" Target="../media/image3056.png"/><Relationship Id="rId49" Type="http://schemas.openxmlformats.org/officeDocument/2006/relationships/customXml" Target="../ink/ink304.xml"/><Relationship Id="rId114" Type="http://schemas.openxmlformats.org/officeDocument/2006/relationships/image" Target="../media/image3099.png"/><Relationship Id="rId275" Type="http://schemas.openxmlformats.org/officeDocument/2006/relationships/customXml" Target="../ink/ink417.xml"/><Relationship Id="rId296" Type="http://schemas.openxmlformats.org/officeDocument/2006/relationships/image" Target="../media/image47.png"/><Relationship Id="rId300" Type="http://schemas.openxmlformats.org/officeDocument/2006/relationships/image" Target="../media/image49.png"/><Relationship Id="rId60" Type="http://schemas.openxmlformats.org/officeDocument/2006/relationships/image" Target="../media/image3072.png"/><Relationship Id="rId81" Type="http://schemas.openxmlformats.org/officeDocument/2006/relationships/customXml" Target="../ink/ink320.xml"/><Relationship Id="rId135" Type="http://schemas.openxmlformats.org/officeDocument/2006/relationships/customXml" Target="../ink/ink347.xml"/><Relationship Id="rId156" Type="http://schemas.openxmlformats.org/officeDocument/2006/relationships/image" Target="../media/image3120.png"/><Relationship Id="rId177" Type="http://schemas.openxmlformats.org/officeDocument/2006/relationships/customXml" Target="../ink/ink368.xml"/><Relationship Id="rId198" Type="http://schemas.openxmlformats.org/officeDocument/2006/relationships/image" Target="../media/image3141.png"/><Relationship Id="rId202" Type="http://schemas.openxmlformats.org/officeDocument/2006/relationships/image" Target="../media/image3143.png"/><Relationship Id="rId223" Type="http://schemas.openxmlformats.org/officeDocument/2006/relationships/customXml" Target="../ink/ink391.xml"/><Relationship Id="rId244" Type="http://schemas.openxmlformats.org/officeDocument/2006/relationships/image" Target="../media/image3164.png"/><Relationship Id="rId18" Type="http://schemas.openxmlformats.org/officeDocument/2006/relationships/image" Target="../media/image3051.png"/><Relationship Id="rId39" Type="http://schemas.openxmlformats.org/officeDocument/2006/relationships/customXml" Target="../ink/ink299.xml"/><Relationship Id="rId265" Type="http://schemas.openxmlformats.org/officeDocument/2006/relationships/customXml" Target="../ink/ink412.xml"/><Relationship Id="rId286" Type="http://schemas.openxmlformats.org/officeDocument/2006/relationships/image" Target="../media/image3185.png"/><Relationship Id="rId50" Type="http://schemas.openxmlformats.org/officeDocument/2006/relationships/image" Target="../media/image3067.png"/><Relationship Id="rId104" Type="http://schemas.openxmlformats.org/officeDocument/2006/relationships/image" Target="../media/image3094.png"/><Relationship Id="rId125" Type="http://schemas.openxmlformats.org/officeDocument/2006/relationships/customXml" Target="../ink/ink342.xml"/><Relationship Id="rId146" Type="http://schemas.openxmlformats.org/officeDocument/2006/relationships/image" Target="../media/image3115.png"/><Relationship Id="rId167" Type="http://schemas.openxmlformats.org/officeDocument/2006/relationships/customXml" Target="../ink/ink363.xml"/><Relationship Id="rId188" Type="http://schemas.openxmlformats.org/officeDocument/2006/relationships/image" Target="../media/image3136.png"/><Relationship Id="rId71" Type="http://schemas.openxmlformats.org/officeDocument/2006/relationships/customXml" Target="../ink/ink315.xml"/><Relationship Id="rId92" Type="http://schemas.openxmlformats.org/officeDocument/2006/relationships/image" Target="../media/image3088.png"/><Relationship Id="rId213" Type="http://schemas.openxmlformats.org/officeDocument/2006/relationships/customXml" Target="../ink/ink386.xml"/><Relationship Id="rId234" Type="http://schemas.openxmlformats.org/officeDocument/2006/relationships/image" Target="../media/image3159.png"/><Relationship Id="rId2" Type="http://schemas.openxmlformats.org/officeDocument/2006/relationships/notesSlide" Target="../notesSlides/notesSlide9.xml"/><Relationship Id="rId29" Type="http://schemas.openxmlformats.org/officeDocument/2006/relationships/customXml" Target="../ink/ink294.xml"/><Relationship Id="rId255" Type="http://schemas.openxmlformats.org/officeDocument/2006/relationships/customXml" Target="../ink/ink407.xml"/><Relationship Id="rId276" Type="http://schemas.openxmlformats.org/officeDocument/2006/relationships/image" Target="../media/image3180.png"/><Relationship Id="rId297" Type="http://schemas.openxmlformats.org/officeDocument/2006/relationships/customXml" Target="../ink/ink428.xml"/><Relationship Id="rId40" Type="http://schemas.openxmlformats.org/officeDocument/2006/relationships/image" Target="../media/image3062.png"/><Relationship Id="rId115" Type="http://schemas.openxmlformats.org/officeDocument/2006/relationships/customXml" Target="../ink/ink337.xml"/><Relationship Id="rId136" Type="http://schemas.openxmlformats.org/officeDocument/2006/relationships/image" Target="../media/image3110.png"/><Relationship Id="rId157" Type="http://schemas.openxmlformats.org/officeDocument/2006/relationships/customXml" Target="../ink/ink358.xml"/><Relationship Id="rId178" Type="http://schemas.openxmlformats.org/officeDocument/2006/relationships/image" Target="../media/image3131.png"/><Relationship Id="rId301" Type="http://schemas.openxmlformats.org/officeDocument/2006/relationships/customXml" Target="../ink/ink430.xml"/><Relationship Id="rId61" Type="http://schemas.openxmlformats.org/officeDocument/2006/relationships/customXml" Target="../ink/ink310.xml"/><Relationship Id="rId82" Type="http://schemas.openxmlformats.org/officeDocument/2006/relationships/image" Target="../media/image3083.png"/><Relationship Id="rId199" Type="http://schemas.openxmlformats.org/officeDocument/2006/relationships/customXml" Target="../ink/ink379.xml"/><Relationship Id="rId203" Type="http://schemas.openxmlformats.org/officeDocument/2006/relationships/customXml" Target="../ink/ink381.xml"/><Relationship Id="rId19" Type="http://schemas.openxmlformats.org/officeDocument/2006/relationships/customXml" Target="../ink/ink289.xml"/><Relationship Id="rId224" Type="http://schemas.openxmlformats.org/officeDocument/2006/relationships/image" Target="../media/image3154.png"/><Relationship Id="rId245" Type="http://schemas.openxmlformats.org/officeDocument/2006/relationships/customXml" Target="../ink/ink402.xml"/><Relationship Id="rId266" Type="http://schemas.openxmlformats.org/officeDocument/2006/relationships/image" Target="../media/image3175.png"/><Relationship Id="rId287" Type="http://schemas.openxmlformats.org/officeDocument/2006/relationships/customXml" Target="../ink/ink423.xml"/><Relationship Id="rId30" Type="http://schemas.openxmlformats.org/officeDocument/2006/relationships/image" Target="../media/image3057.png"/><Relationship Id="rId105" Type="http://schemas.openxmlformats.org/officeDocument/2006/relationships/customXml" Target="../ink/ink332.xml"/><Relationship Id="rId126" Type="http://schemas.openxmlformats.org/officeDocument/2006/relationships/image" Target="../media/image3105.png"/><Relationship Id="rId147" Type="http://schemas.openxmlformats.org/officeDocument/2006/relationships/customXml" Target="../ink/ink353.xml"/><Relationship Id="rId168" Type="http://schemas.openxmlformats.org/officeDocument/2006/relationships/image" Target="../media/image3126.png"/><Relationship Id="rId51" Type="http://schemas.openxmlformats.org/officeDocument/2006/relationships/customXml" Target="../ink/ink305.xml"/><Relationship Id="rId72" Type="http://schemas.openxmlformats.org/officeDocument/2006/relationships/image" Target="../media/image3078.png"/><Relationship Id="rId93" Type="http://schemas.openxmlformats.org/officeDocument/2006/relationships/customXml" Target="../ink/ink326.xml"/><Relationship Id="rId189" Type="http://schemas.openxmlformats.org/officeDocument/2006/relationships/customXml" Target="../ink/ink374.xml"/><Relationship Id="rId3" Type="http://schemas.openxmlformats.org/officeDocument/2006/relationships/customXml" Target="../ink/ink281.xml"/><Relationship Id="rId214" Type="http://schemas.openxmlformats.org/officeDocument/2006/relationships/image" Target="../media/image3149.png"/><Relationship Id="rId235" Type="http://schemas.openxmlformats.org/officeDocument/2006/relationships/customXml" Target="../ink/ink397.xml"/><Relationship Id="rId256" Type="http://schemas.openxmlformats.org/officeDocument/2006/relationships/image" Target="../media/image3170.png"/><Relationship Id="rId277" Type="http://schemas.openxmlformats.org/officeDocument/2006/relationships/customXml" Target="../ink/ink418.xml"/><Relationship Id="rId298" Type="http://schemas.openxmlformats.org/officeDocument/2006/relationships/image" Target="../media/image48.png"/><Relationship Id="rId116" Type="http://schemas.openxmlformats.org/officeDocument/2006/relationships/image" Target="../media/image3100.png"/><Relationship Id="rId137" Type="http://schemas.openxmlformats.org/officeDocument/2006/relationships/customXml" Target="../ink/ink348.xml"/><Relationship Id="rId158" Type="http://schemas.openxmlformats.org/officeDocument/2006/relationships/image" Target="../media/image3121.png"/><Relationship Id="rId302" Type="http://schemas.openxmlformats.org/officeDocument/2006/relationships/image" Target="../media/image50.png"/><Relationship Id="rId20" Type="http://schemas.openxmlformats.org/officeDocument/2006/relationships/image" Target="../media/image3052.png"/><Relationship Id="rId41" Type="http://schemas.openxmlformats.org/officeDocument/2006/relationships/customXml" Target="../ink/ink300.xml"/><Relationship Id="rId62" Type="http://schemas.openxmlformats.org/officeDocument/2006/relationships/image" Target="../media/image3073.png"/><Relationship Id="rId83" Type="http://schemas.openxmlformats.org/officeDocument/2006/relationships/customXml" Target="../ink/ink321.xml"/><Relationship Id="rId179" Type="http://schemas.openxmlformats.org/officeDocument/2006/relationships/customXml" Target="../ink/ink369.xml"/><Relationship Id="rId190" Type="http://schemas.openxmlformats.org/officeDocument/2006/relationships/image" Target="../media/image3137.png"/><Relationship Id="rId204" Type="http://schemas.openxmlformats.org/officeDocument/2006/relationships/image" Target="../media/image3144.png"/><Relationship Id="rId225" Type="http://schemas.openxmlformats.org/officeDocument/2006/relationships/customXml" Target="../ink/ink392.xml"/><Relationship Id="rId246" Type="http://schemas.openxmlformats.org/officeDocument/2006/relationships/image" Target="../media/image3165.png"/><Relationship Id="rId267" Type="http://schemas.openxmlformats.org/officeDocument/2006/relationships/customXml" Target="../ink/ink413.xml"/><Relationship Id="rId288" Type="http://schemas.openxmlformats.org/officeDocument/2006/relationships/image" Target="../media/image3186.png"/><Relationship Id="rId106" Type="http://schemas.openxmlformats.org/officeDocument/2006/relationships/image" Target="../media/image3095.png"/><Relationship Id="rId127" Type="http://schemas.openxmlformats.org/officeDocument/2006/relationships/customXml" Target="../ink/ink343.xml"/><Relationship Id="rId10" Type="http://schemas.openxmlformats.org/officeDocument/2006/relationships/image" Target="../media/image3047.png"/><Relationship Id="rId31" Type="http://schemas.openxmlformats.org/officeDocument/2006/relationships/customXml" Target="../ink/ink295.xml"/><Relationship Id="rId52" Type="http://schemas.openxmlformats.org/officeDocument/2006/relationships/image" Target="../media/image3068.png"/><Relationship Id="rId73" Type="http://schemas.openxmlformats.org/officeDocument/2006/relationships/customXml" Target="../ink/ink316.xml"/><Relationship Id="rId94" Type="http://schemas.openxmlformats.org/officeDocument/2006/relationships/image" Target="../media/image3089.png"/><Relationship Id="rId148" Type="http://schemas.openxmlformats.org/officeDocument/2006/relationships/image" Target="../media/image3116.png"/><Relationship Id="rId169" Type="http://schemas.openxmlformats.org/officeDocument/2006/relationships/customXml" Target="../ink/ink364.xml"/><Relationship Id="rId4" Type="http://schemas.openxmlformats.org/officeDocument/2006/relationships/image" Target="../media/image3044.png"/><Relationship Id="rId180" Type="http://schemas.openxmlformats.org/officeDocument/2006/relationships/image" Target="../media/image3132.png"/><Relationship Id="rId215" Type="http://schemas.openxmlformats.org/officeDocument/2006/relationships/customXml" Target="../ink/ink387.xml"/><Relationship Id="rId236" Type="http://schemas.openxmlformats.org/officeDocument/2006/relationships/image" Target="../media/image3160.png"/><Relationship Id="rId257" Type="http://schemas.openxmlformats.org/officeDocument/2006/relationships/customXml" Target="../ink/ink408.xml"/><Relationship Id="rId278" Type="http://schemas.openxmlformats.org/officeDocument/2006/relationships/image" Target="../media/image3181.png"/><Relationship Id="rId303" Type="http://schemas.openxmlformats.org/officeDocument/2006/relationships/customXml" Target="../ink/ink431.xml"/><Relationship Id="rId42" Type="http://schemas.openxmlformats.org/officeDocument/2006/relationships/image" Target="../media/image3063.png"/><Relationship Id="rId84" Type="http://schemas.openxmlformats.org/officeDocument/2006/relationships/image" Target="../media/image3084.png"/><Relationship Id="rId138" Type="http://schemas.openxmlformats.org/officeDocument/2006/relationships/image" Target="../media/image3111.png"/><Relationship Id="rId191" Type="http://schemas.openxmlformats.org/officeDocument/2006/relationships/customXml" Target="../ink/ink375.xml"/><Relationship Id="rId205" Type="http://schemas.openxmlformats.org/officeDocument/2006/relationships/customXml" Target="../ink/ink382.xml"/><Relationship Id="rId247" Type="http://schemas.openxmlformats.org/officeDocument/2006/relationships/customXml" Target="../ink/ink403.xml"/><Relationship Id="rId107" Type="http://schemas.openxmlformats.org/officeDocument/2006/relationships/customXml" Target="../ink/ink333.xml"/><Relationship Id="rId289" Type="http://schemas.openxmlformats.org/officeDocument/2006/relationships/customXml" Target="../ink/ink424.xml"/><Relationship Id="rId11" Type="http://schemas.openxmlformats.org/officeDocument/2006/relationships/customXml" Target="../ink/ink285.xml"/><Relationship Id="rId53" Type="http://schemas.openxmlformats.org/officeDocument/2006/relationships/customXml" Target="../ink/ink306.xml"/><Relationship Id="rId149" Type="http://schemas.openxmlformats.org/officeDocument/2006/relationships/customXml" Target="../ink/ink354.xml"/><Relationship Id="rId95" Type="http://schemas.openxmlformats.org/officeDocument/2006/relationships/customXml" Target="../ink/ink327.xml"/><Relationship Id="rId160" Type="http://schemas.openxmlformats.org/officeDocument/2006/relationships/image" Target="../media/image3122.png"/><Relationship Id="rId216" Type="http://schemas.openxmlformats.org/officeDocument/2006/relationships/image" Target="../media/image3150.png"/><Relationship Id="rId258" Type="http://schemas.openxmlformats.org/officeDocument/2006/relationships/image" Target="../media/image3171.png"/><Relationship Id="rId22" Type="http://schemas.openxmlformats.org/officeDocument/2006/relationships/image" Target="../media/image3053.png"/><Relationship Id="rId64" Type="http://schemas.openxmlformats.org/officeDocument/2006/relationships/image" Target="../media/image3074.png"/><Relationship Id="rId118" Type="http://schemas.openxmlformats.org/officeDocument/2006/relationships/image" Target="../media/image3101.png"/><Relationship Id="rId171" Type="http://schemas.openxmlformats.org/officeDocument/2006/relationships/customXml" Target="../ink/ink365.xml"/><Relationship Id="rId227" Type="http://schemas.openxmlformats.org/officeDocument/2006/relationships/customXml" Target="../ink/ink393.xml"/><Relationship Id="rId269" Type="http://schemas.openxmlformats.org/officeDocument/2006/relationships/customXml" Target="../ink/ink414.xml"/><Relationship Id="rId33" Type="http://schemas.openxmlformats.org/officeDocument/2006/relationships/customXml" Target="../ink/ink296.xml"/><Relationship Id="rId129" Type="http://schemas.openxmlformats.org/officeDocument/2006/relationships/customXml" Target="../ink/ink344.xml"/><Relationship Id="rId280" Type="http://schemas.openxmlformats.org/officeDocument/2006/relationships/image" Target="../media/image3182.png"/><Relationship Id="rId75" Type="http://schemas.openxmlformats.org/officeDocument/2006/relationships/customXml" Target="../ink/ink317.xml"/><Relationship Id="rId140" Type="http://schemas.openxmlformats.org/officeDocument/2006/relationships/image" Target="../media/image3112.png"/><Relationship Id="rId182" Type="http://schemas.openxmlformats.org/officeDocument/2006/relationships/image" Target="../media/image31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51F00EBC-2C72-3DD6-39DD-190E08B7157D}"/>
              </a:ext>
            </a:extLst>
          </p:cNvPr>
          <p:cNvGrpSpPr/>
          <p:nvPr/>
        </p:nvGrpSpPr>
        <p:grpSpPr>
          <a:xfrm>
            <a:off x="5253617" y="1180920"/>
            <a:ext cx="6236280" cy="2015640"/>
            <a:chOff x="5253617" y="1180920"/>
            <a:chExt cx="6236280" cy="20156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BF247AC-0FBA-EE66-54AF-D371739537A7}"/>
                    </a:ext>
                  </a:extLst>
                </p14:cNvPr>
                <p14:cNvContentPartPr/>
                <p14:nvPr/>
              </p14:nvContentPartPr>
              <p14:xfrm>
                <a:off x="5887937" y="1518960"/>
                <a:ext cx="1689120" cy="112680"/>
              </p14:xfrm>
            </p:contentPart>
          </mc:Choice>
          <mc:Fallback xmlns="">
            <p:pic>
              <p:nvPicPr>
                <p:cNvPr id="2" name="Freihand 1">
                  <a:extLst>
                    <a:ext uri="{FF2B5EF4-FFF2-40B4-BE49-F238E27FC236}">
                      <a16:creationId xmlns:a16="http://schemas.microsoft.com/office/drawing/2014/main" id="{7BF247AC-0FBA-EE66-54AF-D371739537A7}"/>
                    </a:ext>
                  </a:extLst>
                </p:cNvPr>
                <p:cNvPicPr/>
                <p:nvPr/>
              </p:nvPicPr>
              <p:blipFill>
                <a:blip r:embed="rId4"/>
                <a:stretch>
                  <a:fillRect/>
                </a:stretch>
              </p:blipFill>
              <p:spPr>
                <a:xfrm>
                  <a:off x="5881817" y="1512840"/>
                  <a:ext cx="1701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B293E9A2-FB7D-1907-AAB7-330C88161061}"/>
                    </a:ext>
                  </a:extLst>
                </p14:cNvPr>
                <p14:cNvContentPartPr/>
                <p14:nvPr/>
              </p14:nvContentPartPr>
              <p14:xfrm>
                <a:off x="6826097" y="3098280"/>
                <a:ext cx="1810440" cy="98280"/>
              </p14:xfrm>
            </p:contentPart>
          </mc:Choice>
          <mc:Fallback xmlns="">
            <p:pic>
              <p:nvPicPr>
                <p:cNvPr id="18" name="Freihand 17">
                  <a:extLst>
                    <a:ext uri="{FF2B5EF4-FFF2-40B4-BE49-F238E27FC236}">
                      <a16:creationId xmlns:a16="http://schemas.microsoft.com/office/drawing/2014/main" id="{B293E9A2-FB7D-1907-AAB7-330C88161061}"/>
                    </a:ext>
                  </a:extLst>
                </p:cNvPr>
                <p:cNvPicPr/>
                <p:nvPr/>
              </p:nvPicPr>
              <p:blipFill>
                <a:blip r:embed="rId6"/>
                <a:stretch>
                  <a:fillRect/>
                </a:stretch>
              </p:blipFill>
              <p:spPr>
                <a:xfrm>
                  <a:off x="6819977" y="3092160"/>
                  <a:ext cx="182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1BFE7C1-0020-58B9-53DE-6ABAD494654E}"/>
                    </a:ext>
                  </a:extLst>
                </p14:cNvPr>
                <p14:cNvContentPartPr/>
                <p14:nvPr/>
              </p14:nvContentPartPr>
              <p14:xfrm>
                <a:off x="5253617" y="1884360"/>
                <a:ext cx="639720" cy="606240"/>
              </p14:xfrm>
            </p:contentPart>
          </mc:Choice>
          <mc:Fallback xmlns="">
            <p:pic>
              <p:nvPicPr>
                <p:cNvPr id="19" name="Freihand 18">
                  <a:extLst>
                    <a:ext uri="{FF2B5EF4-FFF2-40B4-BE49-F238E27FC236}">
                      <a16:creationId xmlns:a16="http://schemas.microsoft.com/office/drawing/2014/main" id="{B1BFE7C1-0020-58B9-53DE-6ABAD494654E}"/>
                    </a:ext>
                  </a:extLst>
                </p:cNvPr>
                <p:cNvPicPr/>
                <p:nvPr/>
              </p:nvPicPr>
              <p:blipFill>
                <a:blip r:embed="rId8"/>
                <a:stretch>
                  <a:fillRect/>
                </a:stretch>
              </p:blipFill>
              <p:spPr>
                <a:xfrm>
                  <a:off x="5247497" y="1878240"/>
                  <a:ext cx="65196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603120BA-A405-3404-A99B-B01A28403B52}"/>
                    </a:ext>
                  </a:extLst>
                </p14:cNvPr>
                <p14:cNvContentPartPr/>
                <p14:nvPr/>
              </p14:nvContentPartPr>
              <p14:xfrm>
                <a:off x="6157217" y="2111880"/>
                <a:ext cx="263160" cy="20880"/>
              </p14:xfrm>
            </p:contentPart>
          </mc:Choice>
          <mc:Fallback xmlns="">
            <p:pic>
              <p:nvPicPr>
                <p:cNvPr id="20" name="Freihand 19">
                  <a:extLst>
                    <a:ext uri="{FF2B5EF4-FFF2-40B4-BE49-F238E27FC236}">
                      <a16:creationId xmlns:a16="http://schemas.microsoft.com/office/drawing/2014/main" id="{603120BA-A405-3404-A99B-B01A28403B52}"/>
                    </a:ext>
                  </a:extLst>
                </p:cNvPr>
                <p:cNvPicPr/>
                <p:nvPr/>
              </p:nvPicPr>
              <p:blipFill>
                <a:blip r:embed="rId10"/>
                <a:stretch>
                  <a:fillRect/>
                </a:stretch>
              </p:blipFill>
              <p:spPr>
                <a:xfrm>
                  <a:off x="6151097" y="2105760"/>
                  <a:ext cx="275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2B948140-C759-A12C-139E-8E971407FB6C}"/>
                    </a:ext>
                  </a:extLst>
                </p14:cNvPr>
                <p14:cNvContentPartPr/>
                <p14:nvPr/>
              </p14:nvContentPartPr>
              <p14:xfrm>
                <a:off x="6022217" y="1979760"/>
                <a:ext cx="274320" cy="257760"/>
              </p14:xfrm>
            </p:contentPart>
          </mc:Choice>
          <mc:Fallback xmlns="">
            <p:pic>
              <p:nvPicPr>
                <p:cNvPr id="21" name="Freihand 20">
                  <a:extLst>
                    <a:ext uri="{FF2B5EF4-FFF2-40B4-BE49-F238E27FC236}">
                      <a16:creationId xmlns:a16="http://schemas.microsoft.com/office/drawing/2014/main" id="{2B948140-C759-A12C-139E-8E971407FB6C}"/>
                    </a:ext>
                  </a:extLst>
                </p:cNvPr>
                <p:cNvPicPr/>
                <p:nvPr/>
              </p:nvPicPr>
              <p:blipFill>
                <a:blip r:embed="rId12"/>
                <a:stretch>
                  <a:fillRect/>
                </a:stretch>
              </p:blipFill>
              <p:spPr>
                <a:xfrm>
                  <a:off x="6016097" y="1973640"/>
                  <a:ext cx="2865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071E062-3410-AF84-3067-C56B12A13257}"/>
                    </a:ext>
                  </a:extLst>
                </p14:cNvPr>
                <p14:cNvContentPartPr/>
                <p14:nvPr/>
              </p14:nvContentPartPr>
              <p14:xfrm>
                <a:off x="6607217" y="1816680"/>
                <a:ext cx="248400" cy="370440"/>
              </p14:xfrm>
            </p:contentPart>
          </mc:Choice>
          <mc:Fallback xmlns="">
            <p:pic>
              <p:nvPicPr>
                <p:cNvPr id="22" name="Freihand 21">
                  <a:extLst>
                    <a:ext uri="{FF2B5EF4-FFF2-40B4-BE49-F238E27FC236}">
                      <a16:creationId xmlns:a16="http://schemas.microsoft.com/office/drawing/2014/main" id="{6071E062-3410-AF84-3067-C56B12A13257}"/>
                    </a:ext>
                  </a:extLst>
                </p:cNvPr>
                <p:cNvPicPr/>
                <p:nvPr/>
              </p:nvPicPr>
              <p:blipFill>
                <a:blip r:embed="rId14"/>
                <a:stretch>
                  <a:fillRect/>
                </a:stretch>
              </p:blipFill>
              <p:spPr>
                <a:xfrm>
                  <a:off x="6601097" y="1810560"/>
                  <a:ext cx="2606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7446B408-E881-164C-0B5C-3F3B496CE689}"/>
                    </a:ext>
                  </a:extLst>
                </p14:cNvPr>
                <p14:cNvContentPartPr/>
                <p14:nvPr/>
              </p14:nvContentPartPr>
              <p14:xfrm>
                <a:off x="6896297" y="1887240"/>
                <a:ext cx="113760" cy="227880"/>
              </p14:xfrm>
            </p:contentPart>
          </mc:Choice>
          <mc:Fallback xmlns="">
            <p:pic>
              <p:nvPicPr>
                <p:cNvPr id="23" name="Freihand 22">
                  <a:extLst>
                    <a:ext uri="{FF2B5EF4-FFF2-40B4-BE49-F238E27FC236}">
                      <a16:creationId xmlns:a16="http://schemas.microsoft.com/office/drawing/2014/main" id="{7446B408-E881-164C-0B5C-3F3B496CE689}"/>
                    </a:ext>
                  </a:extLst>
                </p:cNvPr>
                <p:cNvPicPr/>
                <p:nvPr/>
              </p:nvPicPr>
              <p:blipFill>
                <a:blip r:embed="rId16"/>
                <a:stretch>
                  <a:fillRect/>
                </a:stretch>
              </p:blipFill>
              <p:spPr>
                <a:xfrm>
                  <a:off x="6890177" y="1881120"/>
                  <a:ext cx="126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4A60029C-A909-2AA5-800B-3D78D2C7DD12}"/>
                    </a:ext>
                  </a:extLst>
                </p14:cNvPr>
                <p14:cNvContentPartPr/>
                <p14:nvPr/>
              </p14:nvContentPartPr>
              <p14:xfrm>
                <a:off x="7044977" y="1916760"/>
                <a:ext cx="149400" cy="222120"/>
              </p14:xfrm>
            </p:contentPart>
          </mc:Choice>
          <mc:Fallback xmlns="">
            <p:pic>
              <p:nvPicPr>
                <p:cNvPr id="24" name="Freihand 23">
                  <a:extLst>
                    <a:ext uri="{FF2B5EF4-FFF2-40B4-BE49-F238E27FC236}">
                      <a16:creationId xmlns:a16="http://schemas.microsoft.com/office/drawing/2014/main" id="{4A60029C-A909-2AA5-800B-3D78D2C7DD12}"/>
                    </a:ext>
                  </a:extLst>
                </p:cNvPr>
                <p:cNvPicPr/>
                <p:nvPr/>
              </p:nvPicPr>
              <p:blipFill>
                <a:blip r:embed="rId18"/>
                <a:stretch>
                  <a:fillRect/>
                </a:stretch>
              </p:blipFill>
              <p:spPr>
                <a:xfrm>
                  <a:off x="7038857" y="1910640"/>
                  <a:ext cx="161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C14B0315-846F-8B59-7864-0769C8266E8D}"/>
                    </a:ext>
                  </a:extLst>
                </p14:cNvPr>
                <p14:cNvContentPartPr/>
                <p14:nvPr/>
              </p14:nvContentPartPr>
              <p14:xfrm>
                <a:off x="7253057" y="1863480"/>
                <a:ext cx="402840" cy="187560"/>
              </p14:xfrm>
            </p:contentPart>
          </mc:Choice>
          <mc:Fallback xmlns="">
            <p:pic>
              <p:nvPicPr>
                <p:cNvPr id="25" name="Freihand 24">
                  <a:extLst>
                    <a:ext uri="{FF2B5EF4-FFF2-40B4-BE49-F238E27FC236}">
                      <a16:creationId xmlns:a16="http://schemas.microsoft.com/office/drawing/2014/main" id="{C14B0315-846F-8B59-7864-0769C8266E8D}"/>
                    </a:ext>
                  </a:extLst>
                </p:cNvPr>
                <p:cNvPicPr/>
                <p:nvPr/>
              </p:nvPicPr>
              <p:blipFill>
                <a:blip r:embed="rId20"/>
                <a:stretch>
                  <a:fillRect/>
                </a:stretch>
              </p:blipFill>
              <p:spPr>
                <a:xfrm>
                  <a:off x="7246937" y="1857360"/>
                  <a:ext cx="415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F1B7C94B-0EBC-255B-C384-510DBA5D3B05}"/>
                    </a:ext>
                  </a:extLst>
                </p14:cNvPr>
                <p14:cNvContentPartPr/>
                <p14:nvPr/>
              </p14:nvContentPartPr>
              <p14:xfrm>
                <a:off x="7650857" y="1592400"/>
                <a:ext cx="145800" cy="368640"/>
              </p14:xfrm>
            </p:contentPart>
          </mc:Choice>
          <mc:Fallback xmlns="">
            <p:pic>
              <p:nvPicPr>
                <p:cNvPr id="26" name="Freihand 25">
                  <a:extLst>
                    <a:ext uri="{FF2B5EF4-FFF2-40B4-BE49-F238E27FC236}">
                      <a16:creationId xmlns:a16="http://schemas.microsoft.com/office/drawing/2014/main" id="{F1B7C94B-0EBC-255B-C384-510DBA5D3B05}"/>
                    </a:ext>
                  </a:extLst>
                </p:cNvPr>
                <p:cNvPicPr/>
                <p:nvPr/>
              </p:nvPicPr>
              <p:blipFill>
                <a:blip r:embed="rId22"/>
                <a:stretch>
                  <a:fillRect/>
                </a:stretch>
              </p:blipFill>
              <p:spPr>
                <a:xfrm>
                  <a:off x="7644737" y="1586280"/>
                  <a:ext cx="15804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186D1D35-2C30-5D17-5641-6A971A677A07}"/>
                    </a:ext>
                  </a:extLst>
                </p14:cNvPr>
                <p14:cNvContentPartPr/>
                <p14:nvPr/>
              </p14:nvContentPartPr>
              <p14:xfrm>
                <a:off x="7865057" y="1715520"/>
                <a:ext cx="358200" cy="159480"/>
              </p14:xfrm>
            </p:contentPart>
          </mc:Choice>
          <mc:Fallback xmlns="">
            <p:pic>
              <p:nvPicPr>
                <p:cNvPr id="27" name="Freihand 26">
                  <a:extLst>
                    <a:ext uri="{FF2B5EF4-FFF2-40B4-BE49-F238E27FC236}">
                      <a16:creationId xmlns:a16="http://schemas.microsoft.com/office/drawing/2014/main" id="{186D1D35-2C30-5D17-5641-6A971A677A07}"/>
                    </a:ext>
                  </a:extLst>
                </p:cNvPr>
                <p:cNvPicPr/>
                <p:nvPr/>
              </p:nvPicPr>
              <p:blipFill>
                <a:blip r:embed="rId24"/>
                <a:stretch>
                  <a:fillRect/>
                </a:stretch>
              </p:blipFill>
              <p:spPr>
                <a:xfrm>
                  <a:off x="7858937" y="1709400"/>
                  <a:ext cx="370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E352EA3D-2FAC-10A5-CF05-D6C57327B08E}"/>
                    </a:ext>
                  </a:extLst>
                </p14:cNvPr>
                <p14:cNvContentPartPr/>
                <p14:nvPr/>
              </p14:nvContentPartPr>
              <p14:xfrm>
                <a:off x="8086097" y="1508160"/>
                <a:ext cx="40320" cy="31680"/>
              </p14:xfrm>
            </p:contentPart>
          </mc:Choice>
          <mc:Fallback xmlns="">
            <p:pic>
              <p:nvPicPr>
                <p:cNvPr id="28" name="Freihand 27">
                  <a:extLst>
                    <a:ext uri="{FF2B5EF4-FFF2-40B4-BE49-F238E27FC236}">
                      <a16:creationId xmlns:a16="http://schemas.microsoft.com/office/drawing/2014/main" id="{E352EA3D-2FAC-10A5-CF05-D6C57327B08E}"/>
                    </a:ext>
                  </a:extLst>
                </p:cNvPr>
                <p:cNvPicPr/>
                <p:nvPr/>
              </p:nvPicPr>
              <p:blipFill>
                <a:blip r:embed="rId26"/>
                <a:stretch>
                  <a:fillRect/>
                </a:stretch>
              </p:blipFill>
              <p:spPr>
                <a:xfrm>
                  <a:off x="8079977" y="1502040"/>
                  <a:ext cx="52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68A4C78A-4267-DDAD-FB80-FA2D30D50260}"/>
                    </a:ext>
                  </a:extLst>
                </p14:cNvPr>
                <p14:cNvContentPartPr/>
                <p14:nvPr/>
              </p14:nvContentPartPr>
              <p14:xfrm>
                <a:off x="8174657" y="1419960"/>
                <a:ext cx="263160" cy="375840"/>
              </p14:xfrm>
            </p:contentPart>
          </mc:Choice>
          <mc:Fallback xmlns="">
            <p:pic>
              <p:nvPicPr>
                <p:cNvPr id="29" name="Freihand 28">
                  <a:extLst>
                    <a:ext uri="{FF2B5EF4-FFF2-40B4-BE49-F238E27FC236}">
                      <a16:creationId xmlns:a16="http://schemas.microsoft.com/office/drawing/2014/main" id="{68A4C78A-4267-DDAD-FB80-FA2D30D50260}"/>
                    </a:ext>
                  </a:extLst>
                </p:cNvPr>
                <p:cNvPicPr/>
                <p:nvPr/>
              </p:nvPicPr>
              <p:blipFill>
                <a:blip r:embed="rId28"/>
                <a:stretch>
                  <a:fillRect/>
                </a:stretch>
              </p:blipFill>
              <p:spPr>
                <a:xfrm>
                  <a:off x="8168537" y="1413840"/>
                  <a:ext cx="27540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A2EBB514-E97F-23E5-ADC5-1BA5F3275320}"/>
                    </a:ext>
                  </a:extLst>
                </p14:cNvPr>
                <p14:cNvContentPartPr/>
                <p14:nvPr/>
              </p14:nvContentPartPr>
              <p14:xfrm>
                <a:off x="8444657" y="1365960"/>
                <a:ext cx="182160" cy="385200"/>
              </p14:xfrm>
            </p:contentPart>
          </mc:Choice>
          <mc:Fallback xmlns="">
            <p:pic>
              <p:nvPicPr>
                <p:cNvPr id="30" name="Freihand 29">
                  <a:extLst>
                    <a:ext uri="{FF2B5EF4-FFF2-40B4-BE49-F238E27FC236}">
                      <a16:creationId xmlns:a16="http://schemas.microsoft.com/office/drawing/2014/main" id="{A2EBB514-E97F-23E5-ADC5-1BA5F3275320}"/>
                    </a:ext>
                  </a:extLst>
                </p:cNvPr>
                <p:cNvPicPr/>
                <p:nvPr/>
              </p:nvPicPr>
              <p:blipFill>
                <a:blip r:embed="rId30"/>
                <a:stretch>
                  <a:fillRect/>
                </a:stretch>
              </p:blipFill>
              <p:spPr>
                <a:xfrm>
                  <a:off x="8438537" y="1359840"/>
                  <a:ext cx="1944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4E9CD9AC-0183-E3FB-ACD4-90E59F03B19E}"/>
                    </a:ext>
                  </a:extLst>
                </p14:cNvPr>
                <p14:cNvContentPartPr/>
                <p14:nvPr/>
              </p14:nvContentPartPr>
              <p14:xfrm>
                <a:off x="8643377" y="1232400"/>
                <a:ext cx="531360" cy="408240"/>
              </p14:xfrm>
            </p:contentPart>
          </mc:Choice>
          <mc:Fallback xmlns="">
            <p:pic>
              <p:nvPicPr>
                <p:cNvPr id="31" name="Freihand 30">
                  <a:extLst>
                    <a:ext uri="{FF2B5EF4-FFF2-40B4-BE49-F238E27FC236}">
                      <a16:creationId xmlns:a16="http://schemas.microsoft.com/office/drawing/2014/main" id="{4E9CD9AC-0183-E3FB-ACD4-90E59F03B19E}"/>
                    </a:ext>
                  </a:extLst>
                </p:cNvPr>
                <p:cNvPicPr/>
                <p:nvPr/>
              </p:nvPicPr>
              <p:blipFill>
                <a:blip r:embed="rId32"/>
                <a:stretch>
                  <a:fillRect/>
                </a:stretch>
              </p:blipFill>
              <p:spPr>
                <a:xfrm>
                  <a:off x="8637257" y="1226280"/>
                  <a:ext cx="5436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58395249-398C-36C4-D693-DC38989E665B}"/>
                    </a:ext>
                  </a:extLst>
                </p14:cNvPr>
                <p14:cNvContentPartPr/>
                <p14:nvPr/>
              </p14:nvContentPartPr>
              <p14:xfrm>
                <a:off x="9142697" y="1290720"/>
                <a:ext cx="31320" cy="48960"/>
              </p14:xfrm>
            </p:contentPart>
          </mc:Choice>
          <mc:Fallback xmlns="">
            <p:pic>
              <p:nvPicPr>
                <p:cNvPr id="32" name="Freihand 31">
                  <a:extLst>
                    <a:ext uri="{FF2B5EF4-FFF2-40B4-BE49-F238E27FC236}">
                      <a16:creationId xmlns:a16="http://schemas.microsoft.com/office/drawing/2014/main" id="{58395249-398C-36C4-D693-DC38989E665B}"/>
                    </a:ext>
                  </a:extLst>
                </p:cNvPr>
                <p:cNvPicPr/>
                <p:nvPr/>
              </p:nvPicPr>
              <p:blipFill>
                <a:blip r:embed="rId34"/>
                <a:stretch>
                  <a:fillRect/>
                </a:stretch>
              </p:blipFill>
              <p:spPr>
                <a:xfrm>
                  <a:off x="9136577" y="1284600"/>
                  <a:ext cx="43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98481AA4-1FA6-B451-21DC-3CAFBAD69A13}"/>
                    </a:ext>
                  </a:extLst>
                </p14:cNvPr>
                <p14:cNvContentPartPr/>
                <p14:nvPr/>
              </p14:nvContentPartPr>
              <p14:xfrm>
                <a:off x="9267617" y="1180920"/>
                <a:ext cx="228600" cy="277560"/>
              </p14:xfrm>
            </p:contentPart>
          </mc:Choice>
          <mc:Fallback xmlns="">
            <p:pic>
              <p:nvPicPr>
                <p:cNvPr id="33" name="Freihand 32">
                  <a:extLst>
                    <a:ext uri="{FF2B5EF4-FFF2-40B4-BE49-F238E27FC236}">
                      <a16:creationId xmlns:a16="http://schemas.microsoft.com/office/drawing/2014/main" id="{98481AA4-1FA6-B451-21DC-3CAFBAD69A13}"/>
                    </a:ext>
                  </a:extLst>
                </p:cNvPr>
                <p:cNvPicPr/>
                <p:nvPr/>
              </p:nvPicPr>
              <p:blipFill>
                <a:blip r:embed="rId36"/>
                <a:stretch>
                  <a:fillRect/>
                </a:stretch>
              </p:blipFill>
              <p:spPr>
                <a:xfrm>
                  <a:off x="9261497" y="1174800"/>
                  <a:ext cx="240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2D82A4D8-755D-2B0E-0B83-A2A60D9EBF89}"/>
                    </a:ext>
                  </a:extLst>
                </p14:cNvPr>
                <p14:cNvContentPartPr/>
                <p14:nvPr/>
              </p14:nvContentPartPr>
              <p14:xfrm>
                <a:off x="9527897" y="1218000"/>
                <a:ext cx="104760" cy="183240"/>
              </p14:xfrm>
            </p:contentPart>
          </mc:Choice>
          <mc:Fallback xmlns="">
            <p:pic>
              <p:nvPicPr>
                <p:cNvPr id="34" name="Freihand 33">
                  <a:extLst>
                    <a:ext uri="{FF2B5EF4-FFF2-40B4-BE49-F238E27FC236}">
                      <a16:creationId xmlns:a16="http://schemas.microsoft.com/office/drawing/2014/main" id="{2D82A4D8-755D-2B0E-0B83-A2A60D9EBF89}"/>
                    </a:ext>
                  </a:extLst>
                </p:cNvPr>
                <p:cNvPicPr/>
                <p:nvPr/>
              </p:nvPicPr>
              <p:blipFill>
                <a:blip r:embed="rId38"/>
                <a:stretch>
                  <a:fillRect/>
                </a:stretch>
              </p:blipFill>
              <p:spPr>
                <a:xfrm>
                  <a:off x="9521777" y="1211880"/>
                  <a:ext cx="117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D8EFDFFF-0521-B84A-99AC-233A7138653D}"/>
                    </a:ext>
                  </a:extLst>
                </p14:cNvPr>
                <p14:cNvContentPartPr/>
                <p14:nvPr/>
              </p14:nvContentPartPr>
              <p14:xfrm>
                <a:off x="8484617" y="2083440"/>
                <a:ext cx="66960" cy="310680"/>
              </p14:xfrm>
            </p:contentPart>
          </mc:Choice>
          <mc:Fallback xmlns="">
            <p:pic>
              <p:nvPicPr>
                <p:cNvPr id="35" name="Freihand 34">
                  <a:extLst>
                    <a:ext uri="{FF2B5EF4-FFF2-40B4-BE49-F238E27FC236}">
                      <a16:creationId xmlns:a16="http://schemas.microsoft.com/office/drawing/2014/main" id="{D8EFDFFF-0521-B84A-99AC-233A7138653D}"/>
                    </a:ext>
                  </a:extLst>
                </p:cNvPr>
                <p:cNvPicPr/>
                <p:nvPr/>
              </p:nvPicPr>
              <p:blipFill>
                <a:blip r:embed="rId40"/>
                <a:stretch>
                  <a:fillRect/>
                </a:stretch>
              </p:blipFill>
              <p:spPr>
                <a:xfrm>
                  <a:off x="8478497" y="2077320"/>
                  <a:ext cx="792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845C002B-CEB5-E92F-DD65-85BAF762AAAB}"/>
                    </a:ext>
                  </a:extLst>
                </p14:cNvPr>
                <p14:cNvContentPartPr/>
                <p14:nvPr/>
              </p14:nvContentPartPr>
              <p14:xfrm>
                <a:off x="8378057" y="2038800"/>
                <a:ext cx="198360" cy="192240"/>
              </p14:xfrm>
            </p:contentPart>
          </mc:Choice>
          <mc:Fallback xmlns="">
            <p:pic>
              <p:nvPicPr>
                <p:cNvPr id="36" name="Freihand 35">
                  <a:extLst>
                    <a:ext uri="{FF2B5EF4-FFF2-40B4-BE49-F238E27FC236}">
                      <a16:creationId xmlns:a16="http://schemas.microsoft.com/office/drawing/2014/main" id="{845C002B-CEB5-E92F-DD65-85BAF762AAAB}"/>
                    </a:ext>
                  </a:extLst>
                </p:cNvPr>
                <p:cNvPicPr/>
                <p:nvPr/>
              </p:nvPicPr>
              <p:blipFill>
                <a:blip r:embed="rId42"/>
                <a:stretch>
                  <a:fillRect/>
                </a:stretch>
              </p:blipFill>
              <p:spPr>
                <a:xfrm>
                  <a:off x="8371937" y="2032680"/>
                  <a:ext cx="210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5CED9D0F-F0F3-2387-E324-28FC630401C6}"/>
                    </a:ext>
                  </a:extLst>
                </p14:cNvPr>
                <p14:cNvContentPartPr/>
                <p14:nvPr/>
              </p14:nvContentPartPr>
              <p14:xfrm>
                <a:off x="8628257" y="1942320"/>
                <a:ext cx="280800" cy="405720"/>
              </p14:xfrm>
            </p:contentPart>
          </mc:Choice>
          <mc:Fallback xmlns="">
            <p:pic>
              <p:nvPicPr>
                <p:cNvPr id="37" name="Freihand 36">
                  <a:extLst>
                    <a:ext uri="{FF2B5EF4-FFF2-40B4-BE49-F238E27FC236}">
                      <a16:creationId xmlns:a16="http://schemas.microsoft.com/office/drawing/2014/main" id="{5CED9D0F-F0F3-2387-E324-28FC630401C6}"/>
                    </a:ext>
                  </a:extLst>
                </p:cNvPr>
                <p:cNvPicPr/>
                <p:nvPr/>
              </p:nvPicPr>
              <p:blipFill>
                <a:blip r:embed="rId44"/>
                <a:stretch>
                  <a:fillRect/>
                </a:stretch>
              </p:blipFill>
              <p:spPr>
                <a:xfrm>
                  <a:off x="8622137" y="1936200"/>
                  <a:ext cx="2930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A092E1E0-6493-4134-1F9A-7F91CCB52D8F}"/>
                    </a:ext>
                  </a:extLst>
                </p14:cNvPr>
                <p14:cNvContentPartPr/>
                <p14:nvPr/>
              </p14:nvContentPartPr>
              <p14:xfrm>
                <a:off x="8946137" y="1996320"/>
                <a:ext cx="154440" cy="179280"/>
              </p14:xfrm>
            </p:contentPart>
          </mc:Choice>
          <mc:Fallback xmlns="">
            <p:pic>
              <p:nvPicPr>
                <p:cNvPr id="38" name="Freihand 37">
                  <a:extLst>
                    <a:ext uri="{FF2B5EF4-FFF2-40B4-BE49-F238E27FC236}">
                      <a16:creationId xmlns:a16="http://schemas.microsoft.com/office/drawing/2014/main" id="{A092E1E0-6493-4134-1F9A-7F91CCB52D8F}"/>
                    </a:ext>
                  </a:extLst>
                </p:cNvPr>
                <p:cNvPicPr/>
                <p:nvPr/>
              </p:nvPicPr>
              <p:blipFill>
                <a:blip r:embed="rId46"/>
                <a:stretch>
                  <a:fillRect/>
                </a:stretch>
              </p:blipFill>
              <p:spPr>
                <a:xfrm>
                  <a:off x="8940017" y="1990200"/>
                  <a:ext cx="166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A75E8D03-2F42-0B36-CD1C-40883A08E5C8}"/>
                    </a:ext>
                  </a:extLst>
                </p14:cNvPr>
                <p14:cNvContentPartPr/>
                <p14:nvPr/>
              </p14:nvContentPartPr>
              <p14:xfrm>
                <a:off x="9132617" y="1972560"/>
                <a:ext cx="139680" cy="68400"/>
              </p14:xfrm>
            </p:contentPart>
          </mc:Choice>
          <mc:Fallback xmlns="">
            <p:pic>
              <p:nvPicPr>
                <p:cNvPr id="39" name="Freihand 38">
                  <a:extLst>
                    <a:ext uri="{FF2B5EF4-FFF2-40B4-BE49-F238E27FC236}">
                      <a16:creationId xmlns:a16="http://schemas.microsoft.com/office/drawing/2014/main" id="{A75E8D03-2F42-0B36-CD1C-40883A08E5C8}"/>
                    </a:ext>
                  </a:extLst>
                </p:cNvPr>
                <p:cNvPicPr/>
                <p:nvPr/>
              </p:nvPicPr>
              <p:blipFill>
                <a:blip r:embed="rId48"/>
                <a:stretch>
                  <a:fillRect/>
                </a:stretch>
              </p:blipFill>
              <p:spPr>
                <a:xfrm>
                  <a:off x="9126497" y="1966440"/>
                  <a:ext cx="151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5C97FA40-957B-70ED-6D5B-4DF2B1213D97}"/>
                    </a:ext>
                  </a:extLst>
                </p14:cNvPr>
                <p14:cNvContentPartPr/>
                <p14:nvPr/>
              </p14:nvContentPartPr>
              <p14:xfrm>
                <a:off x="9332417" y="1665120"/>
                <a:ext cx="167400" cy="348120"/>
              </p14:xfrm>
            </p:contentPart>
          </mc:Choice>
          <mc:Fallback xmlns="">
            <p:pic>
              <p:nvPicPr>
                <p:cNvPr id="40" name="Freihand 39">
                  <a:extLst>
                    <a:ext uri="{FF2B5EF4-FFF2-40B4-BE49-F238E27FC236}">
                      <a16:creationId xmlns:a16="http://schemas.microsoft.com/office/drawing/2014/main" id="{5C97FA40-957B-70ED-6D5B-4DF2B1213D97}"/>
                    </a:ext>
                  </a:extLst>
                </p:cNvPr>
                <p:cNvPicPr/>
                <p:nvPr/>
              </p:nvPicPr>
              <p:blipFill>
                <a:blip r:embed="rId50"/>
                <a:stretch>
                  <a:fillRect/>
                </a:stretch>
              </p:blipFill>
              <p:spPr>
                <a:xfrm>
                  <a:off x="9326297" y="1659000"/>
                  <a:ext cx="1796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88CB78F1-1E8F-DA20-3B08-E82F258F960F}"/>
                    </a:ext>
                  </a:extLst>
                </p14:cNvPr>
                <p14:cNvContentPartPr/>
                <p14:nvPr/>
              </p14:nvContentPartPr>
              <p14:xfrm>
                <a:off x="9532577" y="1671960"/>
                <a:ext cx="379440" cy="194760"/>
              </p14:xfrm>
            </p:contentPart>
          </mc:Choice>
          <mc:Fallback xmlns="">
            <p:pic>
              <p:nvPicPr>
                <p:cNvPr id="41" name="Freihand 40">
                  <a:extLst>
                    <a:ext uri="{FF2B5EF4-FFF2-40B4-BE49-F238E27FC236}">
                      <a16:creationId xmlns:a16="http://schemas.microsoft.com/office/drawing/2014/main" id="{88CB78F1-1E8F-DA20-3B08-E82F258F960F}"/>
                    </a:ext>
                  </a:extLst>
                </p:cNvPr>
                <p:cNvPicPr/>
                <p:nvPr/>
              </p:nvPicPr>
              <p:blipFill>
                <a:blip r:embed="rId52"/>
                <a:stretch>
                  <a:fillRect/>
                </a:stretch>
              </p:blipFill>
              <p:spPr>
                <a:xfrm>
                  <a:off x="9526457" y="1665840"/>
                  <a:ext cx="3916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181789DC-2FC2-E5F2-2F84-791DB305ADC0}"/>
                    </a:ext>
                  </a:extLst>
                </p14:cNvPr>
                <p14:cNvContentPartPr/>
                <p14:nvPr/>
              </p14:nvContentPartPr>
              <p14:xfrm>
                <a:off x="9938297" y="1517160"/>
                <a:ext cx="388440" cy="444240"/>
              </p14:xfrm>
            </p:contentPart>
          </mc:Choice>
          <mc:Fallback xmlns="">
            <p:pic>
              <p:nvPicPr>
                <p:cNvPr id="42" name="Freihand 41">
                  <a:extLst>
                    <a:ext uri="{FF2B5EF4-FFF2-40B4-BE49-F238E27FC236}">
                      <a16:creationId xmlns:a16="http://schemas.microsoft.com/office/drawing/2014/main" id="{181789DC-2FC2-E5F2-2F84-791DB305ADC0}"/>
                    </a:ext>
                  </a:extLst>
                </p:cNvPr>
                <p:cNvPicPr/>
                <p:nvPr/>
              </p:nvPicPr>
              <p:blipFill>
                <a:blip r:embed="rId54"/>
                <a:stretch>
                  <a:fillRect/>
                </a:stretch>
              </p:blipFill>
              <p:spPr>
                <a:xfrm>
                  <a:off x="9932177" y="1511040"/>
                  <a:ext cx="4006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FDECC9A8-3A5F-36C7-3EB8-D7FF4B9BEABE}"/>
                    </a:ext>
                  </a:extLst>
                </p14:cNvPr>
                <p14:cNvContentPartPr/>
                <p14:nvPr/>
              </p14:nvContentPartPr>
              <p14:xfrm>
                <a:off x="9226577" y="2324280"/>
                <a:ext cx="208080" cy="364680"/>
              </p14:xfrm>
            </p:contentPart>
          </mc:Choice>
          <mc:Fallback xmlns="">
            <p:pic>
              <p:nvPicPr>
                <p:cNvPr id="43" name="Freihand 42">
                  <a:extLst>
                    <a:ext uri="{FF2B5EF4-FFF2-40B4-BE49-F238E27FC236}">
                      <a16:creationId xmlns:a16="http://schemas.microsoft.com/office/drawing/2014/main" id="{FDECC9A8-3A5F-36C7-3EB8-D7FF4B9BEABE}"/>
                    </a:ext>
                  </a:extLst>
                </p:cNvPr>
                <p:cNvPicPr/>
                <p:nvPr/>
              </p:nvPicPr>
              <p:blipFill>
                <a:blip r:embed="rId56"/>
                <a:stretch>
                  <a:fillRect/>
                </a:stretch>
              </p:blipFill>
              <p:spPr>
                <a:xfrm>
                  <a:off x="9220457" y="2318160"/>
                  <a:ext cx="2203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65CD9B47-F877-A322-6C52-F944AC50130E}"/>
                    </a:ext>
                  </a:extLst>
                </p14:cNvPr>
                <p14:cNvContentPartPr/>
                <p14:nvPr/>
              </p14:nvContentPartPr>
              <p14:xfrm>
                <a:off x="9491897" y="2297640"/>
                <a:ext cx="83160" cy="273240"/>
              </p14:xfrm>
            </p:contentPart>
          </mc:Choice>
          <mc:Fallback xmlns="">
            <p:pic>
              <p:nvPicPr>
                <p:cNvPr id="44" name="Freihand 43">
                  <a:extLst>
                    <a:ext uri="{FF2B5EF4-FFF2-40B4-BE49-F238E27FC236}">
                      <a16:creationId xmlns:a16="http://schemas.microsoft.com/office/drawing/2014/main" id="{65CD9B47-F877-A322-6C52-F944AC50130E}"/>
                    </a:ext>
                  </a:extLst>
                </p:cNvPr>
                <p:cNvPicPr/>
                <p:nvPr/>
              </p:nvPicPr>
              <p:blipFill>
                <a:blip r:embed="rId58"/>
                <a:stretch>
                  <a:fillRect/>
                </a:stretch>
              </p:blipFill>
              <p:spPr>
                <a:xfrm>
                  <a:off x="9485777" y="2291520"/>
                  <a:ext cx="95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3DE659C0-E808-8076-47D7-FE2EBF263FF8}"/>
                    </a:ext>
                  </a:extLst>
                </p14:cNvPr>
                <p14:cNvContentPartPr/>
                <p14:nvPr/>
              </p14:nvContentPartPr>
              <p14:xfrm>
                <a:off x="9568937" y="2254080"/>
                <a:ext cx="235440" cy="273960"/>
              </p14:xfrm>
            </p:contentPart>
          </mc:Choice>
          <mc:Fallback xmlns="">
            <p:pic>
              <p:nvPicPr>
                <p:cNvPr id="45" name="Freihand 44">
                  <a:extLst>
                    <a:ext uri="{FF2B5EF4-FFF2-40B4-BE49-F238E27FC236}">
                      <a16:creationId xmlns:a16="http://schemas.microsoft.com/office/drawing/2014/main" id="{3DE659C0-E808-8076-47D7-FE2EBF263FF8}"/>
                    </a:ext>
                  </a:extLst>
                </p:cNvPr>
                <p:cNvPicPr/>
                <p:nvPr/>
              </p:nvPicPr>
              <p:blipFill>
                <a:blip r:embed="rId60"/>
                <a:stretch>
                  <a:fillRect/>
                </a:stretch>
              </p:blipFill>
              <p:spPr>
                <a:xfrm>
                  <a:off x="9562817" y="2247960"/>
                  <a:ext cx="247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AC510053-CA76-2643-D863-24AF84DC008C}"/>
                    </a:ext>
                  </a:extLst>
                </p14:cNvPr>
                <p14:cNvContentPartPr/>
                <p14:nvPr/>
              </p14:nvContentPartPr>
              <p14:xfrm>
                <a:off x="9841097" y="2126640"/>
                <a:ext cx="169200" cy="316440"/>
              </p14:xfrm>
            </p:contentPart>
          </mc:Choice>
          <mc:Fallback xmlns="">
            <p:pic>
              <p:nvPicPr>
                <p:cNvPr id="46" name="Freihand 45">
                  <a:extLst>
                    <a:ext uri="{FF2B5EF4-FFF2-40B4-BE49-F238E27FC236}">
                      <a16:creationId xmlns:a16="http://schemas.microsoft.com/office/drawing/2014/main" id="{AC510053-CA76-2643-D863-24AF84DC008C}"/>
                    </a:ext>
                  </a:extLst>
                </p:cNvPr>
                <p:cNvPicPr/>
                <p:nvPr/>
              </p:nvPicPr>
              <p:blipFill>
                <a:blip r:embed="rId62"/>
                <a:stretch>
                  <a:fillRect/>
                </a:stretch>
              </p:blipFill>
              <p:spPr>
                <a:xfrm>
                  <a:off x="9834977" y="2120520"/>
                  <a:ext cx="1814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2EFBDE55-9EC9-00AA-0A52-632E6B7F501A}"/>
                    </a:ext>
                  </a:extLst>
                </p14:cNvPr>
                <p14:cNvContentPartPr/>
                <p14:nvPr/>
              </p14:nvContentPartPr>
              <p14:xfrm>
                <a:off x="10088057" y="2030880"/>
                <a:ext cx="482400" cy="641160"/>
              </p14:xfrm>
            </p:contentPart>
          </mc:Choice>
          <mc:Fallback xmlns="">
            <p:pic>
              <p:nvPicPr>
                <p:cNvPr id="47" name="Freihand 46">
                  <a:extLst>
                    <a:ext uri="{FF2B5EF4-FFF2-40B4-BE49-F238E27FC236}">
                      <a16:creationId xmlns:a16="http://schemas.microsoft.com/office/drawing/2014/main" id="{2EFBDE55-9EC9-00AA-0A52-632E6B7F501A}"/>
                    </a:ext>
                  </a:extLst>
                </p:cNvPr>
                <p:cNvPicPr/>
                <p:nvPr/>
              </p:nvPicPr>
              <p:blipFill>
                <a:blip r:embed="rId64"/>
                <a:stretch>
                  <a:fillRect/>
                </a:stretch>
              </p:blipFill>
              <p:spPr>
                <a:xfrm>
                  <a:off x="10081937" y="2024760"/>
                  <a:ext cx="49464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8956976E-CBE0-EE3B-27F9-EC29F1BB03E1}"/>
                    </a:ext>
                  </a:extLst>
                </p14:cNvPr>
                <p14:cNvContentPartPr/>
                <p14:nvPr/>
              </p14:nvContentPartPr>
              <p14:xfrm>
                <a:off x="10511057" y="1957800"/>
                <a:ext cx="57240" cy="50760"/>
              </p14:xfrm>
            </p:contentPart>
          </mc:Choice>
          <mc:Fallback xmlns="">
            <p:pic>
              <p:nvPicPr>
                <p:cNvPr id="48" name="Freihand 47">
                  <a:extLst>
                    <a:ext uri="{FF2B5EF4-FFF2-40B4-BE49-F238E27FC236}">
                      <a16:creationId xmlns:a16="http://schemas.microsoft.com/office/drawing/2014/main" id="{8956976E-CBE0-EE3B-27F9-EC29F1BB03E1}"/>
                    </a:ext>
                  </a:extLst>
                </p:cNvPr>
                <p:cNvPicPr/>
                <p:nvPr/>
              </p:nvPicPr>
              <p:blipFill>
                <a:blip r:embed="rId66"/>
                <a:stretch>
                  <a:fillRect/>
                </a:stretch>
              </p:blipFill>
              <p:spPr>
                <a:xfrm>
                  <a:off x="10504937" y="1951680"/>
                  <a:ext cx="69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356FBB97-D43F-D7A3-EDAB-91AE0F9F44EE}"/>
                    </a:ext>
                  </a:extLst>
                </p14:cNvPr>
                <p14:cNvContentPartPr/>
                <p14:nvPr/>
              </p14:nvContentPartPr>
              <p14:xfrm>
                <a:off x="10633817" y="1625880"/>
                <a:ext cx="533160" cy="504000"/>
              </p14:xfrm>
            </p:contentPart>
          </mc:Choice>
          <mc:Fallback xmlns="">
            <p:pic>
              <p:nvPicPr>
                <p:cNvPr id="49" name="Freihand 48">
                  <a:extLst>
                    <a:ext uri="{FF2B5EF4-FFF2-40B4-BE49-F238E27FC236}">
                      <a16:creationId xmlns:a16="http://schemas.microsoft.com/office/drawing/2014/main" id="{356FBB97-D43F-D7A3-EDAB-91AE0F9F44EE}"/>
                    </a:ext>
                  </a:extLst>
                </p:cNvPr>
                <p:cNvPicPr/>
                <p:nvPr/>
              </p:nvPicPr>
              <p:blipFill>
                <a:blip r:embed="rId68"/>
                <a:stretch>
                  <a:fillRect/>
                </a:stretch>
              </p:blipFill>
              <p:spPr>
                <a:xfrm>
                  <a:off x="10627697" y="1619760"/>
                  <a:ext cx="545400" cy="51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1EE58094-3F1A-1E4A-9D32-4EF220B3FF66}"/>
                    </a:ext>
                  </a:extLst>
                </p14:cNvPr>
                <p14:cNvContentPartPr/>
                <p14:nvPr/>
              </p14:nvContentPartPr>
              <p14:xfrm>
                <a:off x="9170057" y="2061120"/>
                <a:ext cx="2319840" cy="1003320"/>
              </p14:xfrm>
            </p:contentPart>
          </mc:Choice>
          <mc:Fallback xmlns="">
            <p:pic>
              <p:nvPicPr>
                <p:cNvPr id="51" name="Freihand 50">
                  <a:extLst>
                    <a:ext uri="{FF2B5EF4-FFF2-40B4-BE49-F238E27FC236}">
                      <a16:creationId xmlns:a16="http://schemas.microsoft.com/office/drawing/2014/main" id="{1EE58094-3F1A-1E4A-9D32-4EF220B3FF66}"/>
                    </a:ext>
                  </a:extLst>
                </p:cNvPr>
                <p:cNvPicPr/>
                <p:nvPr/>
              </p:nvPicPr>
              <p:blipFill>
                <a:blip r:embed="rId70"/>
                <a:stretch>
                  <a:fillRect/>
                </a:stretch>
              </p:blipFill>
              <p:spPr>
                <a:xfrm>
                  <a:off x="9163937" y="2055000"/>
                  <a:ext cx="2332080" cy="101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00064311-F6C9-464C-CAD2-E6829BC35E28}"/>
                  </a:ext>
                </a:extLst>
              </p14:cNvPr>
              <p14:cNvContentPartPr/>
              <p14:nvPr/>
            </p14:nvContentPartPr>
            <p14:xfrm>
              <a:off x="126857" y="5590560"/>
              <a:ext cx="3416760" cy="85320"/>
            </p14:xfrm>
          </p:contentPart>
        </mc:Choice>
        <mc:Fallback xmlns="">
          <p:pic>
            <p:nvPicPr>
              <p:cNvPr id="53" name="Freihand 52">
                <a:extLst>
                  <a:ext uri="{FF2B5EF4-FFF2-40B4-BE49-F238E27FC236}">
                    <a16:creationId xmlns:a16="http://schemas.microsoft.com/office/drawing/2014/main" id="{00064311-F6C9-464C-CAD2-E6829BC35E28}"/>
                  </a:ext>
                </a:extLst>
              </p:cNvPr>
              <p:cNvPicPr/>
              <p:nvPr/>
            </p:nvPicPr>
            <p:blipFill>
              <a:blip r:embed="rId72"/>
              <a:stretch>
                <a:fillRect/>
              </a:stretch>
            </p:blipFill>
            <p:spPr>
              <a:xfrm>
                <a:off x="120737" y="5584440"/>
                <a:ext cx="3429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1C58850D-1C86-5F3D-1AFB-AD7CE23B97AA}"/>
                  </a:ext>
                </a:extLst>
              </p14:cNvPr>
              <p14:cNvContentPartPr/>
              <p14:nvPr/>
            </p14:nvContentPartPr>
            <p14:xfrm>
              <a:off x="3459377" y="504120"/>
              <a:ext cx="3841200" cy="183600"/>
            </p14:xfrm>
          </p:contentPart>
        </mc:Choice>
        <mc:Fallback xmlns="">
          <p:pic>
            <p:nvPicPr>
              <p:cNvPr id="54" name="Freihand 53">
                <a:extLst>
                  <a:ext uri="{FF2B5EF4-FFF2-40B4-BE49-F238E27FC236}">
                    <a16:creationId xmlns:a16="http://schemas.microsoft.com/office/drawing/2014/main" id="{1C58850D-1C86-5F3D-1AFB-AD7CE23B97AA}"/>
                  </a:ext>
                </a:extLst>
              </p:cNvPr>
              <p:cNvPicPr/>
              <p:nvPr/>
            </p:nvPicPr>
            <p:blipFill>
              <a:blip r:embed="rId74"/>
              <a:stretch>
                <a:fillRect/>
              </a:stretch>
            </p:blipFill>
            <p:spPr>
              <a:xfrm>
                <a:off x="3453257" y="498000"/>
                <a:ext cx="3853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380761F6-E61B-4A57-B1F9-429F327215BC}"/>
                  </a:ext>
                </a:extLst>
              </p14:cNvPr>
              <p14:cNvContentPartPr/>
              <p14:nvPr/>
            </p14:nvContentPartPr>
            <p14:xfrm>
              <a:off x="3318699" y="1284605"/>
              <a:ext cx="375480" cy="24480"/>
            </p14:xfrm>
          </p:contentPart>
        </mc:Choice>
        <mc:Fallback>
          <p:pic>
            <p:nvPicPr>
              <p:cNvPr id="50" name="Freihand 49">
                <a:extLst>
                  <a:ext uri="{FF2B5EF4-FFF2-40B4-BE49-F238E27FC236}">
                    <a16:creationId xmlns:a16="http://schemas.microsoft.com/office/drawing/2014/main" id="{380761F6-E61B-4A57-B1F9-429F327215BC}"/>
                  </a:ext>
                </a:extLst>
              </p:cNvPr>
              <p:cNvPicPr/>
              <p:nvPr/>
            </p:nvPicPr>
            <p:blipFill>
              <a:blip r:embed="rId76"/>
              <a:stretch>
                <a:fillRect/>
              </a:stretch>
            </p:blipFill>
            <p:spPr>
              <a:xfrm>
                <a:off x="3314379" y="1280285"/>
                <a:ext cx="384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90FF8DA6-A5DE-4E9E-9099-10652C6F2F1A}"/>
                  </a:ext>
                </a:extLst>
              </p14:cNvPr>
              <p14:cNvContentPartPr/>
              <p14:nvPr/>
            </p14:nvContentPartPr>
            <p14:xfrm>
              <a:off x="7380579" y="4059125"/>
              <a:ext cx="265320" cy="52200"/>
            </p14:xfrm>
          </p:contentPart>
        </mc:Choice>
        <mc:Fallback>
          <p:pic>
            <p:nvPicPr>
              <p:cNvPr id="55" name="Freihand 54">
                <a:extLst>
                  <a:ext uri="{FF2B5EF4-FFF2-40B4-BE49-F238E27FC236}">
                    <a16:creationId xmlns:a16="http://schemas.microsoft.com/office/drawing/2014/main" id="{90FF8DA6-A5DE-4E9E-9099-10652C6F2F1A}"/>
                  </a:ext>
                </a:extLst>
              </p:cNvPr>
              <p:cNvPicPr/>
              <p:nvPr/>
            </p:nvPicPr>
            <p:blipFill>
              <a:blip r:embed="rId78"/>
              <a:stretch>
                <a:fillRect/>
              </a:stretch>
            </p:blipFill>
            <p:spPr>
              <a:xfrm>
                <a:off x="7376259" y="4054805"/>
                <a:ext cx="273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773E2873-CC72-419A-8B6A-AA9A703A011E}"/>
                  </a:ext>
                </a:extLst>
              </p14:cNvPr>
              <p14:cNvContentPartPr/>
              <p14:nvPr/>
            </p14:nvContentPartPr>
            <p14:xfrm>
              <a:off x="193539" y="5337845"/>
              <a:ext cx="1395000" cy="39240"/>
            </p14:xfrm>
          </p:contentPart>
        </mc:Choice>
        <mc:Fallback>
          <p:pic>
            <p:nvPicPr>
              <p:cNvPr id="57" name="Freihand 56">
                <a:extLst>
                  <a:ext uri="{FF2B5EF4-FFF2-40B4-BE49-F238E27FC236}">
                    <a16:creationId xmlns:a16="http://schemas.microsoft.com/office/drawing/2014/main" id="{773E2873-CC72-419A-8B6A-AA9A703A011E}"/>
                  </a:ext>
                </a:extLst>
              </p:cNvPr>
              <p:cNvPicPr/>
              <p:nvPr/>
            </p:nvPicPr>
            <p:blipFill>
              <a:blip r:embed="rId80"/>
              <a:stretch>
                <a:fillRect/>
              </a:stretch>
            </p:blipFill>
            <p:spPr>
              <a:xfrm>
                <a:off x="189219" y="5333525"/>
                <a:ext cx="1403640" cy="47880"/>
              </a:xfrm>
              <a:prstGeom prst="rect">
                <a:avLst/>
              </a:prstGeom>
            </p:spPr>
          </p:pic>
        </mc:Fallback>
      </mc:AlternateContent>
      <p:grpSp>
        <p:nvGrpSpPr>
          <p:cNvPr id="59" name="Gruppieren 58">
            <a:extLst>
              <a:ext uri="{FF2B5EF4-FFF2-40B4-BE49-F238E27FC236}">
                <a16:creationId xmlns:a16="http://schemas.microsoft.com/office/drawing/2014/main" id="{D41FAE0E-84D1-4DB8-89C6-F73E59B5117F}"/>
              </a:ext>
            </a:extLst>
          </p:cNvPr>
          <p:cNvGrpSpPr/>
          <p:nvPr/>
        </p:nvGrpSpPr>
        <p:grpSpPr>
          <a:xfrm>
            <a:off x="6797379" y="2443805"/>
            <a:ext cx="2247120" cy="1137960"/>
            <a:chOff x="6797379" y="2443805"/>
            <a:chExt cx="2247120" cy="1137960"/>
          </a:xfrm>
        </p:grpSpPr>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D86DBE3C-2DF6-4F60-A575-627682FBB134}"/>
                    </a:ext>
                  </a:extLst>
                </p14:cNvPr>
                <p14:cNvContentPartPr/>
                <p14:nvPr/>
              </p14:nvContentPartPr>
              <p14:xfrm>
                <a:off x="6826179" y="2458925"/>
                <a:ext cx="1966680" cy="1029960"/>
              </p14:xfrm>
            </p:contentPart>
          </mc:Choice>
          <mc:Fallback>
            <p:pic>
              <p:nvPicPr>
                <p:cNvPr id="56" name="Freihand 55">
                  <a:extLst>
                    <a:ext uri="{FF2B5EF4-FFF2-40B4-BE49-F238E27FC236}">
                      <a16:creationId xmlns:a16="http://schemas.microsoft.com/office/drawing/2014/main" id="{D86DBE3C-2DF6-4F60-A575-627682FBB134}"/>
                    </a:ext>
                  </a:extLst>
                </p:cNvPr>
                <p:cNvPicPr/>
                <p:nvPr/>
              </p:nvPicPr>
              <p:blipFill>
                <a:blip r:embed="rId82"/>
                <a:stretch>
                  <a:fillRect/>
                </a:stretch>
              </p:blipFill>
              <p:spPr>
                <a:xfrm>
                  <a:off x="6821859" y="2454605"/>
                  <a:ext cx="1975320" cy="1038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9272A350-6A74-4081-A99B-D41E7969DC06}"/>
                    </a:ext>
                  </a:extLst>
                </p14:cNvPr>
                <p14:cNvContentPartPr/>
                <p14:nvPr/>
              </p14:nvContentPartPr>
              <p14:xfrm>
                <a:off x="6797379" y="2443805"/>
                <a:ext cx="2247120" cy="1137960"/>
              </p14:xfrm>
            </p:contentPart>
          </mc:Choice>
          <mc:Fallback>
            <p:pic>
              <p:nvPicPr>
                <p:cNvPr id="58" name="Freihand 57">
                  <a:extLst>
                    <a:ext uri="{FF2B5EF4-FFF2-40B4-BE49-F238E27FC236}">
                      <a16:creationId xmlns:a16="http://schemas.microsoft.com/office/drawing/2014/main" id="{9272A350-6A74-4081-A99B-D41E7969DC06}"/>
                    </a:ext>
                  </a:extLst>
                </p:cNvPr>
                <p:cNvPicPr/>
                <p:nvPr/>
              </p:nvPicPr>
              <p:blipFill>
                <a:blip r:embed="rId84"/>
                <a:stretch>
                  <a:fillRect/>
                </a:stretch>
              </p:blipFill>
              <p:spPr>
                <a:xfrm>
                  <a:off x="6793059" y="2439485"/>
                  <a:ext cx="2255760" cy="114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94D3E9EA-5056-496E-8E15-4FB04BA537BD}"/>
                  </a:ext>
                </a:extLst>
              </p14:cNvPr>
              <p14:cNvContentPartPr/>
              <p14:nvPr/>
            </p14:nvContentPartPr>
            <p14:xfrm>
              <a:off x="5930499" y="1007045"/>
              <a:ext cx="1762560" cy="691200"/>
            </p14:xfrm>
          </p:contentPart>
        </mc:Choice>
        <mc:Fallback>
          <p:pic>
            <p:nvPicPr>
              <p:cNvPr id="60" name="Freihand 59">
                <a:extLst>
                  <a:ext uri="{FF2B5EF4-FFF2-40B4-BE49-F238E27FC236}">
                    <a16:creationId xmlns:a16="http://schemas.microsoft.com/office/drawing/2014/main" id="{94D3E9EA-5056-496E-8E15-4FB04BA537BD}"/>
                  </a:ext>
                </a:extLst>
              </p:cNvPr>
              <p:cNvPicPr/>
              <p:nvPr/>
            </p:nvPicPr>
            <p:blipFill>
              <a:blip r:embed="rId86"/>
              <a:stretch>
                <a:fillRect/>
              </a:stretch>
            </p:blipFill>
            <p:spPr>
              <a:xfrm>
                <a:off x="5926179" y="1002725"/>
                <a:ext cx="1771200" cy="699840"/>
              </a:xfrm>
              <a:prstGeom prst="rect">
                <a:avLst/>
              </a:prstGeom>
            </p:spPr>
          </p:pic>
        </mc:Fallback>
      </mc:AlternateContent>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9" name="Freihand 48">
                <a:extLst>
                  <a:ext uri="{FF2B5EF4-FFF2-40B4-BE49-F238E27FC236}">
                    <a16:creationId xmlns:a16="http://schemas.microsoft.com/office/drawing/2014/main" id="{5356D069-C7F8-4204-9675-41AF01FA015F}"/>
                  </a:ext>
                </a:extLst>
              </p14:cNvPr>
              <p14:cNvContentPartPr/>
              <p14:nvPr/>
            </p14:nvContentPartPr>
            <p14:xfrm>
              <a:off x="4355499" y="4386757"/>
              <a:ext cx="1928160" cy="180000"/>
            </p14:xfrm>
          </p:contentPart>
        </mc:Choice>
        <mc:Fallback>
          <p:pic>
            <p:nvPicPr>
              <p:cNvPr id="49" name="Freihand 48">
                <a:extLst>
                  <a:ext uri="{FF2B5EF4-FFF2-40B4-BE49-F238E27FC236}">
                    <a16:creationId xmlns:a16="http://schemas.microsoft.com/office/drawing/2014/main" id="{5356D069-C7F8-4204-9675-41AF01FA015F}"/>
                  </a:ext>
                </a:extLst>
              </p:cNvPr>
              <p:cNvPicPr/>
              <p:nvPr/>
            </p:nvPicPr>
            <p:blipFill>
              <a:blip r:embed="rId4"/>
              <a:stretch>
                <a:fillRect/>
              </a:stretch>
            </p:blipFill>
            <p:spPr>
              <a:xfrm>
                <a:off x="4351179" y="4382437"/>
                <a:ext cx="1936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0" name="Freihand 49">
                <a:extLst>
                  <a:ext uri="{FF2B5EF4-FFF2-40B4-BE49-F238E27FC236}">
                    <a16:creationId xmlns:a16="http://schemas.microsoft.com/office/drawing/2014/main" id="{D9E175DC-DBF9-4206-89CD-6A02DC85839F}"/>
                  </a:ext>
                </a:extLst>
              </p14:cNvPr>
              <p14:cNvContentPartPr/>
              <p14:nvPr/>
            </p14:nvContentPartPr>
            <p14:xfrm>
              <a:off x="2731899" y="4665037"/>
              <a:ext cx="2334960" cy="93960"/>
            </p14:xfrm>
          </p:contentPart>
        </mc:Choice>
        <mc:Fallback>
          <p:pic>
            <p:nvPicPr>
              <p:cNvPr id="50" name="Freihand 49">
                <a:extLst>
                  <a:ext uri="{FF2B5EF4-FFF2-40B4-BE49-F238E27FC236}">
                    <a16:creationId xmlns:a16="http://schemas.microsoft.com/office/drawing/2014/main" id="{D9E175DC-DBF9-4206-89CD-6A02DC85839F}"/>
                  </a:ext>
                </a:extLst>
              </p:cNvPr>
              <p:cNvPicPr/>
              <p:nvPr/>
            </p:nvPicPr>
            <p:blipFill>
              <a:blip r:embed="rId6"/>
              <a:stretch>
                <a:fillRect/>
              </a:stretch>
            </p:blipFill>
            <p:spPr>
              <a:xfrm>
                <a:off x="2727579" y="4660717"/>
                <a:ext cx="2343600" cy="102600"/>
              </a:xfrm>
              <a:prstGeom prst="rect">
                <a:avLst/>
              </a:prstGeom>
            </p:spPr>
          </p:pic>
        </mc:Fallback>
      </mc:AlternateContent>
      <p:grpSp>
        <p:nvGrpSpPr>
          <p:cNvPr id="52" name="Gruppieren 51">
            <a:extLst>
              <a:ext uri="{FF2B5EF4-FFF2-40B4-BE49-F238E27FC236}">
                <a16:creationId xmlns:a16="http://schemas.microsoft.com/office/drawing/2014/main" id="{F3345852-64FF-404F-A44D-5B7A16326B07}"/>
              </a:ext>
            </a:extLst>
          </p:cNvPr>
          <p:cNvGrpSpPr/>
          <p:nvPr/>
        </p:nvGrpSpPr>
        <p:grpSpPr>
          <a:xfrm>
            <a:off x="9743979" y="113557"/>
            <a:ext cx="2086200" cy="2111040"/>
            <a:chOff x="9743979" y="113557"/>
            <a:chExt cx="2086200" cy="211104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5FCBCC65-A813-4164-9BB7-14483B94A775}"/>
                    </a:ext>
                  </a:extLst>
                </p14:cNvPr>
                <p14:cNvContentPartPr/>
                <p14:nvPr/>
              </p14:nvContentPartPr>
              <p14:xfrm>
                <a:off x="10069059" y="307957"/>
                <a:ext cx="94680" cy="1397520"/>
              </p14:xfrm>
            </p:contentPart>
          </mc:Choice>
          <mc:Fallback>
            <p:pic>
              <p:nvPicPr>
                <p:cNvPr id="2" name="Freihand 1">
                  <a:extLst>
                    <a:ext uri="{FF2B5EF4-FFF2-40B4-BE49-F238E27FC236}">
                      <a16:creationId xmlns:a16="http://schemas.microsoft.com/office/drawing/2014/main" id="{5FCBCC65-A813-4164-9BB7-14483B94A775}"/>
                    </a:ext>
                  </a:extLst>
                </p:cNvPr>
                <p:cNvPicPr/>
                <p:nvPr/>
              </p:nvPicPr>
              <p:blipFill>
                <a:blip r:embed="rId8"/>
                <a:stretch>
                  <a:fillRect/>
                </a:stretch>
              </p:blipFill>
              <p:spPr>
                <a:xfrm>
                  <a:off x="10064739" y="303637"/>
                  <a:ext cx="103320" cy="1406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15C5CDAE-A387-4A52-A561-0F582EBB865A}"/>
                    </a:ext>
                  </a:extLst>
                </p14:cNvPr>
                <p14:cNvContentPartPr/>
                <p14:nvPr/>
              </p14:nvContentPartPr>
              <p14:xfrm>
                <a:off x="9870699" y="1635637"/>
                <a:ext cx="1774080" cy="112680"/>
              </p14:xfrm>
            </p:contentPart>
          </mc:Choice>
          <mc:Fallback>
            <p:pic>
              <p:nvPicPr>
                <p:cNvPr id="19" name="Freihand 18">
                  <a:extLst>
                    <a:ext uri="{FF2B5EF4-FFF2-40B4-BE49-F238E27FC236}">
                      <a16:creationId xmlns:a16="http://schemas.microsoft.com/office/drawing/2014/main" id="{15C5CDAE-A387-4A52-A561-0F582EBB865A}"/>
                    </a:ext>
                  </a:extLst>
                </p:cNvPr>
                <p:cNvPicPr/>
                <p:nvPr/>
              </p:nvPicPr>
              <p:blipFill>
                <a:blip r:embed="rId10"/>
                <a:stretch>
                  <a:fillRect/>
                </a:stretch>
              </p:blipFill>
              <p:spPr>
                <a:xfrm>
                  <a:off x="9866379" y="1631317"/>
                  <a:ext cx="1782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0EFCB6C1-14B9-4FAA-B4F8-8540F6D0B400}"/>
                    </a:ext>
                  </a:extLst>
                </p14:cNvPr>
                <p14:cNvContentPartPr/>
                <p14:nvPr/>
              </p14:nvContentPartPr>
              <p14:xfrm>
                <a:off x="11600499" y="1619437"/>
                <a:ext cx="229680" cy="266760"/>
              </p14:xfrm>
            </p:contentPart>
          </mc:Choice>
          <mc:Fallback>
            <p:pic>
              <p:nvPicPr>
                <p:cNvPr id="22" name="Freihand 21">
                  <a:extLst>
                    <a:ext uri="{FF2B5EF4-FFF2-40B4-BE49-F238E27FC236}">
                      <a16:creationId xmlns:a16="http://schemas.microsoft.com/office/drawing/2014/main" id="{0EFCB6C1-14B9-4FAA-B4F8-8540F6D0B400}"/>
                    </a:ext>
                  </a:extLst>
                </p:cNvPr>
                <p:cNvPicPr/>
                <p:nvPr/>
              </p:nvPicPr>
              <p:blipFill>
                <a:blip r:embed="rId12"/>
                <a:stretch>
                  <a:fillRect/>
                </a:stretch>
              </p:blipFill>
              <p:spPr>
                <a:xfrm>
                  <a:off x="11596179" y="1615117"/>
                  <a:ext cx="2383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95B73793-0E75-4771-B3A6-0622F212DB5A}"/>
                    </a:ext>
                  </a:extLst>
                </p14:cNvPr>
                <p14:cNvContentPartPr/>
                <p14:nvPr/>
              </p14:nvContentPartPr>
              <p14:xfrm>
                <a:off x="9971859" y="113557"/>
                <a:ext cx="273240" cy="227880"/>
              </p14:xfrm>
            </p:contentPart>
          </mc:Choice>
          <mc:Fallback>
            <p:pic>
              <p:nvPicPr>
                <p:cNvPr id="23" name="Freihand 22">
                  <a:extLst>
                    <a:ext uri="{FF2B5EF4-FFF2-40B4-BE49-F238E27FC236}">
                      <a16:creationId xmlns:a16="http://schemas.microsoft.com/office/drawing/2014/main" id="{95B73793-0E75-4771-B3A6-0622F212DB5A}"/>
                    </a:ext>
                  </a:extLst>
                </p:cNvPr>
                <p:cNvPicPr/>
                <p:nvPr/>
              </p:nvPicPr>
              <p:blipFill>
                <a:blip r:embed="rId14"/>
                <a:stretch>
                  <a:fillRect/>
                </a:stretch>
              </p:blipFill>
              <p:spPr>
                <a:xfrm>
                  <a:off x="9967539" y="109237"/>
                  <a:ext cx="2818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1BC5249E-08C3-4379-A875-E94F516E6626}"/>
                    </a:ext>
                  </a:extLst>
                </p14:cNvPr>
                <p14:cNvContentPartPr/>
                <p14:nvPr/>
              </p14:nvContentPartPr>
              <p14:xfrm>
                <a:off x="9743979" y="210037"/>
                <a:ext cx="162000" cy="230040"/>
              </p14:xfrm>
            </p:contentPart>
          </mc:Choice>
          <mc:Fallback>
            <p:pic>
              <p:nvPicPr>
                <p:cNvPr id="24" name="Freihand 23">
                  <a:extLst>
                    <a:ext uri="{FF2B5EF4-FFF2-40B4-BE49-F238E27FC236}">
                      <a16:creationId xmlns:a16="http://schemas.microsoft.com/office/drawing/2014/main" id="{1BC5249E-08C3-4379-A875-E94F516E6626}"/>
                    </a:ext>
                  </a:extLst>
                </p:cNvPr>
                <p:cNvPicPr/>
                <p:nvPr/>
              </p:nvPicPr>
              <p:blipFill>
                <a:blip r:embed="rId16"/>
                <a:stretch>
                  <a:fillRect/>
                </a:stretch>
              </p:blipFill>
              <p:spPr>
                <a:xfrm>
                  <a:off x="9739659" y="205717"/>
                  <a:ext cx="170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47E9ADA6-34D8-4F84-968C-D5B919928A83}"/>
                    </a:ext>
                  </a:extLst>
                </p14:cNvPr>
                <p14:cNvContentPartPr/>
                <p14:nvPr/>
              </p14:nvContentPartPr>
              <p14:xfrm>
                <a:off x="11419059" y="2022637"/>
                <a:ext cx="171360" cy="201960"/>
              </p14:xfrm>
            </p:contentPart>
          </mc:Choice>
          <mc:Fallback>
            <p:pic>
              <p:nvPicPr>
                <p:cNvPr id="25" name="Freihand 24">
                  <a:extLst>
                    <a:ext uri="{FF2B5EF4-FFF2-40B4-BE49-F238E27FC236}">
                      <a16:creationId xmlns:a16="http://schemas.microsoft.com/office/drawing/2014/main" id="{47E9ADA6-34D8-4F84-968C-D5B919928A83}"/>
                    </a:ext>
                  </a:extLst>
                </p:cNvPr>
                <p:cNvPicPr/>
                <p:nvPr/>
              </p:nvPicPr>
              <p:blipFill>
                <a:blip r:embed="rId18"/>
                <a:stretch>
                  <a:fillRect/>
                </a:stretch>
              </p:blipFill>
              <p:spPr>
                <a:xfrm>
                  <a:off x="11414739" y="2018317"/>
                  <a:ext cx="180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0C0F2CB0-8C24-4A74-8CDD-E4A91B45BC99}"/>
                    </a:ext>
                  </a:extLst>
                </p14:cNvPr>
                <p14:cNvContentPartPr/>
                <p14:nvPr/>
              </p14:nvContentPartPr>
              <p14:xfrm>
                <a:off x="11506179" y="2023357"/>
                <a:ext cx="158400" cy="105480"/>
              </p14:xfrm>
            </p:contentPart>
          </mc:Choice>
          <mc:Fallback>
            <p:pic>
              <p:nvPicPr>
                <p:cNvPr id="26" name="Freihand 25">
                  <a:extLst>
                    <a:ext uri="{FF2B5EF4-FFF2-40B4-BE49-F238E27FC236}">
                      <a16:creationId xmlns:a16="http://schemas.microsoft.com/office/drawing/2014/main" id="{0C0F2CB0-8C24-4A74-8CDD-E4A91B45BC99}"/>
                    </a:ext>
                  </a:extLst>
                </p:cNvPr>
                <p:cNvPicPr/>
                <p:nvPr/>
              </p:nvPicPr>
              <p:blipFill>
                <a:blip r:embed="rId20"/>
                <a:stretch>
                  <a:fillRect/>
                </a:stretch>
              </p:blipFill>
              <p:spPr>
                <a:xfrm>
                  <a:off x="11501859" y="2019037"/>
                  <a:ext cx="167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64C749EA-BEC4-4C8C-B19B-1599D3B41FD8}"/>
                    </a:ext>
                  </a:extLst>
                </p14:cNvPr>
                <p14:cNvContentPartPr/>
                <p14:nvPr/>
              </p14:nvContentPartPr>
              <p14:xfrm>
                <a:off x="10504299" y="465637"/>
                <a:ext cx="920880" cy="951840"/>
              </p14:xfrm>
            </p:contentPart>
          </mc:Choice>
          <mc:Fallback>
            <p:pic>
              <p:nvPicPr>
                <p:cNvPr id="27" name="Freihand 26">
                  <a:extLst>
                    <a:ext uri="{FF2B5EF4-FFF2-40B4-BE49-F238E27FC236}">
                      <a16:creationId xmlns:a16="http://schemas.microsoft.com/office/drawing/2014/main" id="{64C749EA-BEC4-4C8C-B19B-1599D3B41FD8}"/>
                    </a:ext>
                  </a:extLst>
                </p:cNvPr>
                <p:cNvPicPr/>
                <p:nvPr/>
              </p:nvPicPr>
              <p:blipFill>
                <a:blip r:embed="rId22"/>
                <a:stretch>
                  <a:fillRect/>
                </a:stretch>
              </p:blipFill>
              <p:spPr>
                <a:xfrm>
                  <a:off x="10499979" y="461317"/>
                  <a:ext cx="929520" cy="960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0BF0ED75-0F4D-47B4-A715-4787CD7D8947}"/>
                    </a:ext>
                  </a:extLst>
                </p14:cNvPr>
                <p14:cNvContentPartPr/>
                <p14:nvPr/>
              </p14:nvContentPartPr>
              <p14:xfrm>
                <a:off x="10460739" y="593437"/>
                <a:ext cx="905760" cy="674280"/>
              </p14:xfrm>
            </p:contentPart>
          </mc:Choice>
          <mc:Fallback>
            <p:pic>
              <p:nvPicPr>
                <p:cNvPr id="28" name="Freihand 27">
                  <a:extLst>
                    <a:ext uri="{FF2B5EF4-FFF2-40B4-BE49-F238E27FC236}">
                      <a16:creationId xmlns:a16="http://schemas.microsoft.com/office/drawing/2014/main" id="{0BF0ED75-0F4D-47B4-A715-4787CD7D8947}"/>
                    </a:ext>
                  </a:extLst>
                </p:cNvPr>
                <p:cNvPicPr/>
                <p:nvPr/>
              </p:nvPicPr>
              <p:blipFill>
                <a:blip r:embed="rId24"/>
                <a:stretch>
                  <a:fillRect/>
                </a:stretch>
              </p:blipFill>
              <p:spPr>
                <a:xfrm>
                  <a:off x="10456419" y="589117"/>
                  <a:ext cx="91440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794B291C-04E9-4924-95D9-FA1903DACC98}"/>
                    </a:ext>
                  </a:extLst>
                </p14:cNvPr>
                <p14:cNvContentPartPr/>
                <p14:nvPr/>
              </p14:nvContentPartPr>
              <p14:xfrm>
                <a:off x="11516259" y="431437"/>
                <a:ext cx="104760" cy="159480"/>
              </p14:xfrm>
            </p:contentPart>
          </mc:Choice>
          <mc:Fallback>
            <p:pic>
              <p:nvPicPr>
                <p:cNvPr id="29" name="Freihand 28">
                  <a:extLst>
                    <a:ext uri="{FF2B5EF4-FFF2-40B4-BE49-F238E27FC236}">
                      <a16:creationId xmlns:a16="http://schemas.microsoft.com/office/drawing/2014/main" id="{794B291C-04E9-4924-95D9-FA1903DACC98}"/>
                    </a:ext>
                  </a:extLst>
                </p:cNvPr>
                <p:cNvPicPr/>
                <p:nvPr/>
              </p:nvPicPr>
              <p:blipFill>
                <a:blip r:embed="rId26"/>
                <a:stretch>
                  <a:fillRect/>
                </a:stretch>
              </p:blipFill>
              <p:spPr>
                <a:xfrm>
                  <a:off x="11511939" y="427117"/>
                  <a:ext cx="113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E1E6B87E-07C1-45CF-91E8-4303931D296F}"/>
                    </a:ext>
                  </a:extLst>
                </p14:cNvPr>
                <p14:cNvContentPartPr/>
                <p14:nvPr/>
              </p14:nvContentPartPr>
              <p14:xfrm>
                <a:off x="11546499" y="452317"/>
                <a:ext cx="140760" cy="141480"/>
              </p14:xfrm>
            </p:contentPart>
          </mc:Choice>
          <mc:Fallback>
            <p:pic>
              <p:nvPicPr>
                <p:cNvPr id="30" name="Freihand 29">
                  <a:extLst>
                    <a:ext uri="{FF2B5EF4-FFF2-40B4-BE49-F238E27FC236}">
                      <a16:creationId xmlns:a16="http://schemas.microsoft.com/office/drawing/2014/main" id="{E1E6B87E-07C1-45CF-91E8-4303931D296F}"/>
                    </a:ext>
                  </a:extLst>
                </p:cNvPr>
                <p:cNvPicPr/>
                <p:nvPr/>
              </p:nvPicPr>
              <p:blipFill>
                <a:blip r:embed="rId28"/>
                <a:stretch>
                  <a:fillRect/>
                </a:stretch>
              </p:blipFill>
              <p:spPr>
                <a:xfrm>
                  <a:off x="11542179" y="447997"/>
                  <a:ext cx="149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5BC7E1FB-C902-40B2-80BB-2913E5521ADE}"/>
                    </a:ext>
                  </a:extLst>
                </p14:cNvPr>
                <p14:cNvContentPartPr/>
                <p14:nvPr/>
              </p14:nvContentPartPr>
              <p14:xfrm>
                <a:off x="11544339" y="1255477"/>
                <a:ext cx="131040" cy="176760"/>
              </p14:xfrm>
            </p:contentPart>
          </mc:Choice>
          <mc:Fallback>
            <p:pic>
              <p:nvPicPr>
                <p:cNvPr id="31" name="Freihand 30">
                  <a:extLst>
                    <a:ext uri="{FF2B5EF4-FFF2-40B4-BE49-F238E27FC236}">
                      <a16:creationId xmlns:a16="http://schemas.microsoft.com/office/drawing/2014/main" id="{5BC7E1FB-C902-40B2-80BB-2913E5521ADE}"/>
                    </a:ext>
                  </a:extLst>
                </p:cNvPr>
                <p:cNvPicPr/>
                <p:nvPr/>
              </p:nvPicPr>
              <p:blipFill>
                <a:blip r:embed="rId30"/>
                <a:stretch>
                  <a:fillRect/>
                </a:stretch>
              </p:blipFill>
              <p:spPr>
                <a:xfrm>
                  <a:off x="11540019" y="1251157"/>
                  <a:ext cx="139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5E9067F0-B72D-49C0-8611-CF47A882CC80}"/>
                    </a:ext>
                  </a:extLst>
                </p14:cNvPr>
                <p14:cNvContentPartPr/>
                <p14:nvPr/>
              </p14:nvContentPartPr>
              <p14:xfrm>
                <a:off x="10154019" y="912397"/>
                <a:ext cx="211320" cy="15120"/>
              </p14:xfrm>
            </p:contentPart>
          </mc:Choice>
          <mc:Fallback>
            <p:pic>
              <p:nvPicPr>
                <p:cNvPr id="32" name="Freihand 31">
                  <a:extLst>
                    <a:ext uri="{FF2B5EF4-FFF2-40B4-BE49-F238E27FC236}">
                      <a16:creationId xmlns:a16="http://schemas.microsoft.com/office/drawing/2014/main" id="{5E9067F0-B72D-49C0-8611-CF47A882CC80}"/>
                    </a:ext>
                  </a:extLst>
                </p:cNvPr>
                <p:cNvPicPr/>
                <p:nvPr/>
              </p:nvPicPr>
              <p:blipFill>
                <a:blip r:embed="rId32"/>
                <a:stretch>
                  <a:fillRect/>
                </a:stretch>
              </p:blipFill>
              <p:spPr>
                <a:xfrm>
                  <a:off x="10149699" y="908077"/>
                  <a:ext cx="219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3A5FB2F5-D532-4270-A67E-CB11B25D8914}"/>
                    </a:ext>
                  </a:extLst>
                </p14:cNvPr>
                <p14:cNvContentPartPr/>
                <p14:nvPr/>
              </p14:nvContentPartPr>
              <p14:xfrm>
                <a:off x="10603299" y="916717"/>
                <a:ext cx="338760" cy="43560"/>
              </p14:xfrm>
            </p:contentPart>
          </mc:Choice>
          <mc:Fallback>
            <p:pic>
              <p:nvPicPr>
                <p:cNvPr id="33" name="Freihand 32">
                  <a:extLst>
                    <a:ext uri="{FF2B5EF4-FFF2-40B4-BE49-F238E27FC236}">
                      <a16:creationId xmlns:a16="http://schemas.microsoft.com/office/drawing/2014/main" id="{3A5FB2F5-D532-4270-A67E-CB11B25D8914}"/>
                    </a:ext>
                  </a:extLst>
                </p:cNvPr>
                <p:cNvPicPr/>
                <p:nvPr/>
              </p:nvPicPr>
              <p:blipFill>
                <a:blip r:embed="rId34"/>
                <a:stretch>
                  <a:fillRect/>
                </a:stretch>
              </p:blipFill>
              <p:spPr>
                <a:xfrm>
                  <a:off x="10598979" y="912397"/>
                  <a:ext cx="347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14AE4657-0015-4780-88E2-FF804540C7D2}"/>
                    </a:ext>
                  </a:extLst>
                </p14:cNvPr>
                <p14:cNvContentPartPr/>
                <p14:nvPr/>
              </p14:nvContentPartPr>
              <p14:xfrm>
                <a:off x="10841979" y="1052077"/>
                <a:ext cx="38520" cy="326520"/>
              </p14:xfrm>
            </p:contentPart>
          </mc:Choice>
          <mc:Fallback>
            <p:pic>
              <p:nvPicPr>
                <p:cNvPr id="34" name="Freihand 33">
                  <a:extLst>
                    <a:ext uri="{FF2B5EF4-FFF2-40B4-BE49-F238E27FC236}">
                      <a16:creationId xmlns:a16="http://schemas.microsoft.com/office/drawing/2014/main" id="{14AE4657-0015-4780-88E2-FF804540C7D2}"/>
                    </a:ext>
                  </a:extLst>
                </p:cNvPr>
                <p:cNvPicPr/>
                <p:nvPr/>
              </p:nvPicPr>
              <p:blipFill>
                <a:blip r:embed="rId36"/>
                <a:stretch>
                  <a:fillRect/>
                </a:stretch>
              </p:blipFill>
              <p:spPr>
                <a:xfrm>
                  <a:off x="10837659" y="1047757"/>
                  <a:ext cx="471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AADC2A7C-381C-4D41-AB9C-5B5F8CE4E6DF}"/>
                    </a:ext>
                  </a:extLst>
                </p14:cNvPr>
                <p14:cNvContentPartPr/>
                <p14:nvPr/>
              </p14:nvContentPartPr>
              <p14:xfrm>
                <a:off x="10805979" y="1607197"/>
                <a:ext cx="20880" cy="122760"/>
              </p14:xfrm>
            </p:contentPart>
          </mc:Choice>
          <mc:Fallback>
            <p:pic>
              <p:nvPicPr>
                <p:cNvPr id="35" name="Freihand 34">
                  <a:extLst>
                    <a:ext uri="{FF2B5EF4-FFF2-40B4-BE49-F238E27FC236}">
                      <a16:creationId xmlns:a16="http://schemas.microsoft.com/office/drawing/2014/main" id="{AADC2A7C-381C-4D41-AB9C-5B5F8CE4E6DF}"/>
                    </a:ext>
                  </a:extLst>
                </p:cNvPr>
                <p:cNvPicPr/>
                <p:nvPr/>
              </p:nvPicPr>
              <p:blipFill>
                <a:blip r:embed="rId38"/>
                <a:stretch>
                  <a:fillRect/>
                </a:stretch>
              </p:blipFill>
              <p:spPr>
                <a:xfrm>
                  <a:off x="10801659" y="1602877"/>
                  <a:ext cx="29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CA837569-5714-4B54-B83A-7F4A0477E1D2}"/>
                    </a:ext>
                  </a:extLst>
                </p14:cNvPr>
                <p14:cNvContentPartPr/>
                <p14:nvPr/>
              </p14:nvContentPartPr>
              <p14:xfrm>
                <a:off x="10907139" y="572557"/>
                <a:ext cx="34920" cy="220320"/>
              </p14:xfrm>
            </p:contentPart>
          </mc:Choice>
          <mc:Fallback>
            <p:pic>
              <p:nvPicPr>
                <p:cNvPr id="36" name="Freihand 35">
                  <a:extLst>
                    <a:ext uri="{FF2B5EF4-FFF2-40B4-BE49-F238E27FC236}">
                      <a16:creationId xmlns:a16="http://schemas.microsoft.com/office/drawing/2014/main" id="{CA837569-5714-4B54-B83A-7F4A0477E1D2}"/>
                    </a:ext>
                  </a:extLst>
                </p:cNvPr>
                <p:cNvPicPr/>
                <p:nvPr/>
              </p:nvPicPr>
              <p:blipFill>
                <a:blip r:embed="rId40"/>
                <a:stretch>
                  <a:fillRect/>
                </a:stretch>
              </p:blipFill>
              <p:spPr>
                <a:xfrm>
                  <a:off x="10902819" y="568237"/>
                  <a:ext cx="43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BBA480FF-D594-4AB5-9E65-E27AE735F784}"/>
                    </a:ext>
                  </a:extLst>
                </p14:cNvPr>
                <p14:cNvContentPartPr/>
                <p14:nvPr/>
              </p14:nvContentPartPr>
              <p14:xfrm>
                <a:off x="10858539" y="713677"/>
                <a:ext cx="129960" cy="113760"/>
              </p14:xfrm>
            </p:contentPart>
          </mc:Choice>
          <mc:Fallback>
            <p:pic>
              <p:nvPicPr>
                <p:cNvPr id="37" name="Freihand 36">
                  <a:extLst>
                    <a:ext uri="{FF2B5EF4-FFF2-40B4-BE49-F238E27FC236}">
                      <a16:creationId xmlns:a16="http://schemas.microsoft.com/office/drawing/2014/main" id="{BBA480FF-D594-4AB5-9E65-E27AE735F784}"/>
                    </a:ext>
                  </a:extLst>
                </p:cNvPr>
                <p:cNvPicPr/>
                <p:nvPr/>
              </p:nvPicPr>
              <p:blipFill>
                <a:blip r:embed="rId42"/>
                <a:stretch>
                  <a:fillRect/>
                </a:stretch>
              </p:blipFill>
              <p:spPr>
                <a:xfrm>
                  <a:off x="10854219" y="709357"/>
                  <a:ext cx="138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25E8D7BE-A01D-42A7-94A8-ED2644236F47}"/>
                    </a:ext>
                  </a:extLst>
                </p14:cNvPr>
                <p14:cNvContentPartPr/>
                <p14:nvPr/>
              </p14:nvContentPartPr>
              <p14:xfrm>
                <a:off x="10937739" y="269077"/>
                <a:ext cx="360" cy="360"/>
              </p14:xfrm>
            </p:contentPart>
          </mc:Choice>
          <mc:Fallback>
            <p:pic>
              <p:nvPicPr>
                <p:cNvPr id="38" name="Freihand 37">
                  <a:extLst>
                    <a:ext uri="{FF2B5EF4-FFF2-40B4-BE49-F238E27FC236}">
                      <a16:creationId xmlns:a16="http://schemas.microsoft.com/office/drawing/2014/main" id="{25E8D7BE-A01D-42A7-94A8-ED2644236F47}"/>
                    </a:ext>
                  </a:extLst>
                </p:cNvPr>
                <p:cNvPicPr/>
                <p:nvPr/>
              </p:nvPicPr>
              <p:blipFill>
                <a:blip r:embed="rId44"/>
                <a:stretch>
                  <a:fillRect/>
                </a:stretch>
              </p:blipFill>
              <p:spPr>
                <a:xfrm>
                  <a:off x="10933419" y="26475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403D3FBF-CA24-44CF-9D4F-A8D248AD258F}"/>
                    </a:ext>
                  </a:extLst>
                </p14:cNvPr>
                <p14:cNvContentPartPr/>
                <p14:nvPr/>
              </p14:nvContentPartPr>
              <p14:xfrm>
                <a:off x="10870779" y="271237"/>
                <a:ext cx="150120" cy="192600"/>
              </p14:xfrm>
            </p:contentPart>
          </mc:Choice>
          <mc:Fallback>
            <p:pic>
              <p:nvPicPr>
                <p:cNvPr id="39" name="Freihand 38">
                  <a:extLst>
                    <a:ext uri="{FF2B5EF4-FFF2-40B4-BE49-F238E27FC236}">
                      <a16:creationId xmlns:a16="http://schemas.microsoft.com/office/drawing/2014/main" id="{403D3FBF-CA24-44CF-9D4F-A8D248AD258F}"/>
                    </a:ext>
                  </a:extLst>
                </p:cNvPr>
                <p:cNvPicPr/>
                <p:nvPr/>
              </p:nvPicPr>
              <p:blipFill>
                <a:blip r:embed="rId46"/>
                <a:stretch>
                  <a:fillRect/>
                </a:stretch>
              </p:blipFill>
              <p:spPr>
                <a:xfrm>
                  <a:off x="10866459" y="266917"/>
                  <a:ext cx="158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220E52E1-70A5-466B-AAF7-A9D7964570A5}"/>
                    </a:ext>
                  </a:extLst>
                </p14:cNvPr>
                <p14:cNvContentPartPr/>
                <p14:nvPr/>
              </p14:nvContentPartPr>
              <p14:xfrm>
                <a:off x="11056179" y="282037"/>
                <a:ext cx="122760" cy="161280"/>
              </p14:xfrm>
            </p:contentPart>
          </mc:Choice>
          <mc:Fallback>
            <p:pic>
              <p:nvPicPr>
                <p:cNvPr id="40" name="Freihand 39">
                  <a:extLst>
                    <a:ext uri="{FF2B5EF4-FFF2-40B4-BE49-F238E27FC236}">
                      <a16:creationId xmlns:a16="http://schemas.microsoft.com/office/drawing/2014/main" id="{220E52E1-70A5-466B-AAF7-A9D7964570A5}"/>
                    </a:ext>
                  </a:extLst>
                </p:cNvPr>
                <p:cNvPicPr/>
                <p:nvPr/>
              </p:nvPicPr>
              <p:blipFill>
                <a:blip r:embed="rId48"/>
                <a:stretch>
                  <a:fillRect/>
                </a:stretch>
              </p:blipFill>
              <p:spPr>
                <a:xfrm>
                  <a:off x="11051859" y="277717"/>
                  <a:ext cx="131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FAD5CD5C-604A-45C8-8138-22DD64E60A4C}"/>
                    </a:ext>
                  </a:extLst>
                </p14:cNvPr>
                <p14:cNvContentPartPr/>
                <p14:nvPr/>
              </p14:nvContentPartPr>
              <p14:xfrm>
                <a:off x="9744699" y="890797"/>
                <a:ext cx="102960" cy="225720"/>
              </p14:xfrm>
            </p:contentPart>
          </mc:Choice>
          <mc:Fallback>
            <p:pic>
              <p:nvPicPr>
                <p:cNvPr id="41" name="Freihand 40">
                  <a:extLst>
                    <a:ext uri="{FF2B5EF4-FFF2-40B4-BE49-F238E27FC236}">
                      <a16:creationId xmlns:a16="http://schemas.microsoft.com/office/drawing/2014/main" id="{FAD5CD5C-604A-45C8-8138-22DD64E60A4C}"/>
                    </a:ext>
                  </a:extLst>
                </p:cNvPr>
                <p:cNvPicPr/>
                <p:nvPr/>
              </p:nvPicPr>
              <p:blipFill>
                <a:blip r:embed="rId50"/>
                <a:stretch>
                  <a:fillRect/>
                </a:stretch>
              </p:blipFill>
              <p:spPr>
                <a:xfrm>
                  <a:off x="9740379" y="886477"/>
                  <a:ext cx="111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3" name="Freihand 42">
                  <a:extLst>
                    <a:ext uri="{FF2B5EF4-FFF2-40B4-BE49-F238E27FC236}">
                      <a16:creationId xmlns:a16="http://schemas.microsoft.com/office/drawing/2014/main" id="{6BCC02C3-BBE7-4287-9F20-E9C7FD26770F}"/>
                    </a:ext>
                  </a:extLst>
                </p14:cNvPr>
                <p14:cNvContentPartPr/>
                <p14:nvPr/>
              </p14:nvContentPartPr>
              <p14:xfrm>
                <a:off x="9887259" y="797917"/>
                <a:ext cx="127440" cy="108000"/>
              </p14:xfrm>
            </p:contentPart>
          </mc:Choice>
          <mc:Fallback>
            <p:pic>
              <p:nvPicPr>
                <p:cNvPr id="43" name="Freihand 42">
                  <a:extLst>
                    <a:ext uri="{FF2B5EF4-FFF2-40B4-BE49-F238E27FC236}">
                      <a16:creationId xmlns:a16="http://schemas.microsoft.com/office/drawing/2014/main" id="{6BCC02C3-BBE7-4287-9F20-E9C7FD26770F}"/>
                    </a:ext>
                  </a:extLst>
                </p:cNvPr>
                <p:cNvPicPr/>
                <p:nvPr/>
              </p:nvPicPr>
              <p:blipFill>
                <a:blip r:embed="rId52"/>
                <a:stretch>
                  <a:fillRect/>
                </a:stretch>
              </p:blipFill>
              <p:spPr>
                <a:xfrm>
                  <a:off x="9882939" y="793597"/>
                  <a:ext cx="136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C6142D37-2070-42E1-BA06-DA047DD57C5D}"/>
                    </a:ext>
                  </a:extLst>
                </p14:cNvPr>
                <p14:cNvContentPartPr/>
                <p14:nvPr/>
              </p14:nvContentPartPr>
              <p14:xfrm>
                <a:off x="10724979" y="1862797"/>
                <a:ext cx="85680" cy="133200"/>
              </p14:xfrm>
            </p:contentPart>
          </mc:Choice>
          <mc:Fallback>
            <p:pic>
              <p:nvPicPr>
                <p:cNvPr id="45" name="Freihand 44">
                  <a:extLst>
                    <a:ext uri="{FF2B5EF4-FFF2-40B4-BE49-F238E27FC236}">
                      <a16:creationId xmlns:a16="http://schemas.microsoft.com/office/drawing/2014/main" id="{C6142D37-2070-42E1-BA06-DA047DD57C5D}"/>
                    </a:ext>
                  </a:extLst>
                </p:cNvPr>
                <p:cNvPicPr/>
                <p:nvPr/>
              </p:nvPicPr>
              <p:blipFill>
                <a:blip r:embed="rId54"/>
                <a:stretch>
                  <a:fillRect/>
                </a:stretch>
              </p:blipFill>
              <p:spPr>
                <a:xfrm>
                  <a:off x="10720659" y="1858477"/>
                  <a:ext cx="94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0A08CB07-5BD3-44CC-925D-007245271D65}"/>
                    </a:ext>
                  </a:extLst>
                </p14:cNvPr>
                <p14:cNvContentPartPr/>
                <p14:nvPr/>
              </p14:nvContentPartPr>
              <p14:xfrm>
                <a:off x="10738299" y="1881877"/>
                <a:ext cx="109440" cy="74880"/>
              </p14:xfrm>
            </p:contentPart>
          </mc:Choice>
          <mc:Fallback>
            <p:pic>
              <p:nvPicPr>
                <p:cNvPr id="46" name="Freihand 45">
                  <a:extLst>
                    <a:ext uri="{FF2B5EF4-FFF2-40B4-BE49-F238E27FC236}">
                      <a16:creationId xmlns:a16="http://schemas.microsoft.com/office/drawing/2014/main" id="{0A08CB07-5BD3-44CC-925D-007245271D65}"/>
                    </a:ext>
                  </a:extLst>
                </p:cNvPr>
                <p:cNvPicPr/>
                <p:nvPr/>
              </p:nvPicPr>
              <p:blipFill>
                <a:blip r:embed="rId56"/>
                <a:stretch>
                  <a:fillRect/>
                </a:stretch>
              </p:blipFill>
              <p:spPr>
                <a:xfrm>
                  <a:off x="10733979" y="1877557"/>
                  <a:ext cx="11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06AFF067-E87D-409D-AB14-D10A893C2A6F}"/>
                    </a:ext>
                  </a:extLst>
                </p14:cNvPr>
                <p14:cNvContentPartPr/>
                <p14:nvPr/>
              </p14:nvContentPartPr>
              <p14:xfrm>
                <a:off x="10883019" y="1788637"/>
                <a:ext cx="165240" cy="111600"/>
              </p14:xfrm>
            </p:contentPart>
          </mc:Choice>
          <mc:Fallback>
            <p:pic>
              <p:nvPicPr>
                <p:cNvPr id="47" name="Freihand 46">
                  <a:extLst>
                    <a:ext uri="{FF2B5EF4-FFF2-40B4-BE49-F238E27FC236}">
                      <a16:creationId xmlns:a16="http://schemas.microsoft.com/office/drawing/2014/main" id="{06AFF067-E87D-409D-AB14-D10A893C2A6F}"/>
                    </a:ext>
                  </a:extLst>
                </p:cNvPr>
                <p:cNvPicPr/>
                <p:nvPr/>
              </p:nvPicPr>
              <p:blipFill>
                <a:blip r:embed="rId58"/>
                <a:stretch>
                  <a:fillRect/>
                </a:stretch>
              </p:blipFill>
              <p:spPr>
                <a:xfrm>
                  <a:off x="10878699" y="1784317"/>
                  <a:ext cx="173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1" name="Freihand 50">
                  <a:extLst>
                    <a:ext uri="{FF2B5EF4-FFF2-40B4-BE49-F238E27FC236}">
                      <a16:creationId xmlns:a16="http://schemas.microsoft.com/office/drawing/2014/main" id="{DA56E157-7B50-43CE-9203-D52D17149426}"/>
                    </a:ext>
                  </a:extLst>
                </p14:cNvPr>
                <p14:cNvContentPartPr/>
                <p14:nvPr/>
              </p14:nvContentPartPr>
              <p14:xfrm>
                <a:off x="10859259" y="895117"/>
                <a:ext cx="76320" cy="70200"/>
              </p14:xfrm>
            </p:contentPart>
          </mc:Choice>
          <mc:Fallback>
            <p:pic>
              <p:nvPicPr>
                <p:cNvPr id="51" name="Freihand 50">
                  <a:extLst>
                    <a:ext uri="{FF2B5EF4-FFF2-40B4-BE49-F238E27FC236}">
                      <a16:creationId xmlns:a16="http://schemas.microsoft.com/office/drawing/2014/main" id="{DA56E157-7B50-43CE-9203-D52D17149426}"/>
                    </a:ext>
                  </a:extLst>
                </p:cNvPr>
                <p:cNvPicPr/>
                <p:nvPr/>
              </p:nvPicPr>
              <p:blipFill>
                <a:blip r:embed="rId60"/>
                <a:stretch>
                  <a:fillRect/>
                </a:stretch>
              </p:blipFill>
              <p:spPr>
                <a:xfrm>
                  <a:off x="10854939" y="890797"/>
                  <a:ext cx="84960" cy="7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
            <p14:nvContentPartPr>
              <p14:cNvPr id="53" name="Freihand 52">
                <a:extLst>
                  <a:ext uri="{FF2B5EF4-FFF2-40B4-BE49-F238E27FC236}">
                    <a16:creationId xmlns:a16="http://schemas.microsoft.com/office/drawing/2014/main" id="{2C21D3C6-26A5-4C44-A47B-591E443735EA}"/>
                  </a:ext>
                </a:extLst>
              </p14:cNvPr>
              <p14:cNvContentPartPr/>
              <p14:nvPr/>
            </p14:nvContentPartPr>
            <p14:xfrm>
              <a:off x="5180979" y="3717157"/>
              <a:ext cx="945720" cy="443160"/>
            </p14:xfrm>
          </p:contentPart>
        </mc:Choice>
        <mc:Fallback>
          <p:pic>
            <p:nvPicPr>
              <p:cNvPr id="53" name="Freihand 52">
                <a:extLst>
                  <a:ext uri="{FF2B5EF4-FFF2-40B4-BE49-F238E27FC236}">
                    <a16:creationId xmlns:a16="http://schemas.microsoft.com/office/drawing/2014/main" id="{2C21D3C6-26A5-4C44-A47B-591E443735EA}"/>
                  </a:ext>
                </a:extLst>
              </p:cNvPr>
              <p:cNvPicPr/>
              <p:nvPr/>
            </p:nvPicPr>
            <p:blipFill>
              <a:blip r:embed="rId62"/>
              <a:stretch>
                <a:fillRect/>
              </a:stretch>
            </p:blipFill>
            <p:spPr>
              <a:xfrm>
                <a:off x="5176659" y="3712837"/>
                <a:ext cx="954360" cy="451800"/>
              </a:xfrm>
              <a:prstGeom prst="rect">
                <a:avLst/>
              </a:prstGeom>
            </p:spPr>
          </p:pic>
        </mc:Fallback>
      </mc:AlternateContent>
      <p:grpSp>
        <p:nvGrpSpPr>
          <p:cNvPr id="56" name="Gruppieren 55">
            <a:extLst>
              <a:ext uri="{FF2B5EF4-FFF2-40B4-BE49-F238E27FC236}">
                <a16:creationId xmlns:a16="http://schemas.microsoft.com/office/drawing/2014/main" id="{80A7256F-9779-4519-A1E2-E52AE79ECA36}"/>
              </a:ext>
            </a:extLst>
          </p:cNvPr>
          <p:cNvGrpSpPr/>
          <p:nvPr/>
        </p:nvGrpSpPr>
        <p:grpSpPr>
          <a:xfrm>
            <a:off x="5758779" y="1313077"/>
            <a:ext cx="329400" cy="387720"/>
            <a:chOff x="5758779" y="1313077"/>
            <a:chExt cx="329400" cy="387720"/>
          </a:xfrm>
        </p:grpSpPr>
        <mc:AlternateContent xmlns:mc="http://schemas.openxmlformats.org/markup-compatibility/2006">
          <mc:Choice xmlns:p14="http://schemas.microsoft.com/office/powerpoint/2010/main" Requires="p14">
            <p:contentPart p14:bwMode="auto" r:id="rId63">
              <p14:nvContentPartPr>
                <p14:cNvPr id="54" name="Freihand 53">
                  <a:extLst>
                    <a:ext uri="{FF2B5EF4-FFF2-40B4-BE49-F238E27FC236}">
                      <a16:creationId xmlns:a16="http://schemas.microsoft.com/office/drawing/2014/main" id="{51176AF5-745C-4149-A815-BD0B86D00BE2}"/>
                    </a:ext>
                  </a:extLst>
                </p14:cNvPr>
                <p14:cNvContentPartPr/>
                <p14:nvPr/>
              </p14:nvContentPartPr>
              <p14:xfrm>
                <a:off x="5850219" y="1406677"/>
                <a:ext cx="237960" cy="294120"/>
              </p14:xfrm>
            </p:contentPart>
          </mc:Choice>
          <mc:Fallback>
            <p:pic>
              <p:nvPicPr>
                <p:cNvPr id="54" name="Freihand 53">
                  <a:extLst>
                    <a:ext uri="{FF2B5EF4-FFF2-40B4-BE49-F238E27FC236}">
                      <a16:creationId xmlns:a16="http://schemas.microsoft.com/office/drawing/2014/main" id="{51176AF5-745C-4149-A815-BD0B86D00BE2}"/>
                    </a:ext>
                  </a:extLst>
                </p:cNvPr>
                <p:cNvPicPr/>
                <p:nvPr/>
              </p:nvPicPr>
              <p:blipFill>
                <a:blip r:embed="rId64"/>
                <a:stretch>
                  <a:fillRect/>
                </a:stretch>
              </p:blipFill>
              <p:spPr>
                <a:xfrm>
                  <a:off x="5845899" y="1402357"/>
                  <a:ext cx="2466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5" name="Freihand 54">
                  <a:extLst>
                    <a:ext uri="{FF2B5EF4-FFF2-40B4-BE49-F238E27FC236}">
                      <a16:creationId xmlns:a16="http://schemas.microsoft.com/office/drawing/2014/main" id="{25403430-8E6A-4BD0-82FB-896495AA0231}"/>
                    </a:ext>
                  </a:extLst>
                </p14:cNvPr>
                <p14:cNvContentPartPr/>
                <p14:nvPr/>
              </p14:nvContentPartPr>
              <p14:xfrm>
                <a:off x="5758779" y="1313077"/>
                <a:ext cx="144000" cy="185760"/>
              </p14:xfrm>
            </p:contentPart>
          </mc:Choice>
          <mc:Fallback>
            <p:pic>
              <p:nvPicPr>
                <p:cNvPr id="55" name="Freihand 54">
                  <a:extLst>
                    <a:ext uri="{FF2B5EF4-FFF2-40B4-BE49-F238E27FC236}">
                      <a16:creationId xmlns:a16="http://schemas.microsoft.com/office/drawing/2014/main" id="{25403430-8E6A-4BD0-82FB-896495AA0231}"/>
                    </a:ext>
                  </a:extLst>
                </p:cNvPr>
                <p:cNvPicPr/>
                <p:nvPr/>
              </p:nvPicPr>
              <p:blipFill>
                <a:blip r:embed="rId66"/>
                <a:stretch>
                  <a:fillRect/>
                </a:stretch>
              </p:blipFill>
              <p:spPr>
                <a:xfrm>
                  <a:off x="5754459" y="1308757"/>
                  <a:ext cx="15264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57" name="Freihand 56">
                <a:extLst>
                  <a:ext uri="{FF2B5EF4-FFF2-40B4-BE49-F238E27FC236}">
                    <a16:creationId xmlns:a16="http://schemas.microsoft.com/office/drawing/2014/main" id="{A55B5A8D-AB5C-4020-A1C7-712DB63D8ADB}"/>
                  </a:ext>
                </a:extLst>
              </p14:cNvPr>
              <p14:cNvContentPartPr/>
              <p14:nvPr/>
            </p14:nvContentPartPr>
            <p14:xfrm>
              <a:off x="5195739" y="3748477"/>
              <a:ext cx="795600" cy="394560"/>
            </p14:xfrm>
          </p:contentPart>
        </mc:Choice>
        <mc:Fallback>
          <p:pic>
            <p:nvPicPr>
              <p:cNvPr id="57" name="Freihand 56">
                <a:extLst>
                  <a:ext uri="{FF2B5EF4-FFF2-40B4-BE49-F238E27FC236}">
                    <a16:creationId xmlns:a16="http://schemas.microsoft.com/office/drawing/2014/main" id="{A55B5A8D-AB5C-4020-A1C7-712DB63D8ADB}"/>
                  </a:ext>
                </a:extLst>
              </p:cNvPr>
              <p:cNvPicPr/>
              <p:nvPr/>
            </p:nvPicPr>
            <p:blipFill>
              <a:blip r:embed="rId68"/>
              <a:stretch>
                <a:fillRect/>
              </a:stretch>
            </p:blipFill>
            <p:spPr>
              <a:xfrm>
                <a:off x="5191419" y="3744157"/>
                <a:ext cx="804240" cy="403200"/>
              </a:xfrm>
              <a:prstGeom prst="rect">
                <a:avLst/>
              </a:prstGeom>
            </p:spPr>
          </p:pic>
        </mc:Fallback>
      </mc:AlternateContent>
      <p:grpSp>
        <p:nvGrpSpPr>
          <p:cNvPr id="79" name="Gruppieren 78">
            <a:extLst>
              <a:ext uri="{FF2B5EF4-FFF2-40B4-BE49-F238E27FC236}">
                <a16:creationId xmlns:a16="http://schemas.microsoft.com/office/drawing/2014/main" id="{CA017CF2-4895-42D3-AF3C-11ADCDEC0C3B}"/>
              </a:ext>
            </a:extLst>
          </p:cNvPr>
          <p:cNvGrpSpPr/>
          <p:nvPr/>
        </p:nvGrpSpPr>
        <p:grpSpPr>
          <a:xfrm>
            <a:off x="2198019" y="5711917"/>
            <a:ext cx="4025160" cy="441000"/>
            <a:chOff x="2198019" y="5711917"/>
            <a:chExt cx="4025160" cy="441000"/>
          </a:xfrm>
        </p:grpSpPr>
        <mc:AlternateContent xmlns:mc="http://schemas.openxmlformats.org/markup-compatibility/2006">
          <mc:Choice xmlns:p14="http://schemas.microsoft.com/office/powerpoint/2010/main" Requires="p14">
            <p:contentPart p14:bwMode="auto" r:id="rId69">
              <p14:nvContentPartPr>
                <p14:cNvPr id="58" name="Freihand 57">
                  <a:extLst>
                    <a:ext uri="{FF2B5EF4-FFF2-40B4-BE49-F238E27FC236}">
                      <a16:creationId xmlns:a16="http://schemas.microsoft.com/office/drawing/2014/main" id="{35AA93B0-E190-4C12-AC63-3F54B39CDF9F}"/>
                    </a:ext>
                  </a:extLst>
                </p14:cNvPr>
                <p14:cNvContentPartPr/>
                <p14:nvPr/>
              </p14:nvContentPartPr>
              <p14:xfrm>
                <a:off x="2198019" y="5948437"/>
                <a:ext cx="257040" cy="47160"/>
              </p14:xfrm>
            </p:contentPart>
          </mc:Choice>
          <mc:Fallback>
            <p:pic>
              <p:nvPicPr>
                <p:cNvPr id="58" name="Freihand 57">
                  <a:extLst>
                    <a:ext uri="{FF2B5EF4-FFF2-40B4-BE49-F238E27FC236}">
                      <a16:creationId xmlns:a16="http://schemas.microsoft.com/office/drawing/2014/main" id="{35AA93B0-E190-4C12-AC63-3F54B39CDF9F}"/>
                    </a:ext>
                  </a:extLst>
                </p:cNvPr>
                <p:cNvPicPr/>
                <p:nvPr/>
              </p:nvPicPr>
              <p:blipFill>
                <a:blip r:embed="rId70"/>
                <a:stretch>
                  <a:fillRect/>
                </a:stretch>
              </p:blipFill>
              <p:spPr>
                <a:xfrm>
                  <a:off x="2193699" y="5944117"/>
                  <a:ext cx="2656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9" name="Freihand 58">
                  <a:extLst>
                    <a:ext uri="{FF2B5EF4-FFF2-40B4-BE49-F238E27FC236}">
                      <a16:creationId xmlns:a16="http://schemas.microsoft.com/office/drawing/2014/main" id="{FF96632E-97CA-409D-9FB6-AD4B547E8803}"/>
                    </a:ext>
                  </a:extLst>
                </p14:cNvPr>
                <p14:cNvContentPartPr/>
                <p14:nvPr/>
              </p14:nvContentPartPr>
              <p14:xfrm>
                <a:off x="2461539" y="5901997"/>
                <a:ext cx="97200" cy="167760"/>
              </p14:xfrm>
            </p:contentPart>
          </mc:Choice>
          <mc:Fallback>
            <p:pic>
              <p:nvPicPr>
                <p:cNvPr id="59" name="Freihand 58">
                  <a:extLst>
                    <a:ext uri="{FF2B5EF4-FFF2-40B4-BE49-F238E27FC236}">
                      <a16:creationId xmlns:a16="http://schemas.microsoft.com/office/drawing/2014/main" id="{FF96632E-97CA-409D-9FB6-AD4B547E8803}"/>
                    </a:ext>
                  </a:extLst>
                </p:cNvPr>
                <p:cNvPicPr/>
                <p:nvPr/>
              </p:nvPicPr>
              <p:blipFill>
                <a:blip r:embed="rId72"/>
                <a:stretch>
                  <a:fillRect/>
                </a:stretch>
              </p:blipFill>
              <p:spPr>
                <a:xfrm>
                  <a:off x="2457219" y="5897677"/>
                  <a:ext cx="105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0" name="Freihand 59">
                  <a:extLst>
                    <a:ext uri="{FF2B5EF4-FFF2-40B4-BE49-F238E27FC236}">
                      <a16:creationId xmlns:a16="http://schemas.microsoft.com/office/drawing/2014/main" id="{A584EE8D-D367-46F8-9F09-24526219AD91}"/>
                    </a:ext>
                  </a:extLst>
                </p14:cNvPr>
                <p14:cNvContentPartPr/>
                <p14:nvPr/>
              </p14:nvContentPartPr>
              <p14:xfrm>
                <a:off x="2779059" y="5877517"/>
                <a:ext cx="207360" cy="157680"/>
              </p14:xfrm>
            </p:contentPart>
          </mc:Choice>
          <mc:Fallback>
            <p:pic>
              <p:nvPicPr>
                <p:cNvPr id="60" name="Freihand 59">
                  <a:extLst>
                    <a:ext uri="{FF2B5EF4-FFF2-40B4-BE49-F238E27FC236}">
                      <a16:creationId xmlns:a16="http://schemas.microsoft.com/office/drawing/2014/main" id="{A584EE8D-D367-46F8-9F09-24526219AD91}"/>
                    </a:ext>
                  </a:extLst>
                </p:cNvPr>
                <p:cNvPicPr/>
                <p:nvPr/>
              </p:nvPicPr>
              <p:blipFill>
                <a:blip r:embed="rId74"/>
                <a:stretch>
                  <a:fillRect/>
                </a:stretch>
              </p:blipFill>
              <p:spPr>
                <a:xfrm>
                  <a:off x="2774739" y="5873197"/>
                  <a:ext cx="216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1" name="Freihand 60">
                  <a:extLst>
                    <a:ext uri="{FF2B5EF4-FFF2-40B4-BE49-F238E27FC236}">
                      <a16:creationId xmlns:a16="http://schemas.microsoft.com/office/drawing/2014/main" id="{357DE163-8884-42F5-898D-14B3017830B9}"/>
                    </a:ext>
                  </a:extLst>
                </p14:cNvPr>
                <p14:cNvContentPartPr/>
                <p14:nvPr/>
              </p14:nvContentPartPr>
              <p14:xfrm>
                <a:off x="2958699" y="5826397"/>
                <a:ext cx="291600" cy="326520"/>
              </p14:xfrm>
            </p:contentPart>
          </mc:Choice>
          <mc:Fallback>
            <p:pic>
              <p:nvPicPr>
                <p:cNvPr id="61" name="Freihand 60">
                  <a:extLst>
                    <a:ext uri="{FF2B5EF4-FFF2-40B4-BE49-F238E27FC236}">
                      <a16:creationId xmlns:a16="http://schemas.microsoft.com/office/drawing/2014/main" id="{357DE163-8884-42F5-898D-14B3017830B9}"/>
                    </a:ext>
                  </a:extLst>
                </p:cNvPr>
                <p:cNvPicPr/>
                <p:nvPr/>
              </p:nvPicPr>
              <p:blipFill>
                <a:blip r:embed="rId76"/>
                <a:stretch>
                  <a:fillRect/>
                </a:stretch>
              </p:blipFill>
              <p:spPr>
                <a:xfrm>
                  <a:off x="2954379" y="5822077"/>
                  <a:ext cx="30024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6CB9502C-A5CA-4EF1-ACB1-600BF4FEAE36}"/>
                    </a:ext>
                  </a:extLst>
                </p14:cNvPr>
                <p14:cNvContentPartPr/>
                <p14:nvPr/>
              </p14:nvContentPartPr>
              <p14:xfrm>
                <a:off x="3269019" y="5931157"/>
                <a:ext cx="35280" cy="34560"/>
              </p14:xfrm>
            </p:contentPart>
          </mc:Choice>
          <mc:Fallback>
            <p:pic>
              <p:nvPicPr>
                <p:cNvPr id="62" name="Freihand 61">
                  <a:extLst>
                    <a:ext uri="{FF2B5EF4-FFF2-40B4-BE49-F238E27FC236}">
                      <a16:creationId xmlns:a16="http://schemas.microsoft.com/office/drawing/2014/main" id="{6CB9502C-A5CA-4EF1-ACB1-600BF4FEAE36}"/>
                    </a:ext>
                  </a:extLst>
                </p:cNvPr>
                <p:cNvPicPr/>
                <p:nvPr/>
              </p:nvPicPr>
              <p:blipFill>
                <a:blip r:embed="rId78"/>
                <a:stretch>
                  <a:fillRect/>
                </a:stretch>
              </p:blipFill>
              <p:spPr>
                <a:xfrm>
                  <a:off x="3264699" y="5926837"/>
                  <a:ext cx="43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743932FB-AF67-4BE7-91A8-801DEDC998BE}"/>
                    </a:ext>
                  </a:extLst>
                </p14:cNvPr>
                <p14:cNvContentPartPr/>
                <p14:nvPr/>
              </p14:nvContentPartPr>
              <p14:xfrm>
                <a:off x="3590139" y="5826757"/>
                <a:ext cx="29160" cy="210960"/>
              </p14:xfrm>
            </p:contentPart>
          </mc:Choice>
          <mc:Fallback>
            <p:pic>
              <p:nvPicPr>
                <p:cNvPr id="63" name="Freihand 62">
                  <a:extLst>
                    <a:ext uri="{FF2B5EF4-FFF2-40B4-BE49-F238E27FC236}">
                      <a16:creationId xmlns:a16="http://schemas.microsoft.com/office/drawing/2014/main" id="{743932FB-AF67-4BE7-91A8-801DEDC998BE}"/>
                    </a:ext>
                  </a:extLst>
                </p:cNvPr>
                <p:cNvPicPr/>
                <p:nvPr/>
              </p:nvPicPr>
              <p:blipFill>
                <a:blip r:embed="rId80"/>
                <a:stretch>
                  <a:fillRect/>
                </a:stretch>
              </p:blipFill>
              <p:spPr>
                <a:xfrm>
                  <a:off x="3585819" y="5822437"/>
                  <a:ext cx="37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A1B004C4-FFEB-467D-9145-18F818DFE1B7}"/>
                    </a:ext>
                  </a:extLst>
                </p14:cNvPr>
                <p14:cNvContentPartPr/>
                <p14:nvPr/>
              </p14:nvContentPartPr>
              <p14:xfrm>
                <a:off x="3534699" y="5782477"/>
                <a:ext cx="176760" cy="114480"/>
              </p14:xfrm>
            </p:contentPart>
          </mc:Choice>
          <mc:Fallback>
            <p:pic>
              <p:nvPicPr>
                <p:cNvPr id="64" name="Freihand 63">
                  <a:extLst>
                    <a:ext uri="{FF2B5EF4-FFF2-40B4-BE49-F238E27FC236}">
                      <a16:creationId xmlns:a16="http://schemas.microsoft.com/office/drawing/2014/main" id="{A1B004C4-FFEB-467D-9145-18F818DFE1B7}"/>
                    </a:ext>
                  </a:extLst>
                </p:cNvPr>
                <p:cNvPicPr/>
                <p:nvPr/>
              </p:nvPicPr>
              <p:blipFill>
                <a:blip r:embed="rId82"/>
                <a:stretch>
                  <a:fillRect/>
                </a:stretch>
              </p:blipFill>
              <p:spPr>
                <a:xfrm>
                  <a:off x="3530379" y="5778157"/>
                  <a:ext cx="185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F3660F23-1C8B-4AB3-A00D-2A4EE1398012}"/>
                    </a:ext>
                  </a:extLst>
                </p14:cNvPr>
                <p14:cNvContentPartPr/>
                <p14:nvPr/>
              </p14:nvContentPartPr>
              <p14:xfrm>
                <a:off x="3694899" y="5840077"/>
                <a:ext cx="538920" cy="148680"/>
              </p14:xfrm>
            </p:contentPart>
          </mc:Choice>
          <mc:Fallback>
            <p:pic>
              <p:nvPicPr>
                <p:cNvPr id="65" name="Freihand 64">
                  <a:extLst>
                    <a:ext uri="{FF2B5EF4-FFF2-40B4-BE49-F238E27FC236}">
                      <a16:creationId xmlns:a16="http://schemas.microsoft.com/office/drawing/2014/main" id="{F3660F23-1C8B-4AB3-A00D-2A4EE1398012}"/>
                    </a:ext>
                  </a:extLst>
                </p:cNvPr>
                <p:cNvPicPr/>
                <p:nvPr/>
              </p:nvPicPr>
              <p:blipFill>
                <a:blip r:embed="rId84"/>
                <a:stretch>
                  <a:fillRect/>
                </a:stretch>
              </p:blipFill>
              <p:spPr>
                <a:xfrm>
                  <a:off x="3690579" y="5835757"/>
                  <a:ext cx="547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7" name="Freihand 66">
                  <a:extLst>
                    <a:ext uri="{FF2B5EF4-FFF2-40B4-BE49-F238E27FC236}">
                      <a16:creationId xmlns:a16="http://schemas.microsoft.com/office/drawing/2014/main" id="{65BFCCE8-CDE3-4E87-BD00-42F003646B72}"/>
                    </a:ext>
                  </a:extLst>
                </p14:cNvPr>
                <p14:cNvContentPartPr/>
                <p14:nvPr/>
              </p14:nvContentPartPr>
              <p14:xfrm>
                <a:off x="4293219" y="5752597"/>
                <a:ext cx="151920" cy="203400"/>
              </p14:xfrm>
            </p:contentPart>
          </mc:Choice>
          <mc:Fallback>
            <p:pic>
              <p:nvPicPr>
                <p:cNvPr id="67" name="Freihand 66">
                  <a:extLst>
                    <a:ext uri="{FF2B5EF4-FFF2-40B4-BE49-F238E27FC236}">
                      <a16:creationId xmlns:a16="http://schemas.microsoft.com/office/drawing/2014/main" id="{65BFCCE8-CDE3-4E87-BD00-42F003646B72}"/>
                    </a:ext>
                  </a:extLst>
                </p:cNvPr>
                <p:cNvPicPr/>
                <p:nvPr/>
              </p:nvPicPr>
              <p:blipFill>
                <a:blip r:embed="rId86"/>
                <a:stretch>
                  <a:fillRect/>
                </a:stretch>
              </p:blipFill>
              <p:spPr>
                <a:xfrm>
                  <a:off x="4288899" y="5748277"/>
                  <a:ext cx="160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8" name="Freihand 67">
                  <a:extLst>
                    <a:ext uri="{FF2B5EF4-FFF2-40B4-BE49-F238E27FC236}">
                      <a16:creationId xmlns:a16="http://schemas.microsoft.com/office/drawing/2014/main" id="{238A88D7-D0DC-4F6E-9C1C-FF5102F8AD9E}"/>
                    </a:ext>
                  </a:extLst>
                </p14:cNvPr>
                <p14:cNvContentPartPr/>
                <p14:nvPr/>
              </p14:nvContentPartPr>
              <p14:xfrm>
                <a:off x="4378179" y="5912797"/>
                <a:ext cx="73080" cy="39960"/>
              </p14:xfrm>
            </p:contentPart>
          </mc:Choice>
          <mc:Fallback>
            <p:pic>
              <p:nvPicPr>
                <p:cNvPr id="68" name="Freihand 67">
                  <a:extLst>
                    <a:ext uri="{FF2B5EF4-FFF2-40B4-BE49-F238E27FC236}">
                      <a16:creationId xmlns:a16="http://schemas.microsoft.com/office/drawing/2014/main" id="{238A88D7-D0DC-4F6E-9C1C-FF5102F8AD9E}"/>
                    </a:ext>
                  </a:extLst>
                </p:cNvPr>
                <p:cNvPicPr/>
                <p:nvPr/>
              </p:nvPicPr>
              <p:blipFill>
                <a:blip r:embed="rId88"/>
                <a:stretch>
                  <a:fillRect/>
                </a:stretch>
              </p:blipFill>
              <p:spPr>
                <a:xfrm>
                  <a:off x="4373859" y="5908477"/>
                  <a:ext cx="817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9" name="Freihand 68">
                  <a:extLst>
                    <a:ext uri="{FF2B5EF4-FFF2-40B4-BE49-F238E27FC236}">
                      <a16:creationId xmlns:a16="http://schemas.microsoft.com/office/drawing/2014/main" id="{F610B71C-5F86-4C5B-B86E-DDCBFA2E3ED5}"/>
                    </a:ext>
                  </a:extLst>
                </p14:cNvPr>
                <p14:cNvContentPartPr/>
                <p14:nvPr/>
              </p14:nvContentPartPr>
              <p14:xfrm>
                <a:off x="4490859" y="5801197"/>
                <a:ext cx="156600" cy="162000"/>
              </p14:xfrm>
            </p:contentPart>
          </mc:Choice>
          <mc:Fallback>
            <p:pic>
              <p:nvPicPr>
                <p:cNvPr id="69" name="Freihand 68">
                  <a:extLst>
                    <a:ext uri="{FF2B5EF4-FFF2-40B4-BE49-F238E27FC236}">
                      <a16:creationId xmlns:a16="http://schemas.microsoft.com/office/drawing/2014/main" id="{F610B71C-5F86-4C5B-B86E-DDCBFA2E3ED5}"/>
                    </a:ext>
                  </a:extLst>
                </p:cNvPr>
                <p:cNvPicPr/>
                <p:nvPr/>
              </p:nvPicPr>
              <p:blipFill>
                <a:blip r:embed="rId90"/>
                <a:stretch>
                  <a:fillRect/>
                </a:stretch>
              </p:blipFill>
              <p:spPr>
                <a:xfrm>
                  <a:off x="4486539" y="5796877"/>
                  <a:ext cx="165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0" name="Freihand 69">
                  <a:extLst>
                    <a:ext uri="{FF2B5EF4-FFF2-40B4-BE49-F238E27FC236}">
                      <a16:creationId xmlns:a16="http://schemas.microsoft.com/office/drawing/2014/main" id="{AE65B245-4134-4514-9B99-7B6F2E783FEF}"/>
                    </a:ext>
                  </a:extLst>
                </p14:cNvPr>
                <p14:cNvContentPartPr/>
                <p14:nvPr/>
              </p14:nvContentPartPr>
              <p14:xfrm>
                <a:off x="4652859" y="5800837"/>
                <a:ext cx="32760" cy="64440"/>
              </p14:xfrm>
            </p:contentPart>
          </mc:Choice>
          <mc:Fallback>
            <p:pic>
              <p:nvPicPr>
                <p:cNvPr id="70" name="Freihand 69">
                  <a:extLst>
                    <a:ext uri="{FF2B5EF4-FFF2-40B4-BE49-F238E27FC236}">
                      <a16:creationId xmlns:a16="http://schemas.microsoft.com/office/drawing/2014/main" id="{AE65B245-4134-4514-9B99-7B6F2E783FEF}"/>
                    </a:ext>
                  </a:extLst>
                </p:cNvPr>
                <p:cNvPicPr/>
                <p:nvPr/>
              </p:nvPicPr>
              <p:blipFill>
                <a:blip r:embed="rId92"/>
                <a:stretch>
                  <a:fillRect/>
                </a:stretch>
              </p:blipFill>
              <p:spPr>
                <a:xfrm>
                  <a:off x="4648539" y="5796517"/>
                  <a:ext cx="41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1" name="Freihand 70">
                  <a:extLst>
                    <a:ext uri="{FF2B5EF4-FFF2-40B4-BE49-F238E27FC236}">
                      <a16:creationId xmlns:a16="http://schemas.microsoft.com/office/drawing/2014/main" id="{2023758F-8443-40E5-9FA2-45CC7DDCFD31}"/>
                    </a:ext>
                  </a:extLst>
                </p14:cNvPr>
                <p14:cNvContentPartPr/>
                <p14:nvPr/>
              </p14:nvContentPartPr>
              <p14:xfrm>
                <a:off x="4672659" y="5875357"/>
                <a:ext cx="306360" cy="76680"/>
              </p14:xfrm>
            </p:contentPart>
          </mc:Choice>
          <mc:Fallback>
            <p:pic>
              <p:nvPicPr>
                <p:cNvPr id="71" name="Freihand 70">
                  <a:extLst>
                    <a:ext uri="{FF2B5EF4-FFF2-40B4-BE49-F238E27FC236}">
                      <a16:creationId xmlns:a16="http://schemas.microsoft.com/office/drawing/2014/main" id="{2023758F-8443-40E5-9FA2-45CC7DDCFD31}"/>
                    </a:ext>
                  </a:extLst>
                </p:cNvPr>
                <p:cNvPicPr/>
                <p:nvPr/>
              </p:nvPicPr>
              <p:blipFill>
                <a:blip r:embed="rId94"/>
                <a:stretch>
                  <a:fillRect/>
                </a:stretch>
              </p:blipFill>
              <p:spPr>
                <a:xfrm>
                  <a:off x="4668339" y="5871037"/>
                  <a:ext cx="315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Freihand 71">
                  <a:extLst>
                    <a:ext uri="{FF2B5EF4-FFF2-40B4-BE49-F238E27FC236}">
                      <a16:creationId xmlns:a16="http://schemas.microsoft.com/office/drawing/2014/main" id="{298DE1BA-2516-4448-BD99-07F46EB4A1D0}"/>
                    </a:ext>
                  </a:extLst>
                </p14:cNvPr>
                <p14:cNvContentPartPr/>
                <p14:nvPr/>
              </p14:nvContentPartPr>
              <p14:xfrm>
                <a:off x="4964979" y="5851597"/>
                <a:ext cx="137520" cy="240480"/>
              </p14:xfrm>
            </p:contentPart>
          </mc:Choice>
          <mc:Fallback>
            <p:pic>
              <p:nvPicPr>
                <p:cNvPr id="72" name="Freihand 71">
                  <a:extLst>
                    <a:ext uri="{FF2B5EF4-FFF2-40B4-BE49-F238E27FC236}">
                      <a16:creationId xmlns:a16="http://schemas.microsoft.com/office/drawing/2014/main" id="{298DE1BA-2516-4448-BD99-07F46EB4A1D0}"/>
                    </a:ext>
                  </a:extLst>
                </p:cNvPr>
                <p:cNvPicPr/>
                <p:nvPr/>
              </p:nvPicPr>
              <p:blipFill>
                <a:blip r:embed="rId96"/>
                <a:stretch>
                  <a:fillRect/>
                </a:stretch>
              </p:blipFill>
              <p:spPr>
                <a:xfrm>
                  <a:off x="4960659" y="5847277"/>
                  <a:ext cx="146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3" name="Freihand 72">
                  <a:extLst>
                    <a:ext uri="{FF2B5EF4-FFF2-40B4-BE49-F238E27FC236}">
                      <a16:creationId xmlns:a16="http://schemas.microsoft.com/office/drawing/2014/main" id="{61B2C02F-6063-4124-BBA7-42E76C0DBF34}"/>
                    </a:ext>
                  </a:extLst>
                </p14:cNvPr>
                <p14:cNvContentPartPr/>
                <p14:nvPr/>
              </p14:nvContentPartPr>
              <p14:xfrm>
                <a:off x="5108619" y="5776357"/>
                <a:ext cx="440640" cy="191160"/>
              </p14:xfrm>
            </p:contentPart>
          </mc:Choice>
          <mc:Fallback>
            <p:pic>
              <p:nvPicPr>
                <p:cNvPr id="73" name="Freihand 72">
                  <a:extLst>
                    <a:ext uri="{FF2B5EF4-FFF2-40B4-BE49-F238E27FC236}">
                      <a16:creationId xmlns:a16="http://schemas.microsoft.com/office/drawing/2014/main" id="{61B2C02F-6063-4124-BBA7-42E76C0DBF34}"/>
                    </a:ext>
                  </a:extLst>
                </p:cNvPr>
                <p:cNvPicPr/>
                <p:nvPr/>
              </p:nvPicPr>
              <p:blipFill>
                <a:blip r:embed="rId98"/>
                <a:stretch>
                  <a:fillRect/>
                </a:stretch>
              </p:blipFill>
              <p:spPr>
                <a:xfrm>
                  <a:off x="5104299" y="5772037"/>
                  <a:ext cx="449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4" name="Freihand 73">
                  <a:extLst>
                    <a:ext uri="{FF2B5EF4-FFF2-40B4-BE49-F238E27FC236}">
                      <a16:creationId xmlns:a16="http://schemas.microsoft.com/office/drawing/2014/main" id="{323EE500-8167-4F0F-9CDB-7A8C2774F173}"/>
                    </a:ext>
                  </a:extLst>
                </p14:cNvPr>
                <p14:cNvContentPartPr/>
                <p14:nvPr/>
              </p14:nvContentPartPr>
              <p14:xfrm>
                <a:off x="5661939" y="5712637"/>
                <a:ext cx="162000" cy="230400"/>
              </p14:xfrm>
            </p:contentPart>
          </mc:Choice>
          <mc:Fallback>
            <p:pic>
              <p:nvPicPr>
                <p:cNvPr id="74" name="Freihand 73">
                  <a:extLst>
                    <a:ext uri="{FF2B5EF4-FFF2-40B4-BE49-F238E27FC236}">
                      <a16:creationId xmlns:a16="http://schemas.microsoft.com/office/drawing/2014/main" id="{323EE500-8167-4F0F-9CDB-7A8C2774F173}"/>
                    </a:ext>
                  </a:extLst>
                </p:cNvPr>
                <p:cNvPicPr/>
                <p:nvPr/>
              </p:nvPicPr>
              <p:blipFill>
                <a:blip r:embed="rId100"/>
                <a:stretch>
                  <a:fillRect/>
                </a:stretch>
              </p:blipFill>
              <p:spPr>
                <a:xfrm>
                  <a:off x="5657619" y="5708317"/>
                  <a:ext cx="170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5" name="Freihand 74">
                  <a:extLst>
                    <a:ext uri="{FF2B5EF4-FFF2-40B4-BE49-F238E27FC236}">
                      <a16:creationId xmlns:a16="http://schemas.microsoft.com/office/drawing/2014/main" id="{EB4002A8-F5EC-4F6C-95F2-CDC9D533FF22}"/>
                    </a:ext>
                  </a:extLst>
                </p14:cNvPr>
                <p14:cNvContentPartPr/>
                <p14:nvPr/>
              </p14:nvContentPartPr>
              <p14:xfrm>
                <a:off x="5850219" y="5740357"/>
                <a:ext cx="70560" cy="86760"/>
              </p14:xfrm>
            </p:contentPart>
          </mc:Choice>
          <mc:Fallback>
            <p:pic>
              <p:nvPicPr>
                <p:cNvPr id="75" name="Freihand 74">
                  <a:extLst>
                    <a:ext uri="{FF2B5EF4-FFF2-40B4-BE49-F238E27FC236}">
                      <a16:creationId xmlns:a16="http://schemas.microsoft.com/office/drawing/2014/main" id="{EB4002A8-F5EC-4F6C-95F2-CDC9D533FF22}"/>
                    </a:ext>
                  </a:extLst>
                </p:cNvPr>
                <p:cNvPicPr/>
                <p:nvPr/>
              </p:nvPicPr>
              <p:blipFill>
                <a:blip r:embed="rId102"/>
                <a:stretch>
                  <a:fillRect/>
                </a:stretch>
              </p:blipFill>
              <p:spPr>
                <a:xfrm>
                  <a:off x="5845899" y="5736037"/>
                  <a:ext cx="79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6" name="Freihand 75">
                  <a:extLst>
                    <a:ext uri="{FF2B5EF4-FFF2-40B4-BE49-F238E27FC236}">
                      <a16:creationId xmlns:a16="http://schemas.microsoft.com/office/drawing/2014/main" id="{43D387A4-B2AE-4680-8CBD-A5F29DF2485D}"/>
                    </a:ext>
                  </a:extLst>
                </p14:cNvPr>
                <p14:cNvContentPartPr/>
                <p14:nvPr/>
              </p14:nvContentPartPr>
              <p14:xfrm>
                <a:off x="5859939" y="5711917"/>
                <a:ext cx="338400" cy="224280"/>
              </p14:xfrm>
            </p:contentPart>
          </mc:Choice>
          <mc:Fallback>
            <p:pic>
              <p:nvPicPr>
                <p:cNvPr id="76" name="Freihand 75">
                  <a:extLst>
                    <a:ext uri="{FF2B5EF4-FFF2-40B4-BE49-F238E27FC236}">
                      <a16:creationId xmlns:a16="http://schemas.microsoft.com/office/drawing/2014/main" id="{43D387A4-B2AE-4680-8CBD-A5F29DF2485D}"/>
                    </a:ext>
                  </a:extLst>
                </p:cNvPr>
                <p:cNvPicPr/>
                <p:nvPr/>
              </p:nvPicPr>
              <p:blipFill>
                <a:blip r:embed="rId104"/>
                <a:stretch>
                  <a:fillRect/>
                </a:stretch>
              </p:blipFill>
              <p:spPr>
                <a:xfrm>
                  <a:off x="5855619" y="5707597"/>
                  <a:ext cx="3470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7" name="Freihand 76">
                  <a:extLst>
                    <a:ext uri="{FF2B5EF4-FFF2-40B4-BE49-F238E27FC236}">
                      <a16:creationId xmlns:a16="http://schemas.microsoft.com/office/drawing/2014/main" id="{7C881BF5-3F4A-46CB-870F-D758485F1E0C}"/>
                    </a:ext>
                  </a:extLst>
                </p14:cNvPr>
                <p14:cNvContentPartPr/>
                <p14:nvPr/>
              </p14:nvContentPartPr>
              <p14:xfrm>
                <a:off x="3590859" y="6088837"/>
                <a:ext cx="70560" cy="4320"/>
              </p14:xfrm>
            </p:contentPart>
          </mc:Choice>
          <mc:Fallback>
            <p:pic>
              <p:nvPicPr>
                <p:cNvPr id="77" name="Freihand 76">
                  <a:extLst>
                    <a:ext uri="{FF2B5EF4-FFF2-40B4-BE49-F238E27FC236}">
                      <a16:creationId xmlns:a16="http://schemas.microsoft.com/office/drawing/2014/main" id="{7C881BF5-3F4A-46CB-870F-D758485F1E0C}"/>
                    </a:ext>
                  </a:extLst>
                </p:cNvPr>
                <p:cNvPicPr/>
                <p:nvPr/>
              </p:nvPicPr>
              <p:blipFill>
                <a:blip r:embed="rId106"/>
                <a:stretch>
                  <a:fillRect/>
                </a:stretch>
              </p:blipFill>
              <p:spPr>
                <a:xfrm>
                  <a:off x="3586539" y="6084517"/>
                  <a:ext cx="792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8" name="Freihand 77">
                  <a:extLst>
                    <a:ext uri="{FF2B5EF4-FFF2-40B4-BE49-F238E27FC236}">
                      <a16:creationId xmlns:a16="http://schemas.microsoft.com/office/drawing/2014/main" id="{DE0788AC-4A3D-4A50-81D0-2FD467F1CE8E}"/>
                    </a:ext>
                  </a:extLst>
                </p14:cNvPr>
                <p14:cNvContentPartPr/>
                <p14:nvPr/>
              </p14:nvContentPartPr>
              <p14:xfrm>
                <a:off x="3485739" y="5981557"/>
                <a:ext cx="2737440" cy="151920"/>
              </p14:xfrm>
            </p:contentPart>
          </mc:Choice>
          <mc:Fallback>
            <p:pic>
              <p:nvPicPr>
                <p:cNvPr id="78" name="Freihand 77">
                  <a:extLst>
                    <a:ext uri="{FF2B5EF4-FFF2-40B4-BE49-F238E27FC236}">
                      <a16:creationId xmlns:a16="http://schemas.microsoft.com/office/drawing/2014/main" id="{DE0788AC-4A3D-4A50-81D0-2FD467F1CE8E}"/>
                    </a:ext>
                  </a:extLst>
                </p:cNvPr>
                <p:cNvPicPr/>
                <p:nvPr/>
              </p:nvPicPr>
              <p:blipFill>
                <a:blip r:embed="rId108"/>
                <a:stretch>
                  <a:fillRect/>
                </a:stretch>
              </p:blipFill>
              <p:spPr>
                <a:xfrm>
                  <a:off x="3481419" y="5977237"/>
                  <a:ext cx="2746080" cy="16056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7CBD179A-5807-46F5-ACBE-3ED914C7A3FD}"/>
              </a:ext>
            </a:extLst>
          </p:cNvPr>
          <p:cNvGrpSpPr/>
          <p:nvPr/>
        </p:nvGrpSpPr>
        <p:grpSpPr>
          <a:xfrm>
            <a:off x="8568219" y="1930868"/>
            <a:ext cx="518040" cy="373680"/>
            <a:chOff x="8568219" y="1930868"/>
            <a:chExt cx="518040" cy="373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C94178E-117B-4DC1-A9E9-68B5FD6A63F3}"/>
                    </a:ext>
                  </a:extLst>
                </p14:cNvPr>
                <p14:cNvContentPartPr/>
                <p14:nvPr/>
              </p14:nvContentPartPr>
              <p14:xfrm>
                <a:off x="8724099" y="1930868"/>
                <a:ext cx="362160" cy="248040"/>
              </p14:xfrm>
            </p:contentPart>
          </mc:Choice>
          <mc:Fallback>
            <p:pic>
              <p:nvPicPr>
                <p:cNvPr id="2" name="Freihand 1">
                  <a:extLst>
                    <a:ext uri="{FF2B5EF4-FFF2-40B4-BE49-F238E27FC236}">
                      <a16:creationId xmlns:a16="http://schemas.microsoft.com/office/drawing/2014/main" id="{7C94178E-117B-4DC1-A9E9-68B5FD6A63F3}"/>
                    </a:ext>
                  </a:extLst>
                </p:cNvPr>
                <p:cNvPicPr/>
                <p:nvPr/>
              </p:nvPicPr>
              <p:blipFill>
                <a:blip r:embed="rId4"/>
                <a:stretch>
                  <a:fillRect/>
                </a:stretch>
              </p:blipFill>
              <p:spPr>
                <a:xfrm>
                  <a:off x="8719779" y="1926548"/>
                  <a:ext cx="3708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D0068DA-D80A-45FE-A6E4-3174B522C1CD}"/>
                    </a:ext>
                  </a:extLst>
                </p14:cNvPr>
                <p14:cNvContentPartPr/>
                <p14:nvPr/>
              </p14:nvContentPartPr>
              <p14:xfrm>
                <a:off x="8568219" y="2017628"/>
                <a:ext cx="321840" cy="286920"/>
              </p14:xfrm>
            </p:contentPart>
          </mc:Choice>
          <mc:Fallback>
            <p:pic>
              <p:nvPicPr>
                <p:cNvPr id="6" name="Freihand 5">
                  <a:extLst>
                    <a:ext uri="{FF2B5EF4-FFF2-40B4-BE49-F238E27FC236}">
                      <a16:creationId xmlns:a16="http://schemas.microsoft.com/office/drawing/2014/main" id="{AD0068DA-D80A-45FE-A6E4-3174B522C1CD}"/>
                    </a:ext>
                  </a:extLst>
                </p:cNvPr>
                <p:cNvPicPr/>
                <p:nvPr/>
              </p:nvPicPr>
              <p:blipFill>
                <a:blip r:embed="rId6"/>
                <a:stretch>
                  <a:fillRect/>
                </a:stretch>
              </p:blipFill>
              <p:spPr>
                <a:xfrm>
                  <a:off x="8563899" y="2013308"/>
                  <a:ext cx="330480" cy="295560"/>
                </a:xfrm>
                <a:prstGeom prst="rect">
                  <a:avLst/>
                </a:prstGeom>
              </p:spPr>
            </p:pic>
          </mc:Fallback>
        </mc:AlternateContent>
      </p:grpSp>
      <p:grpSp>
        <p:nvGrpSpPr>
          <p:cNvPr id="26" name="Gruppieren 25">
            <a:extLst>
              <a:ext uri="{FF2B5EF4-FFF2-40B4-BE49-F238E27FC236}">
                <a16:creationId xmlns:a16="http://schemas.microsoft.com/office/drawing/2014/main" id="{B57011B5-ED19-46D8-ADAC-A1873CED1108}"/>
              </a:ext>
            </a:extLst>
          </p:cNvPr>
          <p:cNvGrpSpPr/>
          <p:nvPr/>
        </p:nvGrpSpPr>
        <p:grpSpPr>
          <a:xfrm>
            <a:off x="9327099" y="1408148"/>
            <a:ext cx="1519560" cy="483840"/>
            <a:chOff x="9327099" y="1408148"/>
            <a:chExt cx="1519560" cy="48384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C9BE1CC9-9670-45EF-AAD4-BBCB9F075E18}"/>
                    </a:ext>
                  </a:extLst>
                </p14:cNvPr>
                <p14:cNvContentPartPr/>
                <p14:nvPr/>
              </p14:nvContentPartPr>
              <p14:xfrm>
                <a:off x="9327099" y="1629188"/>
                <a:ext cx="231840" cy="222480"/>
              </p14:xfrm>
            </p:contentPart>
          </mc:Choice>
          <mc:Fallback>
            <p:pic>
              <p:nvPicPr>
                <p:cNvPr id="7" name="Freihand 6">
                  <a:extLst>
                    <a:ext uri="{FF2B5EF4-FFF2-40B4-BE49-F238E27FC236}">
                      <a16:creationId xmlns:a16="http://schemas.microsoft.com/office/drawing/2014/main" id="{C9BE1CC9-9670-45EF-AAD4-BBCB9F075E18}"/>
                    </a:ext>
                  </a:extLst>
                </p:cNvPr>
                <p:cNvPicPr/>
                <p:nvPr/>
              </p:nvPicPr>
              <p:blipFill>
                <a:blip r:embed="rId8"/>
                <a:stretch>
                  <a:fillRect/>
                </a:stretch>
              </p:blipFill>
              <p:spPr>
                <a:xfrm>
                  <a:off x="9322779" y="1624868"/>
                  <a:ext cx="240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EB13C31A-7FA8-4DEE-9E4B-5F6F2EFE0D6B}"/>
                    </a:ext>
                  </a:extLst>
                </p14:cNvPr>
                <p14:cNvContentPartPr/>
                <p14:nvPr/>
              </p14:nvContentPartPr>
              <p14:xfrm>
                <a:off x="9633459" y="1594268"/>
                <a:ext cx="240480" cy="181800"/>
              </p14:xfrm>
            </p:contentPart>
          </mc:Choice>
          <mc:Fallback>
            <p:pic>
              <p:nvPicPr>
                <p:cNvPr id="8" name="Freihand 7">
                  <a:extLst>
                    <a:ext uri="{FF2B5EF4-FFF2-40B4-BE49-F238E27FC236}">
                      <a16:creationId xmlns:a16="http://schemas.microsoft.com/office/drawing/2014/main" id="{EB13C31A-7FA8-4DEE-9E4B-5F6F2EFE0D6B}"/>
                    </a:ext>
                  </a:extLst>
                </p:cNvPr>
                <p:cNvPicPr/>
                <p:nvPr/>
              </p:nvPicPr>
              <p:blipFill>
                <a:blip r:embed="rId10"/>
                <a:stretch>
                  <a:fillRect/>
                </a:stretch>
              </p:blipFill>
              <p:spPr>
                <a:xfrm>
                  <a:off x="9629139" y="1589948"/>
                  <a:ext cx="249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ED9E419-D911-45FF-9EAC-D04BED251C42}"/>
                    </a:ext>
                  </a:extLst>
                </p14:cNvPr>
                <p14:cNvContentPartPr/>
                <p14:nvPr/>
              </p14:nvContentPartPr>
              <p14:xfrm>
                <a:off x="9845139" y="1566908"/>
                <a:ext cx="177840" cy="162360"/>
              </p14:xfrm>
            </p:contentPart>
          </mc:Choice>
          <mc:Fallback>
            <p:pic>
              <p:nvPicPr>
                <p:cNvPr id="9" name="Freihand 8">
                  <a:extLst>
                    <a:ext uri="{FF2B5EF4-FFF2-40B4-BE49-F238E27FC236}">
                      <a16:creationId xmlns:a16="http://schemas.microsoft.com/office/drawing/2014/main" id="{3ED9E419-D911-45FF-9EAC-D04BED251C42}"/>
                    </a:ext>
                  </a:extLst>
                </p:cNvPr>
                <p:cNvPicPr/>
                <p:nvPr/>
              </p:nvPicPr>
              <p:blipFill>
                <a:blip r:embed="rId12"/>
                <a:stretch>
                  <a:fillRect/>
                </a:stretch>
              </p:blipFill>
              <p:spPr>
                <a:xfrm>
                  <a:off x="9840819" y="1562588"/>
                  <a:ext cx="186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F7297D9-2638-47CF-9ADE-27A08EE1C116}"/>
                    </a:ext>
                  </a:extLst>
                </p14:cNvPr>
                <p14:cNvContentPartPr/>
                <p14:nvPr/>
              </p14:nvContentPartPr>
              <p14:xfrm>
                <a:off x="10062219" y="1622708"/>
                <a:ext cx="134280" cy="269280"/>
              </p14:xfrm>
            </p:contentPart>
          </mc:Choice>
          <mc:Fallback>
            <p:pic>
              <p:nvPicPr>
                <p:cNvPr id="10" name="Freihand 9">
                  <a:extLst>
                    <a:ext uri="{FF2B5EF4-FFF2-40B4-BE49-F238E27FC236}">
                      <a16:creationId xmlns:a16="http://schemas.microsoft.com/office/drawing/2014/main" id="{DF7297D9-2638-47CF-9ADE-27A08EE1C116}"/>
                    </a:ext>
                  </a:extLst>
                </p:cNvPr>
                <p:cNvPicPr/>
                <p:nvPr/>
              </p:nvPicPr>
              <p:blipFill>
                <a:blip r:embed="rId14"/>
                <a:stretch>
                  <a:fillRect/>
                </a:stretch>
              </p:blipFill>
              <p:spPr>
                <a:xfrm>
                  <a:off x="10057899" y="1618388"/>
                  <a:ext cx="1429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24F7BF7-718F-4E94-AF04-60DAF29388E7}"/>
                    </a:ext>
                  </a:extLst>
                </p14:cNvPr>
                <p14:cNvContentPartPr/>
                <p14:nvPr/>
              </p14:nvContentPartPr>
              <p14:xfrm>
                <a:off x="10176699" y="1530548"/>
                <a:ext cx="315360" cy="188640"/>
              </p14:xfrm>
            </p:contentPart>
          </mc:Choice>
          <mc:Fallback>
            <p:pic>
              <p:nvPicPr>
                <p:cNvPr id="11" name="Freihand 10">
                  <a:extLst>
                    <a:ext uri="{FF2B5EF4-FFF2-40B4-BE49-F238E27FC236}">
                      <a16:creationId xmlns:a16="http://schemas.microsoft.com/office/drawing/2014/main" id="{C24F7BF7-718F-4E94-AF04-60DAF29388E7}"/>
                    </a:ext>
                  </a:extLst>
                </p:cNvPr>
                <p:cNvPicPr/>
                <p:nvPr/>
              </p:nvPicPr>
              <p:blipFill>
                <a:blip r:embed="rId16"/>
                <a:stretch>
                  <a:fillRect/>
                </a:stretch>
              </p:blipFill>
              <p:spPr>
                <a:xfrm>
                  <a:off x="10172379" y="1526228"/>
                  <a:ext cx="324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D406270-08D2-433C-B68E-18992E2CB15D}"/>
                    </a:ext>
                  </a:extLst>
                </p14:cNvPr>
                <p14:cNvContentPartPr/>
                <p14:nvPr/>
              </p14:nvContentPartPr>
              <p14:xfrm>
                <a:off x="10486299" y="1486268"/>
                <a:ext cx="213480" cy="221400"/>
              </p14:xfrm>
            </p:contentPart>
          </mc:Choice>
          <mc:Fallback>
            <p:pic>
              <p:nvPicPr>
                <p:cNvPr id="12" name="Freihand 11">
                  <a:extLst>
                    <a:ext uri="{FF2B5EF4-FFF2-40B4-BE49-F238E27FC236}">
                      <a16:creationId xmlns:a16="http://schemas.microsoft.com/office/drawing/2014/main" id="{4D406270-08D2-433C-B68E-18992E2CB15D}"/>
                    </a:ext>
                  </a:extLst>
                </p:cNvPr>
                <p:cNvPicPr/>
                <p:nvPr/>
              </p:nvPicPr>
              <p:blipFill>
                <a:blip r:embed="rId18"/>
                <a:stretch>
                  <a:fillRect/>
                </a:stretch>
              </p:blipFill>
              <p:spPr>
                <a:xfrm>
                  <a:off x="10481979" y="1481948"/>
                  <a:ext cx="2221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418ABC2-5848-47E8-84AB-F92199D3A5E1}"/>
                    </a:ext>
                  </a:extLst>
                </p14:cNvPr>
                <p14:cNvContentPartPr/>
                <p14:nvPr/>
              </p14:nvContentPartPr>
              <p14:xfrm>
                <a:off x="10683939" y="1488788"/>
                <a:ext cx="162720" cy="156240"/>
              </p14:xfrm>
            </p:contentPart>
          </mc:Choice>
          <mc:Fallback>
            <p:pic>
              <p:nvPicPr>
                <p:cNvPr id="13" name="Freihand 12">
                  <a:extLst>
                    <a:ext uri="{FF2B5EF4-FFF2-40B4-BE49-F238E27FC236}">
                      <a16:creationId xmlns:a16="http://schemas.microsoft.com/office/drawing/2014/main" id="{5418ABC2-5848-47E8-84AB-F92199D3A5E1}"/>
                    </a:ext>
                  </a:extLst>
                </p:cNvPr>
                <p:cNvPicPr/>
                <p:nvPr/>
              </p:nvPicPr>
              <p:blipFill>
                <a:blip r:embed="rId20"/>
                <a:stretch>
                  <a:fillRect/>
                </a:stretch>
              </p:blipFill>
              <p:spPr>
                <a:xfrm>
                  <a:off x="10679619" y="1484468"/>
                  <a:ext cx="171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D9A732C9-F4FC-44BE-BDFB-4CBC5C5876A5}"/>
                    </a:ext>
                  </a:extLst>
                </p14:cNvPr>
                <p14:cNvContentPartPr/>
                <p14:nvPr/>
              </p14:nvContentPartPr>
              <p14:xfrm>
                <a:off x="10642899" y="1408148"/>
                <a:ext cx="154080" cy="236160"/>
              </p14:xfrm>
            </p:contentPart>
          </mc:Choice>
          <mc:Fallback>
            <p:pic>
              <p:nvPicPr>
                <p:cNvPr id="14" name="Freihand 13">
                  <a:extLst>
                    <a:ext uri="{FF2B5EF4-FFF2-40B4-BE49-F238E27FC236}">
                      <a16:creationId xmlns:a16="http://schemas.microsoft.com/office/drawing/2014/main" id="{D9A732C9-F4FC-44BE-BDFB-4CBC5C5876A5}"/>
                    </a:ext>
                  </a:extLst>
                </p:cNvPr>
                <p:cNvPicPr/>
                <p:nvPr/>
              </p:nvPicPr>
              <p:blipFill>
                <a:blip r:embed="rId22"/>
                <a:stretch>
                  <a:fillRect/>
                </a:stretch>
              </p:blipFill>
              <p:spPr>
                <a:xfrm>
                  <a:off x="10638219" y="1403828"/>
                  <a:ext cx="162720" cy="244800"/>
                </a:xfrm>
                <a:prstGeom prst="rect">
                  <a:avLst/>
                </a:prstGeom>
              </p:spPr>
            </p:pic>
          </mc:Fallback>
        </mc:AlternateContent>
      </p:grpSp>
      <p:grpSp>
        <p:nvGrpSpPr>
          <p:cNvPr id="25" name="Gruppieren 24">
            <a:extLst>
              <a:ext uri="{FF2B5EF4-FFF2-40B4-BE49-F238E27FC236}">
                <a16:creationId xmlns:a16="http://schemas.microsoft.com/office/drawing/2014/main" id="{7E16E68C-01DB-4FBB-8031-0CF739380A62}"/>
              </a:ext>
            </a:extLst>
          </p:cNvPr>
          <p:cNvGrpSpPr/>
          <p:nvPr/>
        </p:nvGrpSpPr>
        <p:grpSpPr>
          <a:xfrm>
            <a:off x="8371659" y="2487788"/>
            <a:ext cx="577800" cy="244080"/>
            <a:chOff x="8371659" y="2487788"/>
            <a:chExt cx="577800" cy="24408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9580C5D2-1C41-4D4B-94D4-C66EBEA5BA96}"/>
                    </a:ext>
                  </a:extLst>
                </p14:cNvPr>
                <p14:cNvContentPartPr/>
                <p14:nvPr/>
              </p14:nvContentPartPr>
              <p14:xfrm>
                <a:off x="8518899" y="2558348"/>
                <a:ext cx="430560" cy="140400"/>
              </p14:xfrm>
            </p:contentPart>
          </mc:Choice>
          <mc:Fallback>
            <p:pic>
              <p:nvPicPr>
                <p:cNvPr id="15" name="Freihand 14">
                  <a:extLst>
                    <a:ext uri="{FF2B5EF4-FFF2-40B4-BE49-F238E27FC236}">
                      <a16:creationId xmlns:a16="http://schemas.microsoft.com/office/drawing/2014/main" id="{9580C5D2-1C41-4D4B-94D4-C66EBEA5BA96}"/>
                    </a:ext>
                  </a:extLst>
                </p:cNvPr>
                <p:cNvPicPr/>
                <p:nvPr/>
              </p:nvPicPr>
              <p:blipFill>
                <a:blip r:embed="rId24"/>
                <a:stretch>
                  <a:fillRect/>
                </a:stretch>
              </p:blipFill>
              <p:spPr>
                <a:xfrm>
                  <a:off x="8514579" y="2554028"/>
                  <a:ext cx="439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EAB1F0E5-9520-4093-8361-9FD1B2C3281C}"/>
                    </a:ext>
                  </a:extLst>
                </p14:cNvPr>
                <p14:cNvContentPartPr/>
                <p14:nvPr/>
              </p14:nvContentPartPr>
              <p14:xfrm>
                <a:off x="8371659" y="2487788"/>
                <a:ext cx="257400" cy="244080"/>
              </p14:xfrm>
            </p:contentPart>
          </mc:Choice>
          <mc:Fallback>
            <p:pic>
              <p:nvPicPr>
                <p:cNvPr id="16" name="Freihand 15">
                  <a:extLst>
                    <a:ext uri="{FF2B5EF4-FFF2-40B4-BE49-F238E27FC236}">
                      <a16:creationId xmlns:a16="http://schemas.microsoft.com/office/drawing/2014/main" id="{EAB1F0E5-9520-4093-8361-9FD1B2C3281C}"/>
                    </a:ext>
                  </a:extLst>
                </p:cNvPr>
                <p:cNvPicPr/>
                <p:nvPr/>
              </p:nvPicPr>
              <p:blipFill>
                <a:blip r:embed="rId26"/>
                <a:stretch>
                  <a:fillRect/>
                </a:stretch>
              </p:blipFill>
              <p:spPr>
                <a:xfrm>
                  <a:off x="8367339" y="2483468"/>
                  <a:ext cx="266040" cy="252720"/>
                </a:xfrm>
                <a:prstGeom prst="rect">
                  <a:avLst/>
                </a:prstGeom>
              </p:spPr>
            </p:pic>
          </mc:Fallback>
        </mc:AlternateContent>
      </p:grpSp>
      <p:grpSp>
        <p:nvGrpSpPr>
          <p:cNvPr id="39" name="Gruppieren 38">
            <a:extLst>
              <a:ext uri="{FF2B5EF4-FFF2-40B4-BE49-F238E27FC236}">
                <a16:creationId xmlns:a16="http://schemas.microsoft.com/office/drawing/2014/main" id="{C751CAA6-709F-4DAA-A324-537F60733F35}"/>
              </a:ext>
            </a:extLst>
          </p:cNvPr>
          <p:cNvGrpSpPr/>
          <p:nvPr/>
        </p:nvGrpSpPr>
        <p:grpSpPr>
          <a:xfrm>
            <a:off x="9252939" y="2318588"/>
            <a:ext cx="1940040" cy="490680"/>
            <a:chOff x="9252939" y="2318588"/>
            <a:chExt cx="1940040" cy="49068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9B1D84CB-99E7-4B7A-86A7-4995D55B35B1}"/>
                    </a:ext>
                  </a:extLst>
                </p14:cNvPr>
                <p14:cNvContentPartPr/>
                <p14:nvPr/>
              </p14:nvContentPartPr>
              <p14:xfrm>
                <a:off x="9356979" y="2565908"/>
                <a:ext cx="39960" cy="213840"/>
              </p14:xfrm>
            </p:contentPart>
          </mc:Choice>
          <mc:Fallback>
            <p:pic>
              <p:nvPicPr>
                <p:cNvPr id="17" name="Freihand 16">
                  <a:extLst>
                    <a:ext uri="{FF2B5EF4-FFF2-40B4-BE49-F238E27FC236}">
                      <a16:creationId xmlns:a16="http://schemas.microsoft.com/office/drawing/2014/main" id="{9B1D84CB-99E7-4B7A-86A7-4995D55B35B1}"/>
                    </a:ext>
                  </a:extLst>
                </p:cNvPr>
                <p:cNvPicPr/>
                <p:nvPr/>
              </p:nvPicPr>
              <p:blipFill>
                <a:blip r:embed="rId28"/>
                <a:stretch>
                  <a:fillRect/>
                </a:stretch>
              </p:blipFill>
              <p:spPr>
                <a:xfrm>
                  <a:off x="9352659" y="2561588"/>
                  <a:ext cx="486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8E75AE3B-C382-4075-AAF0-A75796B83315}"/>
                    </a:ext>
                  </a:extLst>
                </p14:cNvPr>
                <p14:cNvContentPartPr/>
                <p14:nvPr/>
              </p14:nvContentPartPr>
              <p14:xfrm>
                <a:off x="9288939" y="2529548"/>
                <a:ext cx="194760" cy="46080"/>
              </p14:xfrm>
            </p:contentPart>
          </mc:Choice>
          <mc:Fallback>
            <p:pic>
              <p:nvPicPr>
                <p:cNvPr id="18" name="Freihand 17">
                  <a:extLst>
                    <a:ext uri="{FF2B5EF4-FFF2-40B4-BE49-F238E27FC236}">
                      <a16:creationId xmlns:a16="http://schemas.microsoft.com/office/drawing/2014/main" id="{8E75AE3B-C382-4075-AAF0-A75796B83315}"/>
                    </a:ext>
                  </a:extLst>
                </p:cNvPr>
                <p:cNvPicPr/>
                <p:nvPr/>
              </p:nvPicPr>
              <p:blipFill>
                <a:blip r:embed="rId30"/>
                <a:stretch>
                  <a:fillRect/>
                </a:stretch>
              </p:blipFill>
              <p:spPr>
                <a:xfrm>
                  <a:off x="9284619" y="2525228"/>
                  <a:ext cx="203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2DA7CE9-8AC4-4C9D-ADFD-CDC99A9FE087}"/>
                    </a:ext>
                  </a:extLst>
                </p14:cNvPr>
                <p14:cNvContentPartPr/>
                <p14:nvPr/>
              </p14:nvContentPartPr>
              <p14:xfrm>
                <a:off x="9252939" y="2620268"/>
                <a:ext cx="300600" cy="107280"/>
              </p14:xfrm>
            </p:contentPart>
          </mc:Choice>
          <mc:Fallback>
            <p:pic>
              <p:nvPicPr>
                <p:cNvPr id="19" name="Freihand 18">
                  <a:extLst>
                    <a:ext uri="{FF2B5EF4-FFF2-40B4-BE49-F238E27FC236}">
                      <a16:creationId xmlns:a16="http://schemas.microsoft.com/office/drawing/2014/main" id="{42DA7CE9-8AC4-4C9D-ADFD-CDC99A9FE087}"/>
                    </a:ext>
                  </a:extLst>
                </p:cNvPr>
                <p:cNvPicPr/>
                <p:nvPr/>
              </p:nvPicPr>
              <p:blipFill>
                <a:blip r:embed="rId32"/>
                <a:stretch>
                  <a:fillRect/>
                </a:stretch>
              </p:blipFill>
              <p:spPr>
                <a:xfrm>
                  <a:off x="9248619" y="2615948"/>
                  <a:ext cx="309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7E9224FE-9D4C-41EE-B894-F5F404038C4E}"/>
                    </a:ext>
                  </a:extLst>
                </p14:cNvPr>
                <p14:cNvContentPartPr/>
                <p14:nvPr/>
              </p14:nvContentPartPr>
              <p14:xfrm>
                <a:off x="9553179" y="2590388"/>
                <a:ext cx="96120" cy="155160"/>
              </p14:xfrm>
            </p:contentPart>
          </mc:Choice>
          <mc:Fallback>
            <p:pic>
              <p:nvPicPr>
                <p:cNvPr id="20" name="Freihand 19">
                  <a:extLst>
                    <a:ext uri="{FF2B5EF4-FFF2-40B4-BE49-F238E27FC236}">
                      <a16:creationId xmlns:a16="http://schemas.microsoft.com/office/drawing/2014/main" id="{7E9224FE-9D4C-41EE-B894-F5F404038C4E}"/>
                    </a:ext>
                  </a:extLst>
                </p:cNvPr>
                <p:cNvPicPr/>
                <p:nvPr/>
              </p:nvPicPr>
              <p:blipFill>
                <a:blip r:embed="rId34"/>
                <a:stretch>
                  <a:fillRect/>
                </a:stretch>
              </p:blipFill>
              <p:spPr>
                <a:xfrm>
                  <a:off x="9548859" y="2586068"/>
                  <a:ext cx="104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CDDAA510-22C7-41E3-AEDF-BC0F96628F9F}"/>
                    </a:ext>
                  </a:extLst>
                </p14:cNvPr>
                <p14:cNvContentPartPr/>
                <p14:nvPr/>
              </p14:nvContentPartPr>
              <p14:xfrm>
                <a:off x="9684579" y="2569148"/>
                <a:ext cx="159120" cy="149040"/>
              </p14:xfrm>
            </p:contentPart>
          </mc:Choice>
          <mc:Fallback>
            <p:pic>
              <p:nvPicPr>
                <p:cNvPr id="21" name="Freihand 20">
                  <a:extLst>
                    <a:ext uri="{FF2B5EF4-FFF2-40B4-BE49-F238E27FC236}">
                      <a16:creationId xmlns:a16="http://schemas.microsoft.com/office/drawing/2014/main" id="{CDDAA510-22C7-41E3-AEDF-BC0F96628F9F}"/>
                    </a:ext>
                  </a:extLst>
                </p:cNvPr>
                <p:cNvPicPr/>
                <p:nvPr/>
              </p:nvPicPr>
              <p:blipFill>
                <a:blip r:embed="rId36"/>
                <a:stretch>
                  <a:fillRect/>
                </a:stretch>
              </p:blipFill>
              <p:spPr>
                <a:xfrm>
                  <a:off x="9680259" y="2564828"/>
                  <a:ext cx="1677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D5FF16E2-4DB7-4076-BDB3-163EE7805946}"/>
                    </a:ext>
                  </a:extLst>
                </p14:cNvPr>
                <p14:cNvContentPartPr/>
                <p14:nvPr/>
              </p14:nvContentPartPr>
              <p14:xfrm>
                <a:off x="9765939" y="2698388"/>
                <a:ext cx="55800" cy="45360"/>
              </p14:xfrm>
            </p:contentPart>
          </mc:Choice>
          <mc:Fallback>
            <p:pic>
              <p:nvPicPr>
                <p:cNvPr id="22" name="Freihand 21">
                  <a:extLst>
                    <a:ext uri="{FF2B5EF4-FFF2-40B4-BE49-F238E27FC236}">
                      <a16:creationId xmlns:a16="http://schemas.microsoft.com/office/drawing/2014/main" id="{D5FF16E2-4DB7-4076-BDB3-163EE7805946}"/>
                    </a:ext>
                  </a:extLst>
                </p:cNvPr>
                <p:cNvPicPr/>
                <p:nvPr/>
              </p:nvPicPr>
              <p:blipFill>
                <a:blip r:embed="rId38"/>
                <a:stretch>
                  <a:fillRect/>
                </a:stretch>
              </p:blipFill>
              <p:spPr>
                <a:xfrm>
                  <a:off x="9761619" y="2694068"/>
                  <a:ext cx="64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AA67EF9-D28B-4C6B-B533-93EFE50BCB94}"/>
                    </a:ext>
                  </a:extLst>
                </p14:cNvPr>
                <p14:cNvContentPartPr/>
                <p14:nvPr/>
              </p14:nvContentPartPr>
              <p14:xfrm>
                <a:off x="9836859" y="2558348"/>
                <a:ext cx="277200" cy="182880"/>
              </p14:xfrm>
            </p:contentPart>
          </mc:Choice>
          <mc:Fallback>
            <p:pic>
              <p:nvPicPr>
                <p:cNvPr id="23" name="Freihand 22">
                  <a:extLst>
                    <a:ext uri="{FF2B5EF4-FFF2-40B4-BE49-F238E27FC236}">
                      <a16:creationId xmlns:a16="http://schemas.microsoft.com/office/drawing/2014/main" id="{9AA67EF9-D28B-4C6B-B533-93EFE50BCB94}"/>
                    </a:ext>
                  </a:extLst>
                </p:cNvPr>
                <p:cNvPicPr/>
                <p:nvPr/>
              </p:nvPicPr>
              <p:blipFill>
                <a:blip r:embed="rId40"/>
                <a:stretch>
                  <a:fillRect/>
                </a:stretch>
              </p:blipFill>
              <p:spPr>
                <a:xfrm>
                  <a:off x="9832539" y="2554028"/>
                  <a:ext cx="285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3515573E-1F79-4E4A-BD7D-E48CC62F790B}"/>
                    </a:ext>
                  </a:extLst>
                </p14:cNvPr>
                <p14:cNvContentPartPr/>
                <p14:nvPr/>
              </p14:nvContentPartPr>
              <p14:xfrm>
                <a:off x="10163019" y="2607308"/>
                <a:ext cx="111960" cy="201960"/>
              </p14:xfrm>
            </p:contentPart>
          </mc:Choice>
          <mc:Fallback>
            <p:pic>
              <p:nvPicPr>
                <p:cNvPr id="28" name="Freihand 27">
                  <a:extLst>
                    <a:ext uri="{FF2B5EF4-FFF2-40B4-BE49-F238E27FC236}">
                      <a16:creationId xmlns:a16="http://schemas.microsoft.com/office/drawing/2014/main" id="{3515573E-1F79-4E4A-BD7D-E48CC62F790B}"/>
                    </a:ext>
                  </a:extLst>
                </p:cNvPr>
                <p:cNvPicPr/>
                <p:nvPr/>
              </p:nvPicPr>
              <p:blipFill>
                <a:blip r:embed="rId42"/>
                <a:stretch>
                  <a:fillRect/>
                </a:stretch>
              </p:blipFill>
              <p:spPr>
                <a:xfrm>
                  <a:off x="10158699" y="2602988"/>
                  <a:ext cx="120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02F47733-177B-4BB7-B994-62F65698583C}"/>
                    </a:ext>
                  </a:extLst>
                </p14:cNvPr>
                <p14:cNvContentPartPr/>
                <p14:nvPr/>
              </p14:nvContentPartPr>
              <p14:xfrm>
                <a:off x="10285779" y="2516228"/>
                <a:ext cx="241200" cy="155880"/>
              </p14:xfrm>
            </p:contentPart>
          </mc:Choice>
          <mc:Fallback>
            <p:pic>
              <p:nvPicPr>
                <p:cNvPr id="29" name="Freihand 28">
                  <a:extLst>
                    <a:ext uri="{FF2B5EF4-FFF2-40B4-BE49-F238E27FC236}">
                      <a16:creationId xmlns:a16="http://schemas.microsoft.com/office/drawing/2014/main" id="{02F47733-177B-4BB7-B994-62F65698583C}"/>
                    </a:ext>
                  </a:extLst>
                </p:cNvPr>
                <p:cNvPicPr/>
                <p:nvPr/>
              </p:nvPicPr>
              <p:blipFill>
                <a:blip r:embed="rId44"/>
                <a:stretch>
                  <a:fillRect/>
                </a:stretch>
              </p:blipFill>
              <p:spPr>
                <a:xfrm>
                  <a:off x="10281459" y="2511908"/>
                  <a:ext cx="249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9BBCC8C2-B4C2-4E99-ABFC-BCB826FB3A65}"/>
                    </a:ext>
                  </a:extLst>
                </p14:cNvPr>
                <p14:cNvContentPartPr/>
                <p14:nvPr/>
              </p14:nvContentPartPr>
              <p14:xfrm>
                <a:off x="10556859" y="2471228"/>
                <a:ext cx="185760" cy="199800"/>
              </p14:xfrm>
            </p:contentPart>
          </mc:Choice>
          <mc:Fallback>
            <p:pic>
              <p:nvPicPr>
                <p:cNvPr id="30" name="Freihand 29">
                  <a:extLst>
                    <a:ext uri="{FF2B5EF4-FFF2-40B4-BE49-F238E27FC236}">
                      <a16:creationId xmlns:a16="http://schemas.microsoft.com/office/drawing/2014/main" id="{9BBCC8C2-B4C2-4E99-ABFC-BCB826FB3A65}"/>
                    </a:ext>
                  </a:extLst>
                </p:cNvPr>
                <p:cNvPicPr/>
                <p:nvPr/>
              </p:nvPicPr>
              <p:blipFill>
                <a:blip r:embed="rId46"/>
                <a:stretch>
                  <a:fillRect/>
                </a:stretch>
              </p:blipFill>
              <p:spPr>
                <a:xfrm>
                  <a:off x="10552539" y="2466908"/>
                  <a:ext cx="1944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8D6BAF7-70B4-4C8B-8E30-FC6E9C768356}"/>
                    </a:ext>
                  </a:extLst>
                </p14:cNvPr>
                <p14:cNvContentPartPr/>
                <p14:nvPr/>
              </p14:nvContentPartPr>
              <p14:xfrm>
                <a:off x="10730379" y="2458628"/>
                <a:ext cx="183240" cy="180360"/>
              </p14:xfrm>
            </p:contentPart>
          </mc:Choice>
          <mc:Fallback>
            <p:pic>
              <p:nvPicPr>
                <p:cNvPr id="31" name="Freihand 30">
                  <a:extLst>
                    <a:ext uri="{FF2B5EF4-FFF2-40B4-BE49-F238E27FC236}">
                      <a16:creationId xmlns:a16="http://schemas.microsoft.com/office/drawing/2014/main" id="{D8D6BAF7-70B4-4C8B-8E30-FC6E9C768356}"/>
                    </a:ext>
                  </a:extLst>
                </p:cNvPr>
                <p:cNvPicPr/>
                <p:nvPr/>
              </p:nvPicPr>
              <p:blipFill>
                <a:blip r:embed="rId48"/>
                <a:stretch>
                  <a:fillRect/>
                </a:stretch>
              </p:blipFill>
              <p:spPr>
                <a:xfrm>
                  <a:off x="10726059" y="2454308"/>
                  <a:ext cx="191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A20CEA3-6911-43FD-8C8D-96172EA0057C}"/>
                    </a:ext>
                  </a:extLst>
                </p14:cNvPr>
                <p14:cNvContentPartPr/>
                <p14:nvPr/>
              </p14:nvContentPartPr>
              <p14:xfrm>
                <a:off x="10677099" y="2375468"/>
                <a:ext cx="180000" cy="271080"/>
              </p14:xfrm>
            </p:contentPart>
          </mc:Choice>
          <mc:Fallback>
            <p:pic>
              <p:nvPicPr>
                <p:cNvPr id="32" name="Freihand 31">
                  <a:extLst>
                    <a:ext uri="{FF2B5EF4-FFF2-40B4-BE49-F238E27FC236}">
                      <a16:creationId xmlns:a16="http://schemas.microsoft.com/office/drawing/2014/main" id="{1A20CEA3-6911-43FD-8C8D-96172EA0057C}"/>
                    </a:ext>
                  </a:extLst>
                </p:cNvPr>
                <p:cNvPicPr/>
                <p:nvPr/>
              </p:nvPicPr>
              <p:blipFill>
                <a:blip r:embed="rId50"/>
                <a:stretch>
                  <a:fillRect/>
                </a:stretch>
              </p:blipFill>
              <p:spPr>
                <a:xfrm>
                  <a:off x="10672779" y="2371148"/>
                  <a:ext cx="1886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CA3FB4C7-69B6-4F84-BCBE-C9860607E56D}"/>
                    </a:ext>
                  </a:extLst>
                </p14:cNvPr>
                <p14:cNvContentPartPr/>
                <p14:nvPr/>
              </p14:nvContentPartPr>
              <p14:xfrm>
                <a:off x="10466139" y="2357108"/>
                <a:ext cx="21960" cy="3600"/>
              </p14:xfrm>
            </p:contentPart>
          </mc:Choice>
          <mc:Fallback>
            <p:pic>
              <p:nvPicPr>
                <p:cNvPr id="33" name="Freihand 32">
                  <a:extLst>
                    <a:ext uri="{FF2B5EF4-FFF2-40B4-BE49-F238E27FC236}">
                      <a16:creationId xmlns:a16="http://schemas.microsoft.com/office/drawing/2014/main" id="{CA3FB4C7-69B6-4F84-BCBE-C9860607E56D}"/>
                    </a:ext>
                  </a:extLst>
                </p:cNvPr>
                <p:cNvPicPr/>
                <p:nvPr/>
              </p:nvPicPr>
              <p:blipFill>
                <a:blip r:embed="rId52"/>
                <a:stretch>
                  <a:fillRect/>
                </a:stretch>
              </p:blipFill>
              <p:spPr>
                <a:xfrm>
                  <a:off x="10461819" y="2352788"/>
                  <a:ext cx="30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1EB7BDE6-20B0-4034-9813-1CF8F2DFD3D5}"/>
                    </a:ext>
                  </a:extLst>
                </p14:cNvPr>
                <p14:cNvContentPartPr/>
                <p14:nvPr/>
              </p14:nvContentPartPr>
              <p14:xfrm>
                <a:off x="10949979" y="2318588"/>
                <a:ext cx="243000" cy="227880"/>
              </p14:xfrm>
            </p:contentPart>
          </mc:Choice>
          <mc:Fallback>
            <p:pic>
              <p:nvPicPr>
                <p:cNvPr id="34" name="Freihand 33">
                  <a:extLst>
                    <a:ext uri="{FF2B5EF4-FFF2-40B4-BE49-F238E27FC236}">
                      <a16:creationId xmlns:a16="http://schemas.microsoft.com/office/drawing/2014/main" id="{1EB7BDE6-20B0-4034-9813-1CF8F2DFD3D5}"/>
                    </a:ext>
                  </a:extLst>
                </p:cNvPr>
                <p:cNvPicPr/>
                <p:nvPr/>
              </p:nvPicPr>
              <p:blipFill>
                <a:blip r:embed="rId54"/>
                <a:stretch>
                  <a:fillRect/>
                </a:stretch>
              </p:blipFill>
              <p:spPr>
                <a:xfrm>
                  <a:off x="10945659" y="2314268"/>
                  <a:ext cx="2516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A2FBCA4C-1F3D-41E1-BBBF-E18C24D38BBF}"/>
                    </a:ext>
                  </a:extLst>
                </p14:cNvPr>
                <p14:cNvContentPartPr/>
                <p14:nvPr/>
              </p14:nvContentPartPr>
              <p14:xfrm>
                <a:off x="11020539" y="2654108"/>
                <a:ext cx="71640" cy="9720"/>
              </p14:xfrm>
            </p:contentPart>
          </mc:Choice>
          <mc:Fallback>
            <p:pic>
              <p:nvPicPr>
                <p:cNvPr id="35" name="Freihand 34">
                  <a:extLst>
                    <a:ext uri="{FF2B5EF4-FFF2-40B4-BE49-F238E27FC236}">
                      <a16:creationId xmlns:a16="http://schemas.microsoft.com/office/drawing/2014/main" id="{A2FBCA4C-1F3D-41E1-BBBF-E18C24D38BBF}"/>
                    </a:ext>
                  </a:extLst>
                </p:cNvPr>
                <p:cNvPicPr/>
                <p:nvPr/>
              </p:nvPicPr>
              <p:blipFill>
                <a:blip r:embed="rId56"/>
                <a:stretch>
                  <a:fillRect/>
                </a:stretch>
              </p:blipFill>
              <p:spPr>
                <a:xfrm>
                  <a:off x="11016219" y="2649788"/>
                  <a:ext cx="80280" cy="18360"/>
                </a:xfrm>
                <a:prstGeom prst="rect">
                  <a:avLst/>
                </a:prstGeom>
              </p:spPr>
            </p:pic>
          </mc:Fallback>
        </mc:AlternateContent>
      </p:grpSp>
      <p:grpSp>
        <p:nvGrpSpPr>
          <p:cNvPr id="38" name="Gruppieren 37">
            <a:extLst>
              <a:ext uri="{FF2B5EF4-FFF2-40B4-BE49-F238E27FC236}">
                <a16:creationId xmlns:a16="http://schemas.microsoft.com/office/drawing/2014/main" id="{F8A2C964-FEFF-4BA1-AEF5-7DA4A9F94FC3}"/>
              </a:ext>
            </a:extLst>
          </p:cNvPr>
          <p:cNvGrpSpPr/>
          <p:nvPr/>
        </p:nvGrpSpPr>
        <p:grpSpPr>
          <a:xfrm>
            <a:off x="11147259" y="1214468"/>
            <a:ext cx="196920" cy="410760"/>
            <a:chOff x="11147259" y="1214468"/>
            <a:chExt cx="196920" cy="410760"/>
          </a:xfrm>
        </p:grpSpPr>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F1F16DE8-7D0A-4322-99EB-A97108DF2831}"/>
                    </a:ext>
                  </a:extLst>
                </p14:cNvPr>
                <p14:cNvContentPartPr/>
                <p14:nvPr/>
              </p14:nvContentPartPr>
              <p14:xfrm>
                <a:off x="11147259" y="1214468"/>
                <a:ext cx="196920" cy="308520"/>
              </p14:xfrm>
            </p:contentPart>
          </mc:Choice>
          <mc:Fallback>
            <p:pic>
              <p:nvPicPr>
                <p:cNvPr id="36" name="Freihand 35">
                  <a:extLst>
                    <a:ext uri="{FF2B5EF4-FFF2-40B4-BE49-F238E27FC236}">
                      <a16:creationId xmlns:a16="http://schemas.microsoft.com/office/drawing/2014/main" id="{F1F16DE8-7D0A-4322-99EB-A97108DF2831}"/>
                    </a:ext>
                  </a:extLst>
                </p:cNvPr>
                <p:cNvPicPr/>
                <p:nvPr/>
              </p:nvPicPr>
              <p:blipFill>
                <a:blip r:embed="rId58"/>
                <a:stretch>
                  <a:fillRect/>
                </a:stretch>
              </p:blipFill>
              <p:spPr>
                <a:xfrm>
                  <a:off x="11142939" y="1210148"/>
                  <a:ext cx="2055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E514D2EE-7BD9-4CD2-B2C7-F383DD86E416}"/>
                    </a:ext>
                  </a:extLst>
                </p14:cNvPr>
                <p14:cNvContentPartPr/>
                <p14:nvPr/>
              </p14:nvContentPartPr>
              <p14:xfrm>
                <a:off x="11235819" y="1605428"/>
                <a:ext cx="18360" cy="19800"/>
              </p14:xfrm>
            </p:contentPart>
          </mc:Choice>
          <mc:Fallback>
            <p:pic>
              <p:nvPicPr>
                <p:cNvPr id="37" name="Freihand 36">
                  <a:extLst>
                    <a:ext uri="{FF2B5EF4-FFF2-40B4-BE49-F238E27FC236}">
                      <a16:creationId xmlns:a16="http://schemas.microsoft.com/office/drawing/2014/main" id="{E514D2EE-7BD9-4CD2-B2C7-F383DD86E416}"/>
                    </a:ext>
                  </a:extLst>
                </p:cNvPr>
                <p:cNvPicPr/>
                <p:nvPr/>
              </p:nvPicPr>
              <p:blipFill>
                <a:blip r:embed="rId60"/>
                <a:stretch>
                  <a:fillRect/>
                </a:stretch>
              </p:blipFill>
              <p:spPr>
                <a:xfrm>
                  <a:off x="11231499" y="1601108"/>
                  <a:ext cx="27000" cy="2844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3BFF4B46-1B57-49C0-8D60-340851582410}"/>
                  </a:ext>
                </a:extLst>
              </p14:cNvPr>
              <p14:cNvContentPartPr/>
              <p14:nvPr/>
            </p14:nvContentPartPr>
            <p14:xfrm>
              <a:off x="9540579" y="814962"/>
              <a:ext cx="14400" cy="6840"/>
            </p14:xfrm>
          </p:contentPart>
        </mc:Choice>
        <mc:Fallback>
          <p:pic>
            <p:nvPicPr>
              <p:cNvPr id="9" name="Freihand 8">
                <a:extLst>
                  <a:ext uri="{FF2B5EF4-FFF2-40B4-BE49-F238E27FC236}">
                    <a16:creationId xmlns:a16="http://schemas.microsoft.com/office/drawing/2014/main" id="{3BFF4B46-1B57-49C0-8D60-340851582410}"/>
                  </a:ext>
                </a:extLst>
              </p:cNvPr>
              <p:cNvPicPr/>
              <p:nvPr/>
            </p:nvPicPr>
            <p:blipFill>
              <a:blip r:embed="rId3"/>
              <a:stretch>
                <a:fillRect/>
              </a:stretch>
            </p:blipFill>
            <p:spPr>
              <a:xfrm>
                <a:off x="9536259" y="810642"/>
                <a:ext cx="23040" cy="15480"/>
              </a:xfrm>
              <a:prstGeom prst="rect">
                <a:avLst/>
              </a:prstGeom>
            </p:spPr>
          </p:pic>
        </mc:Fallback>
      </mc:AlternateContent>
      <p:sp>
        <p:nvSpPr>
          <p:cNvPr id="75" name="Gerader Verbinder 74">
            <a:extLst>
              <a:ext uri="{FF2B5EF4-FFF2-40B4-BE49-F238E27FC236}">
                <a16:creationId xmlns:a16="http://schemas.microsoft.com/office/drawing/2014/main" id="{49DB9973-0BB2-4394-B1EF-65DB807BBBAA}"/>
              </a:ext>
            </a:extLst>
          </p:cNvPr>
          <p:cNvSpPr/>
          <p:nvPr/>
        </p:nvSpPr>
        <p:spPr>
          <a:xfrm>
            <a:off x="1646014" y="1140049"/>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78" name="Gruppieren 77">
            <a:extLst>
              <a:ext uri="{FF2B5EF4-FFF2-40B4-BE49-F238E27FC236}">
                <a16:creationId xmlns:a16="http://schemas.microsoft.com/office/drawing/2014/main" id="{3702A67F-8E49-4397-9CD0-20D782CA57F2}"/>
              </a:ext>
            </a:extLst>
          </p:cNvPr>
          <p:cNvGrpSpPr/>
          <p:nvPr/>
        </p:nvGrpSpPr>
        <p:grpSpPr>
          <a:xfrm>
            <a:off x="4213299" y="1875162"/>
            <a:ext cx="165960" cy="228600"/>
            <a:chOff x="4213299" y="1875162"/>
            <a:chExt cx="165960" cy="228600"/>
          </a:xfrm>
        </p:grpSpPr>
        <mc:AlternateContent xmlns:mc="http://schemas.openxmlformats.org/markup-compatibility/2006">
          <mc:Choice xmlns:p14="http://schemas.microsoft.com/office/powerpoint/2010/main" Requires="p14">
            <p:contentPart p14:bwMode="auto" r:id="rId4">
              <p14:nvContentPartPr>
                <p14:cNvPr id="74" name="Freihand 73">
                  <a:extLst>
                    <a:ext uri="{FF2B5EF4-FFF2-40B4-BE49-F238E27FC236}">
                      <a16:creationId xmlns:a16="http://schemas.microsoft.com/office/drawing/2014/main" id="{2ACB2E03-25CF-4BF2-81B8-83F769D13B7C}"/>
                    </a:ext>
                  </a:extLst>
                </p14:cNvPr>
                <p14:cNvContentPartPr/>
                <p14:nvPr/>
              </p14:nvContentPartPr>
              <p14:xfrm>
                <a:off x="4213299" y="1978842"/>
                <a:ext cx="2880" cy="124920"/>
              </p14:xfrm>
            </p:contentPart>
          </mc:Choice>
          <mc:Fallback>
            <p:pic>
              <p:nvPicPr>
                <p:cNvPr id="74" name="Freihand 73">
                  <a:extLst>
                    <a:ext uri="{FF2B5EF4-FFF2-40B4-BE49-F238E27FC236}">
                      <a16:creationId xmlns:a16="http://schemas.microsoft.com/office/drawing/2014/main" id="{2ACB2E03-25CF-4BF2-81B8-83F769D13B7C}"/>
                    </a:ext>
                  </a:extLst>
                </p:cNvPr>
                <p:cNvPicPr/>
                <p:nvPr/>
              </p:nvPicPr>
              <p:blipFill>
                <a:blip r:embed="rId5"/>
                <a:stretch>
                  <a:fillRect/>
                </a:stretch>
              </p:blipFill>
              <p:spPr>
                <a:xfrm>
                  <a:off x="4208979" y="1974522"/>
                  <a:ext cx="11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6" name="Freihand 75">
                  <a:extLst>
                    <a:ext uri="{FF2B5EF4-FFF2-40B4-BE49-F238E27FC236}">
                      <a16:creationId xmlns:a16="http://schemas.microsoft.com/office/drawing/2014/main" id="{5D072687-9A65-4A46-A96D-58AEEC88D083}"/>
                    </a:ext>
                  </a:extLst>
                </p14:cNvPr>
                <p14:cNvContentPartPr/>
                <p14:nvPr/>
              </p14:nvContentPartPr>
              <p14:xfrm>
                <a:off x="4259019" y="1969482"/>
                <a:ext cx="102240" cy="119520"/>
              </p14:xfrm>
            </p:contentPart>
          </mc:Choice>
          <mc:Fallback>
            <p:pic>
              <p:nvPicPr>
                <p:cNvPr id="76" name="Freihand 75">
                  <a:extLst>
                    <a:ext uri="{FF2B5EF4-FFF2-40B4-BE49-F238E27FC236}">
                      <a16:creationId xmlns:a16="http://schemas.microsoft.com/office/drawing/2014/main" id="{5D072687-9A65-4A46-A96D-58AEEC88D083}"/>
                    </a:ext>
                  </a:extLst>
                </p:cNvPr>
                <p:cNvPicPr/>
                <p:nvPr/>
              </p:nvPicPr>
              <p:blipFill>
                <a:blip r:embed="rId7"/>
                <a:stretch>
                  <a:fillRect/>
                </a:stretch>
              </p:blipFill>
              <p:spPr>
                <a:xfrm>
                  <a:off x="4254699" y="1965162"/>
                  <a:ext cx="110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7" name="Freihand 76">
                  <a:extLst>
                    <a:ext uri="{FF2B5EF4-FFF2-40B4-BE49-F238E27FC236}">
                      <a16:creationId xmlns:a16="http://schemas.microsoft.com/office/drawing/2014/main" id="{D7FE45FD-93D6-4D01-BA48-76D7A2F12543}"/>
                    </a:ext>
                  </a:extLst>
                </p14:cNvPr>
                <p14:cNvContentPartPr/>
                <p14:nvPr/>
              </p14:nvContentPartPr>
              <p14:xfrm>
                <a:off x="4374579" y="1875162"/>
                <a:ext cx="4680" cy="129960"/>
              </p14:xfrm>
            </p:contentPart>
          </mc:Choice>
          <mc:Fallback>
            <p:pic>
              <p:nvPicPr>
                <p:cNvPr id="77" name="Freihand 76">
                  <a:extLst>
                    <a:ext uri="{FF2B5EF4-FFF2-40B4-BE49-F238E27FC236}">
                      <a16:creationId xmlns:a16="http://schemas.microsoft.com/office/drawing/2014/main" id="{D7FE45FD-93D6-4D01-BA48-76D7A2F12543}"/>
                    </a:ext>
                  </a:extLst>
                </p:cNvPr>
                <p:cNvPicPr/>
                <p:nvPr/>
              </p:nvPicPr>
              <p:blipFill>
                <a:blip r:embed="rId9"/>
                <a:stretch>
                  <a:fillRect/>
                </a:stretch>
              </p:blipFill>
              <p:spPr>
                <a:xfrm>
                  <a:off x="4370259" y="1870842"/>
                  <a:ext cx="13320" cy="138600"/>
                </a:xfrm>
                <a:prstGeom prst="rect">
                  <a:avLst/>
                </a:prstGeom>
              </p:spPr>
            </p:pic>
          </mc:Fallback>
        </mc:AlternateContent>
      </p:grpSp>
      <p:grpSp>
        <p:nvGrpSpPr>
          <p:cNvPr id="100" name="Gruppieren 99">
            <a:extLst>
              <a:ext uri="{FF2B5EF4-FFF2-40B4-BE49-F238E27FC236}">
                <a16:creationId xmlns:a16="http://schemas.microsoft.com/office/drawing/2014/main" id="{72BAF92F-277A-4360-A735-88429D1FA568}"/>
              </a:ext>
            </a:extLst>
          </p:cNvPr>
          <p:cNvGrpSpPr/>
          <p:nvPr/>
        </p:nvGrpSpPr>
        <p:grpSpPr>
          <a:xfrm>
            <a:off x="6204459" y="101442"/>
            <a:ext cx="3684960" cy="512280"/>
            <a:chOff x="6204459" y="101442"/>
            <a:chExt cx="3684960" cy="512280"/>
          </a:xfrm>
        </p:grpSpPr>
        <mc:AlternateContent xmlns:mc="http://schemas.openxmlformats.org/markup-compatibility/2006">
          <mc:Choice xmlns:p14="http://schemas.microsoft.com/office/powerpoint/2010/main" Requires="p14">
            <p:contentPart p14:bwMode="auto" r:id="rId10">
              <p14:nvContentPartPr>
                <p14:cNvPr id="60" name="Freihand 59">
                  <a:extLst>
                    <a:ext uri="{FF2B5EF4-FFF2-40B4-BE49-F238E27FC236}">
                      <a16:creationId xmlns:a16="http://schemas.microsoft.com/office/drawing/2014/main" id="{766764A3-4022-441C-A08E-84738C71954C}"/>
                    </a:ext>
                  </a:extLst>
                </p14:cNvPr>
                <p14:cNvContentPartPr/>
                <p14:nvPr/>
              </p14:nvContentPartPr>
              <p14:xfrm>
                <a:off x="9286059" y="170922"/>
                <a:ext cx="272160" cy="110520"/>
              </p14:xfrm>
            </p:contentPart>
          </mc:Choice>
          <mc:Fallback>
            <p:pic>
              <p:nvPicPr>
                <p:cNvPr id="60" name="Freihand 59">
                  <a:extLst>
                    <a:ext uri="{FF2B5EF4-FFF2-40B4-BE49-F238E27FC236}">
                      <a16:creationId xmlns:a16="http://schemas.microsoft.com/office/drawing/2014/main" id="{766764A3-4022-441C-A08E-84738C71954C}"/>
                    </a:ext>
                  </a:extLst>
                </p:cNvPr>
                <p:cNvPicPr/>
                <p:nvPr/>
              </p:nvPicPr>
              <p:blipFill>
                <a:blip r:embed="rId11"/>
                <a:stretch>
                  <a:fillRect/>
                </a:stretch>
              </p:blipFill>
              <p:spPr>
                <a:xfrm>
                  <a:off x="9281739" y="166602"/>
                  <a:ext cx="280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 name="Freihand 60">
                  <a:extLst>
                    <a:ext uri="{FF2B5EF4-FFF2-40B4-BE49-F238E27FC236}">
                      <a16:creationId xmlns:a16="http://schemas.microsoft.com/office/drawing/2014/main" id="{47F936BE-8AB3-4528-9057-646CE5111BE5}"/>
                    </a:ext>
                  </a:extLst>
                </p14:cNvPr>
                <p14:cNvContentPartPr/>
                <p14:nvPr/>
              </p14:nvContentPartPr>
              <p14:xfrm>
                <a:off x="9522579" y="125922"/>
                <a:ext cx="360" cy="360"/>
              </p14:xfrm>
            </p:contentPart>
          </mc:Choice>
          <mc:Fallback>
            <p:pic>
              <p:nvPicPr>
                <p:cNvPr id="61" name="Freihand 60">
                  <a:extLst>
                    <a:ext uri="{FF2B5EF4-FFF2-40B4-BE49-F238E27FC236}">
                      <a16:creationId xmlns:a16="http://schemas.microsoft.com/office/drawing/2014/main" id="{47F936BE-8AB3-4528-9057-646CE5111BE5}"/>
                    </a:ext>
                  </a:extLst>
                </p:cNvPr>
                <p:cNvPicPr/>
                <p:nvPr/>
              </p:nvPicPr>
              <p:blipFill>
                <a:blip r:embed="rId13"/>
                <a:stretch>
                  <a:fillRect/>
                </a:stretch>
              </p:blipFill>
              <p:spPr>
                <a:xfrm>
                  <a:off x="9518259" y="1216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6135D397-618B-4FCA-A220-9A9ED62CC2D4}"/>
                    </a:ext>
                  </a:extLst>
                </p14:cNvPr>
                <p14:cNvContentPartPr/>
                <p14:nvPr/>
              </p14:nvContentPartPr>
              <p14:xfrm>
                <a:off x="6204459" y="143922"/>
                <a:ext cx="102240" cy="158400"/>
              </p14:xfrm>
            </p:contentPart>
          </mc:Choice>
          <mc:Fallback>
            <p:pic>
              <p:nvPicPr>
                <p:cNvPr id="27" name="Freihand 26">
                  <a:extLst>
                    <a:ext uri="{FF2B5EF4-FFF2-40B4-BE49-F238E27FC236}">
                      <a16:creationId xmlns:a16="http://schemas.microsoft.com/office/drawing/2014/main" id="{6135D397-618B-4FCA-A220-9A9ED62CC2D4}"/>
                    </a:ext>
                  </a:extLst>
                </p:cNvPr>
                <p:cNvPicPr/>
                <p:nvPr/>
              </p:nvPicPr>
              <p:blipFill>
                <a:blip r:embed="rId15"/>
                <a:stretch>
                  <a:fillRect/>
                </a:stretch>
              </p:blipFill>
              <p:spPr>
                <a:xfrm>
                  <a:off x="6200139" y="139602"/>
                  <a:ext cx="110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8" name="Freihand 27">
                  <a:extLst>
                    <a:ext uri="{FF2B5EF4-FFF2-40B4-BE49-F238E27FC236}">
                      <a16:creationId xmlns:a16="http://schemas.microsoft.com/office/drawing/2014/main" id="{2DEC1C06-3FAA-4E6B-A3F6-349D08E70108}"/>
                    </a:ext>
                  </a:extLst>
                </p14:cNvPr>
                <p14:cNvContentPartPr/>
                <p14:nvPr/>
              </p14:nvContentPartPr>
              <p14:xfrm>
                <a:off x="6306699" y="130962"/>
                <a:ext cx="111960" cy="152640"/>
              </p14:xfrm>
            </p:contentPart>
          </mc:Choice>
          <mc:Fallback>
            <p:pic>
              <p:nvPicPr>
                <p:cNvPr id="28" name="Freihand 27">
                  <a:extLst>
                    <a:ext uri="{FF2B5EF4-FFF2-40B4-BE49-F238E27FC236}">
                      <a16:creationId xmlns:a16="http://schemas.microsoft.com/office/drawing/2014/main" id="{2DEC1C06-3FAA-4E6B-A3F6-349D08E70108}"/>
                    </a:ext>
                  </a:extLst>
                </p:cNvPr>
                <p:cNvPicPr/>
                <p:nvPr/>
              </p:nvPicPr>
              <p:blipFill>
                <a:blip r:embed="rId17"/>
                <a:stretch>
                  <a:fillRect/>
                </a:stretch>
              </p:blipFill>
              <p:spPr>
                <a:xfrm>
                  <a:off x="6302379" y="126642"/>
                  <a:ext cx="120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 name="Freihand 28">
                  <a:extLst>
                    <a:ext uri="{FF2B5EF4-FFF2-40B4-BE49-F238E27FC236}">
                      <a16:creationId xmlns:a16="http://schemas.microsoft.com/office/drawing/2014/main" id="{F1BD4932-FA2A-496F-8A92-F01256129D63}"/>
                    </a:ext>
                  </a:extLst>
                </p14:cNvPr>
                <p14:cNvContentPartPr/>
                <p14:nvPr/>
              </p14:nvContentPartPr>
              <p14:xfrm>
                <a:off x="6377259" y="214122"/>
                <a:ext cx="91800" cy="73080"/>
              </p14:xfrm>
            </p:contentPart>
          </mc:Choice>
          <mc:Fallback>
            <p:pic>
              <p:nvPicPr>
                <p:cNvPr id="29" name="Freihand 28">
                  <a:extLst>
                    <a:ext uri="{FF2B5EF4-FFF2-40B4-BE49-F238E27FC236}">
                      <a16:creationId xmlns:a16="http://schemas.microsoft.com/office/drawing/2014/main" id="{F1BD4932-FA2A-496F-8A92-F01256129D63}"/>
                    </a:ext>
                  </a:extLst>
                </p:cNvPr>
                <p:cNvPicPr/>
                <p:nvPr/>
              </p:nvPicPr>
              <p:blipFill>
                <a:blip r:embed="rId19"/>
                <a:stretch>
                  <a:fillRect/>
                </a:stretch>
              </p:blipFill>
              <p:spPr>
                <a:xfrm>
                  <a:off x="6372939" y="209802"/>
                  <a:ext cx="100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1" name="Freihand 30">
                  <a:extLst>
                    <a:ext uri="{FF2B5EF4-FFF2-40B4-BE49-F238E27FC236}">
                      <a16:creationId xmlns:a16="http://schemas.microsoft.com/office/drawing/2014/main" id="{5A7148BE-9187-4E5A-8A9C-37897D594D3F}"/>
                    </a:ext>
                  </a:extLst>
                </p14:cNvPr>
                <p14:cNvContentPartPr/>
                <p14:nvPr/>
              </p14:nvContentPartPr>
              <p14:xfrm>
                <a:off x="6482739" y="132762"/>
                <a:ext cx="199800" cy="158400"/>
              </p14:xfrm>
            </p:contentPart>
          </mc:Choice>
          <mc:Fallback>
            <p:pic>
              <p:nvPicPr>
                <p:cNvPr id="31" name="Freihand 30">
                  <a:extLst>
                    <a:ext uri="{FF2B5EF4-FFF2-40B4-BE49-F238E27FC236}">
                      <a16:creationId xmlns:a16="http://schemas.microsoft.com/office/drawing/2014/main" id="{5A7148BE-9187-4E5A-8A9C-37897D594D3F}"/>
                    </a:ext>
                  </a:extLst>
                </p:cNvPr>
                <p:cNvPicPr/>
                <p:nvPr/>
              </p:nvPicPr>
              <p:blipFill>
                <a:blip r:embed="rId21"/>
                <a:stretch>
                  <a:fillRect/>
                </a:stretch>
              </p:blipFill>
              <p:spPr>
                <a:xfrm>
                  <a:off x="6478419" y="128442"/>
                  <a:ext cx="208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3" name="Freihand 32">
                  <a:extLst>
                    <a:ext uri="{FF2B5EF4-FFF2-40B4-BE49-F238E27FC236}">
                      <a16:creationId xmlns:a16="http://schemas.microsoft.com/office/drawing/2014/main" id="{B14FCBA4-4BCC-42FD-A786-6867A9B1D105}"/>
                    </a:ext>
                  </a:extLst>
                </p14:cNvPr>
                <p14:cNvContentPartPr/>
                <p14:nvPr/>
              </p14:nvContentPartPr>
              <p14:xfrm>
                <a:off x="6668139" y="193242"/>
                <a:ext cx="75600" cy="84240"/>
              </p14:xfrm>
            </p:contentPart>
          </mc:Choice>
          <mc:Fallback>
            <p:pic>
              <p:nvPicPr>
                <p:cNvPr id="33" name="Freihand 32">
                  <a:extLst>
                    <a:ext uri="{FF2B5EF4-FFF2-40B4-BE49-F238E27FC236}">
                      <a16:creationId xmlns:a16="http://schemas.microsoft.com/office/drawing/2014/main" id="{B14FCBA4-4BCC-42FD-A786-6867A9B1D105}"/>
                    </a:ext>
                  </a:extLst>
                </p:cNvPr>
                <p:cNvPicPr/>
                <p:nvPr/>
              </p:nvPicPr>
              <p:blipFill>
                <a:blip r:embed="rId23"/>
                <a:stretch>
                  <a:fillRect/>
                </a:stretch>
              </p:blipFill>
              <p:spPr>
                <a:xfrm>
                  <a:off x="6663819" y="188922"/>
                  <a:ext cx="84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0A5048BB-BF9D-4823-93AF-7048235DEFDF}"/>
                    </a:ext>
                  </a:extLst>
                </p14:cNvPr>
                <p14:cNvContentPartPr/>
                <p14:nvPr/>
              </p14:nvContentPartPr>
              <p14:xfrm>
                <a:off x="6748779" y="214482"/>
                <a:ext cx="110880" cy="80640"/>
              </p14:xfrm>
            </p:contentPart>
          </mc:Choice>
          <mc:Fallback>
            <p:pic>
              <p:nvPicPr>
                <p:cNvPr id="34" name="Freihand 33">
                  <a:extLst>
                    <a:ext uri="{FF2B5EF4-FFF2-40B4-BE49-F238E27FC236}">
                      <a16:creationId xmlns:a16="http://schemas.microsoft.com/office/drawing/2014/main" id="{0A5048BB-BF9D-4823-93AF-7048235DEFDF}"/>
                    </a:ext>
                  </a:extLst>
                </p:cNvPr>
                <p:cNvPicPr/>
                <p:nvPr/>
              </p:nvPicPr>
              <p:blipFill>
                <a:blip r:embed="rId25"/>
                <a:stretch>
                  <a:fillRect/>
                </a:stretch>
              </p:blipFill>
              <p:spPr>
                <a:xfrm>
                  <a:off x="6744459" y="210162"/>
                  <a:ext cx="119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6" name="Freihand 35">
                  <a:extLst>
                    <a:ext uri="{FF2B5EF4-FFF2-40B4-BE49-F238E27FC236}">
                      <a16:creationId xmlns:a16="http://schemas.microsoft.com/office/drawing/2014/main" id="{F08F73AF-1C4D-4FCD-A470-A9C2F42E8D11}"/>
                    </a:ext>
                  </a:extLst>
                </p14:cNvPr>
                <p14:cNvContentPartPr/>
                <p14:nvPr/>
              </p14:nvContentPartPr>
              <p14:xfrm>
                <a:off x="6853179" y="214842"/>
                <a:ext cx="99360" cy="78120"/>
              </p14:xfrm>
            </p:contentPart>
          </mc:Choice>
          <mc:Fallback>
            <p:pic>
              <p:nvPicPr>
                <p:cNvPr id="36" name="Freihand 35">
                  <a:extLst>
                    <a:ext uri="{FF2B5EF4-FFF2-40B4-BE49-F238E27FC236}">
                      <a16:creationId xmlns:a16="http://schemas.microsoft.com/office/drawing/2014/main" id="{F08F73AF-1C4D-4FCD-A470-A9C2F42E8D11}"/>
                    </a:ext>
                  </a:extLst>
                </p:cNvPr>
                <p:cNvPicPr/>
                <p:nvPr/>
              </p:nvPicPr>
              <p:blipFill>
                <a:blip r:embed="rId27"/>
                <a:stretch>
                  <a:fillRect/>
                </a:stretch>
              </p:blipFill>
              <p:spPr>
                <a:xfrm>
                  <a:off x="6848859" y="210522"/>
                  <a:ext cx="108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7" name="Freihand 36">
                  <a:extLst>
                    <a:ext uri="{FF2B5EF4-FFF2-40B4-BE49-F238E27FC236}">
                      <a16:creationId xmlns:a16="http://schemas.microsoft.com/office/drawing/2014/main" id="{DAAD13B0-9285-45F8-AAC0-6B11DA598C6D}"/>
                    </a:ext>
                  </a:extLst>
                </p14:cNvPr>
                <p14:cNvContentPartPr/>
                <p14:nvPr/>
              </p14:nvContentPartPr>
              <p14:xfrm>
                <a:off x="6926259" y="210162"/>
                <a:ext cx="85680" cy="82080"/>
              </p14:xfrm>
            </p:contentPart>
          </mc:Choice>
          <mc:Fallback>
            <p:pic>
              <p:nvPicPr>
                <p:cNvPr id="37" name="Freihand 36">
                  <a:extLst>
                    <a:ext uri="{FF2B5EF4-FFF2-40B4-BE49-F238E27FC236}">
                      <a16:creationId xmlns:a16="http://schemas.microsoft.com/office/drawing/2014/main" id="{DAAD13B0-9285-45F8-AAC0-6B11DA598C6D}"/>
                    </a:ext>
                  </a:extLst>
                </p:cNvPr>
                <p:cNvPicPr/>
                <p:nvPr/>
              </p:nvPicPr>
              <p:blipFill>
                <a:blip r:embed="rId29"/>
                <a:stretch>
                  <a:fillRect/>
                </a:stretch>
              </p:blipFill>
              <p:spPr>
                <a:xfrm>
                  <a:off x="6921939" y="205842"/>
                  <a:ext cx="94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8" name="Freihand 37">
                  <a:extLst>
                    <a:ext uri="{FF2B5EF4-FFF2-40B4-BE49-F238E27FC236}">
                      <a16:creationId xmlns:a16="http://schemas.microsoft.com/office/drawing/2014/main" id="{F87A4A2B-5254-4E21-B720-F9E5A91F239B}"/>
                    </a:ext>
                  </a:extLst>
                </p14:cNvPr>
                <p14:cNvContentPartPr/>
                <p14:nvPr/>
              </p14:nvContentPartPr>
              <p14:xfrm>
                <a:off x="6973419" y="211602"/>
                <a:ext cx="83880" cy="192960"/>
              </p14:xfrm>
            </p:contentPart>
          </mc:Choice>
          <mc:Fallback>
            <p:pic>
              <p:nvPicPr>
                <p:cNvPr id="38" name="Freihand 37">
                  <a:extLst>
                    <a:ext uri="{FF2B5EF4-FFF2-40B4-BE49-F238E27FC236}">
                      <a16:creationId xmlns:a16="http://schemas.microsoft.com/office/drawing/2014/main" id="{F87A4A2B-5254-4E21-B720-F9E5A91F239B}"/>
                    </a:ext>
                  </a:extLst>
                </p:cNvPr>
                <p:cNvPicPr/>
                <p:nvPr/>
              </p:nvPicPr>
              <p:blipFill>
                <a:blip r:embed="rId31"/>
                <a:stretch>
                  <a:fillRect/>
                </a:stretch>
              </p:blipFill>
              <p:spPr>
                <a:xfrm>
                  <a:off x="6969099" y="207282"/>
                  <a:ext cx="92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Freihand 38">
                  <a:extLst>
                    <a:ext uri="{FF2B5EF4-FFF2-40B4-BE49-F238E27FC236}">
                      <a16:creationId xmlns:a16="http://schemas.microsoft.com/office/drawing/2014/main" id="{B2C43CD5-67BB-4314-B2A7-E5093F58BC2C}"/>
                    </a:ext>
                  </a:extLst>
                </p14:cNvPr>
                <p14:cNvContentPartPr/>
                <p14:nvPr/>
              </p14:nvContentPartPr>
              <p14:xfrm>
                <a:off x="7054779" y="212322"/>
                <a:ext cx="95400" cy="63720"/>
              </p14:xfrm>
            </p:contentPart>
          </mc:Choice>
          <mc:Fallback>
            <p:pic>
              <p:nvPicPr>
                <p:cNvPr id="39" name="Freihand 38">
                  <a:extLst>
                    <a:ext uri="{FF2B5EF4-FFF2-40B4-BE49-F238E27FC236}">
                      <a16:creationId xmlns:a16="http://schemas.microsoft.com/office/drawing/2014/main" id="{B2C43CD5-67BB-4314-B2A7-E5093F58BC2C}"/>
                    </a:ext>
                  </a:extLst>
                </p:cNvPr>
                <p:cNvPicPr/>
                <p:nvPr/>
              </p:nvPicPr>
              <p:blipFill>
                <a:blip r:embed="rId33"/>
                <a:stretch>
                  <a:fillRect/>
                </a:stretch>
              </p:blipFill>
              <p:spPr>
                <a:xfrm>
                  <a:off x="7050459" y="208002"/>
                  <a:ext cx="104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0" name="Freihand 39">
                  <a:extLst>
                    <a:ext uri="{FF2B5EF4-FFF2-40B4-BE49-F238E27FC236}">
                      <a16:creationId xmlns:a16="http://schemas.microsoft.com/office/drawing/2014/main" id="{0E836626-54EA-4039-86BA-1A5E6F2BAB90}"/>
                    </a:ext>
                  </a:extLst>
                </p14:cNvPr>
                <p14:cNvContentPartPr/>
                <p14:nvPr/>
              </p14:nvContentPartPr>
              <p14:xfrm>
                <a:off x="7139739" y="158682"/>
                <a:ext cx="73080" cy="122040"/>
              </p14:xfrm>
            </p:contentPart>
          </mc:Choice>
          <mc:Fallback>
            <p:pic>
              <p:nvPicPr>
                <p:cNvPr id="40" name="Freihand 39">
                  <a:extLst>
                    <a:ext uri="{FF2B5EF4-FFF2-40B4-BE49-F238E27FC236}">
                      <a16:creationId xmlns:a16="http://schemas.microsoft.com/office/drawing/2014/main" id="{0E836626-54EA-4039-86BA-1A5E6F2BAB90}"/>
                    </a:ext>
                  </a:extLst>
                </p:cNvPr>
                <p:cNvPicPr/>
                <p:nvPr/>
              </p:nvPicPr>
              <p:blipFill>
                <a:blip r:embed="rId35"/>
                <a:stretch>
                  <a:fillRect/>
                </a:stretch>
              </p:blipFill>
              <p:spPr>
                <a:xfrm>
                  <a:off x="7135419" y="154362"/>
                  <a:ext cx="81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1" name="Freihand 40">
                  <a:extLst>
                    <a:ext uri="{FF2B5EF4-FFF2-40B4-BE49-F238E27FC236}">
                      <a16:creationId xmlns:a16="http://schemas.microsoft.com/office/drawing/2014/main" id="{13113157-76FC-4534-9293-75DE3011156B}"/>
                    </a:ext>
                  </a:extLst>
                </p14:cNvPr>
                <p14:cNvContentPartPr/>
                <p14:nvPr/>
              </p14:nvContentPartPr>
              <p14:xfrm>
                <a:off x="7234059" y="210522"/>
                <a:ext cx="159480" cy="97200"/>
              </p14:xfrm>
            </p:contentPart>
          </mc:Choice>
          <mc:Fallback>
            <p:pic>
              <p:nvPicPr>
                <p:cNvPr id="41" name="Freihand 40">
                  <a:extLst>
                    <a:ext uri="{FF2B5EF4-FFF2-40B4-BE49-F238E27FC236}">
                      <a16:creationId xmlns:a16="http://schemas.microsoft.com/office/drawing/2014/main" id="{13113157-76FC-4534-9293-75DE3011156B}"/>
                    </a:ext>
                  </a:extLst>
                </p:cNvPr>
                <p:cNvPicPr/>
                <p:nvPr/>
              </p:nvPicPr>
              <p:blipFill>
                <a:blip r:embed="rId37"/>
                <a:stretch>
                  <a:fillRect/>
                </a:stretch>
              </p:blipFill>
              <p:spPr>
                <a:xfrm>
                  <a:off x="7229739" y="206202"/>
                  <a:ext cx="16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 name="Freihand 41">
                  <a:extLst>
                    <a:ext uri="{FF2B5EF4-FFF2-40B4-BE49-F238E27FC236}">
                      <a16:creationId xmlns:a16="http://schemas.microsoft.com/office/drawing/2014/main" id="{B776730E-2CEA-4EB9-84AE-AA8CD962A79F}"/>
                    </a:ext>
                  </a:extLst>
                </p14:cNvPr>
                <p14:cNvContentPartPr/>
                <p14:nvPr/>
              </p14:nvContentPartPr>
              <p14:xfrm>
                <a:off x="7356459" y="233562"/>
                <a:ext cx="87840" cy="54360"/>
              </p14:xfrm>
            </p:contentPart>
          </mc:Choice>
          <mc:Fallback>
            <p:pic>
              <p:nvPicPr>
                <p:cNvPr id="42" name="Freihand 41">
                  <a:extLst>
                    <a:ext uri="{FF2B5EF4-FFF2-40B4-BE49-F238E27FC236}">
                      <a16:creationId xmlns:a16="http://schemas.microsoft.com/office/drawing/2014/main" id="{B776730E-2CEA-4EB9-84AE-AA8CD962A79F}"/>
                    </a:ext>
                  </a:extLst>
                </p:cNvPr>
                <p:cNvPicPr/>
                <p:nvPr/>
              </p:nvPicPr>
              <p:blipFill>
                <a:blip r:embed="rId39"/>
                <a:stretch>
                  <a:fillRect/>
                </a:stretch>
              </p:blipFill>
              <p:spPr>
                <a:xfrm>
                  <a:off x="7352139" y="229242"/>
                  <a:ext cx="96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3" name="Freihand 42">
                  <a:extLst>
                    <a:ext uri="{FF2B5EF4-FFF2-40B4-BE49-F238E27FC236}">
                      <a16:creationId xmlns:a16="http://schemas.microsoft.com/office/drawing/2014/main" id="{BA6C54AA-7CB9-4C43-96E3-0066B2686A73}"/>
                    </a:ext>
                  </a:extLst>
                </p14:cNvPr>
                <p14:cNvContentPartPr/>
                <p14:nvPr/>
              </p14:nvContentPartPr>
              <p14:xfrm>
                <a:off x="7549059" y="158682"/>
                <a:ext cx="596520" cy="258480"/>
              </p14:xfrm>
            </p:contentPart>
          </mc:Choice>
          <mc:Fallback>
            <p:pic>
              <p:nvPicPr>
                <p:cNvPr id="43" name="Freihand 42">
                  <a:extLst>
                    <a:ext uri="{FF2B5EF4-FFF2-40B4-BE49-F238E27FC236}">
                      <a16:creationId xmlns:a16="http://schemas.microsoft.com/office/drawing/2014/main" id="{BA6C54AA-7CB9-4C43-96E3-0066B2686A73}"/>
                    </a:ext>
                  </a:extLst>
                </p:cNvPr>
                <p:cNvPicPr/>
                <p:nvPr/>
              </p:nvPicPr>
              <p:blipFill>
                <a:blip r:embed="rId41"/>
                <a:stretch>
                  <a:fillRect/>
                </a:stretch>
              </p:blipFill>
              <p:spPr>
                <a:xfrm>
                  <a:off x="7544739" y="154362"/>
                  <a:ext cx="605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4" name="Freihand 43">
                  <a:extLst>
                    <a:ext uri="{FF2B5EF4-FFF2-40B4-BE49-F238E27FC236}">
                      <a16:creationId xmlns:a16="http://schemas.microsoft.com/office/drawing/2014/main" id="{AC6F857E-2095-4F63-B902-20E329644808}"/>
                    </a:ext>
                  </a:extLst>
                </p14:cNvPr>
                <p14:cNvContentPartPr/>
                <p14:nvPr/>
              </p14:nvContentPartPr>
              <p14:xfrm>
                <a:off x="8059539" y="117642"/>
                <a:ext cx="12600" cy="1080"/>
              </p14:xfrm>
            </p:contentPart>
          </mc:Choice>
          <mc:Fallback>
            <p:pic>
              <p:nvPicPr>
                <p:cNvPr id="44" name="Freihand 43">
                  <a:extLst>
                    <a:ext uri="{FF2B5EF4-FFF2-40B4-BE49-F238E27FC236}">
                      <a16:creationId xmlns:a16="http://schemas.microsoft.com/office/drawing/2014/main" id="{AC6F857E-2095-4F63-B902-20E329644808}"/>
                    </a:ext>
                  </a:extLst>
                </p:cNvPr>
                <p:cNvPicPr/>
                <p:nvPr/>
              </p:nvPicPr>
              <p:blipFill>
                <a:blip r:embed="rId43"/>
                <a:stretch>
                  <a:fillRect/>
                </a:stretch>
              </p:blipFill>
              <p:spPr>
                <a:xfrm>
                  <a:off x="8055219" y="113322"/>
                  <a:ext cx="21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Freihand 44">
                  <a:extLst>
                    <a:ext uri="{FF2B5EF4-FFF2-40B4-BE49-F238E27FC236}">
                      <a16:creationId xmlns:a16="http://schemas.microsoft.com/office/drawing/2014/main" id="{89F9D059-93B9-4A56-ADBE-6C08E7F3E011}"/>
                    </a:ext>
                  </a:extLst>
                </p14:cNvPr>
                <p14:cNvContentPartPr/>
                <p14:nvPr/>
              </p14:nvContentPartPr>
              <p14:xfrm>
                <a:off x="8124699" y="195042"/>
                <a:ext cx="78120" cy="95760"/>
              </p14:xfrm>
            </p:contentPart>
          </mc:Choice>
          <mc:Fallback>
            <p:pic>
              <p:nvPicPr>
                <p:cNvPr id="45" name="Freihand 44">
                  <a:extLst>
                    <a:ext uri="{FF2B5EF4-FFF2-40B4-BE49-F238E27FC236}">
                      <a16:creationId xmlns:a16="http://schemas.microsoft.com/office/drawing/2014/main" id="{89F9D059-93B9-4A56-ADBE-6C08E7F3E011}"/>
                    </a:ext>
                  </a:extLst>
                </p:cNvPr>
                <p:cNvPicPr/>
                <p:nvPr/>
              </p:nvPicPr>
              <p:blipFill>
                <a:blip r:embed="rId45"/>
                <a:stretch>
                  <a:fillRect/>
                </a:stretch>
              </p:blipFill>
              <p:spPr>
                <a:xfrm>
                  <a:off x="8120379" y="190722"/>
                  <a:ext cx="86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Freihand 46">
                  <a:extLst>
                    <a:ext uri="{FF2B5EF4-FFF2-40B4-BE49-F238E27FC236}">
                      <a16:creationId xmlns:a16="http://schemas.microsoft.com/office/drawing/2014/main" id="{005C7830-E9DB-45D5-A561-B3CF33D326FF}"/>
                    </a:ext>
                  </a:extLst>
                </p14:cNvPr>
                <p14:cNvContentPartPr/>
                <p14:nvPr/>
              </p14:nvContentPartPr>
              <p14:xfrm>
                <a:off x="8132259" y="183522"/>
                <a:ext cx="141840" cy="92520"/>
              </p14:xfrm>
            </p:contentPart>
          </mc:Choice>
          <mc:Fallback>
            <p:pic>
              <p:nvPicPr>
                <p:cNvPr id="47" name="Freihand 46">
                  <a:extLst>
                    <a:ext uri="{FF2B5EF4-FFF2-40B4-BE49-F238E27FC236}">
                      <a16:creationId xmlns:a16="http://schemas.microsoft.com/office/drawing/2014/main" id="{005C7830-E9DB-45D5-A561-B3CF33D326FF}"/>
                    </a:ext>
                  </a:extLst>
                </p:cNvPr>
                <p:cNvPicPr/>
                <p:nvPr/>
              </p:nvPicPr>
              <p:blipFill>
                <a:blip r:embed="rId47"/>
                <a:stretch>
                  <a:fillRect/>
                </a:stretch>
              </p:blipFill>
              <p:spPr>
                <a:xfrm>
                  <a:off x="8127939" y="179202"/>
                  <a:ext cx="150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Freihand 47">
                  <a:extLst>
                    <a:ext uri="{FF2B5EF4-FFF2-40B4-BE49-F238E27FC236}">
                      <a16:creationId xmlns:a16="http://schemas.microsoft.com/office/drawing/2014/main" id="{8B9B31E2-0A06-45F4-89E1-5417FA003935}"/>
                    </a:ext>
                  </a:extLst>
                </p14:cNvPr>
                <p14:cNvContentPartPr/>
                <p14:nvPr/>
              </p14:nvContentPartPr>
              <p14:xfrm>
                <a:off x="8530059" y="240402"/>
                <a:ext cx="360" cy="360"/>
              </p14:xfrm>
            </p:contentPart>
          </mc:Choice>
          <mc:Fallback>
            <p:pic>
              <p:nvPicPr>
                <p:cNvPr id="48" name="Freihand 47">
                  <a:extLst>
                    <a:ext uri="{FF2B5EF4-FFF2-40B4-BE49-F238E27FC236}">
                      <a16:creationId xmlns:a16="http://schemas.microsoft.com/office/drawing/2014/main" id="{8B9B31E2-0A06-45F4-89E1-5417FA003935}"/>
                    </a:ext>
                  </a:extLst>
                </p:cNvPr>
                <p:cNvPicPr/>
                <p:nvPr/>
              </p:nvPicPr>
              <p:blipFill>
                <a:blip r:embed="rId13"/>
                <a:stretch>
                  <a:fillRect/>
                </a:stretch>
              </p:blipFill>
              <p:spPr>
                <a:xfrm>
                  <a:off x="8525739" y="2360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 name="Freihand 48">
                  <a:extLst>
                    <a:ext uri="{FF2B5EF4-FFF2-40B4-BE49-F238E27FC236}">
                      <a16:creationId xmlns:a16="http://schemas.microsoft.com/office/drawing/2014/main" id="{D8B85906-9A99-42A3-8E58-18D29E291B79}"/>
                    </a:ext>
                  </a:extLst>
                </p14:cNvPr>
                <p14:cNvContentPartPr/>
                <p14:nvPr/>
              </p14:nvContentPartPr>
              <p14:xfrm>
                <a:off x="8458779" y="208362"/>
                <a:ext cx="209880" cy="85680"/>
              </p14:xfrm>
            </p:contentPart>
          </mc:Choice>
          <mc:Fallback>
            <p:pic>
              <p:nvPicPr>
                <p:cNvPr id="49" name="Freihand 48">
                  <a:extLst>
                    <a:ext uri="{FF2B5EF4-FFF2-40B4-BE49-F238E27FC236}">
                      <a16:creationId xmlns:a16="http://schemas.microsoft.com/office/drawing/2014/main" id="{D8B85906-9A99-42A3-8E58-18D29E291B79}"/>
                    </a:ext>
                  </a:extLst>
                </p:cNvPr>
                <p:cNvPicPr/>
                <p:nvPr/>
              </p:nvPicPr>
              <p:blipFill>
                <a:blip r:embed="rId50"/>
                <a:stretch>
                  <a:fillRect/>
                </a:stretch>
              </p:blipFill>
              <p:spPr>
                <a:xfrm>
                  <a:off x="8454459" y="204042"/>
                  <a:ext cx="218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0" name="Freihand 49">
                  <a:extLst>
                    <a:ext uri="{FF2B5EF4-FFF2-40B4-BE49-F238E27FC236}">
                      <a16:creationId xmlns:a16="http://schemas.microsoft.com/office/drawing/2014/main" id="{43C8E507-8798-4F11-934D-D414267E8D35}"/>
                    </a:ext>
                  </a:extLst>
                </p14:cNvPr>
                <p14:cNvContentPartPr/>
                <p14:nvPr/>
              </p14:nvContentPartPr>
              <p14:xfrm>
                <a:off x="8703579" y="207642"/>
                <a:ext cx="108360" cy="53280"/>
              </p14:xfrm>
            </p:contentPart>
          </mc:Choice>
          <mc:Fallback>
            <p:pic>
              <p:nvPicPr>
                <p:cNvPr id="50" name="Freihand 49">
                  <a:extLst>
                    <a:ext uri="{FF2B5EF4-FFF2-40B4-BE49-F238E27FC236}">
                      <a16:creationId xmlns:a16="http://schemas.microsoft.com/office/drawing/2014/main" id="{43C8E507-8798-4F11-934D-D414267E8D35}"/>
                    </a:ext>
                  </a:extLst>
                </p:cNvPr>
                <p:cNvPicPr/>
                <p:nvPr/>
              </p:nvPicPr>
              <p:blipFill>
                <a:blip r:embed="rId52"/>
                <a:stretch>
                  <a:fillRect/>
                </a:stretch>
              </p:blipFill>
              <p:spPr>
                <a:xfrm>
                  <a:off x="8699259" y="203322"/>
                  <a:ext cx="117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2" name="Freihand 51">
                  <a:extLst>
                    <a:ext uri="{FF2B5EF4-FFF2-40B4-BE49-F238E27FC236}">
                      <a16:creationId xmlns:a16="http://schemas.microsoft.com/office/drawing/2014/main" id="{75D6DD3F-23EE-49A3-919A-EF605C0D3322}"/>
                    </a:ext>
                  </a:extLst>
                </p14:cNvPr>
                <p14:cNvContentPartPr/>
                <p14:nvPr/>
              </p14:nvContentPartPr>
              <p14:xfrm>
                <a:off x="8836419" y="188922"/>
                <a:ext cx="91440" cy="84960"/>
              </p14:xfrm>
            </p:contentPart>
          </mc:Choice>
          <mc:Fallback>
            <p:pic>
              <p:nvPicPr>
                <p:cNvPr id="52" name="Freihand 51">
                  <a:extLst>
                    <a:ext uri="{FF2B5EF4-FFF2-40B4-BE49-F238E27FC236}">
                      <a16:creationId xmlns:a16="http://schemas.microsoft.com/office/drawing/2014/main" id="{75D6DD3F-23EE-49A3-919A-EF605C0D3322}"/>
                    </a:ext>
                  </a:extLst>
                </p:cNvPr>
                <p:cNvPicPr/>
                <p:nvPr/>
              </p:nvPicPr>
              <p:blipFill>
                <a:blip r:embed="rId54"/>
                <a:stretch>
                  <a:fillRect/>
                </a:stretch>
              </p:blipFill>
              <p:spPr>
                <a:xfrm>
                  <a:off x="8832099" y="184602"/>
                  <a:ext cx="100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3" name="Freihand 52">
                  <a:extLst>
                    <a:ext uri="{FF2B5EF4-FFF2-40B4-BE49-F238E27FC236}">
                      <a16:creationId xmlns:a16="http://schemas.microsoft.com/office/drawing/2014/main" id="{AC80EEF6-F674-4D0B-8AD2-9DB954BCAEEE}"/>
                    </a:ext>
                  </a:extLst>
                </p14:cNvPr>
                <p14:cNvContentPartPr/>
                <p14:nvPr/>
              </p14:nvContentPartPr>
              <p14:xfrm>
                <a:off x="8918499" y="121962"/>
                <a:ext cx="56520" cy="144720"/>
              </p14:xfrm>
            </p:contentPart>
          </mc:Choice>
          <mc:Fallback>
            <p:pic>
              <p:nvPicPr>
                <p:cNvPr id="53" name="Freihand 52">
                  <a:extLst>
                    <a:ext uri="{FF2B5EF4-FFF2-40B4-BE49-F238E27FC236}">
                      <a16:creationId xmlns:a16="http://schemas.microsoft.com/office/drawing/2014/main" id="{AC80EEF6-F674-4D0B-8AD2-9DB954BCAEEE}"/>
                    </a:ext>
                  </a:extLst>
                </p:cNvPr>
                <p:cNvPicPr/>
                <p:nvPr/>
              </p:nvPicPr>
              <p:blipFill>
                <a:blip r:embed="rId56"/>
                <a:stretch>
                  <a:fillRect/>
                </a:stretch>
              </p:blipFill>
              <p:spPr>
                <a:xfrm>
                  <a:off x="8914179" y="117642"/>
                  <a:ext cx="65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4" name="Freihand 53">
                  <a:extLst>
                    <a:ext uri="{FF2B5EF4-FFF2-40B4-BE49-F238E27FC236}">
                      <a16:creationId xmlns:a16="http://schemas.microsoft.com/office/drawing/2014/main" id="{2545BF8A-E1C0-4CD0-AF0F-49E2F0DEEA7F}"/>
                    </a:ext>
                  </a:extLst>
                </p14:cNvPr>
                <p14:cNvContentPartPr/>
                <p14:nvPr/>
              </p14:nvContentPartPr>
              <p14:xfrm>
                <a:off x="8244939" y="339762"/>
                <a:ext cx="167760" cy="39960"/>
              </p14:xfrm>
            </p:contentPart>
          </mc:Choice>
          <mc:Fallback>
            <p:pic>
              <p:nvPicPr>
                <p:cNvPr id="54" name="Freihand 53">
                  <a:extLst>
                    <a:ext uri="{FF2B5EF4-FFF2-40B4-BE49-F238E27FC236}">
                      <a16:creationId xmlns:a16="http://schemas.microsoft.com/office/drawing/2014/main" id="{2545BF8A-E1C0-4CD0-AF0F-49E2F0DEEA7F}"/>
                    </a:ext>
                  </a:extLst>
                </p:cNvPr>
                <p:cNvPicPr/>
                <p:nvPr/>
              </p:nvPicPr>
              <p:blipFill>
                <a:blip r:embed="rId58"/>
                <a:stretch>
                  <a:fillRect/>
                </a:stretch>
              </p:blipFill>
              <p:spPr>
                <a:xfrm>
                  <a:off x="8240619" y="335442"/>
                  <a:ext cx="176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6" name="Freihand 55">
                  <a:extLst>
                    <a:ext uri="{FF2B5EF4-FFF2-40B4-BE49-F238E27FC236}">
                      <a16:creationId xmlns:a16="http://schemas.microsoft.com/office/drawing/2014/main" id="{3A4B9F17-567E-4137-B42D-03BFD51E3530}"/>
                    </a:ext>
                  </a:extLst>
                </p14:cNvPr>
                <p14:cNvContentPartPr/>
                <p14:nvPr/>
              </p14:nvContentPartPr>
              <p14:xfrm>
                <a:off x="9058539" y="101442"/>
                <a:ext cx="52200" cy="46080"/>
              </p14:xfrm>
            </p:contentPart>
          </mc:Choice>
          <mc:Fallback>
            <p:pic>
              <p:nvPicPr>
                <p:cNvPr id="56" name="Freihand 55">
                  <a:extLst>
                    <a:ext uri="{FF2B5EF4-FFF2-40B4-BE49-F238E27FC236}">
                      <a16:creationId xmlns:a16="http://schemas.microsoft.com/office/drawing/2014/main" id="{3A4B9F17-567E-4137-B42D-03BFD51E3530}"/>
                    </a:ext>
                  </a:extLst>
                </p:cNvPr>
                <p:cNvPicPr/>
                <p:nvPr/>
              </p:nvPicPr>
              <p:blipFill>
                <a:blip r:embed="rId60"/>
                <a:stretch>
                  <a:fillRect/>
                </a:stretch>
              </p:blipFill>
              <p:spPr>
                <a:xfrm>
                  <a:off x="9054219" y="97122"/>
                  <a:ext cx="60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DFF021B6-67CA-4F24-A29A-69AC207DAE02}"/>
                    </a:ext>
                  </a:extLst>
                </p14:cNvPr>
                <p14:cNvContentPartPr/>
                <p14:nvPr/>
              </p14:nvContentPartPr>
              <p14:xfrm>
                <a:off x="8192019" y="117642"/>
                <a:ext cx="163080" cy="182160"/>
              </p14:xfrm>
            </p:contentPart>
          </mc:Choice>
          <mc:Fallback>
            <p:pic>
              <p:nvPicPr>
                <p:cNvPr id="58" name="Freihand 57">
                  <a:extLst>
                    <a:ext uri="{FF2B5EF4-FFF2-40B4-BE49-F238E27FC236}">
                      <a16:creationId xmlns:a16="http://schemas.microsoft.com/office/drawing/2014/main" id="{DFF021B6-67CA-4F24-A29A-69AC207DAE02}"/>
                    </a:ext>
                  </a:extLst>
                </p:cNvPr>
                <p:cNvPicPr/>
                <p:nvPr/>
              </p:nvPicPr>
              <p:blipFill>
                <a:blip r:embed="rId62"/>
                <a:stretch>
                  <a:fillRect/>
                </a:stretch>
              </p:blipFill>
              <p:spPr>
                <a:xfrm>
                  <a:off x="8187699" y="113322"/>
                  <a:ext cx="171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2" name="Freihand 61">
                  <a:extLst>
                    <a:ext uri="{FF2B5EF4-FFF2-40B4-BE49-F238E27FC236}">
                      <a16:creationId xmlns:a16="http://schemas.microsoft.com/office/drawing/2014/main" id="{416C524B-9207-4E2B-A9EA-555985427B85}"/>
                    </a:ext>
                  </a:extLst>
                </p14:cNvPr>
                <p14:cNvContentPartPr/>
                <p14:nvPr/>
              </p14:nvContentPartPr>
              <p14:xfrm>
                <a:off x="6229659" y="480162"/>
                <a:ext cx="35280" cy="115920"/>
              </p14:xfrm>
            </p:contentPart>
          </mc:Choice>
          <mc:Fallback>
            <p:pic>
              <p:nvPicPr>
                <p:cNvPr id="62" name="Freihand 61">
                  <a:extLst>
                    <a:ext uri="{FF2B5EF4-FFF2-40B4-BE49-F238E27FC236}">
                      <a16:creationId xmlns:a16="http://schemas.microsoft.com/office/drawing/2014/main" id="{416C524B-9207-4E2B-A9EA-555985427B85}"/>
                    </a:ext>
                  </a:extLst>
                </p:cNvPr>
                <p:cNvPicPr/>
                <p:nvPr/>
              </p:nvPicPr>
              <p:blipFill>
                <a:blip r:embed="rId64"/>
                <a:stretch>
                  <a:fillRect/>
                </a:stretch>
              </p:blipFill>
              <p:spPr>
                <a:xfrm>
                  <a:off x="6225339" y="475842"/>
                  <a:ext cx="43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22DBE8FF-6E31-4A4D-A056-A67E03AC6E6F}"/>
                    </a:ext>
                  </a:extLst>
                </p14:cNvPr>
                <p14:cNvContentPartPr/>
                <p14:nvPr/>
              </p14:nvContentPartPr>
              <p14:xfrm>
                <a:off x="6277179" y="472242"/>
                <a:ext cx="99360" cy="125280"/>
              </p14:xfrm>
            </p:contentPart>
          </mc:Choice>
          <mc:Fallback>
            <p:pic>
              <p:nvPicPr>
                <p:cNvPr id="63" name="Freihand 62">
                  <a:extLst>
                    <a:ext uri="{FF2B5EF4-FFF2-40B4-BE49-F238E27FC236}">
                      <a16:creationId xmlns:a16="http://schemas.microsoft.com/office/drawing/2014/main" id="{22DBE8FF-6E31-4A4D-A056-A67E03AC6E6F}"/>
                    </a:ext>
                  </a:extLst>
                </p:cNvPr>
                <p:cNvPicPr/>
                <p:nvPr/>
              </p:nvPicPr>
              <p:blipFill>
                <a:blip r:embed="rId66"/>
                <a:stretch>
                  <a:fillRect/>
                </a:stretch>
              </p:blipFill>
              <p:spPr>
                <a:xfrm>
                  <a:off x="6272859" y="467922"/>
                  <a:ext cx="108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4" name="Freihand 63">
                  <a:extLst>
                    <a:ext uri="{FF2B5EF4-FFF2-40B4-BE49-F238E27FC236}">
                      <a16:creationId xmlns:a16="http://schemas.microsoft.com/office/drawing/2014/main" id="{6603049D-3AE3-4E6A-952F-A65E5FD969C4}"/>
                    </a:ext>
                  </a:extLst>
                </p14:cNvPr>
                <p14:cNvContentPartPr/>
                <p14:nvPr/>
              </p14:nvContentPartPr>
              <p14:xfrm>
                <a:off x="6498579" y="494202"/>
                <a:ext cx="152640" cy="32040"/>
              </p14:xfrm>
            </p:contentPart>
          </mc:Choice>
          <mc:Fallback>
            <p:pic>
              <p:nvPicPr>
                <p:cNvPr id="64" name="Freihand 63">
                  <a:extLst>
                    <a:ext uri="{FF2B5EF4-FFF2-40B4-BE49-F238E27FC236}">
                      <a16:creationId xmlns:a16="http://schemas.microsoft.com/office/drawing/2014/main" id="{6603049D-3AE3-4E6A-952F-A65E5FD969C4}"/>
                    </a:ext>
                  </a:extLst>
                </p:cNvPr>
                <p:cNvPicPr/>
                <p:nvPr/>
              </p:nvPicPr>
              <p:blipFill>
                <a:blip r:embed="rId68"/>
                <a:stretch>
                  <a:fillRect/>
                </a:stretch>
              </p:blipFill>
              <p:spPr>
                <a:xfrm>
                  <a:off x="6494259" y="489882"/>
                  <a:ext cx="161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5" name="Freihand 64">
                  <a:extLst>
                    <a:ext uri="{FF2B5EF4-FFF2-40B4-BE49-F238E27FC236}">
                      <a16:creationId xmlns:a16="http://schemas.microsoft.com/office/drawing/2014/main" id="{6152323B-B9BD-4532-9E95-68C2D68754C3}"/>
                    </a:ext>
                  </a:extLst>
                </p14:cNvPr>
                <p14:cNvContentPartPr/>
                <p14:nvPr/>
              </p14:nvContentPartPr>
              <p14:xfrm>
                <a:off x="6637539" y="449202"/>
                <a:ext cx="127440" cy="142560"/>
              </p14:xfrm>
            </p:contentPart>
          </mc:Choice>
          <mc:Fallback>
            <p:pic>
              <p:nvPicPr>
                <p:cNvPr id="65" name="Freihand 64">
                  <a:extLst>
                    <a:ext uri="{FF2B5EF4-FFF2-40B4-BE49-F238E27FC236}">
                      <a16:creationId xmlns:a16="http://schemas.microsoft.com/office/drawing/2014/main" id="{6152323B-B9BD-4532-9E95-68C2D68754C3}"/>
                    </a:ext>
                  </a:extLst>
                </p:cNvPr>
                <p:cNvPicPr/>
                <p:nvPr/>
              </p:nvPicPr>
              <p:blipFill>
                <a:blip r:embed="rId70"/>
                <a:stretch>
                  <a:fillRect/>
                </a:stretch>
              </p:blipFill>
              <p:spPr>
                <a:xfrm>
                  <a:off x="6633219" y="444882"/>
                  <a:ext cx="136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6" name="Freihand 65">
                  <a:extLst>
                    <a:ext uri="{FF2B5EF4-FFF2-40B4-BE49-F238E27FC236}">
                      <a16:creationId xmlns:a16="http://schemas.microsoft.com/office/drawing/2014/main" id="{C58C1A58-6E6E-4821-8805-66D7EEC85FE5}"/>
                    </a:ext>
                  </a:extLst>
                </p14:cNvPr>
                <p14:cNvContentPartPr/>
                <p14:nvPr/>
              </p14:nvContentPartPr>
              <p14:xfrm>
                <a:off x="6696219" y="554322"/>
                <a:ext cx="60840" cy="22680"/>
              </p14:xfrm>
            </p:contentPart>
          </mc:Choice>
          <mc:Fallback>
            <p:pic>
              <p:nvPicPr>
                <p:cNvPr id="66" name="Freihand 65">
                  <a:extLst>
                    <a:ext uri="{FF2B5EF4-FFF2-40B4-BE49-F238E27FC236}">
                      <a16:creationId xmlns:a16="http://schemas.microsoft.com/office/drawing/2014/main" id="{C58C1A58-6E6E-4821-8805-66D7EEC85FE5}"/>
                    </a:ext>
                  </a:extLst>
                </p:cNvPr>
                <p:cNvPicPr/>
                <p:nvPr/>
              </p:nvPicPr>
              <p:blipFill>
                <a:blip r:embed="rId72"/>
                <a:stretch>
                  <a:fillRect/>
                </a:stretch>
              </p:blipFill>
              <p:spPr>
                <a:xfrm>
                  <a:off x="6691899" y="550002"/>
                  <a:ext cx="69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Freihand 66">
                  <a:extLst>
                    <a:ext uri="{FF2B5EF4-FFF2-40B4-BE49-F238E27FC236}">
                      <a16:creationId xmlns:a16="http://schemas.microsoft.com/office/drawing/2014/main" id="{83E04036-93A9-4E30-8FED-733ECDB04A7B}"/>
                    </a:ext>
                  </a:extLst>
                </p14:cNvPr>
                <p14:cNvContentPartPr/>
                <p14:nvPr/>
              </p14:nvContentPartPr>
              <p14:xfrm>
                <a:off x="6764259" y="491322"/>
                <a:ext cx="419760" cy="86760"/>
              </p14:xfrm>
            </p:contentPart>
          </mc:Choice>
          <mc:Fallback>
            <p:pic>
              <p:nvPicPr>
                <p:cNvPr id="67" name="Freihand 66">
                  <a:extLst>
                    <a:ext uri="{FF2B5EF4-FFF2-40B4-BE49-F238E27FC236}">
                      <a16:creationId xmlns:a16="http://schemas.microsoft.com/office/drawing/2014/main" id="{83E04036-93A9-4E30-8FED-733ECDB04A7B}"/>
                    </a:ext>
                  </a:extLst>
                </p:cNvPr>
                <p:cNvPicPr/>
                <p:nvPr/>
              </p:nvPicPr>
              <p:blipFill>
                <a:blip r:embed="rId74"/>
                <a:stretch>
                  <a:fillRect/>
                </a:stretch>
              </p:blipFill>
              <p:spPr>
                <a:xfrm>
                  <a:off x="6759939" y="487002"/>
                  <a:ext cx="428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9" name="Freihand 78">
                  <a:extLst>
                    <a:ext uri="{FF2B5EF4-FFF2-40B4-BE49-F238E27FC236}">
                      <a16:creationId xmlns:a16="http://schemas.microsoft.com/office/drawing/2014/main" id="{1024BCBE-7977-4DE9-A39B-D0A1CB0A2864}"/>
                    </a:ext>
                  </a:extLst>
                </p14:cNvPr>
                <p14:cNvContentPartPr/>
                <p14:nvPr/>
              </p14:nvContentPartPr>
              <p14:xfrm>
                <a:off x="7348539" y="525522"/>
                <a:ext cx="248760" cy="84960"/>
              </p14:xfrm>
            </p:contentPart>
          </mc:Choice>
          <mc:Fallback>
            <p:pic>
              <p:nvPicPr>
                <p:cNvPr id="79" name="Freihand 78">
                  <a:extLst>
                    <a:ext uri="{FF2B5EF4-FFF2-40B4-BE49-F238E27FC236}">
                      <a16:creationId xmlns:a16="http://schemas.microsoft.com/office/drawing/2014/main" id="{1024BCBE-7977-4DE9-A39B-D0A1CB0A2864}"/>
                    </a:ext>
                  </a:extLst>
                </p:cNvPr>
                <p:cNvPicPr/>
                <p:nvPr/>
              </p:nvPicPr>
              <p:blipFill>
                <a:blip r:embed="rId76"/>
                <a:stretch>
                  <a:fillRect/>
                </a:stretch>
              </p:blipFill>
              <p:spPr>
                <a:xfrm>
                  <a:off x="7344219" y="521202"/>
                  <a:ext cx="257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0" name="Freihand 79">
                  <a:extLst>
                    <a:ext uri="{FF2B5EF4-FFF2-40B4-BE49-F238E27FC236}">
                      <a16:creationId xmlns:a16="http://schemas.microsoft.com/office/drawing/2014/main" id="{BE51F644-BBC4-4806-A1F9-A37DE1CC43AB}"/>
                    </a:ext>
                  </a:extLst>
                </p14:cNvPr>
                <p14:cNvContentPartPr/>
                <p14:nvPr/>
              </p14:nvContentPartPr>
              <p14:xfrm>
                <a:off x="7588659" y="523362"/>
                <a:ext cx="100440" cy="90360"/>
              </p14:xfrm>
            </p:contentPart>
          </mc:Choice>
          <mc:Fallback>
            <p:pic>
              <p:nvPicPr>
                <p:cNvPr id="80" name="Freihand 79">
                  <a:extLst>
                    <a:ext uri="{FF2B5EF4-FFF2-40B4-BE49-F238E27FC236}">
                      <a16:creationId xmlns:a16="http://schemas.microsoft.com/office/drawing/2014/main" id="{BE51F644-BBC4-4806-A1F9-A37DE1CC43AB}"/>
                    </a:ext>
                  </a:extLst>
                </p:cNvPr>
                <p:cNvPicPr/>
                <p:nvPr/>
              </p:nvPicPr>
              <p:blipFill>
                <a:blip r:embed="rId78"/>
                <a:stretch>
                  <a:fillRect/>
                </a:stretch>
              </p:blipFill>
              <p:spPr>
                <a:xfrm>
                  <a:off x="7584339" y="519042"/>
                  <a:ext cx="109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1" name="Freihand 80">
                  <a:extLst>
                    <a:ext uri="{FF2B5EF4-FFF2-40B4-BE49-F238E27FC236}">
                      <a16:creationId xmlns:a16="http://schemas.microsoft.com/office/drawing/2014/main" id="{17CE6374-37E1-4A59-80FF-A767CD185AA6}"/>
                    </a:ext>
                  </a:extLst>
                </p14:cNvPr>
                <p14:cNvContentPartPr/>
                <p14:nvPr/>
              </p14:nvContentPartPr>
              <p14:xfrm>
                <a:off x="7734459" y="451722"/>
                <a:ext cx="118080" cy="161280"/>
              </p14:xfrm>
            </p:contentPart>
          </mc:Choice>
          <mc:Fallback>
            <p:pic>
              <p:nvPicPr>
                <p:cNvPr id="81" name="Freihand 80">
                  <a:extLst>
                    <a:ext uri="{FF2B5EF4-FFF2-40B4-BE49-F238E27FC236}">
                      <a16:creationId xmlns:a16="http://schemas.microsoft.com/office/drawing/2014/main" id="{17CE6374-37E1-4A59-80FF-A767CD185AA6}"/>
                    </a:ext>
                  </a:extLst>
                </p:cNvPr>
                <p:cNvPicPr/>
                <p:nvPr/>
              </p:nvPicPr>
              <p:blipFill>
                <a:blip r:embed="rId80"/>
                <a:stretch>
                  <a:fillRect/>
                </a:stretch>
              </p:blipFill>
              <p:spPr>
                <a:xfrm>
                  <a:off x="7730139" y="447402"/>
                  <a:ext cx="126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2" name="Freihand 81">
                  <a:extLst>
                    <a:ext uri="{FF2B5EF4-FFF2-40B4-BE49-F238E27FC236}">
                      <a16:creationId xmlns:a16="http://schemas.microsoft.com/office/drawing/2014/main" id="{D7E9CF55-A75A-448F-BE69-2F6B61099B90}"/>
                    </a:ext>
                  </a:extLst>
                </p14:cNvPr>
                <p14:cNvContentPartPr/>
                <p14:nvPr/>
              </p14:nvContentPartPr>
              <p14:xfrm>
                <a:off x="7906179" y="528762"/>
                <a:ext cx="32760" cy="77760"/>
              </p14:xfrm>
            </p:contentPart>
          </mc:Choice>
          <mc:Fallback>
            <p:pic>
              <p:nvPicPr>
                <p:cNvPr id="82" name="Freihand 81">
                  <a:extLst>
                    <a:ext uri="{FF2B5EF4-FFF2-40B4-BE49-F238E27FC236}">
                      <a16:creationId xmlns:a16="http://schemas.microsoft.com/office/drawing/2014/main" id="{D7E9CF55-A75A-448F-BE69-2F6B61099B90}"/>
                    </a:ext>
                  </a:extLst>
                </p:cNvPr>
                <p:cNvPicPr/>
                <p:nvPr/>
              </p:nvPicPr>
              <p:blipFill>
                <a:blip r:embed="rId82"/>
                <a:stretch>
                  <a:fillRect/>
                </a:stretch>
              </p:blipFill>
              <p:spPr>
                <a:xfrm>
                  <a:off x="7901859" y="524442"/>
                  <a:ext cx="41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3" name="Freihand 82">
                  <a:extLst>
                    <a:ext uri="{FF2B5EF4-FFF2-40B4-BE49-F238E27FC236}">
                      <a16:creationId xmlns:a16="http://schemas.microsoft.com/office/drawing/2014/main" id="{7F854455-C4AB-41FA-B8BC-3DF0A604858C}"/>
                    </a:ext>
                  </a:extLst>
                </p14:cNvPr>
                <p14:cNvContentPartPr/>
                <p14:nvPr/>
              </p14:nvContentPartPr>
              <p14:xfrm>
                <a:off x="7951539" y="520842"/>
                <a:ext cx="78840" cy="67320"/>
              </p14:xfrm>
            </p:contentPart>
          </mc:Choice>
          <mc:Fallback>
            <p:pic>
              <p:nvPicPr>
                <p:cNvPr id="83" name="Freihand 82">
                  <a:extLst>
                    <a:ext uri="{FF2B5EF4-FFF2-40B4-BE49-F238E27FC236}">
                      <a16:creationId xmlns:a16="http://schemas.microsoft.com/office/drawing/2014/main" id="{7F854455-C4AB-41FA-B8BC-3DF0A604858C}"/>
                    </a:ext>
                  </a:extLst>
                </p:cNvPr>
                <p:cNvPicPr/>
                <p:nvPr/>
              </p:nvPicPr>
              <p:blipFill>
                <a:blip r:embed="rId84"/>
                <a:stretch>
                  <a:fillRect/>
                </a:stretch>
              </p:blipFill>
              <p:spPr>
                <a:xfrm>
                  <a:off x="7947219" y="516522"/>
                  <a:ext cx="87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4" name="Freihand 83">
                  <a:extLst>
                    <a:ext uri="{FF2B5EF4-FFF2-40B4-BE49-F238E27FC236}">
                      <a16:creationId xmlns:a16="http://schemas.microsoft.com/office/drawing/2014/main" id="{724F9952-6D8C-4BF8-80D9-39ABECB26707}"/>
                    </a:ext>
                  </a:extLst>
                </p14:cNvPr>
                <p14:cNvContentPartPr/>
                <p14:nvPr/>
              </p14:nvContentPartPr>
              <p14:xfrm>
                <a:off x="7975659" y="346242"/>
                <a:ext cx="40680" cy="101880"/>
              </p14:xfrm>
            </p:contentPart>
          </mc:Choice>
          <mc:Fallback>
            <p:pic>
              <p:nvPicPr>
                <p:cNvPr id="84" name="Freihand 83">
                  <a:extLst>
                    <a:ext uri="{FF2B5EF4-FFF2-40B4-BE49-F238E27FC236}">
                      <a16:creationId xmlns:a16="http://schemas.microsoft.com/office/drawing/2014/main" id="{724F9952-6D8C-4BF8-80D9-39ABECB26707}"/>
                    </a:ext>
                  </a:extLst>
                </p:cNvPr>
                <p:cNvPicPr/>
                <p:nvPr/>
              </p:nvPicPr>
              <p:blipFill>
                <a:blip r:embed="rId86"/>
                <a:stretch>
                  <a:fillRect/>
                </a:stretch>
              </p:blipFill>
              <p:spPr>
                <a:xfrm>
                  <a:off x="7971339" y="341922"/>
                  <a:ext cx="49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5" name="Freihand 84">
                  <a:extLst>
                    <a:ext uri="{FF2B5EF4-FFF2-40B4-BE49-F238E27FC236}">
                      <a16:creationId xmlns:a16="http://schemas.microsoft.com/office/drawing/2014/main" id="{BF705E28-407C-424A-AFB5-56E6B21F1846}"/>
                    </a:ext>
                  </a:extLst>
                </p14:cNvPr>
                <p14:cNvContentPartPr/>
                <p14:nvPr/>
              </p14:nvContentPartPr>
              <p14:xfrm>
                <a:off x="8028939" y="469002"/>
                <a:ext cx="71640" cy="111240"/>
              </p14:xfrm>
            </p:contentPart>
          </mc:Choice>
          <mc:Fallback>
            <p:pic>
              <p:nvPicPr>
                <p:cNvPr id="85" name="Freihand 84">
                  <a:extLst>
                    <a:ext uri="{FF2B5EF4-FFF2-40B4-BE49-F238E27FC236}">
                      <a16:creationId xmlns:a16="http://schemas.microsoft.com/office/drawing/2014/main" id="{BF705E28-407C-424A-AFB5-56E6B21F1846}"/>
                    </a:ext>
                  </a:extLst>
                </p:cNvPr>
                <p:cNvPicPr/>
                <p:nvPr/>
              </p:nvPicPr>
              <p:blipFill>
                <a:blip r:embed="rId88"/>
                <a:stretch>
                  <a:fillRect/>
                </a:stretch>
              </p:blipFill>
              <p:spPr>
                <a:xfrm>
                  <a:off x="8024619" y="464682"/>
                  <a:ext cx="80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7" name="Freihand 86">
                  <a:extLst>
                    <a:ext uri="{FF2B5EF4-FFF2-40B4-BE49-F238E27FC236}">
                      <a16:creationId xmlns:a16="http://schemas.microsoft.com/office/drawing/2014/main" id="{3F0C988D-136C-4C52-9075-9C5C850C82B6}"/>
                    </a:ext>
                  </a:extLst>
                </p14:cNvPr>
                <p14:cNvContentPartPr/>
                <p14:nvPr/>
              </p14:nvContentPartPr>
              <p14:xfrm>
                <a:off x="8109579" y="416082"/>
                <a:ext cx="116280" cy="153720"/>
              </p14:xfrm>
            </p:contentPart>
          </mc:Choice>
          <mc:Fallback>
            <p:pic>
              <p:nvPicPr>
                <p:cNvPr id="87" name="Freihand 86">
                  <a:extLst>
                    <a:ext uri="{FF2B5EF4-FFF2-40B4-BE49-F238E27FC236}">
                      <a16:creationId xmlns:a16="http://schemas.microsoft.com/office/drawing/2014/main" id="{3F0C988D-136C-4C52-9075-9C5C850C82B6}"/>
                    </a:ext>
                  </a:extLst>
                </p:cNvPr>
                <p:cNvPicPr/>
                <p:nvPr/>
              </p:nvPicPr>
              <p:blipFill>
                <a:blip r:embed="rId90"/>
                <a:stretch>
                  <a:fillRect/>
                </a:stretch>
              </p:blipFill>
              <p:spPr>
                <a:xfrm>
                  <a:off x="8105259" y="411762"/>
                  <a:ext cx="124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9" name="Freihand 88">
                  <a:extLst>
                    <a:ext uri="{FF2B5EF4-FFF2-40B4-BE49-F238E27FC236}">
                      <a16:creationId xmlns:a16="http://schemas.microsoft.com/office/drawing/2014/main" id="{1E6D06C7-63ED-468A-A0EA-746FE013D8E2}"/>
                    </a:ext>
                  </a:extLst>
                </p14:cNvPr>
                <p14:cNvContentPartPr/>
                <p14:nvPr/>
              </p14:nvContentPartPr>
              <p14:xfrm>
                <a:off x="8298579" y="487002"/>
                <a:ext cx="214560" cy="122400"/>
              </p14:xfrm>
            </p:contentPart>
          </mc:Choice>
          <mc:Fallback>
            <p:pic>
              <p:nvPicPr>
                <p:cNvPr id="89" name="Freihand 88">
                  <a:extLst>
                    <a:ext uri="{FF2B5EF4-FFF2-40B4-BE49-F238E27FC236}">
                      <a16:creationId xmlns:a16="http://schemas.microsoft.com/office/drawing/2014/main" id="{1E6D06C7-63ED-468A-A0EA-746FE013D8E2}"/>
                    </a:ext>
                  </a:extLst>
                </p:cNvPr>
                <p:cNvPicPr/>
                <p:nvPr/>
              </p:nvPicPr>
              <p:blipFill>
                <a:blip r:embed="rId92"/>
                <a:stretch>
                  <a:fillRect/>
                </a:stretch>
              </p:blipFill>
              <p:spPr>
                <a:xfrm>
                  <a:off x="8294259" y="482682"/>
                  <a:ext cx="223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0" name="Freihand 89">
                  <a:extLst>
                    <a:ext uri="{FF2B5EF4-FFF2-40B4-BE49-F238E27FC236}">
                      <a16:creationId xmlns:a16="http://schemas.microsoft.com/office/drawing/2014/main" id="{50EC5A86-04CB-4150-88C2-B3E75F078B17}"/>
                    </a:ext>
                  </a:extLst>
                </p14:cNvPr>
                <p14:cNvContentPartPr/>
                <p14:nvPr/>
              </p14:nvContentPartPr>
              <p14:xfrm>
                <a:off x="8477499" y="452442"/>
                <a:ext cx="40680" cy="51840"/>
              </p14:xfrm>
            </p:contentPart>
          </mc:Choice>
          <mc:Fallback>
            <p:pic>
              <p:nvPicPr>
                <p:cNvPr id="90" name="Freihand 89">
                  <a:extLst>
                    <a:ext uri="{FF2B5EF4-FFF2-40B4-BE49-F238E27FC236}">
                      <a16:creationId xmlns:a16="http://schemas.microsoft.com/office/drawing/2014/main" id="{50EC5A86-04CB-4150-88C2-B3E75F078B17}"/>
                    </a:ext>
                  </a:extLst>
                </p:cNvPr>
                <p:cNvPicPr/>
                <p:nvPr/>
              </p:nvPicPr>
              <p:blipFill>
                <a:blip r:embed="rId94"/>
                <a:stretch>
                  <a:fillRect/>
                </a:stretch>
              </p:blipFill>
              <p:spPr>
                <a:xfrm>
                  <a:off x="8473179" y="448122"/>
                  <a:ext cx="49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1" name="Freihand 90">
                  <a:extLst>
                    <a:ext uri="{FF2B5EF4-FFF2-40B4-BE49-F238E27FC236}">
                      <a16:creationId xmlns:a16="http://schemas.microsoft.com/office/drawing/2014/main" id="{4CC63BA4-DF63-418E-8601-165AC51CE54E}"/>
                    </a:ext>
                  </a:extLst>
                </p14:cNvPr>
                <p14:cNvContentPartPr/>
                <p14:nvPr/>
              </p14:nvContentPartPr>
              <p14:xfrm>
                <a:off x="8524659" y="422202"/>
                <a:ext cx="141840" cy="151560"/>
              </p14:xfrm>
            </p:contentPart>
          </mc:Choice>
          <mc:Fallback>
            <p:pic>
              <p:nvPicPr>
                <p:cNvPr id="91" name="Freihand 90">
                  <a:extLst>
                    <a:ext uri="{FF2B5EF4-FFF2-40B4-BE49-F238E27FC236}">
                      <a16:creationId xmlns:a16="http://schemas.microsoft.com/office/drawing/2014/main" id="{4CC63BA4-DF63-418E-8601-165AC51CE54E}"/>
                    </a:ext>
                  </a:extLst>
                </p:cNvPr>
                <p:cNvPicPr/>
                <p:nvPr/>
              </p:nvPicPr>
              <p:blipFill>
                <a:blip r:embed="rId96"/>
                <a:stretch>
                  <a:fillRect/>
                </a:stretch>
              </p:blipFill>
              <p:spPr>
                <a:xfrm>
                  <a:off x="8520339" y="417882"/>
                  <a:ext cx="150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2" name="Freihand 91">
                  <a:extLst>
                    <a:ext uri="{FF2B5EF4-FFF2-40B4-BE49-F238E27FC236}">
                      <a16:creationId xmlns:a16="http://schemas.microsoft.com/office/drawing/2014/main" id="{637490D4-72CE-4245-ACFA-A95579B50D10}"/>
                    </a:ext>
                  </a:extLst>
                </p14:cNvPr>
                <p14:cNvContentPartPr/>
                <p14:nvPr/>
              </p14:nvContentPartPr>
              <p14:xfrm>
                <a:off x="8808699" y="520482"/>
                <a:ext cx="170640" cy="75600"/>
              </p14:xfrm>
            </p:contentPart>
          </mc:Choice>
          <mc:Fallback>
            <p:pic>
              <p:nvPicPr>
                <p:cNvPr id="92" name="Freihand 91">
                  <a:extLst>
                    <a:ext uri="{FF2B5EF4-FFF2-40B4-BE49-F238E27FC236}">
                      <a16:creationId xmlns:a16="http://schemas.microsoft.com/office/drawing/2014/main" id="{637490D4-72CE-4245-ACFA-A95579B50D10}"/>
                    </a:ext>
                  </a:extLst>
                </p:cNvPr>
                <p:cNvPicPr/>
                <p:nvPr/>
              </p:nvPicPr>
              <p:blipFill>
                <a:blip r:embed="rId98"/>
                <a:stretch>
                  <a:fillRect/>
                </a:stretch>
              </p:blipFill>
              <p:spPr>
                <a:xfrm>
                  <a:off x="8804379" y="516162"/>
                  <a:ext cx="179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3" name="Freihand 92">
                  <a:extLst>
                    <a:ext uri="{FF2B5EF4-FFF2-40B4-BE49-F238E27FC236}">
                      <a16:creationId xmlns:a16="http://schemas.microsoft.com/office/drawing/2014/main" id="{0F7085F1-B8AD-425D-8EBE-7620AF92F840}"/>
                    </a:ext>
                  </a:extLst>
                </p14:cNvPr>
                <p14:cNvContentPartPr/>
                <p14:nvPr/>
              </p14:nvContentPartPr>
              <p14:xfrm>
                <a:off x="8950179" y="519042"/>
                <a:ext cx="87840" cy="54000"/>
              </p14:xfrm>
            </p:contentPart>
          </mc:Choice>
          <mc:Fallback>
            <p:pic>
              <p:nvPicPr>
                <p:cNvPr id="93" name="Freihand 92">
                  <a:extLst>
                    <a:ext uri="{FF2B5EF4-FFF2-40B4-BE49-F238E27FC236}">
                      <a16:creationId xmlns:a16="http://schemas.microsoft.com/office/drawing/2014/main" id="{0F7085F1-B8AD-425D-8EBE-7620AF92F840}"/>
                    </a:ext>
                  </a:extLst>
                </p:cNvPr>
                <p:cNvPicPr/>
                <p:nvPr/>
              </p:nvPicPr>
              <p:blipFill>
                <a:blip r:embed="rId100"/>
                <a:stretch>
                  <a:fillRect/>
                </a:stretch>
              </p:blipFill>
              <p:spPr>
                <a:xfrm>
                  <a:off x="8945859" y="514722"/>
                  <a:ext cx="96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4" name="Freihand 93">
                  <a:extLst>
                    <a:ext uri="{FF2B5EF4-FFF2-40B4-BE49-F238E27FC236}">
                      <a16:creationId xmlns:a16="http://schemas.microsoft.com/office/drawing/2014/main" id="{6FC9B73C-3232-42B4-AA61-0E8CB4DDB141}"/>
                    </a:ext>
                  </a:extLst>
                </p14:cNvPr>
                <p14:cNvContentPartPr/>
                <p14:nvPr/>
              </p14:nvContentPartPr>
              <p14:xfrm>
                <a:off x="9073299" y="431202"/>
                <a:ext cx="159840" cy="140760"/>
              </p14:xfrm>
            </p:contentPart>
          </mc:Choice>
          <mc:Fallback>
            <p:pic>
              <p:nvPicPr>
                <p:cNvPr id="94" name="Freihand 93">
                  <a:extLst>
                    <a:ext uri="{FF2B5EF4-FFF2-40B4-BE49-F238E27FC236}">
                      <a16:creationId xmlns:a16="http://schemas.microsoft.com/office/drawing/2014/main" id="{6FC9B73C-3232-42B4-AA61-0E8CB4DDB141}"/>
                    </a:ext>
                  </a:extLst>
                </p:cNvPr>
                <p:cNvPicPr/>
                <p:nvPr/>
              </p:nvPicPr>
              <p:blipFill>
                <a:blip r:embed="rId102"/>
                <a:stretch>
                  <a:fillRect/>
                </a:stretch>
              </p:blipFill>
              <p:spPr>
                <a:xfrm>
                  <a:off x="9068979" y="426882"/>
                  <a:ext cx="168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5" name="Freihand 94">
                  <a:extLst>
                    <a:ext uri="{FF2B5EF4-FFF2-40B4-BE49-F238E27FC236}">
                      <a16:creationId xmlns:a16="http://schemas.microsoft.com/office/drawing/2014/main" id="{6B7F9DD9-1881-4603-9A7F-9CA6F844489E}"/>
                    </a:ext>
                  </a:extLst>
                </p14:cNvPr>
                <p14:cNvContentPartPr/>
                <p14:nvPr/>
              </p14:nvContentPartPr>
              <p14:xfrm>
                <a:off x="9331779" y="496722"/>
                <a:ext cx="151920" cy="82440"/>
              </p14:xfrm>
            </p:contentPart>
          </mc:Choice>
          <mc:Fallback>
            <p:pic>
              <p:nvPicPr>
                <p:cNvPr id="95" name="Freihand 94">
                  <a:extLst>
                    <a:ext uri="{FF2B5EF4-FFF2-40B4-BE49-F238E27FC236}">
                      <a16:creationId xmlns:a16="http://schemas.microsoft.com/office/drawing/2014/main" id="{6B7F9DD9-1881-4603-9A7F-9CA6F844489E}"/>
                    </a:ext>
                  </a:extLst>
                </p:cNvPr>
                <p:cNvPicPr/>
                <p:nvPr/>
              </p:nvPicPr>
              <p:blipFill>
                <a:blip r:embed="rId104"/>
                <a:stretch>
                  <a:fillRect/>
                </a:stretch>
              </p:blipFill>
              <p:spPr>
                <a:xfrm>
                  <a:off x="9327459" y="492402"/>
                  <a:ext cx="160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6" name="Freihand 95">
                  <a:extLst>
                    <a:ext uri="{FF2B5EF4-FFF2-40B4-BE49-F238E27FC236}">
                      <a16:creationId xmlns:a16="http://schemas.microsoft.com/office/drawing/2014/main" id="{BAFCE72B-BED4-42D7-B7C1-4F777BFA675B}"/>
                    </a:ext>
                  </a:extLst>
                </p14:cNvPr>
                <p14:cNvContentPartPr/>
                <p14:nvPr/>
              </p14:nvContentPartPr>
              <p14:xfrm>
                <a:off x="9488379" y="508962"/>
                <a:ext cx="123840" cy="72000"/>
              </p14:xfrm>
            </p:contentPart>
          </mc:Choice>
          <mc:Fallback>
            <p:pic>
              <p:nvPicPr>
                <p:cNvPr id="96" name="Freihand 95">
                  <a:extLst>
                    <a:ext uri="{FF2B5EF4-FFF2-40B4-BE49-F238E27FC236}">
                      <a16:creationId xmlns:a16="http://schemas.microsoft.com/office/drawing/2014/main" id="{BAFCE72B-BED4-42D7-B7C1-4F777BFA675B}"/>
                    </a:ext>
                  </a:extLst>
                </p:cNvPr>
                <p:cNvPicPr/>
                <p:nvPr/>
              </p:nvPicPr>
              <p:blipFill>
                <a:blip r:embed="rId106"/>
                <a:stretch>
                  <a:fillRect/>
                </a:stretch>
              </p:blipFill>
              <p:spPr>
                <a:xfrm>
                  <a:off x="9484059" y="504642"/>
                  <a:ext cx="132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7" name="Freihand 96">
                  <a:extLst>
                    <a:ext uri="{FF2B5EF4-FFF2-40B4-BE49-F238E27FC236}">
                      <a16:creationId xmlns:a16="http://schemas.microsoft.com/office/drawing/2014/main" id="{C7689ED6-BC71-42A6-8391-AF9F2035C8F7}"/>
                    </a:ext>
                  </a:extLst>
                </p14:cNvPr>
                <p14:cNvContentPartPr/>
                <p14:nvPr/>
              </p14:nvContentPartPr>
              <p14:xfrm>
                <a:off x="9617979" y="417882"/>
                <a:ext cx="66600" cy="171360"/>
              </p14:xfrm>
            </p:contentPart>
          </mc:Choice>
          <mc:Fallback>
            <p:pic>
              <p:nvPicPr>
                <p:cNvPr id="97" name="Freihand 96">
                  <a:extLst>
                    <a:ext uri="{FF2B5EF4-FFF2-40B4-BE49-F238E27FC236}">
                      <a16:creationId xmlns:a16="http://schemas.microsoft.com/office/drawing/2014/main" id="{C7689ED6-BC71-42A6-8391-AF9F2035C8F7}"/>
                    </a:ext>
                  </a:extLst>
                </p:cNvPr>
                <p:cNvPicPr/>
                <p:nvPr/>
              </p:nvPicPr>
              <p:blipFill>
                <a:blip r:embed="rId108"/>
                <a:stretch>
                  <a:fillRect/>
                </a:stretch>
              </p:blipFill>
              <p:spPr>
                <a:xfrm>
                  <a:off x="9613659" y="413562"/>
                  <a:ext cx="75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8" name="Freihand 97">
                  <a:extLst>
                    <a:ext uri="{FF2B5EF4-FFF2-40B4-BE49-F238E27FC236}">
                      <a16:creationId xmlns:a16="http://schemas.microsoft.com/office/drawing/2014/main" id="{F82357D4-0BD8-4200-85E4-DF2D36335250}"/>
                    </a:ext>
                  </a:extLst>
                </p14:cNvPr>
                <p14:cNvContentPartPr/>
                <p14:nvPr/>
              </p14:nvContentPartPr>
              <p14:xfrm>
                <a:off x="9727059" y="414282"/>
                <a:ext cx="63360" cy="164160"/>
              </p14:xfrm>
            </p:contentPart>
          </mc:Choice>
          <mc:Fallback>
            <p:pic>
              <p:nvPicPr>
                <p:cNvPr id="98" name="Freihand 97">
                  <a:extLst>
                    <a:ext uri="{FF2B5EF4-FFF2-40B4-BE49-F238E27FC236}">
                      <a16:creationId xmlns:a16="http://schemas.microsoft.com/office/drawing/2014/main" id="{F82357D4-0BD8-4200-85E4-DF2D36335250}"/>
                    </a:ext>
                  </a:extLst>
                </p:cNvPr>
                <p:cNvPicPr/>
                <p:nvPr/>
              </p:nvPicPr>
              <p:blipFill>
                <a:blip r:embed="rId110"/>
                <a:stretch>
                  <a:fillRect/>
                </a:stretch>
              </p:blipFill>
              <p:spPr>
                <a:xfrm>
                  <a:off x="9722739" y="409962"/>
                  <a:ext cx="72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9" name="Freihand 98">
                  <a:extLst>
                    <a:ext uri="{FF2B5EF4-FFF2-40B4-BE49-F238E27FC236}">
                      <a16:creationId xmlns:a16="http://schemas.microsoft.com/office/drawing/2014/main" id="{8F7AF7B8-3B92-4AC1-AA72-7B1A8C08F92A}"/>
                    </a:ext>
                  </a:extLst>
                </p14:cNvPr>
                <p14:cNvContentPartPr/>
                <p14:nvPr/>
              </p14:nvContentPartPr>
              <p14:xfrm>
                <a:off x="9795459" y="485562"/>
                <a:ext cx="93960" cy="95400"/>
              </p14:xfrm>
            </p:contentPart>
          </mc:Choice>
          <mc:Fallback>
            <p:pic>
              <p:nvPicPr>
                <p:cNvPr id="99" name="Freihand 98">
                  <a:extLst>
                    <a:ext uri="{FF2B5EF4-FFF2-40B4-BE49-F238E27FC236}">
                      <a16:creationId xmlns:a16="http://schemas.microsoft.com/office/drawing/2014/main" id="{8F7AF7B8-3B92-4AC1-AA72-7B1A8C08F92A}"/>
                    </a:ext>
                  </a:extLst>
                </p:cNvPr>
                <p:cNvPicPr/>
                <p:nvPr/>
              </p:nvPicPr>
              <p:blipFill>
                <a:blip r:embed="rId112"/>
                <a:stretch>
                  <a:fillRect/>
                </a:stretch>
              </p:blipFill>
              <p:spPr>
                <a:xfrm>
                  <a:off x="9791139" y="481242"/>
                  <a:ext cx="10260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101" name="Freihand 100">
                <a:extLst>
                  <a:ext uri="{FF2B5EF4-FFF2-40B4-BE49-F238E27FC236}">
                    <a16:creationId xmlns:a16="http://schemas.microsoft.com/office/drawing/2014/main" id="{01FEDE00-3A00-4B9D-8041-9483C70DEEB6}"/>
                  </a:ext>
                </a:extLst>
              </p14:cNvPr>
              <p14:cNvContentPartPr/>
              <p14:nvPr/>
            </p14:nvContentPartPr>
            <p14:xfrm>
              <a:off x="5962179" y="556122"/>
              <a:ext cx="145080" cy="6480"/>
            </p14:xfrm>
          </p:contentPart>
        </mc:Choice>
        <mc:Fallback>
          <p:pic>
            <p:nvPicPr>
              <p:cNvPr id="101" name="Freihand 100">
                <a:extLst>
                  <a:ext uri="{FF2B5EF4-FFF2-40B4-BE49-F238E27FC236}">
                    <a16:creationId xmlns:a16="http://schemas.microsoft.com/office/drawing/2014/main" id="{01FEDE00-3A00-4B9D-8041-9483C70DEEB6}"/>
                  </a:ext>
                </a:extLst>
              </p:cNvPr>
              <p:cNvPicPr/>
              <p:nvPr/>
            </p:nvPicPr>
            <p:blipFill>
              <a:blip r:embed="rId114"/>
              <a:stretch>
                <a:fillRect/>
              </a:stretch>
            </p:blipFill>
            <p:spPr>
              <a:xfrm>
                <a:off x="5957859" y="551802"/>
                <a:ext cx="153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2" name="Freihand 101">
                <a:extLst>
                  <a:ext uri="{FF2B5EF4-FFF2-40B4-BE49-F238E27FC236}">
                    <a16:creationId xmlns:a16="http://schemas.microsoft.com/office/drawing/2014/main" id="{2E297C54-52E5-45E9-88D1-34F7F426C246}"/>
                  </a:ext>
                </a:extLst>
              </p14:cNvPr>
              <p14:cNvContentPartPr/>
              <p14:nvPr/>
            </p14:nvContentPartPr>
            <p14:xfrm>
              <a:off x="2567739" y="1542522"/>
              <a:ext cx="51480" cy="35640"/>
            </p14:xfrm>
          </p:contentPart>
        </mc:Choice>
        <mc:Fallback>
          <p:pic>
            <p:nvPicPr>
              <p:cNvPr id="102" name="Freihand 101">
                <a:extLst>
                  <a:ext uri="{FF2B5EF4-FFF2-40B4-BE49-F238E27FC236}">
                    <a16:creationId xmlns:a16="http://schemas.microsoft.com/office/drawing/2014/main" id="{2E297C54-52E5-45E9-88D1-34F7F426C246}"/>
                  </a:ext>
                </a:extLst>
              </p:cNvPr>
              <p:cNvPicPr/>
              <p:nvPr/>
            </p:nvPicPr>
            <p:blipFill>
              <a:blip r:embed="rId116"/>
              <a:stretch>
                <a:fillRect/>
              </a:stretch>
            </p:blipFill>
            <p:spPr>
              <a:xfrm>
                <a:off x="2563419" y="1538202"/>
                <a:ext cx="60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 name="Freihand 102">
                <a:extLst>
                  <a:ext uri="{FF2B5EF4-FFF2-40B4-BE49-F238E27FC236}">
                    <a16:creationId xmlns:a16="http://schemas.microsoft.com/office/drawing/2014/main" id="{BE837939-56D7-4174-A557-47829C00DA96}"/>
                  </a:ext>
                </a:extLst>
              </p14:cNvPr>
              <p14:cNvContentPartPr/>
              <p14:nvPr/>
            </p14:nvContentPartPr>
            <p14:xfrm>
              <a:off x="280659" y="3610362"/>
              <a:ext cx="265320" cy="433440"/>
            </p14:xfrm>
          </p:contentPart>
        </mc:Choice>
        <mc:Fallback>
          <p:pic>
            <p:nvPicPr>
              <p:cNvPr id="103" name="Freihand 102">
                <a:extLst>
                  <a:ext uri="{FF2B5EF4-FFF2-40B4-BE49-F238E27FC236}">
                    <a16:creationId xmlns:a16="http://schemas.microsoft.com/office/drawing/2014/main" id="{BE837939-56D7-4174-A557-47829C00DA96}"/>
                  </a:ext>
                </a:extLst>
              </p:cNvPr>
              <p:cNvPicPr/>
              <p:nvPr/>
            </p:nvPicPr>
            <p:blipFill>
              <a:blip r:embed="rId118"/>
              <a:stretch>
                <a:fillRect/>
              </a:stretch>
            </p:blipFill>
            <p:spPr>
              <a:xfrm>
                <a:off x="276339" y="3606042"/>
                <a:ext cx="27396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7" name="Freihand 106">
                <a:extLst>
                  <a:ext uri="{FF2B5EF4-FFF2-40B4-BE49-F238E27FC236}">
                    <a16:creationId xmlns:a16="http://schemas.microsoft.com/office/drawing/2014/main" id="{E1799FFB-7D28-491C-B1E9-9737789F269A}"/>
                  </a:ext>
                </a:extLst>
              </p14:cNvPr>
              <p14:cNvContentPartPr/>
              <p14:nvPr/>
            </p14:nvContentPartPr>
            <p14:xfrm>
              <a:off x="5900619" y="880482"/>
              <a:ext cx="227520" cy="14400"/>
            </p14:xfrm>
          </p:contentPart>
        </mc:Choice>
        <mc:Fallback>
          <p:pic>
            <p:nvPicPr>
              <p:cNvPr id="107" name="Freihand 106">
                <a:extLst>
                  <a:ext uri="{FF2B5EF4-FFF2-40B4-BE49-F238E27FC236}">
                    <a16:creationId xmlns:a16="http://schemas.microsoft.com/office/drawing/2014/main" id="{E1799FFB-7D28-491C-B1E9-9737789F269A}"/>
                  </a:ext>
                </a:extLst>
              </p:cNvPr>
              <p:cNvPicPr/>
              <p:nvPr/>
            </p:nvPicPr>
            <p:blipFill>
              <a:blip r:embed="rId120"/>
              <a:stretch>
                <a:fillRect/>
              </a:stretch>
            </p:blipFill>
            <p:spPr>
              <a:xfrm>
                <a:off x="5896299" y="876162"/>
                <a:ext cx="236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1" name="Freihand 140">
                <a:extLst>
                  <a:ext uri="{FF2B5EF4-FFF2-40B4-BE49-F238E27FC236}">
                    <a16:creationId xmlns:a16="http://schemas.microsoft.com/office/drawing/2014/main" id="{F7F5892F-6E42-4D19-8C92-29E6317CD04C}"/>
                  </a:ext>
                </a:extLst>
              </p14:cNvPr>
              <p14:cNvContentPartPr/>
              <p14:nvPr/>
            </p14:nvContentPartPr>
            <p14:xfrm>
              <a:off x="5857059" y="1655922"/>
              <a:ext cx="236880" cy="19800"/>
            </p14:xfrm>
          </p:contentPart>
        </mc:Choice>
        <mc:Fallback>
          <p:pic>
            <p:nvPicPr>
              <p:cNvPr id="141" name="Freihand 140">
                <a:extLst>
                  <a:ext uri="{FF2B5EF4-FFF2-40B4-BE49-F238E27FC236}">
                    <a16:creationId xmlns:a16="http://schemas.microsoft.com/office/drawing/2014/main" id="{F7F5892F-6E42-4D19-8C92-29E6317CD04C}"/>
                  </a:ext>
                </a:extLst>
              </p:cNvPr>
              <p:cNvPicPr/>
              <p:nvPr/>
            </p:nvPicPr>
            <p:blipFill>
              <a:blip r:embed="rId122"/>
              <a:stretch>
                <a:fillRect/>
              </a:stretch>
            </p:blipFill>
            <p:spPr>
              <a:xfrm>
                <a:off x="5852739" y="1651602"/>
                <a:ext cx="245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2" name="Freihand 141">
                <a:extLst>
                  <a:ext uri="{FF2B5EF4-FFF2-40B4-BE49-F238E27FC236}">
                    <a16:creationId xmlns:a16="http://schemas.microsoft.com/office/drawing/2014/main" id="{591745BF-4C96-4FD3-BCA5-12BAFD5DA318}"/>
                  </a:ext>
                </a:extLst>
              </p14:cNvPr>
              <p14:cNvContentPartPr/>
              <p14:nvPr/>
            </p14:nvContentPartPr>
            <p14:xfrm>
              <a:off x="2108379" y="4865682"/>
              <a:ext cx="126000" cy="59040"/>
            </p14:xfrm>
          </p:contentPart>
        </mc:Choice>
        <mc:Fallback>
          <p:pic>
            <p:nvPicPr>
              <p:cNvPr id="142" name="Freihand 141">
                <a:extLst>
                  <a:ext uri="{FF2B5EF4-FFF2-40B4-BE49-F238E27FC236}">
                    <a16:creationId xmlns:a16="http://schemas.microsoft.com/office/drawing/2014/main" id="{591745BF-4C96-4FD3-BCA5-12BAFD5DA318}"/>
                  </a:ext>
                </a:extLst>
              </p:cNvPr>
              <p:cNvPicPr/>
              <p:nvPr/>
            </p:nvPicPr>
            <p:blipFill>
              <a:blip r:embed="rId124"/>
              <a:stretch>
                <a:fillRect/>
              </a:stretch>
            </p:blipFill>
            <p:spPr>
              <a:xfrm>
                <a:off x="2104059" y="4861362"/>
                <a:ext cx="134640" cy="67680"/>
              </a:xfrm>
              <a:prstGeom prst="rect">
                <a:avLst/>
              </a:prstGeom>
            </p:spPr>
          </p:pic>
        </mc:Fallback>
      </mc:AlternateContent>
      <p:grpSp>
        <p:nvGrpSpPr>
          <p:cNvPr id="148" name="Gruppieren 147">
            <a:extLst>
              <a:ext uri="{FF2B5EF4-FFF2-40B4-BE49-F238E27FC236}">
                <a16:creationId xmlns:a16="http://schemas.microsoft.com/office/drawing/2014/main" id="{2973E092-50CE-48BC-A27E-DF63827DAE49}"/>
              </a:ext>
            </a:extLst>
          </p:cNvPr>
          <p:cNvGrpSpPr/>
          <p:nvPr/>
        </p:nvGrpSpPr>
        <p:grpSpPr>
          <a:xfrm>
            <a:off x="10925139" y="141042"/>
            <a:ext cx="1183680" cy="370800"/>
            <a:chOff x="10925139" y="141042"/>
            <a:chExt cx="1183680" cy="370800"/>
          </a:xfrm>
        </p:grpSpPr>
        <mc:AlternateContent xmlns:mc="http://schemas.openxmlformats.org/markup-compatibility/2006">
          <mc:Choice xmlns:p14="http://schemas.microsoft.com/office/powerpoint/2010/main" Requires="p14">
            <p:contentPart p14:bwMode="auto" r:id="rId125">
              <p14:nvContentPartPr>
                <p14:cNvPr id="10" name="Freihand 9">
                  <a:extLst>
                    <a:ext uri="{FF2B5EF4-FFF2-40B4-BE49-F238E27FC236}">
                      <a16:creationId xmlns:a16="http://schemas.microsoft.com/office/drawing/2014/main" id="{04DD234E-EE1C-4B9A-A170-D3CDBFF63E0E}"/>
                    </a:ext>
                  </a:extLst>
                </p14:cNvPr>
                <p14:cNvContentPartPr/>
                <p14:nvPr/>
              </p14:nvContentPartPr>
              <p14:xfrm>
                <a:off x="11032059" y="141042"/>
                <a:ext cx="172800" cy="162000"/>
              </p14:xfrm>
            </p:contentPart>
          </mc:Choice>
          <mc:Fallback>
            <p:pic>
              <p:nvPicPr>
                <p:cNvPr id="10" name="Freihand 9">
                  <a:extLst>
                    <a:ext uri="{FF2B5EF4-FFF2-40B4-BE49-F238E27FC236}">
                      <a16:creationId xmlns:a16="http://schemas.microsoft.com/office/drawing/2014/main" id="{04DD234E-EE1C-4B9A-A170-D3CDBFF63E0E}"/>
                    </a:ext>
                  </a:extLst>
                </p:cNvPr>
                <p:cNvPicPr/>
                <p:nvPr/>
              </p:nvPicPr>
              <p:blipFill>
                <a:blip r:embed="rId126"/>
                <a:stretch>
                  <a:fillRect/>
                </a:stretch>
              </p:blipFill>
              <p:spPr>
                <a:xfrm>
                  <a:off x="11027739" y="136722"/>
                  <a:ext cx="181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 name="Freihand 10">
                  <a:extLst>
                    <a:ext uri="{FF2B5EF4-FFF2-40B4-BE49-F238E27FC236}">
                      <a16:creationId xmlns:a16="http://schemas.microsoft.com/office/drawing/2014/main" id="{26448B68-A8DE-4755-91A9-201E88451CEB}"/>
                    </a:ext>
                  </a:extLst>
                </p14:cNvPr>
                <p14:cNvContentPartPr/>
                <p14:nvPr/>
              </p14:nvContentPartPr>
              <p14:xfrm>
                <a:off x="11149419" y="174882"/>
                <a:ext cx="38160" cy="149760"/>
              </p14:xfrm>
            </p:contentPart>
          </mc:Choice>
          <mc:Fallback>
            <p:pic>
              <p:nvPicPr>
                <p:cNvPr id="11" name="Freihand 10">
                  <a:extLst>
                    <a:ext uri="{FF2B5EF4-FFF2-40B4-BE49-F238E27FC236}">
                      <a16:creationId xmlns:a16="http://schemas.microsoft.com/office/drawing/2014/main" id="{26448B68-A8DE-4755-91A9-201E88451CEB}"/>
                    </a:ext>
                  </a:extLst>
                </p:cNvPr>
                <p:cNvPicPr/>
                <p:nvPr/>
              </p:nvPicPr>
              <p:blipFill>
                <a:blip r:embed="rId128"/>
                <a:stretch>
                  <a:fillRect/>
                </a:stretch>
              </p:blipFill>
              <p:spPr>
                <a:xfrm>
                  <a:off x="11145099" y="170562"/>
                  <a:ext cx="46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 name="Freihand 20">
                  <a:extLst>
                    <a:ext uri="{FF2B5EF4-FFF2-40B4-BE49-F238E27FC236}">
                      <a16:creationId xmlns:a16="http://schemas.microsoft.com/office/drawing/2014/main" id="{B6552A72-57C3-4501-8325-5BFE087E9FB3}"/>
                    </a:ext>
                  </a:extLst>
                </p14:cNvPr>
                <p14:cNvContentPartPr/>
                <p14:nvPr/>
              </p14:nvContentPartPr>
              <p14:xfrm>
                <a:off x="11017299" y="309162"/>
                <a:ext cx="178920" cy="9360"/>
              </p14:xfrm>
            </p:contentPart>
          </mc:Choice>
          <mc:Fallback>
            <p:pic>
              <p:nvPicPr>
                <p:cNvPr id="21" name="Freihand 20">
                  <a:extLst>
                    <a:ext uri="{FF2B5EF4-FFF2-40B4-BE49-F238E27FC236}">
                      <a16:creationId xmlns:a16="http://schemas.microsoft.com/office/drawing/2014/main" id="{B6552A72-57C3-4501-8325-5BFE087E9FB3}"/>
                    </a:ext>
                  </a:extLst>
                </p:cNvPr>
                <p:cNvPicPr/>
                <p:nvPr/>
              </p:nvPicPr>
              <p:blipFill>
                <a:blip r:embed="rId130"/>
                <a:stretch>
                  <a:fillRect/>
                </a:stretch>
              </p:blipFill>
              <p:spPr>
                <a:xfrm>
                  <a:off x="11012979" y="304842"/>
                  <a:ext cx="187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2" name="Freihand 21">
                  <a:extLst>
                    <a:ext uri="{FF2B5EF4-FFF2-40B4-BE49-F238E27FC236}">
                      <a16:creationId xmlns:a16="http://schemas.microsoft.com/office/drawing/2014/main" id="{8B8BE1DD-877E-4728-99B3-CFB335FE070A}"/>
                    </a:ext>
                  </a:extLst>
                </p14:cNvPr>
                <p14:cNvContentPartPr/>
                <p14:nvPr/>
              </p14:nvContentPartPr>
              <p14:xfrm>
                <a:off x="11249139" y="146802"/>
                <a:ext cx="181800" cy="228600"/>
              </p14:xfrm>
            </p:contentPart>
          </mc:Choice>
          <mc:Fallback>
            <p:pic>
              <p:nvPicPr>
                <p:cNvPr id="22" name="Freihand 21">
                  <a:extLst>
                    <a:ext uri="{FF2B5EF4-FFF2-40B4-BE49-F238E27FC236}">
                      <a16:creationId xmlns:a16="http://schemas.microsoft.com/office/drawing/2014/main" id="{8B8BE1DD-877E-4728-99B3-CFB335FE070A}"/>
                    </a:ext>
                  </a:extLst>
                </p:cNvPr>
                <p:cNvPicPr/>
                <p:nvPr/>
              </p:nvPicPr>
              <p:blipFill>
                <a:blip r:embed="rId132"/>
                <a:stretch>
                  <a:fillRect/>
                </a:stretch>
              </p:blipFill>
              <p:spPr>
                <a:xfrm>
                  <a:off x="11244819" y="142482"/>
                  <a:ext cx="190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3" name="Freihand 22">
                  <a:extLst>
                    <a:ext uri="{FF2B5EF4-FFF2-40B4-BE49-F238E27FC236}">
                      <a16:creationId xmlns:a16="http://schemas.microsoft.com/office/drawing/2014/main" id="{88A4029B-6CC8-4287-BB4A-9E0A8FA3FFED}"/>
                    </a:ext>
                  </a:extLst>
                </p14:cNvPr>
                <p14:cNvContentPartPr/>
                <p14:nvPr/>
              </p14:nvContentPartPr>
              <p14:xfrm>
                <a:off x="11490339" y="200802"/>
                <a:ext cx="154800" cy="138600"/>
              </p14:xfrm>
            </p:contentPart>
          </mc:Choice>
          <mc:Fallback>
            <p:pic>
              <p:nvPicPr>
                <p:cNvPr id="23" name="Freihand 22">
                  <a:extLst>
                    <a:ext uri="{FF2B5EF4-FFF2-40B4-BE49-F238E27FC236}">
                      <a16:creationId xmlns:a16="http://schemas.microsoft.com/office/drawing/2014/main" id="{88A4029B-6CC8-4287-BB4A-9E0A8FA3FFED}"/>
                    </a:ext>
                  </a:extLst>
                </p:cNvPr>
                <p:cNvPicPr/>
                <p:nvPr/>
              </p:nvPicPr>
              <p:blipFill>
                <a:blip r:embed="rId134"/>
                <a:stretch>
                  <a:fillRect/>
                </a:stretch>
              </p:blipFill>
              <p:spPr>
                <a:xfrm>
                  <a:off x="11486019" y="196482"/>
                  <a:ext cx="163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4" name="Freihand 23">
                  <a:extLst>
                    <a:ext uri="{FF2B5EF4-FFF2-40B4-BE49-F238E27FC236}">
                      <a16:creationId xmlns:a16="http://schemas.microsoft.com/office/drawing/2014/main" id="{FF2BA3E7-BCE0-4151-9666-C29FC522795F}"/>
                    </a:ext>
                  </a:extLst>
                </p14:cNvPr>
                <p14:cNvContentPartPr/>
                <p14:nvPr/>
              </p14:nvContentPartPr>
              <p14:xfrm>
                <a:off x="11714979" y="172722"/>
                <a:ext cx="226440" cy="178200"/>
              </p14:xfrm>
            </p:contentPart>
          </mc:Choice>
          <mc:Fallback>
            <p:pic>
              <p:nvPicPr>
                <p:cNvPr id="24" name="Freihand 23">
                  <a:extLst>
                    <a:ext uri="{FF2B5EF4-FFF2-40B4-BE49-F238E27FC236}">
                      <a16:creationId xmlns:a16="http://schemas.microsoft.com/office/drawing/2014/main" id="{FF2BA3E7-BCE0-4151-9666-C29FC522795F}"/>
                    </a:ext>
                  </a:extLst>
                </p:cNvPr>
                <p:cNvPicPr/>
                <p:nvPr/>
              </p:nvPicPr>
              <p:blipFill>
                <a:blip r:embed="rId136"/>
                <a:stretch>
                  <a:fillRect/>
                </a:stretch>
              </p:blipFill>
              <p:spPr>
                <a:xfrm>
                  <a:off x="11710659" y="168402"/>
                  <a:ext cx="235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7" name="Freihand 146">
                  <a:extLst>
                    <a:ext uri="{FF2B5EF4-FFF2-40B4-BE49-F238E27FC236}">
                      <a16:creationId xmlns:a16="http://schemas.microsoft.com/office/drawing/2014/main" id="{5C38B2DB-2C69-4444-9F02-6332A07CC682}"/>
                    </a:ext>
                  </a:extLst>
                </p14:cNvPr>
                <p14:cNvContentPartPr/>
                <p14:nvPr/>
              </p14:nvContentPartPr>
              <p14:xfrm>
                <a:off x="10925139" y="415362"/>
                <a:ext cx="1183680" cy="96480"/>
              </p14:xfrm>
            </p:contentPart>
          </mc:Choice>
          <mc:Fallback>
            <p:pic>
              <p:nvPicPr>
                <p:cNvPr id="147" name="Freihand 146">
                  <a:extLst>
                    <a:ext uri="{FF2B5EF4-FFF2-40B4-BE49-F238E27FC236}">
                      <a16:creationId xmlns:a16="http://schemas.microsoft.com/office/drawing/2014/main" id="{5C38B2DB-2C69-4444-9F02-6332A07CC682}"/>
                    </a:ext>
                  </a:extLst>
                </p:cNvPr>
                <p:cNvPicPr/>
                <p:nvPr/>
              </p:nvPicPr>
              <p:blipFill>
                <a:blip r:embed="rId138"/>
                <a:stretch>
                  <a:fillRect/>
                </a:stretch>
              </p:blipFill>
              <p:spPr>
                <a:xfrm>
                  <a:off x="10920819" y="411042"/>
                  <a:ext cx="1192320" cy="105120"/>
                </a:xfrm>
                <a:prstGeom prst="rect">
                  <a:avLst/>
                </a:prstGeom>
              </p:spPr>
            </p:pic>
          </mc:Fallback>
        </mc:AlternateContent>
      </p:grpSp>
      <p:sp>
        <p:nvSpPr>
          <p:cNvPr id="149" name="Gerader Verbinder 148">
            <a:extLst>
              <a:ext uri="{FF2B5EF4-FFF2-40B4-BE49-F238E27FC236}">
                <a16:creationId xmlns:a16="http://schemas.microsoft.com/office/drawing/2014/main" id="{C4BF62FB-EDE6-49FE-98FA-D5FBCBDBA9EB}"/>
              </a:ext>
            </a:extLst>
          </p:cNvPr>
          <p:cNvSpPr/>
          <p:nvPr/>
        </p:nvSpPr>
        <p:spPr>
          <a:xfrm flipV="1">
            <a:off x="628782" y="658055"/>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153" name="Gruppieren 152">
            <a:extLst>
              <a:ext uri="{FF2B5EF4-FFF2-40B4-BE49-F238E27FC236}">
                <a16:creationId xmlns:a16="http://schemas.microsoft.com/office/drawing/2014/main" id="{B368ACD9-35BE-4276-9C02-AA82B5AF9A27}"/>
              </a:ext>
            </a:extLst>
          </p:cNvPr>
          <p:cNvGrpSpPr/>
          <p:nvPr/>
        </p:nvGrpSpPr>
        <p:grpSpPr>
          <a:xfrm>
            <a:off x="3522819" y="274602"/>
            <a:ext cx="399960" cy="317520"/>
            <a:chOff x="3522819" y="274602"/>
            <a:chExt cx="399960" cy="317520"/>
          </a:xfrm>
        </p:grpSpPr>
        <mc:AlternateContent xmlns:mc="http://schemas.openxmlformats.org/markup-compatibility/2006">
          <mc:Choice xmlns:p14="http://schemas.microsoft.com/office/powerpoint/2010/main" Requires="p14">
            <p:contentPart p14:bwMode="auto" r:id="rId139">
              <p14:nvContentPartPr>
                <p14:cNvPr id="150" name="Freihand 149">
                  <a:extLst>
                    <a:ext uri="{FF2B5EF4-FFF2-40B4-BE49-F238E27FC236}">
                      <a16:creationId xmlns:a16="http://schemas.microsoft.com/office/drawing/2014/main" id="{1032C2CA-A4F9-471F-9507-38861B873AC6}"/>
                    </a:ext>
                  </a:extLst>
                </p14:cNvPr>
                <p14:cNvContentPartPr/>
                <p14:nvPr/>
              </p14:nvContentPartPr>
              <p14:xfrm>
                <a:off x="3522819" y="425442"/>
                <a:ext cx="156960" cy="166680"/>
              </p14:xfrm>
            </p:contentPart>
          </mc:Choice>
          <mc:Fallback>
            <p:pic>
              <p:nvPicPr>
                <p:cNvPr id="150" name="Freihand 149">
                  <a:extLst>
                    <a:ext uri="{FF2B5EF4-FFF2-40B4-BE49-F238E27FC236}">
                      <a16:creationId xmlns:a16="http://schemas.microsoft.com/office/drawing/2014/main" id="{1032C2CA-A4F9-471F-9507-38861B873AC6}"/>
                    </a:ext>
                  </a:extLst>
                </p:cNvPr>
                <p:cNvPicPr/>
                <p:nvPr/>
              </p:nvPicPr>
              <p:blipFill>
                <a:blip r:embed="rId140"/>
                <a:stretch>
                  <a:fillRect/>
                </a:stretch>
              </p:blipFill>
              <p:spPr>
                <a:xfrm>
                  <a:off x="3518499" y="421122"/>
                  <a:ext cx="165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51" name="Freihand 150">
                  <a:extLst>
                    <a:ext uri="{FF2B5EF4-FFF2-40B4-BE49-F238E27FC236}">
                      <a16:creationId xmlns:a16="http://schemas.microsoft.com/office/drawing/2014/main" id="{90CF154F-C21E-4819-8DBC-C16A3B399D88}"/>
                    </a:ext>
                  </a:extLst>
                </p14:cNvPr>
                <p14:cNvContentPartPr/>
                <p14:nvPr/>
              </p14:nvContentPartPr>
              <p14:xfrm>
                <a:off x="3692379" y="345882"/>
                <a:ext cx="138240" cy="142200"/>
              </p14:xfrm>
            </p:contentPart>
          </mc:Choice>
          <mc:Fallback>
            <p:pic>
              <p:nvPicPr>
                <p:cNvPr id="151" name="Freihand 150">
                  <a:extLst>
                    <a:ext uri="{FF2B5EF4-FFF2-40B4-BE49-F238E27FC236}">
                      <a16:creationId xmlns:a16="http://schemas.microsoft.com/office/drawing/2014/main" id="{90CF154F-C21E-4819-8DBC-C16A3B399D88}"/>
                    </a:ext>
                  </a:extLst>
                </p:cNvPr>
                <p:cNvPicPr/>
                <p:nvPr/>
              </p:nvPicPr>
              <p:blipFill>
                <a:blip r:embed="rId142"/>
                <a:stretch>
                  <a:fillRect/>
                </a:stretch>
              </p:blipFill>
              <p:spPr>
                <a:xfrm>
                  <a:off x="3688059" y="341562"/>
                  <a:ext cx="146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2" name="Freihand 151">
                  <a:extLst>
                    <a:ext uri="{FF2B5EF4-FFF2-40B4-BE49-F238E27FC236}">
                      <a16:creationId xmlns:a16="http://schemas.microsoft.com/office/drawing/2014/main" id="{312F8B0F-16C4-4B7F-AC4D-C9D5388EA2E7}"/>
                    </a:ext>
                  </a:extLst>
                </p14:cNvPr>
                <p14:cNvContentPartPr/>
                <p14:nvPr/>
              </p14:nvContentPartPr>
              <p14:xfrm>
                <a:off x="3898299" y="274602"/>
                <a:ext cx="24480" cy="107280"/>
              </p14:xfrm>
            </p:contentPart>
          </mc:Choice>
          <mc:Fallback>
            <p:pic>
              <p:nvPicPr>
                <p:cNvPr id="152" name="Freihand 151">
                  <a:extLst>
                    <a:ext uri="{FF2B5EF4-FFF2-40B4-BE49-F238E27FC236}">
                      <a16:creationId xmlns:a16="http://schemas.microsoft.com/office/drawing/2014/main" id="{312F8B0F-16C4-4B7F-AC4D-C9D5388EA2E7}"/>
                    </a:ext>
                  </a:extLst>
                </p:cNvPr>
                <p:cNvPicPr/>
                <p:nvPr/>
              </p:nvPicPr>
              <p:blipFill>
                <a:blip r:embed="rId144"/>
                <a:stretch>
                  <a:fillRect/>
                </a:stretch>
              </p:blipFill>
              <p:spPr>
                <a:xfrm>
                  <a:off x="3893979" y="270282"/>
                  <a:ext cx="3312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203" name="Freihand 202">
                <a:extLst>
                  <a:ext uri="{FF2B5EF4-FFF2-40B4-BE49-F238E27FC236}">
                    <a16:creationId xmlns:a16="http://schemas.microsoft.com/office/drawing/2014/main" id="{1D672F06-CBBC-4C19-8822-9B90EEAF7400}"/>
                  </a:ext>
                </a:extLst>
              </p14:cNvPr>
              <p14:cNvContentPartPr/>
              <p14:nvPr/>
            </p14:nvContentPartPr>
            <p14:xfrm>
              <a:off x="2322939" y="1404642"/>
              <a:ext cx="17640" cy="56160"/>
            </p14:xfrm>
          </p:contentPart>
        </mc:Choice>
        <mc:Fallback>
          <p:pic>
            <p:nvPicPr>
              <p:cNvPr id="203" name="Freihand 202">
                <a:extLst>
                  <a:ext uri="{FF2B5EF4-FFF2-40B4-BE49-F238E27FC236}">
                    <a16:creationId xmlns:a16="http://schemas.microsoft.com/office/drawing/2014/main" id="{1D672F06-CBBC-4C19-8822-9B90EEAF7400}"/>
                  </a:ext>
                </a:extLst>
              </p:cNvPr>
              <p:cNvPicPr/>
              <p:nvPr/>
            </p:nvPicPr>
            <p:blipFill>
              <a:blip r:embed="rId146"/>
              <a:stretch>
                <a:fillRect/>
              </a:stretch>
            </p:blipFill>
            <p:spPr>
              <a:xfrm>
                <a:off x="2318619" y="1400322"/>
                <a:ext cx="26280" cy="64800"/>
              </a:xfrm>
              <a:prstGeom prst="rect">
                <a:avLst/>
              </a:prstGeom>
            </p:spPr>
          </p:pic>
        </mc:Fallback>
      </mc:AlternateContent>
      <p:grpSp>
        <p:nvGrpSpPr>
          <p:cNvPr id="223" name="Gruppieren 222">
            <a:extLst>
              <a:ext uri="{FF2B5EF4-FFF2-40B4-BE49-F238E27FC236}">
                <a16:creationId xmlns:a16="http://schemas.microsoft.com/office/drawing/2014/main" id="{89A0F517-9A3B-4B4B-A3CF-1C22D2997382}"/>
              </a:ext>
            </a:extLst>
          </p:cNvPr>
          <p:cNvGrpSpPr/>
          <p:nvPr/>
        </p:nvGrpSpPr>
        <p:grpSpPr>
          <a:xfrm>
            <a:off x="2338059" y="1494642"/>
            <a:ext cx="25200" cy="447480"/>
            <a:chOff x="2338059" y="1494642"/>
            <a:chExt cx="25200" cy="447480"/>
          </a:xfrm>
        </p:grpSpPr>
        <mc:AlternateContent xmlns:mc="http://schemas.openxmlformats.org/markup-compatibility/2006">
          <mc:Choice xmlns:p14="http://schemas.microsoft.com/office/powerpoint/2010/main" Requires="p14">
            <p:contentPart p14:bwMode="auto" r:id="rId147">
              <p14:nvContentPartPr>
                <p14:cNvPr id="204" name="Freihand 203">
                  <a:extLst>
                    <a:ext uri="{FF2B5EF4-FFF2-40B4-BE49-F238E27FC236}">
                      <a16:creationId xmlns:a16="http://schemas.microsoft.com/office/drawing/2014/main" id="{B23F10C0-D00B-4958-BC23-B230E76C5810}"/>
                    </a:ext>
                  </a:extLst>
                </p14:cNvPr>
                <p14:cNvContentPartPr/>
                <p14:nvPr/>
              </p14:nvContentPartPr>
              <p14:xfrm>
                <a:off x="2338059" y="1494642"/>
                <a:ext cx="12600" cy="105120"/>
              </p14:xfrm>
            </p:contentPart>
          </mc:Choice>
          <mc:Fallback>
            <p:pic>
              <p:nvPicPr>
                <p:cNvPr id="204" name="Freihand 203">
                  <a:extLst>
                    <a:ext uri="{FF2B5EF4-FFF2-40B4-BE49-F238E27FC236}">
                      <a16:creationId xmlns:a16="http://schemas.microsoft.com/office/drawing/2014/main" id="{B23F10C0-D00B-4958-BC23-B230E76C5810}"/>
                    </a:ext>
                  </a:extLst>
                </p:cNvPr>
                <p:cNvPicPr/>
                <p:nvPr/>
              </p:nvPicPr>
              <p:blipFill>
                <a:blip r:embed="rId148"/>
                <a:stretch>
                  <a:fillRect/>
                </a:stretch>
              </p:blipFill>
              <p:spPr>
                <a:xfrm>
                  <a:off x="2333739" y="1490322"/>
                  <a:ext cx="21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05" name="Freihand 204">
                  <a:extLst>
                    <a:ext uri="{FF2B5EF4-FFF2-40B4-BE49-F238E27FC236}">
                      <a16:creationId xmlns:a16="http://schemas.microsoft.com/office/drawing/2014/main" id="{00668EDA-5FCE-42DB-877B-766C1755BEC0}"/>
                    </a:ext>
                  </a:extLst>
                </p14:cNvPr>
                <p14:cNvContentPartPr/>
                <p14:nvPr/>
              </p14:nvContentPartPr>
              <p14:xfrm>
                <a:off x="2359659" y="1678242"/>
                <a:ext cx="3600" cy="263880"/>
              </p14:xfrm>
            </p:contentPart>
          </mc:Choice>
          <mc:Fallback>
            <p:pic>
              <p:nvPicPr>
                <p:cNvPr id="205" name="Freihand 204">
                  <a:extLst>
                    <a:ext uri="{FF2B5EF4-FFF2-40B4-BE49-F238E27FC236}">
                      <a16:creationId xmlns:a16="http://schemas.microsoft.com/office/drawing/2014/main" id="{00668EDA-5FCE-42DB-877B-766C1755BEC0}"/>
                    </a:ext>
                  </a:extLst>
                </p:cNvPr>
                <p:cNvPicPr/>
                <p:nvPr/>
              </p:nvPicPr>
              <p:blipFill>
                <a:blip r:embed="rId150"/>
                <a:stretch>
                  <a:fillRect/>
                </a:stretch>
              </p:blipFill>
              <p:spPr>
                <a:xfrm>
                  <a:off x="2355339" y="1673922"/>
                  <a:ext cx="12240" cy="27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1">
            <p14:nvContentPartPr>
              <p14:cNvPr id="206" name="Freihand 205">
                <a:extLst>
                  <a:ext uri="{FF2B5EF4-FFF2-40B4-BE49-F238E27FC236}">
                    <a16:creationId xmlns:a16="http://schemas.microsoft.com/office/drawing/2014/main" id="{B8EC185C-DEB0-4554-B41F-3A04083F452F}"/>
                  </a:ext>
                </a:extLst>
              </p14:cNvPr>
              <p14:cNvContentPartPr/>
              <p14:nvPr/>
            </p14:nvContentPartPr>
            <p14:xfrm>
              <a:off x="2366139" y="2068842"/>
              <a:ext cx="9360" cy="422640"/>
            </p14:xfrm>
          </p:contentPart>
        </mc:Choice>
        <mc:Fallback>
          <p:pic>
            <p:nvPicPr>
              <p:cNvPr id="206" name="Freihand 205">
                <a:extLst>
                  <a:ext uri="{FF2B5EF4-FFF2-40B4-BE49-F238E27FC236}">
                    <a16:creationId xmlns:a16="http://schemas.microsoft.com/office/drawing/2014/main" id="{B8EC185C-DEB0-4554-B41F-3A04083F452F}"/>
                  </a:ext>
                </a:extLst>
              </p:cNvPr>
              <p:cNvPicPr/>
              <p:nvPr/>
            </p:nvPicPr>
            <p:blipFill>
              <a:blip r:embed="rId152"/>
              <a:stretch>
                <a:fillRect/>
              </a:stretch>
            </p:blipFill>
            <p:spPr>
              <a:xfrm>
                <a:off x="2361819" y="2064522"/>
                <a:ext cx="1800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07" name="Freihand 206">
                <a:extLst>
                  <a:ext uri="{FF2B5EF4-FFF2-40B4-BE49-F238E27FC236}">
                    <a16:creationId xmlns:a16="http://schemas.microsoft.com/office/drawing/2014/main" id="{FBF4310C-BCFB-4684-B254-843F6902BA69}"/>
                  </a:ext>
                </a:extLst>
              </p14:cNvPr>
              <p14:cNvContentPartPr/>
              <p14:nvPr/>
            </p14:nvContentPartPr>
            <p14:xfrm>
              <a:off x="2387739" y="2591202"/>
              <a:ext cx="6840" cy="34200"/>
            </p14:xfrm>
          </p:contentPart>
        </mc:Choice>
        <mc:Fallback>
          <p:pic>
            <p:nvPicPr>
              <p:cNvPr id="207" name="Freihand 206">
                <a:extLst>
                  <a:ext uri="{FF2B5EF4-FFF2-40B4-BE49-F238E27FC236}">
                    <a16:creationId xmlns:a16="http://schemas.microsoft.com/office/drawing/2014/main" id="{FBF4310C-BCFB-4684-B254-843F6902BA69}"/>
                  </a:ext>
                </a:extLst>
              </p:cNvPr>
              <p:cNvPicPr/>
              <p:nvPr/>
            </p:nvPicPr>
            <p:blipFill>
              <a:blip r:embed="rId154"/>
              <a:stretch>
                <a:fillRect/>
              </a:stretch>
            </p:blipFill>
            <p:spPr>
              <a:xfrm>
                <a:off x="2383419" y="2586882"/>
                <a:ext cx="15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08" name="Freihand 207">
                <a:extLst>
                  <a:ext uri="{FF2B5EF4-FFF2-40B4-BE49-F238E27FC236}">
                    <a16:creationId xmlns:a16="http://schemas.microsoft.com/office/drawing/2014/main" id="{759CCE67-A57B-4EC2-87BB-76DBD7F3E71E}"/>
                  </a:ext>
                </a:extLst>
              </p14:cNvPr>
              <p14:cNvContentPartPr/>
              <p14:nvPr/>
            </p14:nvContentPartPr>
            <p14:xfrm>
              <a:off x="2375139" y="2717202"/>
              <a:ext cx="27000" cy="223560"/>
            </p14:xfrm>
          </p:contentPart>
        </mc:Choice>
        <mc:Fallback>
          <p:pic>
            <p:nvPicPr>
              <p:cNvPr id="208" name="Freihand 207">
                <a:extLst>
                  <a:ext uri="{FF2B5EF4-FFF2-40B4-BE49-F238E27FC236}">
                    <a16:creationId xmlns:a16="http://schemas.microsoft.com/office/drawing/2014/main" id="{759CCE67-A57B-4EC2-87BB-76DBD7F3E71E}"/>
                  </a:ext>
                </a:extLst>
              </p:cNvPr>
              <p:cNvPicPr/>
              <p:nvPr/>
            </p:nvPicPr>
            <p:blipFill>
              <a:blip r:embed="rId156"/>
              <a:stretch>
                <a:fillRect/>
              </a:stretch>
            </p:blipFill>
            <p:spPr>
              <a:xfrm>
                <a:off x="2370819" y="2712882"/>
                <a:ext cx="35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09" name="Freihand 208">
                <a:extLst>
                  <a:ext uri="{FF2B5EF4-FFF2-40B4-BE49-F238E27FC236}">
                    <a16:creationId xmlns:a16="http://schemas.microsoft.com/office/drawing/2014/main" id="{01298FB4-D9C5-4DA4-864A-BBF39CEA1D80}"/>
                  </a:ext>
                </a:extLst>
              </p14:cNvPr>
              <p14:cNvContentPartPr/>
              <p14:nvPr/>
            </p14:nvContentPartPr>
            <p14:xfrm>
              <a:off x="2411499" y="3032562"/>
              <a:ext cx="12600" cy="357120"/>
            </p14:xfrm>
          </p:contentPart>
        </mc:Choice>
        <mc:Fallback>
          <p:pic>
            <p:nvPicPr>
              <p:cNvPr id="209" name="Freihand 208">
                <a:extLst>
                  <a:ext uri="{FF2B5EF4-FFF2-40B4-BE49-F238E27FC236}">
                    <a16:creationId xmlns:a16="http://schemas.microsoft.com/office/drawing/2014/main" id="{01298FB4-D9C5-4DA4-864A-BBF39CEA1D80}"/>
                  </a:ext>
                </a:extLst>
              </p:cNvPr>
              <p:cNvPicPr/>
              <p:nvPr/>
            </p:nvPicPr>
            <p:blipFill>
              <a:blip r:embed="rId158"/>
              <a:stretch>
                <a:fillRect/>
              </a:stretch>
            </p:blipFill>
            <p:spPr>
              <a:xfrm>
                <a:off x="2407179" y="3028242"/>
                <a:ext cx="212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14" name="Freihand 213">
                <a:extLst>
                  <a:ext uri="{FF2B5EF4-FFF2-40B4-BE49-F238E27FC236}">
                    <a16:creationId xmlns:a16="http://schemas.microsoft.com/office/drawing/2014/main" id="{E6BC811F-946F-493F-B2E7-296101F6351A}"/>
                  </a:ext>
                </a:extLst>
              </p14:cNvPr>
              <p14:cNvContentPartPr/>
              <p14:nvPr/>
            </p14:nvContentPartPr>
            <p14:xfrm>
              <a:off x="2387739" y="5235402"/>
              <a:ext cx="2880" cy="20880"/>
            </p14:xfrm>
          </p:contentPart>
        </mc:Choice>
        <mc:Fallback>
          <p:pic>
            <p:nvPicPr>
              <p:cNvPr id="214" name="Freihand 213">
                <a:extLst>
                  <a:ext uri="{FF2B5EF4-FFF2-40B4-BE49-F238E27FC236}">
                    <a16:creationId xmlns:a16="http://schemas.microsoft.com/office/drawing/2014/main" id="{E6BC811F-946F-493F-B2E7-296101F6351A}"/>
                  </a:ext>
                </a:extLst>
              </p:cNvPr>
              <p:cNvPicPr/>
              <p:nvPr/>
            </p:nvPicPr>
            <p:blipFill>
              <a:blip r:embed="rId160"/>
              <a:stretch>
                <a:fillRect/>
              </a:stretch>
            </p:blipFill>
            <p:spPr>
              <a:xfrm>
                <a:off x="2383419" y="5231082"/>
                <a:ext cx="115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15" name="Freihand 214">
                <a:extLst>
                  <a:ext uri="{FF2B5EF4-FFF2-40B4-BE49-F238E27FC236}">
                    <a16:creationId xmlns:a16="http://schemas.microsoft.com/office/drawing/2014/main" id="{4A5F5CAA-6BC8-44F2-9705-1DC49FB819E7}"/>
                  </a:ext>
                </a:extLst>
              </p14:cNvPr>
              <p14:cNvContentPartPr/>
              <p14:nvPr/>
            </p14:nvContentPartPr>
            <p14:xfrm>
              <a:off x="2381259" y="5666322"/>
              <a:ext cx="4680" cy="143280"/>
            </p14:xfrm>
          </p:contentPart>
        </mc:Choice>
        <mc:Fallback>
          <p:pic>
            <p:nvPicPr>
              <p:cNvPr id="215" name="Freihand 214">
                <a:extLst>
                  <a:ext uri="{FF2B5EF4-FFF2-40B4-BE49-F238E27FC236}">
                    <a16:creationId xmlns:a16="http://schemas.microsoft.com/office/drawing/2014/main" id="{4A5F5CAA-6BC8-44F2-9705-1DC49FB819E7}"/>
                  </a:ext>
                </a:extLst>
              </p:cNvPr>
              <p:cNvPicPr/>
              <p:nvPr/>
            </p:nvPicPr>
            <p:blipFill>
              <a:blip r:embed="rId162"/>
              <a:stretch>
                <a:fillRect/>
              </a:stretch>
            </p:blipFill>
            <p:spPr>
              <a:xfrm>
                <a:off x="2376939" y="5662002"/>
                <a:ext cx="13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16" name="Freihand 215">
                <a:extLst>
                  <a:ext uri="{FF2B5EF4-FFF2-40B4-BE49-F238E27FC236}">
                    <a16:creationId xmlns:a16="http://schemas.microsoft.com/office/drawing/2014/main" id="{912E371D-175B-4DDE-A7A0-F113F059E3E6}"/>
                  </a:ext>
                </a:extLst>
              </p14:cNvPr>
              <p14:cNvContentPartPr/>
              <p14:nvPr/>
            </p14:nvContentPartPr>
            <p14:xfrm>
              <a:off x="2370099" y="5910402"/>
              <a:ext cx="20160" cy="245520"/>
            </p14:xfrm>
          </p:contentPart>
        </mc:Choice>
        <mc:Fallback>
          <p:pic>
            <p:nvPicPr>
              <p:cNvPr id="216" name="Freihand 215">
                <a:extLst>
                  <a:ext uri="{FF2B5EF4-FFF2-40B4-BE49-F238E27FC236}">
                    <a16:creationId xmlns:a16="http://schemas.microsoft.com/office/drawing/2014/main" id="{912E371D-175B-4DDE-A7A0-F113F059E3E6}"/>
                  </a:ext>
                </a:extLst>
              </p:cNvPr>
              <p:cNvPicPr/>
              <p:nvPr/>
            </p:nvPicPr>
            <p:blipFill>
              <a:blip r:embed="rId164"/>
              <a:stretch>
                <a:fillRect/>
              </a:stretch>
            </p:blipFill>
            <p:spPr>
              <a:xfrm>
                <a:off x="2365779" y="5906082"/>
                <a:ext cx="288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17" name="Freihand 216">
                <a:extLst>
                  <a:ext uri="{FF2B5EF4-FFF2-40B4-BE49-F238E27FC236}">
                    <a16:creationId xmlns:a16="http://schemas.microsoft.com/office/drawing/2014/main" id="{799577B4-6515-4471-98C9-C19B8C5B8FDB}"/>
                  </a:ext>
                </a:extLst>
              </p14:cNvPr>
              <p14:cNvContentPartPr/>
              <p14:nvPr/>
            </p14:nvContentPartPr>
            <p14:xfrm>
              <a:off x="2352099" y="6265722"/>
              <a:ext cx="12600" cy="233280"/>
            </p14:xfrm>
          </p:contentPart>
        </mc:Choice>
        <mc:Fallback>
          <p:pic>
            <p:nvPicPr>
              <p:cNvPr id="217" name="Freihand 216">
                <a:extLst>
                  <a:ext uri="{FF2B5EF4-FFF2-40B4-BE49-F238E27FC236}">
                    <a16:creationId xmlns:a16="http://schemas.microsoft.com/office/drawing/2014/main" id="{799577B4-6515-4471-98C9-C19B8C5B8FDB}"/>
                  </a:ext>
                </a:extLst>
              </p:cNvPr>
              <p:cNvPicPr/>
              <p:nvPr/>
            </p:nvPicPr>
            <p:blipFill>
              <a:blip r:embed="rId166"/>
              <a:stretch>
                <a:fillRect/>
              </a:stretch>
            </p:blipFill>
            <p:spPr>
              <a:xfrm>
                <a:off x="2347779" y="6261402"/>
                <a:ext cx="21240" cy="241920"/>
              </a:xfrm>
              <a:prstGeom prst="rect">
                <a:avLst/>
              </a:prstGeom>
            </p:spPr>
          </p:pic>
        </mc:Fallback>
      </mc:AlternateContent>
      <p:grpSp>
        <p:nvGrpSpPr>
          <p:cNvPr id="221" name="Gruppieren 220">
            <a:extLst>
              <a:ext uri="{FF2B5EF4-FFF2-40B4-BE49-F238E27FC236}">
                <a16:creationId xmlns:a16="http://schemas.microsoft.com/office/drawing/2014/main" id="{E8B2716A-CEA5-4E03-8565-0D1FAADEB718}"/>
              </a:ext>
            </a:extLst>
          </p:cNvPr>
          <p:cNvGrpSpPr/>
          <p:nvPr/>
        </p:nvGrpSpPr>
        <p:grpSpPr>
          <a:xfrm>
            <a:off x="2320779" y="6620682"/>
            <a:ext cx="174600" cy="203040"/>
            <a:chOff x="2320779" y="6620682"/>
            <a:chExt cx="174600" cy="203040"/>
          </a:xfrm>
        </p:grpSpPr>
        <mc:AlternateContent xmlns:mc="http://schemas.openxmlformats.org/markup-compatibility/2006">
          <mc:Choice xmlns:p14="http://schemas.microsoft.com/office/powerpoint/2010/main" Requires="p14">
            <p:contentPart p14:bwMode="auto" r:id="rId167">
              <p14:nvContentPartPr>
                <p14:cNvPr id="218" name="Freihand 217">
                  <a:extLst>
                    <a:ext uri="{FF2B5EF4-FFF2-40B4-BE49-F238E27FC236}">
                      <a16:creationId xmlns:a16="http://schemas.microsoft.com/office/drawing/2014/main" id="{8DBC0F3B-DB7C-4557-B35E-E861076824A4}"/>
                    </a:ext>
                  </a:extLst>
                </p14:cNvPr>
                <p14:cNvContentPartPr/>
                <p14:nvPr/>
              </p14:nvContentPartPr>
              <p14:xfrm>
                <a:off x="2320779" y="6650202"/>
                <a:ext cx="87120" cy="53280"/>
              </p14:xfrm>
            </p:contentPart>
          </mc:Choice>
          <mc:Fallback>
            <p:pic>
              <p:nvPicPr>
                <p:cNvPr id="218" name="Freihand 217">
                  <a:extLst>
                    <a:ext uri="{FF2B5EF4-FFF2-40B4-BE49-F238E27FC236}">
                      <a16:creationId xmlns:a16="http://schemas.microsoft.com/office/drawing/2014/main" id="{8DBC0F3B-DB7C-4557-B35E-E861076824A4}"/>
                    </a:ext>
                  </a:extLst>
                </p:cNvPr>
                <p:cNvPicPr/>
                <p:nvPr/>
              </p:nvPicPr>
              <p:blipFill>
                <a:blip r:embed="rId168"/>
                <a:stretch>
                  <a:fillRect/>
                </a:stretch>
              </p:blipFill>
              <p:spPr>
                <a:xfrm>
                  <a:off x="2316459" y="6645882"/>
                  <a:ext cx="95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19" name="Freihand 218">
                  <a:extLst>
                    <a:ext uri="{FF2B5EF4-FFF2-40B4-BE49-F238E27FC236}">
                      <a16:creationId xmlns:a16="http://schemas.microsoft.com/office/drawing/2014/main" id="{A8F2FB15-E0DF-4703-8C22-470BAF4F25CF}"/>
                    </a:ext>
                  </a:extLst>
                </p14:cNvPr>
                <p14:cNvContentPartPr/>
                <p14:nvPr/>
              </p14:nvContentPartPr>
              <p14:xfrm>
                <a:off x="2359659" y="6620682"/>
                <a:ext cx="70920" cy="203040"/>
              </p14:xfrm>
            </p:contentPart>
          </mc:Choice>
          <mc:Fallback>
            <p:pic>
              <p:nvPicPr>
                <p:cNvPr id="219" name="Freihand 218">
                  <a:extLst>
                    <a:ext uri="{FF2B5EF4-FFF2-40B4-BE49-F238E27FC236}">
                      <a16:creationId xmlns:a16="http://schemas.microsoft.com/office/drawing/2014/main" id="{A8F2FB15-E0DF-4703-8C22-470BAF4F25CF}"/>
                    </a:ext>
                  </a:extLst>
                </p:cNvPr>
                <p:cNvPicPr/>
                <p:nvPr/>
              </p:nvPicPr>
              <p:blipFill>
                <a:blip r:embed="rId170"/>
                <a:stretch>
                  <a:fillRect/>
                </a:stretch>
              </p:blipFill>
              <p:spPr>
                <a:xfrm>
                  <a:off x="2355339" y="6616362"/>
                  <a:ext cx="795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20" name="Freihand 219">
                  <a:extLst>
                    <a:ext uri="{FF2B5EF4-FFF2-40B4-BE49-F238E27FC236}">
                      <a16:creationId xmlns:a16="http://schemas.microsoft.com/office/drawing/2014/main" id="{66A8EF7A-DF54-4A6A-8E84-6E94FE6CC756}"/>
                    </a:ext>
                  </a:extLst>
                </p14:cNvPr>
                <p14:cNvContentPartPr/>
                <p14:nvPr/>
              </p14:nvContentPartPr>
              <p14:xfrm>
                <a:off x="2421579" y="6722922"/>
                <a:ext cx="73800" cy="64440"/>
              </p14:xfrm>
            </p:contentPart>
          </mc:Choice>
          <mc:Fallback>
            <p:pic>
              <p:nvPicPr>
                <p:cNvPr id="220" name="Freihand 219">
                  <a:extLst>
                    <a:ext uri="{FF2B5EF4-FFF2-40B4-BE49-F238E27FC236}">
                      <a16:creationId xmlns:a16="http://schemas.microsoft.com/office/drawing/2014/main" id="{66A8EF7A-DF54-4A6A-8E84-6E94FE6CC756}"/>
                    </a:ext>
                  </a:extLst>
                </p:cNvPr>
                <p:cNvPicPr/>
                <p:nvPr/>
              </p:nvPicPr>
              <p:blipFill>
                <a:blip r:embed="rId172"/>
                <a:stretch>
                  <a:fillRect/>
                </a:stretch>
              </p:blipFill>
              <p:spPr>
                <a:xfrm>
                  <a:off x="2417259" y="6718602"/>
                  <a:ext cx="82440" cy="7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239" name="Freihand 238">
                <a:extLst>
                  <a:ext uri="{FF2B5EF4-FFF2-40B4-BE49-F238E27FC236}">
                    <a16:creationId xmlns:a16="http://schemas.microsoft.com/office/drawing/2014/main" id="{3D7B876C-F353-4259-8125-AF5F854E48F3}"/>
                  </a:ext>
                </a:extLst>
              </p14:cNvPr>
              <p14:cNvContentPartPr/>
              <p14:nvPr/>
            </p14:nvContentPartPr>
            <p14:xfrm>
              <a:off x="574059" y="5006082"/>
              <a:ext cx="55440" cy="70560"/>
            </p14:xfrm>
          </p:contentPart>
        </mc:Choice>
        <mc:Fallback>
          <p:pic>
            <p:nvPicPr>
              <p:cNvPr id="239" name="Freihand 238">
                <a:extLst>
                  <a:ext uri="{FF2B5EF4-FFF2-40B4-BE49-F238E27FC236}">
                    <a16:creationId xmlns:a16="http://schemas.microsoft.com/office/drawing/2014/main" id="{3D7B876C-F353-4259-8125-AF5F854E48F3}"/>
                  </a:ext>
                </a:extLst>
              </p:cNvPr>
              <p:cNvPicPr/>
              <p:nvPr/>
            </p:nvPicPr>
            <p:blipFill>
              <a:blip r:embed="rId174"/>
              <a:stretch>
                <a:fillRect/>
              </a:stretch>
            </p:blipFill>
            <p:spPr>
              <a:xfrm>
                <a:off x="569739" y="5001762"/>
                <a:ext cx="64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32" name="Freihand 431">
                <a:extLst>
                  <a:ext uri="{FF2B5EF4-FFF2-40B4-BE49-F238E27FC236}">
                    <a16:creationId xmlns:a16="http://schemas.microsoft.com/office/drawing/2014/main" id="{CC6ADFFF-497D-46BE-B6C8-A5A623EA6CC2}"/>
                  </a:ext>
                </a:extLst>
              </p14:cNvPr>
              <p14:cNvContentPartPr/>
              <p14:nvPr/>
            </p14:nvContentPartPr>
            <p14:xfrm>
              <a:off x="6399939" y="5212362"/>
              <a:ext cx="246240" cy="111600"/>
            </p14:xfrm>
          </p:contentPart>
        </mc:Choice>
        <mc:Fallback>
          <p:pic>
            <p:nvPicPr>
              <p:cNvPr id="432" name="Freihand 431">
                <a:extLst>
                  <a:ext uri="{FF2B5EF4-FFF2-40B4-BE49-F238E27FC236}">
                    <a16:creationId xmlns:a16="http://schemas.microsoft.com/office/drawing/2014/main" id="{CC6ADFFF-497D-46BE-B6C8-A5A623EA6CC2}"/>
                  </a:ext>
                </a:extLst>
              </p:cNvPr>
              <p:cNvPicPr/>
              <p:nvPr/>
            </p:nvPicPr>
            <p:blipFill>
              <a:blip r:embed="rId176"/>
              <a:stretch>
                <a:fillRect/>
              </a:stretch>
            </p:blipFill>
            <p:spPr>
              <a:xfrm>
                <a:off x="6395619" y="5208042"/>
                <a:ext cx="254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33" name="Freihand 432">
                <a:extLst>
                  <a:ext uri="{FF2B5EF4-FFF2-40B4-BE49-F238E27FC236}">
                    <a16:creationId xmlns:a16="http://schemas.microsoft.com/office/drawing/2014/main" id="{93AF3E79-4006-4A79-BF7A-1983928A91F0}"/>
                  </a:ext>
                </a:extLst>
              </p14:cNvPr>
              <p14:cNvContentPartPr/>
              <p14:nvPr/>
            </p14:nvContentPartPr>
            <p14:xfrm>
              <a:off x="6656259" y="5197242"/>
              <a:ext cx="171360" cy="107640"/>
            </p14:xfrm>
          </p:contentPart>
        </mc:Choice>
        <mc:Fallback>
          <p:pic>
            <p:nvPicPr>
              <p:cNvPr id="433" name="Freihand 432">
                <a:extLst>
                  <a:ext uri="{FF2B5EF4-FFF2-40B4-BE49-F238E27FC236}">
                    <a16:creationId xmlns:a16="http://schemas.microsoft.com/office/drawing/2014/main" id="{93AF3E79-4006-4A79-BF7A-1983928A91F0}"/>
                  </a:ext>
                </a:extLst>
              </p:cNvPr>
              <p:cNvPicPr/>
              <p:nvPr/>
            </p:nvPicPr>
            <p:blipFill>
              <a:blip r:embed="rId178"/>
              <a:stretch>
                <a:fillRect/>
              </a:stretch>
            </p:blipFill>
            <p:spPr>
              <a:xfrm>
                <a:off x="6651939" y="5192922"/>
                <a:ext cx="180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35" name="Freihand 434">
                <a:extLst>
                  <a:ext uri="{FF2B5EF4-FFF2-40B4-BE49-F238E27FC236}">
                    <a16:creationId xmlns:a16="http://schemas.microsoft.com/office/drawing/2014/main" id="{5E8AA564-F19C-4523-BA90-578009DA9EA3}"/>
                  </a:ext>
                </a:extLst>
              </p14:cNvPr>
              <p14:cNvContentPartPr/>
              <p14:nvPr/>
            </p14:nvContentPartPr>
            <p14:xfrm>
              <a:off x="6968379" y="5221002"/>
              <a:ext cx="186480" cy="70560"/>
            </p14:xfrm>
          </p:contentPart>
        </mc:Choice>
        <mc:Fallback>
          <p:pic>
            <p:nvPicPr>
              <p:cNvPr id="435" name="Freihand 434">
                <a:extLst>
                  <a:ext uri="{FF2B5EF4-FFF2-40B4-BE49-F238E27FC236}">
                    <a16:creationId xmlns:a16="http://schemas.microsoft.com/office/drawing/2014/main" id="{5E8AA564-F19C-4523-BA90-578009DA9EA3}"/>
                  </a:ext>
                </a:extLst>
              </p:cNvPr>
              <p:cNvPicPr/>
              <p:nvPr/>
            </p:nvPicPr>
            <p:blipFill>
              <a:blip r:embed="rId180"/>
              <a:stretch>
                <a:fillRect/>
              </a:stretch>
            </p:blipFill>
            <p:spPr>
              <a:xfrm>
                <a:off x="6964059" y="5216682"/>
                <a:ext cx="195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36" name="Freihand 435">
                <a:extLst>
                  <a:ext uri="{FF2B5EF4-FFF2-40B4-BE49-F238E27FC236}">
                    <a16:creationId xmlns:a16="http://schemas.microsoft.com/office/drawing/2014/main" id="{B3E00D27-0144-42F9-AF96-FA0AC57D2BBD}"/>
                  </a:ext>
                </a:extLst>
              </p14:cNvPr>
              <p14:cNvContentPartPr/>
              <p14:nvPr/>
            </p14:nvContentPartPr>
            <p14:xfrm>
              <a:off x="7133259" y="5183922"/>
              <a:ext cx="360" cy="360"/>
            </p14:xfrm>
          </p:contentPart>
        </mc:Choice>
        <mc:Fallback>
          <p:pic>
            <p:nvPicPr>
              <p:cNvPr id="436" name="Freihand 435">
                <a:extLst>
                  <a:ext uri="{FF2B5EF4-FFF2-40B4-BE49-F238E27FC236}">
                    <a16:creationId xmlns:a16="http://schemas.microsoft.com/office/drawing/2014/main" id="{B3E00D27-0144-42F9-AF96-FA0AC57D2BBD}"/>
                  </a:ext>
                </a:extLst>
              </p:cNvPr>
              <p:cNvPicPr/>
              <p:nvPr/>
            </p:nvPicPr>
            <p:blipFill>
              <a:blip r:embed="rId13"/>
              <a:stretch>
                <a:fillRect/>
              </a:stretch>
            </p:blipFill>
            <p:spPr>
              <a:xfrm>
                <a:off x="7128939" y="51796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37" name="Freihand 436">
                <a:extLst>
                  <a:ext uri="{FF2B5EF4-FFF2-40B4-BE49-F238E27FC236}">
                    <a16:creationId xmlns:a16="http://schemas.microsoft.com/office/drawing/2014/main" id="{F09B9AB8-F4FE-44B8-BF2C-D09416ED6942}"/>
                  </a:ext>
                </a:extLst>
              </p14:cNvPr>
              <p14:cNvContentPartPr/>
              <p14:nvPr/>
            </p14:nvContentPartPr>
            <p14:xfrm>
              <a:off x="7264659" y="5187522"/>
              <a:ext cx="314640" cy="89280"/>
            </p14:xfrm>
          </p:contentPart>
        </mc:Choice>
        <mc:Fallback>
          <p:pic>
            <p:nvPicPr>
              <p:cNvPr id="437" name="Freihand 436">
                <a:extLst>
                  <a:ext uri="{FF2B5EF4-FFF2-40B4-BE49-F238E27FC236}">
                    <a16:creationId xmlns:a16="http://schemas.microsoft.com/office/drawing/2014/main" id="{F09B9AB8-F4FE-44B8-BF2C-D09416ED6942}"/>
                  </a:ext>
                </a:extLst>
              </p:cNvPr>
              <p:cNvPicPr/>
              <p:nvPr/>
            </p:nvPicPr>
            <p:blipFill>
              <a:blip r:embed="rId183"/>
              <a:stretch>
                <a:fillRect/>
              </a:stretch>
            </p:blipFill>
            <p:spPr>
              <a:xfrm>
                <a:off x="7260339" y="5183202"/>
                <a:ext cx="323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38" name="Freihand 437">
                <a:extLst>
                  <a:ext uri="{FF2B5EF4-FFF2-40B4-BE49-F238E27FC236}">
                    <a16:creationId xmlns:a16="http://schemas.microsoft.com/office/drawing/2014/main" id="{08275980-EF3C-4F1A-A491-44C8D003098E}"/>
                  </a:ext>
                </a:extLst>
              </p14:cNvPr>
              <p14:cNvContentPartPr/>
              <p14:nvPr/>
            </p14:nvContentPartPr>
            <p14:xfrm>
              <a:off x="7704939" y="5105082"/>
              <a:ext cx="552240" cy="244080"/>
            </p14:xfrm>
          </p:contentPart>
        </mc:Choice>
        <mc:Fallback>
          <p:pic>
            <p:nvPicPr>
              <p:cNvPr id="438" name="Freihand 437">
                <a:extLst>
                  <a:ext uri="{FF2B5EF4-FFF2-40B4-BE49-F238E27FC236}">
                    <a16:creationId xmlns:a16="http://schemas.microsoft.com/office/drawing/2014/main" id="{08275980-EF3C-4F1A-A491-44C8D003098E}"/>
                  </a:ext>
                </a:extLst>
              </p:cNvPr>
              <p:cNvPicPr/>
              <p:nvPr/>
            </p:nvPicPr>
            <p:blipFill>
              <a:blip r:embed="rId185"/>
              <a:stretch>
                <a:fillRect/>
              </a:stretch>
            </p:blipFill>
            <p:spPr>
              <a:xfrm>
                <a:off x="7700619" y="5100762"/>
                <a:ext cx="560880" cy="252720"/>
              </a:xfrm>
              <a:prstGeom prst="rect">
                <a:avLst/>
              </a:prstGeom>
            </p:spPr>
          </p:pic>
        </mc:Fallback>
      </mc:AlternateContent>
      <p:grpSp>
        <p:nvGrpSpPr>
          <p:cNvPr id="505" name="Gruppieren 504">
            <a:extLst>
              <a:ext uri="{FF2B5EF4-FFF2-40B4-BE49-F238E27FC236}">
                <a16:creationId xmlns:a16="http://schemas.microsoft.com/office/drawing/2014/main" id="{26BF7486-DE4B-4014-AFF7-63A2CA3BA86E}"/>
              </a:ext>
            </a:extLst>
          </p:cNvPr>
          <p:cNvGrpSpPr/>
          <p:nvPr/>
        </p:nvGrpSpPr>
        <p:grpSpPr>
          <a:xfrm>
            <a:off x="6335859" y="5449962"/>
            <a:ext cx="2244600" cy="1343160"/>
            <a:chOff x="6335859" y="5449962"/>
            <a:chExt cx="2244600" cy="1343160"/>
          </a:xfrm>
        </p:grpSpPr>
        <mc:AlternateContent xmlns:mc="http://schemas.openxmlformats.org/markup-compatibility/2006">
          <mc:Choice xmlns:p14="http://schemas.microsoft.com/office/powerpoint/2010/main" Requires="p14">
            <p:contentPart p14:bwMode="auto" r:id="rId186">
              <p14:nvContentPartPr>
                <p14:cNvPr id="439" name="Freihand 438">
                  <a:extLst>
                    <a:ext uri="{FF2B5EF4-FFF2-40B4-BE49-F238E27FC236}">
                      <a16:creationId xmlns:a16="http://schemas.microsoft.com/office/drawing/2014/main" id="{2DE4C073-FE22-443D-A89B-E06A257CFDB6}"/>
                    </a:ext>
                  </a:extLst>
                </p14:cNvPr>
                <p14:cNvContentPartPr/>
                <p14:nvPr/>
              </p14:nvContentPartPr>
              <p14:xfrm>
                <a:off x="6395979" y="5497842"/>
                <a:ext cx="52560" cy="148320"/>
              </p14:xfrm>
            </p:contentPart>
          </mc:Choice>
          <mc:Fallback>
            <p:pic>
              <p:nvPicPr>
                <p:cNvPr id="439" name="Freihand 438">
                  <a:extLst>
                    <a:ext uri="{FF2B5EF4-FFF2-40B4-BE49-F238E27FC236}">
                      <a16:creationId xmlns:a16="http://schemas.microsoft.com/office/drawing/2014/main" id="{2DE4C073-FE22-443D-A89B-E06A257CFDB6}"/>
                    </a:ext>
                  </a:extLst>
                </p:cNvPr>
                <p:cNvPicPr/>
                <p:nvPr/>
              </p:nvPicPr>
              <p:blipFill>
                <a:blip r:embed="rId187"/>
                <a:stretch>
                  <a:fillRect/>
                </a:stretch>
              </p:blipFill>
              <p:spPr>
                <a:xfrm>
                  <a:off x="6391659" y="5493522"/>
                  <a:ext cx="61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40" name="Freihand 439">
                  <a:extLst>
                    <a:ext uri="{FF2B5EF4-FFF2-40B4-BE49-F238E27FC236}">
                      <a16:creationId xmlns:a16="http://schemas.microsoft.com/office/drawing/2014/main" id="{94D71C72-7C97-46B4-9AFF-799940BAD5B4}"/>
                    </a:ext>
                  </a:extLst>
                </p14:cNvPr>
                <p14:cNvContentPartPr/>
                <p14:nvPr/>
              </p14:nvContentPartPr>
              <p14:xfrm>
                <a:off x="6338739" y="5482722"/>
                <a:ext cx="194040" cy="6480"/>
              </p14:xfrm>
            </p:contentPart>
          </mc:Choice>
          <mc:Fallback>
            <p:pic>
              <p:nvPicPr>
                <p:cNvPr id="440" name="Freihand 439">
                  <a:extLst>
                    <a:ext uri="{FF2B5EF4-FFF2-40B4-BE49-F238E27FC236}">
                      <a16:creationId xmlns:a16="http://schemas.microsoft.com/office/drawing/2014/main" id="{94D71C72-7C97-46B4-9AFF-799940BAD5B4}"/>
                    </a:ext>
                  </a:extLst>
                </p:cNvPr>
                <p:cNvPicPr/>
                <p:nvPr/>
              </p:nvPicPr>
              <p:blipFill>
                <a:blip r:embed="rId189"/>
                <a:stretch>
                  <a:fillRect/>
                </a:stretch>
              </p:blipFill>
              <p:spPr>
                <a:xfrm>
                  <a:off x="6334419" y="5478402"/>
                  <a:ext cx="2026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41" name="Freihand 440">
                  <a:extLst>
                    <a:ext uri="{FF2B5EF4-FFF2-40B4-BE49-F238E27FC236}">
                      <a16:creationId xmlns:a16="http://schemas.microsoft.com/office/drawing/2014/main" id="{A3EE4A43-581C-4922-B241-EDC46ED65ADC}"/>
                    </a:ext>
                  </a:extLst>
                </p14:cNvPr>
                <p14:cNvContentPartPr/>
                <p14:nvPr/>
              </p14:nvContentPartPr>
              <p14:xfrm>
                <a:off x="6336939" y="5548242"/>
                <a:ext cx="196560" cy="15840"/>
              </p14:xfrm>
            </p:contentPart>
          </mc:Choice>
          <mc:Fallback>
            <p:pic>
              <p:nvPicPr>
                <p:cNvPr id="441" name="Freihand 440">
                  <a:extLst>
                    <a:ext uri="{FF2B5EF4-FFF2-40B4-BE49-F238E27FC236}">
                      <a16:creationId xmlns:a16="http://schemas.microsoft.com/office/drawing/2014/main" id="{A3EE4A43-581C-4922-B241-EDC46ED65ADC}"/>
                    </a:ext>
                  </a:extLst>
                </p:cNvPr>
                <p:cNvPicPr/>
                <p:nvPr/>
              </p:nvPicPr>
              <p:blipFill>
                <a:blip r:embed="rId191"/>
                <a:stretch>
                  <a:fillRect/>
                </a:stretch>
              </p:blipFill>
              <p:spPr>
                <a:xfrm>
                  <a:off x="6332619" y="5543922"/>
                  <a:ext cx="205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42" name="Freihand 441">
                  <a:extLst>
                    <a:ext uri="{FF2B5EF4-FFF2-40B4-BE49-F238E27FC236}">
                      <a16:creationId xmlns:a16="http://schemas.microsoft.com/office/drawing/2014/main" id="{9162E96C-49ED-487E-9324-7E47BBF348B0}"/>
                    </a:ext>
                  </a:extLst>
                </p14:cNvPr>
                <p14:cNvContentPartPr/>
                <p14:nvPr/>
              </p14:nvContentPartPr>
              <p14:xfrm>
                <a:off x="6533139" y="5529882"/>
                <a:ext cx="104040" cy="111600"/>
              </p14:xfrm>
            </p:contentPart>
          </mc:Choice>
          <mc:Fallback>
            <p:pic>
              <p:nvPicPr>
                <p:cNvPr id="442" name="Freihand 441">
                  <a:extLst>
                    <a:ext uri="{FF2B5EF4-FFF2-40B4-BE49-F238E27FC236}">
                      <a16:creationId xmlns:a16="http://schemas.microsoft.com/office/drawing/2014/main" id="{9162E96C-49ED-487E-9324-7E47BBF348B0}"/>
                    </a:ext>
                  </a:extLst>
                </p:cNvPr>
                <p:cNvPicPr/>
                <p:nvPr/>
              </p:nvPicPr>
              <p:blipFill>
                <a:blip r:embed="rId193"/>
                <a:stretch>
                  <a:fillRect/>
                </a:stretch>
              </p:blipFill>
              <p:spPr>
                <a:xfrm>
                  <a:off x="6528819" y="5525562"/>
                  <a:ext cx="112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43" name="Freihand 442">
                  <a:extLst>
                    <a:ext uri="{FF2B5EF4-FFF2-40B4-BE49-F238E27FC236}">
                      <a16:creationId xmlns:a16="http://schemas.microsoft.com/office/drawing/2014/main" id="{A7E0410B-D73F-4FB4-B71D-4715BE8903CF}"/>
                    </a:ext>
                  </a:extLst>
                </p14:cNvPr>
                <p14:cNvContentPartPr/>
                <p14:nvPr/>
              </p14:nvContentPartPr>
              <p14:xfrm>
                <a:off x="6659139" y="5488842"/>
                <a:ext cx="37440" cy="48960"/>
              </p14:xfrm>
            </p:contentPart>
          </mc:Choice>
          <mc:Fallback>
            <p:pic>
              <p:nvPicPr>
                <p:cNvPr id="443" name="Freihand 442">
                  <a:extLst>
                    <a:ext uri="{FF2B5EF4-FFF2-40B4-BE49-F238E27FC236}">
                      <a16:creationId xmlns:a16="http://schemas.microsoft.com/office/drawing/2014/main" id="{A7E0410B-D73F-4FB4-B71D-4715BE8903CF}"/>
                    </a:ext>
                  </a:extLst>
                </p:cNvPr>
                <p:cNvPicPr/>
                <p:nvPr/>
              </p:nvPicPr>
              <p:blipFill>
                <a:blip r:embed="rId195"/>
                <a:stretch>
                  <a:fillRect/>
                </a:stretch>
              </p:blipFill>
              <p:spPr>
                <a:xfrm>
                  <a:off x="6654819" y="5484522"/>
                  <a:ext cx="460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44" name="Freihand 443">
                  <a:extLst>
                    <a:ext uri="{FF2B5EF4-FFF2-40B4-BE49-F238E27FC236}">
                      <a16:creationId xmlns:a16="http://schemas.microsoft.com/office/drawing/2014/main" id="{9090ADDA-DF96-4E90-A952-7CFB39E63BEB}"/>
                    </a:ext>
                  </a:extLst>
                </p14:cNvPr>
                <p14:cNvContentPartPr/>
                <p14:nvPr/>
              </p14:nvContentPartPr>
              <p14:xfrm>
                <a:off x="6676059" y="5546802"/>
                <a:ext cx="79200" cy="91800"/>
              </p14:xfrm>
            </p:contentPart>
          </mc:Choice>
          <mc:Fallback>
            <p:pic>
              <p:nvPicPr>
                <p:cNvPr id="444" name="Freihand 443">
                  <a:extLst>
                    <a:ext uri="{FF2B5EF4-FFF2-40B4-BE49-F238E27FC236}">
                      <a16:creationId xmlns:a16="http://schemas.microsoft.com/office/drawing/2014/main" id="{9090ADDA-DF96-4E90-A952-7CFB39E63BEB}"/>
                    </a:ext>
                  </a:extLst>
                </p:cNvPr>
                <p:cNvPicPr/>
                <p:nvPr/>
              </p:nvPicPr>
              <p:blipFill>
                <a:blip r:embed="rId197"/>
                <a:stretch>
                  <a:fillRect/>
                </a:stretch>
              </p:blipFill>
              <p:spPr>
                <a:xfrm>
                  <a:off x="6671739" y="5542482"/>
                  <a:ext cx="87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45" name="Freihand 444">
                  <a:extLst>
                    <a:ext uri="{FF2B5EF4-FFF2-40B4-BE49-F238E27FC236}">
                      <a16:creationId xmlns:a16="http://schemas.microsoft.com/office/drawing/2014/main" id="{641E9A5B-0362-45E4-B1F7-F29742621C05}"/>
                    </a:ext>
                  </a:extLst>
                </p14:cNvPr>
                <p14:cNvContentPartPr/>
                <p14:nvPr/>
              </p14:nvContentPartPr>
              <p14:xfrm>
                <a:off x="6761379" y="5453922"/>
                <a:ext cx="132120" cy="163800"/>
              </p14:xfrm>
            </p:contentPart>
          </mc:Choice>
          <mc:Fallback>
            <p:pic>
              <p:nvPicPr>
                <p:cNvPr id="445" name="Freihand 444">
                  <a:extLst>
                    <a:ext uri="{FF2B5EF4-FFF2-40B4-BE49-F238E27FC236}">
                      <a16:creationId xmlns:a16="http://schemas.microsoft.com/office/drawing/2014/main" id="{641E9A5B-0362-45E4-B1F7-F29742621C05}"/>
                    </a:ext>
                  </a:extLst>
                </p:cNvPr>
                <p:cNvPicPr/>
                <p:nvPr/>
              </p:nvPicPr>
              <p:blipFill>
                <a:blip r:embed="rId199"/>
                <a:stretch>
                  <a:fillRect/>
                </a:stretch>
              </p:blipFill>
              <p:spPr>
                <a:xfrm>
                  <a:off x="6757059" y="5449602"/>
                  <a:ext cx="140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48" name="Freihand 447">
                  <a:extLst>
                    <a:ext uri="{FF2B5EF4-FFF2-40B4-BE49-F238E27FC236}">
                      <a16:creationId xmlns:a16="http://schemas.microsoft.com/office/drawing/2014/main" id="{6543F1CF-9EBD-472E-A910-0D0EC6880969}"/>
                    </a:ext>
                  </a:extLst>
                </p14:cNvPr>
                <p14:cNvContentPartPr/>
                <p14:nvPr/>
              </p14:nvContentPartPr>
              <p14:xfrm>
                <a:off x="6938859" y="5601522"/>
                <a:ext cx="13680" cy="95040"/>
              </p14:xfrm>
            </p:contentPart>
          </mc:Choice>
          <mc:Fallback>
            <p:pic>
              <p:nvPicPr>
                <p:cNvPr id="448" name="Freihand 447">
                  <a:extLst>
                    <a:ext uri="{FF2B5EF4-FFF2-40B4-BE49-F238E27FC236}">
                      <a16:creationId xmlns:a16="http://schemas.microsoft.com/office/drawing/2014/main" id="{6543F1CF-9EBD-472E-A910-0D0EC6880969}"/>
                    </a:ext>
                  </a:extLst>
                </p:cNvPr>
                <p:cNvPicPr/>
                <p:nvPr/>
              </p:nvPicPr>
              <p:blipFill>
                <a:blip r:embed="rId201"/>
                <a:stretch>
                  <a:fillRect/>
                </a:stretch>
              </p:blipFill>
              <p:spPr>
                <a:xfrm>
                  <a:off x="6934539" y="5597202"/>
                  <a:ext cx="22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49" name="Freihand 448">
                  <a:extLst>
                    <a:ext uri="{FF2B5EF4-FFF2-40B4-BE49-F238E27FC236}">
                      <a16:creationId xmlns:a16="http://schemas.microsoft.com/office/drawing/2014/main" id="{B0116E6A-FCA0-43C8-99F4-BB39F15C9A2A}"/>
                    </a:ext>
                  </a:extLst>
                </p14:cNvPr>
                <p14:cNvContentPartPr/>
                <p14:nvPr/>
              </p14:nvContentPartPr>
              <p14:xfrm>
                <a:off x="6923739" y="5507922"/>
                <a:ext cx="278640" cy="140400"/>
              </p14:xfrm>
            </p:contentPart>
          </mc:Choice>
          <mc:Fallback>
            <p:pic>
              <p:nvPicPr>
                <p:cNvPr id="449" name="Freihand 448">
                  <a:extLst>
                    <a:ext uri="{FF2B5EF4-FFF2-40B4-BE49-F238E27FC236}">
                      <a16:creationId xmlns:a16="http://schemas.microsoft.com/office/drawing/2014/main" id="{B0116E6A-FCA0-43C8-99F4-BB39F15C9A2A}"/>
                    </a:ext>
                  </a:extLst>
                </p:cNvPr>
                <p:cNvPicPr/>
                <p:nvPr/>
              </p:nvPicPr>
              <p:blipFill>
                <a:blip r:embed="rId203"/>
                <a:stretch>
                  <a:fillRect/>
                </a:stretch>
              </p:blipFill>
              <p:spPr>
                <a:xfrm>
                  <a:off x="6919419" y="5503602"/>
                  <a:ext cx="287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50" name="Freihand 449">
                  <a:extLst>
                    <a:ext uri="{FF2B5EF4-FFF2-40B4-BE49-F238E27FC236}">
                      <a16:creationId xmlns:a16="http://schemas.microsoft.com/office/drawing/2014/main" id="{2A125C08-BE93-4984-97E6-2C3A63A9DB1C}"/>
                    </a:ext>
                  </a:extLst>
                </p14:cNvPr>
                <p14:cNvContentPartPr/>
                <p14:nvPr/>
              </p14:nvContentPartPr>
              <p14:xfrm>
                <a:off x="7151619" y="5471202"/>
                <a:ext cx="48240" cy="27360"/>
              </p14:xfrm>
            </p:contentPart>
          </mc:Choice>
          <mc:Fallback>
            <p:pic>
              <p:nvPicPr>
                <p:cNvPr id="450" name="Freihand 449">
                  <a:extLst>
                    <a:ext uri="{FF2B5EF4-FFF2-40B4-BE49-F238E27FC236}">
                      <a16:creationId xmlns:a16="http://schemas.microsoft.com/office/drawing/2014/main" id="{2A125C08-BE93-4984-97E6-2C3A63A9DB1C}"/>
                    </a:ext>
                  </a:extLst>
                </p:cNvPr>
                <p:cNvPicPr/>
                <p:nvPr/>
              </p:nvPicPr>
              <p:blipFill>
                <a:blip r:embed="rId205"/>
                <a:stretch>
                  <a:fillRect/>
                </a:stretch>
              </p:blipFill>
              <p:spPr>
                <a:xfrm>
                  <a:off x="7147299" y="5466882"/>
                  <a:ext cx="56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51" name="Freihand 450">
                  <a:extLst>
                    <a:ext uri="{FF2B5EF4-FFF2-40B4-BE49-F238E27FC236}">
                      <a16:creationId xmlns:a16="http://schemas.microsoft.com/office/drawing/2014/main" id="{A0CA2633-A8EE-4564-9C52-F2D9EE5EFBF3}"/>
                    </a:ext>
                  </a:extLst>
                </p14:cNvPr>
                <p14:cNvContentPartPr/>
                <p14:nvPr/>
              </p14:nvContentPartPr>
              <p14:xfrm>
                <a:off x="7137579" y="5449962"/>
                <a:ext cx="252360" cy="276120"/>
              </p14:xfrm>
            </p:contentPart>
          </mc:Choice>
          <mc:Fallback>
            <p:pic>
              <p:nvPicPr>
                <p:cNvPr id="451" name="Freihand 450">
                  <a:extLst>
                    <a:ext uri="{FF2B5EF4-FFF2-40B4-BE49-F238E27FC236}">
                      <a16:creationId xmlns:a16="http://schemas.microsoft.com/office/drawing/2014/main" id="{A0CA2633-A8EE-4564-9C52-F2D9EE5EFBF3}"/>
                    </a:ext>
                  </a:extLst>
                </p:cNvPr>
                <p:cNvPicPr/>
                <p:nvPr/>
              </p:nvPicPr>
              <p:blipFill>
                <a:blip r:embed="rId207"/>
                <a:stretch>
                  <a:fillRect/>
                </a:stretch>
              </p:blipFill>
              <p:spPr>
                <a:xfrm>
                  <a:off x="7133259" y="5445642"/>
                  <a:ext cx="2610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53" name="Freihand 452">
                  <a:extLst>
                    <a:ext uri="{FF2B5EF4-FFF2-40B4-BE49-F238E27FC236}">
                      <a16:creationId xmlns:a16="http://schemas.microsoft.com/office/drawing/2014/main" id="{5FD2051F-1FE7-462A-8B1C-0F3E1CBD1874}"/>
                    </a:ext>
                  </a:extLst>
                </p14:cNvPr>
                <p14:cNvContentPartPr/>
                <p14:nvPr/>
              </p14:nvContentPartPr>
              <p14:xfrm>
                <a:off x="7538619" y="5484882"/>
                <a:ext cx="159480" cy="102240"/>
              </p14:xfrm>
            </p:contentPart>
          </mc:Choice>
          <mc:Fallback>
            <p:pic>
              <p:nvPicPr>
                <p:cNvPr id="453" name="Freihand 452">
                  <a:extLst>
                    <a:ext uri="{FF2B5EF4-FFF2-40B4-BE49-F238E27FC236}">
                      <a16:creationId xmlns:a16="http://schemas.microsoft.com/office/drawing/2014/main" id="{5FD2051F-1FE7-462A-8B1C-0F3E1CBD1874}"/>
                    </a:ext>
                  </a:extLst>
                </p:cNvPr>
                <p:cNvPicPr/>
                <p:nvPr/>
              </p:nvPicPr>
              <p:blipFill>
                <a:blip r:embed="rId209"/>
                <a:stretch>
                  <a:fillRect/>
                </a:stretch>
              </p:blipFill>
              <p:spPr>
                <a:xfrm>
                  <a:off x="7534299" y="5480562"/>
                  <a:ext cx="168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54" name="Freihand 453">
                  <a:extLst>
                    <a:ext uri="{FF2B5EF4-FFF2-40B4-BE49-F238E27FC236}">
                      <a16:creationId xmlns:a16="http://schemas.microsoft.com/office/drawing/2014/main" id="{17CFF4B9-4974-42DB-998D-60B9AD9EBB18}"/>
                    </a:ext>
                  </a:extLst>
                </p14:cNvPr>
                <p14:cNvContentPartPr/>
                <p14:nvPr/>
              </p14:nvContentPartPr>
              <p14:xfrm>
                <a:off x="7677939" y="5523762"/>
                <a:ext cx="124560" cy="63000"/>
              </p14:xfrm>
            </p:contentPart>
          </mc:Choice>
          <mc:Fallback>
            <p:pic>
              <p:nvPicPr>
                <p:cNvPr id="454" name="Freihand 453">
                  <a:extLst>
                    <a:ext uri="{FF2B5EF4-FFF2-40B4-BE49-F238E27FC236}">
                      <a16:creationId xmlns:a16="http://schemas.microsoft.com/office/drawing/2014/main" id="{17CFF4B9-4974-42DB-998D-60B9AD9EBB18}"/>
                    </a:ext>
                  </a:extLst>
                </p:cNvPr>
                <p:cNvPicPr/>
                <p:nvPr/>
              </p:nvPicPr>
              <p:blipFill>
                <a:blip r:embed="rId211"/>
                <a:stretch>
                  <a:fillRect/>
                </a:stretch>
              </p:blipFill>
              <p:spPr>
                <a:xfrm>
                  <a:off x="7673619" y="5519442"/>
                  <a:ext cx="133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55" name="Freihand 454">
                  <a:extLst>
                    <a:ext uri="{FF2B5EF4-FFF2-40B4-BE49-F238E27FC236}">
                      <a16:creationId xmlns:a16="http://schemas.microsoft.com/office/drawing/2014/main" id="{304ACC5F-12E3-4BC2-9E98-8BF5A642C3A7}"/>
                    </a:ext>
                  </a:extLst>
                </p14:cNvPr>
                <p14:cNvContentPartPr/>
                <p14:nvPr/>
              </p14:nvContentPartPr>
              <p14:xfrm>
                <a:off x="7793139" y="5496042"/>
                <a:ext cx="100080" cy="109440"/>
              </p14:xfrm>
            </p:contentPart>
          </mc:Choice>
          <mc:Fallback>
            <p:pic>
              <p:nvPicPr>
                <p:cNvPr id="455" name="Freihand 454">
                  <a:extLst>
                    <a:ext uri="{FF2B5EF4-FFF2-40B4-BE49-F238E27FC236}">
                      <a16:creationId xmlns:a16="http://schemas.microsoft.com/office/drawing/2014/main" id="{304ACC5F-12E3-4BC2-9E98-8BF5A642C3A7}"/>
                    </a:ext>
                  </a:extLst>
                </p:cNvPr>
                <p:cNvPicPr/>
                <p:nvPr/>
              </p:nvPicPr>
              <p:blipFill>
                <a:blip r:embed="rId213"/>
                <a:stretch>
                  <a:fillRect/>
                </a:stretch>
              </p:blipFill>
              <p:spPr>
                <a:xfrm>
                  <a:off x="7788819" y="5491722"/>
                  <a:ext cx="108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56" name="Freihand 455">
                  <a:extLst>
                    <a:ext uri="{FF2B5EF4-FFF2-40B4-BE49-F238E27FC236}">
                      <a16:creationId xmlns:a16="http://schemas.microsoft.com/office/drawing/2014/main" id="{E0038073-988D-41CC-9E1A-9B7B98456088}"/>
                    </a:ext>
                  </a:extLst>
                </p14:cNvPr>
                <p14:cNvContentPartPr/>
                <p14:nvPr/>
              </p14:nvContentPartPr>
              <p14:xfrm>
                <a:off x="6348819" y="5779362"/>
                <a:ext cx="9360" cy="160200"/>
              </p14:xfrm>
            </p:contentPart>
          </mc:Choice>
          <mc:Fallback>
            <p:pic>
              <p:nvPicPr>
                <p:cNvPr id="456" name="Freihand 455">
                  <a:extLst>
                    <a:ext uri="{FF2B5EF4-FFF2-40B4-BE49-F238E27FC236}">
                      <a16:creationId xmlns:a16="http://schemas.microsoft.com/office/drawing/2014/main" id="{E0038073-988D-41CC-9E1A-9B7B98456088}"/>
                    </a:ext>
                  </a:extLst>
                </p:cNvPr>
                <p:cNvPicPr/>
                <p:nvPr/>
              </p:nvPicPr>
              <p:blipFill>
                <a:blip r:embed="rId215"/>
                <a:stretch>
                  <a:fillRect/>
                </a:stretch>
              </p:blipFill>
              <p:spPr>
                <a:xfrm>
                  <a:off x="6344499" y="5775042"/>
                  <a:ext cx="18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57" name="Freihand 456">
                  <a:extLst>
                    <a:ext uri="{FF2B5EF4-FFF2-40B4-BE49-F238E27FC236}">
                      <a16:creationId xmlns:a16="http://schemas.microsoft.com/office/drawing/2014/main" id="{0EB9B31A-D0C7-4BBB-83BE-34F000E13E0D}"/>
                    </a:ext>
                  </a:extLst>
                </p14:cNvPr>
                <p14:cNvContentPartPr/>
                <p14:nvPr/>
              </p14:nvContentPartPr>
              <p14:xfrm>
                <a:off x="6349539" y="5763162"/>
                <a:ext cx="128520" cy="15120"/>
              </p14:xfrm>
            </p:contentPart>
          </mc:Choice>
          <mc:Fallback>
            <p:pic>
              <p:nvPicPr>
                <p:cNvPr id="457" name="Freihand 456">
                  <a:extLst>
                    <a:ext uri="{FF2B5EF4-FFF2-40B4-BE49-F238E27FC236}">
                      <a16:creationId xmlns:a16="http://schemas.microsoft.com/office/drawing/2014/main" id="{0EB9B31A-D0C7-4BBB-83BE-34F000E13E0D}"/>
                    </a:ext>
                  </a:extLst>
                </p:cNvPr>
                <p:cNvPicPr/>
                <p:nvPr/>
              </p:nvPicPr>
              <p:blipFill>
                <a:blip r:embed="rId217"/>
                <a:stretch>
                  <a:fillRect/>
                </a:stretch>
              </p:blipFill>
              <p:spPr>
                <a:xfrm>
                  <a:off x="6345219" y="5758842"/>
                  <a:ext cx="137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58" name="Freihand 457">
                  <a:extLst>
                    <a:ext uri="{FF2B5EF4-FFF2-40B4-BE49-F238E27FC236}">
                      <a16:creationId xmlns:a16="http://schemas.microsoft.com/office/drawing/2014/main" id="{3D0F2613-4DF1-4B61-87F2-C236899773B1}"/>
                    </a:ext>
                  </a:extLst>
                </p14:cNvPr>
                <p14:cNvContentPartPr/>
                <p14:nvPr/>
              </p14:nvContentPartPr>
              <p14:xfrm>
                <a:off x="6359619" y="5817882"/>
                <a:ext cx="139320" cy="106920"/>
              </p14:xfrm>
            </p:contentPart>
          </mc:Choice>
          <mc:Fallback>
            <p:pic>
              <p:nvPicPr>
                <p:cNvPr id="458" name="Freihand 457">
                  <a:extLst>
                    <a:ext uri="{FF2B5EF4-FFF2-40B4-BE49-F238E27FC236}">
                      <a16:creationId xmlns:a16="http://schemas.microsoft.com/office/drawing/2014/main" id="{3D0F2613-4DF1-4B61-87F2-C236899773B1}"/>
                    </a:ext>
                  </a:extLst>
                </p:cNvPr>
                <p:cNvPicPr/>
                <p:nvPr/>
              </p:nvPicPr>
              <p:blipFill>
                <a:blip r:embed="rId219"/>
                <a:stretch>
                  <a:fillRect/>
                </a:stretch>
              </p:blipFill>
              <p:spPr>
                <a:xfrm>
                  <a:off x="6355299" y="5813562"/>
                  <a:ext cx="147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59" name="Freihand 458">
                  <a:extLst>
                    <a:ext uri="{FF2B5EF4-FFF2-40B4-BE49-F238E27FC236}">
                      <a16:creationId xmlns:a16="http://schemas.microsoft.com/office/drawing/2014/main" id="{2793E4F9-63BE-415B-AA03-5820EAB67424}"/>
                    </a:ext>
                  </a:extLst>
                </p14:cNvPr>
                <p14:cNvContentPartPr/>
                <p14:nvPr/>
              </p14:nvContentPartPr>
              <p14:xfrm>
                <a:off x="6497139" y="5770722"/>
                <a:ext cx="219960" cy="128520"/>
              </p14:xfrm>
            </p:contentPart>
          </mc:Choice>
          <mc:Fallback>
            <p:pic>
              <p:nvPicPr>
                <p:cNvPr id="459" name="Freihand 458">
                  <a:extLst>
                    <a:ext uri="{FF2B5EF4-FFF2-40B4-BE49-F238E27FC236}">
                      <a16:creationId xmlns:a16="http://schemas.microsoft.com/office/drawing/2014/main" id="{2793E4F9-63BE-415B-AA03-5820EAB67424}"/>
                    </a:ext>
                  </a:extLst>
                </p:cNvPr>
                <p:cNvPicPr/>
                <p:nvPr/>
              </p:nvPicPr>
              <p:blipFill>
                <a:blip r:embed="rId221"/>
                <a:stretch>
                  <a:fillRect/>
                </a:stretch>
              </p:blipFill>
              <p:spPr>
                <a:xfrm>
                  <a:off x="6492819" y="5766402"/>
                  <a:ext cx="228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62" name="Freihand 461">
                  <a:extLst>
                    <a:ext uri="{FF2B5EF4-FFF2-40B4-BE49-F238E27FC236}">
                      <a16:creationId xmlns:a16="http://schemas.microsoft.com/office/drawing/2014/main" id="{34781068-1BDA-4615-8557-22BCDB487C1E}"/>
                    </a:ext>
                  </a:extLst>
                </p14:cNvPr>
                <p14:cNvContentPartPr/>
                <p14:nvPr/>
              </p14:nvContentPartPr>
              <p14:xfrm>
                <a:off x="6812139" y="5720322"/>
                <a:ext cx="143280" cy="133200"/>
              </p14:xfrm>
            </p:contentPart>
          </mc:Choice>
          <mc:Fallback>
            <p:pic>
              <p:nvPicPr>
                <p:cNvPr id="462" name="Freihand 461">
                  <a:extLst>
                    <a:ext uri="{FF2B5EF4-FFF2-40B4-BE49-F238E27FC236}">
                      <a16:creationId xmlns:a16="http://schemas.microsoft.com/office/drawing/2014/main" id="{34781068-1BDA-4615-8557-22BCDB487C1E}"/>
                    </a:ext>
                  </a:extLst>
                </p:cNvPr>
                <p:cNvPicPr/>
                <p:nvPr/>
              </p:nvPicPr>
              <p:blipFill>
                <a:blip r:embed="rId223"/>
                <a:stretch>
                  <a:fillRect/>
                </a:stretch>
              </p:blipFill>
              <p:spPr>
                <a:xfrm>
                  <a:off x="6807819" y="5716002"/>
                  <a:ext cx="1519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63" name="Freihand 462">
                  <a:extLst>
                    <a:ext uri="{FF2B5EF4-FFF2-40B4-BE49-F238E27FC236}">
                      <a16:creationId xmlns:a16="http://schemas.microsoft.com/office/drawing/2014/main" id="{A525D1E5-F56C-469E-AE29-29F0451A08E4}"/>
                    </a:ext>
                  </a:extLst>
                </p14:cNvPr>
                <p14:cNvContentPartPr/>
                <p14:nvPr/>
              </p14:nvContentPartPr>
              <p14:xfrm>
                <a:off x="6889179" y="5830122"/>
                <a:ext cx="52560" cy="43200"/>
              </p14:xfrm>
            </p:contentPart>
          </mc:Choice>
          <mc:Fallback>
            <p:pic>
              <p:nvPicPr>
                <p:cNvPr id="463" name="Freihand 462">
                  <a:extLst>
                    <a:ext uri="{FF2B5EF4-FFF2-40B4-BE49-F238E27FC236}">
                      <a16:creationId xmlns:a16="http://schemas.microsoft.com/office/drawing/2014/main" id="{A525D1E5-F56C-469E-AE29-29F0451A08E4}"/>
                    </a:ext>
                  </a:extLst>
                </p:cNvPr>
                <p:cNvPicPr/>
                <p:nvPr/>
              </p:nvPicPr>
              <p:blipFill>
                <a:blip r:embed="rId225"/>
                <a:stretch>
                  <a:fillRect/>
                </a:stretch>
              </p:blipFill>
              <p:spPr>
                <a:xfrm>
                  <a:off x="6884859" y="5825802"/>
                  <a:ext cx="61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64" name="Freihand 463">
                  <a:extLst>
                    <a:ext uri="{FF2B5EF4-FFF2-40B4-BE49-F238E27FC236}">
                      <a16:creationId xmlns:a16="http://schemas.microsoft.com/office/drawing/2014/main" id="{27B528AC-C6A2-46BB-9E08-5E97516AB3E5}"/>
                    </a:ext>
                  </a:extLst>
                </p14:cNvPr>
                <p14:cNvContentPartPr/>
                <p14:nvPr/>
              </p14:nvContentPartPr>
              <p14:xfrm>
                <a:off x="6966939" y="5828322"/>
                <a:ext cx="310320" cy="48960"/>
              </p14:xfrm>
            </p:contentPart>
          </mc:Choice>
          <mc:Fallback>
            <p:pic>
              <p:nvPicPr>
                <p:cNvPr id="464" name="Freihand 463">
                  <a:extLst>
                    <a:ext uri="{FF2B5EF4-FFF2-40B4-BE49-F238E27FC236}">
                      <a16:creationId xmlns:a16="http://schemas.microsoft.com/office/drawing/2014/main" id="{27B528AC-C6A2-46BB-9E08-5E97516AB3E5}"/>
                    </a:ext>
                  </a:extLst>
                </p:cNvPr>
                <p:cNvPicPr/>
                <p:nvPr/>
              </p:nvPicPr>
              <p:blipFill>
                <a:blip r:embed="rId227"/>
                <a:stretch>
                  <a:fillRect/>
                </a:stretch>
              </p:blipFill>
              <p:spPr>
                <a:xfrm>
                  <a:off x="6962619" y="5824002"/>
                  <a:ext cx="318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65" name="Freihand 464">
                  <a:extLst>
                    <a:ext uri="{FF2B5EF4-FFF2-40B4-BE49-F238E27FC236}">
                      <a16:creationId xmlns:a16="http://schemas.microsoft.com/office/drawing/2014/main" id="{5BD107A3-5CC1-41B3-9618-8689162D9DD1}"/>
                    </a:ext>
                  </a:extLst>
                </p14:cNvPr>
                <p14:cNvContentPartPr/>
                <p14:nvPr/>
              </p14:nvContentPartPr>
              <p14:xfrm>
                <a:off x="7338459" y="5818962"/>
                <a:ext cx="212400" cy="54360"/>
              </p14:xfrm>
            </p:contentPart>
          </mc:Choice>
          <mc:Fallback>
            <p:pic>
              <p:nvPicPr>
                <p:cNvPr id="465" name="Freihand 464">
                  <a:extLst>
                    <a:ext uri="{FF2B5EF4-FFF2-40B4-BE49-F238E27FC236}">
                      <a16:creationId xmlns:a16="http://schemas.microsoft.com/office/drawing/2014/main" id="{5BD107A3-5CC1-41B3-9618-8689162D9DD1}"/>
                    </a:ext>
                  </a:extLst>
                </p:cNvPr>
                <p:cNvPicPr/>
                <p:nvPr/>
              </p:nvPicPr>
              <p:blipFill>
                <a:blip r:embed="rId229"/>
                <a:stretch>
                  <a:fillRect/>
                </a:stretch>
              </p:blipFill>
              <p:spPr>
                <a:xfrm>
                  <a:off x="7334139" y="5814642"/>
                  <a:ext cx="221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66" name="Freihand 465">
                  <a:extLst>
                    <a:ext uri="{FF2B5EF4-FFF2-40B4-BE49-F238E27FC236}">
                      <a16:creationId xmlns:a16="http://schemas.microsoft.com/office/drawing/2014/main" id="{695AD307-D258-44D4-ACE9-151898143371}"/>
                    </a:ext>
                  </a:extLst>
                </p14:cNvPr>
                <p14:cNvContentPartPr/>
                <p14:nvPr/>
              </p14:nvContentPartPr>
              <p14:xfrm>
                <a:off x="7592259" y="5794482"/>
                <a:ext cx="275400" cy="68760"/>
              </p14:xfrm>
            </p:contentPart>
          </mc:Choice>
          <mc:Fallback>
            <p:pic>
              <p:nvPicPr>
                <p:cNvPr id="466" name="Freihand 465">
                  <a:extLst>
                    <a:ext uri="{FF2B5EF4-FFF2-40B4-BE49-F238E27FC236}">
                      <a16:creationId xmlns:a16="http://schemas.microsoft.com/office/drawing/2014/main" id="{695AD307-D258-44D4-ACE9-151898143371}"/>
                    </a:ext>
                  </a:extLst>
                </p:cNvPr>
                <p:cNvPicPr/>
                <p:nvPr/>
              </p:nvPicPr>
              <p:blipFill>
                <a:blip r:embed="rId231"/>
                <a:stretch>
                  <a:fillRect/>
                </a:stretch>
              </p:blipFill>
              <p:spPr>
                <a:xfrm>
                  <a:off x="7587939" y="5790162"/>
                  <a:ext cx="284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67" name="Freihand 466">
                  <a:extLst>
                    <a:ext uri="{FF2B5EF4-FFF2-40B4-BE49-F238E27FC236}">
                      <a16:creationId xmlns:a16="http://schemas.microsoft.com/office/drawing/2014/main" id="{DCBB2E1E-5671-4027-9C8A-9BC9F7F9CEF0}"/>
                    </a:ext>
                  </a:extLst>
                </p14:cNvPr>
                <p14:cNvContentPartPr/>
                <p14:nvPr/>
              </p14:nvContentPartPr>
              <p14:xfrm>
                <a:off x="8007339" y="5789802"/>
                <a:ext cx="349560" cy="78120"/>
              </p14:xfrm>
            </p:contentPart>
          </mc:Choice>
          <mc:Fallback>
            <p:pic>
              <p:nvPicPr>
                <p:cNvPr id="467" name="Freihand 466">
                  <a:extLst>
                    <a:ext uri="{FF2B5EF4-FFF2-40B4-BE49-F238E27FC236}">
                      <a16:creationId xmlns:a16="http://schemas.microsoft.com/office/drawing/2014/main" id="{DCBB2E1E-5671-4027-9C8A-9BC9F7F9CEF0}"/>
                    </a:ext>
                  </a:extLst>
                </p:cNvPr>
                <p:cNvPicPr/>
                <p:nvPr/>
              </p:nvPicPr>
              <p:blipFill>
                <a:blip r:embed="rId233"/>
                <a:stretch>
                  <a:fillRect/>
                </a:stretch>
              </p:blipFill>
              <p:spPr>
                <a:xfrm>
                  <a:off x="8003019" y="5785482"/>
                  <a:ext cx="3582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68" name="Freihand 467">
                  <a:extLst>
                    <a:ext uri="{FF2B5EF4-FFF2-40B4-BE49-F238E27FC236}">
                      <a16:creationId xmlns:a16="http://schemas.microsoft.com/office/drawing/2014/main" id="{CBFB02DC-8705-4C11-BC90-80486ED8030F}"/>
                    </a:ext>
                  </a:extLst>
                </p14:cNvPr>
                <p14:cNvContentPartPr/>
                <p14:nvPr/>
              </p14:nvContentPartPr>
              <p14:xfrm>
                <a:off x="8301099" y="5717442"/>
                <a:ext cx="29520" cy="30600"/>
              </p14:xfrm>
            </p:contentPart>
          </mc:Choice>
          <mc:Fallback>
            <p:pic>
              <p:nvPicPr>
                <p:cNvPr id="468" name="Freihand 467">
                  <a:extLst>
                    <a:ext uri="{FF2B5EF4-FFF2-40B4-BE49-F238E27FC236}">
                      <a16:creationId xmlns:a16="http://schemas.microsoft.com/office/drawing/2014/main" id="{CBFB02DC-8705-4C11-BC90-80486ED8030F}"/>
                    </a:ext>
                  </a:extLst>
                </p:cNvPr>
                <p:cNvPicPr/>
                <p:nvPr/>
              </p:nvPicPr>
              <p:blipFill>
                <a:blip r:embed="rId235"/>
                <a:stretch>
                  <a:fillRect/>
                </a:stretch>
              </p:blipFill>
              <p:spPr>
                <a:xfrm>
                  <a:off x="8296779" y="5713122"/>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69" name="Freihand 468">
                  <a:extLst>
                    <a:ext uri="{FF2B5EF4-FFF2-40B4-BE49-F238E27FC236}">
                      <a16:creationId xmlns:a16="http://schemas.microsoft.com/office/drawing/2014/main" id="{2A1323E2-83A0-4E83-AAB2-6A3977F2D82A}"/>
                    </a:ext>
                  </a:extLst>
                </p14:cNvPr>
                <p14:cNvContentPartPr/>
                <p14:nvPr/>
              </p14:nvContentPartPr>
              <p14:xfrm>
                <a:off x="8357259" y="5729682"/>
                <a:ext cx="208800" cy="123480"/>
              </p14:xfrm>
            </p:contentPart>
          </mc:Choice>
          <mc:Fallback>
            <p:pic>
              <p:nvPicPr>
                <p:cNvPr id="469" name="Freihand 468">
                  <a:extLst>
                    <a:ext uri="{FF2B5EF4-FFF2-40B4-BE49-F238E27FC236}">
                      <a16:creationId xmlns:a16="http://schemas.microsoft.com/office/drawing/2014/main" id="{2A1323E2-83A0-4E83-AAB2-6A3977F2D82A}"/>
                    </a:ext>
                  </a:extLst>
                </p:cNvPr>
                <p:cNvPicPr/>
                <p:nvPr/>
              </p:nvPicPr>
              <p:blipFill>
                <a:blip r:embed="rId237"/>
                <a:stretch>
                  <a:fillRect/>
                </a:stretch>
              </p:blipFill>
              <p:spPr>
                <a:xfrm>
                  <a:off x="8352939" y="5725362"/>
                  <a:ext cx="217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71" name="Freihand 470">
                  <a:extLst>
                    <a:ext uri="{FF2B5EF4-FFF2-40B4-BE49-F238E27FC236}">
                      <a16:creationId xmlns:a16="http://schemas.microsoft.com/office/drawing/2014/main" id="{F161633E-C31A-41F5-87C3-3316B3940BE3}"/>
                    </a:ext>
                  </a:extLst>
                </p14:cNvPr>
                <p14:cNvContentPartPr/>
                <p14:nvPr/>
              </p14:nvContentPartPr>
              <p14:xfrm>
                <a:off x="6379059" y="6028122"/>
                <a:ext cx="88200" cy="155160"/>
              </p14:xfrm>
            </p:contentPart>
          </mc:Choice>
          <mc:Fallback>
            <p:pic>
              <p:nvPicPr>
                <p:cNvPr id="471" name="Freihand 470">
                  <a:extLst>
                    <a:ext uri="{FF2B5EF4-FFF2-40B4-BE49-F238E27FC236}">
                      <a16:creationId xmlns:a16="http://schemas.microsoft.com/office/drawing/2014/main" id="{F161633E-C31A-41F5-87C3-3316B3940BE3}"/>
                    </a:ext>
                  </a:extLst>
                </p:cNvPr>
                <p:cNvPicPr/>
                <p:nvPr/>
              </p:nvPicPr>
              <p:blipFill>
                <a:blip r:embed="rId239"/>
                <a:stretch>
                  <a:fillRect/>
                </a:stretch>
              </p:blipFill>
              <p:spPr>
                <a:xfrm>
                  <a:off x="6374739" y="6023802"/>
                  <a:ext cx="96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2" name="Freihand 471">
                  <a:extLst>
                    <a:ext uri="{FF2B5EF4-FFF2-40B4-BE49-F238E27FC236}">
                      <a16:creationId xmlns:a16="http://schemas.microsoft.com/office/drawing/2014/main" id="{EDFA64F6-02FC-4337-A851-4372B37F1D99}"/>
                    </a:ext>
                  </a:extLst>
                </p14:cNvPr>
                <p14:cNvContentPartPr/>
                <p14:nvPr/>
              </p14:nvContentPartPr>
              <p14:xfrm>
                <a:off x="6492459" y="6047202"/>
                <a:ext cx="197280" cy="111600"/>
              </p14:xfrm>
            </p:contentPart>
          </mc:Choice>
          <mc:Fallback>
            <p:pic>
              <p:nvPicPr>
                <p:cNvPr id="472" name="Freihand 471">
                  <a:extLst>
                    <a:ext uri="{FF2B5EF4-FFF2-40B4-BE49-F238E27FC236}">
                      <a16:creationId xmlns:a16="http://schemas.microsoft.com/office/drawing/2014/main" id="{EDFA64F6-02FC-4337-A851-4372B37F1D99}"/>
                    </a:ext>
                  </a:extLst>
                </p:cNvPr>
                <p:cNvPicPr/>
                <p:nvPr/>
              </p:nvPicPr>
              <p:blipFill>
                <a:blip r:embed="rId241"/>
                <a:stretch>
                  <a:fillRect/>
                </a:stretch>
              </p:blipFill>
              <p:spPr>
                <a:xfrm>
                  <a:off x="6488139" y="6042882"/>
                  <a:ext cx="205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3" name="Freihand 472">
                  <a:extLst>
                    <a:ext uri="{FF2B5EF4-FFF2-40B4-BE49-F238E27FC236}">
                      <a16:creationId xmlns:a16="http://schemas.microsoft.com/office/drawing/2014/main" id="{00CBA0E1-6A8F-4F08-B9A5-9D5CDC32A37C}"/>
                    </a:ext>
                  </a:extLst>
                </p14:cNvPr>
                <p14:cNvContentPartPr/>
                <p14:nvPr/>
              </p14:nvContentPartPr>
              <p14:xfrm>
                <a:off x="6667419" y="5991042"/>
                <a:ext cx="16920" cy="14760"/>
              </p14:xfrm>
            </p:contentPart>
          </mc:Choice>
          <mc:Fallback>
            <p:pic>
              <p:nvPicPr>
                <p:cNvPr id="473" name="Freihand 472">
                  <a:extLst>
                    <a:ext uri="{FF2B5EF4-FFF2-40B4-BE49-F238E27FC236}">
                      <a16:creationId xmlns:a16="http://schemas.microsoft.com/office/drawing/2014/main" id="{00CBA0E1-6A8F-4F08-B9A5-9D5CDC32A37C}"/>
                    </a:ext>
                  </a:extLst>
                </p:cNvPr>
                <p:cNvPicPr/>
                <p:nvPr/>
              </p:nvPicPr>
              <p:blipFill>
                <a:blip r:embed="rId243"/>
                <a:stretch>
                  <a:fillRect/>
                </a:stretch>
              </p:blipFill>
              <p:spPr>
                <a:xfrm>
                  <a:off x="6663099" y="5986722"/>
                  <a:ext cx="25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4" name="Freihand 473">
                  <a:extLst>
                    <a:ext uri="{FF2B5EF4-FFF2-40B4-BE49-F238E27FC236}">
                      <a16:creationId xmlns:a16="http://schemas.microsoft.com/office/drawing/2014/main" id="{ED6A8FC3-F958-4763-BD63-02EEFD560E53}"/>
                    </a:ext>
                  </a:extLst>
                </p14:cNvPr>
                <p14:cNvContentPartPr/>
                <p14:nvPr/>
              </p14:nvContentPartPr>
              <p14:xfrm>
                <a:off x="6812139" y="6064122"/>
                <a:ext cx="90360" cy="127800"/>
              </p14:xfrm>
            </p:contentPart>
          </mc:Choice>
          <mc:Fallback>
            <p:pic>
              <p:nvPicPr>
                <p:cNvPr id="474" name="Freihand 473">
                  <a:extLst>
                    <a:ext uri="{FF2B5EF4-FFF2-40B4-BE49-F238E27FC236}">
                      <a16:creationId xmlns:a16="http://schemas.microsoft.com/office/drawing/2014/main" id="{ED6A8FC3-F958-4763-BD63-02EEFD560E53}"/>
                    </a:ext>
                  </a:extLst>
                </p:cNvPr>
                <p:cNvPicPr/>
                <p:nvPr/>
              </p:nvPicPr>
              <p:blipFill>
                <a:blip r:embed="rId245"/>
                <a:stretch>
                  <a:fillRect/>
                </a:stretch>
              </p:blipFill>
              <p:spPr>
                <a:xfrm>
                  <a:off x="6807819" y="6059802"/>
                  <a:ext cx="99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5" name="Freihand 474">
                  <a:extLst>
                    <a:ext uri="{FF2B5EF4-FFF2-40B4-BE49-F238E27FC236}">
                      <a16:creationId xmlns:a16="http://schemas.microsoft.com/office/drawing/2014/main" id="{DAD55B0D-376D-4340-8BBF-BB66E4C201AD}"/>
                    </a:ext>
                  </a:extLst>
                </p14:cNvPr>
                <p14:cNvContentPartPr/>
                <p14:nvPr/>
              </p14:nvContentPartPr>
              <p14:xfrm>
                <a:off x="6943179" y="6105882"/>
                <a:ext cx="94680" cy="77400"/>
              </p14:xfrm>
            </p:contentPart>
          </mc:Choice>
          <mc:Fallback>
            <p:pic>
              <p:nvPicPr>
                <p:cNvPr id="475" name="Freihand 474">
                  <a:extLst>
                    <a:ext uri="{FF2B5EF4-FFF2-40B4-BE49-F238E27FC236}">
                      <a16:creationId xmlns:a16="http://schemas.microsoft.com/office/drawing/2014/main" id="{DAD55B0D-376D-4340-8BBF-BB66E4C201AD}"/>
                    </a:ext>
                  </a:extLst>
                </p:cNvPr>
                <p:cNvPicPr/>
                <p:nvPr/>
              </p:nvPicPr>
              <p:blipFill>
                <a:blip r:embed="rId247"/>
                <a:stretch>
                  <a:fillRect/>
                </a:stretch>
              </p:blipFill>
              <p:spPr>
                <a:xfrm>
                  <a:off x="6938859" y="6101562"/>
                  <a:ext cx="103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7" name="Freihand 476">
                  <a:extLst>
                    <a:ext uri="{FF2B5EF4-FFF2-40B4-BE49-F238E27FC236}">
                      <a16:creationId xmlns:a16="http://schemas.microsoft.com/office/drawing/2014/main" id="{60BB3A04-D20A-47F4-AAA7-D56DDACB91A6}"/>
                    </a:ext>
                  </a:extLst>
                </p14:cNvPr>
                <p14:cNvContentPartPr/>
                <p14:nvPr/>
              </p14:nvContentPartPr>
              <p14:xfrm>
                <a:off x="7231179" y="6083922"/>
                <a:ext cx="255600" cy="72720"/>
              </p14:xfrm>
            </p:contentPart>
          </mc:Choice>
          <mc:Fallback>
            <p:pic>
              <p:nvPicPr>
                <p:cNvPr id="477" name="Freihand 476">
                  <a:extLst>
                    <a:ext uri="{FF2B5EF4-FFF2-40B4-BE49-F238E27FC236}">
                      <a16:creationId xmlns:a16="http://schemas.microsoft.com/office/drawing/2014/main" id="{60BB3A04-D20A-47F4-AAA7-D56DDACB91A6}"/>
                    </a:ext>
                  </a:extLst>
                </p:cNvPr>
                <p:cNvPicPr/>
                <p:nvPr/>
              </p:nvPicPr>
              <p:blipFill>
                <a:blip r:embed="rId249"/>
                <a:stretch>
                  <a:fillRect/>
                </a:stretch>
              </p:blipFill>
              <p:spPr>
                <a:xfrm>
                  <a:off x="7226859" y="6079602"/>
                  <a:ext cx="26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78" name="Freihand 477">
                  <a:extLst>
                    <a:ext uri="{FF2B5EF4-FFF2-40B4-BE49-F238E27FC236}">
                      <a16:creationId xmlns:a16="http://schemas.microsoft.com/office/drawing/2014/main" id="{8545D1EA-281E-427E-A7BB-A202E8B568D2}"/>
                    </a:ext>
                  </a:extLst>
                </p14:cNvPr>
                <p14:cNvContentPartPr/>
                <p14:nvPr/>
              </p14:nvContentPartPr>
              <p14:xfrm>
                <a:off x="7480299" y="6042882"/>
                <a:ext cx="207360" cy="102960"/>
              </p14:xfrm>
            </p:contentPart>
          </mc:Choice>
          <mc:Fallback>
            <p:pic>
              <p:nvPicPr>
                <p:cNvPr id="478" name="Freihand 477">
                  <a:extLst>
                    <a:ext uri="{FF2B5EF4-FFF2-40B4-BE49-F238E27FC236}">
                      <a16:creationId xmlns:a16="http://schemas.microsoft.com/office/drawing/2014/main" id="{8545D1EA-281E-427E-A7BB-A202E8B568D2}"/>
                    </a:ext>
                  </a:extLst>
                </p:cNvPr>
                <p:cNvPicPr/>
                <p:nvPr/>
              </p:nvPicPr>
              <p:blipFill>
                <a:blip r:embed="rId251"/>
                <a:stretch>
                  <a:fillRect/>
                </a:stretch>
              </p:blipFill>
              <p:spPr>
                <a:xfrm>
                  <a:off x="7475979" y="6038562"/>
                  <a:ext cx="216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9" name="Freihand 478">
                  <a:extLst>
                    <a:ext uri="{FF2B5EF4-FFF2-40B4-BE49-F238E27FC236}">
                      <a16:creationId xmlns:a16="http://schemas.microsoft.com/office/drawing/2014/main" id="{2A87E762-4DBE-4977-B11C-BB63CFCF2909}"/>
                    </a:ext>
                  </a:extLst>
                </p14:cNvPr>
                <p14:cNvContentPartPr/>
                <p14:nvPr/>
              </p14:nvContentPartPr>
              <p14:xfrm>
                <a:off x="7805379" y="6078882"/>
                <a:ext cx="133560" cy="58320"/>
              </p14:xfrm>
            </p:contentPart>
          </mc:Choice>
          <mc:Fallback>
            <p:pic>
              <p:nvPicPr>
                <p:cNvPr id="479" name="Freihand 478">
                  <a:extLst>
                    <a:ext uri="{FF2B5EF4-FFF2-40B4-BE49-F238E27FC236}">
                      <a16:creationId xmlns:a16="http://schemas.microsoft.com/office/drawing/2014/main" id="{2A87E762-4DBE-4977-B11C-BB63CFCF2909}"/>
                    </a:ext>
                  </a:extLst>
                </p:cNvPr>
                <p:cNvPicPr/>
                <p:nvPr/>
              </p:nvPicPr>
              <p:blipFill>
                <a:blip r:embed="rId253"/>
                <a:stretch>
                  <a:fillRect/>
                </a:stretch>
              </p:blipFill>
              <p:spPr>
                <a:xfrm>
                  <a:off x="7801059" y="6074562"/>
                  <a:ext cx="142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0" name="Freihand 479">
                  <a:extLst>
                    <a:ext uri="{FF2B5EF4-FFF2-40B4-BE49-F238E27FC236}">
                      <a16:creationId xmlns:a16="http://schemas.microsoft.com/office/drawing/2014/main" id="{63DEBD6A-6ECE-401D-9A6B-1805B9B45ED9}"/>
                    </a:ext>
                  </a:extLst>
                </p14:cNvPr>
                <p14:cNvContentPartPr/>
                <p14:nvPr/>
              </p14:nvContentPartPr>
              <p14:xfrm>
                <a:off x="7929579" y="6078162"/>
                <a:ext cx="110160" cy="57600"/>
              </p14:xfrm>
            </p:contentPart>
          </mc:Choice>
          <mc:Fallback>
            <p:pic>
              <p:nvPicPr>
                <p:cNvPr id="480" name="Freihand 479">
                  <a:extLst>
                    <a:ext uri="{FF2B5EF4-FFF2-40B4-BE49-F238E27FC236}">
                      <a16:creationId xmlns:a16="http://schemas.microsoft.com/office/drawing/2014/main" id="{63DEBD6A-6ECE-401D-9A6B-1805B9B45ED9}"/>
                    </a:ext>
                  </a:extLst>
                </p:cNvPr>
                <p:cNvPicPr/>
                <p:nvPr/>
              </p:nvPicPr>
              <p:blipFill>
                <a:blip r:embed="rId255"/>
                <a:stretch>
                  <a:fillRect/>
                </a:stretch>
              </p:blipFill>
              <p:spPr>
                <a:xfrm>
                  <a:off x="7925259" y="6073842"/>
                  <a:ext cx="118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1" name="Freihand 480">
                  <a:extLst>
                    <a:ext uri="{FF2B5EF4-FFF2-40B4-BE49-F238E27FC236}">
                      <a16:creationId xmlns:a16="http://schemas.microsoft.com/office/drawing/2014/main" id="{F390723E-CEBD-40D4-AFDF-E475E8863B5D}"/>
                    </a:ext>
                  </a:extLst>
                </p14:cNvPr>
                <p14:cNvContentPartPr/>
                <p14:nvPr/>
              </p14:nvContentPartPr>
              <p14:xfrm>
                <a:off x="8055219" y="5976642"/>
                <a:ext cx="150480" cy="135000"/>
              </p14:xfrm>
            </p:contentPart>
          </mc:Choice>
          <mc:Fallback>
            <p:pic>
              <p:nvPicPr>
                <p:cNvPr id="481" name="Freihand 480">
                  <a:extLst>
                    <a:ext uri="{FF2B5EF4-FFF2-40B4-BE49-F238E27FC236}">
                      <a16:creationId xmlns:a16="http://schemas.microsoft.com/office/drawing/2014/main" id="{F390723E-CEBD-40D4-AFDF-E475E8863B5D}"/>
                    </a:ext>
                  </a:extLst>
                </p:cNvPr>
                <p:cNvPicPr/>
                <p:nvPr/>
              </p:nvPicPr>
              <p:blipFill>
                <a:blip r:embed="rId257"/>
                <a:stretch>
                  <a:fillRect/>
                </a:stretch>
              </p:blipFill>
              <p:spPr>
                <a:xfrm>
                  <a:off x="8050899" y="5972322"/>
                  <a:ext cx="159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2" name="Freihand 481">
                  <a:extLst>
                    <a:ext uri="{FF2B5EF4-FFF2-40B4-BE49-F238E27FC236}">
                      <a16:creationId xmlns:a16="http://schemas.microsoft.com/office/drawing/2014/main" id="{289EF123-5F64-4C0A-92D6-FEF485E0476C}"/>
                    </a:ext>
                  </a:extLst>
                </p14:cNvPr>
                <p14:cNvContentPartPr/>
                <p14:nvPr/>
              </p14:nvContentPartPr>
              <p14:xfrm>
                <a:off x="8228379" y="6028122"/>
                <a:ext cx="201240" cy="69480"/>
              </p14:xfrm>
            </p:contentPart>
          </mc:Choice>
          <mc:Fallback>
            <p:pic>
              <p:nvPicPr>
                <p:cNvPr id="482" name="Freihand 481">
                  <a:extLst>
                    <a:ext uri="{FF2B5EF4-FFF2-40B4-BE49-F238E27FC236}">
                      <a16:creationId xmlns:a16="http://schemas.microsoft.com/office/drawing/2014/main" id="{289EF123-5F64-4C0A-92D6-FEF485E0476C}"/>
                    </a:ext>
                  </a:extLst>
                </p:cNvPr>
                <p:cNvPicPr/>
                <p:nvPr/>
              </p:nvPicPr>
              <p:blipFill>
                <a:blip r:embed="rId259"/>
                <a:stretch>
                  <a:fillRect/>
                </a:stretch>
              </p:blipFill>
              <p:spPr>
                <a:xfrm>
                  <a:off x="8224059" y="6023802"/>
                  <a:ext cx="209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3" name="Freihand 482">
                  <a:extLst>
                    <a:ext uri="{FF2B5EF4-FFF2-40B4-BE49-F238E27FC236}">
                      <a16:creationId xmlns:a16="http://schemas.microsoft.com/office/drawing/2014/main" id="{86CAE660-D6C5-41A9-84C6-EF8731EC46C4}"/>
                    </a:ext>
                  </a:extLst>
                </p14:cNvPr>
                <p14:cNvContentPartPr/>
                <p14:nvPr/>
              </p14:nvContentPartPr>
              <p14:xfrm>
                <a:off x="8400819" y="5980242"/>
                <a:ext cx="179640" cy="116640"/>
              </p14:xfrm>
            </p:contentPart>
          </mc:Choice>
          <mc:Fallback>
            <p:pic>
              <p:nvPicPr>
                <p:cNvPr id="483" name="Freihand 482">
                  <a:extLst>
                    <a:ext uri="{FF2B5EF4-FFF2-40B4-BE49-F238E27FC236}">
                      <a16:creationId xmlns:a16="http://schemas.microsoft.com/office/drawing/2014/main" id="{86CAE660-D6C5-41A9-84C6-EF8731EC46C4}"/>
                    </a:ext>
                  </a:extLst>
                </p:cNvPr>
                <p:cNvPicPr/>
                <p:nvPr/>
              </p:nvPicPr>
              <p:blipFill>
                <a:blip r:embed="rId261"/>
                <a:stretch>
                  <a:fillRect/>
                </a:stretch>
              </p:blipFill>
              <p:spPr>
                <a:xfrm>
                  <a:off x="8396499" y="5975922"/>
                  <a:ext cx="188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4" name="Freihand 483">
                  <a:extLst>
                    <a:ext uri="{FF2B5EF4-FFF2-40B4-BE49-F238E27FC236}">
                      <a16:creationId xmlns:a16="http://schemas.microsoft.com/office/drawing/2014/main" id="{14323FC4-45DF-4C07-B811-5994C5784681}"/>
                    </a:ext>
                  </a:extLst>
                </p14:cNvPr>
                <p14:cNvContentPartPr/>
                <p14:nvPr/>
              </p14:nvContentPartPr>
              <p14:xfrm>
                <a:off x="6335859" y="6321522"/>
                <a:ext cx="210960" cy="227520"/>
              </p14:xfrm>
            </p:contentPart>
          </mc:Choice>
          <mc:Fallback>
            <p:pic>
              <p:nvPicPr>
                <p:cNvPr id="484" name="Freihand 483">
                  <a:extLst>
                    <a:ext uri="{FF2B5EF4-FFF2-40B4-BE49-F238E27FC236}">
                      <a16:creationId xmlns:a16="http://schemas.microsoft.com/office/drawing/2014/main" id="{14323FC4-45DF-4C07-B811-5994C5784681}"/>
                    </a:ext>
                  </a:extLst>
                </p:cNvPr>
                <p:cNvPicPr/>
                <p:nvPr/>
              </p:nvPicPr>
              <p:blipFill>
                <a:blip r:embed="rId263"/>
                <a:stretch>
                  <a:fillRect/>
                </a:stretch>
              </p:blipFill>
              <p:spPr>
                <a:xfrm>
                  <a:off x="6331539" y="6317202"/>
                  <a:ext cx="2196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5" name="Freihand 484">
                  <a:extLst>
                    <a:ext uri="{FF2B5EF4-FFF2-40B4-BE49-F238E27FC236}">
                      <a16:creationId xmlns:a16="http://schemas.microsoft.com/office/drawing/2014/main" id="{B234B5AD-0A9F-45A2-BD07-66970F3275D2}"/>
                    </a:ext>
                  </a:extLst>
                </p14:cNvPr>
                <p14:cNvContentPartPr/>
                <p14:nvPr/>
              </p14:nvContentPartPr>
              <p14:xfrm>
                <a:off x="6533499" y="6305682"/>
                <a:ext cx="114120" cy="134640"/>
              </p14:xfrm>
            </p:contentPart>
          </mc:Choice>
          <mc:Fallback>
            <p:pic>
              <p:nvPicPr>
                <p:cNvPr id="485" name="Freihand 484">
                  <a:extLst>
                    <a:ext uri="{FF2B5EF4-FFF2-40B4-BE49-F238E27FC236}">
                      <a16:creationId xmlns:a16="http://schemas.microsoft.com/office/drawing/2014/main" id="{B234B5AD-0A9F-45A2-BD07-66970F3275D2}"/>
                    </a:ext>
                  </a:extLst>
                </p:cNvPr>
                <p:cNvPicPr/>
                <p:nvPr/>
              </p:nvPicPr>
              <p:blipFill>
                <a:blip r:embed="rId265"/>
                <a:stretch>
                  <a:fillRect/>
                </a:stretch>
              </p:blipFill>
              <p:spPr>
                <a:xfrm>
                  <a:off x="6529179" y="6301362"/>
                  <a:ext cx="122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6" name="Freihand 485">
                  <a:extLst>
                    <a:ext uri="{FF2B5EF4-FFF2-40B4-BE49-F238E27FC236}">
                      <a16:creationId xmlns:a16="http://schemas.microsoft.com/office/drawing/2014/main" id="{6ACE973F-B8D7-4651-B873-C247B265680D}"/>
                    </a:ext>
                  </a:extLst>
                </p14:cNvPr>
                <p14:cNvContentPartPr/>
                <p14:nvPr/>
              </p14:nvContentPartPr>
              <p14:xfrm>
                <a:off x="6652299" y="6272202"/>
                <a:ext cx="227160" cy="125280"/>
              </p14:xfrm>
            </p:contentPart>
          </mc:Choice>
          <mc:Fallback>
            <p:pic>
              <p:nvPicPr>
                <p:cNvPr id="486" name="Freihand 485">
                  <a:extLst>
                    <a:ext uri="{FF2B5EF4-FFF2-40B4-BE49-F238E27FC236}">
                      <a16:creationId xmlns:a16="http://schemas.microsoft.com/office/drawing/2014/main" id="{6ACE973F-B8D7-4651-B873-C247B265680D}"/>
                    </a:ext>
                  </a:extLst>
                </p:cNvPr>
                <p:cNvPicPr/>
                <p:nvPr/>
              </p:nvPicPr>
              <p:blipFill>
                <a:blip r:embed="rId267"/>
                <a:stretch>
                  <a:fillRect/>
                </a:stretch>
              </p:blipFill>
              <p:spPr>
                <a:xfrm>
                  <a:off x="6647979" y="6267882"/>
                  <a:ext cx="235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7" name="Freihand 486">
                  <a:extLst>
                    <a:ext uri="{FF2B5EF4-FFF2-40B4-BE49-F238E27FC236}">
                      <a16:creationId xmlns:a16="http://schemas.microsoft.com/office/drawing/2014/main" id="{CE1D265F-5199-4DF2-93FA-DF00398BD372}"/>
                    </a:ext>
                  </a:extLst>
                </p14:cNvPr>
                <p14:cNvContentPartPr/>
                <p14:nvPr/>
              </p14:nvContentPartPr>
              <p14:xfrm>
                <a:off x="6824739" y="6251682"/>
                <a:ext cx="360" cy="360"/>
              </p14:xfrm>
            </p:contentPart>
          </mc:Choice>
          <mc:Fallback>
            <p:pic>
              <p:nvPicPr>
                <p:cNvPr id="487" name="Freihand 486">
                  <a:extLst>
                    <a:ext uri="{FF2B5EF4-FFF2-40B4-BE49-F238E27FC236}">
                      <a16:creationId xmlns:a16="http://schemas.microsoft.com/office/drawing/2014/main" id="{CE1D265F-5199-4DF2-93FA-DF00398BD372}"/>
                    </a:ext>
                  </a:extLst>
                </p:cNvPr>
                <p:cNvPicPr/>
                <p:nvPr/>
              </p:nvPicPr>
              <p:blipFill>
                <a:blip r:embed="rId13"/>
                <a:stretch>
                  <a:fillRect/>
                </a:stretch>
              </p:blipFill>
              <p:spPr>
                <a:xfrm>
                  <a:off x="6820419" y="624736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8" name="Freihand 487">
                  <a:extLst>
                    <a:ext uri="{FF2B5EF4-FFF2-40B4-BE49-F238E27FC236}">
                      <a16:creationId xmlns:a16="http://schemas.microsoft.com/office/drawing/2014/main" id="{B3234BB3-B54D-4716-BF98-CE2575CACF5D}"/>
                    </a:ext>
                  </a:extLst>
                </p14:cNvPr>
                <p14:cNvContentPartPr/>
                <p14:nvPr/>
              </p14:nvContentPartPr>
              <p14:xfrm>
                <a:off x="6939219" y="6300282"/>
                <a:ext cx="328680" cy="196200"/>
              </p14:xfrm>
            </p:contentPart>
          </mc:Choice>
          <mc:Fallback>
            <p:pic>
              <p:nvPicPr>
                <p:cNvPr id="488" name="Freihand 487">
                  <a:extLst>
                    <a:ext uri="{FF2B5EF4-FFF2-40B4-BE49-F238E27FC236}">
                      <a16:creationId xmlns:a16="http://schemas.microsoft.com/office/drawing/2014/main" id="{B3234BB3-B54D-4716-BF98-CE2575CACF5D}"/>
                    </a:ext>
                  </a:extLst>
                </p:cNvPr>
                <p:cNvPicPr/>
                <p:nvPr/>
              </p:nvPicPr>
              <p:blipFill>
                <a:blip r:embed="rId270"/>
                <a:stretch>
                  <a:fillRect/>
                </a:stretch>
              </p:blipFill>
              <p:spPr>
                <a:xfrm>
                  <a:off x="6934899" y="6295962"/>
                  <a:ext cx="337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9" name="Freihand 488">
                  <a:extLst>
                    <a:ext uri="{FF2B5EF4-FFF2-40B4-BE49-F238E27FC236}">
                      <a16:creationId xmlns:a16="http://schemas.microsoft.com/office/drawing/2014/main" id="{89D176E5-E03A-4874-974A-8C1FFA30EB22}"/>
                    </a:ext>
                  </a:extLst>
                </p14:cNvPr>
                <p14:cNvContentPartPr/>
                <p14:nvPr/>
              </p14:nvContentPartPr>
              <p14:xfrm>
                <a:off x="7427739" y="6271122"/>
                <a:ext cx="32760" cy="153720"/>
              </p14:xfrm>
            </p:contentPart>
          </mc:Choice>
          <mc:Fallback>
            <p:pic>
              <p:nvPicPr>
                <p:cNvPr id="489" name="Freihand 488">
                  <a:extLst>
                    <a:ext uri="{FF2B5EF4-FFF2-40B4-BE49-F238E27FC236}">
                      <a16:creationId xmlns:a16="http://schemas.microsoft.com/office/drawing/2014/main" id="{89D176E5-E03A-4874-974A-8C1FFA30EB22}"/>
                    </a:ext>
                  </a:extLst>
                </p:cNvPr>
                <p:cNvPicPr/>
                <p:nvPr/>
              </p:nvPicPr>
              <p:blipFill>
                <a:blip r:embed="rId272"/>
                <a:stretch>
                  <a:fillRect/>
                </a:stretch>
              </p:blipFill>
              <p:spPr>
                <a:xfrm>
                  <a:off x="7423419" y="6266802"/>
                  <a:ext cx="414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0" name="Freihand 489">
                  <a:extLst>
                    <a:ext uri="{FF2B5EF4-FFF2-40B4-BE49-F238E27FC236}">
                      <a16:creationId xmlns:a16="http://schemas.microsoft.com/office/drawing/2014/main" id="{3BC5FA71-5C68-4116-B20E-07A6130A7ED0}"/>
                    </a:ext>
                  </a:extLst>
                </p14:cNvPr>
                <p14:cNvContentPartPr/>
                <p14:nvPr/>
              </p14:nvContentPartPr>
              <p14:xfrm>
                <a:off x="7377339" y="6206682"/>
                <a:ext cx="164160" cy="153000"/>
              </p14:xfrm>
            </p:contentPart>
          </mc:Choice>
          <mc:Fallback>
            <p:pic>
              <p:nvPicPr>
                <p:cNvPr id="490" name="Freihand 489">
                  <a:extLst>
                    <a:ext uri="{FF2B5EF4-FFF2-40B4-BE49-F238E27FC236}">
                      <a16:creationId xmlns:a16="http://schemas.microsoft.com/office/drawing/2014/main" id="{3BC5FA71-5C68-4116-B20E-07A6130A7ED0}"/>
                    </a:ext>
                  </a:extLst>
                </p:cNvPr>
                <p:cNvPicPr/>
                <p:nvPr/>
              </p:nvPicPr>
              <p:blipFill>
                <a:blip r:embed="rId274"/>
                <a:stretch>
                  <a:fillRect/>
                </a:stretch>
              </p:blipFill>
              <p:spPr>
                <a:xfrm>
                  <a:off x="7373019" y="6202362"/>
                  <a:ext cx="172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1" name="Freihand 490">
                  <a:extLst>
                    <a:ext uri="{FF2B5EF4-FFF2-40B4-BE49-F238E27FC236}">
                      <a16:creationId xmlns:a16="http://schemas.microsoft.com/office/drawing/2014/main" id="{76FD49BD-740C-4762-9F79-B5E9E26B903A}"/>
                    </a:ext>
                  </a:extLst>
                </p14:cNvPr>
                <p14:cNvContentPartPr/>
                <p14:nvPr/>
              </p14:nvContentPartPr>
              <p14:xfrm>
                <a:off x="7511979" y="6286962"/>
                <a:ext cx="230040" cy="108000"/>
              </p14:xfrm>
            </p:contentPart>
          </mc:Choice>
          <mc:Fallback>
            <p:pic>
              <p:nvPicPr>
                <p:cNvPr id="491" name="Freihand 490">
                  <a:extLst>
                    <a:ext uri="{FF2B5EF4-FFF2-40B4-BE49-F238E27FC236}">
                      <a16:creationId xmlns:a16="http://schemas.microsoft.com/office/drawing/2014/main" id="{76FD49BD-740C-4762-9F79-B5E9E26B903A}"/>
                    </a:ext>
                  </a:extLst>
                </p:cNvPr>
                <p:cNvPicPr/>
                <p:nvPr/>
              </p:nvPicPr>
              <p:blipFill>
                <a:blip r:embed="rId276"/>
                <a:stretch>
                  <a:fillRect/>
                </a:stretch>
              </p:blipFill>
              <p:spPr>
                <a:xfrm>
                  <a:off x="7507659" y="6282642"/>
                  <a:ext cx="238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92" name="Freihand 491">
                  <a:extLst>
                    <a:ext uri="{FF2B5EF4-FFF2-40B4-BE49-F238E27FC236}">
                      <a16:creationId xmlns:a16="http://schemas.microsoft.com/office/drawing/2014/main" id="{DDD6B427-594B-488E-AA0B-B47348EFED04}"/>
                    </a:ext>
                  </a:extLst>
                </p14:cNvPr>
                <p14:cNvContentPartPr/>
                <p14:nvPr/>
              </p14:nvContentPartPr>
              <p14:xfrm>
                <a:off x="7751379" y="6233682"/>
                <a:ext cx="34920" cy="53640"/>
              </p14:xfrm>
            </p:contentPart>
          </mc:Choice>
          <mc:Fallback>
            <p:pic>
              <p:nvPicPr>
                <p:cNvPr id="492" name="Freihand 491">
                  <a:extLst>
                    <a:ext uri="{FF2B5EF4-FFF2-40B4-BE49-F238E27FC236}">
                      <a16:creationId xmlns:a16="http://schemas.microsoft.com/office/drawing/2014/main" id="{DDD6B427-594B-488E-AA0B-B47348EFED04}"/>
                    </a:ext>
                  </a:extLst>
                </p:cNvPr>
                <p:cNvPicPr/>
                <p:nvPr/>
              </p:nvPicPr>
              <p:blipFill>
                <a:blip r:embed="rId278"/>
                <a:stretch>
                  <a:fillRect/>
                </a:stretch>
              </p:blipFill>
              <p:spPr>
                <a:xfrm>
                  <a:off x="7747059" y="6229362"/>
                  <a:ext cx="43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93" name="Freihand 492">
                  <a:extLst>
                    <a:ext uri="{FF2B5EF4-FFF2-40B4-BE49-F238E27FC236}">
                      <a16:creationId xmlns:a16="http://schemas.microsoft.com/office/drawing/2014/main" id="{6F34D449-FA5B-4608-98DA-E527A909BDC0}"/>
                    </a:ext>
                  </a:extLst>
                </p14:cNvPr>
                <p14:cNvContentPartPr/>
                <p14:nvPr/>
              </p14:nvContentPartPr>
              <p14:xfrm>
                <a:off x="7769019" y="6287322"/>
                <a:ext cx="51120" cy="110520"/>
              </p14:xfrm>
            </p:contentPart>
          </mc:Choice>
          <mc:Fallback>
            <p:pic>
              <p:nvPicPr>
                <p:cNvPr id="493" name="Freihand 492">
                  <a:extLst>
                    <a:ext uri="{FF2B5EF4-FFF2-40B4-BE49-F238E27FC236}">
                      <a16:creationId xmlns:a16="http://schemas.microsoft.com/office/drawing/2014/main" id="{6F34D449-FA5B-4608-98DA-E527A909BDC0}"/>
                    </a:ext>
                  </a:extLst>
                </p:cNvPr>
                <p:cNvPicPr/>
                <p:nvPr/>
              </p:nvPicPr>
              <p:blipFill>
                <a:blip r:embed="rId280"/>
                <a:stretch>
                  <a:fillRect/>
                </a:stretch>
              </p:blipFill>
              <p:spPr>
                <a:xfrm>
                  <a:off x="7764699" y="6283002"/>
                  <a:ext cx="59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94" name="Freihand 493">
                  <a:extLst>
                    <a:ext uri="{FF2B5EF4-FFF2-40B4-BE49-F238E27FC236}">
                      <a16:creationId xmlns:a16="http://schemas.microsoft.com/office/drawing/2014/main" id="{0A56FF38-FFD3-4AF4-84A9-3F90C07D7A65}"/>
                    </a:ext>
                  </a:extLst>
                </p14:cNvPr>
                <p14:cNvContentPartPr/>
                <p14:nvPr/>
              </p14:nvContentPartPr>
              <p14:xfrm>
                <a:off x="7874859" y="6274722"/>
                <a:ext cx="228960" cy="110520"/>
              </p14:xfrm>
            </p:contentPart>
          </mc:Choice>
          <mc:Fallback>
            <p:pic>
              <p:nvPicPr>
                <p:cNvPr id="494" name="Freihand 493">
                  <a:extLst>
                    <a:ext uri="{FF2B5EF4-FFF2-40B4-BE49-F238E27FC236}">
                      <a16:creationId xmlns:a16="http://schemas.microsoft.com/office/drawing/2014/main" id="{0A56FF38-FFD3-4AF4-84A9-3F90C07D7A65}"/>
                    </a:ext>
                  </a:extLst>
                </p:cNvPr>
                <p:cNvPicPr/>
                <p:nvPr/>
              </p:nvPicPr>
              <p:blipFill>
                <a:blip r:embed="rId282"/>
                <a:stretch>
                  <a:fillRect/>
                </a:stretch>
              </p:blipFill>
              <p:spPr>
                <a:xfrm>
                  <a:off x="7870539" y="6270402"/>
                  <a:ext cx="237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95" name="Freihand 494">
                  <a:extLst>
                    <a:ext uri="{FF2B5EF4-FFF2-40B4-BE49-F238E27FC236}">
                      <a16:creationId xmlns:a16="http://schemas.microsoft.com/office/drawing/2014/main" id="{BFF1E045-9B5E-4402-BD20-4A2CAC4B8EC7}"/>
                    </a:ext>
                  </a:extLst>
                </p14:cNvPr>
                <p14:cNvContentPartPr/>
                <p14:nvPr/>
              </p14:nvContentPartPr>
              <p14:xfrm>
                <a:off x="6566259" y="6581442"/>
                <a:ext cx="101160" cy="211680"/>
              </p14:xfrm>
            </p:contentPart>
          </mc:Choice>
          <mc:Fallback>
            <p:pic>
              <p:nvPicPr>
                <p:cNvPr id="495" name="Freihand 494">
                  <a:extLst>
                    <a:ext uri="{FF2B5EF4-FFF2-40B4-BE49-F238E27FC236}">
                      <a16:creationId xmlns:a16="http://schemas.microsoft.com/office/drawing/2014/main" id="{BFF1E045-9B5E-4402-BD20-4A2CAC4B8EC7}"/>
                    </a:ext>
                  </a:extLst>
                </p:cNvPr>
                <p:cNvPicPr/>
                <p:nvPr/>
              </p:nvPicPr>
              <p:blipFill>
                <a:blip r:embed="rId284"/>
                <a:stretch>
                  <a:fillRect/>
                </a:stretch>
              </p:blipFill>
              <p:spPr>
                <a:xfrm>
                  <a:off x="6561939" y="6577122"/>
                  <a:ext cx="1098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96" name="Freihand 495">
                  <a:extLst>
                    <a:ext uri="{FF2B5EF4-FFF2-40B4-BE49-F238E27FC236}">
                      <a16:creationId xmlns:a16="http://schemas.microsoft.com/office/drawing/2014/main" id="{E3379056-03A5-40B2-9B79-E6C47A87AE69}"/>
                    </a:ext>
                  </a:extLst>
                </p14:cNvPr>
                <p14:cNvContentPartPr/>
                <p14:nvPr/>
              </p14:nvContentPartPr>
              <p14:xfrm>
                <a:off x="6682539" y="6646602"/>
                <a:ext cx="96840" cy="100800"/>
              </p14:xfrm>
            </p:contentPart>
          </mc:Choice>
          <mc:Fallback>
            <p:pic>
              <p:nvPicPr>
                <p:cNvPr id="496" name="Freihand 495">
                  <a:extLst>
                    <a:ext uri="{FF2B5EF4-FFF2-40B4-BE49-F238E27FC236}">
                      <a16:creationId xmlns:a16="http://schemas.microsoft.com/office/drawing/2014/main" id="{E3379056-03A5-40B2-9B79-E6C47A87AE69}"/>
                    </a:ext>
                  </a:extLst>
                </p:cNvPr>
                <p:cNvPicPr/>
                <p:nvPr/>
              </p:nvPicPr>
              <p:blipFill>
                <a:blip r:embed="rId286"/>
                <a:stretch>
                  <a:fillRect/>
                </a:stretch>
              </p:blipFill>
              <p:spPr>
                <a:xfrm>
                  <a:off x="6678219" y="6642282"/>
                  <a:ext cx="105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97" name="Freihand 496">
                  <a:extLst>
                    <a:ext uri="{FF2B5EF4-FFF2-40B4-BE49-F238E27FC236}">
                      <a16:creationId xmlns:a16="http://schemas.microsoft.com/office/drawing/2014/main" id="{C1522FF3-B3DB-4A24-9FC7-381CBCE0DC00}"/>
                    </a:ext>
                  </a:extLst>
                </p14:cNvPr>
                <p14:cNvContentPartPr/>
                <p14:nvPr/>
              </p14:nvContentPartPr>
              <p14:xfrm>
                <a:off x="6879099" y="6579282"/>
                <a:ext cx="122040" cy="100440"/>
              </p14:xfrm>
            </p:contentPart>
          </mc:Choice>
          <mc:Fallback>
            <p:pic>
              <p:nvPicPr>
                <p:cNvPr id="497" name="Freihand 496">
                  <a:extLst>
                    <a:ext uri="{FF2B5EF4-FFF2-40B4-BE49-F238E27FC236}">
                      <a16:creationId xmlns:a16="http://schemas.microsoft.com/office/drawing/2014/main" id="{C1522FF3-B3DB-4A24-9FC7-381CBCE0DC00}"/>
                    </a:ext>
                  </a:extLst>
                </p:cNvPr>
                <p:cNvPicPr/>
                <p:nvPr/>
              </p:nvPicPr>
              <p:blipFill>
                <a:blip r:embed="rId288"/>
                <a:stretch>
                  <a:fillRect/>
                </a:stretch>
              </p:blipFill>
              <p:spPr>
                <a:xfrm>
                  <a:off x="6874779" y="6574962"/>
                  <a:ext cx="130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00" name="Freihand 499">
                  <a:extLst>
                    <a:ext uri="{FF2B5EF4-FFF2-40B4-BE49-F238E27FC236}">
                      <a16:creationId xmlns:a16="http://schemas.microsoft.com/office/drawing/2014/main" id="{CDC1544E-5D7F-435E-88B6-64BDC6F4A8F1}"/>
                    </a:ext>
                  </a:extLst>
                </p14:cNvPr>
                <p14:cNvContentPartPr/>
                <p14:nvPr/>
              </p14:nvContentPartPr>
              <p14:xfrm>
                <a:off x="7028139" y="6564522"/>
                <a:ext cx="136440" cy="163080"/>
              </p14:xfrm>
            </p:contentPart>
          </mc:Choice>
          <mc:Fallback>
            <p:pic>
              <p:nvPicPr>
                <p:cNvPr id="500" name="Freihand 499">
                  <a:extLst>
                    <a:ext uri="{FF2B5EF4-FFF2-40B4-BE49-F238E27FC236}">
                      <a16:creationId xmlns:a16="http://schemas.microsoft.com/office/drawing/2014/main" id="{CDC1544E-5D7F-435E-88B6-64BDC6F4A8F1}"/>
                    </a:ext>
                  </a:extLst>
                </p:cNvPr>
                <p:cNvPicPr/>
                <p:nvPr/>
              </p:nvPicPr>
              <p:blipFill>
                <a:blip r:embed="rId290"/>
                <a:stretch>
                  <a:fillRect/>
                </a:stretch>
              </p:blipFill>
              <p:spPr>
                <a:xfrm>
                  <a:off x="7023819" y="6560202"/>
                  <a:ext cx="145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01" name="Freihand 500">
                  <a:extLst>
                    <a:ext uri="{FF2B5EF4-FFF2-40B4-BE49-F238E27FC236}">
                      <a16:creationId xmlns:a16="http://schemas.microsoft.com/office/drawing/2014/main" id="{5B55C44C-383E-416E-8F0D-069A56F42942}"/>
                    </a:ext>
                  </a:extLst>
                </p14:cNvPr>
                <p14:cNvContentPartPr/>
                <p14:nvPr/>
              </p14:nvContentPartPr>
              <p14:xfrm>
                <a:off x="7162419" y="6621402"/>
                <a:ext cx="63720" cy="74880"/>
              </p14:xfrm>
            </p:contentPart>
          </mc:Choice>
          <mc:Fallback>
            <p:pic>
              <p:nvPicPr>
                <p:cNvPr id="501" name="Freihand 500">
                  <a:extLst>
                    <a:ext uri="{FF2B5EF4-FFF2-40B4-BE49-F238E27FC236}">
                      <a16:creationId xmlns:a16="http://schemas.microsoft.com/office/drawing/2014/main" id="{5B55C44C-383E-416E-8F0D-069A56F42942}"/>
                    </a:ext>
                  </a:extLst>
                </p:cNvPr>
                <p:cNvPicPr/>
                <p:nvPr/>
              </p:nvPicPr>
              <p:blipFill>
                <a:blip r:embed="rId292"/>
                <a:stretch>
                  <a:fillRect/>
                </a:stretch>
              </p:blipFill>
              <p:spPr>
                <a:xfrm>
                  <a:off x="7158099" y="6617082"/>
                  <a:ext cx="72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02" name="Freihand 501">
                  <a:extLst>
                    <a:ext uri="{FF2B5EF4-FFF2-40B4-BE49-F238E27FC236}">
                      <a16:creationId xmlns:a16="http://schemas.microsoft.com/office/drawing/2014/main" id="{FA7EAE8D-0F8E-4BEA-958F-48ABDD9FEF98}"/>
                    </a:ext>
                  </a:extLst>
                </p14:cNvPr>
                <p14:cNvContentPartPr/>
                <p14:nvPr/>
              </p14:nvContentPartPr>
              <p14:xfrm>
                <a:off x="7347819" y="6540042"/>
                <a:ext cx="128160" cy="124560"/>
              </p14:xfrm>
            </p:contentPart>
          </mc:Choice>
          <mc:Fallback>
            <p:pic>
              <p:nvPicPr>
                <p:cNvPr id="502" name="Freihand 501">
                  <a:extLst>
                    <a:ext uri="{FF2B5EF4-FFF2-40B4-BE49-F238E27FC236}">
                      <a16:creationId xmlns:a16="http://schemas.microsoft.com/office/drawing/2014/main" id="{FA7EAE8D-0F8E-4BEA-958F-48ABDD9FEF98}"/>
                    </a:ext>
                  </a:extLst>
                </p:cNvPr>
                <p:cNvPicPr/>
                <p:nvPr/>
              </p:nvPicPr>
              <p:blipFill>
                <a:blip r:embed="rId294"/>
                <a:stretch>
                  <a:fillRect/>
                </a:stretch>
              </p:blipFill>
              <p:spPr>
                <a:xfrm>
                  <a:off x="7343499" y="6535722"/>
                  <a:ext cx="136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03" name="Freihand 502">
                  <a:extLst>
                    <a:ext uri="{FF2B5EF4-FFF2-40B4-BE49-F238E27FC236}">
                      <a16:creationId xmlns:a16="http://schemas.microsoft.com/office/drawing/2014/main" id="{6D474138-24C0-4D49-B8B8-47D78B16CA02}"/>
                    </a:ext>
                  </a:extLst>
                </p14:cNvPr>
                <p14:cNvContentPartPr/>
                <p14:nvPr/>
              </p14:nvContentPartPr>
              <p14:xfrm>
                <a:off x="7506939" y="6532842"/>
                <a:ext cx="149760" cy="188280"/>
              </p14:xfrm>
            </p:contentPart>
          </mc:Choice>
          <mc:Fallback>
            <p:pic>
              <p:nvPicPr>
                <p:cNvPr id="503" name="Freihand 502">
                  <a:extLst>
                    <a:ext uri="{FF2B5EF4-FFF2-40B4-BE49-F238E27FC236}">
                      <a16:creationId xmlns:a16="http://schemas.microsoft.com/office/drawing/2014/main" id="{6D474138-24C0-4D49-B8B8-47D78B16CA02}"/>
                    </a:ext>
                  </a:extLst>
                </p:cNvPr>
                <p:cNvPicPr/>
                <p:nvPr/>
              </p:nvPicPr>
              <p:blipFill>
                <a:blip r:embed="rId296"/>
                <a:stretch>
                  <a:fillRect/>
                </a:stretch>
              </p:blipFill>
              <p:spPr>
                <a:xfrm>
                  <a:off x="7502619" y="6528522"/>
                  <a:ext cx="158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04" name="Freihand 503">
                  <a:extLst>
                    <a:ext uri="{FF2B5EF4-FFF2-40B4-BE49-F238E27FC236}">
                      <a16:creationId xmlns:a16="http://schemas.microsoft.com/office/drawing/2014/main" id="{DF3D4D4B-BBA4-462E-B6B7-3140517F9319}"/>
                    </a:ext>
                  </a:extLst>
                </p14:cNvPr>
                <p14:cNvContentPartPr/>
                <p14:nvPr/>
              </p14:nvContentPartPr>
              <p14:xfrm>
                <a:off x="7651299" y="6602322"/>
                <a:ext cx="100800" cy="65520"/>
              </p14:xfrm>
            </p:contentPart>
          </mc:Choice>
          <mc:Fallback>
            <p:pic>
              <p:nvPicPr>
                <p:cNvPr id="504" name="Freihand 503">
                  <a:extLst>
                    <a:ext uri="{FF2B5EF4-FFF2-40B4-BE49-F238E27FC236}">
                      <a16:creationId xmlns:a16="http://schemas.microsoft.com/office/drawing/2014/main" id="{DF3D4D4B-BBA4-462E-B6B7-3140517F9319}"/>
                    </a:ext>
                  </a:extLst>
                </p:cNvPr>
                <p:cNvPicPr/>
                <p:nvPr/>
              </p:nvPicPr>
              <p:blipFill>
                <a:blip r:embed="rId298"/>
                <a:stretch>
                  <a:fillRect/>
                </a:stretch>
              </p:blipFill>
              <p:spPr>
                <a:xfrm>
                  <a:off x="7646979" y="6598002"/>
                  <a:ext cx="109440" cy="74160"/>
                </a:xfrm>
                <a:prstGeom prst="rect">
                  <a:avLst/>
                </a:prstGeom>
              </p:spPr>
            </p:pic>
          </mc:Fallback>
        </mc:AlternateContent>
      </p:grpSp>
      <p:sp>
        <p:nvSpPr>
          <p:cNvPr id="506" name="Gerader Verbinder 505">
            <a:extLst>
              <a:ext uri="{FF2B5EF4-FFF2-40B4-BE49-F238E27FC236}">
                <a16:creationId xmlns:a16="http://schemas.microsoft.com/office/drawing/2014/main" id="{511E4123-988B-4B80-92CC-0A11C68A2F9D}"/>
              </a:ext>
            </a:extLst>
          </p:cNvPr>
          <p:cNvSpPr/>
          <p:nvPr/>
        </p:nvSpPr>
        <p:spPr>
          <a:xfrm flipV="1">
            <a:off x="781269" y="3908582"/>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509" name="Gruppieren 508">
            <a:extLst>
              <a:ext uri="{FF2B5EF4-FFF2-40B4-BE49-F238E27FC236}">
                <a16:creationId xmlns:a16="http://schemas.microsoft.com/office/drawing/2014/main" id="{34323004-97AD-4946-B0BA-C9D8053938F4}"/>
              </a:ext>
            </a:extLst>
          </p:cNvPr>
          <p:cNvGrpSpPr/>
          <p:nvPr/>
        </p:nvGrpSpPr>
        <p:grpSpPr>
          <a:xfrm>
            <a:off x="5498499" y="773562"/>
            <a:ext cx="5809680" cy="4322880"/>
            <a:chOff x="5498499" y="773562"/>
            <a:chExt cx="5809680" cy="4322880"/>
          </a:xfrm>
        </p:grpSpPr>
        <mc:AlternateContent xmlns:mc="http://schemas.openxmlformats.org/markup-compatibility/2006">
          <mc:Choice xmlns:p14="http://schemas.microsoft.com/office/powerpoint/2010/main" Requires="p14">
            <p:contentPart p14:bwMode="auto" r:id="rId299">
              <p14:nvContentPartPr>
                <p14:cNvPr id="240" name="Freihand 239">
                  <a:extLst>
                    <a:ext uri="{FF2B5EF4-FFF2-40B4-BE49-F238E27FC236}">
                      <a16:creationId xmlns:a16="http://schemas.microsoft.com/office/drawing/2014/main" id="{76E4F9F1-7575-4F82-9791-11A766317292}"/>
                    </a:ext>
                  </a:extLst>
                </p14:cNvPr>
                <p14:cNvContentPartPr/>
                <p14:nvPr/>
              </p14:nvContentPartPr>
              <p14:xfrm>
                <a:off x="5849499" y="2315442"/>
                <a:ext cx="184320" cy="6120"/>
              </p14:xfrm>
            </p:contentPart>
          </mc:Choice>
          <mc:Fallback>
            <p:pic>
              <p:nvPicPr>
                <p:cNvPr id="240" name="Freihand 239">
                  <a:extLst>
                    <a:ext uri="{FF2B5EF4-FFF2-40B4-BE49-F238E27FC236}">
                      <a16:creationId xmlns:a16="http://schemas.microsoft.com/office/drawing/2014/main" id="{76E4F9F1-7575-4F82-9791-11A766317292}"/>
                    </a:ext>
                  </a:extLst>
                </p:cNvPr>
                <p:cNvPicPr/>
                <p:nvPr/>
              </p:nvPicPr>
              <p:blipFill>
                <a:blip r:embed="rId300"/>
                <a:stretch>
                  <a:fillRect/>
                </a:stretch>
              </p:blipFill>
              <p:spPr>
                <a:xfrm>
                  <a:off x="5845179" y="2311122"/>
                  <a:ext cx="19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08" name="Freihand 107">
                  <a:extLst>
                    <a:ext uri="{FF2B5EF4-FFF2-40B4-BE49-F238E27FC236}">
                      <a16:creationId xmlns:a16="http://schemas.microsoft.com/office/drawing/2014/main" id="{0F7533EA-DFE5-4AF7-BA54-8497CD679A59}"/>
                    </a:ext>
                  </a:extLst>
                </p14:cNvPr>
                <p14:cNvContentPartPr/>
                <p14:nvPr/>
              </p14:nvContentPartPr>
              <p14:xfrm>
                <a:off x="6256299" y="779682"/>
                <a:ext cx="389520" cy="178200"/>
              </p14:xfrm>
            </p:contentPart>
          </mc:Choice>
          <mc:Fallback>
            <p:pic>
              <p:nvPicPr>
                <p:cNvPr id="108" name="Freihand 107">
                  <a:extLst>
                    <a:ext uri="{FF2B5EF4-FFF2-40B4-BE49-F238E27FC236}">
                      <a16:creationId xmlns:a16="http://schemas.microsoft.com/office/drawing/2014/main" id="{0F7533EA-DFE5-4AF7-BA54-8497CD679A59}"/>
                    </a:ext>
                  </a:extLst>
                </p:cNvPr>
                <p:cNvPicPr/>
                <p:nvPr/>
              </p:nvPicPr>
              <p:blipFill>
                <a:blip r:embed="rId302"/>
                <a:stretch>
                  <a:fillRect/>
                </a:stretch>
              </p:blipFill>
              <p:spPr>
                <a:xfrm>
                  <a:off x="6251979" y="775362"/>
                  <a:ext cx="398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09" name="Freihand 108">
                  <a:extLst>
                    <a:ext uri="{FF2B5EF4-FFF2-40B4-BE49-F238E27FC236}">
                      <a16:creationId xmlns:a16="http://schemas.microsoft.com/office/drawing/2014/main" id="{E93EB6A0-6BDB-4340-BFA3-A4ED062D501B}"/>
                    </a:ext>
                  </a:extLst>
                </p14:cNvPr>
                <p14:cNvContentPartPr/>
                <p14:nvPr/>
              </p14:nvContentPartPr>
              <p14:xfrm>
                <a:off x="6628899" y="776802"/>
                <a:ext cx="53640" cy="182880"/>
              </p14:xfrm>
            </p:contentPart>
          </mc:Choice>
          <mc:Fallback>
            <p:pic>
              <p:nvPicPr>
                <p:cNvPr id="109" name="Freihand 108">
                  <a:extLst>
                    <a:ext uri="{FF2B5EF4-FFF2-40B4-BE49-F238E27FC236}">
                      <a16:creationId xmlns:a16="http://schemas.microsoft.com/office/drawing/2014/main" id="{E93EB6A0-6BDB-4340-BFA3-A4ED062D501B}"/>
                    </a:ext>
                  </a:extLst>
                </p:cNvPr>
                <p:cNvPicPr/>
                <p:nvPr/>
              </p:nvPicPr>
              <p:blipFill>
                <a:blip r:embed="rId304"/>
                <a:stretch>
                  <a:fillRect/>
                </a:stretch>
              </p:blipFill>
              <p:spPr>
                <a:xfrm>
                  <a:off x="6624579" y="772482"/>
                  <a:ext cx="62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0" name="Freihand 109">
                  <a:extLst>
                    <a:ext uri="{FF2B5EF4-FFF2-40B4-BE49-F238E27FC236}">
                      <a16:creationId xmlns:a16="http://schemas.microsoft.com/office/drawing/2014/main" id="{B91283D7-B721-4371-B45F-BC81F07D606D}"/>
                    </a:ext>
                  </a:extLst>
                </p14:cNvPr>
                <p14:cNvContentPartPr/>
                <p14:nvPr/>
              </p14:nvContentPartPr>
              <p14:xfrm>
                <a:off x="6680379" y="886962"/>
                <a:ext cx="312480" cy="189720"/>
              </p14:xfrm>
            </p:contentPart>
          </mc:Choice>
          <mc:Fallback>
            <p:pic>
              <p:nvPicPr>
                <p:cNvPr id="110" name="Freihand 109">
                  <a:extLst>
                    <a:ext uri="{FF2B5EF4-FFF2-40B4-BE49-F238E27FC236}">
                      <a16:creationId xmlns:a16="http://schemas.microsoft.com/office/drawing/2014/main" id="{B91283D7-B721-4371-B45F-BC81F07D606D}"/>
                    </a:ext>
                  </a:extLst>
                </p:cNvPr>
                <p:cNvPicPr/>
                <p:nvPr/>
              </p:nvPicPr>
              <p:blipFill>
                <a:blip r:embed="rId306"/>
                <a:stretch>
                  <a:fillRect/>
                </a:stretch>
              </p:blipFill>
              <p:spPr>
                <a:xfrm>
                  <a:off x="6676059" y="882642"/>
                  <a:ext cx="321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2" name="Freihand 111">
                  <a:extLst>
                    <a:ext uri="{FF2B5EF4-FFF2-40B4-BE49-F238E27FC236}">
                      <a16:creationId xmlns:a16="http://schemas.microsoft.com/office/drawing/2014/main" id="{7D7E4BA7-44AA-4176-B7D2-CA792882999E}"/>
                    </a:ext>
                  </a:extLst>
                </p14:cNvPr>
                <p14:cNvContentPartPr/>
                <p14:nvPr/>
              </p14:nvContentPartPr>
              <p14:xfrm>
                <a:off x="7202019" y="827922"/>
                <a:ext cx="314280" cy="145440"/>
              </p14:xfrm>
            </p:contentPart>
          </mc:Choice>
          <mc:Fallback>
            <p:pic>
              <p:nvPicPr>
                <p:cNvPr id="112" name="Freihand 111">
                  <a:extLst>
                    <a:ext uri="{FF2B5EF4-FFF2-40B4-BE49-F238E27FC236}">
                      <a16:creationId xmlns:a16="http://schemas.microsoft.com/office/drawing/2014/main" id="{7D7E4BA7-44AA-4176-B7D2-CA792882999E}"/>
                    </a:ext>
                  </a:extLst>
                </p:cNvPr>
                <p:cNvPicPr/>
                <p:nvPr/>
              </p:nvPicPr>
              <p:blipFill>
                <a:blip r:embed="rId308"/>
                <a:stretch>
                  <a:fillRect/>
                </a:stretch>
              </p:blipFill>
              <p:spPr>
                <a:xfrm>
                  <a:off x="7197699" y="823602"/>
                  <a:ext cx="322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3" name="Freihand 112">
                  <a:extLst>
                    <a:ext uri="{FF2B5EF4-FFF2-40B4-BE49-F238E27FC236}">
                      <a16:creationId xmlns:a16="http://schemas.microsoft.com/office/drawing/2014/main" id="{5A03BA76-7D69-4DE8-8288-8F3FB3D45261}"/>
                    </a:ext>
                  </a:extLst>
                </p14:cNvPr>
                <p14:cNvContentPartPr/>
                <p14:nvPr/>
              </p14:nvContentPartPr>
              <p14:xfrm>
                <a:off x="7703859" y="822522"/>
                <a:ext cx="107280" cy="160560"/>
              </p14:xfrm>
            </p:contentPart>
          </mc:Choice>
          <mc:Fallback>
            <p:pic>
              <p:nvPicPr>
                <p:cNvPr id="113" name="Freihand 112">
                  <a:extLst>
                    <a:ext uri="{FF2B5EF4-FFF2-40B4-BE49-F238E27FC236}">
                      <a16:creationId xmlns:a16="http://schemas.microsoft.com/office/drawing/2014/main" id="{5A03BA76-7D69-4DE8-8288-8F3FB3D45261}"/>
                    </a:ext>
                  </a:extLst>
                </p:cNvPr>
                <p:cNvPicPr/>
                <p:nvPr/>
              </p:nvPicPr>
              <p:blipFill>
                <a:blip r:embed="rId310"/>
                <a:stretch>
                  <a:fillRect/>
                </a:stretch>
              </p:blipFill>
              <p:spPr>
                <a:xfrm>
                  <a:off x="7699539" y="818202"/>
                  <a:ext cx="115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4" name="Freihand 113">
                  <a:extLst>
                    <a:ext uri="{FF2B5EF4-FFF2-40B4-BE49-F238E27FC236}">
                      <a16:creationId xmlns:a16="http://schemas.microsoft.com/office/drawing/2014/main" id="{39F267A9-1C51-4007-BD62-907628774B37}"/>
                    </a:ext>
                  </a:extLst>
                </p14:cNvPr>
                <p14:cNvContentPartPr/>
                <p14:nvPr/>
              </p14:nvContentPartPr>
              <p14:xfrm>
                <a:off x="7720059" y="895962"/>
                <a:ext cx="98640" cy="15120"/>
              </p14:xfrm>
            </p:contentPart>
          </mc:Choice>
          <mc:Fallback>
            <p:pic>
              <p:nvPicPr>
                <p:cNvPr id="114" name="Freihand 113">
                  <a:extLst>
                    <a:ext uri="{FF2B5EF4-FFF2-40B4-BE49-F238E27FC236}">
                      <a16:creationId xmlns:a16="http://schemas.microsoft.com/office/drawing/2014/main" id="{39F267A9-1C51-4007-BD62-907628774B37}"/>
                    </a:ext>
                  </a:extLst>
                </p:cNvPr>
                <p:cNvPicPr/>
                <p:nvPr/>
              </p:nvPicPr>
              <p:blipFill>
                <a:blip r:embed="rId312"/>
                <a:stretch>
                  <a:fillRect/>
                </a:stretch>
              </p:blipFill>
              <p:spPr>
                <a:xfrm>
                  <a:off x="7715739" y="891642"/>
                  <a:ext cx="107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5" name="Freihand 114">
                  <a:extLst>
                    <a:ext uri="{FF2B5EF4-FFF2-40B4-BE49-F238E27FC236}">
                      <a16:creationId xmlns:a16="http://schemas.microsoft.com/office/drawing/2014/main" id="{8740EBBA-ACE5-4EF7-8F0F-291D1B4C53D6}"/>
                    </a:ext>
                  </a:extLst>
                </p14:cNvPr>
                <p14:cNvContentPartPr/>
                <p14:nvPr/>
              </p14:nvContentPartPr>
              <p14:xfrm>
                <a:off x="7852899" y="818562"/>
                <a:ext cx="107280" cy="145800"/>
              </p14:xfrm>
            </p:contentPart>
          </mc:Choice>
          <mc:Fallback>
            <p:pic>
              <p:nvPicPr>
                <p:cNvPr id="115" name="Freihand 114">
                  <a:extLst>
                    <a:ext uri="{FF2B5EF4-FFF2-40B4-BE49-F238E27FC236}">
                      <a16:creationId xmlns:a16="http://schemas.microsoft.com/office/drawing/2014/main" id="{8740EBBA-ACE5-4EF7-8F0F-291D1B4C53D6}"/>
                    </a:ext>
                  </a:extLst>
                </p:cNvPr>
                <p:cNvPicPr/>
                <p:nvPr/>
              </p:nvPicPr>
              <p:blipFill>
                <a:blip r:embed="rId314"/>
                <a:stretch>
                  <a:fillRect/>
                </a:stretch>
              </p:blipFill>
              <p:spPr>
                <a:xfrm>
                  <a:off x="7848579" y="814242"/>
                  <a:ext cx="115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6" name="Freihand 115">
                  <a:extLst>
                    <a:ext uri="{FF2B5EF4-FFF2-40B4-BE49-F238E27FC236}">
                      <a16:creationId xmlns:a16="http://schemas.microsoft.com/office/drawing/2014/main" id="{D173A0CB-A7CB-4EA9-AA63-4F56D5A6928E}"/>
                    </a:ext>
                  </a:extLst>
                </p14:cNvPr>
                <p14:cNvContentPartPr/>
                <p14:nvPr/>
              </p14:nvContentPartPr>
              <p14:xfrm>
                <a:off x="8012019" y="888042"/>
                <a:ext cx="160920" cy="11160"/>
              </p14:xfrm>
            </p:contentPart>
          </mc:Choice>
          <mc:Fallback>
            <p:pic>
              <p:nvPicPr>
                <p:cNvPr id="116" name="Freihand 115">
                  <a:extLst>
                    <a:ext uri="{FF2B5EF4-FFF2-40B4-BE49-F238E27FC236}">
                      <a16:creationId xmlns:a16="http://schemas.microsoft.com/office/drawing/2014/main" id="{D173A0CB-A7CB-4EA9-AA63-4F56D5A6928E}"/>
                    </a:ext>
                  </a:extLst>
                </p:cNvPr>
                <p:cNvPicPr/>
                <p:nvPr/>
              </p:nvPicPr>
              <p:blipFill>
                <a:blip r:embed="rId316"/>
                <a:stretch>
                  <a:fillRect/>
                </a:stretch>
              </p:blipFill>
              <p:spPr>
                <a:xfrm>
                  <a:off x="8007699" y="883722"/>
                  <a:ext cx="1695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7" name="Freihand 116">
                  <a:extLst>
                    <a:ext uri="{FF2B5EF4-FFF2-40B4-BE49-F238E27FC236}">
                      <a16:creationId xmlns:a16="http://schemas.microsoft.com/office/drawing/2014/main" id="{71955007-D2CB-4A97-9D4C-8F3E467AA414}"/>
                    </a:ext>
                  </a:extLst>
                </p14:cNvPr>
                <p14:cNvContentPartPr/>
                <p14:nvPr/>
              </p14:nvContentPartPr>
              <p14:xfrm>
                <a:off x="8167539" y="820002"/>
                <a:ext cx="142920" cy="138240"/>
              </p14:xfrm>
            </p:contentPart>
          </mc:Choice>
          <mc:Fallback>
            <p:pic>
              <p:nvPicPr>
                <p:cNvPr id="117" name="Freihand 116">
                  <a:extLst>
                    <a:ext uri="{FF2B5EF4-FFF2-40B4-BE49-F238E27FC236}">
                      <a16:creationId xmlns:a16="http://schemas.microsoft.com/office/drawing/2014/main" id="{71955007-D2CB-4A97-9D4C-8F3E467AA414}"/>
                    </a:ext>
                  </a:extLst>
                </p:cNvPr>
                <p:cNvPicPr/>
                <p:nvPr/>
              </p:nvPicPr>
              <p:blipFill>
                <a:blip r:embed="rId318"/>
                <a:stretch>
                  <a:fillRect/>
                </a:stretch>
              </p:blipFill>
              <p:spPr>
                <a:xfrm>
                  <a:off x="8163219" y="815682"/>
                  <a:ext cx="151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8" name="Freihand 117">
                  <a:extLst>
                    <a:ext uri="{FF2B5EF4-FFF2-40B4-BE49-F238E27FC236}">
                      <a16:creationId xmlns:a16="http://schemas.microsoft.com/office/drawing/2014/main" id="{39EE0B77-AC51-495E-9D1D-BA080C0F64B6}"/>
                    </a:ext>
                  </a:extLst>
                </p14:cNvPr>
                <p14:cNvContentPartPr/>
                <p14:nvPr/>
              </p14:nvContentPartPr>
              <p14:xfrm>
                <a:off x="8219019" y="881202"/>
                <a:ext cx="539280" cy="93240"/>
              </p14:xfrm>
            </p:contentPart>
          </mc:Choice>
          <mc:Fallback>
            <p:pic>
              <p:nvPicPr>
                <p:cNvPr id="118" name="Freihand 117">
                  <a:extLst>
                    <a:ext uri="{FF2B5EF4-FFF2-40B4-BE49-F238E27FC236}">
                      <a16:creationId xmlns:a16="http://schemas.microsoft.com/office/drawing/2014/main" id="{39EE0B77-AC51-495E-9D1D-BA080C0F64B6}"/>
                    </a:ext>
                  </a:extLst>
                </p:cNvPr>
                <p:cNvPicPr/>
                <p:nvPr/>
              </p:nvPicPr>
              <p:blipFill>
                <a:blip r:embed="rId320"/>
                <a:stretch>
                  <a:fillRect/>
                </a:stretch>
              </p:blipFill>
              <p:spPr>
                <a:xfrm>
                  <a:off x="8214699" y="876882"/>
                  <a:ext cx="54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9" name="Freihand 118">
                  <a:extLst>
                    <a:ext uri="{FF2B5EF4-FFF2-40B4-BE49-F238E27FC236}">
                      <a16:creationId xmlns:a16="http://schemas.microsoft.com/office/drawing/2014/main" id="{7433F467-A494-4CE3-B6E7-C7B14D25C59F}"/>
                    </a:ext>
                  </a:extLst>
                </p14:cNvPr>
                <p14:cNvContentPartPr/>
                <p14:nvPr/>
              </p14:nvContentPartPr>
              <p14:xfrm>
                <a:off x="8887899" y="859602"/>
                <a:ext cx="107640" cy="130320"/>
              </p14:xfrm>
            </p:contentPart>
          </mc:Choice>
          <mc:Fallback>
            <p:pic>
              <p:nvPicPr>
                <p:cNvPr id="119" name="Freihand 118">
                  <a:extLst>
                    <a:ext uri="{FF2B5EF4-FFF2-40B4-BE49-F238E27FC236}">
                      <a16:creationId xmlns:a16="http://schemas.microsoft.com/office/drawing/2014/main" id="{7433F467-A494-4CE3-B6E7-C7B14D25C59F}"/>
                    </a:ext>
                  </a:extLst>
                </p:cNvPr>
                <p:cNvPicPr/>
                <p:nvPr/>
              </p:nvPicPr>
              <p:blipFill>
                <a:blip r:embed="rId322"/>
                <a:stretch>
                  <a:fillRect/>
                </a:stretch>
              </p:blipFill>
              <p:spPr>
                <a:xfrm>
                  <a:off x="8883579" y="855282"/>
                  <a:ext cx="116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20" name="Freihand 119">
                  <a:extLst>
                    <a:ext uri="{FF2B5EF4-FFF2-40B4-BE49-F238E27FC236}">
                      <a16:creationId xmlns:a16="http://schemas.microsoft.com/office/drawing/2014/main" id="{7FAA1E26-BE74-48CC-8B80-1EAEE986D068}"/>
                    </a:ext>
                  </a:extLst>
                </p14:cNvPr>
                <p14:cNvContentPartPr/>
                <p14:nvPr/>
              </p14:nvContentPartPr>
              <p14:xfrm>
                <a:off x="8996259" y="808482"/>
                <a:ext cx="243000" cy="158040"/>
              </p14:xfrm>
            </p:contentPart>
          </mc:Choice>
          <mc:Fallback>
            <p:pic>
              <p:nvPicPr>
                <p:cNvPr id="120" name="Freihand 119">
                  <a:extLst>
                    <a:ext uri="{FF2B5EF4-FFF2-40B4-BE49-F238E27FC236}">
                      <a16:creationId xmlns:a16="http://schemas.microsoft.com/office/drawing/2014/main" id="{7FAA1E26-BE74-48CC-8B80-1EAEE986D068}"/>
                    </a:ext>
                  </a:extLst>
                </p:cNvPr>
                <p:cNvPicPr/>
                <p:nvPr/>
              </p:nvPicPr>
              <p:blipFill>
                <a:blip r:embed="rId324"/>
                <a:stretch>
                  <a:fillRect/>
                </a:stretch>
              </p:blipFill>
              <p:spPr>
                <a:xfrm>
                  <a:off x="8991939" y="804162"/>
                  <a:ext cx="251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21" name="Freihand 120">
                  <a:extLst>
                    <a:ext uri="{FF2B5EF4-FFF2-40B4-BE49-F238E27FC236}">
                      <a16:creationId xmlns:a16="http://schemas.microsoft.com/office/drawing/2014/main" id="{6CF04C9D-69E1-448F-9CC5-678F257176C0}"/>
                    </a:ext>
                  </a:extLst>
                </p14:cNvPr>
                <p14:cNvContentPartPr/>
                <p14:nvPr/>
              </p14:nvContentPartPr>
              <p14:xfrm>
                <a:off x="9265179" y="830082"/>
                <a:ext cx="11880" cy="45720"/>
              </p14:xfrm>
            </p:contentPart>
          </mc:Choice>
          <mc:Fallback>
            <p:pic>
              <p:nvPicPr>
                <p:cNvPr id="121" name="Freihand 120">
                  <a:extLst>
                    <a:ext uri="{FF2B5EF4-FFF2-40B4-BE49-F238E27FC236}">
                      <a16:creationId xmlns:a16="http://schemas.microsoft.com/office/drawing/2014/main" id="{6CF04C9D-69E1-448F-9CC5-678F257176C0}"/>
                    </a:ext>
                  </a:extLst>
                </p:cNvPr>
                <p:cNvPicPr/>
                <p:nvPr/>
              </p:nvPicPr>
              <p:blipFill>
                <a:blip r:embed="rId326"/>
                <a:stretch>
                  <a:fillRect/>
                </a:stretch>
              </p:blipFill>
              <p:spPr>
                <a:xfrm>
                  <a:off x="9260859" y="825762"/>
                  <a:ext cx="20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22" name="Freihand 121">
                  <a:extLst>
                    <a:ext uri="{FF2B5EF4-FFF2-40B4-BE49-F238E27FC236}">
                      <a16:creationId xmlns:a16="http://schemas.microsoft.com/office/drawing/2014/main" id="{2368BCBF-77FA-4864-8D0E-E7201F4D26E5}"/>
                    </a:ext>
                  </a:extLst>
                </p14:cNvPr>
                <p14:cNvContentPartPr/>
                <p14:nvPr/>
              </p14:nvContentPartPr>
              <p14:xfrm>
                <a:off x="9271659" y="869322"/>
                <a:ext cx="272160" cy="178560"/>
              </p14:xfrm>
            </p:contentPart>
          </mc:Choice>
          <mc:Fallback>
            <p:pic>
              <p:nvPicPr>
                <p:cNvPr id="122" name="Freihand 121">
                  <a:extLst>
                    <a:ext uri="{FF2B5EF4-FFF2-40B4-BE49-F238E27FC236}">
                      <a16:creationId xmlns:a16="http://schemas.microsoft.com/office/drawing/2014/main" id="{2368BCBF-77FA-4864-8D0E-E7201F4D26E5}"/>
                    </a:ext>
                  </a:extLst>
                </p:cNvPr>
                <p:cNvPicPr/>
                <p:nvPr/>
              </p:nvPicPr>
              <p:blipFill>
                <a:blip r:embed="rId328"/>
                <a:stretch>
                  <a:fillRect/>
                </a:stretch>
              </p:blipFill>
              <p:spPr>
                <a:xfrm>
                  <a:off x="9267339" y="865002"/>
                  <a:ext cx="280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23" name="Freihand 122">
                  <a:extLst>
                    <a:ext uri="{FF2B5EF4-FFF2-40B4-BE49-F238E27FC236}">
                      <a16:creationId xmlns:a16="http://schemas.microsoft.com/office/drawing/2014/main" id="{BE512283-6150-4831-9CAC-5385264F05E8}"/>
                    </a:ext>
                  </a:extLst>
                </p14:cNvPr>
                <p14:cNvContentPartPr/>
                <p14:nvPr/>
              </p14:nvContentPartPr>
              <p14:xfrm>
                <a:off x="9656859" y="856002"/>
                <a:ext cx="208440" cy="227880"/>
              </p14:xfrm>
            </p:contentPart>
          </mc:Choice>
          <mc:Fallback>
            <p:pic>
              <p:nvPicPr>
                <p:cNvPr id="123" name="Freihand 122">
                  <a:extLst>
                    <a:ext uri="{FF2B5EF4-FFF2-40B4-BE49-F238E27FC236}">
                      <a16:creationId xmlns:a16="http://schemas.microsoft.com/office/drawing/2014/main" id="{BE512283-6150-4831-9CAC-5385264F05E8}"/>
                    </a:ext>
                  </a:extLst>
                </p:cNvPr>
                <p:cNvPicPr/>
                <p:nvPr/>
              </p:nvPicPr>
              <p:blipFill>
                <a:blip r:embed="rId330"/>
                <a:stretch>
                  <a:fillRect/>
                </a:stretch>
              </p:blipFill>
              <p:spPr>
                <a:xfrm>
                  <a:off x="9652539" y="851682"/>
                  <a:ext cx="217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24" name="Freihand 123">
                  <a:extLst>
                    <a:ext uri="{FF2B5EF4-FFF2-40B4-BE49-F238E27FC236}">
                      <a16:creationId xmlns:a16="http://schemas.microsoft.com/office/drawing/2014/main" id="{53683678-3C67-4672-A4CF-D6E2D9BA1B16}"/>
                    </a:ext>
                  </a:extLst>
                </p14:cNvPr>
                <p14:cNvContentPartPr/>
                <p14:nvPr/>
              </p14:nvContentPartPr>
              <p14:xfrm>
                <a:off x="9843699" y="773562"/>
                <a:ext cx="208080" cy="181800"/>
              </p14:xfrm>
            </p:contentPart>
          </mc:Choice>
          <mc:Fallback>
            <p:pic>
              <p:nvPicPr>
                <p:cNvPr id="124" name="Freihand 123">
                  <a:extLst>
                    <a:ext uri="{FF2B5EF4-FFF2-40B4-BE49-F238E27FC236}">
                      <a16:creationId xmlns:a16="http://schemas.microsoft.com/office/drawing/2014/main" id="{53683678-3C67-4672-A4CF-D6E2D9BA1B16}"/>
                    </a:ext>
                  </a:extLst>
                </p:cNvPr>
                <p:cNvPicPr/>
                <p:nvPr/>
              </p:nvPicPr>
              <p:blipFill>
                <a:blip r:embed="rId332"/>
                <a:stretch>
                  <a:fillRect/>
                </a:stretch>
              </p:blipFill>
              <p:spPr>
                <a:xfrm>
                  <a:off x="9839379" y="769242"/>
                  <a:ext cx="216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25" name="Freihand 124">
                  <a:extLst>
                    <a:ext uri="{FF2B5EF4-FFF2-40B4-BE49-F238E27FC236}">
                      <a16:creationId xmlns:a16="http://schemas.microsoft.com/office/drawing/2014/main" id="{14D3780F-3D0D-4FCF-8FCB-B854D8D1B332}"/>
                    </a:ext>
                  </a:extLst>
                </p14:cNvPr>
                <p14:cNvContentPartPr/>
                <p14:nvPr/>
              </p14:nvContentPartPr>
              <p14:xfrm>
                <a:off x="9951339" y="824322"/>
                <a:ext cx="87120" cy="11160"/>
              </p14:xfrm>
            </p:contentPart>
          </mc:Choice>
          <mc:Fallback>
            <p:pic>
              <p:nvPicPr>
                <p:cNvPr id="125" name="Freihand 124">
                  <a:extLst>
                    <a:ext uri="{FF2B5EF4-FFF2-40B4-BE49-F238E27FC236}">
                      <a16:creationId xmlns:a16="http://schemas.microsoft.com/office/drawing/2014/main" id="{14D3780F-3D0D-4FCF-8FCB-B854D8D1B332}"/>
                    </a:ext>
                  </a:extLst>
                </p:cNvPr>
                <p:cNvPicPr/>
                <p:nvPr/>
              </p:nvPicPr>
              <p:blipFill>
                <a:blip r:embed="rId334"/>
                <a:stretch>
                  <a:fillRect/>
                </a:stretch>
              </p:blipFill>
              <p:spPr>
                <a:xfrm>
                  <a:off x="9947019" y="820002"/>
                  <a:ext cx="95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26" name="Freihand 125">
                  <a:extLst>
                    <a:ext uri="{FF2B5EF4-FFF2-40B4-BE49-F238E27FC236}">
                      <a16:creationId xmlns:a16="http://schemas.microsoft.com/office/drawing/2014/main" id="{ED4E2667-8B3C-4EF6-9716-A4FC677CA535}"/>
                    </a:ext>
                  </a:extLst>
                </p14:cNvPr>
                <p14:cNvContentPartPr/>
                <p14:nvPr/>
              </p14:nvContentPartPr>
              <p14:xfrm>
                <a:off x="9800499" y="809922"/>
                <a:ext cx="113760" cy="4680"/>
              </p14:xfrm>
            </p:contentPart>
          </mc:Choice>
          <mc:Fallback>
            <p:pic>
              <p:nvPicPr>
                <p:cNvPr id="126" name="Freihand 125">
                  <a:extLst>
                    <a:ext uri="{FF2B5EF4-FFF2-40B4-BE49-F238E27FC236}">
                      <a16:creationId xmlns:a16="http://schemas.microsoft.com/office/drawing/2014/main" id="{ED4E2667-8B3C-4EF6-9716-A4FC677CA535}"/>
                    </a:ext>
                  </a:extLst>
                </p:cNvPr>
                <p:cNvPicPr/>
                <p:nvPr/>
              </p:nvPicPr>
              <p:blipFill>
                <a:blip r:embed="rId336"/>
                <a:stretch>
                  <a:fillRect/>
                </a:stretch>
              </p:blipFill>
              <p:spPr>
                <a:xfrm>
                  <a:off x="9796179" y="805602"/>
                  <a:ext cx="122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27" name="Freihand 126">
                  <a:extLst>
                    <a:ext uri="{FF2B5EF4-FFF2-40B4-BE49-F238E27FC236}">
                      <a16:creationId xmlns:a16="http://schemas.microsoft.com/office/drawing/2014/main" id="{BA1DC68F-B092-4E03-9ABF-8CBDFAFB552B}"/>
                    </a:ext>
                  </a:extLst>
                </p14:cNvPr>
                <p14:cNvContentPartPr/>
                <p14:nvPr/>
              </p14:nvContentPartPr>
              <p14:xfrm>
                <a:off x="6285099" y="1078842"/>
                <a:ext cx="238320" cy="172440"/>
              </p14:xfrm>
            </p:contentPart>
          </mc:Choice>
          <mc:Fallback>
            <p:pic>
              <p:nvPicPr>
                <p:cNvPr id="127" name="Freihand 126">
                  <a:extLst>
                    <a:ext uri="{FF2B5EF4-FFF2-40B4-BE49-F238E27FC236}">
                      <a16:creationId xmlns:a16="http://schemas.microsoft.com/office/drawing/2014/main" id="{BA1DC68F-B092-4E03-9ABF-8CBDFAFB552B}"/>
                    </a:ext>
                  </a:extLst>
                </p:cNvPr>
                <p:cNvPicPr/>
                <p:nvPr/>
              </p:nvPicPr>
              <p:blipFill>
                <a:blip r:embed="rId338"/>
                <a:stretch>
                  <a:fillRect/>
                </a:stretch>
              </p:blipFill>
              <p:spPr>
                <a:xfrm>
                  <a:off x="6280779" y="1074522"/>
                  <a:ext cx="246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28" name="Freihand 127">
                  <a:extLst>
                    <a:ext uri="{FF2B5EF4-FFF2-40B4-BE49-F238E27FC236}">
                      <a16:creationId xmlns:a16="http://schemas.microsoft.com/office/drawing/2014/main" id="{ECE9C5B1-092D-4C9A-A037-C0047C207CD8}"/>
                    </a:ext>
                  </a:extLst>
                </p14:cNvPr>
                <p14:cNvContentPartPr/>
                <p14:nvPr/>
              </p14:nvContentPartPr>
              <p14:xfrm>
                <a:off x="6547179" y="1161642"/>
                <a:ext cx="157680" cy="75240"/>
              </p14:xfrm>
            </p:contentPart>
          </mc:Choice>
          <mc:Fallback>
            <p:pic>
              <p:nvPicPr>
                <p:cNvPr id="128" name="Freihand 127">
                  <a:extLst>
                    <a:ext uri="{FF2B5EF4-FFF2-40B4-BE49-F238E27FC236}">
                      <a16:creationId xmlns:a16="http://schemas.microsoft.com/office/drawing/2014/main" id="{ECE9C5B1-092D-4C9A-A037-C0047C207CD8}"/>
                    </a:ext>
                  </a:extLst>
                </p:cNvPr>
                <p:cNvPicPr/>
                <p:nvPr/>
              </p:nvPicPr>
              <p:blipFill>
                <a:blip r:embed="rId340"/>
                <a:stretch>
                  <a:fillRect/>
                </a:stretch>
              </p:blipFill>
              <p:spPr>
                <a:xfrm>
                  <a:off x="6542859" y="1157322"/>
                  <a:ext cx="166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29" name="Freihand 128">
                  <a:extLst>
                    <a:ext uri="{FF2B5EF4-FFF2-40B4-BE49-F238E27FC236}">
                      <a16:creationId xmlns:a16="http://schemas.microsoft.com/office/drawing/2014/main" id="{35F0CEA7-2AD8-4593-B9E5-93F12AE166ED}"/>
                    </a:ext>
                  </a:extLst>
                </p14:cNvPr>
                <p14:cNvContentPartPr/>
                <p14:nvPr/>
              </p14:nvContentPartPr>
              <p14:xfrm>
                <a:off x="6818259" y="1169922"/>
                <a:ext cx="293040" cy="76320"/>
              </p14:xfrm>
            </p:contentPart>
          </mc:Choice>
          <mc:Fallback>
            <p:pic>
              <p:nvPicPr>
                <p:cNvPr id="129" name="Freihand 128">
                  <a:extLst>
                    <a:ext uri="{FF2B5EF4-FFF2-40B4-BE49-F238E27FC236}">
                      <a16:creationId xmlns:a16="http://schemas.microsoft.com/office/drawing/2014/main" id="{35F0CEA7-2AD8-4593-B9E5-93F12AE166ED}"/>
                    </a:ext>
                  </a:extLst>
                </p:cNvPr>
                <p:cNvPicPr/>
                <p:nvPr/>
              </p:nvPicPr>
              <p:blipFill>
                <a:blip r:embed="rId342"/>
                <a:stretch>
                  <a:fillRect/>
                </a:stretch>
              </p:blipFill>
              <p:spPr>
                <a:xfrm>
                  <a:off x="6813939" y="1165602"/>
                  <a:ext cx="301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0" name="Freihand 129">
                  <a:extLst>
                    <a:ext uri="{FF2B5EF4-FFF2-40B4-BE49-F238E27FC236}">
                      <a16:creationId xmlns:a16="http://schemas.microsoft.com/office/drawing/2014/main" id="{32CDE6B3-19D3-4711-BCA5-4C19C696A0F7}"/>
                    </a:ext>
                  </a:extLst>
                </p14:cNvPr>
                <p14:cNvContentPartPr/>
                <p14:nvPr/>
              </p14:nvContentPartPr>
              <p14:xfrm>
                <a:off x="7131099" y="1103682"/>
                <a:ext cx="146160" cy="128160"/>
              </p14:xfrm>
            </p:contentPart>
          </mc:Choice>
          <mc:Fallback>
            <p:pic>
              <p:nvPicPr>
                <p:cNvPr id="130" name="Freihand 129">
                  <a:extLst>
                    <a:ext uri="{FF2B5EF4-FFF2-40B4-BE49-F238E27FC236}">
                      <a16:creationId xmlns:a16="http://schemas.microsoft.com/office/drawing/2014/main" id="{32CDE6B3-19D3-4711-BCA5-4C19C696A0F7}"/>
                    </a:ext>
                  </a:extLst>
                </p:cNvPr>
                <p:cNvPicPr/>
                <p:nvPr/>
              </p:nvPicPr>
              <p:blipFill>
                <a:blip r:embed="rId344"/>
                <a:stretch>
                  <a:fillRect/>
                </a:stretch>
              </p:blipFill>
              <p:spPr>
                <a:xfrm>
                  <a:off x="7126779" y="1099362"/>
                  <a:ext cx="154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1" name="Freihand 130">
                  <a:extLst>
                    <a:ext uri="{FF2B5EF4-FFF2-40B4-BE49-F238E27FC236}">
                      <a16:creationId xmlns:a16="http://schemas.microsoft.com/office/drawing/2014/main" id="{E904BF63-F0D0-44AA-86F9-AB9509327C0F}"/>
                    </a:ext>
                  </a:extLst>
                </p14:cNvPr>
                <p14:cNvContentPartPr/>
                <p14:nvPr/>
              </p14:nvContentPartPr>
              <p14:xfrm>
                <a:off x="7500099" y="1131042"/>
                <a:ext cx="356040" cy="116640"/>
              </p14:xfrm>
            </p:contentPart>
          </mc:Choice>
          <mc:Fallback>
            <p:pic>
              <p:nvPicPr>
                <p:cNvPr id="131" name="Freihand 130">
                  <a:extLst>
                    <a:ext uri="{FF2B5EF4-FFF2-40B4-BE49-F238E27FC236}">
                      <a16:creationId xmlns:a16="http://schemas.microsoft.com/office/drawing/2014/main" id="{E904BF63-F0D0-44AA-86F9-AB9509327C0F}"/>
                    </a:ext>
                  </a:extLst>
                </p:cNvPr>
                <p:cNvPicPr/>
                <p:nvPr/>
              </p:nvPicPr>
              <p:blipFill>
                <a:blip r:embed="rId346"/>
                <a:stretch>
                  <a:fillRect/>
                </a:stretch>
              </p:blipFill>
              <p:spPr>
                <a:xfrm>
                  <a:off x="7495779" y="1126722"/>
                  <a:ext cx="364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2" name="Freihand 131">
                  <a:extLst>
                    <a:ext uri="{FF2B5EF4-FFF2-40B4-BE49-F238E27FC236}">
                      <a16:creationId xmlns:a16="http://schemas.microsoft.com/office/drawing/2014/main" id="{03A07984-CA9B-4E06-AE68-95B29A1CA062}"/>
                    </a:ext>
                  </a:extLst>
                </p14:cNvPr>
                <p14:cNvContentPartPr/>
                <p14:nvPr/>
              </p14:nvContentPartPr>
              <p14:xfrm>
                <a:off x="7864059" y="1100082"/>
                <a:ext cx="360" cy="360"/>
              </p14:xfrm>
            </p:contentPart>
          </mc:Choice>
          <mc:Fallback>
            <p:pic>
              <p:nvPicPr>
                <p:cNvPr id="132" name="Freihand 131">
                  <a:extLst>
                    <a:ext uri="{FF2B5EF4-FFF2-40B4-BE49-F238E27FC236}">
                      <a16:creationId xmlns:a16="http://schemas.microsoft.com/office/drawing/2014/main" id="{03A07984-CA9B-4E06-AE68-95B29A1CA062}"/>
                    </a:ext>
                  </a:extLst>
                </p:cNvPr>
                <p:cNvPicPr/>
                <p:nvPr/>
              </p:nvPicPr>
              <p:blipFill>
                <a:blip r:embed="rId13"/>
                <a:stretch>
                  <a:fillRect/>
                </a:stretch>
              </p:blipFill>
              <p:spPr>
                <a:xfrm>
                  <a:off x="7859739" y="109576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3" name="Freihand 132">
                  <a:extLst>
                    <a:ext uri="{FF2B5EF4-FFF2-40B4-BE49-F238E27FC236}">
                      <a16:creationId xmlns:a16="http://schemas.microsoft.com/office/drawing/2014/main" id="{2532BCA1-57E5-4A5F-82C7-7DFF96448AB1}"/>
                    </a:ext>
                  </a:extLst>
                </p14:cNvPr>
                <p14:cNvContentPartPr/>
                <p14:nvPr/>
              </p14:nvContentPartPr>
              <p14:xfrm>
                <a:off x="8050179" y="1148682"/>
                <a:ext cx="73080" cy="129600"/>
              </p14:xfrm>
            </p:contentPart>
          </mc:Choice>
          <mc:Fallback>
            <p:pic>
              <p:nvPicPr>
                <p:cNvPr id="133" name="Freihand 132">
                  <a:extLst>
                    <a:ext uri="{FF2B5EF4-FFF2-40B4-BE49-F238E27FC236}">
                      <a16:creationId xmlns:a16="http://schemas.microsoft.com/office/drawing/2014/main" id="{2532BCA1-57E5-4A5F-82C7-7DFF96448AB1}"/>
                    </a:ext>
                  </a:extLst>
                </p:cNvPr>
                <p:cNvPicPr/>
                <p:nvPr/>
              </p:nvPicPr>
              <p:blipFill>
                <a:blip r:embed="rId349"/>
                <a:stretch>
                  <a:fillRect/>
                </a:stretch>
              </p:blipFill>
              <p:spPr>
                <a:xfrm>
                  <a:off x="8045859" y="1144362"/>
                  <a:ext cx="81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4" name="Freihand 133">
                  <a:extLst>
                    <a:ext uri="{FF2B5EF4-FFF2-40B4-BE49-F238E27FC236}">
                      <a16:creationId xmlns:a16="http://schemas.microsoft.com/office/drawing/2014/main" id="{A3E22167-3DC2-43A7-B993-91560F340D4A}"/>
                    </a:ext>
                  </a:extLst>
                </p14:cNvPr>
                <p14:cNvContentPartPr/>
                <p14:nvPr/>
              </p14:nvContentPartPr>
              <p14:xfrm>
                <a:off x="8024259" y="1062282"/>
                <a:ext cx="180360" cy="141840"/>
              </p14:xfrm>
            </p:contentPart>
          </mc:Choice>
          <mc:Fallback>
            <p:pic>
              <p:nvPicPr>
                <p:cNvPr id="134" name="Freihand 133">
                  <a:extLst>
                    <a:ext uri="{FF2B5EF4-FFF2-40B4-BE49-F238E27FC236}">
                      <a16:creationId xmlns:a16="http://schemas.microsoft.com/office/drawing/2014/main" id="{A3E22167-3DC2-43A7-B993-91560F340D4A}"/>
                    </a:ext>
                  </a:extLst>
                </p:cNvPr>
                <p:cNvPicPr/>
                <p:nvPr/>
              </p:nvPicPr>
              <p:blipFill>
                <a:blip r:embed="rId351"/>
                <a:stretch>
                  <a:fillRect/>
                </a:stretch>
              </p:blipFill>
              <p:spPr>
                <a:xfrm>
                  <a:off x="8019939" y="1057962"/>
                  <a:ext cx="189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5" name="Freihand 134">
                  <a:extLst>
                    <a:ext uri="{FF2B5EF4-FFF2-40B4-BE49-F238E27FC236}">
                      <a16:creationId xmlns:a16="http://schemas.microsoft.com/office/drawing/2014/main" id="{4190D535-0A20-4602-BC74-EE07534D1F7D}"/>
                    </a:ext>
                  </a:extLst>
                </p14:cNvPr>
                <p14:cNvContentPartPr/>
                <p14:nvPr/>
              </p14:nvContentPartPr>
              <p14:xfrm>
                <a:off x="8176179" y="1169202"/>
                <a:ext cx="220320" cy="88560"/>
              </p14:xfrm>
            </p:contentPart>
          </mc:Choice>
          <mc:Fallback>
            <p:pic>
              <p:nvPicPr>
                <p:cNvPr id="135" name="Freihand 134">
                  <a:extLst>
                    <a:ext uri="{FF2B5EF4-FFF2-40B4-BE49-F238E27FC236}">
                      <a16:creationId xmlns:a16="http://schemas.microsoft.com/office/drawing/2014/main" id="{4190D535-0A20-4602-BC74-EE07534D1F7D}"/>
                    </a:ext>
                  </a:extLst>
                </p:cNvPr>
                <p:cNvPicPr/>
                <p:nvPr/>
              </p:nvPicPr>
              <p:blipFill>
                <a:blip r:embed="rId353"/>
                <a:stretch>
                  <a:fillRect/>
                </a:stretch>
              </p:blipFill>
              <p:spPr>
                <a:xfrm>
                  <a:off x="8171859" y="1164882"/>
                  <a:ext cx="228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6" name="Freihand 135">
                  <a:extLst>
                    <a:ext uri="{FF2B5EF4-FFF2-40B4-BE49-F238E27FC236}">
                      <a16:creationId xmlns:a16="http://schemas.microsoft.com/office/drawing/2014/main" id="{FA80B26F-2381-4074-B1CD-8987728C19DE}"/>
                    </a:ext>
                  </a:extLst>
                </p14:cNvPr>
                <p14:cNvContentPartPr/>
                <p14:nvPr/>
              </p14:nvContentPartPr>
              <p14:xfrm>
                <a:off x="8422779" y="1109082"/>
                <a:ext cx="27720" cy="32760"/>
              </p14:xfrm>
            </p:contentPart>
          </mc:Choice>
          <mc:Fallback>
            <p:pic>
              <p:nvPicPr>
                <p:cNvPr id="136" name="Freihand 135">
                  <a:extLst>
                    <a:ext uri="{FF2B5EF4-FFF2-40B4-BE49-F238E27FC236}">
                      <a16:creationId xmlns:a16="http://schemas.microsoft.com/office/drawing/2014/main" id="{FA80B26F-2381-4074-B1CD-8987728C19DE}"/>
                    </a:ext>
                  </a:extLst>
                </p:cNvPr>
                <p:cNvPicPr/>
                <p:nvPr/>
              </p:nvPicPr>
              <p:blipFill>
                <a:blip r:embed="rId355"/>
                <a:stretch>
                  <a:fillRect/>
                </a:stretch>
              </p:blipFill>
              <p:spPr>
                <a:xfrm>
                  <a:off x="8418459" y="1104762"/>
                  <a:ext cx="36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37" name="Freihand 136">
                  <a:extLst>
                    <a:ext uri="{FF2B5EF4-FFF2-40B4-BE49-F238E27FC236}">
                      <a16:creationId xmlns:a16="http://schemas.microsoft.com/office/drawing/2014/main" id="{7F6CE731-F8D5-45A3-9BE4-99F17D51D457}"/>
                    </a:ext>
                  </a:extLst>
                </p14:cNvPr>
                <p14:cNvContentPartPr/>
                <p14:nvPr/>
              </p14:nvContentPartPr>
              <p14:xfrm>
                <a:off x="8440779" y="1150122"/>
                <a:ext cx="259920" cy="115560"/>
              </p14:xfrm>
            </p:contentPart>
          </mc:Choice>
          <mc:Fallback>
            <p:pic>
              <p:nvPicPr>
                <p:cNvPr id="137" name="Freihand 136">
                  <a:extLst>
                    <a:ext uri="{FF2B5EF4-FFF2-40B4-BE49-F238E27FC236}">
                      <a16:creationId xmlns:a16="http://schemas.microsoft.com/office/drawing/2014/main" id="{7F6CE731-F8D5-45A3-9BE4-99F17D51D457}"/>
                    </a:ext>
                  </a:extLst>
                </p:cNvPr>
                <p:cNvPicPr/>
                <p:nvPr/>
              </p:nvPicPr>
              <p:blipFill>
                <a:blip r:embed="rId357"/>
                <a:stretch>
                  <a:fillRect/>
                </a:stretch>
              </p:blipFill>
              <p:spPr>
                <a:xfrm>
                  <a:off x="8436459" y="1145802"/>
                  <a:ext cx="268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4" name="Freihand 143">
                  <a:extLst>
                    <a:ext uri="{FF2B5EF4-FFF2-40B4-BE49-F238E27FC236}">
                      <a16:creationId xmlns:a16="http://schemas.microsoft.com/office/drawing/2014/main" id="{3CD1E180-725A-4851-AC24-DDE117363749}"/>
                    </a:ext>
                  </a:extLst>
                </p14:cNvPr>
                <p14:cNvContentPartPr/>
                <p14:nvPr/>
              </p14:nvContentPartPr>
              <p14:xfrm>
                <a:off x="8956299" y="1012602"/>
                <a:ext cx="1016640" cy="79920"/>
              </p14:xfrm>
            </p:contentPart>
          </mc:Choice>
          <mc:Fallback>
            <p:pic>
              <p:nvPicPr>
                <p:cNvPr id="144" name="Freihand 143">
                  <a:extLst>
                    <a:ext uri="{FF2B5EF4-FFF2-40B4-BE49-F238E27FC236}">
                      <a16:creationId xmlns:a16="http://schemas.microsoft.com/office/drawing/2014/main" id="{3CD1E180-725A-4851-AC24-DDE117363749}"/>
                    </a:ext>
                  </a:extLst>
                </p:cNvPr>
                <p:cNvPicPr/>
                <p:nvPr/>
              </p:nvPicPr>
              <p:blipFill>
                <a:blip r:embed="rId359"/>
                <a:stretch>
                  <a:fillRect/>
                </a:stretch>
              </p:blipFill>
              <p:spPr>
                <a:xfrm>
                  <a:off x="8951979" y="1008282"/>
                  <a:ext cx="1025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5" name="Freihand 144">
                  <a:extLst>
                    <a:ext uri="{FF2B5EF4-FFF2-40B4-BE49-F238E27FC236}">
                      <a16:creationId xmlns:a16="http://schemas.microsoft.com/office/drawing/2014/main" id="{D7B538BD-1F07-4EBE-8165-3DA8CDDCA4A2}"/>
                    </a:ext>
                  </a:extLst>
                </p14:cNvPr>
                <p14:cNvContentPartPr/>
                <p14:nvPr/>
              </p14:nvContentPartPr>
              <p14:xfrm>
                <a:off x="6292299" y="1314642"/>
                <a:ext cx="2503080" cy="66960"/>
              </p14:xfrm>
            </p:contentPart>
          </mc:Choice>
          <mc:Fallback>
            <p:pic>
              <p:nvPicPr>
                <p:cNvPr id="145" name="Freihand 144">
                  <a:extLst>
                    <a:ext uri="{FF2B5EF4-FFF2-40B4-BE49-F238E27FC236}">
                      <a16:creationId xmlns:a16="http://schemas.microsoft.com/office/drawing/2014/main" id="{D7B538BD-1F07-4EBE-8165-3DA8CDDCA4A2}"/>
                    </a:ext>
                  </a:extLst>
                </p:cNvPr>
                <p:cNvPicPr/>
                <p:nvPr/>
              </p:nvPicPr>
              <p:blipFill>
                <a:blip r:embed="rId361"/>
                <a:stretch>
                  <a:fillRect/>
                </a:stretch>
              </p:blipFill>
              <p:spPr>
                <a:xfrm>
                  <a:off x="6287979" y="1310322"/>
                  <a:ext cx="2511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54" name="Freihand 153">
                  <a:extLst>
                    <a:ext uri="{FF2B5EF4-FFF2-40B4-BE49-F238E27FC236}">
                      <a16:creationId xmlns:a16="http://schemas.microsoft.com/office/drawing/2014/main" id="{4371C53D-C9A9-4AA5-8ED1-C4B38D9C5124}"/>
                    </a:ext>
                  </a:extLst>
                </p14:cNvPr>
                <p14:cNvContentPartPr/>
                <p14:nvPr/>
              </p14:nvContentPartPr>
              <p14:xfrm>
                <a:off x="6356379" y="1543602"/>
                <a:ext cx="196200" cy="190080"/>
              </p14:xfrm>
            </p:contentPart>
          </mc:Choice>
          <mc:Fallback>
            <p:pic>
              <p:nvPicPr>
                <p:cNvPr id="154" name="Freihand 153">
                  <a:extLst>
                    <a:ext uri="{FF2B5EF4-FFF2-40B4-BE49-F238E27FC236}">
                      <a16:creationId xmlns:a16="http://schemas.microsoft.com/office/drawing/2014/main" id="{4371C53D-C9A9-4AA5-8ED1-C4B38D9C5124}"/>
                    </a:ext>
                  </a:extLst>
                </p:cNvPr>
                <p:cNvPicPr/>
                <p:nvPr/>
              </p:nvPicPr>
              <p:blipFill>
                <a:blip r:embed="rId363"/>
                <a:stretch>
                  <a:fillRect/>
                </a:stretch>
              </p:blipFill>
              <p:spPr>
                <a:xfrm>
                  <a:off x="6352059" y="1539282"/>
                  <a:ext cx="204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55" name="Freihand 154">
                  <a:extLst>
                    <a:ext uri="{FF2B5EF4-FFF2-40B4-BE49-F238E27FC236}">
                      <a16:creationId xmlns:a16="http://schemas.microsoft.com/office/drawing/2014/main" id="{211EA6E1-1E4D-4644-9210-04EFF2700C70}"/>
                    </a:ext>
                  </a:extLst>
                </p14:cNvPr>
                <p14:cNvContentPartPr/>
                <p14:nvPr/>
              </p14:nvContentPartPr>
              <p14:xfrm>
                <a:off x="6521619" y="1650162"/>
                <a:ext cx="327960" cy="94680"/>
              </p14:xfrm>
            </p:contentPart>
          </mc:Choice>
          <mc:Fallback>
            <p:pic>
              <p:nvPicPr>
                <p:cNvPr id="155" name="Freihand 154">
                  <a:extLst>
                    <a:ext uri="{FF2B5EF4-FFF2-40B4-BE49-F238E27FC236}">
                      <a16:creationId xmlns:a16="http://schemas.microsoft.com/office/drawing/2014/main" id="{211EA6E1-1E4D-4644-9210-04EFF2700C70}"/>
                    </a:ext>
                  </a:extLst>
                </p:cNvPr>
                <p:cNvPicPr/>
                <p:nvPr/>
              </p:nvPicPr>
              <p:blipFill>
                <a:blip r:embed="rId365"/>
                <a:stretch>
                  <a:fillRect/>
                </a:stretch>
              </p:blipFill>
              <p:spPr>
                <a:xfrm>
                  <a:off x="6517299" y="1645842"/>
                  <a:ext cx="336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56" name="Freihand 155">
                  <a:extLst>
                    <a:ext uri="{FF2B5EF4-FFF2-40B4-BE49-F238E27FC236}">
                      <a16:creationId xmlns:a16="http://schemas.microsoft.com/office/drawing/2014/main" id="{F3A4506B-D4E2-4F30-8909-10980469768E}"/>
                    </a:ext>
                  </a:extLst>
                </p14:cNvPr>
                <p14:cNvContentPartPr/>
                <p14:nvPr/>
              </p14:nvContentPartPr>
              <p14:xfrm>
                <a:off x="6921579" y="1673922"/>
                <a:ext cx="360" cy="360"/>
              </p14:xfrm>
            </p:contentPart>
          </mc:Choice>
          <mc:Fallback>
            <p:pic>
              <p:nvPicPr>
                <p:cNvPr id="156" name="Freihand 155">
                  <a:extLst>
                    <a:ext uri="{FF2B5EF4-FFF2-40B4-BE49-F238E27FC236}">
                      <a16:creationId xmlns:a16="http://schemas.microsoft.com/office/drawing/2014/main" id="{F3A4506B-D4E2-4F30-8909-10980469768E}"/>
                    </a:ext>
                  </a:extLst>
                </p:cNvPr>
                <p:cNvPicPr/>
                <p:nvPr/>
              </p:nvPicPr>
              <p:blipFill>
                <a:blip r:embed="rId13"/>
                <a:stretch>
                  <a:fillRect/>
                </a:stretch>
              </p:blipFill>
              <p:spPr>
                <a:xfrm>
                  <a:off x="6917259" y="16696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57" name="Freihand 156">
                  <a:extLst>
                    <a:ext uri="{FF2B5EF4-FFF2-40B4-BE49-F238E27FC236}">
                      <a16:creationId xmlns:a16="http://schemas.microsoft.com/office/drawing/2014/main" id="{AF75ACFB-EF5E-4A49-B5EA-FA2780C6C29E}"/>
                    </a:ext>
                  </a:extLst>
                </p14:cNvPr>
                <p14:cNvContentPartPr/>
                <p14:nvPr/>
              </p14:nvContentPartPr>
              <p14:xfrm>
                <a:off x="6877659" y="1668162"/>
                <a:ext cx="36720" cy="64440"/>
              </p14:xfrm>
            </p:contentPart>
          </mc:Choice>
          <mc:Fallback>
            <p:pic>
              <p:nvPicPr>
                <p:cNvPr id="157" name="Freihand 156">
                  <a:extLst>
                    <a:ext uri="{FF2B5EF4-FFF2-40B4-BE49-F238E27FC236}">
                      <a16:creationId xmlns:a16="http://schemas.microsoft.com/office/drawing/2014/main" id="{AF75ACFB-EF5E-4A49-B5EA-FA2780C6C29E}"/>
                    </a:ext>
                  </a:extLst>
                </p:cNvPr>
                <p:cNvPicPr/>
                <p:nvPr/>
              </p:nvPicPr>
              <p:blipFill>
                <a:blip r:embed="rId368"/>
                <a:stretch>
                  <a:fillRect/>
                </a:stretch>
              </p:blipFill>
              <p:spPr>
                <a:xfrm>
                  <a:off x="6873339" y="1663842"/>
                  <a:ext cx="45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58" name="Freihand 157">
                  <a:extLst>
                    <a:ext uri="{FF2B5EF4-FFF2-40B4-BE49-F238E27FC236}">
                      <a16:creationId xmlns:a16="http://schemas.microsoft.com/office/drawing/2014/main" id="{5121A873-44BB-4C95-BA15-028D2824D162}"/>
                    </a:ext>
                  </a:extLst>
                </p14:cNvPr>
                <p14:cNvContentPartPr/>
                <p14:nvPr/>
              </p14:nvContentPartPr>
              <p14:xfrm>
                <a:off x="6913659" y="1587522"/>
                <a:ext cx="116640" cy="143280"/>
              </p14:xfrm>
            </p:contentPart>
          </mc:Choice>
          <mc:Fallback>
            <p:pic>
              <p:nvPicPr>
                <p:cNvPr id="158" name="Freihand 157">
                  <a:extLst>
                    <a:ext uri="{FF2B5EF4-FFF2-40B4-BE49-F238E27FC236}">
                      <a16:creationId xmlns:a16="http://schemas.microsoft.com/office/drawing/2014/main" id="{5121A873-44BB-4C95-BA15-028D2824D162}"/>
                    </a:ext>
                  </a:extLst>
                </p:cNvPr>
                <p:cNvPicPr/>
                <p:nvPr/>
              </p:nvPicPr>
              <p:blipFill>
                <a:blip r:embed="rId370"/>
                <a:stretch>
                  <a:fillRect/>
                </a:stretch>
              </p:blipFill>
              <p:spPr>
                <a:xfrm>
                  <a:off x="6909339" y="1583202"/>
                  <a:ext cx="125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59" name="Freihand 158">
                  <a:extLst>
                    <a:ext uri="{FF2B5EF4-FFF2-40B4-BE49-F238E27FC236}">
                      <a16:creationId xmlns:a16="http://schemas.microsoft.com/office/drawing/2014/main" id="{C036227C-C411-4BF5-A887-8CB5719A5092}"/>
                    </a:ext>
                  </a:extLst>
                </p14:cNvPr>
                <p14:cNvContentPartPr/>
                <p14:nvPr/>
              </p14:nvContentPartPr>
              <p14:xfrm>
                <a:off x="6917979" y="1558722"/>
                <a:ext cx="24480" cy="6120"/>
              </p14:xfrm>
            </p:contentPart>
          </mc:Choice>
          <mc:Fallback>
            <p:pic>
              <p:nvPicPr>
                <p:cNvPr id="159" name="Freihand 158">
                  <a:extLst>
                    <a:ext uri="{FF2B5EF4-FFF2-40B4-BE49-F238E27FC236}">
                      <a16:creationId xmlns:a16="http://schemas.microsoft.com/office/drawing/2014/main" id="{C036227C-C411-4BF5-A887-8CB5719A5092}"/>
                    </a:ext>
                  </a:extLst>
                </p:cNvPr>
                <p:cNvPicPr/>
                <p:nvPr/>
              </p:nvPicPr>
              <p:blipFill>
                <a:blip r:embed="rId372"/>
                <a:stretch>
                  <a:fillRect/>
                </a:stretch>
              </p:blipFill>
              <p:spPr>
                <a:xfrm>
                  <a:off x="6913659" y="1554402"/>
                  <a:ext cx="33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0" name="Freihand 159">
                  <a:extLst>
                    <a:ext uri="{FF2B5EF4-FFF2-40B4-BE49-F238E27FC236}">
                      <a16:creationId xmlns:a16="http://schemas.microsoft.com/office/drawing/2014/main" id="{B06EDC1D-0227-4D93-A91B-10AD13A1B1E1}"/>
                    </a:ext>
                  </a:extLst>
                </p14:cNvPr>
                <p14:cNvContentPartPr/>
                <p14:nvPr/>
              </p14:nvContentPartPr>
              <p14:xfrm>
                <a:off x="7215699" y="1621002"/>
                <a:ext cx="92520" cy="121680"/>
              </p14:xfrm>
            </p:contentPart>
          </mc:Choice>
          <mc:Fallback>
            <p:pic>
              <p:nvPicPr>
                <p:cNvPr id="160" name="Freihand 159">
                  <a:extLst>
                    <a:ext uri="{FF2B5EF4-FFF2-40B4-BE49-F238E27FC236}">
                      <a16:creationId xmlns:a16="http://schemas.microsoft.com/office/drawing/2014/main" id="{B06EDC1D-0227-4D93-A91B-10AD13A1B1E1}"/>
                    </a:ext>
                  </a:extLst>
                </p:cNvPr>
                <p:cNvPicPr/>
                <p:nvPr/>
              </p:nvPicPr>
              <p:blipFill>
                <a:blip r:embed="rId374"/>
                <a:stretch>
                  <a:fillRect/>
                </a:stretch>
              </p:blipFill>
              <p:spPr>
                <a:xfrm>
                  <a:off x="7211379" y="1616682"/>
                  <a:ext cx="101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1" name="Freihand 160">
                  <a:extLst>
                    <a:ext uri="{FF2B5EF4-FFF2-40B4-BE49-F238E27FC236}">
                      <a16:creationId xmlns:a16="http://schemas.microsoft.com/office/drawing/2014/main" id="{11BE55D8-E802-487E-A018-53E304E19D32}"/>
                    </a:ext>
                  </a:extLst>
                </p14:cNvPr>
                <p14:cNvContentPartPr/>
                <p14:nvPr/>
              </p14:nvContentPartPr>
              <p14:xfrm>
                <a:off x="7346739" y="1671042"/>
                <a:ext cx="186120" cy="36720"/>
              </p14:xfrm>
            </p:contentPart>
          </mc:Choice>
          <mc:Fallback>
            <p:pic>
              <p:nvPicPr>
                <p:cNvPr id="161" name="Freihand 160">
                  <a:extLst>
                    <a:ext uri="{FF2B5EF4-FFF2-40B4-BE49-F238E27FC236}">
                      <a16:creationId xmlns:a16="http://schemas.microsoft.com/office/drawing/2014/main" id="{11BE55D8-E802-487E-A018-53E304E19D32}"/>
                    </a:ext>
                  </a:extLst>
                </p:cNvPr>
                <p:cNvPicPr/>
                <p:nvPr/>
              </p:nvPicPr>
              <p:blipFill>
                <a:blip r:embed="rId376"/>
                <a:stretch>
                  <a:fillRect/>
                </a:stretch>
              </p:blipFill>
              <p:spPr>
                <a:xfrm>
                  <a:off x="7342419" y="1666722"/>
                  <a:ext cx="194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2" name="Freihand 161">
                  <a:extLst>
                    <a:ext uri="{FF2B5EF4-FFF2-40B4-BE49-F238E27FC236}">
                      <a16:creationId xmlns:a16="http://schemas.microsoft.com/office/drawing/2014/main" id="{5938B02E-6C0B-496F-AC89-5D33E8D77D83}"/>
                    </a:ext>
                  </a:extLst>
                </p14:cNvPr>
                <p14:cNvContentPartPr/>
                <p14:nvPr/>
              </p14:nvContentPartPr>
              <p14:xfrm>
                <a:off x="7534659" y="1584282"/>
                <a:ext cx="24480" cy="3600"/>
              </p14:xfrm>
            </p:contentPart>
          </mc:Choice>
          <mc:Fallback>
            <p:pic>
              <p:nvPicPr>
                <p:cNvPr id="162" name="Freihand 161">
                  <a:extLst>
                    <a:ext uri="{FF2B5EF4-FFF2-40B4-BE49-F238E27FC236}">
                      <a16:creationId xmlns:a16="http://schemas.microsoft.com/office/drawing/2014/main" id="{5938B02E-6C0B-496F-AC89-5D33E8D77D83}"/>
                    </a:ext>
                  </a:extLst>
                </p:cNvPr>
                <p:cNvPicPr/>
                <p:nvPr/>
              </p:nvPicPr>
              <p:blipFill>
                <a:blip r:embed="rId378"/>
                <a:stretch>
                  <a:fillRect/>
                </a:stretch>
              </p:blipFill>
              <p:spPr>
                <a:xfrm>
                  <a:off x="7530339" y="1579962"/>
                  <a:ext cx="33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3" name="Freihand 162">
                  <a:extLst>
                    <a:ext uri="{FF2B5EF4-FFF2-40B4-BE49-F238E27FC236}">
                      <a16:creationId xmlns:a16="http://schemas.microsoft.com/office/drawing/2014/main" id="{BFC8D913-24BE-48BD-BD4F-413CEA7A13F3}"/>
                    </a:ext>
                  </a:extLst>
                </p14:cNvPr>
                <p14:cNvContentPartPr/>
                <p14:nvPr/>
              </p14:nvContentPartPr>
              <p14:xfrm>
                <a:off x="7563819" y="1605522"/>
                <a:ext cx="133560" cy="101160"/>
              </p14:xfrm>
            </p:contentPart>
          </mc:Choice>
          <mc:Fallback>
            <p:pic>
              <p:nvPicPr>
                <p:cNvPr id="163" name="Freihand 162">
                  <a:extLst>
                    <a:ext uri="{FF2B5EF4-FFF2-40B4-BE49-F238E27FC236}">
                      <a16:creationId xmlns:a16="http://schemas.microsoft.com/office/drawing/2014/main" id="{BFC8D913-24BE-48BD-BD4F-413CEA7A13F3}"/>
                    </a:ext>
                  </a:extLst>
                </p:cNvPr>
                <p:cNvPicPr/>
                <p:nvPr/>
              </p:nvPicPr>
              <p:blipFill>
                <a:blip r:embed="rId380"/>
                <a:stretch>
                  <a:fillRect/>
                </a:stretch>
              </p:blipFill>
              <p:spPr>
                <a:xfrm>
                  <a:off x="7559499" y="1601202"/>
                  <a:ext cx="142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4" name="Freihand 163">
                  <a:extLst>
                    <a:ext uri="{FF2B5EF4-FFF2-40B4-BE49-F238E27FC236}">
                      <a16:creationId xmlns:a16="http://schemas.microsoft.com/office/drawing/2014/main" id="{3D515E69-DE90-4E88-9706-A2F7F1B3C6A8}"/>
                    </a:ext>
                  </a:extLst>
                </p14:cNvPr>
                <p14:cNvContentPartPr/>
                <p14:nvPr/>
              </p14:nvContentPartPr>
              <p14:xfrm>
                <a:off x="7698099" y="1562682"/>
                <a:ext cx="110520" cy="154440"/>
              </p14:xfrm>
            </p:contentPart>
          </mc:Choice>
          <mc:Fallback>
            <p:pic>
              <p:nvPicPr>
                <p:cNvPr id="164" name="Freihand 163">
                  <a:extLst>
                    <a:ext uri="{FF2B5EF4-FFF2-40B4-BE49-F238E27FC236}">
                      <a16:creationId xmlns:a16="http://schemas.microsoft.com/office/drawing/2014/main" id="{3D515E69-DE90-4E88-9706-A2F7F1B3C6A8}"/>
                    </a:ext>
                  </a:extLst>
                </p:cNvPr>
                <p:cNvPicPr/>
                <p:nvPr/>
              </p:nvPicPr>
              <p:blipFill>
                <a:blip r:embed="rId382"/>
                <a:stretch>
                  <a:fillRect/>
                </a:stretch>
              </p:blipFill>
              <p:spPr>
                <a:xfrm>
                  <a:off x="7693779" y="1558362"/>
                  <a:ext cx="119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5" name="Freihand 164">
                  <a:extLst>
                    <a:ext uri="{FF2B5EF4-FFF2-40B4-BE49-F238E27FC236}">
                      <a16:creationId xmlns:a16="http://schemas.microsoft.com/office/drawing/2014/main" id="{BFCABD5A-2065-4B38-AF00-1C74AEECBE22}"/>
                    </a:ext>
                  </a:extLst>
                </p14:cNvPr>
                <p14:cNvContentPartPr/>
                <p14:nvPr/>
              </p14:nvContentPartPr>
              <p14:xfrm>
                <a:off x="7986819" y="1597242"/>
                <a:ext cx="285120" cy="95400"/>
              </p14:xfrm>
            </p:contentPart>
          </mc:Choice>
          <mc:Fallback>
            <p:pic>
              <p:nvPicPr>
                <p:cNvPr id="165" name="Freihand 164">
                  <a:extLst>
                    <a:ext uri="{FF2B5EF4-FFF2-40B4-BE49-F238E27FC236}">
                      <a16:creationId xmlns:a16="http://schemas.microsoft.com/office/drawing/2014/main" id="{BFCABD5A-2065-4B38-AF00-1C74AEECBE22}"/>
                    </a:ext>
                  </a:extLst>
                </p:cNvPr>
                <p:cNvPicPr/>
                <p:nvPr/>
              </p:nvPicPr>
              <p:blipFill>
                <a:blip r:embed="rId384"/>
                <a:stretch>
                  <a:fillRect/>
                </a:stretch>
              </p:blipFill>
              <p:spPr>
                <a:xfrm>
                  <a:off x="7982499" y="1592922"/>
                  <a:ext cx="293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6" name="Freihand 165">
                  <a:extLst>
                    <a:ext uri="{FF2B5EF4-FFF2-40B4-BE49-F238E27FC236}">
                      <a16:creationId xmlns:a16="http://schemas.microsoft.com/office/drawing/2014/main" id="{60DB6F28-FC7E-405D-9D5B-FC18DE663D0B}"/>
                    </a:ext>
                  </a:extLst>
                </p14:cNvPr>
                <p14:cNvContentPartPr/>
                <p14:nvPr/>
              </p14:nvContentPartPr>
              <p14:xfrm>
                <a:off x="8243139" y="1552602"/>
                <a:ext cx="360" cy="360"/>
              </p14:xfrm>
            </p:contentPart>
          </mc:Choice>
          <mc:Fallback>
            <p:pic>
              <p:nvPicPr>
                <p:cNvPr id="166" name="Freihand 165">
                  <a:extLst>
                    <a:ext uri="{FF2B5EF4-FFF2-40B4-BE49-F238E27FC236}">
                      <a16:creationId xmlns:a16="http://schemas.microsoft.com/office/drawing/2014/main" id="{60DB6F28-FC7E-405D-9D5B-FC18DE663D0B}"/>
                    </a:ext>
                  </a:extLst>
                </p:cNvPr>
                <p:cNvPicPr/>
                <p:nvPr/>
              </p:nvPicPr>
              <p:blipFill>
                <a:blip r:embed="rId13"/>
                <a:stretch>
                  <a:fillRect/>
                </a:stretch>
              </p:blipFill>
              <p:spPr>
                <a:xfrm>
                  <a:off x="8238819" y="15482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67" name="Freihand 166">
                  <a:extLst>
                    <a:ext uri="{FF2B5EF4-FFF2-40B4-BE49-F238E27FC236}">
                      <a16:creationId xmlns:a16="http://schemas.microsoft.com/office/drawing/2014/main" id="{E213F340-AC01-49CA-9045-B38FA21C6E1A}"/>
                    </a:ext>
                  </a:extLst>
                </p14:cNvPr>
                <p14:cNvContentPartPr/>
                <p14:nvPr/>
              </p14:nvContentPartPr>
              <p14:xfrm>
                <a:off x="8477499" y="1594362"/>
                <a:ext cx="187200" cy="103680"/>
              </p14:xfrm>
            </p:contentPart>
          </mc:Choice>
          <mc:Fallback>
            <p:pic>
              <p:nvPicPr>
                <p:cNvPr id="167" name="Freihand 166">
                  <a:extLst>
                    <a:ext uri="{FF2B5EF4-FFF2-40B4-BE49-F238E27FC236}">
                      <a16:creationId xmlns:a16="http://schemas.microsoft.com/office/drawing/2014/main" id="{E213F340-AC01-49CA-9045-B38FA21C6E1A}"/>
                    </a:ext>
                  </a:extLst>
                </p:cNvPr>
                <p:cNvPicPr/>
                <p:nvPr/>
              </p:nvPicPr>
              <p:blipFill>
                <a:blip r:embed="rId387"/>
                <a:stretch>
                  <a:fillRect/>
                </a:stretch>
              </p:blipFill>
              <p:spPr>
                <a:xfrm>
                  <a:off x="8473179" y="1590042"/>
                  <a:ext cx="195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68" name="Freihand 167">
                  <a:extLst>
                    <a:ext uri="{FF2B5EF4-FFF2-40B4-BE49-F238E27FC236}">
                      <a16:creationId xmlns:a16="http://schemas.microsoft.com/office/drawing/2014/main" id="{FC50C5AF-08CC-4EBA-9A8C-3432D88DEE9B}"/>
                    </a:ext>
                  </a:extLst>
                </p14:cNvPr>
                <p14:cNvContentPartPr/>
                <p14:nvPr/>
              </p14:nvContentPartPr>
              <p14:xfrm>
                <a:off x="8626899" y="1617402"/>
                <a:ext cx="104760" cy="59040"/>
              </p14:xfrm>
            </p:contentPart>
          </mc:Choice>
          <mc:Fallback>
            <p:pic>
              <p:nvPicPr>
                <p:cNvPr id="168" name="Freihand 167">
                  <a:extLst>
                    <a:ext uri="{FF2B5EF4-FFF2-40B4-BE49-F238E27FC236}">
                      <a16:creationId xmlns:a16="http://schemas.microsoft.com/office/drawing/2014/main" id="{FC50C5AF-08CC-4EBA-9A8C-3432D88DEE9B}"/>
                    </a:ext>
                  </a:extLst>
                </p:cNvPr>
                <p:cNvPicPr/>
                <p:nvPr/>
              </p:nvPicPr>
              <p:blipFill>
                <a:blip r:embed="rId389"/>
                <a:stretch>
                  <a:fillRect/>
                </a:stretch>
              </p:blipFill>
              <p:spPr>
                <a:xfrm>
                  <a:off x="8622579" y="1613082"/>
                  <a:ext cx="113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69" name="Freihand 168">
                  <a:extLst>
                    <a:ext uri="{FF2B5EF4-FFF2-40B4-BE49-F238E27FC236}">
                      <a16:creationId xmlns:a16="http://schemas.microsoft.com/office/drawing/2014/main" id="{B520ABC5-4994-42C2-B1BC-EE3962298E8A}"/>
                    </a:ext>
                  </a:extLst>
                </p14:cNvPr>
                <p14:cNvContentPartPr/>
                <p14:nvPr/>
              </p14:nvContentPartPr>
              <p14:xfrm>
                <a:off x="8752899" y="1516602"/>
                <a:ext cx="35640" cy="159120"/>
              </p14:xfrm>
            </p:contentPart>
          </mc:Choice>
          <mc:Fallback>
            <p:pic>
              <p:nvPicPr>
                <p:cNvPr id="169" name="Freihand 168">
                  <a:extLst>
                    <a:ext uri="{FF2B5EF4-FFF2-40B4-BE49-F238E27FC236}">
                      <a16:creationId xmlns:a16="http://schemas.microsoft.com/office/drawing/2014/main" id="{B520ABC5-4994-42C2-B1BC-EE3962298E8A}"/>
                    </a:ext>
                  </a:extLst>
                </p:cNvPr>
                <p:cNvPicPr/>
                <p:nvPr/>
              </p:nvPicPr>
              <p:blipFill>
                <a:blip r:embed="rId391"/>
                <a:stretch>
                  <a:fillRect/>
                </a:stretch>
              </p:blipFill>
              <p:spPr>
                <a:xfrm>
                  <a:off x="8748579" y="1512282"/>
                  <a:ext cx="442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70" name="Freihand 169">
                  <a:extLst>
                    <a:ext uri="{FF2B5EF4-FFF2-40B4-BE49-F238E27FC236}">
                      <a16:creationId xmlns:a16="http://schemas.microsoft.com/office/drawing/2014/main" id="{45F1C4A8-32C9-4FB5-9AD6-195A153ED3CB}"/>
                    </a:ext>
                  </a:extLst>
                </p14:cNvPr>
                <p14:cNvContentPartPr/>
                <p14:nvPr/>
              </p14:nvContentPartPr>
              <p14:xfrm>
                <a:off x="8796819" y="1582482"/>
                <a:ext cx="79920" cy="97560"/>
              </p14:xfrm>
            </p:contentPart>
          </mc:Choice>
          <mc:Fallback>
            <p:pic>
              <p:nvPicPr>
                <p:cNvPr id="170" name="Freihand 169">
                  <a:extLst>
                    <a:ext uri="{FF2B5EF4-FFF2-40B4-BE49-F238E27FC236}">
                      <a16:creationId xmlns:a16="http://schemas.microsoft.com/office/drawing/2014/main" id="{45F1C4A8-32C9-4FB5-9AD6-195A153ED3CB}"/>
                    </a:ext>
                  </a:extLst>
                </p:cNvPr>
                <p:cNvPicPr/>
                <p:nvPr/>
              </p:nvPicPr>
              <p:blipFill>
                <a:blip r:embed="rId393"/>
                <a:stretch>
                  <a:fillRect/>
                </a:stretch>
              </p:blipFill>
              <p:spPr>
                <a:xfrm>
                  <a:off x="8792499" y="1578162"/>
                  <a:ext cx="88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71" name="Freihand 170">
                  <a:extLst>
                    <a:ext uri="{FF2B5EF4-FFF2-40B4-BE49-F238E27FC236}">
                      <a16:creationId xmlns:a16="http://schemas.microsoft.com/office/drawing/2014/main" id="{4931A2F4-165E-4B4E-A370-257D7B6A5728}"/>
                    </a:ext>
                  </a:extLst>
                </p14:cNvPr>
                <p14:cNvContentPartPr/>
                <p14:nvPr/>
              </p14:nvContentPartPr>
              <p14:xfrm>
                <a:off x="9047019" y="1501482"/>
                <a:ext cx="129960" cy="177120"/>
              </p14:xfrm>
            </p:contentPart>
          </mc:Choice>
          <mc:Fallback>
            <p:pic>
              <p:nvPicPr>
                <p:cNvPr id="171" name="Freihand 170">
                  <a:extLst>
                    <a:ext uri="{FF2B5EF4-FFF2-40B4-BE49-F238E27FC236}">
                      <a16:creationId xmlns:a16="http://schemas.microsoft.com/office/drawing/2014/main" id="{4931A2F4-165E-4B4E-A370-257D7B6A5728}"/>
                    </a:ext>
                  </a:extLst>
                </p:cNvPr>
                <p:cNvPicPr/>
                <p:nvPr/>
              </p:nvPicPr>
              <p:blipFill>
                <a:blip r:embed="rId395"/>
                <a:stretch>
                  <a:fillRect/>
                </a:stretch>
              </p:blipFill>
              <p:spPr>
                <a:xfrm>
                  <a:off x="9042699" y="1497162"/>
                  <a:ext cx="138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72" name="Freihand 171">
                  <a:extLst>
                    <a:ext uri="{FF2B5EF4-FFF2-40B4-BE49-F238E27FC236}">
                      <a16:creationId xmlns:a16="http://schemas.microsoft.com/office/drawing/2014/main" id="{007A3EE8-D883-40F0-AB69-D775CDC0F598}"/>
                    </a:ext>
                  </a:extLst>
                </p14:cNvPr>
                <p14:cNvContentPartPr/>
                <p14:nvPr/>
              </p14:nvContentPartPr>
              <p14:xfrm>
                <a:off x="9221259" y="1492122"/>
                <a:ext cx="198360" cy="156600"/>
              </p14:xfrm>
            </p:contentPart>
          </mc:Choice>
          <mc:Fallback>
            <p:pic>
              <p:nvPicPr>
                <p:cNvPr id="172" name="Freihand 171">
                  <a:extLst>
                    <a:ext uri="{FF2B5EF4-FFF2-40B4-BE49-F238E27FC236}">
                      <a16:creationId xmlns:a16="http://schemas.microsoft.com/office/drawing/2014/main" id="{007A3EE8-D883-40F0-AB69-D775CDC0F598}"/>
                    </a:ext>
                  </a:extLst>
                </p:cNvPr>
                <p:cNvPicPr/>
                <p:nvPr/>
              </p:nvPicPr>
              <p:blipFill>
                <a:blip r:embed="rId397"/>
                <a:stretch>
                  <a:fillRect/>
                </a:stretch>
              </p:blipFill>
              <p:spPr>
                <a:xfrm>
                  <a:off x="9216939" y="1487802"/>
                  <a:ext cx="207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73" name="Freihand 172">
                  <a:extLst>
                    <a:ext uri="{FF2B5EF4-FFF2-40B4-BE49-F238E27FC236}">
                      <a16:creationId xmlns:a16="http://schemas.microsoft.com/office/drawing/2014/main" id="{1B598456-0644-450D-A872-4A07E3F3DE0E}"/>
                    </a:ext>
                  </a:extLst>
                </p14:cNvPr>
                <p14:cNvContentPartPr/>
                <p14:nvPr/>
              </p14:nvContentPartPr>
              <p14:xfrm>
                <a:off x="9377859" y="1505802"/>
                <a:ext cx="341280" cy="149760"/>
              </p14:xfrm>
            </p:contentPart>
          </mc:Choice>
          <mc:Fallback>
            <p:pic>
              <p:nvPicPr>
                <p:cNvPr id="173" name="Freihand 172">
                  <a:extLst>
                    <a:ext uri="{FF2B5EF4-FFF2-40B4-BE49-F238E27FC236}">
                      <a16:creationId xmlns:a16="http://schemas.microsoft.com/office/drawing/2014/main" id="{1B598456-0644-450D-A872-4A07E3F3DE0E}"/>
                    </a:ext>
                  </a:extLst>
                </p:cNvPr>
                <p:cNvPicPr/>
                <p:nvPr/>
              </p:nvPicPr>
              <p:blipFill>
                <a:blip r:embed="rId399"/>
                <a:stretch>
                  <a:fillRect/>
                </a:stretch>
              </p:blipFill>
              <p:spPr>
                <a:xfrm>
                  <a:off x="9373539" y="1501482"/>
                  <a:ext cx="3499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74" name="Freihand 173">
                  <a:extLst>
                    <a:ext uri="{FF2B5EF4-FFF2-40B4-BE49-F238E27FC236}">
                      <a16:creationId xmlns:a16="http://schemas.microsoft.com/office/drawing/2014/main" id="{92BE3986-4307-4C62-9AAF-1D96110E9E59}"/>
                    </a:ext>
                  </a:extLst>
                </p14:cNvPr>
                <p14:cNvContentPartPr/>
                <p14:nvPr/>
              </p14:nvContentPartPr>
              <p14:xfrm>
                <a:off x="9738579" y="1554402"/>
                <a:ext cx="320040" cy="214920"/>
              </p14:xfrm>
            </p:contentPart>
          </mc:Choice>
          <mc:Fallback>
            <p:pic>
              <p:nvPicPr>
                <p:cNvPr id="174" name="Freihand 173">
                  <a:extLst>
                    <a:ext uri="{FF2B5EF4-FFF2-40B4-BE49-F238E27FC236}">
                      <a16:creationId xmlns:a16="http://schemas.microsoft.com/office/drawing/2014/main" id="{92BE3986-4307-4C62-9AAF-1D96110E9E59}"/>
                    </a:ext>
                  </a:extLst>
                </p:cNvPr>
                <p:cNvPicPr/>
                <p:nvPr/>
              </p:nvPicPr>
              <p:blipFill>
                <a:blip r:embed="rId401"/>
                <a:stretch>
                  <a:fillRect/>
                </a:stretch>
              </p:blipFill>
              <p:spPr>
                <a:xfrm>
                  <a:off x="9734259" y="1550082"/>
                  <a:ext cx="3286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75" name="Freihand 174">
                  <a:extLst>
                    <a:ext uri="{FF2B5EF4-FFF2-40B4-BE49-F238E27FC236}">
                      <a16:creationId xmlns:a16="http://schemas.microsoft.com/office/drawing/2014/main" id="{89796C49-73B3-473A-A218-73A6A397852E}"/>
                    </a:ext>
                  </a:extLst>
                </p14:cNvPr>
                <p14:cNvContentPartPr/>
                <p14:nvPr/>
              </p14:nvContentPartPr>
              <p14:xfrm>
                <a:off x="10250859" y="1416882"/>
                <a:ext cx="158760" cy="137880"/>
              </p14:xfrm>
            </p:contentPart>
          </mc:Choice>
          <mc:Fallback>
            <p:pic>
              <p:nvPicPr>
                <p:cNvPr id="175" name="Freihand 174">
                  <a:extLst>
                    <a:ext uri="{FF2B5EF4-FFF2-40B4-BE49-F238E27FC236}">
                      <a16:creationId xmlns:a16="http://schemas.microsoft.com/office/drawing/2014/main" id="{89796C49-73B3-473A-A218-73A6A397852E}"/>
                    </a:ext>
                  </a:extLst>
                </p:cNvPr>
                <p:cNvPicPr/>
                <p:nvPr/>
              </p:nvPicPr>
              <p:blipFill>
                <a:blip r:embed="rId403"/>
                <a:stretch>
                  <a:fillRect/>
                </a:stretch>
              </p:blipFill>
              <p:spPr>
                <a:xfrm>
                  <a:off x="10246539" y="1412562"/>
                  <a:ext cx="167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76" name="Freihand 175">
                  <a:extLst>
                    <a:ext uri="{FF2B5EF4-FFF2-40B4-BE49-F238E27FC236}">
                      <a16:creationId xmlns:a16="http://schemas.microsoft.com/office/drawing/2014/main" id="{E309A247-3160-4C9F-91BE-AF29949C9A97}"/>
                    </a:ext>
                  </a:extLst>
                </p14:cNvPr>
                <p14:cNvContentPartPr/>
                <p14:nvPr/>
              </p14:nvContentPartPr>
              <p14:xfrm>
                <a:off x="10161579" y="1555482"/>
                <a:ext cx="341280" cy="48960"/>
              </p14:xfrm>
            </p:contentPart>
          </mc:Choice>
          <mc:Fallback>
            <p:pic>
              <p:nvPicPr>
                <p:cNvPr id="176" name="Freihand 175">
                  <a:extLst>
                    <a:ext uri="{FF2B5EF4-FFF2-40B4-BE49-F238E27FC236}">
                      <a16:creationId xmlns:a16="http://schemas.microsoft.com/office/drawing/2014/main" id="{E309A247-3160-4C9F-91BE-AF29949C9A97}"/>
                    </a:ext>
                  </a:extLst>
                </p:cNvPr>
                <p:cNvPicPr/>
                <p:nvPr/>
              </p:nvPicPr>
              <p:blipFill>
                <a:blip r:embed="rId405"/>
                <a:stretch>
                  <a:fillRect/>
                </a:stretch>
              </p:blipFill>
              <p:spPr>
                <a:xfrm>
                  <a:off x="10157259" y="1551162"/>
                  <a:ext cx="349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77" name="Freihand 176">
                  <a:extLst>
                    <a:ext uri="{FF2B5EF4-FFF2-40B4-BE49-F238E27FC236}">
                      <a16:creationId xmlns:a16="http://schemas.microsoft.com/office/drawing/2014/main" id="{E68FDE56-DDCB-43D6-AF4B-EB23378CAB3D}"/>
                    </a:ext>
                  </a:extLst>
                </p14:cNvPr>
                <p14:cNvContentPartPr/>
                <p14:nvPr/>
              </p14:nvContentPartPr>
              <p14:xfrm>
                <a:off x="10240059" y="1627482"/>
                <a:ext cx="175320" cy="194760"/>
              </p14:xfrm>
            </p:contentPart>
          </mc:Choice>
          <mc:Fallback>
            <p:pic>
              <p:nvPicPr>
                <p:cNvPr id="177" name="Freihand 176">
                  <a:extLst>
                    <a:ext uri="{FF2B5EF4-FFF2-40B4-BE49-F238E27FC236}">
                      <a16:creationId xmlns:a16="http://schemas.microsoft.com/office/drawing/2014/main" id="{E68FDE56-DDCB-43D6-AF4B-EB23378CAB3D}"/>
                    </a:ext>
                  </a:extLst>
                </p:cNvPr>
                <p:cNvPicPr/>
                <p:nvPr/>
              </p:nvPicPr>
              <p:blipFill>
                <a:blip r:embed="rId407"/>
                <a:stretch>
                  <a:fillRect/>
                </a:stretch>
              </p:blipFill>
              <p:spPr>
                <a:xfrm>
                  <a:off x="10235739" y="1623162"/>
                  <a:ext cx="1839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80" name="Freihand 179">
                  <a:extLst>
                    <a:ext uri="{FF2B5EF4-FFF2-40B4-BE49-F238E27FC236}">
                      <a16:creationId xmlns:a16="http://schemas.microsoft.com/office/drawing/2014/main" id="{C9111C39-6AC3-417C-AA92-A10420EDC563}"/>
                    </a:ext>
                  </a:extLst>
                </p14:cNvPr>
                <p14:cNvContentPartPr/>
                <p14:nvPr/>
              </p14:nvContentPartPr>
              <p14:xfrm>
                <a:off x="6416859" y="1898562"/>
                <a:ext cx="234720" cy="122040"/>
              </p14:xfrm>
            </p:contentPart>
          </mc:Choice>
          <mc:Fallback>
            <p:pic>
              <p:nvPicPr>
                <p:cNvPr id="180" name="Freihand 179">
                  <a:extLst>
                    <a:ext uri="{FF2B5EF4-FFF2-40B4-BE49-F238E27FC236}">
                      <a16:creationId xmlns:a16="http://schemas.microsoft.com/office/drawing/2014/main" id="{C9111C39-6AC3-417C-AA92-A10420EDC563}"/>
                    </a:ext>
                  </a:extLst>
                </p:cNvPr>
                <p:cNvPicPr/>
                <p:nvPr/>
              </p:nvPicPr>
              <p:blipFill>
                <a:blip r:embed="rId409"/>
                <a:stretch>
                  <a:fillRect/>
                </a:stretch>
              </p:blipFill>
              <p:spPr>
                <a:xfrm>
                  <a:off x="6412539" y="1894242"/>
                  <a:ext cx="243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81" name="Freihand 180">
                  <a:extLst>
                    <a:ext uri="{FF2B5EF4-FFF2-40B4-BE49-F238E27FC236}">
                      <a16:creationId xmlns:a16="http://schemas.microsoft.com/office/drawing/2014/main" id="{FCC4FCF5-84D3-447A-BE5F-4F24E1E0CDEA}"/>
                    </a:ext>
                  </a:extLst>
                </p14:cNvPr>
                <p14:cNvContentPartPr/>
                <p14:nvPr/>
              </p14:nvContentPartPr>
              <p14:xfrm>
                <a:off x="6664179" y="1891002"/>
                <a:ext cx="149040" cy="119160"/>
              </p14:xfrm>
            </p:contentPart>
          </mc:Choice>
          <mc:Fallback>
            <p:pic>
              <p:nvPicPr>
                <p:cNvPr id="181" name="Freihand 180">
                  <a:extLst>
                    <a:ext uri="{FF2B5EF4-FFF2-40B4-BE49-F238E27FC236}">
                      <a16:creationId xmlns:a16="http://schemas.microsoft.com/office/drawing/2014/main" id="{FCC4FCF5-84D3-447A-BE5F-4F24E1E0CDEA}"/>
                    </a:ext>
                  </a:extLst>
                </p:cNvPr>
                <p:cNvPicPr/>
                <p:nvPr/>
              </p:nvPicPr>
              <p:blipFill>
                <a:blip r:embed="rId411"/>
                <a:stretch>
                  <a:fillRect/>
                </a:stretch>
              </p:blipFill>
              <p:spPr>
                <a:xfrm>
                  <a:off x="6659859" y="1886322"/>
                  <a:ext cx="157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82" name="Freihand 181">
                  <a:extLst>
                    <a:ext uri="{FF2B5EF4-FFF2-40B4-BE49-F238E27FC236}">
                      <a16:creationId xmlns:a16="http://schemas.microsoft.com/office/drawing/2014/main" id="{42B80BB4-0C63-451B-B036-3BA215D01B51}"/>
                    </a:ext>
                  </a:extLst>
                </p14:cNvPr>
                <p14:cNvContentPartPr/>
                <p14:nvPr/>
              </p14:nvContentPartPr>
              <p14:xfrm>
                <a:off x="7028139" y="2032122"/>
                <a:ext cx="360" cy="360"/>
              </p14:xfrm>
            </p:contentPart>
          </mc:Choice>
          <mc:Fallback>
            <p:pic>
              <p:nvPicPr>
                <p:cNvPr id="182" name="Freihand 181">
                  <a:extLst>
                    <a:ext uri="{FF2B5EF4-FFF2-40B4-BE49-F238E27FC236}">
                      <a16:creationId xmlns:a16="http://schemas.microsoft.com/office/drawing/2014/main" id="{42B80BB4-0C63-451B-B036-3BA215D01B51}"/>
                    </a:ext>
                  </a:extLst>
                </p:cNvPr>
                <p:cNvPicPr/>
                <p:nvPr/>
              </p:nvPicPr>
              <p:blipFill>
                <a:blip r:embed="rId13"/>
                <a:stretch>
                  <a:fillRect/>
                </a:stretch>
              </p:blipFill>
              <p:spPr>
                <a:xfrm>
                  <a:off x="7023819" y="20278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83" name="Freihand 182">
                  <a:extLst>
                    <a:ext uri="{FF2B5EF4-FFF2-40B4-BE49-F238E27FC236}">
                      <a16:creationId xmlns:a16="http://schemas.microsoft.com/office/drawing/2014/main" id="{14ECFE69-65C6-46AE-A2C0-FB4DC79A4CA0}"/>
                    </a:ext>
                  </a:extLst>
                </p14:cNvPr>
                <p14:cNvContentPartPr/>
                <p14:nvPr/>
              </p14:nvContentPartPr>
              <p14:xfrm>
                <a:off x="7002939" y="1880202"/>
                <a:ext cx="164880" cy="153720"/>
              </p14:xfrm>
            </p:contentPart>
          </mc:Choice>
          <mc:Fallback>
            <p:pic>
              <p:nvPicPr>
                <p:cNvPr id="183" name="Freihand 182">
                  <a:extLst>
                    <a:ext uri="{FF2B5EF4-FFF2-40B4-BE49-F238E27FC236}">
                      <a16:creationId xmlns:a16="http://schemas.microsoft.com/office/drawing/2014/main" id="{14ECFE69-65C6-46AE-A2C0-FB4DC79A4CA0}"/>
                    </a:ext>
                  </a:extLst>
                </p:cNvPr>
                <p:cNvPicPr/>
                <p:nvPr/>
              </p:nvPicPr>
              <p:blipFill>
                <a:blip r:embed="rId414"/>
                <a:stretch>
                  <a:fillRect/>
                </a:stretch>
              </p:blipFill>
              <p:spPr>
                <a:xfrm>
                  <a:off x="6998619" y="1875882"/>
                  <a:ext cx="173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84" name="Freihand 183">
                  <a:extLst>
                    <a:ext uri="{FF2B5EF4-FFF2-40B4-BE49-F238E27FC236}">
                      <a16:creationId xmlns:a16="http://schemas.microsoft.com/office/drawing/2014/main" id="{E63885CD-0F2D-4E84-9328-DD3B4DBBFB09}"/>
                    </a:ext>
                  </a:extLst>
                </p14:cNvPr>
                <p14:cNvContentPartPr/>
                <p14:nvPr/>
              </p14:nvContentPartPr>
              <p14:xfrm>
                <a:off x="7176099" y="1875882"/>
                <a:ext cx="138600" cy="149760"/>
              </p14:xfrm>
            </p:contentPart>
          </mc:Choice>
          <mc:Fallback>
            <p:pic>
              <p:nvPicPr>
                <p:cNvPr id="184" name="Freihand 183">
                  <a:extLst>
                    <a:ext uri="{FF2B5EF4-FFF2-40B4-BE49-F238E27FC236}">
                      <a16:creationId xmlns:a16="http://schemas.microsoft.com/office/drawing/2014/main" id="{E63885CD-0F2D-4E84-9328-DD3B4DBBFB09}"/>
                    </a:ext>
                  </a:extLst>
                </p:cNvPr>
                <p:cNvPicPr/>
                <p:nvPr/>
              </p:nvPicPr>
              <p:blipFill>
                <a:blip r:embed="rId416"/>
                <a:stretch>
                  <a:fillRect/>
                </a:stretch>
              </p:blipFill>
              <p:spPr>
                <a:xfrm>
                  <a:off x="7171779" y="1871562"/>
                  <a:ext cx="147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85" name="Freihand 184">
                  <a:extLst>
                    <a:ext uri="{FF2B5EF4-FFF2-40B4-BE49-F238E27FC236}">
                      <a16:creationId xmlns:a16="http://schemas.microsoft.com/office/drawing/2014/main" id="{D26DE534-83B9-43EF-A2AA-185139AF18F4}"/>
                    </a:ext>
                  </a:extLst>
                </p14:cNvPr>
                <p14:cNvContentPartPr/>
                <p14:nvPr/>
              </p14:nvContentPartPr>
              <p14:xfrm>
                <a:off x="7506579" y="1920162"/>
                <a:ext cx="270000" cy="90000"/>
              </p14:xfrm>
            </p:contentPart>
          </mc:Choice>
          <mc:Fallback>
            <p:pic>
              <p:nvPicPr>
                <p:cNvPr id="185" name="Freihand 184">
                  <a:extLst>
                    <a:ext uri="{FF2B5EF4-FFF2-40B4-BE49-F238E27FC236}">
                      <a16:creationId xmlns:a16="http://schemas.microsoft.com/office/drawing/2014/main" id="{D26DE534-83B9-43EF-A2AA-185139AF18F4}"/>
                    </a:ext>
                  </a:extLst>
                </p:cNvPr>
                <p:cNvPicPr/>
                <p:nvPr/>
              </p:nvPicPr>
              <p:blipFill>
                <a:blip r:embed="rId418"/>
                <a:stretch>
                  <a:fillRect/>
                </a:stretch>
              </p:blipFill>
              <p:spPr>
                <a:xfrm>
                  <a:off x="7502259" y="1915842"/>
                  <a:ext cx="278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86" name="Freihand 185">
                  <a:extLst>
                    <a:ext uri="{FF2B5EF4-FFF2-40B4-BE49-F238E27FC236}">
                      <a16:creationId xmlns:a16="http://schemas.microsoft.com/office/drawing/2014/main" id="{04F2442E-240A-459E-8A28-B146A3A47991}"/>
                    </a:ext>
                  </a:extLst>
                </p14:cNvPr>
                <p14:cNvContentPartPr/>
                <p14:nvPr/>
              </p14:nvContentPartPr>
              <p14:xfrm>
                <a:off x="7816899" y="1912242"/>
                <a:ext cx="75240" cy="97200"/>
              </p14:xfrm>
            </p:contentPart>
          </mc:Choice>
          <mc:Fallback>
            <p:pic>
              <p:nvPicPr>
                <p:cNvPr id="186" name="Freihand 185">
                  <a:extLst>
                    <a:ext uri="{FF2B5EF4-FFF2-40B4-BE49-F238E27FC236}">
                      <a16:creationId xmlns:a16="http://schemas.microsoft.com/office/drawing/2014/main" id="{04F2442E-240A-459E-8A28-B146A3A47991}"/>
                    </a:ext>
                  </a:extLst>
                </p:cNvPr>
                <p:cNvPicPr/>
                <p:nvPr/>
              </p:nvPicPr>
              <p:blipFill>
                <a:blip r:embed="rId420"/>
                <a:stretch>
                  <a:fillRect/>
                </a:stretch>
              </p:blipFill>
              <p:spPr>
                <a:xfrm>
                  <a:off x="7812579" y="1907922"/>
                  <a:ext cx="83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87" name="Freihand 186">
                  <a:extLst>
                    <a:ext uri="{FF2B5EF4-FFF2-40B4-BE49-F238E27FC236}">
                      <a16:creationId xmlns:a16="http://schemas.microsoft.com/office/drawing/2014/main" id="{2472B798-B832-4C6F-B0DC-8F6AAB37E801}"/>
                    </a:ext>
                  </a:extLst>
                </p14:cNvPr>
                <p14:cNvContentPartPr/>
                <p14:nvPr/>
              </p14:nvContentPartPr>
              <p14:xfrm>
                <a:off x="7909419" y="1856802"/>
                <a:ext cx="173520" cy="146880"/>
              </p14:xfrm>
            </p:contentPart>
          </mc:Choice>
          <mc:Fallback>
            <p:pic>
              <p:nvPicPr>
                <p:cNvPr id="187" name="Freihand 186">
                  <a:extLst>
                    <a:ext uri="{FF2B5EF4-FFF2-40B4-BE49-F238E27FC236}">
                      <a16:creationId xmlns:a16="http://schemas.microsoft.com/office/drawing/2014/main" id="{2472B798-B832-4C6F-B0DC-8F6AAB37E801}"/>
                    </a:ext>
                  </a:extLst>
                </p:cNvPr>
                <p:cNvPicPr/>
                <p:nvPr/>
              </p:nvPicPr>
              <p:blipFill>
                <a:blip r:embed="rId422"/>
                <a:stretch>
                  <a:fillRect/>
                </a:stretch>
              </p:blipFill>
              <p:spPr>
                <a:xfrm>
                  <a:off x="7905099" y="1852482"/>
                  <a:ext cx="1821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88" name="Freihand 187">
                  <a:extLst>
                    <a:ext uri="{FF2B5EF4-FFF2-40B4-BE49-F238E27FC236}">
                      <a16:creationId xmlns:a16="http://schemas.microsoft.com/office/drawing/2014/main" id="{A3658FC8-CF82-4265-876F-2AC9D37F1F76}"/>
                    </a:ext>
                  </a:extLst>
                </p14:cNvPr>
                <p14:cNvContentPartPr/>
                <p14:nvPr/>
              </p14:nvContentPartPr>
              <p14:xfrm>
                <a:off x="8140539" y="1933122"/>
                <a:ext cx="10440" cy="57600"/>
              </p14:xfrm>
            </p:contentPart>
          </mc:Choice>
          <mc:Fallback>
            <p:pic>
              <p:nvPicPr>
                <p:cNvPr id="188" name="Freihand 187">
                  <a:extLst>
                    <a:ext uri="{FF2B5EF4-FFF2-40B4-BE49-F238E27FC236}">
                      <a16:creationId xmlns:a16="http://schemas.microsoft.com/office/drawing/2014/main" id="{A3658FC8-CF82-4265-876F-2AC9D37F1F76}"/>
                    </a:ext>
                  </a:extLst>
                </p:cNvPr>
                <p:cNvPicPr/>
                <p:nvPr/>
              </p:nvPicPr>
              <p:blipFill>
                <a:blip r:embed="rId424"/>
                <a:stretch>
                  <a:fillRect/>
                </a:stretch>
              </p:blipFill>
              <p:spPr>
                <a:xfrm>
                  <a:off x="8136219" y="1928802"/>
                  <a:ext cx="19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89" name="Freihand 188">
                  <a:extLst>
                    <a:ext uri="{FF2B5EF4-FFF2-40B4-BE49-F238E27FC236}">
                      <a16:creationId xmlns:a16="http://schemas.microsoft.com/office/drawing/2014/main" id="{7F36ACCE-6589-4CDA-9DF0-C2E5DA70889E}"/>
                    </a:ext>
                  </a:extLst>
                </p14:cNvPr>
                <p14:cNvContentPartPr/>
                <p14:nvPr/>
              </p14:nvContentPartPr>
              <p14:xfrm>
                <a:off x="8210019" y="1829082"/>
                <a:ext cx="93240" cy="154440"/>
              </p14:xfrm>
            </p:contentPart>
          </mc:Choice>
          <mc:Fallback>
            <p:pic>
              <p:nvPicPr>
                <p:cNvPr id="189" name="Freihand 188">
                  <a:extLst>
                    <a:ext uri="{FF2B5EF4-FFF2-40B4-BE49-F238E27FC236}">
                      <a16:creationId xmlns:a16="http://schemas.microsoft.com/office/drawing/2014/main" id="{7F36ACCE-6589-4CDA-9DF0-C2E5DA70889E}"/>
                    </a:ext>
                  </a:extLst>
                </p:cNvPr>
                <p:cNvPicPr/>
                <p:nvPr/>
              </p:nvPicPr>
              <p:blipFill>
                <a:blip r:embed="rId426"/>
                <a:stretch>
                  <a:fillRect/>
                </a:stretch>
              </p:blipFill>
              <p:spPr>
                <a:xfrm>
                  <a:off x="8205699" y="1824762"/>
                  <a:ext cx="101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90" name="Freihand 189">
                  <a:extLst>
                    <a:ext uri="{FF2B5EF4-FFF2-40B4-BE49-F238E27FC236}">
                      <a16:creationId xmlns:a16="http://schemas.microsoft.com/office/drawing/2014/main" id="{F42A7AD8-BA0B-4D58-9B31-2F8ACDB8E07E}"/>
                    </a:ext>
                  </a:extLst>
                </p14:cNvPr>
                <p14:cNvContentPartPr/>
                <p14:nvPr/>
              </p14:nvContentPartPr>
              <p14:xfrm>
                <a:off x="8276259" y="1879122"/>
                <a:ext cx="90720" cy="117000"/>
              </p14:xfrm>
            </p:contentPart>
          </mc:Choice>
          <mc:Fallback>
            <p:pic>
              <p:nvPicPr>
                <p:cNvPr id="190" name="Freihand 189">
                  <a:extLst>
                    <a:ext uri="{FF2B5EF4-FFF2-40B4-BE49-F238E27FC236}">
                      <a16:creationId xmlns:a16="http://schemas.microsoft.com/office/drawing/2014/main" id="{F42A7AD8-BA0B-4D58-9B31-2F8ACDB8E07E}"/>
                    </a:ext>
                  </a:extLst>
                </p:cNvPr>
                <p:cNvPicPr/>
                <p:nvPr/>
              </p:nvPicPr>
              <p:blipFill>
                <a:blip r:embed="rId428"/>
                <a:stretch>
                  <a:fillRect/>
                </a:stretch>
              </p:blipFill>
              <p:spPr>
                <a:xfrm>
                  <a:off x="8271939" y="1874802"/>
                  <a:ext cx="99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91" name="Freihand 190">
                  <a:extLst>
                    <a:ext uri="{FF2B5EF4-FFF2-40B4-BE49-F238E27FC236}">
                      <a16:creationId xmlns:a16="http://schemas.microsoft.com/office/drawing/2014/main" id="{23D3786D-545A-4861-AD15-8B2250AA13AA}"/>
                    </a:ext>
                  </a:extLst>
                </p14:cNvPr>
                <p14:cNvContentPartPr/>
                <p14:nvPr/>
              </p14:nvContentPartPr>
              <p14:xfrm>
                <a:off x="8363739" y="1843122"/>
                <a:ext cx="85680" cy="134640"/>
              </p14:xfrm>
            </p:contentPart>
          </mc:Choice>
          <mc:Fallback>
            <p:pic>
              <p:nvPicPr>
                <p:cNvPr id="191" name="Freihand 190">
                  <a:extLst>
                    <a:ext uri="{FF2B5EF4-FFF2-40B4-BE49-F238E27FC236}">
                      <a16:creationId xmlns:a16="http://schemas.microsoft.com/office/drawing/2014/main" id="{23D3786D-545A-4861-AD15-8B2250AA13AA}"/>
                    </a:ext>
                  </a:extLst>
                </p:cNvPr>
                <p:cNvPicPr/>
                <p:nvPr/>
              </p:nvPicPr>
              <p:blipFill>
                <a:blip r:embed="rId430"/>
                <a:stretch>
                  <a:fillRect/>
                </a:stretch>
              </p:blipFill>
              <p:spPr>
                <a:xfrm>
                  <a:off x="8359419" y="1838802"/>
                  <a:ext cx="94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92" name="Freihand 191">
                  <a:extLst>
                    <a:ext uri="{FF2B5EF4-FFF2-40B4-BE49-F238E27FC236}">
                      <a16:creationId xmlns:a16="http://schemas.microsoft.com/office/drawing/2014/main" id="{10C6BB05-8170-464C-9423-73FBC2A195E4}"/>
                    </a:ext>
                  </a:extLst>
                </p14:cNvPr>
                <p14:cNvContentPartPr/>
                <p14:nvPr/>
              </p14:nvContentPartPr>
              <p14:xfrm>
                <a:off x="8572899" y="1876242"/>
                <a:ext cx="73440" cy="121320"/>
              </p14:xfrm>
            </p:contentPart>
          </mc:Choice>
          <mc:Fallback>
            <p:pic>
              <p:nvPicPr>
                <p:cNvPr id="192" name="Freihand 191">
                  <a:extLst>
                    <a:ext uri="{FF2B5EF4-FFF2-40B4-BE49-F238E27FC236}">
                      <a16:creationId xmlns:a16="http://schemas.microsoft.com/office/drawing/2014/main" id="{10C6BB05-8170-464C-9423-73FBC2A195E4}"/>
                    </a:ext>
                  </a:extLst>
                </p:cNvPr>
                <p:cNvPicPr/>
                <p:nvPr/>
              </p:nvPicPr>
              <p:blipFill>
                <a:blip r:embed="rId432"/>
                <a:stretch>
                  <a:fillRect/>
                </a:stretch>
              </p:blipFill>
              <p:spPr>
                <a:xfrm>
                  <a:off x="8568579" y="1871922"/>
                  <a:ext cx="82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3" name="Freihand 192">
                  <a:extLst>
                    <a:ext uri="{FF2B5EF4-FFF2-40B4-BE49-F238E27FC236}">
                      <a16:creationId xmlns:a16="http://schemas.microsoft.com/office/drawing/2014/main" id="{E1C4DCA6-7E2D-44C0-91F9-F101AF12136E}"/>
                    </a:ext>
                  </a:extLst>
                </p14:cNvPr>
                <p14:cNvContentPartPr/>
                <p14:nvPr/>
              </p14:nvContentPartPr>
              <p14:xfrm>
                <a:off x="8693139" y="1835922"/>
                <a:ext cx="113040" cy="149400"/>
              </p14:xfrm>
            </p:contentPart>
          </mc:Choice>
          <mc:Fallback>
            <p:pic>
              <p:nvPicPr>
                <p:cNvPr id="193" name="Freihand 192">
                  <a:extLst>
                    <a:ext uri="{FF2B5EF4-FFF2-40B4-BE49-F238E27FC236}">
                      <a16:creationId xmlns:a16="http://schemas.microsoft.com/office/drawing/2014/main" id="{E1C4DCA6-7E2D-44C0-91F9-F101AF12136E}"/>
                    </a:ext>
                  </a:extLst>
                </p:cNvPr>
                <p:cNvPicPr/>
                <p:nvPr/>
              </p:nvPicPr>
              <p:blipFill>
                <a:blip r:embed="rId434"/>
                <a:stretch>
                  <a:fillRect/>
                </a:stretch>
              </p:blipFill>
              <p:spPr>
                <a:xfrm>
                  <a:off x="8688819" y="1831602"/>
                  <a:ext cx="121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94" name="Freihand 193">
                  <a:extLst>
                    <a:ext uri="{FF2B5EF4-FFF2-40B4-BE49-F238E27FC236}">
                      <a16:creationId xmlns:a16="http://schemas.microsoft.com/office/drawing/2014/main" id="{AC7437C8-B2C4-4FF2-AE7F-21D6E7B43F4D}"/>
                    </a:ext>
                  </a:extLst>
                </p14:cNvPr>
                <p14:cNvContentPartPr/>
                <p14:nvPr/>
              </p14:nvContentPartPr>
              <p14:xfrm>
                <a:off x="8772699" y="1798122"/>
                <a:ext cx="175680" cy="162360"/>
              </p14:xfrm>
            </p:contentPart>
          </mc:Choice>
          <mc:Fallback>
            <p:pic>
              <p:nvPicPr>
                <p:cNvPr id="194" name="Freihand 193">
                  <a:extLst>
                    <a:ext uri="{FF2B5EF4-FFF2-40B4-BE49-F238E27FC236}">
                      <a16:creationId xmlns:a16="http://schemas.microsoft.com/office/drawing/2014/main" id="{AC7437C8-B2C4-4FF2-AE7F-21D6E7B43F4D}"/>
                    </a:ext>
                  </a:extLst>
                </p:cNvPr>
                <p:cNvPicPr/>
                <p:nvPr/>
              </p:nvPicPr>
              <p:blipFill>
                <a:blip r:embed="rId436"/>
                <a:stretch>
                  <a:fillRect/>
                </a:stretch>
              </p:blipFill>
              <p:spPr>
                <a:xfrm>
                  <a:off x="8768379" y="1793802"/>
                  <a:ext cx="184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95" name="Freihand 194">
                  <a:extLst>
                    <a:ext uri="{FF2B5EF4-FFF2-40B4-BE49-F238E27FC236}">
                      <a16:creationId xmlns:a16="http://schemas.microsoft.com/office/drawing/2014/main" id="{94AD289E-07F8-49F0-8357-BCAF74CD0549}"/>
                    </a:ext>
                  </a:extLst>
                </p14:cNvPr>
                <p14:cNvContentPartPr/>
                <p14:nvPr/>
              </p14:nvContentPartPr>
              <p14:xfrm>
                <a:off x="9053499" y="1878042"/>
                <a:ext cx="112680" cy="98280"/>
              </p14:xfrm>
            </p:contentPart>
          </mc:Choice>
          <mc:Fallback>
            <p:pic>
              <p:nvPicPr>
                <p:cNvPr id="195" name="Freihand 194">
                  <a:extLst>
                    <a:ext uri="{FF2B5EF4-FFF2-40B4-BE49-F238E27FC236}">
                      <a16:creationId xmlns:a16="http://schemas.microsoft.com/office/drawing/2014/main" id="{94AD289E-07F8-49F0-8357-BCAF74CD0549}"/>
                    </a:ext>
                  </a:extLst>
                </p:cNvPr>
                <p:cNvPicPr/>
                <p:nvPr/>
              </p:nvPicPr>
              <p:blipFill>
                <a:blip r:embed="rId438"/>
                <a:stretch>
                  <a:fillRect/>
                </a:stretch>
              </p:blipFill>
              <p:spPr>
                <a:xfrm>
                  <a:off x="9049179" y="1873722"/>
                  <a:ext cx="121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6" name="Freihand 195">
                  <a:extLst>
                    <a:ext uri="{FF2B5EF4-FFF2-40B4-BE49-F238E27FC236}">
                      <a16:creationId xmlns:a16="http://schemas.microsoft.com/office/drawing/2014/main" id="{FC90E6A5-82CB-4627-942D-86748753174B}"/>
                    </a:ext>
                  </a:extLst>
                </p14:cNvPr>
                <p14:cNvContentPartPr/>
                <p14:nvPr/>
              </p14:nvContentPartPr>
              <p14:xfrm>
                <a:off x="9198939" y="1875162"/>
                <a:ext cx="6480" cy="12240"/>
              </p14:xfrm>
            </p:contentPart>
          </mc:Choice>
          <mc:Fallback>
            <p:pic>
              <p:nvPicPr>
                <p:cNvPr id="196" name="Freihand 195">
                  <a:extLst>
                    <a:ext uri="{FF2B5EF4-FFF2-40B4-BE49-F238E27FC236}">
                      <a16:creationId xmlns:a16="http://schemas.microsoft.com/office/drawing/2014/main" id="{FC90E6A5-82CB-4627-942D-86748753174B}"/>
                    </a:ext>
                  </a:extLst>
                </p:cNvPr>
                <p:cNvPicPr/>
                <p:nvPr/>
              </p:nvPicPr>
              <p:blipFill>
                <a:blip r:embed="rId440"/>
                <a:stretch>
                  <a:fillRect/>
                </a:stretch>
              </p:blipFill>
              <p:spPr>
                <a:xfrm>
                  <a:off x="9194619" y="1870842"/>
                  <a:ext cx="151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97" name="Freihand 196">
                  <a:extLst>
                    <a:ext uri="{FF2B5EF4-FFF2-40B4-BE49-F238E27FC236}">
                      <a16:creationId xmlns:a16="http://schemas.microsoft.com/office/drawing/2014/main" id="{F9EA2D15-D808-4464-9E7E-0F59BCF7F7CC}"/>
                    </a:ext>
                  </a:extLst>
                </p14:cNvPr>
                <p14:cNvContentPartPr/>
                <p14:nvPr/>
              </p14:nvContentPartPr>
              <p14:xfrm>
                <a:off x="9051339" y="1851042"/>
                <a:ext cx="129600" cy="129600"/>
              </p14:xfrm>
            </p:contentPart>
          </mc:Choice>
          <mc:Fallback>
            <p:pic>
              <p:nvPicPr>
                <p:cNvPr id="197" name="Freihand 196">
                  <a:extLst>
                    <a:ext uri="{FF2B5EF4-FFF2-40B4-BE49-F238E27FC236}">
                      <a16:creationId xmlns:a16="http://schemas.microsoft.com/office/drawing/2014/main" id="{F9EA2D15-D808-4464-9E7E-0F59BCF7F7CC}"/>
                    </a:ext>
                  </a:extLst>
                </p:cNvPr>
                <p:cNvPicPr/>
                <p:nvPr/>
              </p:nvPicPr>
              <p:blipFill>
                <a:blip r:embed="rId442"/>
                <a:stretch>
                  <a:fillRect/>
                </a:stretch>
              </p:blipFill>
              <p:spPr>
                <a:xfrm>
                  <a:off x="9047019" y="1846722"/>
                  <a:ext cx="138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98" name="Freihand 197">
                  <a:extLst>
                    <a:ext uri="{FF2B5EF4-FFF2-40B4-BE49-F238E27FC236}">
                      <a16:creationId xmlns:a16="http://schemas.microsoft.com/office/drawing/2014/main" id="{53E46F0E-7E87-4A5F-AB3B-7FBB9CC0B25D}"/>
                    </a:ext>
                  </a:extLst>
                </p14:cNvPr>
                <p14:cNvContentPartPr/>
                <p14:nvPr/>
              </p14:nvContentPartPr>
              <p14:xfrm>
                <a:off x="9192459" y="1863282"/>
                <a:ext cx="73080" cy="84600"/>
              </p14:xfrm>
            </p:contentPart>
          </mc:Choice>
          <mc:Fallback>
            <p:pic>
              <p:nvPicPr>
                <p:cNvPr id="198" name="Freihand 197">
                  <a:extLst>
                    <a:ext uri="{FF2B5EF4-FFF2-40B4-BE49-F238E27FC236}">
                      <a16:creationId xmlns:a16="http://schemas.microsoft.com/office/drawing/2014/main" id="{53E46F0E-7E87-4A5F-AB3B-7FBB9CC0B25D}"/>
                    </a:ext>
                  </a:extLst>
                </p:cNvPr>
                <p:cNvPicPr/>
                <p:nvPr/>
              </p:nvPicPr>
              <p:blipFill>
                <a:blip r:embed="rId444"/>
                <a:stretch>
                  <a:fillRect/>
                </a:stretch>
              </p:blipFill>
              <p:spPr>
                <a:xfrm>
                  <a:off x="9188139" y="1858962"/>
                  <a:ext cx="81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99" name="Freihand 198">
                  <a:extLst>
                    <a:ext uri="{FF2B5EF4-FFF2-40B4-BE49-F238E27FC236}">
                      <a16:creationId xmlns:a16="http://schemas.microsoft.com/office/drawing/2014/main" id="{B16CF901-3427-4083-B27B-1BE25E5EC750}"/>
                    </a:ext>
                  </a:extLst>
                </p14:cNvPr>
                <p14:cNvContentPartPr/>
                <p14:nvPr/>
              </p14:nvContentPartPr>
              <p14:xfrm>
                <a:off x="9270579" y="1784442"/>
                <a:ext cx="184320" cy="159120"/>
              </p14:xfrm>
            </p:contentPart>
          </mc:Choice>
          <mc:Fallback>
            <p:pic>
              <p:nvPicPr>
                <p:cNvPr id="199" name="Freihand 198">
                  <a:extLst>
                    <a:ext uri="{FF2B5EF4-FFF2-40B4-BE49-F238E27FC236}">
                      <a16:creationId xmlns:a16="http://schemas.microsoft.com/office/drawing/2014/main" id="{B16CF901-3427-4083-B27B-1BE25E5EC750}"/>
                    </a:ext>
                  </a:extLst>
                </p:cNvPr>
                <p:cNvPicPr/>
                <p:nvPr/>
              </p:nvPicPr>
              <p:blipFill>
                <a:blip r:embed="rId446"/>
                <a:stretch>
                  <a:fillRect/>
                </a:stretch>
              </p:blipFill>
              <p:spPr>
                <a:xfrm>
                  <a:off x="9266259" y="1780122"/>
                  <a:ext cx="192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00" name="Freihand 199">
                  <a:extLst>
                    <a:ext uri="{FF2B5EF4-FFF2-40B4-BE49-F238E27FC236}">
                      <a16:creationId xmlns:a16="http://schemas.microsoft.com/office/drawing/2014/main" id="{3B819B56-B1E3-4B20-B132-FC88F09F355F}"/>
                    </a:ext>
                  </a:extLst>
                </p14:cNvPr>
                <p14:cNvContentPartPr/>
                <p14:nvPr/>
              </p14:nvContentPartPr>
              <p14:xfrm>
                <a:off x="9569739" y="1802802"/>
                <a:ext cx="238320" cy="149040"/>
              </p14:xfrm>
            </p:contentPart>
          </mc:Choice>
          <mc:Fallback>
            <p:pic>
              <p:nvPicPr>
                <p:cNvPr id="200" name="Freihand 199">
                  <a:extLst>
                    <a:ext uri="{FF2B5EF4-FFF2-40B4-BE49-F238E27FC236}">
                      <a16:creationId xmlns:a16="http://schemas.microsoft.com/office/drawing/2014/main" id="{3B819B56-B1E3-4B20-B132-FC88F09F355F}"/>
                    </a:ext>
                  </a:extLst>
                </p:cNvPr>
                <p:cNvPicPr/>
                <p:nvPr/>
              </p:nvPicPr>
              <p:blipFill>
                <a:blip r:embed="rId448"/>
                <a:stretch>
                  <a:fillRect/>
                </a:stretch>
              </p:blipFill>
              <p:spPr>
                <a:xfrm>
                  <a:off x="9565419" y="1798482"/>
                  <a:ext cx="246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01" name="Freihand 200">
                  <a:extLst>
                    <a:ext uri="{FF2B5EF4-FFF2-40B4-BE49-F238E27FC236}">
                      <a16:creationId xmlns:a16="http://schemas.microsoft.com/office/drawing/2014/main" id="{EBFC8E31-B098-49F6-BCCE-84FD06E58B67}"/>
                    </a:ext>
                  </a:extLst>
                </p14:cNvPr>
                <p14:cNvContentPartPr/>
                <p14:nvPr/>
              </p14:nvContentPartPr>
              <p14:xfrm>
                <a:off x="9799059" y="1856442"/>
                <a:ext cx="250560" cy="117360"/>
              </p14:xfrm>
            </p:contentPart>
          </mc:Choice>
          <mc:Fallback>
            <p:pic>
              <p:nvPicPr>
                <p:cNvPr id="201" name="Freihand 200">
                  <a:extLst>
                    <a:ext uri="{FF2B5EF4-FFF2-40B4-BE49-F238E27FC236}">
                      <a16:creationId xmlns:a16="http://schemas.microsoft.com/office/drawing/2014/main" id="{EBFC8E31-B098-49F6-BCCE-84FD06E58B67}"/>
                    </a:ext>
                  </a:extLst>
                </p:cNvPr>
                <p:cNvPicPr/>
                <p:nvPr/>
              </p:nvPicPr>
              <p:blipFill>
                <a:blip r:embed="rId450"/>
                <a:stretch>
                  <a:fillRect/>
                </a:stretch>
              </p:blipFill>
              <p:spPr>
                <a:xfrm>
                  <a:off x="9794739" y="1852122"/>
                  <a:ext cx="259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2" name="Freihand 231">
                  <a:extLst>
                    <a:ext uri="{FF2B5EF4-FFF2-40B4-BE49-F238E27FC236}">
                      <a16:creationId xmlns:a16="http://schemas.microsoft.com/office/drawing/2014/main" id="{C0F0BE66-294A-44B8-AA8F-5323AD220F96}"/>
                    </a:ext>
                  </a:extLst>
                </p14:cNvPr>
                <p14:cNvContentPartPr/>
                <p14:nvPr/>
              </p14:nvContentPartPr>
              <p14:xfrm>
                <a:off x="9058179" y="1192602"/>
                <a:ext cx="138240" cy="175680"/>
              </p14:xfrm>
            </p:contentPart>
          </mc:Choice>
          <mc:Fallback>
            <p:pic>
              <p:nvPicPr>
                <p:cNvPr id="232" name="Freihand 231">
                  <a:extLst>
                    <a:ext uri="{FF2B5EF4-FFF2-40B4-BE49-F238E27FC236}">
                      <a16:creationId xmlns:a16="http://schemas.microsoft.com/office/drawing/2014/main" id="{C0F0BE66-294A-44B8-AA8F-5323AD220F96}"/>
                    </a:ext>
                  </a:extLst>
                </p:cNvPr>
                <p:cNvPicPr/>
                <p:nvPr/>
              </p:nvPicPr>
              <p:blipFill>
                <a:blip r:embed="rId452"/>
                <a:stretch>
                  <a:fillRect/>
                </a:stretch>
              </p:blipFill>
              <p:spPr>
                <a:xfrm>
                  <a:off x="9053859" y="1188282"/>
                  <a:ext cx="146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3" name="Freihand 232">
                  <a:extLst>
                    <a:ext uri="{FF2B5EF4-FFF2-40B4-BE49-F238E27FC236}">
                      <a16:creationId xmlns:a16="http://schemas.microsoft.com/office/drawing/2014/main" id="{A4C889D6-E6E2-488A-A6FF-2C2D47F2DF74}"/>
                    </a:ext>
                  </a:extLst>
                </p14:cNvPr>
                <p14:cNvContentPartPr/>
                <p14:nvPr/>
              </p14:nvContentPartPr>
              <p14:xfrm>
                <a:off x="9197139" y="1258842"/>
                <a:ext cx="77400" cy="102600"/>
              </p14:xfrm>
            </p:contentPart>
          </mc:Choice>
          <mc:Fallback>
            <p:pic>
              <p:nvPicPr>
                <p:cNvPr id="233" name="Freihand 232">
                  <a:extLst>
                    <a:ext uri="{FF2B5EF4-FFF2-40B4-BE49-F238E27FC236}">
                      <a16:creationId xmlns:a16="http://schemas.microsoft.com/office/drawing/2014/main" id="{A4C889D6-E6E2-488A-A6FF-2C2D47F2DF74}"/>
                    </a:ext>
                  </a:extLst>
                </p:cNvPr>
                <p:cNvPicPr/>
                <p:nvPr/>
              </p:nvPicPr>
              <p:blipFill>
                <a:blip r:embed="rId454"/>
                <a:stretch>
                  <a:fillRect/>
                </a:stretch>
              </p:blipFill>
              <p:spPr>
                <a:xfrm>
                  <a:off x="9192819" y="1254522"/>
                  <a:ext cx="86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5" name="Freihand 234">
                  <a:extLst>
                    <a:ext uri="{FF2B5EF4-FFF2-40B4-BE49-F238E27FC236}">
                      <a16:creationId xmlns:a16="http://schemas.microsoft.com/office/drawing/2014/main" id="{4272FFD0-0E8C-48A4-965C-3262E730E49E}"/>
                    </a:ext>
                  </a:extLst>
                </p14:cNvPr>
                <p14:cNvContentPartPr/>
                <p14:nvPr/>
              </p14:nvContentPartPr>
              <p14:xfrm>
                <a:off x="9384339" y="1204122"/>
                <a:ext cx="164880" cy="83160"/>
              </p14:xfrm>
            </p:contentPart>
          </mc:Choice>
          <mc:Fallback>
            <p:pic>
              <p:nvPicPr>
                <p:cNvPr id="235" name="Freihand 234">
                  <a:extLst>
                    <a:ext uri="{FF2B5EF4-FFF2-40B4-BE49-F238E27FC236}">
                      <a16:creationId xmlns:a16="http://schemas.microsoft.com/office/drawing/2014/main" id="{4272FFD0-0E8C-48A4-965C-3262E730E49E}"/>
                    </a:ext>
                  </a:extLst>
                </p:cNvPr>
                <p:cNvPicPr/>
                <p:nvPr/>
              </p:nvPicPr>
              <p:blipFill>
                <a:blip r:embed="rId456"/>
                <a:stretch>
                  <a:fillRect/>
                </a:stretch>
              </p:blipFill>
              <p:spPr>
                <a:xfrm>
                  <a:off x="9380019" y="1199802"/>
                  <a:ext cx="173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6" name="Freihand 235">
                  <a:extLst>
                    <a:ext uri="{FF2B5EF4-FFF2-40B4-BE49-F238E27FC236}">
                      <a16:creationId xmlns:a16="http://schemas.microsoft.com/office/drawing/2014/main" id="{D3E9797A-2AC5-4025-A36C-1A534788F6E7}"/>
                    </a:ext>
                  </a:extLst>
                </p14:cNvPr>
                <p14:cNvContentPartPr/>
                <p14:nvPr/>
              </p14:nvContentPartPr>
              <p14:xfrm>
                <a:off x="9601059" y="1186482"/>
                <a:ext cx="117360" cy="169200"/>
              </p14:xfrm>
            </p:contentPart>
          </mc:Choice>
          <mc:Fallback>
            <p:pic>
              <p:nvPicPr>
                <p:cNvPr id="236" name="Freihand 235">
                  <a:extLst>
                    <a:ext uri="{FF2B5EF4-FFF2-40B4-BE49-F238E27FC236}">
                      <a16:creationId xmlns:a16="http://schemas.microsoft.com/office/drawing/2014/main" id="{D3E9797A-2AC5-4025-A36C-1A534788F6E7}"/>
                    </a:ext>
                  </a:extLst>
                </p:cNvPr>
                <p:cNvPicPr/>
                <p:nvPr/>
              </p:nvPicPr>
              <p:blipFill>
                <a:blip r:embed="rId458"/>
                <a:stretch>
                  <a:fillRect/>
                </a:stretch>
              </p:blipFill>
              <p:spPr>
                <a:xfrm>
                  <a:off x="9596739" y="1182162"/>
                  <a:ext cx="126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7" name="Freihand 236">
                  <a:extLst>
                    <a:ext uri="{FF2B5EF4-FFF2-40B4-BE49-F238E27FC236}">
                      <a16:creationId xmlns:a16="http://schemas.microsoft.com/office/drawing/2014/main" id="{E46284D4-3B32-4EDD-BD57-CCCF60D85AF9}"/>
                    </a:ext>
                  </a:extLst>
                </p14:cNvPr>
                <p14:cNvContentPartPr/>
                <p14:nvPr/>
              </p14:nvContentPartPr>
              <p14:xfrm>
                <a:off x="9723459" y="1254162"/>
                <a:ext cx="87480" cy="73080"/>
              </p14:xfrm>
            </p:contentPart>
          </mc:Choice>
          <mc:Fallback>
            <p:pic>
              <p:nvPicPr>
                <p:cNvPr id="237" name="Freihand 236">
                  <a:extLst>
                    <a:ext uri="{FF2B5EF4-FFF2-40B4-BE49-F238E27FC236}">
                      <a16:creationId xmlns:a16="http://schemas.microsoft.com/office/drawing/2014/main" id="{E46284D4-3B32-4EDD-BD57-CCCF60D85AF9}"/>
                    </a:ext>
                  </a:extLst>
                </p:cNvPr>
                <p:cNvPicPr/>
                <p:nvPr/>
              </p:nvPicPr>
              <p:blipFill>
                <a:blip r:embed="rId460"/>
                <a:stretch>
                  <a:fillRect/>
                </a:stretch>
              </p:blipFill>
              <p:spPr>
                <a:xfrm>
                  <a:off x="9719139" y="1249842"/>
                  <a:ext cx="96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1" name="Freihand 240">
                  <a:extLst>
                    <a:ext uri="{FF2B5EF4-FFF2-40B4-BE49-F238E27FC236}">
                      <a16:creationId xmlns:a16="http://schemas.microsoft.com/office/drawing/2014/main" id="{05F069ED-CDFE-49F4-8D9E-2F4B0D892BF9}"/>
                    </a:ext>
                  </a:extLst>
                </p14:cNvPr>
                <p14:cNvContentPartPr/>
                <p14:nvPr/>
              </p14:nvContentPartPr>
              <p14:xfrm>
                <a:off x="6334779" y="2196282"/>
                <a:ext cx="133560" cy="164160"/>
              </p14:xfrm>
            </p:contentPart>
          </mc:Choice>
          <mc:Fallback>
            <p:pic>
              <p:nvPicPr>
                <p:cNvPr id="241" name="Freihand 240">
                  <a:extLst>
                    <a:ext uri="{FF2B5EF4-FFF2-40B4-BE49-F238E27FC236}">
                      <a16:creationId xmlns:a16="http://schemas.microsoft.com/office/drawing/2014/main" id="{05F069ED-CDFE-49F4-8D9E-2F4B0D892BF9}"/>
                    </a:ext>
                  </a:extLst>
                </p:cNvPr>
                <p:cNvPicPr/>
                <p:nvPr/>
              </p:nvPicPr>
              <p:blipFill>
                <a:blip r:embed="rId462"/>
                <a:stretch>
                  <a:fillRect/>
                </a:stretch>
              </p:blipFill>
              <p:spPr>
                <a:xfrm>
                  <a:off x="6330459" y="2191962"/>
                  <a:ext cx="142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2" name="Freihand 241">
                  <a:extLst>
                    <a:ext uri="{FF2B5EF4-FFF2-40B4-BE49-F238E27FC236}">
                      <a16:creationId xmlns:a16="http://schemas.microsoft.com/office/drawing/2014/main" id="{A2B351FA-15BF-43E8-957A-7C1E43B90261}"/>
                    </a:ext>
                  </a:extLst>
                </p14:cNvPr>
                <p14:cNvContentPartPr/>
                <p14:nvPr/>
              </p14:nvContentPartPr>
              <p14:xfrm>
                <a:off x="6456819" y="2251002"/>
                <a:ext cx="275760" cy="104040"/>
              </p14:xfrm>
            </p:contentPart>
          </mc:Choice>
          <mc:Fallback>
            <p:pic>
              <p:nvPicPr>
                <p:cNvPr id="242" name="Freihand 241">
                  <a:extLst>
                    <a:ext uri="{FF2B5EF4-FFF2-40B4-BE49-F238E27FC236}">
                      <a16:creationId xmlns:a16="http://schemas.microsoft.com/office/drawing/2014/main" id="{A2B351FA-15BF-43E8-957A-7C1E43B90261}"/>
                    </a:ext>
                  </a:extLst>
                </p:cNvPr>
                <p:cNvPicPr/>
                <p:nvPr/>
              </p:nvPicPr>
              <p:blipFill>
                <a:blip r:embed="rId464"/>
                <a:stretch>
                  <a:fillRect/>
                </a:stretch>
              </p:blipFill>
              <p:spPr>
                <a:xfrm>
                  <a:off x="6452499" y="2246682"/>
                  <a:ext cx="284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3" name="Freihand 242">
                  <a:extLst>
                    <a:ext uri="{FF2B5EF4-FFF2-40B4-BE49-F238E27FC236}">
                      <a16:creationId xmlns:a16="http://schemas.microsoft.com/office/drawing/2014/main" id="{9D0549A7-72F1-42E3-B8EC-89097B50C55A}"/>
                    </a:ext>
                  </a:extLst>
                </p14:cNvPr>
                <p14:cNvContentPartPr/>
                <p14:nvPr/>
              </p14:nvContentPartPr>
              <p14:xfrm>
                <a:off x="6777579" y="2274042"/>
                <a:ext cx="19080" cy="69840"/>
              </p14:xfrm>
            </p:contentPart>
          </mc:Choice>
          <mc:Fallback>
            <p:pic>
              <p:nvPicPr>
                <p:cNvPr id="243" name="Freihand 242">
                  <a:extLst>
                    <a:ext uri="{FF2B5EF4-FFF2-40B4-BE49-F238E27FC236}">
                      <a16:creationId xmlns:a16="http://schemas.microsoft.com/office/drawing/2014/main" id="{9D0549A7-72F1-42E3-B8EC-89097B50C55A}"/>
                    </a:ext>
                  </a:extLst>
                </p:cNvPr>
                <p:cNvPicPr/>
                <p:nvPr/>
              </p:nvPicPr>
              <p:blipFill>
                <a:blip r:embed="rId466"/>
                <a:stretch>
                  <a:fillRect/>
                </a:stretch>
              </p:blipFill>
              <p:spPr>
                <a:xfrm>
                  <a:off x="6773259" y="2269722"/>
                  <a:ext cx="27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4" name="Freihand 243">
                  <a:extLst>
                    <a:ext uri="{FF2B5EF4-FFF2-40B4-BE49-F238E27FC236}">
                      <a16:creationId xmlns:a16="http://schemas.microsoft.com/office/drawing/2014/main" id="{7076BAED-2A25-443F-88CF-A612F123FAB8}"/>
                    </a:ext>
                  </a:extLst>
                </p14:cNvPr>
                <p14:cNvContentPartPr/>
                <p14:nvPr/>
              </p14:nvContentPartPr>
              <p14:xfrm>
                <a:off x="6816819" y="2183322"/>
                <a:ext cx="109800" cy="155880"/>
              </p14:xfrm>
            </p:contentPart>
          </mc:Choice>
          <mc:Fallback>
            <p:pic>
              <p:nvPicPr>
                <p:cNvPr id="244" name="Freihand 243">
                  <a:extLst>
                    <a:ext uri="{FF2B5EF4-FFF2-40B4-BE49-F238E27FC236}">
                      <a16:creationId xmlns:a16="http://schemas.microsoft.com/office/drawing/2014/main" id="{7076BAED-2A25-443F-88CF-A612F123FAB8}"/>
                    </a:ext>
                  </a:extLst>
                </p:cNvPr>
                <p:cNvPicPr/>
                <p:nvPr/>
              </p:nvPicPr>
              <p:blipFill>
                <a:blip r:embed="rId468"/>
                <a:stretch>
                  <a:fillRect/>
                </a:stretch>
              </p:blipFill>
              <p:spPr>
                <a:xfrm>
                  <a:off x="6812499" y="2179002"/>
                  <a:ext cx="118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5" name="Freihand 244">
                  <a:extLst>
                    <a:ext uri="{FF2B5EF4-FFF2-40B4-BE49-F238E27FC236}">
                      <a16:creationId xmlns:a16="http://schemas.microsoft.com/office/drawing/2014/main" id="{25AF92E6-C5B5-47BB-9523-7361B7188756}"/>
                    </a:ext>
                  </a:extLst>
                </p14:cNvPr>
                <p14:cNvContentPartPr/>
                <p14:nvPr/>
              </p14:nvContentPartPr>
              <p14:xfrm>
                <a:off x="6810339" y="2171802"/>
                <a:ext cx="360" cy="360"/>
              </p14:xfrm>
            </p:contentPart>
          </mc:Choice>
          <mc:Fallback>
            <p:pic>
              <p:nvPicPr>
                <p:cNvPr id="245" name="Freihand 244">
                  <a:extLst>
                    <a:ext uri="{FF2B5EF4-FFF2-40B4-BE49-F238E27FC236}">
                      <a16:creationId xmlns:a16="http://schemas.microsoft.com/office/drawing/2014/main" id="{25AF92E6-C5B5-47BB-9523-7361B7188756}"/>
                    </a:ext>
                  </a:extLst>
                </p:cNvPr>
                <p:cNvPicPr/>
                <p:nvPr/>
              </p:nvPicPr>
              <p:blipFill>
                <a:blip r:embed="rId13"/>
                <a:stretch>
                  <a:fillRect/>
                </a:stretch>
              </p:blipFill>
              <p:spPr>
                <a:xfrm>
                  <a:off x="6806019" y="21674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6" name="Freihand 245">
                  <a:extLst>
                    <a:ext uri="{FF2B5EF4-FFF2-40B4-BE49-F238E27FC236}">
                      <a16:creationId xmlns:a16="http://schemas.microsoft.com/office/drawing/2014/main" id="{E6339C21-A69B-4680-97B7-DCB27703B0AE}"/>
                    </a:ext>
                  </a:extLst>
                </p14:cNvPr>
                <p14:cNvContentPartPr/>
                <p14:nvPr/>
              </p14:nvContentPartPr>
              <p14:xfrm>
                <a:off x="7020939" y="2257482"/>
                <a:ext cx="167400" cy="100080"/>
              </p14:xfrm>
            </p:contentPart>
          </mc:Choice>
          <mc:Fallback>
            <p:pic>
              <p:nvPicPr>
                <p:cNvPr id="246" name="Freihand 245">
                  <a:extLst>
                    <a:ext uri="{FF2B5EF4-FFF2-40B4-BE49-F238E27FC236}">
                      <a16:creationId xmlns:a16="http://schemas.microsoft.com/office/drawing/2014/main" id="{E6339C21-A69B-4680-97B7-DCB27703B0AE}"/>
                    </a:ext>
                  </a:extLst>
                </p:cNvPr>
                <p:cNvPicPr/>
                <p:nvPr/>
              </p:nvPicPr>
              <p:blipFill>
                <a:blip r:embed="rId471"/>
                <a:stretch>
                  <a:fillRect/>
                </a:stretch>
              </p:blipFill>
              <p:spPr>
                <a:xfrm>
                  <a:off x="7016619" y="2253162"/>
                  <a:ext cx="176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7" name="Freihand 246">
                  <a:extLst>
                    <a:ext uri="{FF2B5EF4-FFF2-40B4-BE49-F238E27FC236}">
                      <a16:creationId xmlns:a16="http://schemas.microsoft.com/office/drawing/2014/main" id="{E5E68BA3-58C0-4274-98DA-63A1770E61C6}"/>
                    </a:ext>
                  </a:extLst>
                </p14:cNvPr>
                <p14:cNvContentPartPr/>
                <p14:nvPr/>
              </p14:nvContentPartPr>
              <p14:xfrm>
                <a:off x="7199499" y="2186922"/>
                <a:ext cx="77400" cy="177120"/>
              </p14:xfrm>
            </p:contentPart>
          </mc:Choice>
          <mc:Fallback>
            <p:pic>
              <p:nvPicPr>
                <p:cNvPr id="247" name="Freihand 246">
                  <a:extLst>
                    <a:ext uri="{FF2B5EF4-FFF2-40B4-BE49-F238E27FC236}">
                      <a16:creationId xmlns:a16="http://schemas.microsoft.com/office/drawing/2014/main" id="{E5E68BA3-58C0-4274-98DA-63A1770E61C6}"/>
                    </a:ext>
                  </a:extLst>
                </p:cNvPr>
                <p:cNvPicPr/>
                <p:nvPr/>
              </p:nvPicPr>
              <p:blipFill>
                <a:blip r:embed="rId473"/>
                <a:stretch>
                  <a:fillRect/>
                </a:stretch>
              </p:blipFill>
              <p:spPr>
                <a:xfrm>
                  <a:off x="7195179" y="2182602"/>
                  <a:ext cx="860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9" name="Freihand 248">
                  <a:extLst>
                    <a:ext uri="{FF2B5EF4-FFF2-40B4-BE49-F238E27FC236}">
                      <a16:creationId xmlns:a16="http://schemas.microsoft.com/office/drawing/2014/main" id="{88787EE9-4EA0-474E-A9E7-61A1080DCAC0}"/>
                    </a:ext>
                  </a:extLst>
                </p14:cNvPr>
                <p14:cNvContentPartPr/>
                <p14:nvPr/>
              </p14:nvContentPartPr>
              <p14:xfrm>
                <a:off x="7283739" y="2186562"/>
                <a:ext cx="510480" cy="179640"/>
              </p14:xfrm>
            </p:contentPart>
          </mc:Choice>
          <mc:Fallback>
            <p:pic>
              <p:nvPicPr>
                <p:cNvPr id="249" name="Freihand 248">
                  <a:extLst>
                    <a:ext uri="{FF2B5EF4-FFF2-40B4-BE49-F238E27FC236}">
                      <a16:creationId xmlns:a16="http://schemas.microsoft.com/office/drawing/2014/main" id="{88787EE9-4EA0-474E-A9E7-61A1080DCAC0}"/>
                    </a:ext>
                  </a:extLst>
                </p:cNvPr>
                <p:cNvPicPr/>
                <p:nvPr/>
              </p:nvPicPr>
              <p:blipFill>
                <a:blip r:embed="rId475"/>
                <a:stretch>
                  <a:fillRect/>
                </a:stretch>
              </p:blipFill>
              <p:spPr>
                <a:xfrm>
                  <a:off x="7279419" y="2182242"/>
                  <a:ext cx="519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1" name="Freihand 250">
                  <a:extLst>
                    <a:ext uri="{FF2B5EF4-FFF2-40B4-BE49-F238E27FC236}">
                      <a16:creationId xmlns:a16="http://schemas.microsoft.com/office/drawing/2014/main" id="{E06B318B-7A82-4A6E-AA06-951618D37692}"/>
                    </a:ext>
                  </a:extLst>
                </p14:cNvPr>
                <p14:cNvContentPartPr/>
                <p14:nvPr/>
              </p14:nvContentPartPr>
              <p14:xfrm>
                <a:off x="7892139" y="2234802"/>
                <a:ext cx="459720" cy="137160"/>
              </p14:xfrm>
            </p:contentPart>
          </mc:Choice>
          <mc:Fallback>
            <p:pic>
              <p:nvPicPr>
                <p:cNvPr id="251" name="Freihand 250">
                  <a:extLst>
                    <a:ext uri="{FF2B5EF4-FFF2-40B4-BE49-F238E27FC236}">
                      <a16:creationId xmlns:a16="http://schemas.microsoft.com/office/drawing/2014/main" id="{E06B318B-7A82-4A6E-AA06-951618D37692}"/>
                    </a:ext>
                  </a:extLst>
                </p:cNvPr>
                <p:cNvPicPr/>
                <p:nvPr/>
              </p:nvPicPr>
              <p:blipFill>
                <a:blip r:embed="rId477"/>
                <a:stretch>
                  <a:fillRect/>
                </a:stretch>
              </p:blipFill>
              <p:spPr>
                <a:xfrm>
                  <a:off x="7887819" y="2230482"/>
                  <a:ext cx="468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2" name="Freihand 251">
                  <a:extLst>
                    <a:ext uri="{FF2B5EF4-FFF2-40B4-BE49-F238E27FC236}">
                      <a16:creationId xmlns:a16="http://schemas.microsoft.com/office/drawing/2014/main" id="{FC07DBB5-10DB-4328-A1A1-44C4215AF4D3}"/>
                    </a:ext>
                  </a:extLst>
                </p14:cNvPr>
                <p14:cNvContentPartPr/>
                <p14:nvPr/>
              </p14:nvContentPartPr>
              <p14:xfrm>
                <a:off x="8296059" y="2170362"/>
                <a:ext cx="10080" cy="720"/>
              </p14:xfrm>
            </p:contentPart>
          </mc:Choice>
          <mc:Fallback>
            <p:pic>
              <p:nvPicPr>
                <p:cNvPr id="252" name="Freihand 251">
                  <a:extLst>
                    <a:ext uri="{FF2B5EF4-FFF2-40B4-BE49-F238E27FC236}">
                      <a16:creationId xmlns:a16="http://schemas.microsoft.com/office/drawing/2014/main" id="{FC07DBB5-10DB-4328-A1A1-44C4215AF4D3}"/>
                    </a:ext>
                  </a:extLst>
                </p:cNvPr>
                <p:cNvPicPr/>
                <p:nvPr/>
              </p:nvPicPr>
              <p:blipFill>
                <a:blip r:embed="rId479"/>
                <a:stretch>
                  <a:fillRect/>
                </a:stretch>
              </p:blipFill>
              <p:spPr>
                <a:xfrm>
                  <a:off x="8291739" y="2166042"/>
                  <a:ext cx="187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3" name="Freihand 252">
                  <a:extLst>
                    <a:ext uri="{FF2B5EF4-FFF2-40B4-BE49-F238E27FC236}">
                      <a16:creationId xmlns:a16="http://schemas.microsoft.com/office/drawing/2014/main" id="{3A8B40CB-8799-4978-B384-EB06F60E8C26}"/>
                    </a:ext>
                  </a:extLst>
                </p14:cNvPr>
                <p14:cNvContentPartPr/>
                <p14:nvPr/>
              </p14:nvContentPartPr>
              <p14:xfrm>
                <a:off x="8402979" y="2250282"/>
                <a:ext cx="376200" cy="118080"/>
              </p14:xfrm>
            </p:contentPart>
          </mc:Choice>
          <mc:Fallback>
            <p:pic>
              <p:nvPicPr>
                <p:cNvPr id="253" name="Freihand 252">
                  <a:extLst>
                    <a:ext uri="{FF2B5EF4-FFF2-40B4-BE49-F238E27FC236}">
                      <a16:creationId xmlns:a16="http://schemas.microsoft.com/office/drawing/2014/main" id="{3A8B40CB-8799-4978-B384-EB06F60E8C26}"/>
                    </a:ext>
                  </a:extLst>
                </p:cNvPr>
                <p:cNvPicPr/>
                <p:nvPr/>
              </p:nvPicPr>
              <p:blipFill>
                <a:blip r:embed="rId481"/>
                <a:stretch>
                  <a:fillRect/>
                </a:stretch>
              </p:blipFill>
              <p:spPr>
                <a:xfrm>
                  <a:off x="8398659" y="2245962"/>
                  <a:ext cx="384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4" name="Freihand 253">
                  <a:extLst>
                    <a:ext uri="{FF2B5EF4-FFF2-40B4-BE49-F238E27FC236}">
                      <a16:creationId xmlns:a16="http://schemas.microsoft.com/office/drawing/2014/main" id="{B29FFFB5-F181-408A-9027-A4EE97265036}"/>
                    </a:ext>
                  </a:extLst>
                </p14:cNvPr>
                <p14:cNvContentPartPr/>
                <p14:nvPr/>
              </p14:nvContentPartPr>
              <p14:xfrm>
                <a:off x="8763699" y="2203122"/>
                <a:ext cx="360" cy="360"/>
              </p14:xfrm>
            </p:contentPart>
          </mc:Choice>
          <mc:Fallback>
            <p:pic>
              <p:nvPicPr>
                <p:cNvPr id="254" name="Freihand 253">
                  <a:extLst>
                    <a:ext uri="{FF2B5EF4-FFF2-40B4-BE49-F238E27FC236}">
                      <a16:creationId xmlns:a16="http://schemas.microsoft.com/office/drawing/2014/main" id="{B29FFFB5-F181-408A-9027-A4EE97265036}"/>
                    </a:ext>
                  </a:extLst>
                </p:cNvPr>
                <p:cNvPicPr/>
                <p:nvPr/>
              </p:nvPicPr>
              <p:blipFill>
                <a:blip r:embed="rId13"/>
                <a:stretch>
                  <a:fillRect/>
                </a:stretch>
              </p:blipFill>
              <p:spPr>
                <a:xfrm>
                  <a:off x="8759379" y="21988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5" name="Freihand 254">
                  <a:extLst>
                    <a:ext uri="{FF2B5EF4-FFF2-40B4-BE49-F238E27FC236}">
                      <a16:creationId xmlns:a16="http://schemas.microsoft.com/office/drawing/2014/main" id="{C6EA7926-9F0F-42B8-960D-61D8153B51AB}"/>
                    </a:ext>
                  </a:extLst>
                </p14:cNvPr>
                <p14:cNvContentPartPr/>
                <p14:nvPr/>
              </p14:nvContentPartPr>
              <p14:xfrm>
                <a:off x="8948019" y="2273322"/>
                <a:ext cx="164520" cy="113040"/>
              </p14:xfrm>
            </p:contentPart>
          </mc:Choice>
          <mc:Fallback>
            <p:pic>
              <p:nvPicPr>
                <p:cNvPr id="255" name="Freihand 254">
                  <a:extLst>
                    <a:ext uri="{FF2B5EF4-FFF2-40B4-BE49-F238E27FC236}">
                      <a16:creationId xmlns:a16="http://schemas.microsoft.com/office/drawing/2014/main" id="{C6EA7926-9F0F-42B8-960D-61D8153B51AB}"/>
                    </a:ext>
                  </a:extLst>
                </p:cNvPr>
                <p:cNvPicPr/>
                <p:nvPr/>
              </p:nvPicPr>
              <p:blipFill>
                <a:blip r:embed="rId484"/>
                <a:stretch>
                  <a:fillRect/>
                </a:stretch>
              </p:blipFill>
              <p:spPr>
                <a:xfrm>
                  <a:off x="8943699" y="2269002"/>
                  <a:ext cx="173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6" name="Freihand 255">
                  <a:extLst>
                    <a:ext uri="{FF2B5EF4-FFF2-40B4-BE49-F238E27FC236}">
                      <a16:creationId xmlns:a16="http://schemas.microsoft.com/office/drawing/2014/main" id="{B08753AD-4619-4DD3-BE47-55D00516D968}"/>
                    </a:ext>
                  </a:extLst>
                </p14:cNvPr>
                <p14:cNvContentPartPr/>
                <p14:nvPr/>
              </p14:nvContentPartPr>
              <p14:xfrm>
                <a:off x="9135939" y="2262882"/>
                <a:ext cx="276480" cy="104040"/>
              </p14:xfrm>
            </p:contentPart>
          </mc:Choice>
          <mc:Fallback>
            <p:pic>
              <p:nvPicPr>
                <p:cNvPr id="256" name="Freihand 255">
                  <a:extLst>
                    <a:ext uri="{FF2B5EF4-FFF2-40B4-BE49-F238E27FC236}">
                      <a16:creationId xmlns:a16="http://schemas.microsoft.com/office/drawing/2014/main" id="{B08753AD-4619-4DD3-BE47-55D00516D968}"/>
                    </a:ext>
                  </a:extLst>
                </p:cNvPr>
                <p:cNvPicPr/>
                <p:nvPr/>
              </p:nvPicPr>
              <p:blipFill>
                <a:blip r:embed="rId486"/>
                <a:stretch>
                  <a:fillRect/>
                </a:stretch>
              </p:blipFill>
              <p:spPr>
                <a:xfrm>
                  <a:off x="9131619" y="2258562"/>
                  <a:ext cx="285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57" name="Freihand 256">
                  <a:extLst>
                    <a:ext uri="{FF2B5EF4-FFF2-40B4-BE49-F238E27FC236}">
                      <a16:creationId xmlns:a16="http://schemas.microsoft.com/office/drawing/2014/main" id="{65473826-9F65-485B-83BE-3205CC3BEF70}"/>
                    </a:ext>
                  </a:extLst>
                </p14:cNvPr>
                <p14:cNvContentPartPr/>
                <p14:nvPr/>
              </p14:nvContentPartPr>
              <p14:xfrm>
                <a:off x="9424659" y="2256042"/>
                <a:ext cx="79200" cy="87840"/>
              </p14:xfrm>
            </p:contentPart>
          </mc:Choice>
          <mc:Fallback>
            <p:pic>
              <p:nvPicPr>
                <p:cNvPr id="257" name="Freihand 256">
                  <a:extLst>
                    <a:ext uri="{FF2B5EF4-FFF2-40B4-BE49-F238E27FC236}">
                      <a16:creationId xmlns:a16="http://schemas.microsoft.com/office/drawing/2014/main" id="{65473826-9F65-485B-83BE-3205CC3BEF70}"/>
                    </a:ext>
                  </a:extLst>
                </p:cNvPr>
                <p:cNvPicPr/>
                <p:nvPr/>
              </p:nvPicPr>
              <p:blipFill>
                <a:blip r:embed="rId488"/>
                <a:stretch>
                  <a:fillRect/>
                </a:stretch>
              </p:blipFill>
              <p:spPr>
                <a:xfrm>
                  <a:off x="9420339" y="2251722"/>
                  <a:ext cx="87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58" name="Freihand 257">
                  <a:extLst>
                    <a:ext uri="{FF2B5EF4-FFF2-40B4-BE49-F238E27FC236}">
                      <a16:creationId xmlns:a16="http://schemas.microsoft.com/office/drawing/2014/main" id="{8601E401-E8E6-4FDC-BD97-00D8780CAB38}"/>
                    </a:ext>
                  </a:extLst>
                </p14:cNvPr>
                <p14:cNvContentPartPr/>
                <p14:nvPr/>
              </p14:nvContentPartPr>
              <p14:xfrm>
                <a:off x="9530859" y="2253162"/>
                <a:ext cx="86400" cy="103680"/>
              </p14:xfrm>
            </p:contentPart>
          </mc:Choice>
          <mc:Fallback>
            <p:pic>
              <p:nvPicPr>
                <p:cNvPr id="258" name="Freihand 257">
                  <a:extLst>
                    <a:ext uri="{FF2B5EF4-FFF2-40B4-BE49-F238E27FC236}">
                      <a16:creationId xmlns:a16="http://schemas.microsoft.com/office/drawing/2014/main" id="{8601E401-E8E6-4FDC-BD97-00D8780CAB38}"/>
                    </a:ext>
                  </a:extLst>
                </p:cNvPr>
                <p:cNvPicPr/>
                <p:nvPr/>
              </p:nvPicPr>
              <p:blipFill>
                <a:blip r:embed="rId490"/>
                <a:stretch>
                  <a:fillRect/>
                </a:stretch>
              </p:blipFill>
              <p:spPr>
                <a:xfrm>
                  <a:off x="9526539" y="2248842"/>
                  <a:ext cx="950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59" name="Freihand 258">
                  <a:extLst>
                    <a:ext uri="{FF2B5EF4-FFF2-40B4-BE49-F238E27FC236}">
                      <a16:creationId xmlns:a16="http://schemas.microsoft.com/office/drawing/2014/main" id="{DD16162E-D92C-4582-89F4-F83CD3046AB1}"/>
                    </a:ext>
                  </a:extLst>
                </p14:cNvPr>
                <p14:cNvContentPartPr/>
                <p14:nvPr/>
              </p14:nvContentPartPr>
              <p14:xfrm>
                <a:off x="9788259" y="2226522"/>
                <a:ext cx="277200" cy="133560"/>
              </p14:xfrm>
            </p:contentPart>
          </mc:Choice>
          <mc:Fallback>
            <p:pic>
              <p:nvPicPr>
                <p:cNvPr id="259" name="Freihand 258">
                  <a:extLst>
                    <a:ext uri="{FF2B5EF4-FFF2-40B4-BE49-F238E27FC236}">
                      <a16:creationId xmlns:a16="http://schemas.microsoft.com/office/drawing/2014/main" id="{DD16162E-D92C-4582-89F4-F83CD3046AB1}"/>
                    </a:ext>
                  </a:extLst>
                </p:cNvPr>
                <p:cNvPicPr/>
                <p:nvPr/>
              </p:nvPicPr>
              <p:blipFill>
                <a:blip r:embed="rId492"/>
                <a:stretch>
                  <a:fillRect/>
                </a:stretch>
              </p:blipFill>
              <p:spPr>
                <a:xfrm>
                  <a:off x="9783939" y="2222202"/>
                  <a:ext cx="285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60" name="Freihand 259">
                  <a:extLst>
                    <a:ext uri="{FF2B5EF4-FFF2-40B4-BE49-F238E27FC236}">
                      <a16:creationId xmlns:a16="http://schemas.microsoft.com/office/drawing/2014/main" id="{AD102CDF-7766-4E9F-BA65-503814857100}"/>
                    </a:ext>
                  </a:extLst>
                </p14:cNvPr>
                <p14:cNvContentPartPr/>
                <p14:nvPr/>
              </p14:nvContentPartPr>
              <p14:xfrm>
                <a:off x="10101819" y="2147682"/>
                <a:ext cx="401040" cy="216360"/>
              </p14:xfrm>
            </p:contentPart>
          </mc:Choice>
          <mc:Fallback>
            <p:pic>
              <p:nvPicPr>
                <p:cNvPr id="260" name="Freihand 259">
                  <a:extLst>
                    <a:ext uri="{FF2B5EF4-FFF2-40B4-BE49-F238E27FC236}">
                      <a16:creationId xmlns:a16="http://schemas.microsoft.com/office/drawing/2014/main" id="{AD102CDF-7766-4E9F-BA65-503814857100}"/>
                    </a:ext>
                  </a:extLst>
                </p:cNvPr>
                <p:cNvPicPr/>
                <p:nvPr/>
              </p:nvPicPr>
              <p:blipFill>
                <a:blip r:embed="rId494"/>
                <a:stretch>
                  <a:fillRect/>
                </a:stretch>
              </p:blipFill>
              <p:spPr>
                <a:xfrm>
                  <a:off x="10097499" y="2143362"/>
                  <a:ext cx="409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61" name="Freihand 260">
                  <a:extLst>
                    <a:ext uri="{FF2B5EF4-FFF2-40B4-BE49-F238E27FC236}">
                      <a16:creationId xmlns:a16="http://schemas.microsoft.com/office/drawing/2014/main" id="{430DEB50-04CD-4443-97E1-E99BEEA07524}"/>
                    </a:ext>
                  </a:extLst>
                </p14:cNvPr>
                <p14:cNvContentPartPr/>
                <p14:nvPr/>
              </p14:nvContentPartPr>
              <p14:xfrm>
                <a:off x="10240059" y="2036442"/>
                <a:ext cx="10080" cy="16200"/>
              </p14:xfrm>
            </p:contentPart>
          </mc:Choice>
          <mc:Fallback>
            <p:pic>
              <p:nvPicPr>
                <p:cNvPr id="261" name="Freihand 260">
                  <a:extLst>
                    <a:ext uri="{FF2B5EF4-FFF2-40B4-BE49-F238E27FC236}">
                      <a16:creationId xmlns:a16="http://schemas.microsoft.com/office/drawing/2014/main" id="{430DEB50-04CD-4443-97E1-E99BEEA07524}"/>
                    </a:ext>
                  </a:extLst>
                </p:cNvPr>
                <p:cNvPicPr/>
                <p:nvPr/>
              </p:nvPicPr>
              <p:blipFill>
                <a:blip r:embed="rId496"/>
                <a:stretch>
                  <a:fillRect/>
                </a:stretch>
              </p:blipFill>
              <p:spPr>
                <a:xfrm>
                  <a:off x="10235739" y="2032122"/>
                  <a:ext cx="18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62" name="Freihand 261">
                  <a:extLst>
                    <a:ext uri="{FF2B5EF4-FFF2-40B4-BE49-F238E27FC236}">
                      <a16:creationId xmlns:a16="http://schemas.microsoft.com/office/drawing/2014/main" id="{87C8C37D-A29F-403D-A7B3-45B6B6FAC45D}"/>
                    </a:ext>
                  </a:extLst>
                </p14:cNvPr>
                <p14:cNvContentPartPr/>
                <p14:nvPr/>
              </p14:nvContentPartPr>
              <p14:xfrm>
                <a:off x="10476939" y="2087922"/>
                <a:ext cx="257760" cy="342360"/>
              </p14:xfrm>
            </p:contentPart>
          </mc:Choice>
          <mc:Fallback>
            <p:pic>
              <p:nvPicPr>
                <p:cNvPr id="262" name="Freihand 261">
                  <a:extLst>
                    <a:ext uri="{FF2B5EF4-FFF2-40B4-BE49-F238E27FC236}">
                      <a16:creationId xmlns:a16="http://schemas.microsoft.com/office/drawing/2014/main" id="{87C8C37D-A29F-403D-A7B3-45B6B6FAC45D}"/>
                    </a:ext>
                  </a:extLst>
                </p:cNvPr>
                <p:cNvPicPr/>
                <p:nvPr/>
              </p:nvPicPr>
              <p:blipFill>
                <a:blip r:embed="rId498"/>
                <a:stretch>
                  <a:fillRect/>
                </a:stretch>
              </p:blipFill>
              <p:spPr>
                <a:xfrm>
                  <a:off x="10472619" y="2083602"/>
                  <a:ext cx="2664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63" name="Freihand 262">
                  <a:extLst>
                    <a:ext uri="{FF2B5EF4-FFF2-40B4-BE49-F238E27FC236}">
                      <a16:creationId xmlns:a16="http://schemas.microsoft.com/office/drawing/2014/main" id="{3BB791C9-C8F0-4D69-9492-679D5672339B}"/>
                    </a:ext>
                  </a:extLst>
                </p14:cNvPr>
                <p14:cNvContentPartPr/>
                <p14:nvPr/>
              </p14:nvContentPartPr>
              <p14:xfrm>
                <a:off x="10717059" y="2135802"/>
                <a:ext cx="66960" cy="168480"/>
              </p14:xfrm>
            </p:contentPart>
          </mc:Choice>
          <mc:Fallback>
            <p:pic>
              <p:nvPicPr>
                <p:cNvPr id="263" name="Freihand 262">
                  <a:extLst>
                    <a:ext uri="{FF2B5EF4-FFF2-40B4-BE49-F238E27FC236}">
                      <a16:creationId xmlns:a16="http://schemas.microsoft.com/office/drawing/2014/main" id="{3BB791C9-C8F0-4D69-9492-679D5672339B}"/>
                    </a:ext>
                  </a:extLst>
                </p:cNvPr>
                <p:cNvPicPr/>
                <p:nvPr/>
              </p:nvPicPr>
              <p:blipFill>
                <a:blip r:embed="rId500"/>
                <a:stretch>
                  <a:fillRect/>
                </a:stretch>
              </p:blipFill>
              <p:spPr>
                <a:xfrm>
                  <a:off x="10712739" y="2131482"/>
                  <a:ext cx="75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64" name="Freihand 263">
                  <a:extLst>
                    <a:ext uri="{FF2B5EF4-FFF2-40B4-BE49-F238E27FC236}">
                      <a16:creationId xmlns:a16="http://schemas.microsoft.com/office/drawing/2014/main" id="{D52ACFB3-3DB3-44E0-896D-6205D1192E81}"/>
                    </a:ext>
                  </a:extLst>
                </p14:cNvPr>
                <p14:cNvContentPartPr/>
                <p14:nvPr/>
              </p14:nvContentPartPr>
              <p14:xfrm>
                <a:off x="10820019" y="2095122"/>
                <a:ext cx="176760" cy="175680"/>
              </p14:xfrm>
            </p:contentPart>
          </mc:Choice>
          <mc:Fallback>
            <p:pic>
              <p:nvPicPr>
                <p:cNvPr id="264" name="Freihand 263">
                  <a:extLst>
                    <a:ext uri="{FF2B5EF4-FFF2-40B4-BE49-F238E27FC236}">
                      <a16:creationId xmlns:a16="http://schemas.microsoft.com/office/drawing/2014/main" id="{D52ACFB3-3DB3-44E0-896D-6205D1192E81}"/>
                    </a:ext>
                  </a:extLst>
                </p:cNvPr>
                <p:cNvPicPr/>
                <p:nvPr/>
              </p:nvPicPr>
              <p:blipFill>
                <a:blip r:embed="rId502"/>
                <a:stretch>
                  <a:fillRect/>
                </a:stretch>
              </p:blipFill>
              <p:spPr>
                <a:xfrm>
                  <a:off x="10815699" y="2090802"/>
                  <a:ext cx="18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65" name="Freihand 264">
                  <a:extLst>
                    <a:ext uri="{FF2B5EF4-FFF2-40B4-BE49-F238E27FC236}">
                      <a16:creationId xmlns:a16="http://schemas.microsoft.com/office/drawing/2014/main" id="{CBB067A7-EF4F-4147-88ED-32825294FA56}"/>
                    </a:ext>
                  </a:extLst>
                </p14:cNvPr>
                <p14:cNvContentPartPr/>
                <p14:nvPr/>
              </p14:nvContentPartPr>
              <p14:xfrm>
                <a:off x="10921539" y="2121042"/>
                <a:ext cx="217080" cy="242280"/>
              </p14:xfrm>
            </p:contentPart>
          </mc:Choice>
          <mc:Fallback>
            <p:pic>
              <p:nvPicPr>
                <p:cNvPr id="265" name="Freihand 264">
                  <a:extLst>
                    <a:ext uri="{FF2B5EF4-FFF2-40B4-BE49-F238E27FC236}">
                      <a16:creationId xmlns:a16="http://schemas.microsoft.com/office/drawing/2014/main" id="{CBB067A7-EF4F-4147-88ED-32825294FA56}"/>
                    </a:ext>
                  </a:extLst>
                </p:cNvPr>
                <p:cNvPicPr/>
                <p:nvPr/>
              </p:nvPicPr>
              <p:blipFill>
                <a:blip r:embed="rId504"/>
                <a:stretch>
                  <a:fillRect/>
                </a:stretch>
              </p:blipFill>
              <p:spPr>
                <a:xfrm>
                  <a:off x="10917219" y="2116722"/>
                  <a:ext cx="225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66" name="Freihand 265">
                  <a:extLst>
                    <a:ext uri="{FF2B5EF4-FFF2-40B4-BE49-F238E27FC236}">
                      <a16:creationId xmlns:a16="http://schemas.microsoft.com/office/drawing/2014/main" id="{2BF2B6B0-7D7D-4ED3-B986-990C0E5F4899}"/>
                    </a:ext>
                  </a:extLst>
                </p14:cNvPr>
                <p14:cNvContentPartPr/>
                <p14:nvPr/>
              </p14:nvContentPartPr>
              <p14:xfrm>
                <a:off x="11141139" y="2148762"/>
                <a:ext cx="96480" cy="126360"/>
              </p14:xfrm>
            </p:contentPart>
          </mc:Choice>
          <mc:Fallback>
            <p:pic>
              <p:nvPicPr>
                <p:cNvPr id="266" name="Freihand 265">
                  <a:extLst>
                    <a:ext uri="{FF2B5EF4-FFF2-40B4-BE49-F238E27FC236}">
                      <a16:creationId xmlns:a16="http://schemas.microsoft.com/office/drawing/2014/main" id="{2BF2B6B0-7D7D-4ED3-B986-990C0E5F4899}"/>
                    </a:ext>
                  </a:extLst>
                </p:cNvPr>
                <p:cNvPicPr/>
                <p:nvPr/>
              </p:nvPicPr>
              <p:blipFill>
                <a:blip r:embed="rId506"/>
                <a:stretch>
                  <a:fillRect/>
                </a:stretch>
              </p:blipFill>
              <p:spPr>
                <a:xfrm>
                  <a:off x="11136819" y="2144442"/>
                  <a:ext cx="105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68" name="Freihand 267">
                  <a:extLst>
                    <a:ext uri="{FF2B5EF4-FFF2-40B4-BE49-F238E27FC236}">
                      <a16:creationId xmlns:a16="http://schemas.microsoft.com/office/drawing/2014/main" id="{B2BA994F-B1D5-411C-B924-DC085829B0AF}"/>
                    </a:ext>
                  </a:extLst>
                </p14:cNvPr>
                <p14:cNvContentPartPr/>
                <p14:nvPr/>
              </p14:nvContentPartPr>
              <p14:xfrm>
                <a:off x="6377619" y="2504082"/>
                <a:ext cx="176400" cy="219960"/>
              </p14:xfrm>
            </p:contentPart>
          </mc:Choice>
          <mc:Fallback>
            <p:pic>
              <p:nvPicPr>
                <p:cNvPr id="268" name="Freihand 267">
                  <a:extLst>
                    <a:ext uri="{FF2B5EF4-FFF2-40B4-BE49-F238E27FC236}">
                      <a16:creationId xmlns:a16="http://schemas.microsoft.com/office/drawing/2014/main" id="{B2BA994F-B1D5-411C-B924-DC085829B0AF}"/>
                    </a:ext>
                  </a:extLst>
                </p:cNvPr>
                <p:cNvPicPr/>
                <p:nvPr/>
              </p:nvPicPr>
              <p:blipFill>
                <a:blip r:embed="rId508"/>
                <a:stretch>
                  <a:fillRect/>
                </a:stretch>
              </p:blipFill>
              <p:spPr>
                <a:xfrm>
                  <a:off x="6373299" y="2499762"/>
                  <a:ext cx="185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69" name="Freihand 268">
                  <a:extLst>
                    <a:ext uri="{FF2B5EF4-FFF2-40B4-BE49-F238E27FC236}">
                      <a16:creationId xmlns:a16="http://schemas.microsoft.com/office/drawing/2014/main" id="{C4872F7D-2A6E-45E8-88AA-0C9C4AF9C8B9}"/>
                    </a:ext>
                  </a:extLst>
                </p14:cNvPr>
                <p14:cNvContentPartPr/>
                <p14:nvPr/>
              </p14:nvContentPartPr>
              <p14:xfrm>
                <a:off x="6616299" y="2505522"/>
                <a:ext cx="180000" cy="181080"/>
              </p14:xfrm>
            </p:contentPart>
          </mc:Choice>
          <mc:Fallback>
            <p:pic>
              <p:nvPicPr>
                <p:cNvPr id="269" name="Freihand 268">
                  <a:extLst>
                    <a:ext uri="{FF2B5EF4-FFF2-40B4-BE49-F238E27FC236}">
                      <a16:creationId xmlns:a16="http://schemas.microsoft.com/office/drawing/2014/main" id="{C4872F7D-2A6E-45E8-88AA-0C9C4AF9C8B9}"/>
                    </a:ext>
                  </a:extLst>
                </p:cNvPr>
                <p:cNvPicPr/>
                <p:nvPr/>
              </p:nvPicPr>
              <p:blipFill>
                <a:blip r:embed="rId510"/>
                <a:stretch>
                  <a:fillRect/>
                </a:stretch>
              </p:blipFill>
              <p:spPr>
                <a:xfrm>
                  <a:off x="6611979" y="2501202"/>
                  <a:ext cx="188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1" name="Freihand 270">
                  <a:extLst>
                    <a:ext uri="{FF2B5EF4-FFF2-40B4-BE49-F238E27FC236}">
                      <a16:creationId xmlns:a16="http://schemas.microsoft.com/office/drawing/2014/main" id="{8F353828-983C-4899-9E89-18E5B462B085}"/>
                    </a:ext>
                  </a:extLst>
                </p14:cNvPr>
                <p14:cNvContentPartPr/>
                <p14:nvPr/>
              </p14:nvContentPartPr>
              <p14:xfrm>
                <a:off x="6958659" y="2554842"/>
                <a:ext cx="167040" cy="201240"/>
              </p14:xfrm>
            </p:contentPart>
          </mc:Choice>
          <mc:Fallback>
            <p:pic>
              <p:nvPicPr>
                <p:cNvPr id="271" name="Freihand 270">
                  <a:extLst>
                    <a:ext uri="{FF2B5EF4-FFF2-40B4-BE49-F238E27FC236}">
                      <a16:creationId xmlns:a16="http://schemas.microsoft.com/office/drawing/2014/main" id="{8F353828-983C-4899-9E89-18E5B462B085}"/>
                    </a:ext>
                  </a:extLst>
                </p:cNvPr>
                <p:cNvPicPr/>
                <p:nvPr/>
              </p:nvPicPr>
              <p:blipFill>
                <a:blip r:embed="rId512"/>
                <a:stretch>
                  <a:fillRect/>
                </a:stretch>
              </p:blipFill>
              <p:spPr>
                <a:xfrm>
                  <a:off x="6954339" y="2550522"/>
                  <a:ext cx="175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72" name="Freihand 271">
                  <a:extLst>
                    <a:ext uri="{FF2B5EF4-FFF2-40B4-BE49-F238E27FC236}">
                      <a16:creationId xmlns:a16="http://schemas.microsoft.com/office/drawing/2014/main" id="{E5A4084A-A285-422A-A309-82C1527B52A4}"/>
                    </a:ext>
                  </a:extLst>
                </p14:cNvPr>
                <p14:cNvContentPartPr/>
                <p14:nvPr/>
              </p14:nvContentPartPr>
              <p14:xfrm>
                <a:off x="7119219" y="2657802"/>
                <a:ext cx="98640" cy="105480"/>
              </p14:xfrm>
            </p:contentPart>
          </mc:Choice>
          <mc:Fallback>
            <p:pic>
              <p:nvPicPr>
                <p:cNvPr id="272" name="Freihand 271">
                  <a:extLst>
                    <a:ext uri="{FF2B5EF4-FFF2-40B4-BE49-F238E27FC236}">
                      <a16:creationId xmlns:a16="http://schemas.microsoft.com/office/drawing/2014/main" id="{E5A4084A-A285-422A-A309-82C1527B52A4}"/>
                    </a:ext>
                  </a:extLst>
                </p:cNvPr>
                <p:cNvPicPr/>
                <p:nvPr/>
              </p:nvPicPr>
              <p:blipFill>
                <a:blip r:embed="rId514"/>
                <a:stretch>
                  <a:fillRect/>
                </a:stretch>
              </p:blipFill>
              <p:spPr>
                <a:xfrm>
                  <a:off x="7114899" y="2653482"/>
                  <a:ext cx="107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73" name="Freihand 272">
                  <a:extLst>
                    <a:ext uri="{FF2B5EF4-FFF2-40B4-BE49-F238E27FC236}">
                      <a16:creationId xmlns:a16="http://schemas.microsoft.com/office/drawing/2014/main" id="{3E49A8AF-26EE-422C-B042-051B529A3680}"/>
                    </a:ext>
                  </a:extLst>
                </p14:cNvPr>
                <p14:cNvContentPartPr/>
                <p14:nvPr/>
              </p14:nvContentPartPr>
              <p14:xfrm>
                <a:off x="7344939" y="2634042"/>
                <a:ext cx="34920" cy="131040"/>
              </p14:xfrm>
            </p:contentPart>
          </mc:Choice>
          <mc:Fallback>
            <p:pic>
              <p:nvPicPr>
                <p:cNvPr id="273" name="Freihand 272">
                  <a:extLst>
                    <a:ext uri="{FF2B5EF4-FFF2-40B4-BE49-F238E27FC236}">
                      <a16:creationId xmlns:a16="http://schemas.microsoft.com/office/drawing/2014/main" id="{3E49A8AF-26EE-422C-B042-051B529A3680}"/>
                    </a:ext>
                  </a:extLst>
                </p:cNvPr>
                <p:cNvPicPr/>
                <p:nvPr/>
              </p:nvPicPr>
              <p:blipFill>
                <a:blip r:embed="rId516"/>
                <a:stretch>
                  <a:fillRect/>
                </a:stretch>
              </p:blipFill>
              <p:spPr>
                <a:xfrm>
                  <a:off x="7340619" y="2629722"/>
                  <a:ext cx="43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74" name="Freihand 273">
                  <a:extLst>
                    <a:ext uri="{FF2B5EF4-FFF2-40B4-BE49-F238E27FC236}">
                      <a16:creationId xmlns:a16="http://schemas.microsoft.com/office/drawing/2014/main" id="{BA3A1E6E-D886-4B65-A6D7-904E4751F025}"/>
                    </a:ext>
                  </a:extLst>
                </p14:cNvPr>
                <p14:cNvContentPartPr/>
                <p14:nvPr/>
              </p14:nvContentPartPr>
              <p14:xfrm>
                <a:off x="7476339" y="2570682"/>
                <a:ext cx="139680" cy="252360"/>
              </p14:xfrm>
            </p:contentPart>
          </mc:Choice>
          <mc:Fallback>
            <p:pic>
              <p:nvPicPr>
                <p:cNvPr id="274" name="Freihand 273">
                  <a:extLst>
                    <a:ext uri="{FF2B5EF4-FFF2-40B4-BE49-F238E27FC236}">
                      <a16:creationId xmlns:a16="http://schemas.microsoft.com/office/drawing/2014/main" id="{BA3A1E6E-D886-4B65-A6D7-904E4751F025}"/>
                    </a:ext>
                  </a:extLst>
                </p:cNvPr>
                <p:cNvPicPr/>
                <p:nvPr/>
              </p:nvPicPr>
              <p:blipFill>
                <a:blip r:embed="rId518"/>
                <a:stretch>
                  <a:fillRect/>
                </a:stretch>
              </p:blipFill>
              <p:spPr>
                <a:xfrm>
                  <a:off x="7472019" y="2566362"/>
                  <a:ext cx="1483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75" name="Freihand 274">
                  <a:extLst>
                    <a:ext uri="{FF2B5EF4-FFF2-40B4-BE49-F238E27FC236}">
                      <a16:creationId xmlns:a16="http://schemas.microsoft.com/office/drawing/2014/main" id="{1A724023-F4A0-48C3-9A9C-DF3EDF97F583}"/>
                    </a:ext>
                  </a:extLst>
                </p14:cNvPr>
                <p14:cNvContentPartPr/>
                <p14:nvPr/>
              </p14:nvContentPartPr>
              <p14:xfrm>
                <a:off x="7596219" y="2636202"/>
                <a:ext cx="133920" cy="102960"/>
              </p14:xfrm>
            </p:contentPart>
          </mc:Choice>
          <mc:Fallback>
            <p:pic>
              <p:nvPicPr>
                <p:cNvPr id="275" name="Freihand 274">
                  <a:extLst>
                    <a:ext uri="{FF2B5EF4-FFF2-40B4-BE49-F238E27FC236}">
                      <a16:creationId xmlns:a16="http://schemas.microsoft.com/office/drawing/2014/main" id="{1A724023-F4A0-48C3-9A9C-DF3EDF97F583}"/>
                    </a:ext>
                  </a:extLst>
                </p:cNvPr>
                <p:cNvPicPr/>
                <p:nvPr/>
              </p:nvPicPr>
              <p:blipFill>
                <a:blip r:embed="rId520"/>
                <a:stretch>
                  <a:fillRect/>
                </a:stretch>
              </p:blipFill>
              <p:spPr>
                <a:xfrm>
                  <a:off x="7591899" y="2631882"/>
                  <a:ext cx="142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6" name="Freihand 275">
                  <a:extLst>
                    <a:ext uri="{FF2B5EF4-FFF2-40B4-BE49-F238E27FC236}">
                      <a16:creationId xmlns:a16="http://schemas.microsoft.com/office/drawing/2014/main" id="{7B07D89D-54C2-4F74-9FEA-B05E1F16389A}"/>
                    </a:ext>
                  </a:extLst>
                </p14:cNvPr>
                <p14:cNvContentPartPr/>
                <p14:nvPr/>
              </p14:nvContentPartPr>
              <p14:xfrm>
                <a:off x="7680459" y="2487522"/>
                <a:ext cx="163440" cy="333720"/>
              </p14:xfrm>
            </p:contentPart>
          </mc:Choice>
          <mc:Fallback>
            <p:pic>
              <p:nvPicPr>
                <p:cNvPr id="276" name="Freihand 275">
                  <a:extLst>
                    <a:ext uri="{FF2B5EF4-FFF2-40B4-BE49-F238E27FC236}">
                      <a16:creationId xmlns:a16="http://schemas.microsoft.com/office/drawing/2014/main" id="{7B07D89D-54C2-4F74-9FEA-B05E1F16389A}"/>
                    </a:ext>
                  </a:extLst>
                </p:cNvPr>
                <p:cNvPicPr/>
                <p:nvPr/>
              </p:nvPicPr>
              <p:blipFill>
                <a:blip r:embed="rId522"/>
                <a:stretch>
                  <a:fillRect/>
                </a:stretch>
              </p:blipFill>
              <p:spPr>
                <a:xfrm>
                  <a:off x="7676139" y="2483202"/>
                  <a:ext cx="17208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7" name="Freihand 276">
                  <a:extLst>
                    <a:ext uri="{FF2B5EF4-FFF2-40B4-BE49-F238E27FC236}">
                      <a16:creationId xmlns:a16="http://schemas.microsoft.com/office/drawing/2014/main" id="{E8379656-B300-4096-8FC8-CA9A2D5C9C67}"/>
                    </a:ext>
                  </a:extLst>
                </p14:cNvPr>
                <p14:cNvContentPartPr/>
                <p14:nvPr/>
              </p14:nvContentPartPr>
              <p14:xfrm>
                <a:off x="6865059" y="2465922"/>
                <a:ext cx="84960" cy="316080"/>
              </p14:xfrm>
            </p:contentPart>
          </mc:Choice>
          <mc:Fallback>
            <p:pic>
              <p:nvPicPr>
                <p:cNvPr id="277" name="Freihand 276">
                  <a:extLst>
                    <a:ext uri="{FF2B5EF4-FFF2-40B4-BE49-F238E27FC236}">
                      <a16:creationId xmlns:a16="http://schemas.microsoft.com/office/drawing/2014/main" id="{E8379656-B300-4096-8FC8-CA9A2D5C9C67}"/>
                    </a:ext>
                  </a:extLst>
                </p:cNvPr>
                <p:cNvPicPr/>
                <p:nvPr/>
              </p:nvPicPr>
              <p:blipFill>
                <a:blip r:embed="rId524"/>
                <a:stretch>
                  <a:fillRect/>
                </a:stretch>
              </p:blipFill>
              <p:spPr>
                <a:xfrm>
                  <a:off x="6860739" y="2461602"/>
                  <a:ext cx="9360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9" name="Freihand 278">
                  <a:extLst>
                    <a:ext uri="{FF2B5EF4-FFF2-40B4-BE49-F238E27FC236}">
                      <a16:creationId xmlns:a16="http://schemas.microsoft.com/office/drawing/2014/main" id="{2F3F0FC1-A0B2-46C2-AB41-7D2A603492E6}"/>
                    </a:ext>
                  </a:extLst>
                </p14:cNvPr>
                <p14:cNvContentPartPr/>
                <p14:nvPr/>
              </p14:nvContentPartPr>
              <p14:xfrm>
                <a:off x="7955859" y="2609562"/>
                <a:ext cx="58320" cy="201600"/>
              </p14:xfrm>
            </p:contentPart>
          </mc:Choice>
          <mc:Fallback>
            <p:pic>
              <p:nvPicPr>
                <p:cNvPr id="279" name="Freihand 278">
                  <a:extLst>
                    <a:ext uri="{FF2B5EF4-FFF2-40B4-BE49-F238E27FC236}">
                      <a16:creationId xmlns:a16="http://schemas.microsoft.com/office/drawing/2014/main" id="{2F3F0FC1-A0B2-46C2-AB41-7D2A603492E6}"/>
                    </a:ext>
                  </a:extLst>
                </p:cNvPr>
                <p:cNvPicPr/>
                <p:nvPr/>
              </p:nvPicPr>
              <p:blipFill>
                <a:blip r:embed="rId526"/>
                <a:stretch>
                  <a:fillRect/>
                </a:stretch>
              </p:blipFill>
              <p:spPr>
                <a:xfrm>
                  <a:off x="7951539" y="2605242"/>
                  <a:ext cx="669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0" name="Freihand 279">
                  <a:extLst>
                    <a:ext uri="{FF2B5EF4-FFF2-40B4-BE49-F238E27FC236}">
                      <a16:creationId xmlns:a16="http://schemas.microsoft.com/office/drawing/2014/main" id="{119A8A72-73CF-4073-AD53-9C42AA57218D}"/>
                    </a:ext>
                  </a:extLst>
                </p14:cNvPr>
                <p14:cNvContentPartPr/>
                <p14:nvPr/>
              </p14:nvContentPartPr>
              <p14:xfrm>
                <a:off x="8123619" y="2578602"/>
                <a:ext cx="221040" cy="99000"/>
              </p14:xfrm>
            </p:contentPart>
          </mc:Choice>
          <mc:Fallback>
            <p:pic>
              <p:nvPicPr>
                <p:cNvPr id="280" name="Freihand 279">
                  <a:extLst>
                    <a:ext uri="{FF2B5EF4-FFF2-40B4-BE49-F238E27FC236}">
                      <a16:creationId xmlns:a16="http://schemas.microsoft.com/office/drawing/2014/main" id="{119A8A72-73CF-4073-AD53-9C42AA57218D}"/>
                    </a:ext>
                  </a:extLst>
                </p:cNvPr>
                <p:cNvPicPr/>
                <p:nvPr/>
              </p:nvPicPr>
              <p:blipFill>
                <a:blip r:embed="rId528"/>
                <a:stretch>
                  <a:fillRect/>
                </a:stretch>
              </p:blipFill>
              <p:spPr>
                <a:xfrm>
                  <a:off x="8119299" y="2574282"/>
                  <a:ext cx="229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81" name="Freihand 280">
                  <a:extLst>
                    <a:ext uri="{FF2B5EF4-FFF2-40B4-BE49-F238E27FC236}">
                      <a16:creationId xmlns:a16="http://schemas.microsoft.com/office/drawing/2014/main" id="{16DA2911-F8D9-47AA-8A15-22AE963488F7}"/>
                    </a:ext>
                  </a:extLst>
                </p14:cNvPr>
                <p14:cNvContentPartPr/>
                <p14:nvPr/>
              </p14:nvContentPartPr>
              <p14:xfrm>
                <a:off x="8322699" y="2534322"/>
                <a:ext cx="186480" cy="150840"/>
              </p14:xfrm>
            </p:contentPart>
          </mc:Choice>
          <mc:Fallback>
            <p:pic>
              <p:nvPicPr>
                <p:cNvPr id="281" name="Freihand 280">
                  <a:extLst>
                    <a:ext uri="{FF2B5EF4-FFF2-40B4-BE49-F238E27FC236}">
                      <a16:creationId xmlns:a16="http://schemas.microsoft.com/office/drawing/2014/main" id="{16DA2911-F8D9-47AA-8A15-22AE963488F7}"/>
                    </a:ext>
                  </a:extLst>
                </p:cNvPr>
                <p:cNvPicPr/>
                <p:nvPr/>
              </p:nvPicPr>
              <p:blipFill>
                <a:blip r:embed="rId530"/>
                <a:stretch>
                  <a:fillRect/>
                </a:stretch>
              </p:blipFill>
              <p:spPr>
                <a:xfrm>
                  <a:off x="8318379" y="2530002"/>
                  <a:ext cx="195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82" name="Freihand 281">
                  <a:extLst>
                    <a:ext uri="{FF2B5EF4-FFF2-40B4-BE49-F238E27FC236}">
                      <a16:creationId xmlns:a16="http://schemas.microsoft.com/office/drawing/2014/main" id="{7DB8294D-C456-4A65-BA15-108E48C99209}"/>
                    </a:ext>
                  </a:extLst>
                </p14:cNvPr>
                <p14:cNvContentPartPr/>
                <p14:nvPr/>
              </p14:nvContentPartPr>
              <p14:xfrm>
                <a:off x="8514219" y="2554482"/>
                <a:ext cx="161280" cy="121320"/>
              </p14:xfrm>
            </p:contentPart>
          </mc:Choice>
          <mc:Fallback>
            <p:pic>
              <p:nvPicPr>
                <p:cNvPr id="282" name="Freihand 281">
                  <a:extLst>
                    <a:ext uri="{FF2B5EF4-FFF2-40B4-BE49-F238E27FC236}">
                      <a16:creationId xmlns:a16="http://schemas.microsoft.com/office/drawing/2014/main" id="{7DB8294D-C456-4A65-BA15-108E48C99209}"/>
                    </a:ext>
                  </a:extLst>
                </p:cNvPr>
                <p:cNvPicPr/>
                <p:nvPr/>
              </p:nvPicPr>
              <p:blipFill>
                <a:blip r:embed="rId532"/>
                <a:stretch>
                  <a:fillRect/>
                </a:stretch>
              </p:blipFill>
              <p:spPr>
                <a:xfrm>
                  <a:off x="8509899" y="2550162"/>
                  <a:ext cx="169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83" name="Freihand 282">
                  <a:extLst>
                    <a:ext uri="{FF2B5EF4-FFF2-40B4-BE49-F238E27FC236}">
                      <a16:creationId xmlns:a16="http://schemas.microsoft.com/office/drawing/2014/main" id="{4390A0C8-795A-492D-A839-B47B1143A6B1}"/>
                    </a:ext>
                  </a:extLst>
                </p14:cNvPr>
                <p14:cNvContentPartPr/>
                <p14:nvPr/>
              </p14:nvContentPartPr>
              <p14:xfrm>
                <a:off x="8690979" y="2492562"/>
                <a:ext cx="360" cy="360"/>
              </p14:xfrm>
            </p:contentPart>
          </mc:Choice>
          <mc:Fallback>
            <p:pic>
              <p:nvPicPr>
                <p:cNvPr id="283" name="Freihand 282">
                  <a:extLst>
                    <a:ext uri="{FF2B5EF4-FFF2-40B4-BE49-F238E27FC236}">
                      <a16:creationId xmlns:a16="http://schemas.microsoft.com/office/drawing/2014/main" id="{4390A0C8-795A-492D-A839-B47B1143A6B1}"/>
                    </a:ext>
                  </a:extLst>
                </p:cNvPr>
                <p:cNvPicPr/>
                <p:nvPr/>
              </p:nvPicPr>
              <p:blipFill>
                <a:blip r:embed="rId13"/>
                <a:stretch>
                  <a:fillRect/>
                </a:stretch>
              </p:blipFill>
              <p:spPr>
                <a:xfrm>
                  <a:off x="8686659" y="248824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85" name="Freihand 284">
                  <a:extLst>
                    <a:ext uri="{FF2B5EF4-FFF2-40B4-BE49-F238E27FC236}">
                      <a16:creationId xmlns:a16="http://schemas.microsoft.com/office/drawing/2014/main" id="{402294EE-BD9F-4B3F-860B-3FE74B1B781A}"/>
                    </a:ext>
                  </a:extLst>
                </p14:cNvPr>
                <p14:cNvContentPartPr/>
                <p14:nvPr/>
              </p14:nvContentPartPr>
              <p14:xfrm>
                <a:off x="8848659" y="2528202"/>
                <a:ext cx="326520" cy="151200"/>
              </p14:xfrm>
            </p:contentPart>
          </mc:Choice>
          <mc:Fallback>
            <p:pic>
              <p:nvPicPr>
                <p:cNvPr id="285" name="Freihand 284">
                  <a:extLst>
                    <a:ext uri="{FF2B5EF4-FFF2-40B4-BE49-F238E27FC236}">
                      <a16:creationId xmlns:a16="http://schemas.microsoft.com/office/drawing/2014/main" id="{402294EE-BD9F-4B3F-860B-3FE74B1B781A}"/>
                    </a:ext>
                  </a:extLst>
                </p:cNvPr>
                <p:cNvPicPr/>
                <p:nvPr/>
              </p:nvPicPr>
              <p:blipFill>
                <a:blip r:embed="rId535"/>
                <a:stretch>
                  <a:fillRect/>
                </a:stretch>
              </p:blipFill>
              <p:spPr>
                <a:xfrm>
                  <a:off x="8844339" y="2523882"/>
                  <a:ext cx="335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6" name="Freihand 285">
                  <a:extLst>
                    <a:ext uri="{FF2B5EF4-FFF2-40B4-BE49-F238E27FC236}">
                      <a16:creationId xmlns:a16="http://schemas.microsoft.com/office/drawing/2014/main" id="{EA34076F-0837-4A8D-B63B-BEFF915CBF4A}"/>
                    </a:ext>
                  </a:extLst>
                </p14:cNvPr>
                <p14:cNvContentPartPr/>
                <p14:nvPr/>
              </p14:nvContentPartPr>
              <p14:xfrm>
                <a:off x="9138459" y="2490762"/>
                <a:ext cx="360" cy="360"/>
              </p14:xfrm>
            </p:contentPart>
          </mc:Choice>
          <mc:Fallback>
            <p:pic>
              <p:nvPicPr>
                <p:cNvPr id="286" name="Freihand 285">
                  <a:extLst>
                    <a:ext uri="{FF2B5EF4-FFF2-40B4-BE49-F238E27FC236}">
                      <a16:creationId xmlns:a16="http://schemas.microsoft.com/office/drawing/2014/main" id="{EA34076F-0837-4A8D-B63B-BEFF915CBF4A}"/>
                    </a:ext>
                  </a:extLst>
                </p:cNvPr>
                <p:cNvPicPr/>
                <p:nvPr/>
              </p:nvPicPr>
              <p:blipFill>
                <a:blip r:embed="rId13"/>
                <a:stretch>
                  <a:fillRect/>
                </a:stretch>
              </p:blipFill>
              <p:spPr>
                <a:xfrm>
                  <a:off x="9134139" y="248644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7" name="Freihand 286">
                  <a:extLst>
                    <a:ext uri="{FF2B5EF4-FFF2-40B4-BE49-F238E27FC236}">
                      <a16:creationId xmlns:a16="http://schemas.microsoft.com/office/drawing/2014/main" id="{4C807988-89E1-44B7-9599-B198F7DB8CDC}"/>
                    </a:ext>
                  </a:extLst>
                </p14:cNvPr>
                <p14:cNvContentPartPr/>
                <p14:nvPr/>
              </p14:nvContentPartPr>
              <p14:xfrm>
                <a:off x="9272739" y="2571042"/>
                <a:ext cx="153360" cy="118800"/>
              </p14:xfrm>
            </p:contentPart>
          </mc:Choice>
          <mc:Fallback>
            <p:pic>
              <p:nvPicPr>
                <p:cNvPr id="287" name="Freihand 286">
                  <a:extLst>
                    <a:ext uri="{FF2B5EF4-FFF2-40B4-BE49-F238E27FC236}">
                      <a16:creationId xmlns:a16="http://schemas.microsoft.com/office/drawing/2014/main" id="{4C807988-89E1-44B7-9599-B198F7DB8CDC}"/>
                    </a:ext>
                  </a:extLst>
                </p:cNvPr>
                <p:cNvPicPr/>
                <p:nvPr/>
              </p:nvPicPr>
              <p:blipFill>
                <a:blip r:embed="rId538"/>
                <a:stretch>
                  <a:fillRect/>
                </a:stretch>
              </p:blipFill>
              <p:spPr>
                <a:xfrm>
                  <a:off x="9268419" y="2566722"/>
                  <a:ext cx="1620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8" name="Freihand 287">
                  <a:extLst>
                    <a:ext uri="{FF2B5EF4-FFF2-40B4-BE49-F238E27FC236}">
                      <a16:creationId xmlns:a16="http://schemas.microsoft.com/office/drawing/2014/main" id="{FDAA3C22-446E-4A70-BD87-57127FAE37EF}"/>
                    </a:ext>
                  </a:extLst>
                </p14:cNvPr>
                <p14:cNvContentPartPr/>
                <p14:nvPr/>
              </p14:nvContentPartPr>
              <p14:xfrm>
                <a:off x="9400179" y="2593002"/>
                <a:ext cx="151200" cy="144360"/>
              </p14:xfrm>
            </p:contentPart>
          </mc:Choice>
          <mc:Fallback>
            <p:pic>
              <p:nvPicPr>
                <p:cNvPr id="288" name="Freihand 287">
                  <a:extLst>
                    <a:ext uri="{FF2B5EF4-FFF2-40B4-BE49-F238E27FC236}">
                      <a16:creationId xmlns:a16="http://schemas.microsoft.com/office/drawing/2014/main" id="{FDAA3C22-446E-4A70-BD87-57127FAE37EF}"/>
                    </a:ext>
                  </a:extLst>
                </p:cNvPr>
                <p:cNvPicPr/>
                <p:nvPr/>
              </p:nvPicPr>
              <p:blipFill>
                <a:blip r:embed="rId540"/>
                <a:stretch>
                  <a:fillRect/>
                </a:stretch>
              </p:blipFill>
              <p:spPr>
                <a:xfrm>
                  <a:off x="9395859" y="2588682"/>
                  <a:ext cx="159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89" name="Freihand 288">
                  <a:extLst>
                    <a:ext uri="{FF2B5EF4-FFF2-40B4-BE49-F238E27FC236}">
                      <a16:creationId xmlns:a16="http://schemas.microsoft.com/office/drawing/2014/main" id="{EDA32E8D-9088-404C-B22F-9D2DEC9EE870}"/>
                    </a:ext>
                  </a:extLst>
                </p14:cNvPr>
                <p14:cNvContentPartPr/>
                <p14:nvPr/>
              </p14:nvContentPartPr>
              <p14:xfrm>
                <a:off x="9511419" y="2603442"/>
                <a:ext cx="167400" cy="219960"/>
              </p14:xfrm>
            </p:contentPart>
          </mc:Choice>
          <mc:Fallback>
            <p:pic>
              <p:nvPicPr>
                <p:cNvPr id="289" name="Freihand 288">
                  <a:extLst>
                    <a:ext uri="{FF2B5EF4-FFF2-40B4-BE49-F238E27FC236}">
                      <a16:creationId xmlns:a16="http://schemas.microsoft.com/office/drawing/2014/main" id="{EDA32E8D-9088-404C-B22F-9D2DEC9EE870}"/>
                    </a:ext>
                  </a:extLst>
                </p:cNvPr>
                <p:cNvPicPr/>
                <p:nvPr/>
              </p:nvPicPr>
              <p:blipFill>
                <a:blip r:embed="rId542"/>
                <a:stretch>
                  <a:fillRect/>
                </a:stretch>
              </p:blipFill>
              <p:spPr>
                <a:xfrm>
                  <a:off x="9507099" y="2599122"/>
                  <a:ext cx="1760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0" name="Freihand 289">
                  <a:extLst>
                    <a:ext uri="{FF2B5EF4-FFF2-40B4-BE49-F238E27FC236}">
                      <a16:creationId xmlns:a16="http://schemas.microsoft.com/office/drawing/2014/main" id="{02106974-AE87-473C-94A4-41C1F65CB35D}"/>
                    </a:ext>
                  </a:extLst>
                </p14:cNvPr>
                <p14:cNvContentPartPr/>
                <p14:nvPr/>
              </p14:nvContentPartPr>
              <p14:xfrm>
                <a:off x="9672339" y="2621082"/>
                <a:ext cx="247680" cy="58320"/>
              </p14:xfrm>
            </p:contentPart>
          </mc:Choice>
          <mc:Fallback>
            <p:pic>
              <p:nvPicPr>
                <p:cNvPr id="290" name="Freihand 289">
                  <a:extLst>
                    <a:ext uri="{FF2B5EF4-FFF2-40B4-BE49-F238E27FC236}">
                      <a16:creationId xmlns:a16="http://schemas.microsoft.com/office/drawing/2014/main" id="{02106974-AE87-473C-94A4-41C1F65CB35D}"/>
                    </a:ext>
                  </a:extLst>
                </p:cNvPr>
                <p:cNvPicPr/>
                <p:nvPr/>
              </p:nvPicPr>
              <p:blipFill>
                <a:blip r:embed="rId544"/>
                <a:stretch>
                  <a:fillRect/>
                </a:stretch>
              </p:blipFill>
              <p:spPr>
                <a:xfrm>
                  <a:off x="9668019" y="2616762"/>
                  <a:ext cx="256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91" name="Freihand 290">
                  <a:extLst>
                    <a:ext uri="{FF2B5EF4-FFF2-40B4-BE49-F238E27FC236}">
                      <a16:creationId xmlns:a16="http://schemas.microsoft.com/office/drawing/2014/main" id="{CF9F920D-AC50-49D2-B095-5B2AAE137A0E}"/>
                    </a:ext>
                  </a:extLst>
                </p14:cNvPr>
                <p14:cNvContentPartPr/>
                <p14:nvPr/>
              </p14:nvContentPartPr>
              <p14:xfrm>
                <a:off x="9937659" y="2599842"/>
                <a:ext cx="77760" cy="95400"/>
              </p14:xfrm>
            </p:contentPart>
          </mc:Choice>
          <mc:Fallback>
            <p:pic>
              <p:nvPicPr>
                <p:cNvPr id="291" name="Freihand 290">
                  <a:extLst>
                    <a:ext uri="{FF2B5EF4-FFF2-40B4-BE49-F238E27FC236}">
                      <a16:creationId xmlns:a16="http://schemas.microsoft.com/office/drawing/2014/main" id="{CF9F920D-AC50-49D2-B095-5B2AAE137A0E}"/>
                    </a:ext>
                  </a:extLst>
                </p:cNvPr>
                <p:cNvPicPr/>
                <p:nvPr/>
              </p:nvPicPr>
              <p:blipFill>
                <a:blip r:embed="rId546"/>
                <a:stretch>
                  <a:fillRect/>
                </a:stretch>
              </p:blipFill>
              <p:spPr>
                <a:xfrm>
                  <a:off x="9933339" y="2595522"/>
                  <a:ext cx="86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92" name="Freihand 291">
                  <a:extLst>
                    <a:ext uri="{FF2B5EF4-FFF2-40B4-BE49-F238E27FC236}">
                      <a16:creationId xmlns:a16="http://schemas.microsoft.com/office/drawing/2014/main" id="{E19B36E8-675B-4A15-A9C7-4BA1AD740DD2}"/>
                    </a:ext>
                  </a:extLst>
                </p14:cNvPr>
                <p14:cNvContentPartPr/>
                <p14:nvPr/>
              </p14:nvContentPartPr>
              <p14:xfrm>
                <a:off x="10022619" y="2555922"/>
                <a:ext cx="48960" cy="132120"/>
              </p14:xfrm>
            </p:contentPart>
          </mc:Choice>
          <mc:Fallback>
            <p:pic>
              <p:nvPicPr>
                <p:cNvPr id="292" name="Freihand 291">
                  <a:extLst>
                    <a:ext uri="{FF2B5EF4-FFF2-40B4-BE49-F238E27FC236}">
                      <a16:creationId xmlns:a16="http://schemas.microsoft.com/office/drawing/2014/main" id="{E19B36E8-675B-4A15-A9C7-4BA1AD740DD2}"/>
                    </a:ext>
                  </a:extLst>
                </p:cNvPr>
                <p:cNvPicPr/>
                <p:nvPr/>
              </p:nvPicPr>
              <p:blipFill>
                <a:blip r:embed="rId548"/>
                <a:stretch>
                  <a:fillRect/>
                </a:stretch>
              </p:blipFill>
              <p:spPr>
                <a:xfrm>
                  <a:off x="10018299" y="2551602"/>
                  <a:ext cx="57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93" name="Freihand 292">
                  <a:extLst>
                    <a:ext uri="{FF2B5EF4-FFF2-40B4-BE49-F238E27FC236}">
                      <a16:creationId xmlns:a16="http://schemas.microsoft.com/office/drawing/2014/main" id="{4F93DB2A-63B1-44B3-8E02-50B989BB8383}"/>
                    </a:ext>
                  </a:extLst>
                </p14:cNvPr>
                <p14:cNvContentPartPr/>
                <p14:nvPr/>
              </p14:nvContentPartPr>
              <p14:xfrm>
                <a:off x="10106859" y="2584722"/>
                <a:ext cx="186480" cy="94680"/>
              </p14:xfrm>
            </p:contentPart>
          </mc:Choice>
          <mc:Fallback>
            <p:pic>
              <p:nvPicPr>
                <p:cNvPr id="293" name="Freihand 292">
                  <a:extLst>
                    <a:ext uri="{FF2B5EF4-FFF2-40B4-BE49-F238E27FC236}">
                      <a16:creationId xmlns:a16="http://schemas.microsoft.com/office/drawing/2014/main" id="{4F93DB2A-63B1-44B3-8E02-50B989BB8383}"/>
                    </a:ext>
                  </a:extLst>
                </p:cNvPr>
                <p:cNvPicPr/>
                <p:nvPr/>
              </p:nvPicPr>
              <p:blipFill>
                <a:blip r:embed="rId550"/>
                <a:stretch>
                  <a:fillRect/>
                </a:stretch>
              </p:blipFill>
              <p:spPr>
                <a:xfrm>
                  <a:off x="10102539" y="2580402"/>
                  <a:ext cx="195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94" name="Freihand 293">
                  <a:extLst>
                    <a:ext uri="{FF2B5EF4-FFF2-40B4-BE49-F238E27FC236}">
                      <a16:creationId xmlns:a16="http://schemas.microsoft.com/office/drawing/2014/main" id="{B7157C6A-E2AF-4055-8972-8968B0670737}"/>
                    </a:ext>
                  </a:extLst>
                </p14:cNvPr>
                <p14:cNvContentPartPr/>
                <p14:nvPr/>
              </p14:nvContentPartPr>
              <p14:xfrm>
                <a:off x="10479819" y="2495802"/>
                <a:ext cx="286560" cy="140760"/>
              </p14:xfrm>
            </p:contentPart>
          </mc:Choice>
          <mc:Fallback>
            <p:pic>
              <p:nvPicPr>
                <p:cNvPr id="294" name="Freihand 293">
                  <a:extLst>
                    <a:ext uri="{FF2B5EF4-FFF2-40B4-BE49-F238E27FC236}">
                      <a16:creationId xmlns:a16="http://schemas.microsoft.com/office/drawing/2014/main" id="{B7157C6A-E2AF-4055-8972-8968B0670737}"/>
                    </a:ext>
                  </a:extLst>
                </p:cNvPr>
                <p:cNvPicPr/>
                <p:nvPr/>
              </p:nvPicPr>
              <p:blipFill>
                <a:blip r:embed="rId552"/>
                <a:stretch>
                  <a:fillRect/>
                </a:stretch>
              </p:blipFill>
              <p:spPr>
                <a:xfrm>
                  <a:off x="10475499" y="2491482"/>
                  <a:ext cx="295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95" name="Freihand 294">
                  <a:extLst>
                    <a:ext uri="{FF2B5EF4-FFF2-40B4-BE49-F238E27FC236}">
                      <a16:creationId xmlns:a16="http://schemas.microsoft.com/office/drawing/2014/main" id="{E2FF5F01-F801-48BC-8604-7C6697D2BCF1}"/>
                    </a:ext>
                  </a:extLst>
                </p14:cNvPr>
                <p14:cNvContentPartPr/>
                <p14:nvPr/>
              </p14:nvContentPartPr>
              <p14:xfrm>
                <a:off x="10754139" y="2547282"/>
                <a:ext cx="154080" cy="69840"/>
              </p14:xfrm>
            </p:contentPart>
          </mc:Choice>
          <mc:Fallback>
            <p:pic>
              <p:nvPicPr>
                <p:cNvPr id="295" name="Freihand 294">
                  <a:extLst>
                    <a:ext uri="{FF2B5EF4-FFF2-40B4-BE49-F238E27FC236}">
                      <a16:creationId xmlns:a16="http://schemas.microsoft.com/office/drawing/2014/main" id="{E2FF5F01-F801-48BC-8604-7C6697D2BCF1}"/>
                    </a:ext>
                  </a:extLst>
                </p:cNvPr>
                <p:cNvPicPr/>
                <p:nvPr/>
              </p:nvPicPr>
              <p:blipFill>
                <a:blip r:embed="rId554"/>
                <a:stretch>
                  <a:fillRect/>
                </a:stretch>
              </p:blipFill>
              <p:spPr>
                <a:xfrm>
                  <a:off x="10749819" y="2542962"/>
                  <a:ext cx="162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96" name="Freihand 295">
                  <a:extLst>
                    <a:ext uri="{FF2B5EF4-FFF2-40B4-BE49-F238E27FC236}">
                      <a16:creationId xmlns:a16="http://schemas.microsoft.com/office/drawing/2014/main" id="{EEF8397B-EBFD-475E-A3D8-E3B766F638C6}"/>
                    </a:ext>
                  </a:extLst>
                </p14:cNvPr>
                <p14:cNvContentPartPr/>
                <p14:nvPr/>
              </p14:nvContentPartPr>
              <p14:xfrm>
                <a:off x="10909299" y="2438562"/>
                <a:ext cx="398880" cy="335160"/>
              </p14:xfrm>
            </p:contentPart>
          </mc:Choice>
          <mc:Fallback>
            <p:pic>
              <p:nvPicPr>
                <p:cNvPr id="296" name="Freihand 295">
                  <a:extLst>
                    <a:ext uri="{FF2B5EF4-FFF2-40B4-BE49-F238E27FC236}">
                      <a16:creationId xmlns:a16="http://schemas.microsoft.com/office/drawing/2014/main" id="{EEF8397B-EBFD-475E-A3D8-E3B766F638C6}"/>
                    </a:ext>
                  </a:extLst>
                </p:cNvPr>
                <p:cNvPicPr/>
                <p:nvPr/>
              </p:nvPicPr>
              <p:blipFill>
                <a:blip r:embed="rId556"/>
                <a:stretch>
                  <a:fillRect/>
                </a:stretch>
              </p:blipFill>
              <p:spPr>
                <a:xfrm>
                  <a:off x="10904979" y="2434242"/>
                  <a:ext cx="40752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97" name="Freihand 296">
                  <a:extLst>
                    <a:ext uri="{FF2B5EF4-FFF2-40B4-BE49-F238E27FC236}">
                      <a16:creationId xmlns:a16="http://schemas.microsoft.com/office/drawing/2014/main" id="{04AA8DAF-E331-4DBC-B4B6-87A36D5E85FC}"/>
                    </a:ext>
                  </a:extLst>
                </p14:cNvPr>
                <p14:cNvContentPartPr/>
                <p14:nvPr/>
              </p14:nvContentPartPr>
              <p14:xfrm>
                <a:off x="6474459" y="2877042"/>
                <a:ext cx="412560" cy="325080"/>
              </p14:xfrm>
            </p:contentPart>
          </mc:Choice>
          <mc:Fallback>
            <p:pic>
              <p:nvPicPr>
                <p:cNvPr id="297" name="Freihand 296">
                  <a:extLst>
                    <a:ext uri="{FF2B5EF4-FFF2-40B4-BE49-F238E27FC236}">
                      <a16:creationId xmlns:a16="http://schemas.microsoft.com/office/drawing/2014/main" id="{04AA8DAF-E331-4DBC-B4B6-87A36D5E85FC}"/>
                    </a:ext>
                  </a:extLst>
                </p:cNvPr>
                <p:cNvPicPr/>
                <p:nvPr/>
              </p:nvPicPr>
              <p:blipFill>
                <a:blip r:embed="rId558"/>
                <a:stretch>
                  <a:fillRect/>
                </a:stretch>
              </p:blipFill>
              <p:spPr>
                <a:xfrm>
                  <a:off x="6470139" y="2872722"/>
                  <a:ext cx="4212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98" name="Freihand 297">
                  <a:extLst>
                    <a:ext uri="{FF2B5EF4-FFF2-40B4-BE49-F238E27FC236}">
                      <a16:creationId xmlns:a16="http://schemas.microsoft.com/office/drawing/2014/main" id="{141E2073-96D6-4726-B248-FCADD1EA9842}"/>
                    </a:ext>
                  </a:extLst>
                </p14:cNvPr>
                <p14:cNvContentPartPr/>
                <p14:nvPr/>
              </p14:nvContentPartPr>
              <p14:xfrm>
                <a:off x="7097979" y="2933202"/>
                <a:ext cx="165600" cy="178200"/>
              </p14:xfrm>
            </p:contentPart>
          </mc:Choice>
          <mc:Fallback>
            <p:pic>
              <p:nvPicPr>
                <p:cNvPr id="298" name="Freihand 297">
                  <a:extLst>
                    <a:ext uri="{FF2B5EF4-FFF2-40B4-BE49-F238E27FC236}">
                      <a16:creationId xmlns:a16="http://schemas.microsoft.com/office/drawing/2014/main" id="{141E2073-96D6-4726-B248-FCADD1EA9842}"/>
                    </a:ext>
                  </a:extLst>
                </p:cNvPr>
                <p:cNvPicPr/>
                <p:nvPr/>
              </p:nvPicPr>
              <p:blipFill>
                <a:blip r:embed="rId560"/>
                <a:stretch>
                  <a:fillRect/>
                </a:stretch>
              </p:blipFill>
              <p:spPr>
                <a:xfrm>
                  <a:off x="7093659" y="2928882"/>
                  <a:ext cx="174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99" name="Freihand 298">
                  <a:extLst>
                    <a:ext uri="{FF2B5EF4-FFF2-40B4-BE49-F238E27FC236}">
                      <a16:creationId xmlns:a16="http://schemas.microsoft.com/office/drawing/2014/main" id="{0E2624AF-3CD5-440A-BAE0-2AD1EDE861FB}"/>
                    </a:ext>
                  </a:extLst>
                </p14:cNvPr>
                <p14:cNvContentPartPr/>
                <p14:nvPr/>
              </p14:nvContentPartPr>
              <p14:xfrm>
                <a:off x="7492179" y="2939322"/>
                <a:ext cx="197280" cy="104400"/>
              </p14:xfrm>
            </p:contentPart>
          </mc:Choice>
          <mc:Fallback>
            <p:pic>
              <p:nvPicPr>
                <p:cNvPr id="299" name="Freihand 298">
                  <a:extLst>
                    <a:ext uri="{FF2B5EF4-FFF2-40B4-BE49-F238E27FC236}">
                      <a16:creationId xmlns:a16="http://schemas.microsoft.com/office/drawing/2014/main" id="{0E2624AF-3CD5-440A-BAE0-2AD1EDE861FB}"/>
                    </a:ext>
                  </a:extLst>
                </p:cNvPr>
                <p:cNvPicPr/>
                <p:nvPr/>
              </p:nvPicPr>
              <p:blipFill>
                <a:blip r:embed="rId562"/>
                <a:stretch>
                  <a:fillRect/>
                </a:stretch>
              </p:blipFill>
              <p:spPr>
                <a:xfrm>
                  <a:off x="7487499" y="2935002"/>
                  <a:ext cx="205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00" name="Freihand 299">
                  <a:extLst>
                    <a:ext uri="{FF2B5EF4-FFF2-40B4-BE49-F238E27FC236}">
                      <a16:creationId xmlns:a16="http://schemas.microsoft.com/office/drawing/2014/main" id="{42CCC1C7-9A2A-4171-98B3-779520E14793}"/>
                    </a:ext>
                  </a:extLst>
                </p14:cNvPr>
                <p14:cNvContentPartPr/>
                <p14:nvPr/>
              </p14:nvContentPartPr>
              <p14:xfrm>
                <a:off x="7690899" y="2854362"/>
                <a:ext cx="331560" cy="202320"/>
              </p14:xfrm>
            </p:contentPart>
          </mc:Choice>
          <mc:Fallback>
            <p:pic>
              <p:nvPicPr>
                <p:cNvPr id="300" name="Freihand 299">
                  <a:extLst>
                    <a:ext uri="{FF2B5EF4-FFF2-40B4-BE49-F238E27FC236}">
                      <a16:creationId xmlns:a16="http://schemas.microsoft.com/office/drawing/2014/main" id="{42CCC1C7-9A2A-4171-98B3-779520E14793}"/>
                    </a:ext>
                  </a:extLst>
                </p:cNvPr>
                <p:cNvPicPr/>
                <p:nvPr/>
              </p:nvPicPr>
              <p:blipFill>
                <a:blip r:embed="rId564"/>
                <a:stretch>
                  <a:fillRect/>
                </a:stretch>
              </p:blipFill>
              <p:spPr>
                <a:xfrm>
                  <a:off x="7686579" y="2850042"/>
                  <a:ext cx="340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01" name="Freihand 300">
                  <a:extLst>
                    <a:ext uri="{FF2B5EF4-FFF2-40B4-BE49-F238E27FC236}">
                      <a16:creationId xmlns:a16="http://schemas.microsoft.com/office/drawing/2014/main" id="{090B9771-4522-4A7A-9A25-1BB49798401A}"/>
                    </a:ext>
                  </a:extLst>
                </p14:cNvPr>
                <p14:cNvContentPartPr/>
                <p14:nvPr/>
              </p14:nvContentPartPr>
              <p14:xfrm>
                <a:off x="8040459" y="2951922"/>
                <a:ext cx="145080" cy="68400"/>
              </p14:xfrm>
            </p:contentPart>
          </mc:Choice>
          <mc:Fallback>
            <p:pic>
              <p:nvPicPr>
                <p:cNvPr id="301" name="Freihand 300">
                  <a:extLst>
                    <a:ext uri="{FF2B5EF4-FFF2-40B4-BE49-F238E27FC236}">
                      <a16:creationId xmlns:a16="http://schemas.microsoft.com/office/drawing/2014/main" id="{090B9771-4522-4A7A-9A25-1BB49798401A}"/>
                    </a:ext>
                  </a:extLst>
                </p:cNvPr>
                <p:cNvPicPr/>
                <p:nvPr/>
              </p:nvPicPr>
              <p:blipFill>
                <a:blip r:embed="rId566"/>
                <a:stretch>
                  <a:fillRect/>
                </a:stretch>
              </p:blipFill>
              <p:spPr>
                <a:xfrm>
                  <a:off x="8036139" y="2947602"/>
                  <a:ext cx="1537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02" name="Freihand 301">
                  <a:extLst>
                    <a:ext uri="{FF2B5EF4-FFF2-40B4-BE49-F238E27FC236}">
                      <a16:creationId xmlns:a16="http://schemas.microsoft.com/office/drawing/2014/main" id="{7B60AA84-7302-4F53-812A-C2592A7FDF84}"/>
                    </a:ext>
                  </a:extLst>
                </p14:cNvPr>
                <p14:cNvContentPartPr/>
                <p14:nvPr/>
              </p14:nvContentPartPr>
              <p14:xfrm>
                <a:off x="8176179" y="2923482"/>
                <a:ext cx="120600" cy="125640"/>
              </p14:xfrm>
            </p:contentPart>
          </mc:Choice>
          <mc:Fallback>
            <p:pic>
              <p:nvPicPr>
                <p:cNvPr id="302" name="Freihand 301">
                  <a:extLst>
                    <a:ext uri="{FF2B5EF4-FFF2-40B4-BE49-F238E27FC236}">
                      <a16:creationId xmlns:a16="http://schemas.microsoft.com/office/drawing/2014/main" id="{7B60AA84-7302-4F53-812A-C2592A7FDF84}"/>
                    </a:ext>
                  </a:extLst>
                </p:cNvPr>
                <p:cNvPicPr/>
                <p:nvPr/>
              </p:nvPicPr>
              <p:blipFill>
                <a:blip r:embed="rId568"/>
                <a:stretch>
                  <a:fillRect/>
                </a:stretch>
              </p:blipFill>
              <p:spPr>
                <a:xfrm>
                  <a:off x="8171859" y="2919162"/>
                  <a:ext cx="129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03" name="Freihand 302">
                  <a:extLst>
                    <a:ext uri="{FF2B5EF4-FFF2-40B4-BE49-F238E27FC236}">
                      <a16:creationId xmlns:a16="http://schemas.microsoft.com/office/drawing/2014/main" id="{064CAE0F-1166-433B-8477-D10BAEE6E11F}"/>
                    </a:ext>
                  </a:extLst>
                </p14:cNvPr>
                <p14:cNvContentPartPr/>
                <p14:nvPr/>
              </p14:nvContentPartPr>
              <p14:xfrm>
                <a:off x="8462739" y="2917722"/>
                <a:ext cx="601560" cy="254880"/>
              </p14:xfrm>
            </p:contentPart>
          </mc:Choice>
          <mc:Fallback>
            <p:pic>
              <p:nvPicPr>
                <p:cNvPr id="303" name="Freihand 302">
                  <a:extLst>
                    <a:ext uri="{FF2B5EF4-FFF2-40B4-BE49-F238E27FC236}">
                      <a16:creationId xmlns:a16="http://schemas.microsoft.com/office/drawing/2014/main" id="{064CAE0F-1166-433B-8477-D10BAEE6E11F}"/>
                    </a:ext>
                  </a:extLst>
                </p:cNvPr>
                <p:cNvPicPr/>
                <p:nvPr/>
              </p:nvPicPr>
              <p:blipFill>
                <a:blip r:embed="rId570"/>
                <a:stretch>
                  <a:fillRect/>
                </a:stretch>
              </p:blipFill>
              <p:spPr>
                <a:xfrm>
                  <a:off x="8458419" y="2913402"/>
                  <a:ext cx="610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04" name="Freihand 303">
                  <a:extLst>
                    <a:ext uri="{FF2B5EF4-FFF2-40B4-BE49-F238E27FC236}">
                      <a16:creationId xmlns:a16="http://schemas.microsoft.com/office/drawing/2014/main" id="{2E93703C-B35B-4DAF-94DA-3D2B4AEFC21A}"/>
                    </a:ext>
                  </a:extLst>
                </p14:cNvPr>
                <p14:cNvContentPartPr/>
                <p14:nvPr/>
              </p14:nvContentPartPr>
              <p14:xfrm>
                <a:off x="9008499" y="2857962"/>
                <a:ext cx="21240" cy="7920"/>
              </p14:xfrm>
            </p:contentPart>
          </mc:Choice>
          <mc:Fallback>
            <p:pic>
              <p:nvPicPr>
                <p:cNvPr id="304" name="Freihand 303">
                  <a:extLst>
                    <a:ext uri="{FF2B5EF4-FFF2-40B4-BE49-F238E27FC236}">
                      <a16:creationId xmlns:a16="http://schemas.microsoft.com/office/drawing/2014/main" id="{2E93703C-B35B-4DAF-94DA-3D2B4AEFC21A}"/>
                    </a:ext>
                  </a:extLst>
                </p:cNvPr>
                <p:cNvPicPr/>
                <p:nvPr/>
              </p:nvPicPr>
              <p:blipFill>
                <a:blip r:embed="rId572"/>
                <a:stretch>
                  <a:fillRect/>
                </a:stretch>
              </p:blipFill>
              <p:spPr>
                <a:xfrm>
                  <a:off x="9004179" y="2853642"/>
                  <a:ext cx="29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05" name="Freihand 304">
                  <a:extLst>
                    <a:ext uri="{FF2B5EF4-FFF2-40B4-BE49-F238E27FC236}">
                      <a16:creationId xmlns:a16="http://schemas.microsoft.com/office/drawing/2014/main" id="{E7B753F2-668F-47F5-871B-B610C64E28BC}"/>
                    </a:ext>
                  </a:extLst>
                </p14:cNvPr>
                <p14:cNvContentPartPr/>
                <p14:nvPr/>
              </p14:nvContentPartPr>
              <p14:xfrm>
                <a:off x="9063579" y="2881362"/>
                <a:ext cx="280440" cy="218520"/>
              </p14:xfrm>
            </p:contentPart>
          </mc:Choice>
          <mc:Fallback>
            <p:pic>
              <p:nvPicPr>
                <p:cNvPr id="305" name="Freihand 304">
                  <a:extLst>
                    <a:ext uri="{FF2B5EF4-FFF2-40B4-BE49-F238E27FC236}">
                      <a16:creationId xmlns:a16="http://schemas.microsoft.com/office/drawing/2014/main" id="{E7B753F2-668F-47F5-871B-B610C64E28BC}"/>
                    </a:ext>
                  </a:extLst>
                </p:cNvPr>
                <p:cNvPicPr/>
                <p:nvPr/>
              </p:nvPicPr>
              <p:blipFill>
                <a:blip r:embed="rId574"/>
                <a:stretch>
                  <a:fillRect/>
                </a:stretch>
              </p:blipFill>
              <p:spPr>
                <a:xfrm>
                  <a:off x="9059259" y="2877042"/>
                  <a:ext cx="289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07" name="Freihand 306">
                  <a:extLst>
                    <a:ext uri="{FF2B5EF4-FFF2-40B4-BE49-F238E27FC236}">
                      <a16:creationId xmlns:a16="http://schemas.microsoft.com/office/drawing/2014/main" id="{19582AD5-4EB2-4DD6-9A92-A742A3F1338C}"/>
                    </a:ext>
                  </a:extLst>
                </p14:cNvPr>
                <p14:cNvContentPartPr/>
                <p14:nvPr/>
              </p14:nvContentPartPr>
              <p14:xfrm>
                <a:off x="9462819" y="2889282"/>
                <a:ext cx="41760" cy="109440"/>
              </p14:xfrm>
            </p:contentPart>
          </mc:Choice>
          <mc:Fallback>
            <p:pic>
              <p:nvPicPr>
                <p:cNvPr id="307" name="Freihand 306">
                  <a:extLst>
                    <a:ext uri="{FF2B5EF4-FFF2-40B4-BE49-F238E27FC236}">
                      <a16:creationId xmlns:a16="http://schemas.microsoft.com/office/drawing/2014/main" id="{19582AD5-4EB2-4DD6-9A92-A742A3F1338C}"/>
                    </a:ext>
                  </a:extLst>
                </p:cNvPr>
                <p:cNvPicPr/>
                <p:nvPr/>
              </p:nvPicPr>
              <p:blipFill>
                <a:blip r:embed="rId576"/>
                <a:stretch>
                  <a:fillRect/>
                </a:stretch>
              </p:blipFill>
              <p:spPr>
                <a:xfrm>
                  <a:off x="9458499" y="2884962"/>
                  <a:ext cx="50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08" name="Freihand 307">
                  <a:extLst>
                    <a:ext uri="{FF2B5EF4-FFF2-40B4-BE49-F238E27FC236}">
                      <a16:creationId xmlns:a16="http://schemas.microsoft.com/office/drawing/2014/main" id="{D47740B5-061D-4FC5-9E63-7C279E0CAD49}"/>
                    </a:ext>
                  </a:extLst>
                </p14:cNvPr>
                <p14:cNvContentPartPr/>
                <p14:nvPr/>
              </p14:nvContentPartPr>
              <p14:xfrm>
                <a:off x="9490899" y="2864082"/>
                <a:ext cx="79200" cy="6480"/>
              </p14:xfrm>
            </p:contentPart>
          </mc:Choice>
          <mc:Fallback>
            <p:pic>
              <p:nvPicPr>
                <p:cNvPr id="308" name="Freihand 307">
                  <a:extLst>
                    <a:ext uri="{FF2B5EF4-FFF2-40B4-BE49-F238E27FC236}">
                      <a16:creationId xmlns:a16="http://schemas.microsoft.com/office/drawing/2014/main" id="{D47740B5-061D-4FC5-9E63-7C279E0CAD49}"/>
                    </a:ext>
                  </a:extLst>
                </p:cNvPr>
                <p:cNvPicPr/>
                <p:nvPr/>
              </p:nvPicPr>
              <p:blipFill>
                <a:blip r:embed="rId578"/>
                <a:stretch>
                  <a:fillRect/>
                </a:stretch>
              </p:blipFill>
              <p:spPr>
                <a:xfrm>
                  <a:off x="9486579" y="2859762"/>
                  <a:ext cx="878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09" name="Freihand 308">
                  <a:extLst>
                    <a:ext uri="{FF2B5EF4-FFF2-40B4-BE49-F238E27FC236}">
                      <a16:creationId xmlns:a16="http://schemas.microsoft.com/office/drawing/2014/main" id="{D6E59586-85F8-433B-8125-7A7EE13FD2B6}"/>
                    </a:ext>
                  </a:extLst>
                </p14:cNvPr>
                <p14:cNvContentPartPr/>
                <p14:nvPr/>
              </p14:nvContentPartPr>
              <p14:xfrm>
                <a:off x="9504579" y="2877762"/>
                <a:ext cx="107280" cy="160200"/>
              </p14:xfrm>
            </p:contentPart>
          </mc:Choice>
          <mc:Fallback>
            <p:pic>
              <p:nvPicPr>
                <p:cNvPr id="309" name="Freihand 308">
                  <a:extLst>
                    <a:ext uri="{FF2B5EF4-FFF2-40B4-BE49-F238E27FC236}">
                      <a16:creationId xmlns:a16="http://schemas.microsoft.com/office/drawing/2014/main" id="{D6E59586-85F8-433B-8125-7A7EE13FD2B6}"/>
                    </a:ext>
                  </a:extLst>
                </p:cNvPr>
                <p:cNvPicPr/>
                <p:nvPr/>
              </p:nvPicPr>
              <p:blipFill>
                <a:blip r:embed="rId580"/>
                <a:stretch>
                  <a:fillRect/>
                </a:stretch>
              </p:blipFill>
              <p:spPr>
                <a:xfrm>
                  <a:off x="9500259" y="2873442"/>
                  <a:ext cx="115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10" name="Freihand 309">
                  <a:extLst>
                    <a:ext uri="{FF2B5EF4-FFF2-40B4-BE49-F238E27FC236}">
                      <a16:creationId xmlns:a16="http://schemas.microsoft.com/office/drawing/2014/main" id="{2159A600-25BD-4E80-B230-15CFD6985FC4}"/>
                    </a:ext>
                  </a:extLst>
                </p14:cNvPr>
                <p14:cNvContentPartPr/>
                <p14:nvPr/>
              </p14:nvContentPartPr>
              <p14:xfrm>
                <a:off x="9634539" y="2827002"/>
                <a:ext cx="124560" cy="187200"/>
              </p14:xfrm>
            </p:contentPart>
          </mc:Choice>
          <mc:Fallback>
            <p:pic>
              <p:nvPicPr>
                <p:cNvPr id="310" name="Freihand 309">
                  <a:extLst>
                    <a:ext uri="{FF2B5EF4-FFF2-40B4-BE49-F238E27FC236}">
                      <a16:creationId xmlns:a16="http://schemas.microsoft.com/office/drawing/2014/main" id="{2159A600-25BD-4E80-B230-15CFD6985FC4}"/>
                    </a:ext>
                  </a:extLst>
                </p:cNvPr>
                <p:cNvPicPr/>
                <p:nvPr/>
              </p:nvPicPr>
              <p:blipFill>
                <a:blip r:embed="rId582"/>
                <a:stretch>
                  <a:fillRect/>
                </a:stretch>
              </p:blipFill>
              <p:spPr>
                <a:xfrm>
                  <a:off x="9630219" y="2822682"/>
                  <a:ext cx="133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11" name="Freihand 310">
                  <a:extLst>
                    <a:ext uri="{FF2B5EF4-FFF2-40B4-BE49-F238E27FC236}">
                      <a16:creationId xmlns:a16="http://schemas.microsoft.com/office/drawing/2014/main" id="{60F5043E-0763-48DA-835B-222D343D234C}"/>
                    </a:ext>
                  </a:extLst>
                </p14:cNvPr>
                <p14:cNvContentPartPr/>
                <p14:nvPr/>
              </p14:nvContentPartPr>
              <p14:xfrm>
                <a:off x="9877179" y="2804682"/>
                <a:ext cx="255960" cy="170280"/>
              </p14:xfrm>
            </p:contentPart>
          </mc:Choice>
          <mc:Fallback>
            <p:pic>
              <p:nvPicPr>
                <p:cNvPr id="311" name="Freihand 310">
                  <a:extLst>
                    <a:ext uri="{FF2B5EF4-FFF2-40B4-BE49-F238E27FC236}">
                      <a16:creationId xmlns:a16="http://schemas.microsoft.com/office/drawing/2014/main" id="{60F5043E-0763-48DA-835B-222D343D234C}"/>
                    </a:ext>
                  </a:extLst>
                </p:cNvPr>
                <p:cNvPicPr/>
                <p:nvPr/>
              </p:nvPicPr>
              <p:blipFill>
                <a:blip r:embed="rId584"/>
                <a:stretch>
                  <a:fillRect/>
                </a:stretch>
              </p:blipFill>
              <p:spPr>
                <a:xfrm>
                  <a:off x="9872859" y="2800362"/>
                  <a:ext cx="264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12" name="Freihand 311">
                  <a:extLst>
                    <a:ext uri="{FF2B5EF4-FFF2-40B4-BE49-F238E27FC236}">
                      <a16:creationId xmlns:a16="http://schemas.microsoft.com/office/drawing/2014/main" id="{DB394FF7-8CB5-43D1-A599-6CBBAD27C629}"/>
                    </a:ext>
                  </a:extLst>
                </p14:cNvPr>
                <p14:cNvContentPartPr/>
                <p14:nvPr/>
              </p14:nvContentPartPr>
              <p14:xfrm>
                <a:off x="10118739" y="2862282"/>
                <a:ext cx="114840" cy="115200"/>
              </p14:xfrm>
            </p:contentPart>
          </mc:Choice>
          <mc:Fallback>
            <p:pic>
              <p:nvPicPr>
                <p:cNvPr id="312" name="Freihand 311">
                  <a:extLst>
                    <a:ext uri="{FF2B5EF4-FFF2-40B4-BE49-F238E27FC236}">
                      <a16:creationId xmlns:a16="http://schemas.microsoft.com/office/drawing/2014/main" id="{DB394FF7-8CB5-43D1-A599-6CBBAD27C629}"/>
                    </a:ext>
                  </a:extLst>
                </p:cNvPr>
                <p:cNvPicPr/>
                <p:nvPr/>
              </p:nvPicPr>
              <p:blipFill>
                <a:blip r:embed="rId586"/>
                <a:stretch>
                  <a:fillRect/>
                </a:stretch>
              </p:blipFill>
              <p:spPr>
                <a:xfrm>
                  <a:off x="10114419" y="2857962"/>
                  <a:ext cx="123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13" name="Freihand 312">
                  <a:extLst>
                    <a:ext uri="{FF2B5EF4-FFF2-40B4-BE49-F238E27FC236}">
                      <a16:creationId xmlns:a16="http://schemas.microsoft.com/office/drawing/2014/main" id="{F07FAC0F-1C5C-4A88-96E5-23AE15A3063E}"/>
                    </a:ext>
                  </a:extLst>
                </p14:cNvPr>
                <p14:cNvContentPartPr/>
                <p14:nvPr/>
              </p14:nvContentPartPr>
              <p14:xfrm>
                <a:off x="10404219" y="2789202"/>
                <a:ext cx="106560" cy="140400"/>
              </p14:xfrm>
            </p:contentPart>
          </mc:Choice>
          <mc:Fallback>
            <p:pic>
              <p:nvPicPr>
                <p:cNvPr id="313" name="Freihand 312">
                  <a:extLst>
                    <a:ext uri="{FF2B5EF4-FFF2-40B4-BE49-F238E27FC236}">
                      <a16:creationId xmlns:a16="http://schemas.microsoft.com/office/drawing/2014/main" id="{F07FAC0F-1C5C-4A88-96E5-23AE15A3063E}"/>
                    </a:ext>
                  </a:extLst>
                </p:cNvPr>
                <p:cNvPicPr/>
                <p:nvPr/>
              </p:nvPicPr>
              <p:blipFill>
                <a:blip r:embed="rId588"/>
                <a:stretch>
                  <a:fillRect/>
                </a:stretch>
              </p:blipFill>
              <p:spPr>
                <a:xfrm>
                  <a:off x="10399899" y="2784882"/>
                  <a:ext cx="11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14" name="Freihand 313">
                  <a:extLst>
                    <a:ext uri="{FF2B5EF4-FFF2-40B4-BE49-F238E27FC236}">
                      <a16:creationId xmlns:a16="http://schemas.microsoft.com/office/drawing/2014/main" id="{D649163A-48DE-49FE-BC74-DE551D618AF6}"/>
                    </a:ext>
                  </a:extLst>
                </p14:cNvPr>
                <p14:cNvContentPartPr/>
                <p14:nvPr/>
              </p14:nvContentPartPr>
              <p14:xfrm>
                <a:off x="10532379" y="2813322"/>
                <a:ext cx="478440" cy="114480"/>
              </p14:xfrm>
            </p:contentPart>
          </mc:Choice>
          <mc:Fallback>
            <p:pic>
              <p:nvPicPr>
                <p:cNvPr id="314" name="Freihand 313">
                  <a:extLst>
                    <a:ext uri="{FF2B5EF4-FFF2-40B4-BE49-F238E27FC236}">
                      <a16:creationId xmlns:a16="http://schemas.microsoft.com/office/drawing/2014/main" id="{D649163A-48DE-49FE-BC74-DE551D618AF6}"/>
                    </a:ext>
                  </a:extLst>
                </p:cNvPr>
                <p:cNvPicPr/>
                <p:nvPr/>
              </p:nvPicPr>
              <p:blipFill>
                <a:blip r:embed="rId590"/>
                <a:stretch>
                  <a:fillRect/>
                </a:stretch>
              </p:blipFill>
              <p:spPr>
                <a:xfrm>
                  <a:off x="10528059" y="2809002"/>
                  <a:ext cx="487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15" name="Freihand 314">
                  <a:extLst>
                    <a:ext uri="{FF2B5EF4-FFF2-40B4-BE49-F238E27FC236}">
                      <a16:creationId xmlns:a16="http://schemas.microsoft.com/office/drawing/2014/main" id="{F89F2DF6-93DF-429A-9E9C-91DC302E4884}"/>
                    </a:ext>
                  </a:extLst>
                </p14:cNvPr>
                <p14:cNvContentPartPr/>
                <p14:nvPr/>
              </p14:nvContentPartPr>
              <p14:xfrm>
                <a:off x="10913619" y="2717922"/>
                <a:ext cx="360" cy="360"/>
              </p14:xfrm>
            </p:contentPart>
          </mc:Choice>
          <mc:Fallback>
            <p:pic>
              <p:nvPicPr>
                <p:cNvPr id="315" name="Freihand 314">
                  <a:extLst>
                    <a:ext uri="{FF2B5EF4-FFF2-40B4-BE49-F238E27FC236}">
                      <a16:creationId xmlns:a16="http://schemas.microsoft.com/office/drawing/2014/main" id="{F89F2DF6-93DF-429A-9E9C-91DC302E4884}"/>
                    </a:ext>
                  </a:extLst>
                </p:cNvPr>
                <p:cNvPicPr/>
                <p:nvPr/>
              </p:nvPicPr>
              <p:blipFill>
                <a:blip r:embed="rId13"/>
                <a:stretch>
                  <a:fillRect/>
                </a:stretch>
              </p:blipFill>
              <p:spPr>
                <a:xfrm>
                  <a:off x="10909299" y="27136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16" name="Freihand 315">
                  <a:extLst>
                    <a:ext uri="{FF2B5EF4-FFF2-40B4-BE49-F238E27FC236}">
                      <a16:creationId xmlns:a16="http://schemas.microsoft.com/office/drawing/2014/main" id="{9B062AE0-7C12-4758-A4BB-555F7D13B351}"/>
                    </a:ext>
                  </a:extLst>
                </p14:cNvPr>
                <p14:cNvContentPartPr/>
                <p14:nvPr/>
              </p14:nvContentPartPr>
              <p14:xfrm>
                <a:off x="6626739" y="3180522"/>
                <a:ext cx="31680" cy="144000"/>
              </p14:xfrm>
            </p:contentPart>
          </mc:Choice>
          <mc:Fallback>
            <p:pic>
              <p:nvPicPr>
                <p:cNvPr id="316" name="Freihand 315">
                  <a:extLst>
                    <a:ext uri="{FF2B5EF4-FFF2-40B4-BE49-F238E27FC236}">
                      <a16:creationId xmlns:a16="http://schemas.microsoft.com/office/drawing/2014/main" id="{9B062AE0-7C12-4758-A4BB-555F7D13B351}"/>
                    </a:ext>
                  </a:extLst>
                </p:cNvPr>
                <p:cNvPicPr/>
                <p:nvPr/>
              </p:nvPicPr>
              <p:blipFill>
                <a:blip r:embed="rId593"/>
                <a:stretch>
                  <a:fillRect/>
                </a:stretch>
              </p:blipFill>
              <p:spPr>
                <a:xfrm>
                  <a:off x="6622419" y="3176202"/>
                  <a:ext cx="40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7" name="Freihand 316">
                  <a:extLst>
                    <a:ext uri="{FF2B5EF4-FFF2-40B4-BE49-F238E27FC236}">
                      <a16:creationId xmlns:a16="http://schemas.microsoft.com/office/drawing/2014/main" id="{9487A05E-DD7C-429F-8162-041A5CDC4B13}"/>
                    </a:ext>
                  </a:extLst>
                </p14:cNvPr>
                <p14:cNvContentPartPr/>
                <p14:nvPr/>
              </p14:nvContentPartPr>
              <p14:xfrm>
                <a:off x="6716019" y="3153882"/>
                <a:ext cx="143640" cy="156240"/>
              </p14:xfrm>
            </p:contentPart>
          </mc:Choice>
          <mc:Fallback>
            <p:pic>
              <p:nvPicPr>
                <p:cNvPr id="317" name="Freihand 316">
                  <a:extLst>
                    <a:ext uri="{FF2B5EF4-FFF2-40B4-BE49-F238E27FC236}">
                      <a16:creationId xmlns:a16="http://schemas.microsoft.com/office/drawing/2014/main" id="{9487A05E-DD7C-429F-8162-041A5CDC4B13}"/>
                    </a:ext>
                  </a:extLst>
                </p:cNvPr>
                <p:cNvPicPr/>
                <p:nvPr/>
              </p:nvPicPr>
              <p:blipFill>
                <a:blip r:embed="rId595"/>
                <a:stretch>
                  <a:fillRect/>
                </a:stretch>
              </p:blipFill>
              <p:spPr>
                <a:xfrm>
                  <a:off x="6711699" y="3149562"/>
                  <a:ext cx="152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18" name="Freihand 317">
                  <a:extLst>
                    <a:ext uri="{FF2B5EF4-FFF2-40B4-BE49-F238E27FC236}">
                      <a16:creationId xmlns:a16="http://schemas.microsoft.com/office/drawing/2014/main" id="{A226D6AC-774A-4DAE-B85C-7864DBCBF822}"/>
                    </a:ext>
                  </a:extLst>
                </p14:cNvPr>
                <p14:cNvContentPartPr/>
                <p14:nvPr/>
              </p14:nvContentPartPr>
              <p14:xfrm>
                <a:off x="6916179" y="3189162"/>
                <a:ext cx="145080" cy="43560"/>
              </p14:xfrm>
            </p:contentPart>
          </mc:Choice>
          <mc:Fallback>
            <p:pic>
              <p:nvPicPr>
                <p:cNvPr id="318" name="Freihand 317">
                  <a:extLst>
                    <a:ext uri="{FF2B5EF4-FFF2-40B4-BE49-F238E27FC236}">
                      <a16:creationId xmlns:a16="http://schemas.microsoft.com/office/drawing/2014/main" id="{A226D6AC-774A-4DAE-B85C-7864DBCBF822}"/>
                    </a:ext>
                  </a:extLst>
                </p:cNvPr>
                <p:cNvPicPr/>
                <p:nvPr/>
              </p:nvPicPr>
              <p:blipFill>
                <a:blip r:embed="rId597"/>
                <a:stretch>
                  <a:fillRect/>
                </a:stretch>
              </p:blipFill>
              <p:spPr>
                <a:xfrm>
                  <a:off x="6911859" y="3184842"/>
                  <a:ext cx="153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19" name="Freihand 318">
                  <a:extLst>
                    <a:ext uri="{FF2B5EF4-FFF2-40B4-BE49-F238E27FC236}">
                      <a16:creationId xmlns:a16="http://schemas.microsoft.com/office/drawing/2014/main" id="{BB54BBAD-116A-4E63-BDEA-5682E5327CB5}"/>
                    </a:ext>
                  </a:extLst>
                </p14:cNvPr>
                <p14:cNvContentPartPr/>
                <p14:nvPr/>
              </p14:nvContentPartPr>
              <p14:xfrm>
                <a:off x="7184379" y="3174042"/>
                <a:ext cx="128880" cy="131760"/>
              </p14:xfrm>
            </p:contentPart>
          </mc:Choice>
          <mc:Fallback>
            <p:pic>
              <p:nvPicPr>
                <p:cNvPr id="319" name="Freihand 318">
                  <a:extLst>
                    <a:ext uri="{FF2B5EF4-FFF2-40B4-BE49-F238E27FC236}">
                      <a16:creationId xmlns:a16="http://schemas.microsoft.com/office/drawing/2014/main" id="{BB54BBAD-116A-4E63-BDEA-5682E5327CB5}"/>
                    </a:ext>
                  </a:extLst>
                </p:cNvPr>
                <p:cNvPicPr/>
                <p:nvPr/>
              </p:nvPicPr>
              <p:blipFill>
                <a:blip r:embed="rId599"/>
                <a:stretch>
                  <a:fillRect/>
                </a:stretch>
              </p:blipFill>
              <p:spPr>
                <a:xfrm>
                  <a:off x="7180059" y="3169722"/>
                  <a:ext cx="137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20" name="Freihand 319">
                  <a:extLst>
                    <a:ext uri="{FF2B5EF4-FFF2-40B4-BE49-F238E27FC236}">
                      <a16:creationId xmlns:a16="http://schemas.microsoft.com/office/drawing/2014/main" id="{83C97098-C7E6-4CB3-BF1B-584FCEFCCDED}"/>
                    </a:ext>
                  </a:extLst>
                </p14:cNvPr>
                <p14:cNvContentPartPr/>
                <p14:nvPr/>
              </p14:nvContentPartPr>
              <p14:xfrm>
                <a:off x="7308939" y="3145602"/>
                <a:ext cx="190080" cy="173520"/>
              </p14:xfrm>
            </p:contentPart>
          </mc:Choice>
          <mc:Fallback>
            <p:pic>
              <p:nvPicPr>
                <p:cNvPr id="320" name="Freihand 319">
                  <a:extLst>
                    <a:ext uri="{FF2B5EF4-FFF2-40B4-BE49-F238E27FC236}">
                      <a16:creationId xmlns:a16="http://schemas.microsoft.com/office/drawing/2014/main" id="{83C97098-C7E6-4CB3-BF1B-584FCEFCCDED}"/>
                    </a:ext>
                  </a:extLst>
                </p:cNvPr>
                <p:cNvPicPr/>
                <p:nvPr/>
              </p:nvPicPr>
              <p:blipFill>
                <a:blip r:embed="rId601"/>
                <a:stretch>
                  <a:fillRect/>
                </a:stretch>
              </p:blipFill>
              <p:spPr>
                <a:xfrm>
                  <a:off x="7304619" y="3141282"/>
                  <a:ext cx="198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21" name="Freihand 320">
                  <a:extLst>
                    <a:ext uri="{FF2B5EF4-FFF2-40B4-BE49-F238E27FC236}">
                      <a16:creationId xmlns:a16="http://schemas.microsoft.com/office/drawing/2014/main" id="{C8A8286C-8D14-43B0-AB61-7E8AD272CBC3}"/>
                    </a:ext>
                  </a:extLst>
                </p14:cNvPr>
                <p14:cNvContentPartPr/>
                <p14:nvPr/>
              </p14:nvContentPartPr>
              <p14:xfrm>
                <a:off x="7654539" y="3199242"/>
                <a:ext cx="163440" cy="17640"/>
              </p14:xfrm>
            </p:contentPart>
          </mc:Choice>
          <mc:Fallback>
            <p:pic>
              <p:nvPicPr>
                <p:cNvPr id="321" name="Freihand 320">
                  <a:extLst>
                    <a:ext uri="{FF2B5EF4-FFF2-40B4-BE49-F238E27FC236}">
                      <a16:creationId xmlns:a16="http://schemas.microsoft.com/office/drawing/2014/main" id="{C8A8286C-8D14-43B0-AB61-7E8AD272CBC3}"/>
                    </a:ext>
                  </a:extLst>
                </p:cNvPr>
                <p:cNvPicPr/>
                <p:nvPr/>
              </p:nvPicPr>
              <p:blipFill>
                <a:blip r:embed="rId603"/>
                <a:stretch>
                  <a:fillRect/>
                </a:stretch>
              </p:blipFill>
              <p:spPr>
                <a:xfrm>
                  <a:off x="7650219" y="3194922"/>
                  <a:ext cx="172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22" name="Freihand 321">
                  <a:extLst>
                    <a:ext uri="{FF2B5EF4-FFF2-40B4-BE49-F238E27FC236}">
                      <a16:creationId xmlns:a16="http://schemas.microsoft.com/office/drawing/2014/main" id="{24AE5E66-7E21-4D94-8066-DF5A290D1B09}"/>
                    </a:ext>
                  </a:extLst>
                </p14:cNvPr>
                <p14:cNvContentPartPr/>
                <p14:nvPr/>
              </p14:nvContentPartPr>
              <p14:xfrm>
                <a:off x="7888899" y="3156402"/>
                <a:ext cx="185760" cy="138960"/>
              </p14:xfrm>
            </p:contentPart>
          </mc:Choice>
          <mc:Fallback>
            <p:pic>
              <p:nvPicPr>
                <p:cNvPr id="322" name="Freihand 321">
                  <a:extLst>
                    <a:ext uri="{FF2B5EF4-FFF2-40B4-BE49-F238E27FC236}">
                      <a16:creationId xmlns:a16="http://schemas.microsoft.com/office/drawing/2014/main" id="{24AE5E66-7E21-4D94-8066-DF5A290D1B09}"/>
                    </a:ext>
                  </a:extLst>
                </p:cNvPr>
                <p:cNvPicPr/>
                <p:nvPr/>
              </p:nvPicPr>
              <p:blipFill>
                <a:blip r:embed="rId605"/>
                <a:stretch>
                  <a:fillRect/>
                </a:stretch>
              </p:blipFill>
              <p:spPr>
                <a:xfrm>
                  <a:off x="7884579" y="3152082"/>
                  <a:ext cx="194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23" name="Freihand 322">
                  <a:extLst>
                    <a:ext uri="{FF2B5EF4-FFF2-40B4-BE49-F238E27FC236}">
                      <a16:creationId xmlns:a16="http://schemas.microsoft.com/office/drawing/2014/main" id="{257E21E1-6C0B-41BD-953C-F9730E6F56E9}"/>
                    </a:ext>
                  </a:extLst>
                </p14:cNvPr>
                <p14:cNvContentPartPr/>
                <p14:nvPr/>
              </p14:nvContentPartPr>
              <p14:xfrm>
                <a:off x="8067459" y="3237402"/>
                <a:ext cx="106200" cy="49680"/>
              </p14:xfrm>
            </p:contentPart>
          </mc:Choice>
          <mc:Fallback>
            <p:pic>
              <p:nvPicPr>
                <p:cNvPr id="323" name="Freihand 322">
                  <a:extLst>
                    <a:ext uri="{FF2B5EF4-FFF2-40B4-BE49-F238E27FC236}">
                      <a16:creationId xmlns:a16="http://schemas.microsoft.com/office/drawing/2014/main" id="{257E21E1-6C0B-41BD-953C-F9730E6F56E9}"/>
                    </a:ext>
                  </a:extLst>
                </p:cNvPr>
                <p:cNvPicPr/>
                <p:nvPr/>
              </p:nvPicPr>
              <p:blipFill>
                <a:blip r:embed="rId607"/>
                <a:stretch>
                  <a:fillRect/>
                </a:stretch>
              </p:blipFill>
              <p:spPr>
                <a:xfrm>
                  <a:off x="8063139" y="3233082"/>
                  <a:ext cx="114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24" name="Freihand 323">
                  <a:extLst>
                    <a:ext uri="{FF2B5EF4-FFF2-40B4-BE49-F238E27FC236}">
                      <a16:creationId xmlns:a16="http://schemas.microsoft.com/office/drawing/2014/main" id="{2F9913D8-22B3-41D4-9C9F-8773B91F3E83}"/>
                    </a:ext>
                  </a:extLst>
                </p14:cNvPr>
                <p14:cNvContentPartPr/>
                <p14:nvPr/>
              </p14:nvContentPartPr>
              <p14:xfrm>
                <a:off x="8196699" y="3175122"/>
                <a:ext cx="161640" cy="110520"/>
              </p14:xfrm>
            </p:contentPart>
          </mc:Choice>
          <mc:Fallback>
            <p:pic>
              <p:nvPicPr>
                <p:cNvPr id="324" name="Freihand 323">
                  <a:extLst>
                    <a:ext uri="{FF2B5EF4-FFF2-40B4-BE49-F238E27FC236}">
                      <a16:creationId xmlns:a16="http://schemas.microsoft.com/office/drawing/2014/main" id="{2F9913D8-22B3-41D4-9C9F-8773B91F3E83}"/>
                    </a:ext>
                  </a:extLst>
                </p:cNvPr>
                <p:cNvPicPr/>
                <p:nvPr/>
              </p:nvPicPr>
              <p:blipFill>
                <a:blip r:embed="rId609"/>
                <a:stretch>
                  <a:fillRect/>
                </a:stretch>
              </p:blipFill>
              <p:spPr>
                <a:xfrm>
                  <a:off x="8192379" y="3170802"/>
                  <a:ext cx="170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25" name="Freihand 324">
                  <a:extLst>
                    <a:ext uri="{FF2B5EF4-FFF2-40B4-BE49-F238E27FC236}">
                      <a16:creationId xmlns:a16="http://schemas.microsoft.com/office/drawing/2014/main" id="{4A67728F-916F-4B63-A203-A2B08B9ADF14}"/>
                    </a:ext>
                  </a:extLst>
                </p14:cNvPr>
                <p14:cNvContentPartPr/>
                <p14:nvPr/>
              </p14:nvContentPartPr>
              <p14:xfrm>
                <a:off x="8380299" y="3168282"/>
                <a:ext cx="212400" cy="113760"/>
              </p14:xfrm>
            </p:contentPart>
          </mc:Choice>
          <mc:Fallback>
            <p:pic>
              <p:nvPicPr>
                <p:cNvPr id="325" name="Freihand 324">
                  <a:extLst>
                    <a:ext uri="{FF2B5EF4-FFF2-40B4-BE49-F238E27FC236}">
                      <a16:creationId xmlns:a16="http://schemas.microsoft.com/office/drawing/2014/main" id="{4A67728F-916F-4B63-A203-A2B08B9ADF14}"/>
                    </a:ext>
                  </a:extLst>
                </p:cNvPr>
                <p:cNvPicPr/>
                <p:nvPr/>
              </p:nvPicPr>
              <p:blipFill>
                <a:blip r:embed="rId611"/>
                <a:stretch>
                  <a:fillRect/>
                </a:stretch>
              </p:blipFill>
              <p:spPr>
                <a:xfrm>
                  <a:off x="8375979" y="3163962"/>
                  <a:ext cx="221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26" name="Freihand 325">
                  <a:extLst>
                    <a:ext uri="{FF2B5EF4-FFF2-40B4-BE49-F238E27FC236}">
                      <a16:creationId xmlns:a16="http://schemas.microsoft.com/office/drawing/2014/main" id="{A5606731-0118-43D8-BDC9-2108790F7B59}"/>
                    </a:ext>
                  </a:extLst>
                </p14:cNvPr>
                <p14:cNvContentPartPr/>
                <p14:nvPr/>
              </p14:nvContentPartPr>
              <p14:xfrm>
                <a:off x="8528979" y="3131562"/>
                <a:ext cx="238680" cy="146520"/>
              </p14:xfrm>
            </p:contentPart>
          </mc:Choice>
          <mc:Fallback>
            <p:pic>
              <p:nvPicPr>
                <p:cNvPr id="326" name="Freihand 325">
                  <a:extLst>
                    <a:ext uri="{FF2B5EF4-FFF2-40B4-BE49-F238E27FC236}">
                      <a16:creationId xmlns:a16="http://schemas.microsoft.com/office/drawing/2014/main" id="{A5606731-0118-43D8-BDC9-2108790F7B59}"/>
                    </a:ext>
                  </a:extLst>
                </p:cNvPr>
                <p:cNvPicPr/>
                <p:nvPr/>
              </p:nvPicPr>
              <p:blipFill>
                <a:blip r:embed="rId613"/>
                <a:stretch>
                  <a:fillRect/>
                </a:stretch>
              </p:blipFill>
              <p:spPr>
                <a:xfrm>
                  <a:off x="8524659" y="3127242"/>
                  <a:ext cx="247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27" name="Freihand 326">
                  <a:extLst>
                    <a:ext uri="{FF2B5EF4-FFF2-40B4-BE49-F238E27FC236}">
                      <a16:creationId xmlns:a16="http://schemas.microsoft.com/office/drawing/2014/main" id="{7E9E8987-AB12-4A60-8438-9BA815A4A71B}"/>
                    </a:ext>
                  </a:extLst>
                </p14:cNvPr>
                <p14:cNvContentPartPr/>
                <p14:nvPr/>
              </p14:nvContentPartPr>
              <p14:xfrm>
                <a:off x="8826339" y="3039042"/>
                <a:ext cx="64800" cy="251640"/>
              </p14:xfrm>
            </p:contentPart>
          </mc:Choice>
          <mc:Fallback>
            <p:pic>
              <p:nvPicPr>
                <p:cNvPr id="327" name="Freihand 326">
                  <a:extLst>
                    <a:ext uri="{FF2B5EF4-FFF2-40B4-BE49-F238E27FC236}">
                      <a16:creationId xmlns:a16="http://schemas.microsoft.com/office/drawing/2014/main" id="{7E9E8987-AB12-4A60-8438-9BA815A4A71B}"/>
                    </a:ext>
                  </a:extLst>
                </p:cNvPr>
                <p:cNvPicPr/>
                <p:nvPr/>
              </p:nvPicPr>
              <p:blipFill>
                <a:blip r:embed="rId615"/>
                <a:stretch>
                  <a:fillRect/>
                </a:stretch>
              </p:blipFill>
              <p:spPr>
                <a:xfrm>
                  <a:off x="8822019" y="3034722"/>
                  <a:ext cx="734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44" name="Freihand 343">
                  <a:extLst>
                    <a:ext uri="{FF2B5EF4-FFF2-40B4-BE49-F238E27FC236}">
                      <a16:creationId xmlns:a16="http://schemas.microsoft.com/office/drawing/2014/main" id="{7FDC04CB-2476-44A0-86A1-29624132BC4F}"/>
                    </a:ext>
                  </a:extLst>
                </p14:cNvPr>
                <p14:cNvContentPartPr/>
                <p14:nvPr/>
              </p14:nvContentPartPr>
              <p14:xfrm>
                <a:off x="5844819" y="3609282"/>
                <a:ext cx="312480" cy="18000"/>
              </p14:xfrm>
            </p:contentPart>
          </mc:Choice>
          <mc:Fallback>
            <p:pic>
              <p:nvPicPr>
                <p:cNvPr id="344" name="Freihand 343">
                  <a:extLst>
                    <a:ext uri="{FF2B5EF4-FFF2-40B4-BE49-F238E27FC236}">
                      <a16:creationId xmlns:a16="http://schemas.microsoft.com/office/drawing/2014/main" id="{7FDC04CB-2476-44A0-86A1-29624132BC4F}"/>
                    </a:ext>
                  </a:extLst>
                </p:cNvPr>
                <p:cNvPicPr/>
                <p:nvPr/>
              </p:nvPicPr>
              <p:blipFill>
                <a:blip r:embed="rId617"/>
                <a:stretch>
                  <a:fillRect/>
                </a:stretch>
              </p:blipFill>
              <p:spPr>
                <a:xfrm>
                  <a:off x="5840499" y="3604962"/>
                  <a:ext cx="321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45" name="Freihand 344">
                  <a:extLst>
                    <a:ext uri="{FF2B5EF4-FFF2-40B4-BE49-F238E27FC236}">
                      <a16:creationId xmlns:a16="http://schemas.microsoft.com/office/drawing/2014/main" id="{E54C639F-3324-4495-80FD-28359B5353EC}"/>
                    </a:ext>
                  </a:extLst>
                </p14:cNvPr>
                <p14:cNvContentPartPr/>
                <p14:nvPr/>
              </p14:nvContentPartPr>
              <p14:xfrm>
                <a:off x="6455379" y="3550242"/>
                <a:ext cx="20880" cy="172440"/>
              </p14:xfrm>
            </p:contentPart>
          </mc:Choice>
          <mc:Fallback>
            <p:pic>
              <p:nvPicPr>
                <p:cNvPr id="345" name="Freihand 344">
                  <a:extLst>
                    <a:ext uri="{FF2B5EF4-FFF2-40B4-BE49-F238E27FC236}">
                      <a16:creationId xmlns:a16="http://schemas.microsoft.com/office/drawing/2014/main" id="{E54C639F-3324-4495-80FD-28359B5353EC}"/>
                    </a:ext>
                  </a:extLst>
                </p:cNvPr>
                <p:cNvPicPr/>
                <p:nvPr/>
              </p:nvPicPr>
              <p:blipFill>
                <a:blip r:embed="rId619"/>
                <a:stretch>
                  <a:fillRect/>
                </a:stretch>
              </p:blipFill>
              <p:spPr>
                <a:xfrm>
                  <a:off x="6451059" y="3545922"/>
                  <a:ext cx="29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46" name="Freihand 345">
                  <a:extLst>
                    <a:ext uri="{FF2B5EF4-FFF2-40B4-BE49-F238E27FC236}">
                      <a16:creationId xmlns:a16="http://schemas.microsoft.com/office/drawing/2014/main" id="{3DE9E3F4-7F6F-4A11-9021-F1F6CCBA5498}"/>
                    </a:ext>
                  </a:extLst>
                </p14:cNvPr>
                <p14:cNvContentPartPr/>
                <p14:nvPr/>
              </p14:nvContentPartPr>
              <p14:xfrm>
                <a:off x="6353859" y="3662202"/>
                <a:ext cx="216000" cy="70560"/>
              </p14:xfrm>
            </p:contentPart>
          </mc:Choice>
          <mc:Fallback>
            <p:pic>
              <p:nvPicPr>
                <p:cNvPr id="346" name="Freihand 345">
                  <a:extLst>
                    <a:ext uri="{FF2B5EF4-FFF2-40B4-BE49-F238E27FC236}">
                      <a16:creationId xmlns:a16="http://schemas.microsoft.com/office/drawing/2014/main" id="{3DE9E3F4-7F6F-4A11-9021-F1F6CCBA5498}"/>
                    </a:ext>
                  </a:extLst>
                </p:cNvPr>
                <p:cNvPicPr/>
                <p:nvPr/>
              </p:nvPicPr>
              <p:blipFill>
                <a:blip r:embed="rId621"/>
                <a:stretch>
                  <a:fillRect/>
                </a:stretch>
              </p:blipFill>
              <p:spPr>
                <a:xfrm>
                  <a:off x="6349539" y="3657882"/>
                  <a:ext cx="224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7" name="Freihand 346">
                  <a:extLst>
                    <a:ext uri="{FF2B5EF4-FFF2-40B4-BE49-F238E27FC236}">
                      <a16:creationId xmlns:a16="http://schemas.microsoft.com/office/drawing/2014/main" id="{4A384261-A934-4527-B586-2CB2F74C4025}"/>
                    </a:ext>
                  </a:extLst>
                </p14:cNvPr>
                <p14:cNvContentPartPr/>
                <p14:nvPr/>
              </p14:nvContentPartPr>
              <p14:xfrm>
                <a:off x="6376899" y="3524682"/>
                <a:ext cx="353520" cy="176400"/>
              </p14:xfrm>
            </p:contentPart>
          </mc:Choice>
          <mc:Fallback>
            <p:pic>
              <p:nvPicPr>
                <p:cNvPr id="347" name="Freihand 346">
                  <a:extLst>
                    <a:ext uri="{FF2B5EF4-FFF2-40B4-BE49-F238E27FC236}">
                      <a16:creationId xmlns:a16="http://schemas.microsoft.com/office/drawing/2014/main" id="{4A384261-A934-4527-B586-2CB2F74C4025}"/>
                    </a:ext>
                  </a:extLst>
                </p:cNvPr>
                <p:cNvPicPr/>
                <p:nvPr/>
              </p:nvPicPr>
              <p:blipFill>
                <a:blip r:embed="rId623"/>
                <a:stretch>
                  <a:fillRect/>
                </a:stretch>
              </p:blipFill>
              <p:spPr>
                <a:xfrm>
                  <a:off x="6372579" y="3520362"/>
                  <a:ext cx="3621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8" name="Freihand 347">
                  <a:extLst>
                    <a:ext uri="{FF2B5EF4-FFF2-40B4-BE49-F238E27FC236}">
                      <a16:creationId xmlns:a16="http://schemas.microsoft.com/office/drawing/2014/main" id="{2C0E8288-EC7D-4940-B343-357D1E62C566}"/>
                    </a:ext>
                  </a:extLst>
                </p14:cNvPr>
                <p14:cNvContentPartPr/>
                <p14:nvPr/>
              </p14:nvContentPartPr>
              <p14:xfrm>
                <a:off x="6744819" y="3582282"/>
                <a:ext cx="314280" cy="106920"/>
              </p14:xfrm>
            </p:contentPart>
          </mc:Choice>
          <mc:Fallback>
            <p:pic>
              <p:nvPicPr>
                <p:cNvPr id="348" name="Freihand 347">
                  <a:extLst>
                    <a:ext uri="{FF2B5EF4-FFF2-40B4-BE49-F238E27FC236}">
                      <a16:creationId xmlns:a16="http://schemas.microsoft.com/office/drawing/2014/main" id="{2C0E8288-EC7D-4940-B343-357D1E62C566}"/>
                    </a:ext>
                  </a:extLst>
                </p:cNvPr>
                <p:cNvPicPr/>
                <p:nvPr/>
              </p:nvPicPr>
              <p:blipFill>
                <a:blip r:embed="rId625"/>
                <a:stretch>
                  <a:fillRect/>
                </a:stretch>
              </p:blipFill>
              <p:spPr>
                <a:xfrm>
                  <a:off x="6740499" y="3577962"/>
                  <a:ext cx="322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49" name="Freihand 348">
                  <a:extLst>
                    <a:ext uri="{FF2B5EF4-FFF2-40B4-BE49-F238E27FC236}">
                      <a16:creationId xmlns:a16="http://schemas.microsoft.com/office/drawing/2014/main" id="{771418C2-2F02-4F02-AEF3-3CCA5E4265CC}"/>
                    </a:ext>
                  </a:extLst>
                </p14:cNvPr>
                <p14:cNvContentPartPr/>
                <p14:nvPr/>
              </p14:nvContentPartPr>
              <p14:xfrm>
                <a:off x="7196979" y="3538362"/>
                <a:ext cx="79920" cy="119520"/>
              </p14:xfrm>
            </p:contentPart>
          </mc:Choice>
          <mc:Fallback>
            <p:pic>
              <p:nvPicPr>
                <p:cNvPr id="349" name="Freihand 348">
                  <a:extLst>
                    <a:ext uri="{FF2B5EF4-FFF2-40B4-BE49-F238E27FC236}">
                      <a16:creationId xmlns:a16="http://schemas.microsoft.com/office/drawing/2014/main" id="{771418C2-2F02-4F02-AEF3-3CCA5E4265CC}"/>
                    </a:ext>
                  </a:extLst>
                </p:cNvPr>
                <p:cNvPicPr/>
                <p:nvPr/>
              </p:nvPicPr>
              <p:blipFill>
                <a:blip r:embed="rId627"/>
                <a:stretch>
                  <a:fillRect/>
                </a:stretch>
              </p:blipFill>
              <p:spPr>
                <a:xfrm>
                  <a:off x="7192659" y="3534042"/>
                  <a:ext cx="88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50" name="Freihand 349">
                  <a:extLst>
                    <a:ext uri="{FF2B5EF4-FFF2-40B4-BE49-F238E27FC236}">
                      <a16:creationId xmlns:a16="http://schemas.microsoft.com/office/drawing/2014/main" id="{038EBB11-71CB-46EB-B035-EF45ED42A873}"/>
                    </a:ext>
                  </a:extLst>
                </p14:cNvPr>
                <p14:cNvContentPartPr/>
                <p14:nvPr/>
              </p14:nvContentPartPr>
              <p14:xfrm>
                <a:off x="7263579" y="3565002"/>
                <a:ext cx="388080" cy="92160"/>
              </p14:xfrm>
            </p:contentPart>
          </mc:Choice>
          <mc:Fallback>
            <p:pic>
              <p:nvPicPr>
                <p:cNvPr id="350" name="Freihand 349">
                  <a:extLst>
                    <a:ext uri="{FF2B5EF4-FFF2-40B4-BE49-F238E27FC236}">
                      <a16:creationId xmlns:a16="http://schemas.microsoft.com/office/drawing/2014/main" id="{038EBB11-71CB-46EB-B035-EF45ED42A873}"/>
                    </a:ext>
                  </a:extLst>
                </p:cNvPr>
                <p:cNvPicPr/>
                <p:nvPr/>
              </p:nvPicPr>
              <p:blipFill>
                <a:blip r:embed="rId629"/>
                <a:stretch>
                  <a:fillRect/>
                </a:stretch>
              </p:blipFill>
              <p:spPr>
                <a:xfrm>
                  <a:off x="7259259" y="3560682"/>
                  <a:ext cx="396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51" name="Freihand 350">
                  <a:extLst>
                    <a:ext uri="{FF2B5EF4-FFF2-40B4-BE49-F238E27FC236}">
                      <a16:creationId xmlns:a16="http://schemas.microsoft.com/office/drawing/2014/main" id="{1C909BFC-C5C2-48EF-A31B-FBA084D08D39}"/>
                    </a:ext>
                  </a:extLst>
                </p14:cNvPr>
                <p14:cNvContentPartPr/>
                <p14:nvPr/>
              </p14:nvContentPartPr>
              <p14:xfrm>
                <a:off x="7635459" y="3556002"/>
                <a:ext cx="308520" cy="234720"/>
              </p14:xfrm>
            </p:contentPart>
          </mc:Choice>
          <mc:Fallback>
            <p:pic>
              <p:nvPicPr>
                <p:cNvPr id="351" name="Freihand 350">
                  <a:extLst>
                    <a:ext uri="{FF2B5EF4-FFF2-40B4-BE49-F238E27FC236}">
                      <a16:creationId xmlns:a16="http://schemas.microsoft.com/office/drawing/2014/main" id="{1C909BFC-C5C2-48EF-A31B-FBA084D08D39}"/>
                    </a:ext>
                  </a:extLst>
                </p:cNvPr>
                <p:cNvPicPr/>
                <p:nvPr/>
              </p:nvPicPr>
              <p:blipFill>
                <a:blip r:embed="rId631"/>
                <a:stretch>
                  <a:fillRect/>
                </a:stretch>
              </p:blipFill>
              <p:spPr>
                <a:xfrm>
                  <a:off x="7631139" y="3551682"/>
                  <a:ext cx="317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2" name="Freihand 351">
                  <a:extLst>
                    <a:ext uri="{FF2B5EF4-FFF2-40B4-BE49-F238E27FC236}">
                      <a16:creationId xmlns:a16="http://schemas.microsoft.com/office/drawing/2014/main" id="{DB6ED97A-CC0D-4012-A16D-216E9D69C552}"/>
                    </a:ext>
                  </a:extLst>
                </p14:cNvPr>
                <p14:cNvContentPartPr/>
                <p14:nvPr/>
              </p14:nvContentPartPr>
              <p14:xfrm>
                <a:off x="8073939" y="3445842"/>
                <a:ext cx="64440" cy="343800"/>
              </p14:xfrm>
            </p:contentPart>
          </mc:Choice>
          <mc:Fallback>
            <p:pic>
              <p:nvPicPr>
                <p:cNvPr id="352" name="Freihand 351">
                  <a:extLst>
                    <a:ext uri="{FF2B5EF4-FFF2-40B4-BE49-F238E27FC236}">
                      <a16:creationId xmlns:a16="http://schemas.microsoft.com/office/drawing/2014/main" id="{DB6ED97A-CC0D-4012-A16D-216E9D69C552}"/>
                    </a:ext>
                  </a:extLst>
                </p:cNvPr>
                <p:cNvPicPr/>
                <p:nvPr/>
              </p:nvPicPr>
              <p:blipFill>
                <a:blip r:embed="rId633"/>
                <a:stretch>
                  <a:fillRect/>
                </a:stretch>
              </p:blipFill>
              <p:spPr>
                <a:xfrm>
                  <a:off x="8069619" y="3441522"/>
                  <a:ext cx="7308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3" name="Freihand 352">
                  <a:extLst>
                    <a:ext uri="{FF2B5EF4-FFF2-40B4-BE49-F238E27FC236}">
                      <a16:creationId xmlns:a16="http://schemas.microsoft.com/office/drawing/2014/main" id="{56EF3834-3315-4E78-AAAA-46897B8DBCF0}"/>
                    </a:ext>
                  </a:extLst>
                </p14:cNvPr>
                <p14:cNvContentPartPr/>
                <p14:nvPr/>
              </p14:nvContentPartPr>
              <p14:xfrm>
                <a:off x="7957659" y="3415242"/>
                <a:ext cx="264240" cy="44280"/>
              </p14:xfrm>
            </p:contentPart>
          </mc:Choice>
          <mc:Fallback>
            <p:pic>
              <p:nvPicPr>
                <p:cNvPr id="353" name="Freihand 352">
                  <a:extLst>
                    <a:ext uri="{FF2B5EF4-FFF2-40B4-BE49-F238E27FC236}">
                      <a16:creationId xmlns:a16="http://schemas.microsoft.com/office/drawing/2014/main" id="{56EF3834-3315-4E78-AAAA-46897B8DBCF0}"/>
                    </a:ext>
                  </a:extLst>
                </p:cNvPr>
                <p:cNvPicPr/>
                <p:nvPr/>
              </p:nvPicPr>
              <p:blipFill>
                <a:blip r:embed="rId635"/>
                <a:stretch>
                  <a:fillRect/>
                </a:stretch>
              </p:blipFill>
              <p:spPr>
                <a:xfrm>
                  <a:off x="7953339" y="3410922"/>
                  <a:ext cx="272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4" name="Freihand 353">
                  <a:extLst>
                    <a:ext uri="{FF2B5EF4-FFF2-40B4-BE49-F238E27FC236}">
                      <a16:creationId xmlns:a16="http://schemas.microsoft.com/office/drawing/2014/main" id="{12BF14B4-ADF4-41C2-A39A-1DAE5925C81F}"/>
                    </a:ext>
                  </a:extLst>
                </p14:cNvPr>
                <p14:cNvContentPartPr/>
                <p14:nvPr/>
              </p14:nvContentPartPr>
              <p14:xfrm>
                <a:off x="7976739" y="3526122"/>
                <a:ext cx="220680" cy="27720"/>
              </p14:xfrm>
            </p:contentPart>
          </mc:Choice>
          <mc:Fallback>
            <p:pic>
              <p:nvPicPr>
                <p:cNvPr id="354" name="Freihand 353">
                  <a:extLst>
                    <a:ext uri="{FF2B5EF4-FFF2-40B4-BE49-F238E27FC236}">
                      <a16:creationId xmlns:a16="http://schemas.microsoft.com/office/drawing/2014/main" id="{12BF14B4-ADF4-41C2-A39A-1DAE5925C81F}"/>
                    </a:ext>
                  </a:extLst>
                </p:cNvPr>
                <p:cNvPicPr/>
                <p:nvPr/>
              </p:nvPicPr>
              <p:blipFill>
                <a:blip r:embed="rId637"/>
                <a:stretch>
                  <a:fillRect/>
                </a:stretch>
              </p:blipFill>
              <p:spPr>
                <a:xfrm>
                  <a:off x="7972419" y="3521802"/>
                  <a:ext cx="229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55" name="Freihand 354">
                  <a:extLst>
                    <a:ext uri="{FF2B5EF4-FFF2-40B4-BE49-F238E27FC236}">
                      <a16:creationId xmlns:a16="http://schemas.microsoft.com/office/drawing/2014/main" id="{0EEEFE26-1A34-499F-BE14-1BD13DE54D3C}"/>
                    </a:ext>
                  </a:extLst>
                </p14:cNvPr>
                <p14:cNvContentPartPr/>
                <p14:nvPr/>
              </p14:nvContentPartPr>
              <p14:xfrm>
                <a:off x="8180499" y="3534402"/>
                <a:ext cx="171360" cy="119880"/>
              </p14:xfrm>
            </p:contentPart>
          </mc:Choice>
          <mc:Fallback>
            <p:pic>
              <p:nvPicPr>
                <p:cNvPr id="355" name="Freihand 354">
                  <a:extLst>
                    <a:ext uri="{FF2B5EF4-FFF2-40B4-BE49-F238E27FC236}">
                      <a16:creationId xmlns:a16="http://schemas.microsoft.com/office/drawing/2014/main" id="{0EEEFE26-1A34-499F-BE14-1BD13DE54D3C}"/>
                    </a:ext>
                  </a:extLst>
                </p:cNvPr>
                <p:cNvPicPr/>
                <p:nvPr/>
              </p:nvPicPr>
              <p:blipFill>
                <a:blip r:embed="rId639"/>
                <a:stretch>
                  <a:fillRect/>
                </a:stretch>
              </p:blipFill>
              <p:spPr>
                <a:xfrm>
                  <a:off x="8176179" y="3530082"/>
                  <a:ext cx="180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56" name="Freihand 355">
                  <a:extLst>
                    <a:ext uri="{FF2B5EF4-FFF2-40B4-BE49-F238E27FC236}">
                      <a16:creationId xmlns:a16="http://schemas.microsoft.com/office/drawing/2014/main" id="{44F5DB8C-CC31-44D3-8B97-7C90C13966A8}"/>
                    </a:ext>
                  </a:extLst>
                </p14:cNvPr>
                <p14:cNvContentPartPr/>
                <p14:nvPr/>
              </p14:nvContentPartPr>
              <p14:xfrm>
                <a:off x="8340699" y="3470682"/>
                <a:ext cx="86400" cy="51480"/>
              </p14:xfrm>
            </p:contentPart>
          </mc:Choice>
          <mc:Fallback>
            <p:pic>
              <p:nvPicPr>
                <p:cNvPr id="356" name="Freihand 355">
                  <a:extLst>
                    <a:ext uri="{FF2B5EF4-FFF2-40B4-BE49-F238E27FC236}">
                      <a16:creationId xmlns:a16="http://schemas.microsoft.com/office/drawing/2014/main" id="{44F5DB8C-CC31-44D3-8B97-7C90C13966A8}"/>
                    </a:ext>
                  </a:extLst>
                </p:cNvPr>
                <p:cNvPicPr/>
                <p:nvPr/>
              </p:nvPicPr>
              <p:blipFill>
                <a:blip r:embed="rId641"/>
                <a:stretch>
                  <a:fillRect/>
                </a:stretch>
              </p:blipFill>
              <p:spPr>
                <a:xfrm>
                  <a:off x="8336379" y="3466362"/>
                  <a:ext cx="95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57" name="Freihand 356">
                  <a:extLst>
                    <a:ext uri="{FF2B5EF4-FFF2-40B4-BE49-F238E27FC236}">
                      <a16:creationId xmlns:a16="http://schemas.microsoft.com/office/drawing/2014/main" id="{6E8B1E85-144E-44E1-AFEB-A0F957A8A47C}"/>
                    </a:ext>
                  </a:extLst>
                </p14:cNvPr>
                <p14:cNvContentPartPr/>
                <p14:nvPr/>
              </p14:nvContentPartPr>
              <p14:xfrm>
                <a:off x="8400099" y="3523242"/>
                <a:ext cx="78840" cy="123480"/>
              </p14:xfrm>
            </p:contentPart>
          </mc:Choice>
          <mc:Fallback>
            <p:pic>
              <p:nvPicPr>
                <p:cNvPr id="357" name="Freihand 356">
                  <a:extLst>
                    <a:ext uri="{FF2B5EF4-FFF2-40B4-BE49-F238E27FC236}">
                      <a16:creationId xmlns:a16="http://schemas.microsoft.com/office/drawing/2014/main" id="{6E8B1E85-144E-44E1-AFEB-A0F957A8A47C}"/>
                    </a:ext>
                  </a:extLst>
                </p:cNvPr>
                <p:cNvPicPr/>
                <p:nvPr/>
              </p:nvPicPr>
              <p:blipFill>
                <a:blip r:embed="rId643"/>
                <a:stretch>
                  <a:fillRect/>
                </a:stretch>
              </p:blipFill>
              <p:spPr>
                <a:xfrm>
                  <a:off x="8395779" y="3518922"/>
                  <a:ext cx="87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58" name="Freihand 357">
                  <a:extLst>
                    <a:ext uri="{FF2B5EF4-FFF2-40B4-BE49-F238E27FC236}">
                      <a16:creationId xmlns:a16="http://schemas.microsoft.com/office/drawing/2014/main" id="{2F648776-0715-447B-9144-F6B5FCD95C38}"/>
                    </a:ext>
                  </a:extLst>
                </p14:cNvPr>
                <p14:cNvContentPartPr/>
                <p14:nvPr/>
              </p14:nvContentPartPr>
              <p14:xfrm>
                <a:off x="8471379" y="3421722"/>
                <a:ext cx="152640" cy="194040"/>
              </p14:xfrm>
            </p:contentPart>
          </mc:Choice>
          <mc:Fallback>
            <p:pic>
              <p:nvPicPr>
                <p:cNvPr id="358" name="Freihand 357">
                  <a:extLst>
                    <a:ext uri="{FF2B5EF4-FFF2-40B4-BE49-F238E27FC236}">
                      <a16:creationId xmlns:a16="http://schemas.microsoft.com/office/drawing/2014/main" id="{2F648776-0715-447B-9144-F6B5FCD95C38}"/>
                    </a:ext>
                  </a:extLst>
                </p:cNvPr>
                <p:cNvPicPr/>
                <p:nvPr/>
              </p:nvPicPr>
              <p:blipFill>
                <a:blip r:embed="rId645"/>
                <a:stretch>
                  <a:fillRect/>
                </a:stretch>
              </p:blipFill>
              <p:spPr>
                <a:xfrm>
                  <a:off x="8467059" y="3417402"/>
                  <a:ext cx="1612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60" name="Freihand 359">
                  <a:extLst>
                    <a:ext uri="{FF2B5EF4-FFF2-40B4-BE49-F238E27FC236}">
                      <a16:creationId xmlns:a16="http://schemas.microsoft.com/office/drawing/2014/main" id="{D353A9EF-6C45-49F5-B90E-F5C015DD152C}"/>
                    </a:ext>
                  </a:extLst>
                </p14:cNvPr>
                <p14:cNvContentPartPr/>
                <p14:nvPr/>
              </p14:nvContentPartPr>
              <p14:xfrm>
                <a:off x="8734179" y="3497682"/>
                <a:ext cx="85320" cy="152640"/>
              </p14:xfrm>
            </p:contentPart>
          </mc:Choice>
          <mc:Fallback>
            <p:pic>
              <p:nvPicPr>
                <p:cNvPr id="360" name="Freihand 359">
                  <a:extLst>
                    <a:ext uri="{FF2B5EF4-FFF2-40B4-BE49-F238E27FC236}">
                      <a16:creationId xmlns:a16="http://schemas.microsoft.com/office/drawing/2014/main" id="{D353A9EF-6C45-49F5-B90E-F5C015DD152C}"/>
                    </a:ext>
                  </a:extLst>
                </p:cNvPr>
                <p:cNvPicPr/>
                <p:nvPr/>
              </p:nvPicPr>
              <p:blipFill>
                <a:blip r:embed="rId647"/>
                <a:stretch>
                  <a:fillRect/>
                </a:stretch>
              </p:blipFill>
              <p:spPr>
                <a:xfrm>
                  <a:off x="8729859" y="3493362"/>
                  <a:ext cx="93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1" name="Freihand 360">
                  <a:extLst>
                    <a:ext uri="{FF2B5EF4-FFF2-40B4-BE49-F238E27FC236}">
                      <a16:creationId xmlns:a16="http://schemas.microsoft.com/office/drawing/2014/main" id="{606E1C1B-7FB4-4CD2-B823-D8C99FADF881}"/>
                    </a:ext>
                  </a:extLst>
                </p14:cNvPr>
                <p14:cNvContentPartPr/>
                <p14:nvPr/>
              </p14:nvContentPartPr>
              <p14:xfrm>
                <a:off x="8845779" y="3523962"/>
                <a:ext cx="222480" cy="79200"/>
              </p14:xfrm>
            </p:contentPart>
          </mc:Choice>
          <mc:Fallback>
            <p:pic>
              <p:nvPicPr>
                <p:cNvPr id="361" name="Freihand 360">
                  <a:extLst>
                    <a:ext uri="{FF2B5EF4-FFF2-40B4-BE49-F238E27FC236}">
                      <a16:creationId xmlns:a16="http://schemas.microsoft.com/office/drawing/2014/main" id="{606E1C1B-7FB4-4CD2-B823-D8C99FADF881}"/>
                    </a:ext>
                  </a:extLst>
                </p:cNvPr>
                <p:cNvPicPr/>
                <p:nvPr/>
              </p:nvPicPr>
              <p:blipFill>
                <a:blip r:embed="rId649"/>
                <a:stretch>
                  <a:fillRect/>
                </a:stretch>
              </p:blipFill>
              <p:spPr>
                <a:xfrm>
                  <a:off x="8841459" y="3519642"/>
                  <a:ext cx="231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2" name="Freihand 361">
                  <a:extLst>
                    <a:ext uri="{FF2B5EF4-FFF2-40B4-BE49-F238E27FC236}">
                      <a16:creationId xmlns:a16="http://schemas.microsoft.com/office/drawing/2014/main" id="{67F2BE97-B045-457A-94A8-99475594C927}"/>
                    </a:ext>
                  </a:extLst>
                </p14:cNvPr>
                <p14:cNvContentPartPr/>
                <p14:nvPr/>
              </p14:nvContentPartPr>
              <p14:xfrm>
                <a:off x="9051699" y="3430002"/>
                <a:ext cx="16200" cy="30600"/>
              </p14:xfrm>
            </p:contentPart>
          </mc:Choice>
          <mc:Fallback>
            <p:pic>
              <p:nvPicPr>
                <p:cNvPr id="362" name="Freihand 361">
                  <a:extLst>
                    <a:ext uri="{FF2B5EF4-FFF2-40B4-BE49-F238E27FC236}">
                      <a16:creationId xmlns:a16="http://schemas.microsoft.com/office/drawing/2014/main" id="{67F2BE97-B045-457A-94A8-99475594C927}"/>
                    </a:ext>
                  </a:extLst>
                </p:cNvPr>
                <p:cNvPicPr/>
                <p:nvPr/>
              </p:nvPicPr>
              <p:blipFill>
                <a:blip r:embed="rId651"/>
                <a:stretch>
                  <a:fillRect/>
                </a:stretch>
              </p:blipFill>
              <p:spPr>
                <a:xfrm>
                  <a:off x="9047379" y="3425682"/>
                  <a:ext cx="24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63" name="Freihand 362">
                  <a:extLst>
                    <a:ext uri="{FF2B5EF4-FFF2-40B4-BE49-F238E27FC236}">
                      <a16:creationId xmlns:a16="http://schemas.microsoft.com/office/drawing/2014/main" id="{0F462237-81F8-49F6-A88E-9A71A6287547}"/>
                    </a:ext>
                  </a:extLst>
                </p14:cNvPr>
                <p14:cNvContentPartPr/>
                <p14:nvPr/>
              </p14:nvContentPartPr>
              <p14:xfrm>
                <a:off x="9107139" y="3390402"/>
                <a:ext cx="204840" cy="171720"/>
              </p14:xfrm>
            </p:contentPart>
          </mc:Choice>
          <mc:Fallback>
            <p:pic>
              <p:nvPicPr>
                <p:cNvPr id="363" name="Freihand 362">
                  <a:extLst>
                    <a:ext uri="{FF2B5EF4-FFF2-40B4-BE49-F238E27FC236}">
                      <a16:creationId xmlns:a16="http://schemas.microsoft.com/office/drawing/2014/main" id="{0F462237-81F8-49F6-A88E-9A71A6287547}"/>
                    </a:ext>
                  </a:extLst>
                </p:cNvPr>
                <p:cNvPicPr/>
                <p:nvPr/>
              </p:nvPicPr>
              <p:blipFill>
                <a:blip r:embed="rId653"/>
                <a:stretch>
                  <a:fillRect/>
                </a:stretch>
              </p:blipFill>
              <p:spPr>
                <a:xfrm>
                  <a:off x="9102819" y="3386082"/>
                  <a:ext cx="213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64" name="Freihand 363">
                  <a:extLst>
                    <a:ext uri="{FF2B5EF4-FFF2-40B4-BE49-F238E27FC236}">
                      <a16:creationId xmlns:a16="http://schemas.microsoft.com/office/drawing/2014/main" id="{C2DA815A-AD9F-478B-B613-494EBBD3286F}"/>
                    </a:ext>
                  </a:extLst>
                </p14:cNvPr>
                <p14:cNvContentPartPr/>
                <p14:nvPr/>
              </p14:nvContentPartPr>
              <p14:xfrm>
                <a:off x="9502779" y="3396522"/>
                <a:ext cx="353160" cy="169920"/>
              </p14:xfrm>
            </p:contentPart>
          </mc:Choice>
          <mc:Fallback>
            <p:pic>
              <p:nvPicPr>
                <p:cNvPr id="364" name="Freihand 363">
                  <a:extLst>
                    <a:ext uri="{FF2B5EF4-FFF2-40B4-BE49-F238E27FC236}">
                      <a16:creationId xmlns:a16="http://schemas.microsoft.com/office/drawing/2014/main" id="{C2DA815A-AD9F-478B-B613-494EBBD3286F}"/>
                    </a:ext>
                  </a:extLst>
                </p:cNvPr>
                <p:cNvPicPr/>
                <p:nvPr/>
              </p:nvPicPr>
              <p:blipFill>
                <a:blip r:embed="rId655"/>
                <a:stretch>
                  <a:fillRect/>
                </a:stretch>
              </p:blipFill>
              <p:spPr>
                <a:xfrm>
                  <a:off x="9498459" y="3392202"/>
                  <a:ext cx="361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65" name="Freihand 364">
                  <a:extLst>
                    <a:ext uri="{FF2B5EF4-FFF2-40B4-BE49-F238E27FC236}">
                      <a16:creationId xmlns:a16="http://schemas.microsoft.com/office/drawing/2014/main" id="{CB054884-F1CB-4BF3-9C45-C5343079E4ED}"/>
                    </a:ext>
                  </a:extLst>
                </p14:cNvPr>
                <p14:cNvContentPartPr/>
                <p14:nvPr/>
              </p14:nvContentPartPr>
              <p14:xfrm>
                <a:off x="9805539" y="3323442"/>
                <a:ext cx="24480" cy="19800"/>
              </p14:xfrm>
            </p:contentPart>
          </mc:Choice>
          <mc:Fallback>
            <p:pic>
              <p:nvPicPr>
                <p:cNvPr id="365" name="Freihand 364">
                  <a:extLst>
                    <a:ext uri="{FF2B5EF4-FFF2-40B4-BE49-F238E27FC236}">
                      <a16:creationId xmlns:a16="http://schemas.microsoft.com/office/drawing/2014/main" id="{CB054884-F1CB-4BF3-9C45-C5343079E4ED}"/>
                    </a:ext>
                  </a:extLst>
                </p:cNvPr>
                <p:cNvPicPr/>
                <p:nvPr/>
              </p:nvPicPr>
              <p:blipFill>
                <a:blip r:embed="rId657"/>
                <a:stretch>
                  <a:fillRect/>
                </a:stretch>
              </p:blipFill>
              <p:spPr>
                <a:xfrm>
                  <a:off x="9801219" y="3319122"/>
                  <a:ext cx="33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66" name="Freihand 365">
                  <a:extLst>
                    <a:ext uri="{FF2B5EF4-FFF2-40B4-BE49-F238E27FC236}">
                      <a16:creationId xmlns:a16="http://schemas.microsoft.com/office/drawing/2014/main" id="{0BED93D1-19BA-4129-8DDC-94F6C80A6D01}"/>
                    </a:ext>
                  </a:extLst>
                </p14:cNvPr>
                <p14:cNvContentPartPr/>
                <p14:nvPr/>
              </p14:nvContentPartPr>
              <p14:xfrm>
                <a:off x="10091019" y="3369162"/>
                <a:ext cx="66600" cy="218880"/>
              </p14:xfrm>
            </p:contentPart>
          </mc:Choice>
          <mc:Fallback>
            <p:pic>
              <p:nvPicPr>
                <p:cNvPr id="366" name="Freihand 365">
                  <a:extLst>
                    <a:ext uri="{FF2B5EF4-FFF2-40B4-BE49-F238E27FC236}">
                      <a16:creationId xmlns:a16="http://schemas.microsoft.com/office/drawing/2014/main" id="{0BED93D1-19BA-4129-8DDC-94F6C80A6D01}"/>
                    </a:ext>
                  </a:extLst>
                </p:cNvPr>
                <p:cNvPicPr/>
                <p:nvPr/>
              </p:nvPicPr>
              <p:blipFill>
                <a:blip r:embed="rId659"/>
                <a:stretch>
                  <a:fillRect/>
                </a:stretch>
              </p:blipFill>
              <p:spPr>
                <a:xfrm>
                  <a:off x="10086699" y="3364842"/>
                  <a:ext cx="75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67" name="Freihand 366">
                  <a:extLst>
                    <a:ext uri="{FF2B5EF4-FFF2-40B4-BE49-F238E27FC236}">
                      <a16:creationId xmlns:a16="http://schemas.microsoft.com/office/drawing/2014/main" id="{EA71D91A-C489-4F68-BF07-099CCBDA554C}"/>
                    </a:ext>
                  </a:extLst>
                </p14:cNvPr>
                <p14:cNvContentPartPr/>
                <p14:nvPr/>
              </p14:nvContentPartPr>
              <p14:xfrm>
                <a:off x="10077699" y="3324522"/>
                <a:ext cx="167400" cy="144000"/>
              </p14:xfrm>
            </p:contentPart>
          </mc:Choice>
          <mc:Fallback>
            <p:pic>
              <p:nvPicPr>
                <p:cNvPr id="367" name="Freihand 366">
                  <a:extLst>
                    <a:ext uri="{FF2B5EF4-FFF2-40B4-BE49-F238E27FC236}">
                      <a16:creationId xmlns:a16="http://schemas.microsoft.com/office/drawing/2014/main" id="{EA71D91A-C489-4F68-BF07-099CCBDA554C}"/>
                    </a:ext>
                  </a:extLst>
                </p:cNvPr>
                <p:cNvPicPr/>
                <p:nvPr/>
              </p:nvPicPr>
              <p:blipFill>
                <a:blip r:embed="rId661"/>
                <a:stretch>
                  <a:fillRect/>
                </a:stretch>
              </p:blipFill>
              <p:spPr>
                <a:xfrm>
                  <a:off x="10073379" y="3320202"/>
                  <a:ext cx="176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68" name="Freihand 367">
                  <a:extLst>
                    <a:ext uri="{FF2B5EF4-FFF2-40B4-BE49-F238E27FC236}">
                      <a16:creationId xmlns:a16="http://schemas.microsoft.com/office/drawing/2014/main" id="{18B3C8A9-B28E-47C1-AFE8-5F2A0607FD1D}"/>
                    </a:ext>
                  </a:extLst>
                </p14:cNvPr>
                <p14:cNvContentPartPr/>
                <p14:nvPr/>
              </p14:nvContentPartPr>
              <p14:xfrm>
                <a:off x="10187859" y="3445842"/>
                <a:ext cx="242280" cy="119520"/>
              </p14:xfrm>
            </p:contentPart>
          </mc:Choice>
          <mc:Fallback>
            <p:pic>
              <p:nvPicPr>
                <p:cNvPr id="368" name="Freihand 367">
                  <a:extLst>
                    <a:ext uri="{FF2B5EF4-FFF2-40B4-BE49-F238E27FC236}">
                      <a16:creationId xmlns:a16="http://schemas.microsoft.com/office/drawing/2014/main" id="{18B3C8A9-B28E-47C1-AFE8-5F2A0607FD1D}"/>
                    </a:ext>
                  </a:extLst>
                </p:cNvPr>
                <p:cNvPicPr/>
                <p:nvPr/>
              </p:nvPicPr>
              <p:blipFill>
                <a:blip r:embed="rId663"/>
                <a:stretch>
                  <a:fillRect/>
                </a:stretch>
              </p:blipFill>
              <p:spPr>
                <a:xfrm>
                  <a:off x="10183539" y="3441522"/>
                  <a:ext cx="250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69" name="Freihand 368">
                  <a:extLst>
                    <a:ext uri="{FF2B5EF4-FFF2-40B4-BE49-F238E27FC236}">
                      <a16:creationId xmlns:a16="http://schemas.microsoft.com/office/drawing/2014/main" id="{5D20C293-9E5B-40B8-97DD-BB1C12B8309F}"/>
                    </a:ext>
                  </a:extLst>
                </p14:cNvPr>
                <p14:cNvContentPartPr/>
                <p14:nvPr/>
              </p14:nvContentPartPr>
              <p14:xfrm>
                <a:off x="10421139" y="3374202"/>
                <a:ext cx="82800" cy="192600"/>
              </p14:xfrm>
            </p:contentPart>
          </mc:Choice>
          <mc:Fallback>
            <p:pic>
              <p:nvPicPr>
                <p:cNvPr id="369" name="Freihand 368">
                  <a:extLst>
                    <a:ext uri="{FF2B5EF4-FFF2-40B4-BE49-F238E27FC236}">
                      <a16:creationId xmlns:a16="http://schemas.microsoft.com/office/drawing/2014/main" id="{5D20C293-9E5B-40B8-97DD-BB1C12B8309F}"/>
                    </a:ext>
                  </a:extLst>
                </p:cNvPr>
                <p:cNvPicPr/>
                <p:nvPr/>
              </p:nvPicPr>
              <p:blipFill>
                <a:blip r:embed="rId665"/>
                <a:stretch>
                  <a:fillRect/>
                </a:stretch>
              </p:blipFill>
              <p:spPr>
                <a:xfrm>
                  <a:off x="10416819" y="3369882"/>
                  <a:ext cx="914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70" name="Freihand 369">
                  <a:extLst>
                    <a:ext uri="{FF2B5EF4-FFF2-40B4-BE49-F238E27FC236}">
                      <a16:creationId xmlns:a16="http://schemas.microsoft.com/office/drawing/2014/main" id="{53C9391A-819D-4CA0-8084-5C2ADC79BDCD}"/>
                    </a:ext>
                  </a:extLst>
                </p14:cNvPr>
                <p14:cNvContentPartPr/>
                <p14:nvPr/>
              </p14:nvContentPartPr>
              <p14:xfrm>
                <a:off x="10550739" y="3444762"/>
                <a:ext cx="106200" cy="102600"/>
              </p14:xfrm>
            </p:contentPart>
          </mc:Choice>
          <mc:Fallback>
            <p:pic>
              <p:nvPicPr>
                <p:cNvPr id="370" name="Freihand 369">
                  <a:extLst>
                    <a:ext uri="{FF2B5EF4-FFF2-40B4-BE49-F238E27FC236}">
                      <a16:creationId xmlns:a16="http://schemas.microsoft.com/office/drawing/2014/main" id="{53C9391A-819D-4CA0-8084-5C2ADC79BDCD}"/>
                    </a:ext>
                  </a:extLst>
                </p:cNvPr>
                <p:cNvPicPr/>
                <p:nvPr/>
              </p:nvPicPr>
              <p:blipFill>
                <a:blip r:embed="rId667"/>
                <a:stretch>
                  <a:fillRect/>
                </a:stretch>
              </p:blipFill>
              <p:spPr>
                <a:xfrm>
                  <a:off x="10546419" y="3440442"/>
                  <a:ext cx="114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71" name="Freihand 370">
                  <a:extLst>
                    <a:ext uri="{FF2B5EF4-FFF2-40B4-BE49-F238E27FC236}">
                      <a16:creationId xmlns:a16="http://schemas.microsoft.com/office/drawing/2014/main" id="{99DD6645-AE5F-47EB-9863-92BD75EA1F68}"/>
                    </a:ext>
                  </a:extLst>
                </p14:cNvPr>
                <p14:cNvContentPartPr/>
                <p14:nvPr/>
              </p14:nvContentPartPr>
              <p14:xfrm>
                <a:off x="6438819" y="3805482"/>
                <a:ext cx="524520" cy="203040"/>
              </p14:xfrm>
            </p:contentPart>
          </mc:Choice>
          <mc:Fallback>
            <p:pic>
              <p:nvPicPr>
                <p:cNvPr id="371" name="Freihand 370">
                  <a:extLst>
                    <a:ext uri="{FF2B5EF4-FFF2-40B4-BE49-F238E27FC236}">
                      <a16:creationId xmlns:a16="http://schemas.microsoft.com/office/drawing/2014/main" id="{99DD6645-AE5F-47EB-9863-92BD75EA1F68}"/>
                    </a:ext>
                  </a:extLst>
                </p:cNvPr>
                <p:cNvPicPr/>
                <p:nvPr/>
              </p:nvPicPr>
              <p:blipFill>
                <a:blip r:embed="rId669"/>
                <a:stretch>
                  <a:fillRect/>
                </a:stretch>
              </p:blipFill>
              <p:spPr>
                <a:xfrm>
                  <a:off x="6434499" y="3801162"/>
                  <a:ext cx="5331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72" name="Freihand 371">
                  <a:extLst>
                    <a:ext uri="{FF2B5EF4-FFF2-40B4-BE49-F238E27FC236}">
                      <a16:creationId xmlns:a16="http://schemas.microsoft.com/office/drawing/2014/main" id="{CE596A05-CEAB-4833-AD4E-08B60E96AE64}"/>
                    </a:ext>
                  </a:extLst>
                </p14:cNvPr>
                <p14:cNvContentPartPr/>
                <p14:nvPr/>
              </p14:nvContentPartPr>
              <p14:xfrm>
                <a:off x="7082859" y="3787482"/>
                <a:ext cx="152640" cy="158760"/>
              </p14:xfrm>
            </p:contentPart>
          </mc:Choice>
          <mc:Fallback>
            <p:pic>
              <p:nvPicPr>
                <p:cNvPr id="372" name="Freihand 371">
                  <a:extLst>
                    <a:ext uri="{FF2B5EF4-FFF2-40B4-BE49-F238E27FC236}">
                      <a16:creationId xmlns:a16="http://schemas.microsoft.com/office/drawing/2014/main" id="{CE596A05-CEAB-4833-AD4E-08B60E96AE64}"/>
                    </a:ext>
                  </a:extLst>
                </p:cNvPr>
                <p:cNvPicPr/>
                <p:nvPr/>
              </p:nvPicPr>
              <p:blipFill>
                <a:blip r:embed="rId671"/>
                <a:stretch>
                  <a:fillRect/>
                </a:stretch>
              </p:blipFill>
              <p:spPr>
                <a:xfrm>
                  <a:off x="7078539" y="3783162"/>
                  <a:ext cx="161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73" name="Freihand 372">
                  <a:extLst>
                    <a:ext uri="{FF2B5EF4-FFF2-40B4-BE49-F238E27FC236}">
                      <a16:creationId xmlns:a16="http://schemas.microsoft.com/office/drawing/2014/main" id="{467C66C7-DAB3-4558-A9C1-90523A6627D2}"/>
                    </a:ext>
                  </a:extLst>
                </p14:cNvPr>
                <p14:cNvContentPartPr/>
                <p14:nvPr/>
              </p14:nvContentPartPr>
              <p14:xfrm>
                <a:off x="7153059" y="3892602"/>
                <a:ext cx="79200" cy="46440"/>
              </p14:xfrm>
            </p:contentPart>
          </mc:Choice>
          <mc:Fallback>
            <p:pic>
              <p:nvPicPr>
                <p:cNvPr id="373" name="Freihand 372">
                  <a:extLst>
                    <a:ext uri="{FF2B5EF4-FFF2-40B4-BE49-F238E27FC236}">
                      <a16:creationId xmlns:a16="http://schemas.microsoft.com/office/drawing/2014/main" id="{467C66C7-DAB3-4558-A9C1-90523A6627D2}"/>
                    </a:ext>
                  </a:extLst>
                </p:cNvPr>
                <p:cNvPicPr/>
                <p:nvPr/>
              </p:nvPicPr>
              <p:blipFill>
                <a:blip r:embed="rId673"/>
                <a:stretch>
                  <a:fillRect/>
                </a:stretch>
              </p:blipFill>
              <p:spPr>
                <a:xfrm>
                  <a:off x="7148739" y="3888282"/>
                  <a:ext cx="87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74" name="Freihand 373">
                  <a:extLst>
                    <a:ext uri="{FF2B5EF4-FFF2-40B4-BE49-F238E27FC236}">
                      <a16:creationId xmlns:a16="http://schemas.microsoft.com/office/drawing/2014/main" id="{9CABF593-1BC9-4CD8-88FE-01B87A6DC873}"/>
                    </a:ext>
                  </a:extLst>
                </p14:cNvPr>
                <p14:cNvContentPartPr/>
                <p14:nvPr/>
              </p14:nvContentPartPr>
              <p14:xfrm>
                <a:off x="7215699" y="3872802"/>
                <a:ext cx="396000" cy="71640"/>
              </p14:xfrm>
            </p:contentPart>
          </mc:Choice>
          <mc:Fallback>
            <p:pic>
              <p:nvPicPr>
                <p:cNvPr id="374" name="Freihand 373">
                  <a:extLst>
                    <a:ext uri="{FF2B5EF4-FFF2-40B4-BE49-F238E27FC236}">
                      <a16:creationId xmlns:a16="http://schemas.microsoft.com/office/drawing/2014/main" id="{9CABF593-1BC9-4CD8-88FE-01B87A6DC873}"/>
                    </a:ext>
                  </a:extLst>
                </p:cNvPr>
                <p:cNvPicPr/>
                <p:nvPr/>
              </p:nvPicPr>
              <p:blipFill>
                <a:blip r:embed="rId675"/>
                <a:stretch>
                  <a:fillRect/>
                </a:stretch>
              </p:blipFill>
              <p:spPr>
                <a:xfrm>
                  <a:off x="7211379" y="3868482"/>
                  <a:ext cx="404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75" name="Freihand 374">
                  <a:extLst>
                    <a:ext uri="{FF2B5EF4-FFF2-40B4-BE49-F238E27FC236}">
                      <a16:creationId xmlns:a16="http://schemas.microsoft.com/office/drawing/2014/main" id="{17E3E540-DC2C-435C-9286-4CDE7E528372}"/>
                    </a:ext>
                  </a:extLst>
                </p14:cNvPr>
                <p14:cNvContentPartPr/>
                <p14:nvPr/>
              </p14:nvContentPartPr>
              <p14:xfrm>
                <a:off x="7646979" y="3860922"/>
                <a:ext cx="222480" cy="54720"/>
              </p14:xfrm>
            </p:contentPart>
          </mc:Choice>
          <mc:Fallback>
            <p:pic>
              <p:nvPicPr>
                <p:cNvPr id="375" name="Freihand 374">
                  <a:extLst>
                    <a:ext uri="{FF2B5EF4-FFF2-40B4-BE49-F238E27FC236}">
                      <a16:creationId xmlns:a16="http://schemas.microsoft.com/office/drawing/2014/main" id="{17E3E540-DC2C-435C-9286-4CDE7E528372}"/>
                    </a:ext>
                  </a:extLst>
                </p:cNvPr>
                <p:cNvPicPr/>
                <p:nvPr/>
              </p:nvPicPr>
              <p:blipFill>
                <a:blip r:embed="rId677"/>
                <a:stretch>
                  <a:fillRect/>
                </a:stretch>
              </p:blipFill>
              <p:spPr>
                <a:xfrm>
                  <a:off x="7642659" y="3856602"/>
                  <a:ext cx="231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76" name="Freihand 375">
                  <a:extLst>
                    <a:ext uri="{FF2B5EF4-FFF2-40B4-BE49-F238E27FC236}">
                      <a16:creationId xmlns:a16="http://schemas.microsoft.com/office/drawing/2014/main" id="{0392E25D-527E-4CC3-A2D7-6B8662FDA9EB}"/>
                    </a:ext>
                  </a:extLst>
                </p14:cNvPr>
                <p14:cNvContentPartPr/>
                <p14:nvPr/>
              </p14:nvContentPartPr>
              <p14:xfrm>
                <a:off x="7972059" y="3822042"/>
                <a:ext cx="350640" cy="109440"/>
              </p14:xfrm>
            </p:contentPart>
          </mc:Choice>
          <mc:Fallback>
            <p:pic>
              <p:nvPicPr>
                <p:cNvPr id="376" name="Freihand 375">
                  <a:extLst>
                    <a:ext uri="{FF2B5EF4-FFF2-40B4-BE49-F238E27FC236}">
                      <a16:creationId xmlns:a16="http://schemas.microsoft.com/office/drawing/2014/main" id="{0392E25D-527E-4CC3-A2D7-6B8662FDA9EB}"/>
                    </a:ext>
                  </a:extLst>
                </p:cNvPr>
                <p:cNvPicPr/>
                <p:nvPr/>
              </p:nvPicPr>
              <p:blipFill>
                <a:blip r:embed="rId679"/>
                <a:stretch>
                  <a:fillRect/>
                </a:stretch>
              </p:blipFill>
              <p:spPr>
                <a:xfrm>
                  <a:off x="7967739" y="3817722"/>
                  <a:ext cx="359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77" name="Freihand 376">
                  <a:extLst>
                    <a:ext uri="{FF2B5EF4-FFF2-40B4-BE49-F238E27FC236}">
                      <a16:creationId xmlns:a16="http://schemas.microsoft.com/office/drawing/2014/main" id="{DD0C24FF-5A91-4A2B-A318-B1924309922D}"/>
                    </a:ext>
                  </a:extLst>
                </p14:cNvPr>
                <p14:cNvContentPartPr/>
                <p14:nvPr/>
              </p14:nvContentPartPr>
              <p14:xfrm>
                <a:off x="8552739" y="3745722"/>
                <a:ext cx="231120" cy="286920"/>
              </p14:xfrm>
            </p:contentPart>
          </mc:Choice>
          <mc:Fallback>
            <p:pic>
              <p:nvPicPr>
                <p:cNvPr id="377" name="Freihand 376">
                  <a:extLst>
                    <a:ext uri="{FF2B5EF4-FFF2-40B4-BE49-F238E27FC236}">
                      <a16:creationId xmlns:a16="http://schemas.microsoft.com/office/drawing/2014/main" id="{DD0C24FF-5A91-4A2B-A318-B1924309922D}"/>
                    </a:ext>
                  </a:extLst>
                </p:cNvPr>
                <p:cNvPicPr/>
                <p:nvPr/>
              </p:nvPicPr>
              <p:blipFill>
                <a:blip r:embed="rId681"/>
                <a:stretch>
                  <a:fillRect/>
                </a:stretch>
              </p:blipFill>
              <p:spPr>
                <a:xfrm>
                  <a:off x="8548419" y="3741402"/>
                  <a:ext cx="239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78" name="Freihand 377">
                  <a:extLst>
                    <a:ext uri="{FF2B5EF4-FFF2-40B4-BE49-F238E27FC236}">
                      <a16:creationId xmlns:a16="http://schemas.microsoft.com/office/drawing/2014/main" id="{FA54D792-B251-4D36-982F-4CA0F6B535FB}"/>
                    </a:ext>
                  </a:extLst>
                </p14:cNvPr>
                <p14:cNvContentPartPr/>
                <p14:nvPr/>
              </p14:nvContentPartPr>
              <p14:xfrm>
                <a:off x="8814819" y="3793242"/>
                <a:ext cx="109800" cy="122040"/>
              </p14:xfrm>
            </p:contentPart>
          </mc:Choice>
          <mc:Fallback>
            <p:pic>
              <p:nvPicPr>
                <p:cNvPr id="378" name="Freihand 377">
                  <a:extLst>
                    <a:ext uri="{FF2B5EF4-FFF2-40B4-BE49-F238E27FC236}">
                      <a16:creationId xmlns:a16="http://schemas.microsoft.com/office/drawing/2014/main" id="{FA54D792-B251-4D36-982F-4CA0F6B535FB}"/>
                    </a:ext>
                  </a:extLst>
                </p:cNvPr>
                <p:cNvPicPr/>
                <p:nvPr/>
              </p:nvPicPr>
              <p:blipFill>
                <a:blip r:embed="rId683"/>
                <a:stretch>
                  <a:fillRect/>
                </a:stretch>
              </p:blipFill>
              <p:spPr>
                <a:xfrm>
                  <a:off x="8810499" y="3788922"/>
                  <a:ext cx="118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79" name="Freihand 378">
                  <a:extLst>
                    <a:ext uri="{FF2B5EF4-FFF2-40B4-BE49-F238E27FC236}">
                      <a16:creationId xmlns:a16="http://schemas.microsoft.com/office/drawing/2014/main" id="{7B1C4D66-C661-4EA4-BCAA-0A2B1F72AEED}"/>
                    </a:ext>
                  </a:extLst>
                </p14:cNvPr>
                <p14:cNvContentPartPr/>
                <p14:nvPr/>
              </p14:nvContentPartPr>
              <p14:xfrm>
                <a:off x="8843259" y="3781362"/>
                <a:ext cx="168480" cy="96120"/>
              </p14:xfrm>
            </p:contentPart>
          </mc:Choice>
          <mc:Fallback>
            <p:pic>
              <p:nvPicPr>
                <p:cNvPr id="379" name="Freihand 378">
                  <a:extLst>
                    <a:ext uri="{FF2B5EF4-FFF2-40B4-BE49-F238E27FC236}">
                      <a16:creationId xmlns:a16="http://schemas.microsoft.com/office/drawing/2014/main" id="{7B1C4D66-C661-4EA4-BCAA-0A2B1F72AEED}"/>
                    </a:ext>
                  </a:extLst>
                </p:cNvPr>
                <p:cNvPicPr/>
                <p:nvPr/>
              </p:nvPicPr>
              <p:blipFill>
                <a:blip r:embed="rId685"/>
                <a:stretch>
                  <a:fillRect/>
                </a:stretch>
              </p:blipFill>
              <p:spPr>
                <a:xfrm>
                  <a:off x="8838939" y="3777042"/>
                  <a:ext cx="177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80" name="Freihand 379">
                  <a:extLst>
                    <a:ext uri="{FF2B5EF4-FFF2-40B4-BE49-F238E27FC236}">
                      <a16:creationId xmlns:a16="http://schemas.microsoft.com/office/drawing/2014/main" id="{4C33FC1C-EAAC-4114-93FE-51FEF9FF87B9}"/>
                    </a:ext>
                  </a:extLst>
                </p14:cNvPr>
                <p14:cNvContentPartPr/>
                <p14:nvPr/>
              </p14:nvContentPartPr>
              <p14:xfrm>
                <a:off x="9039819" y="3692082"/>
                <a:ext cx="100800" cy="171000"/>
              </p14:xfrm>
            </p:contentPart>
          </mc:Choice>
          <mc:Fallback>
            <p:pic>
              <p:nvPicPr>
                <p:cNvPr id="380" name="Freihand 379">
                  <a:extLst>
                    <a:ext uri="{FF2B5EF4-FFF2-40B4-BE49-F238E27FC236}">
                      <a16:creationId xmlns:a16="http://schemas.microsoft.com/office/drawing/2014/main" id="{4C33FC1C-EAAC-4114-93FE-51FEF9FF87B9}"/>
                    </a:ext>
                  </a:extLst>
                </p:cNvPr>
                <p:cNvPicPr/>
                <p:nvPr/>
              </p:nvPicPr>
              <p:blipFill>
                <a:blip r:embed="rId687"/>
                <a:stretch>
                  <a:fillRect/>
                </a:stretch>
              </p:blipFill>
              <p:spPr>
                <a:xfrm>
                  <a:off x="9035499" y="3687762"/>
                  <a:ext cx="109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81" name="Freihand 380">
                  <a:extLst>
                    <a:ext uri="{FF2B5EF4-FFF2-40B4-BE49-F238E27FC236}">
                      <a16:creationId xmlns:a16="http://schemas.microsoft.com/office/drawing/2014/main" id="{AF75FA4F-1E6E-47D0-8A03-478AF4DA5CAD}"/>
                    </a:ext>
                  </a:extLst>
                </p14:cNvPr>
                <p14:cNvContentPartPr/>
                <p14:nvPr/>
              </p14:nvContentPartPr>
              <p14:xfrm>
                <a:off x="9201099" y="3722322"/>
                <a:ext cx="243720" cy="121680"/>
              </p14:xfrm>
            </p:contentPart>
          </mc:Choice>
          <mc:Fallback>
            <p:pic>
              <p:nvPicPr>
                <p:cNvPr id="381" name="Freihand 380">
                  <a:extLst>
                    <a:ext uri="{FF2B5EF4-FFF2-40B4-BE49-F238E27FC236}">
                      <a16:creationId xmlns:a16="http://schemas.microsoft.com/office/drawing/2014/main" id="{AF75FA4F-1E6E-47D0-8A03-478AF4DA5CAD}"/>
                    </a:ext>
                  </a:extLst>
                </p:cNvPr>
                <p:cNvPicPr/>
                <p:nvPr/>
              </p:nvPicPr>
              <p:blipFill>
                <a:blip r:embed="rId689"/>
                <a:stretch>
                  <a:fillRect/>
                </a:stretch>
              </p:blipFill>
              <p:spPr>
                <a:xfrm>
                  <a:off x="9196779" y="3718002"/>
                  <a:ext cx="252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82" name="Freihand 381">
                  <a:extLst>
                    <a:ext uri="{FF2B5EF4-FFF2-40B4-BE49-F238E27FC236}">
                      <a16:creationId xmlns:a16="http://schemas.microsoft.com/office/drawing/2014/main" id="{BD5FD331-3630-4F32-9C88-774EE3D2923B}"/>
                    </a:ext>
                  </a:extLst>
                </p14:cNvPr>
                <p14:cNvContentPartPr/>
                <p14:nvPr/>
              </p14:nvContentPartPr>
              <p14:xfrm>
                <a:off x="9055659" y="3651762"/>
                <a:ext cx="12600" cy="20160"/>
              </p14:xfrm>
            </p:contentPart>
          </mc:Choice>
          <mc:Fallback>
            <p:pic>
              <p:nvPicPr>
                <p:cNvPr id="382" name="Freihand 381">
                  <a:extLst>
                    <a:ext uri="{FF2B5EF4-FFF2-40B4-BE49-F238E27FC236}">
                      <a16:creationId xmlns:a16="http://schemas.microsoft.com/office/drawing/2014/main" id="{BD5FD331-3630-4F32-9C88-774EE3D2923B}"/>
                    </a:ext>
                  </a:extLst>
                </p:cNvPr>
                <p:cNvPicPr/>
                <p:nvPr/>
              </p:nvPicPr>
              <p:blipFill>
                <a:blip r:embed="rId691"/>
                <a:stretch>
                  <a:fillRect/>
                </a:stretch>
              </p:blipFill>
              <p:spPr>
                <a:xfrm>
                  <a:off x="9051339" y="3647442"/>
                  <a:ext cx="21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84" name="Freihand 383">
                  <a:extLst>
                    <a:ext uri="{FF2B5EF4-FFF2-40B4-BE49-F238E27FC236}">
                      <a16:creationId xmlns:a16="http://schemas.microsoft.com/office/drawing/2014/main" id="{C24A15D5-5E26-4FFF-AB74-BA0517DEA3B2}"/>
                    </a:ext>
                  </a:extLst>
                </p14:cNvPr>
                <p14:cNvContentPartPr/>
                <p14:nvPr/>
              </p14:nvContentPartPr>
              <p14:xfrm>
                <a:off x="6437379" y="4141002"/>
                <a:ext cx="305640" cy="69120"/>
              </p14:xfrm>
            </p:contentPart>
          </mc:Choice>
          <mc:Fallback>
            <p:pic>
              <p:nvPicPr>
                <p:cNvPr id="384" name="Freihand 383">
                  <a:extLst>
                    <a:ext uri="{FF2B5EF4-FFF2-40B4-BE49-F238E27FC236}">
                      <a16:creationId xmlns:a16="http://schemas.microsoft.com/office/drawing/2014/main" id="{C24A15D5-5E26-4FFF-AB74-BA0517DEA3B2}"/>
                    </a:ext>
                  </a:extLst>
                </p:cNvPr>
                <p:cNvPicPr/>
                <p:nvPr/>
              </p:nvPicPr>
              <p:blipFill>
                <a:blip r:embed="rId693"/>
                <a:stretch>
                  <a:fillRect/>
                </a:stretch>
              </p:blipFill>
              <p:spPr>
                <a:xfrm>
                  <a:off x="6433059" y="4136682"/>
                  <a:ext cx="314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85" name="Freihand 384">
                  <a:extLst>
                    <a:ext uri="{FF2B5EF4-FFF2-40B4-BE49-F238E27FC236}">
                      <a16:creationId xmlns:a16="http://schemas.microsoft.com/office/drawing/2014/main" id="{A3FF428F-3C50-4A6E-B183-E89F4D5B199E}"/>
                    </a:ext>
                  </a:extLst>
                </p14:cNvPr>
                <p14:cNvContentPartPr/>
                <p14:nvPr/>
              </p14:nvContentPartPr>
              <p14:xfrm>
                <a:off x="6755979" y="4065042"/>
                <a:ext cx="182160" cy="131760"/>
              </p14:xfrm>
            </p:contentPart>
          </mc:Choice>
          <mc:Fallback>
            <p:pic>
              <p:nvPicPr>
                <p:cNvPr id="385" name="Freihand 384">
                  <a:extLst>
                    <a:ext uri="{FF2B5EF4-FFF2-40B4-BE49-F238E27FC236}">
                      <a16:creationId xmlns:a16="http://schemas.microsoft.com/office/drawing/2014/main" id="{A3FF428F-3C50-4A6E-B183-E89F4D5B199E}"/>
                    </a:ext>
                  </a:extLst>
                </p:cNvPr>
                <p:cNvPicPr/>
                <p:nvPr/>
              </p:nvPicPr>
              <p:blipFill>
                <a:blip r:embed="rId695"/>
                <a:stretch>
                  <a:fillRect/>
                </a:stretch>
              </p:blipFill>
              <p:spPr>
                <a:xfrm>
                  <a:off x="6751659" y="4060722"/>
                  <a:ext cx="190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86" name="Freihand 385">
                  <a:extLst>
                    <a:ext uri="{FF2B5EF4-FFF2-40B4-BE49-F238E27FC236}">
                      <a16:creationId xmlns:a16="http://schemas.microsoft.com/office/drawing/2014/main" id="{EA4854B4-8F0F-4CBD-896D-BE98F8A26FD8}"/>
                    </a:ext>
                  </a:extLst>
                </p14:cNvPr>
                <p14:cNvContentPartPr/>
                <p14:nvPr/>
              </p14:nvContentPartPr>
              <p14:xfrm>
                <a:off x="7079259" y="4098162"/>
                <a:ext cx="188640" cy="135360"/>
              </p14:xfrm>
            </p:contentPart>
          </mc:Choice>
          <mc:Fallback>
            <p:pic>
              <p:nvPicPr>
                <p:cNvPr id="386" name="Freihand 385">
                  <a:extLst>
                    <a:ext uri="{FF2B5EF4-FFF2-40B4-BE49-F238E27FC236}">
                      <a16:creationId xmlns:a16="http://schemas.microsoft.com/office/drawing/2014/main" id="{EA4854B4-8F0F-4CBD-896D-BE98F8A26FD8}"/>
                    </a:ext>
                  </a:extLst>
                </p:cNvPr>
                <p:cNvPicPr/>
                <p:nvPr/>
              </p:nvPicPr>
              <p:blipFill>
                <a:blip r:embed="rId697"/>
                <a:stretch>
                  <a:fillRect/>
                </a:stretch>
              </p:blipFill>
              <p:spPr>
                <a:xfrm>
                  <a:off x="7074939" y="4093842"/>
                  <a:ext cx="197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87" name="Freihand 386">
                  <a:extLst>
                    <a:ext uri="{FF2B5EF4-FFF2-40B4-BE49-F238E27FC236}">
                      <a16:creationId xmlns:a16="http://schemas.microsoft.com/office/drawing/2014/main" id="{024B71C0-B649-4058-9AA1-1BCDF6B84DB2}"/>
                    </a:ext>
                  </a:extLst>
                </p14:cNvPr>
                <p14:cNvContentPartPr/>
                <p14:nvPr/>
              </p14:nvContentPartPr>
              <p14:xfrm>
                <a:off x="7256379" y="4080882"/>
                <a:ext cx="125640" cy="154440"/>
              </p14:xfrm>
            </p:contentPart>
          </mc:Choice>
          <mc:Fallback>
            <p:pic>
              <p:nvPicPr>
                <p:cNvPr id="387" name="Freihand 386">
                  <a:extLst>
                    <a:ext uri="{FF2B5EF4-FFF2-40B4-BE49-F238E27FC236}">
                      <a16:creationId xmlns:a16="http://schemas.microsoft.com/office/drawing/2014/main" id="{024B71C0-B649-4058-9AA1-1BCDF6B84DB2}"/>
                    </a:ext>
                  </a:extLst>
                </p:cNvPr>
                <p:cNvPicPr/>
                <p:nvPr/>
              </p:nvPicPr>
              <p:blipFill>
                <a:blip r:embed="rId699"/>
                <a:stretch>
                  <a:fillRect/>
                </a:stretch>
              </p:blipFill>
              <p:spPr>
                <a:xfrm>
                  <a:off x="7252059" y="4076562"/>
                  <a:ext cx="134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88" name="Freihand 387">
                  <a:extLst>
                    <a:ext uri="{FF2B5EF4-FFF2-40B4-BE49-F238E27FC236}">
                      <a16:creationId xmlns:a16="http://schemas.microsoft.com/office/drawing/2014/main" id="{B3F29A37-BDD5-48C3-8958-214BA1EB1EB8}"/>
                    </a:ext>
                  </a:extLst>
                </p14:cNvPr>
                <p14:cNvContentPartPr/>
                <p14:nvPr/>
              </p14:nvContentPartPr>
              <p14:xfrm>
                <a:off x="7566699" y="4032642"/>
                <a:ext cx="376200" cy="325800"/>
              </p14:xfrm>
            </p:contentPart>
          </mc:Choice>
          <mc:Fallback>
            <p:pic>
              <p:nvPicPr>
                <p:cNvPr id="388" name="Freihand 387">
                  <a:extLst>
                    <a:ext uri="{FF2B5EF4-FFF2-40B4-BE49-F238E27FC236}">
                      <a16:creationId xmlns:a16="http://schemas.microsoft.com/office/drawing/2014/main" id="{B3F29A37-BDD5-48C3-8958-214BA1EB1EB8}"/>
                    </a:ext>
                  </a:extLst>
                </p:cNvPr>
                <p:cNvPicPr/>
                <p:nvPr/>
              </p:nvPicPr>
              <p:blipFill>
                <a:blip r:embed="rId701"/>
                <a:stretch>
                  <a:fillRect/>
                </a:stretch>
              </p:blipFill>
              <p:spPr>
                <a:xfrm>
                  <a:off x="7562379" y="4028322"/>
                  <a:ext cx="38484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89" name="Freihand 388">
                  <a:extLst>
                    <a:ext uri="{FF2B5EF4-FFF2-40B4-BE49-F238E27FC236}">
                      <a16:creationId xmlns:a16="http://schemas.microsoft.com/office/drawing/2014/main" id="{BAFA5434-A815-47AD-A388-761F3116E0A9}"/>
                    </a:ext>
                  </a:extLst>
                </p14:cNvPr>
                <p14:cNvContentPartPr/>
                <p14:nvPr/>
              </p14:nvContentPartPr>
              <p14:xfrm>
                <a:off x="7770459" y="3966402"/>
                <a:ext cx="14400" cy="20160"/>
              </p14:xfrm>
            </p:contentPart>
          </mc:Choice>
          <mc:Fallback>
            <p:pic>
              <p:nvPicPr>
                <p:cNvPr id="389" name="Freihand 388">
                  <a:extLst>
                    <a:ext uri="{FF2B5EF4-FFF2-40B4-BE49-F238E27FC236}">
                      <a16:creationId xmlns:a16="http://schemas.microsoft.com/office/drawing/2014/main" id="{BAFA5434-A815-47AD-A388-761F3116E0A9}"/>
                    </a:ext>
                  </a:extLst>
                </p:cNvPr>
                <p:cNvPicPr/>
                <p:nvPr/>
              </p:nvPicPr>
              <p:blipFill>
                <a:blip r:embed="rId703"/>
                <a:stretch>
                  <a:fillRect/>
                </a:stretch>
              </p:blipFill>
              <p:spPr>
                <a:xfrm>
                  <a:off x="7766139" y="3962082"/>
                  <a:ext cx="230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90" name="Freihand 389">
                  <a:extLst>
                    <a:ext uri="{FF2B5EF4-FFF2-40B4-BE49-F238E27FC236}">
                      <a16:creationId xmlns:a16="http://schemas.microsoft.com/office/drawing/2014/main" id="{B41B3BBD-AA89-4AFD-B81F-42BB8C336B62}"/>
                    </a:ext>
                  </a:extLst>
                </p14:cNvPr>
                <p14:cNvContentPartPr/>
                <p14:nvPr/>
              </p14:nvContentPartPr>
              <p14:xfrm>
                <a:off x="6384459" y="4439802"/>
                <a:ext cx="130320" cy="169920"/>
              </p14:xfrm>
            </p:contentPart>
          </mc:Choice>
          <mc:Fallback>
            <p:pic>
              <p:nvPicPr>
                <p:cNvPr id="390" name="Freihand 389">
                  <a:extLst>
                    <a:ext uri="{FF2B5EF4-FFF2-40B4-BE49-F238E27FC236}">
                      <a16:creationId xmlns:a16="http://schemas.microsoft.com/office/drawing/2014/main" id="{B41B3BBD-AA89-4AFD-B81F-42BB8C336B62}"/>
                    </a:ext>
                  </a:extLst>
                </p:cNvPr>
                <p:cNvPicPr/>
                <p:nvPr/>
              </p:nvPicPr>
              <p:blipFill>
                <a:blip r:embed="rId705"/>
                <a:stretch>
                  <a:fillRect/>
                </a:stretch>
              </p:blipFill>
              <p:spPr>
                <a:xfrm>
                  <a:off x="6380139" y="4435482"/>
                  <a:ext cx="1389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91" name="Freihand 390">
                  <a:extLst>
                    <a:ext uri="{FF2B5EF4-FFF2-40B4-BE49-F238E27FC236}">
                      <a16:creationId xmlns:a16="http://schemas.microsoft.com/office/drawing/2014/main" id="{013D8880-F580-4B96-A5AE-46C1EC75C564}"/>
                    </a:ext>
                  </a:extLst>
                </p14:cNvPr>
                <p14:cNvContentPartPr/>
                <p14:nvPr/>
              </p14:nvContentPartPr>
              <p14:xfrm>
                <a:off x="6475899" y="4409562"/>
                <a:ext cx="55800" cy="191160"/>
              </p14:xfrm>
            </p:contentPart>
          </mc:Choice>
          <mc:Fallback>
            <p:pic>
              <p:nvPicPr>
                <p:cNvPr id="391" name="Freihand 390">
                  <a:extLst>
                    <a:ext uri="{FF2B5EF4-FFF2-40B4-BE49-F238E27FC236}">
                      <a16:creationId xmlns:a16="http://schemas.microsoft.com/office/drawing/2014/main" id="{013D8880-F580-4B96-A5AE-46C1EC75C564}"/>
                    </a:ext>
                  </a:extLst>
                </p:cNvPr>
                <p:cNvPicPr/>
                <p:nvPr/>
              </p:nvPicPr>
              <p:blipFill>
                <a:blip r:embed="rId707"/>
                <a:stretch>
                  <a:fillRect/>
                </a:stretch>
              </p:blipFill>
              <p:spPr>
                <a:xfrm>
                  <a:off x="6471579" y="4405242"/>
                  <a:ext cx="64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92" name="Freihand 391">
                  <a:extLst>
                    <a:ext uri="{FF2B5EF4-FFF2-40B4-BE49-F238E27FC236}">
                      <a16:creationId xmlns:a16="http://schemas.microsoft.com/office/drawing/2014/main" id="{80C58CDC-6BE3-40A1-986C-4585E558C686}"/>
                    </a:ext>
                  </a:extLst>
                </p14:cNvPr>
                <p14:cNvContentPartPr/>
                <p14:nvPr/>
              </p14:nvContentPartPr>
              <p14:xfrm>
                <a:off x="6438099" y="4403082"/>
                <a:ext cx="280080" cy="168840"/>
              </p14:xfrm>
            </p:contentPart>
          </mc:Choice>
          <mc:Fallback>
            <p:pic>
              <p:nvPicPr>
                <p:cNvPr id="392" name="Freihand 391">
                  <a:extLst>
                    <a:ext uri="{FF2B5EF4-FFF2-40B4-BE49-F238E27FC236}">
                      <a16:creationId xmlns:a16="http://schemas.microsoft.com/office/drawing/2014/main" id="{80C58CDC-6BE3-40A1-986C-4585E558C686}"/>
                    </a:ext>
                  </a:extLst>
                </p:cNvPr>
                <p:cNvPicPr/>
                <p:nvPr/>
              </p:nvPicPr>
              <p:blipFill>
                <a:blip r:embed="rId709"/>
                <a:stretch>
                  <a:fillRect/>
                </a:stretch>
              </p:blipFill>
              <p:spPr>
                <a:xfrm>
                  <a:off x="6433779" y="4398762"/>
                  <a:ext cx="288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93" name="Freihand 392">
                  <a:extLst>
                    <a:ext uri="{FF2B5EF4-FFF2-40B4-BE49-F238E27FC236}">
                      <a16:creationId xmlns:a16="http://schemas.microsoft.com/office/drawing/2014/main" id="{2599A21A-FC38-4863-B13D-F1B28F9791A4}"/>
                    </a:ext>
                  </a:extLst>
                </p14:cNvPr>
                <p14:cNvContentPartPr/>
                <p14:nvPr/>
              </p14:nvContentPartPr>
              <p14:xfrm>
                <a:off x="6803139" y="4485882"/>
                <a:ext cx="151200" cy="11520"/>
              </p14:xfrm>
            </p:contentPart>
          </mc:Choice>
          <mc:Fallback>
            <p:pic>
              <p:nvPicPr>
                <p:cNvPr id="393" name="Freihand 392">
                  <a:extLst>
                    <a:ext uri="{FF2B5EF4-FFF2-40B4-BE49-F238E27FC236}">
                      <a16:creationId xmlns:a16="http://schemas.microsoft.com/office/drawing/2014/main" id="{2599A21A-FC38-4863-B13D-F1B28F9791A4}"/>
                    </a:ext>
                  </a:extLst>
                </p:cNvPr>
                <p:cNvPicPr/>
                <p:nvPr/>
              </p:nvPicPr>
              <p:blipFill>
                <a:blip r:embed="rId711"/>
                <a:stretch>
                  <a:fillRect/>
                </a:stretch>
              </p:blipFill>
              <p:spPr>
                <a:xfrm>
                  <a:off x="6798819" y="4481562"/>
                  <a:ext cx="159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94" name="Freihand 393">
                  <a:extLst>
                    <a:ext uri="{FF2B5EF4-FFF2-40B4-BE49-F238E27FC236}">
                      <a16:creationId xmlns:a16="http://schemas.microsoft.com/office/drawing/2014/main" id="{62000658-66F6-498E-A794-CCE80AC3F269}"/>
                    </a:ext>
                  </a:extLst>
                </p14:cNvPr>
                <p14:cNvContentPartPr/>
                <p14:nvPr/>
              </p14:nvContentPartPr>
              <p14:xfrm>
                <a:off x="7002579" y="4380762"/>
                <a:ext cx="46440" cy="151560"/>
              </p14:xfrm>
            </p:contentPart>
          </mc:Choice>
          <mc:Fallback>
            <p:pic>
              <p:nvPicPr>
                <p:cNvPr id="394" name="Freihand 393">
                  <a:extLst>
                    <a:ext uri="{FF2B5EF4-FFF2-40B4-BE49-F238E27FC236}">
                      <a16:creationId xmlns:a16="http://schemas.microsoft.com/office/drawing/2014/main" id="{62000658-66F6-498E-A794-CCE80AC3F269}"/>
                    </a:ext>
                  </a:extLst>
                </p:cNvPr>
                <p:cNvPicPr/>
                <p:nvPr/>
              </p:nvPicPr>
              <p:blipFill>
                <a:blip r:embed="rId713"/>
                <a:stretch>
                  <a:fillRect/>
                </a:stretch>
              </p:blipFill>
              <p:spPr>
                <a:xfrm>
                  <a:off x="6998259" y="4376442"/>
                  <a:ext cx="55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95" name="Freihand 394">
                  <a:extLst>
                    <a:ext uri="{FF2B5EF4-FFF2-40B4-BE49-F238E27FC236}">
                      <a16:creationId xmlns:a16="http://schemas.microsoft.com/office/drawing/2014/main" id="{57624E1F-04AD-43F4-A45D-48C8552F7FA9}"/>
                    </a:ext>
                  </a:extLst>
                </p14:cNvPr>
                <p14:cNvContentPartPr/>
                <p14:nvPr/>
              </p14:nvContentPartPr>
              <p14:xfrm>
                <a:off x="7061979" y="4460682"/>
                <a:ext cx="334800" cy="219240"/>
              </p14:xfrm>
            </p:contentPart>
          </mc:Choice>
          <mc:Fallback>
            <p:pic>
              <p:nvPicPr>
                <p:cNvPr id="395" name="Freihand 394">
                  <a:extLst>
                    <a:ext uri="{FF2B5EF4-FFF2-40B4-BE49-F238E27FC236}">
                      <a16:creationId xmlns:a16="http://schemas.microsoft.com/office/drawing/2014/main" id="{57624E1F-04AD-43F4-A45D-48C8552F7FA9}"/>
                    </a:ext>
                  </a:extLst>
                </p:cNvPr>
                <p:cNvPicPr/>
                <p:nvPr/>
              </p:nvPicPr>
              <p:blipFill>
                <a:blip r:embed="rId715"/>
                <a:stretch>
                  <a:fillRect/>
                </a:stretch>
              </p:blipFill>
              <p:spPr>
                <a:xfrm>
                  <a:off x="7057659" y="4456362"/>
                  <a:ext cx="343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00" name="Freihand 399">
                  <a:extLst>
                    <a:ext uri="{FF2B5EF4-FFF2-40B4-BE49-F238E27FC236}">
                      <a16:creationId xmlns:a16="http://schemas.microsoft.com/office/drawing/2014/main" id="{36129EDA-5A7E-4C7C-BCA2-DFA071AD709F}"/>
                    </a:ext>
                  </a:extLst>
                </p14:cNvPr>
                <p14:cNvContentPartPr/>
                <p14:nvPr/>
              </p14:nvContentPartPr>
              <p14:xfrm>
                <a:off x="7461939" y="4506042"/>
                <a:ext cx="14400" cy="81360"/>
              </p14:xfrm>
            </p:contentPart>
          </mc:Choice>
          <mc:Fallback>
            <p:pic>
              <p:nvPicPr>
                <p:cNvPr id="400" name="Freihand 399">
                  <a:extLst>
                    <a:ext uri="{FF2B5EF4-FFF2-40B4-BE49-F238E27FC236}">
                      <a16:creationId xmlns:a16="http://schemas.microsoft.com/office/drawing/2014/main" id="{36129EDA-5A7E-4C7C-BCA2-DFA071AD709F}"/>
                    </a:ext>
                  </a:extLst>
                </p:cNvPr>
                <p:cNvPicPr/>
                <p:nvPr/>
              </p:nvPicPr>
              <p:blipFill>
                <a:blip r:embed="rId717"/>
                <a:stretch>
                  <a:fillRect/>
                </a:stretch>
              </p:blipFill>
              <p:spPr>
                <a:xfrm>
                  <a:off x="7457619" y="4501722"/>
                  <a:ext cx="230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01" name="Freihand 400">
                  <a:extLst>
                    <a:ext uri="{FF2B5EF4-FFF2-40B4-BE49-F238E27FC236}">
                      <a16:creationId xmlns:a16="http://schemas.microsoft.com/office/drawing/2014/main" id="{3788FA88-4826-435A-ABAD-47CFCF87B45A}"/>
                    </a:ext>
                  </a:extLst>
                </p14:cNvPr>
                <p14:cNvContentPartPr/>
                <p14:nvPr/>
              </p14:nvContentPartPr>
              <p14:xfrm>
                <a:off x="7564539" y="4394082"/>
                <a:ext cx="118080" cy="109080"/>
              </p14:xfrm>
            </p:contentPart>
          </mc:Choice>
          <mc:Fallback>
            <p:pic>
              <p:nvPicPr>
                <p:cNvPr id="401" name="Freihand 400">
                  <a:extLst>
                    <a:ext uri="{FF2B5EF4-FFF2-40B4-BE49-F238E27FC236}">
                      <a16:creationId xmlns:a16="http://schemas.microsoft.com/office/drawing/2014/main" id="{3788FA88-4826-435A-ABAD-47CFCF87B45A}"/>
                    </a:ext>
                  </a:extLst>
                </p:cNvPr>
                <p:cNvPicPr/>
                <p:nvPr/>
              </p:nvPicPr>
              <p:blipFill>
                <a:blip r:embed="rId719"/>
                <a:stretch>
                  <a:fillRect/>
                </a:stretch>
              </p:blipFill>
              <p:spPr>
                <a:xfrm>
                  <a:off x="7560219" y="4389762"/>
                  <a:ext cx="126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02" name="Freihand 401">
                  <a:extLst>
                    <a:ext uri="{FF2B5EF4-FFF2-40B4-BE49-F238E27FC236}">
                      <a16:creationId xmlns:a16="http://schemas.microsoft.com/office/drawing/2014/main" id="{8659C952-26B2-4AE7-AB0A-D6C0A457D242}"/>
                    </a:ext>
                  </a:extLst>
                </p14:cNvPr>
                <p14:cNvContentPartPr/>
                <p14:nvPr/>
              </p14:nvContentPartPr>
              <p14:xfrm>
                <a:off x="7685139" y="4418562"/>
                <a:ext cx="299160" cy="79200"/>
              </p14:xfrm>
            </p:contentPart>
          </mc:Choice>
          <mc:Fallback>
            <p:pic>
              <p:nvPicPr>
                <p:cNvPr id="402" name="Freihand 401">
                  <a:extLst>
                    <a:ext uri="{FF2B5EF4-FFF2-40B4-BE49-F238E27FC236}">
                      <a16:creationId xmlns:a16="http://schemas.microsoft.com/office/drawing/2014/main" id="{8659C952-26B2-4AE7-AB0A-D6C0A457D242}"/>
                    </a:ext>
                  </a:extLst>
                </p:cNvPr>
                <p:cNvPicPr/>
                <p:nvPr/>
              </p:nvPicPr>
              <p:blipFill>
                <a:blip r:embed="rId721"/>
                <a:stretch>
                  <a:fillRect/>
                </a:stretch>
              </p:blipFill>
              <p:spPr>
                <a:xfrm>
                  <a:off x="7680819" y="4414242"/>
                  <a:ext cx="307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03" name="Freihand 402">
                  <a:extLst>
                    <a:ext uri="{FF2B5EF4-FFF2-40B4-BE49-F238E27FC236}">
                      <a16:creationId xmlns:a16="http://schemas.microsoft.com/office/drawing/2014/main" id="{825AC2CE-4307-4FA6-928C-7825A51B6F45}"/>
                    </a:ext>
                  </a:extLst>
                </p14:cNvPr>
                <p14:cNvContentPartPr/>
                <p14:nvPr/>
              </p14:nvContentPartPr>
              <p14:xfrm>
                <a:off x="8012019" y="4342962"/>
                <a:ext cx="142560" cy="177120"/>
              </p14:xfrm>
            </p:contentPart>
          </mc:Choice>
          <mc:Fallback>
            <p:pic>
              <p:nvPicPr>
                <p:cNvPr id="403" name="Freihand 402">
                  <a:extLst>
                    <a:ext uri="{FF2B5EF4-FFF2-40B4-BE49-F238E27FC236}">
                      <a16:creationId xmlns:a16="http://schemas.microsoft.com/office/drawing/2014/main" id="{825AC2CE-4307-4FA6-928C-7825A51B6F45}"/>
                    </a:ext>
                  </a:extLst>
                </p:cNvPr>
                <p:cNvPicPr/>
                <p:nvPr/>
              </p:nvPicPr>
              <p:blipFill>
                <a:blip r:embed="rId723"/>
                <a:stretch>
                  <a:fillRect/>
                </a:stretch>
              </p:blipFill>
              <p:spPr>
                <a:xfrm>
                  <a:off x="8007699" y="4338642"/>
                  <a:ext cx="151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04" name="Freihand 403">
                  <a:extLst>
                    <a:ext uri="{FF2B5EF4-FFF2-40B4-BE49-F238E27FC236}">
                      <a16:creationId xmlns:a16="http://schemas.microsoft.com/office/drawing/2014/main" id="{97CE108C-71D6-496B-9EB3-41E96C860647}"/>
                    </a:ext>
                  </a:extLst>
                </p14:cNvPr>
                <p14:cNvContentPartPr/>
                <p14:nvPr/>
              </p14:nvContentPartPr>
              <p14:xfrm>
                <a:off x="8096619" y="4291122"/>
                <a:ext cx="20880" cy="8280"/>
              </p14:xfrm>
            </p:contentPart>
          </mc:Choice>
          <mc:Fallback>
            <p:pic>
              <p:nvPicPr>
                <p:cNvPr id="404" name="Freihand 403">
                  <a:extLst>
                    <a:ext uri="{FF2B5EF4-FFF2-40B4-BE49-F238E27FC236}">
                      <a16:creationId xmlns:a16="http://schemas.microsoft.com/office/drawing/2014/main" id="{97CE108C-71D6-496B-9EB3-41E96C860647}"/>
                    </a:ext>
                  </a:extLst>
                </p:cNvPr>
                <p:cNvPicPr/>
                <p:nvPr/>
              </p:nvPicPr>
              <p:blipFill>
                <a:blip r:embed="rId725"/>
                <a:stretch>
                  <a:fillRect/>
                </a:stretch>
              </p:blipFill>
              <p:spPr>
                <a:xfrm>
                  <a:off x="8092299" y="4286802"/>
                  <a:ext cx="29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06" name="Freihand 405">
                  <a:extLst>
                    <a:ext uri="{FF2B5EF4-FFF2-40B4-BE49-F238E27FC236}">
                      <a16:creationId xmlns:a16="http://schemas.microsoft.com/office/drawing/2014/main" id="{CB0ACA99-47E7-4C87-83A1-8B12C50E91B0}"/>
                    </a:ext>
                  </a:extLst>
                </p14:cNvPr>
                <p14:cNvContentPartPr/>
                <p14:nvPr/>
              </p14:nvContentPartPr>
              <p14:xfrm>
                <a:off x="6388779" y="4735362"/>
                <a:ext cx="236160" cy="141840"/>
              </p14:xfrm>
            </p:contentPart>
          </mc:Choice>
          <mc:Fallback>
            <p:pic>
              <p:nvPicPr>
                <p:cNvPr id="406" name="Freihand 405">
                  <a:extLst>
                    <a:ext uri="{FF2B5EF4-FFF2-40B4-BE49-F238E27FC236}">
                      <a16:creationId xmlns:a16="http://schemas.microsoft.com/office/drawing/2014/main" id="{CB0ACA99-47E7-4C87-83A1-8B12C50E91B0}"/>
                    </a:ext>
                  </a:extLst>
                </p:cNvPr>
                <p:cNvPicPr/>
                <p:nvPr/>
              </p:nvPicPr>
              <p:blipFill>
                <a:blip r:embed="rId727"/>
                <a:stretch>
                  <a:fillRect/>
                </a:stretch>
              </p:blipFill>
              <p:spPr>
                <a:xfrm>
                  <a:off x="6384459" y="4731042"/>
                  <a:ext cx="244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07" name="Freihand 406">
                  <a:extLst>
                    <a:ext uri="{FF2B5EF4-FFF2-40B4-BE49-F238E27FC236}">
                      <a16:creationId xmlns:a16="http://schemas.microsoft.com/office/drawing/2014/main" id="{C1F0E875-8646-4E10-B1B5-D5FB2A947EC7}"/>
                    </a:ext>
                  </a:extLst>
                </p14:cNvPr>
                <p14:cNvContentPartPr/>
                <p14:nvPr/>
              </p14:nvContentPartPr>
              <p14:xfrm>
                <a:off x="6669939" y="4664802"/>
                <a:ext cx="29520" cy="72000"/>
              </p14:xfrm>
            </p:contentPart>
          </mc:Choice>
          <mc:Fallback>
            <p:pic>
              <p:nvPicPr>
                <p:cNvPr id="407" name="Freihand 406">
                  <a:extLst>
                    <a:ext uri="{FF2B5EF4-FFF2-40B4-BE49-F238E27FC236}">
                      <a16:creationId xmlns:a16="http://schemas.microsoft.com/office/drawing/2014/main" id="{C1F0E875-8646-4E10-B1B5-D5FB2A947EC7}"/>
                    </a:ext>
                  </a:extLst>
                </p:cNvPr>
                <p:cNvPicPr/>
                <p:nvPr/>
              </p:nvPicPr>
              <p:blipFill>
                <a:blip r:embed="rId729"/>
                <a:stretch>
                  <a:fillRect/>
                </a:stretch>
              </p:blipFill>
              <p:spPr>
                <a:xfrm>
                  <a:off x="6665619" y="4660482"/>
                  <a:ext cx="38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08" name="Freihand 407">
                  <a:extLst>
                    <a:ext uri="{FF2B5EF4-FFF2-40B4-BE49-F238E27FC236}">
                      <a16:creationId xmlns:a16="http://schemas.microsoft.com/office/drawing/2014/main" id="{A8BBF462-221E-4E2F-B948-B809F94EF9F9}"/>
                    </a:ext>
                  </a:extLst>
                </p14:cNvPr>
                <p14:cNvContentPartPr/>
                <p14:nvPr/>
              </p14:nvContentPartPr>
              <p14:xfrm>
                <a:off x="6662379" y="4745442"/>
                <a:ext cx="79560" cy="95040"/>
              </p14:xfrm>
            </p:contentPart>
          </mc:Choice>
          <mc:Fallback>
            <p:pic>
              <p:nvPicPr>
                <p:cNvPr id="408" name="Freihand 407">
                  <a:extLst>
                    <a:ext uri="{FF2B5EF4-FFF2-40B4-BE49-F238E27FC236}">
                      <a16:creationId xmlns:a16="http://schemas.microsoft.com/office/drawing/2014/main" id="{A8BBF462-221E-4E2F-B948-B809F94EF9F9}"/>
                    </a:ext>
                  </a:extLst>
                </p:cNvPr>
                <p:cNvPicPr/>
                <p:nvPr/>
              </p:nvPicPr>
              <p:blipFill>
                <a:blip r:embed="rId731"/>
                <a:stretch>
                  <a:fillRect/>
                </a:stretch>
              </p:blipFill>
              <p:spPr>
                <a:xfrm>
                  <a:off x="6658059" y="4741122"/>
                  <a:ext cx="88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09" name="Freihand 408">
                  <a:extLst>
                    <a:ext uri="{FF2B5EF4-FFF2-40B4-BE49-F238E27FC236}">
                      <a16:creationId xmlns:a16="http://schemas.microsoft.com/office/drawing/2014/main" id="{0E453599-A594-430C-BD57-E64025B0F94D}"/>
                    </a:ext>
                  </a:extLst>
                </p14:cNvPr>
                <p14:cNvContentPartPr/>
                <p14:nvPr/>
              </p14:nvContentPartPr>
              <p14:xfrm>
                <a:off x="6782979" y="4688202"/>
                <a:ext cx="101160" cy="119160"/>
              </p14:xfrm>
            </p:contentPart>
          </mc:Choice>
          <mc:Fallback>
            <p:pic>
              <p:nvPicPr>
                <p:cNvPr id="409" name="Freihand 408">
                  <a:extLst>
                    <a:ext uri="{FF2B5EF4-FFF2-40B4-BE49-F238E27FC236}">
                      <a16:creationId xmlns:a16="http://schemas.microsoft.com/office/drawing/2014/main" id="{0E453599-A594-430C-BD57-E64025B0F94D}"/>
                    </a:ext>
                  </a:extLst>
                </p:cNvPr>
                <p:cNvPicPr/>
                <p:nvPr/>
              </p:nvPicPr>
              <p:blipFill>
                <a:blip r:embed="rId733"/>
                <a:stretch>
                  <a:fillRect/>
                </a:stretch>
              </p:blipFill>
              <p:spPr>
                <a:xfrm>
                  <a:off x="6778659" y="4683882"/>
                  <a:ext cx="10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10" name="Freihand 409">
                  <a:extLst>
                    <a:ext uri="{FF2B5EF4-FFF2-40B4-BE49-F238E27FC236}">
                      <a16:creationId xmlns:a16="http://schemas.microsoft.com/office/drawing/2014/main" id="{B124E39B-2E22-4516-A879-2391500EF3FF}"/>
                    </a:ext>
                  </a:extLst>
                </p14:cNvPr>
                <p14:cNvContentPartPr/>
                <p14:nvPr/>
              </p14:nvContentPartPr>
              <p14:xfrm>
                <a:off x="6914019" y="4736802"/>
                <a:ext cx="18360" cy="78840"/>
              </p14:xfrm>
            </p:contentPart>
          </mc:Choice>
          <mc:Fallback>
            <p:pic>
              <p:nvPicPr>
                <p:cNvPr id="410" name="Freihand 409">
                  <a:extLst>
                    <a:ext uri="{FF2B5EF4-FFF2-40B4-BE49-F238E27FC236}">
                      <a16:creationId xmlns:a16="http://schemas.microsoft.com/office/drawing/2014/main" id="{B124E39B-2E22-4516-A879-2391500EF3FF}"/>
                    </a:ext>
                  </a:extLst>
                </p:cNvPr>
                <p:cNvPicPr/>
                <p:nvPr/>
              </p:nvPicPr>
              <p:blipFill>
                <a:blip r:embed="rId735"/>
                <a:stretch>
                  <a:fillRect/>
                </a:stretch>
              </p:blipFill>
              <p:spPr>
                <a:xfrm>
                  <a:off x="6909699" y="4732482"/>
                  <a:ext cx="27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11" name="Freihand 410">
                  <a:extLst>
                    <a:ext uri="{FF2B5EF4-FFF2-40B4-BE49-F238E27FC236}">
                      <a16:creationId xmlns:a16="http://schemas.microsoft.com/office/drawing/2014/main" id="{FB471991-CA75-4597-83F9-8E66E71AF785}"/>
                    </a:ext>
                  </a:extLst>
                </p14:cNvPr>
                <p14:cNvContentPartPr/>
                <p14:nvPr/>
              </p14:nvContentPartPr>
              <p14:xfrm>
                <a:off x="6947859" y="4746162"/>
                <a:ext cx="84960" cy="63000"/>
              </p14:xfrm>
            </p:contentPart>
          </mc:Choice>
          <mc:Fallback>
            <p:pic>
              <p:nvPicPr>
                <p:cNvPr id="411" name="Freihand 410">
                  <a:extLst>
                    <a:ext uri="{FF2B5EF4-FFF2-40B4-BE49-F238E27FC236}">
                      <a16:creationId xmlns:a16="http://schemas.microsoft.com/office/drawing/2014/main" id="{FB471991-CA75-4597-83F9-8E66E71AF785}"/>
                    </a:ext>
                  </a:extLst>
                </p:cNvPr>
                <p:cNvPicPr/>
                <p:nvPr/>
              </p:nvPicPr>
              <p:blipFill>
                <a:blip r:embed="rId737"/>
                <a:stretch>
                  <a:fillRect/>
                </a:stretch>
              </p:blipFill>
              <p:spPr>
                <a:xfrm>
                  <a:off x="6943539" y="4741842"/>
                  <a:ext cx="93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12" name="Freihand 411">
                  <a:extLst>
                    <a:ext uri="{FF2B5EF4-FFF2-40B4-BE49-F238E27FC236}">
                      <a16:creationId xmlns:a16="http://schemas.microsoft.com/office/drawing/2014/main" id="{13A3DF4B-9EA3-434D-8CC9-1B752E62EC30}"/>
                    </a:ext>
                  </a:extLst>
                </p14:cNvPr>
                <p14:cNvContentPartPr/>
                <p14:nvPr/>
              </p14:nvContentPartPr>
              <p14:xfrm>
                <a:off x="7000059" y="4658322"/>
                <a:ext cx="108000" cy="144720"/>
              </p14:xfrm>
            </p:contentPart>
          </mc:Choice>
          <mc:Fallback>
            <p:pic>
              <p:nvPicPr>
                <p:cNvPr id="412" name="Freihand 411">
                  <a:extLst>
                    <a:ext uri="{FF2B5EF4-FFF2-40B4-BE49-F238E27FC236}">
                      <a16:creationId xmlns:a16="http://schemas.microsoft.com/office/drawing/2014/main" id="{13A3DF4B-9EA3-434D-8CC9-1B752E62EC30}"/>
                    </a:ext>
                  </a:extLst>
                </p:cNvPr>
                <p:cNvPicPr/>
                <p:nvPr/>
              </p:nvPicPr>
              <p:blipFill>
                <a:blip r:embed="rId739"/>
                <a:stretch>
                  <a:fillRect/>
                </a:stretch>
              </p:blipFill>
              <p:spPr>
                <a:xfrm>
                  <a:off x="6995739" y="4654002"/>
                  <a:ext cx="1166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13" name="Freihand 412">
                  <a:extLst>
                    <a:ext uri="{FF2B5EF4-FFF2-40B4-BE49-F238E27FC236}">
                      <a16:creationId xmlns:a16="http://schemas.microsoft.com/office/drawing/2014/main" id="{C7060255-3302-4FCE-8AB1-B4F288B3930D}"/>
                    </a:ext>
                  </a:extLst>
                </p14:cNvPr>
                <p14:cNvContentPartPr/>
                <p14:nvPr/>
              </p14:nvContentPartPr>
              <p14:xfrm>
                <a:off x="7128939" y="4673802"/>
                <a:ext cx="66240" cy="133200"/>
              </p14:xfrm>
            </p:contentPart>
          </mc:Choice>
          <mc:Fallback>
            <p:pic>
              <p:nvPicPr>
                <p:cNvPr id="413" name="Freihand 412">
                  <a:extLst>
                    <a:ext uri="{FF2B5EF4-FFF2-40B4-BE49-F238E27FC236}">
                      <a16:creationId xmlns:a16="http://schemas.microsoft.com/office/drawing/2014/main" id="{C7060255-3302-4FCE-8AB1-B4F288B3930D}"/>
                    </a:ext>
                  </a:extLst>
                </p:cNvPr>
                <p:cNvPicPr/>
                <p:nvPr/>
              </p:nvPicPr>
              <p:blipFill>
                <a:blip r:embed="rId741"/>
                <a:stretch>
                  <a:fillRect/>
                </a:stretch>
              </p:blipFill>
              <p:spPr>
                <a:xfrm>
                  <a:off x="7124619" y="4669482"/>
                  <a:ext cx="74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14" name="Freihand 413">
                  <a:extLst>
                    <a:ext uri="{FF2B5EF4-FFF2-40B4-BE49-F238E27FC236}">
                      <a16:creationId xmlns:a16="http://schemas.microsoft.com/office/drawing/2014/main" id="{C9858263-2291-439B-9337-E0F4C7ECEEBB}"/>
                    </a:ext>
                  </a:extLst>
                </p14:cNvPr>
                <p14:cNvContentPartPr/>
                <p14:nvPr/>
              </p14:nvContentPartPr>
              <p14:xfrm>
                <a:off x="7337019" y="4703322"/>
                <a:ext cx="70920" cy="101160"/>
              </p14:xfrm>
            </p:contentPart>
          </mc:Choice>
          <mc:Fallback>
            <p:pic>
              <p:nvPicPr>
                <p:cNvPr id="414" name="Freihand 413">
                  <a:extLst>
                    <a:ext uri="{FF2B5EF4-FFF2-40B4-BE49-F238E27FC236}">
                      <a16:creationId xmlns:a16="http://schemas.microsoft.com/office/drawing/2014/main" id="{C9858263-2291-439B-9337-E0F4C7ECEEBB}"/>
                    </a:ext>
                  </a:extLst>
                </p:cNvPr>
                <p:cNvPicPr/>
                <p:nvPr/>
              </p:nvPicPr>
              <p:blipFill>
                <a:blip r:embed="rId743"/>
                <a:stretch>
                  <a:fillRect/>
                </a:stretch>
              </p:blipFill>
              <p:spPr>
                <a:xfrm>
                  <a:off x="7332699" y="4699002"/>
                  <a:ext cx="79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15" name="Freihand 414">
                  <a:extLst>
                    <a:ext uri="{FF2B5EF4-FFF2-40B4-BE49-F238E27FC236}">
                      <a16:creationId xmlns:a16="http://schemas.microsoft.com/office/drawing/2014/main" id="{45A69507-EE57-4E3A-84CC-2B988890BEEF}"/>
                    </a:ext>
                  </a:extLst>
                </p14:cNvPr>
                <p14:cNvContentPartPr/>
                <p14:nvPr/>
              </p14:nvContentPartPr>
              <p14:xfrm>
                <a:off x="7436019" y="4661922"/>
                <a:ext cx="41760" cy="131040"/>
              </p14:xfrm>
            </p:contentPart>
          </mc:Choice>
          <mc:Fallback>
            <p:pic>
              <p:nvPicPr>
                <p:cNvPr id="415" name="Freihand 414">
                  <a:extLst>
                    <a:ext uri="{FF2B5EF4-FFF2-40B4-BE49-F238E27FC236}">
                      <a16:creationId xmlns:a16="http://schemas.microsoft.com/office/drawing/2014/main" id="{45A69507-EE57-4E3A-84CC-2B988890BEEF}"/>
                    </a:ext>
                  </a:extLst>
                </p:cNvPr>
                <p:cNvPicPr/>
                <p:nvPr/>
              </p:nvPicPr>
              <p:blipFill>
                <a:blip r:embed="rId745"/>
                <a:stretch>
                  <a:fillRect/>
                </a:stretch>
              </p:blipFill>
              <p:spPr>
                <a:xfrm>
                  <a:off x="7431699" y="4657602"/>
                  <a:ext cx="504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16" name="Freihand 415">
                  <a:extLst>
                    <a:ext uri="{FF2B5EF4-FFF2-40B4-BE49-F238E27FC236}">
                      <a16:creationId xmlns:a16="http://schemas.microsoft.com/office/drawing/2014/main" id="{341ACB85-DD12-44DE-8872-4EFD7D176F43}"/>
                    </a:ext>
                  </a:extLst>
                </p14:cNvPr>
                <p14:cNvContentPartPr/>
                <p14:nvPr/>
              </p14:nvContentPartPr>
              <p14:xfrm>
                <a:off x="7507659" y="4631682"/>
                <a:ext cx="126720" cy="148320"/>
              </p14:xfrm>
            </p:contentPart>
          </mc:Choice>
          <mc:Fallback>
            <p:pic>
              <p:nvPicPr>
                <p:cNvPr id="416" name="Freihand 415">
                  <a:extLst>
                    <a:ext uri="{FF2B5EF4-FFF2-40B4-BE49-F238E27FC236}">
                      <a16:creationId xmlns:a16="http://schemas.microsoft.com/office/drawing/2014/main" id="{341ACB85-DD12-44DE-8872-4EFD7D176F43}"/>
                    </a:ext>
                  </a:extLst>
                </p:cNvPr>
                <p:cNvPicPr/>
                <p:nvPr/>
              </p:nvPicPr>
              <p:blipFill>
                <a:blip r:embed="rId747"/>
                <a:stretch>
                  <a:fillRect/>
                </a:stretch>
              </p:blipFill>
              <p:spPr>
                <a:xfrm>
                  <a:off x="7503339" y="4627362"/>
                  <a:ext cx="135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18" name="Freihand 417">
                  <a:extLst>
                    <a:ext uri="{FF2B5EF4-FFF2-40B4-BE49-F238E27FC236}">
                      <a16:creationId xmlns:a16="http://schemas.microsoft.com/office/drawing/2014/main" id="{FF52B862-87AD-4357-B768-524635AB1862}"/>
                    </a:ext>
                  </a:extLst>
                </p14:cNvPr>
                <p14:cNvContentPartPr/>
                <p14:nvPr/>
              </p14:nvContentPartPr>
              <p14:xfrm>
                <a:off x="7830579" y="4640682"/>
                <a:ext cx="87480" cy="134280"/>
              </p14:xfrm>
            </p:contentPart>
          </mc:Choice>
          <mc:Fallback>
            <p:pic>
              <p:nvPicPr>
                <p:cNvPr id="418" name="Freihand 417">
                  <a:extLst>
                    <a:ext uri="{FF2B5EF4-FFF2-40B4-BE49-F238E27FC236}">
                      <a16:creationId xmlns:a16="http://schemas.microsoft.com/office/drawing/2014/main" id="{FF52B862-87AD-4357-B768-524635AB1862}"/>
                    </a:ext>
                  </a:extLst>
                </p:cNvPr>
                <p:cNvPicPr/>
                <p:nvPr/>
              </p:nvPicPr>
              <p:blipFill>
                <a:blip r:embed="rId749"/>
                <a:stretch>
                  <a:fillRect/>
                </a:stretch>
              </p:blipFill>
              <p:spPr>
                <a:xfrm>
                  <a:off x="7826259" y="4636362"/>
                  <a:ext cx="961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19" name="Freihand 418">
                  <a:extLst>
                    <a:ext uri="{FF2B5EF4-FFF2-40B4-BE49-F238E27FC236}">
                      <a16:creationId xmlns:a16="http://schemas.microsoft.com/office/drawing/2014/main" id="{FB966607-A77C-4407-8470-6CBB877E32A2}"/>
                    </a:ext>
                  </a:extLst>
                </p14:cNvPr>
                <p14:cNvContentPartPr/>
                <p14:nvPr/>
              </p14:nvContentPartPr>
              <p14:xfrm>
                <a:off x="7866579" y="4647162"/>
                <a:ext cx="97200" cy="138240"/>
              </p14:xfrm>
            </p:contentPart>
          </mc:Choice>
          <mc:Fallback>
            <p:pic>
              <p:nvPicPr>
                <p:cNvPr id="419" name="Freihand 418">
                  <a:extLst>
                    <a:ext uri="{FF2B5EF4-FFF2-40B4-BE49-F238E27FC236}">
                      <a16:creationId xmlns:a16="http://schemas.microsoft.com/office/drawing/2014/main" id="{FB966607-A77C-4407-8470-6CBB877E32A2}"/>
                    </a:ext>
                  </a:extLst>
                </p:cNvPr>
                <p:cNvPicPr/>
                <p:nvPr/>
              </p:nvPicPr>
              <p:blipFill>
                <a:blip r:embed="rId751"/>
                <a:stretch>
                  <a:fillRect/>
                </a:stretch>
              </p:blipFill>
              <p:spPr>
                <a:xfrm>
                  <a:off x="7862259" y="4642842"/>
                  <a:ext cx="105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20" name="Freihand 419">
                  <a:extLst>
                    <a:ext uri="{FF2B5EF4-FFF2-40B4-BE49-F238E27FC236}">
                      <a16:creationId xmlns:a16="http://schemas.microsoft.com/office/drawing/2014/main" id="{5CB05F52-EB5B-4853-8AC2-A4B1ABF405F7}"/>
                    </a:ext>
                  </a:extLst>
                </p14:cNvPr>
                <p14:cNvContentPartPr/>
                <p14:nvPr/>
              </p14:nvContentPartPr>
              <p14:xfrm>
                <a:off x="7970259" y="4629522"/>
                <a:ext cx="150120" cy="140400"/>
              </p14:xfrm>
            </p:contentPart>
          </mc:Choice>
          <mc:Fallback>
            <p:pic>
              <p:nvPicPr>
                <p:cNvPr id="420" name="Freihand 419">
                  <a:extLst>
                    <a:ext uri="{FF2B5EF4-FFF2-40B4-BE49-F238E27FC236}">
                      <a16:creationId xmlns:a16="http://schemas.microsoft.com/office/drawing/2014/main" id="{5CB05F52-EB5B-4853-8AC2-A4B1ABF405F7}"/>
                    </a:ext>
                  </a:extLst>
                </p:cNvPr>
                <p:cNvPicPr/>
                <p:nvPr/>
              </p:nvPicPr>
              <p:blipFill>
                <a:blip r:embed="rId753"/>
                <a:stretch>
                  <a:fillRect/>
                </a:stretch>
              </p:blipFill>
              <p:spPr>
                <a:xfrm>
                  <a:off x="7965939" y="4625202"/>
                  <a:ext cx="158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22" name="Freihand 421">
                  <a:extLst>
                    <a:ext uri="{FF2B5EF4-FFF2-40B4-BE49-F238E27FC236}">
                      <a16:creationId xmlns:a16="http://schemas.microsoft.com/office/drawing/2014/main" id="{37C652BA-A375-4AF3-9252-94FAE80D1335}"/>
                    </a:ext>
                  </a:extLst>
                </p14:cNvPr>
                <p14:cNvContentPartPr/>
                <p14:nvPr/>
              </p14:nvContentPartPr>
              <p14:xfrm>
                <a:off x="6451779" y="4998162"/>
                <a:ext cx="14040" cy="23040"/>
              </p14:xfrm>
            </p:contentPart>
          </mc:Choice>
          <mc:Fallback>
            <p:pic>
              <p:nvPicPr>
                <p:cNvPr id="422" name="Freihand 421">
                  <a:extLst>
                    <a:ext uri="{FF2B5EF4-FFF2-40B4-BE49-F238E27FC236}">
                      <a16:creationId xmlns:a16="http://schemas.microsoft.com/office/drawing/2014/main" id="{37C652BA-A375-4AF3-9252-94FAE80D1335}"/>
                    </a:ext>
                  </a:extLst>
                </p:cNvPr>
                <p:cNvPicPr/>
                <p:nvPr/>
              </p:nvPicPr>
              <p:blipFill>
                <a:blip r:embed="rId755"/>
                <a:stretch>
                  <a:fillRect/>
                </a:stretch>
              </p:blipFill>
              <p:spPr>
                <a:xfrm>
                  <a:off x="6447459" y="4993842"/>
                  <a:ext cx="22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23" name="Freihand 422">
                  <a:extLst>
                    <a:ext uri="{FF2B5EF4-FFF2-40B4-BE49-F238E27FC236}">
                      <a16:creationId xmlns:a16="http://schemas.microsoft.com/office/drawing/2014/main" id="{D1D83F75-5CF2-4630-B011-6BA52F3D569B}"/>
                    </a:ext>
                  </a:extLst>
                </p14:cNvPr>
                <p14:cNvContentPartPr/>
                <p14:nvPr/>
              </p14:nvContentPartPr>
              <p14:xfrm>
                <a:off x="6425139" y="4993482"/>
                <a:ext cx="154080" cy="102960"/>
              </p14:xfrm>
            </p:contentPart>
          </mc:Choice>
          <mc:Fallback>
            <p:pic>
              <p:nvPicPr>
                <p:cNvPr id="423" name="Freihand 422">
                  <a:extLst>
                    <a:ext uri="{FF2B5EF4-FFF2-40B4-BE49-F238E27FC236}">
                      <a16:creationId xmlns:a16="http://schemas.microsoft.com/office/drawing/2014/main" id="{D1D83F75-5CF2-4630-B011-6BA52F3D569B}"/>
                    </a:ext>
                  </a:extLst>
                </p:cNvPr>
                <p:cNvPicPr/>
                <p:nvPr/>
              </p:nvPicPr>
              <p:blipFill>
                <a:blip r:embed="rId757"/>
                <a:stretch>
                  <a:fillRect/>
                </a:stretch>
              </p:blipFill>
              <p:spPr>
                <a:xfrm>
                  <a:off x="6420819" y="4989162"/>
                  <a:ext cx="162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24" name="Freihand 423">
                  <a:extLst>
                    <a:ext uri="{FF2B5EF4-FFF2-40B4-BE49-F238E27FC236}">
                      <a16:creationId xmlns:a16="http://schemas.microsoft.com/office/drawing/2014/main" id="{19A34906-7FCB-4F6C-A264-4CA03DDE1033}"/>
                    </a:ext>
                  </a:extLst>
                </p14:cNvPr>
                <p14:cNvContentPartPr/>
                <p14:nvPr/>
              </p14:nvContentPartPr>
              <p14:xfrm>
                <a:off x="6586059" y="5011842"/>
                <a:ext cx="106560" cy="67320"/>
              </p14:xfrm>
            </p:contentPart>
          </mc:Choice>
          <mc:Fallback>
            <p:pic>
              <p:nvPicPr>
                <p:cNvPr id="424" name="Freihand 423">
                  <a:extLst>
                    <a:ext uri="{FF2B5EF4-FFF2-40B4-BE49-F238E27FC236}">
                      <a16:creationId xmlns:a16="http://schemas.microsoft.com/office/drawing/2014/main" id="{19A34906-7FCB-4F6C-A264-4CA03DDE1033}"/>
                    </a:ext>
                  </a:extLst>
                </p:cNvPr>
                <p:cNvPicPr/>
                <p:nvPr/>
              </p:nvPicPr>
              <p:blipFill>
                <a:blip r:embed="rId759"/>
                <a:stretch>
                  <a:fillRect/>
                </a:stretch>
              </p:blipFill>
              <p:spPr>
                <a:xfrm>
                  <a:off x="6581739" y="5007522"/>
                  <a:ext cx="115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25" name="Freihand 424">
                  <a:extLst>
                    <a:ext uri="{FF2B5EF4-FFF2-40B4-BE49-F238E27FC236}">
                      <a16:creationId xmlns:a16="http://schemas.microsoft.com/office/drawing/2014/main" id="{623D8ABD-954E-4AAE-9829-75D885768231}"/>
                    </a:ext>
                  </a:extLst>
                </p14:cNvPr>
                <p14:cNvContentPartPr/>
                <p14:nvPr/>
              </p14:nvContentPartPr>
              <p14:xfrm>
                <a:off x="6712419" y="4935162"/>
                <a:ext cx="154080" cy="110520"/>
              </p14:xfrm>
            </p:contentPart>
          </mc:Choice>
          <mc:Fallback>
            <p:pic>
              <p:nvPicPr>
                <p:cNvPr id="425" name="Freihand 424">
                  <a:extLst>
                    <a:ext uri="{FF2B5EF4-FFF2-40B4-BE49-F238E27FC236}">
                      <a16:creationId xmlns:a16="http://schemas.microsoft.com/office/drawing/2014/main" id="{623D8ABD-954E-4AAE-9829-75D885768231}"/>
                    </a:ext>
                  </a:extLst>
                </p:cNvPr>
                <p:cNvPicPr/>
                <p:nvPr/>
              </p:nvPicPr>
              <p:blipFill>
                <a:blip r:embed="rId761"/>
                <a:stretch>
                  <a:fillRect/>
                </a:stretch>
              </p:blipFill>
              <p:spPr>
                <a:xfrm>
                  <a:off x="6708099" y="4930842"/>
                  <a:ext cx="1627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27" name="Freihand 426">
                  <a:extLst>
                    <a:ext uri="{FF2B5EF4-FFF2-40B4-BE49-F238E27FC236}">
                      <a16:creationId xmlns:a16="http://schemas.microsoft.com/office/drawing/2014/main" id="{CF3B24F2-1C5F-441F-8548-73FA1A08E049}"/>
                    </a:ext>
                  </a:extLst>
                </p14:cNvPr>
                <p14:cNvContentPartPr/>
                <p14:nvPr/>
              </p14:nvContentPartPr>
              <p14:xfrm>
                <a:off x="6991779" y="4988442"/>
                <a:ext cx="58680" cy="70920"/>
              </p14:xfrm>
            </p:contentPart>
          </mc:Choice>
          <mc:Fallback>
            <p:pic>
              <p:nvPicPr>
                <p:cNvPr id="427" name="Freihand 426">
                  <a:extLst>
                    <a:ext uri="{FF2B5EF4-FFF2-40B4-BE49-F238E27FC236}">
                      <a16:creationId xmlns:a16="http://schemas.microsoft.com/office/drawing/2014/main" id="{CF3B24F2-1C5F-441F-8548-73FA1A08E049}"/>
                    </a:ext>
                  </a:extLst>
                </p:cNvPr>
                <p:cNvPicPr/>
                <p:nvPr/>
              </p:nvPicPr>
              <p:blipFill>
                <a:blip r:embed="rId763"/>
                <a:stretch>
                  <a:fillRect/>
                </a:stretch>
              </p:blipFill>
              <p:spPr>
                <a:xfrm>
                  <a:off x="6987459" y="4984122"/>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28" name="Freihand 427">
                  <a:extLst>
                    <a:ext uri="{FF2B5EF4-FFF2-40B4-BE49-F238E27FC236}">
                      <a16:creationId xmlns:a16="http://schemas.microsoft.com/office/drawing/2014/main" id="{B242C234-DB6D-4819-8A0B-02A181A1B0D8}"/>
                    </a:ext>
                  </a:extLst>
                </p14:cNvPr>
                <p14:cNvContentPartPr/>
                <p14:nvPr/>
              </p14:nvContentPartPr>
              <p14:xfrm>
                <a:off x="7123539" y="4912122"/>
                <a:ext cx="103680" cy="133200"/>
              </p14:xfrm>
            </p:contentPart>
          </mc:Choice>
          <mc:Fallback>
            <p:pic>
              <p:nvPicPr>
                <p:cNvPr id="428" name="Freihand 427">
                  <a:extLst>
                    <a:ext uri="{FF2B5EF4-FFF2-40B4-BE49-F238E27FC236}">
                      <a16:creationId xmlns:a16="http://schemas.microsoft.com/office/drawing/2014/main" id="{B242C234-DB6D-4819-8A0B-02A181A1B0D8}"/>
                    </a:ext>
                  </a:extLst>
                </p:cNvPr>
                <p:cNvPicPr/>
                <p:nvPr/>
              </p:nvPicPr>
              <p:blipFill>
                <a:blip r:embed="rId765"/>
                <a:stretch>
                  <a:fillRect/>
                </a:stretch>
              </p:blipFill>
              <p:spPr>
                <a:xfrm>
                  <a:off x="7119219" y="4907802"/>
                  <a:ext cx="112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30" name="Freihand 429">
                  <a:extLst>
                    <a:ext uri="{FF2B5EF4-FFF2-40B4-BE49-F238E27FC236}">
                      <a16:creationId xmlns:a16="http://schemas.microsoft.com/office/drawing/2014/main" id="{B7B7603D-23DA-43D2-9041-4A2315194298}"/>
                    </a:ext>
                  </a:extLst>
                </p14:cNvPr>
                <p14:cNvContentPartPr/>
                <p14:nvPr/>
              </p14:nvContentPartPr>
              <p14:xfrm>
                <a:off x="7251699" y="4963602"/>
                <a:ext cx="233280" cy="96840"/>
              </p14:xfrm>
            </p:contentPart>
          </mc:Choice>
          <mc:Fallback>
            <p:pic>
              <p:nvPicPr>
                <p:cNvPr id="430" name="Freihand 429">
                  <a:extLst>
                    <a:ext uri="{FF2B5EF4-FFF2-40B4-BE49-F238E27FC236}">
                      <a16:creationId xmlns:a16="http://schemas.microsoft.com/office/drawing/2014/main" id="{B7B7603D-23DA-43D2-9041-4A2315194298}"/>
                    </a:ext>
                  </a:extLst>
                </p:cNvPr>
                <p:cNvPicPr/>
                <p:nvPr/>
              </p:nvPicPr>
              <p:blipFill>
                <a:blip r:embed="rId767"/>
                <a:stretch>
                  <a:fillRect/>
                </a:stretch>
              </p:blipFill>
              <p:spPr>
                <a:xfrm>
                  <a:off x="7247379" y="4959282"/>
                  <a:ext cx="241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07" name="Freihand 506">
                  <a:extLst>
                    <a:ext uri="{FF2B5EF4-FFF2-40B4-BE49-F238E27FC236}">
                      <a16:creationId xmlns:a16="http://schemas.microsoft.com/office/drawing/2014/main" id="{62514581-D7CD-46E8-A52F-A833A5B0D84B}"/>
                    </a:ext>
                  </a:extLst>
                </p14:cNvPr>
                <p14:cNvContentPartPr/>
                <p14:nvPr/>
              </p14:nvContentPartPr>
              <p14:xfrm>
                <a:off x="5498499" y="3185202"/>
                <a:ext cx="622440" cy="239040"/>
              </p14:xfrm>
            </p:contentPart>
          </mc:Choice>
          <mc:Fallback>
            <p:pic>
              <p:nvPicPr>
                <p:cNvPr id="507" name="Freihand 506">
                  <a:extLst>
                    <a:ext uri="{FF2B5EF4-FFF2-40B4-BE49-F238E27FC236}">
                      <a16:creationId xmlns:a16="http://schemas.microsoft.com/office/drawing/2014/main" id="{62514581-D7CD-46E8-A52F-A833A5B0D84B}"/>
                    </a:ext>
                  </a:extLst>
                </p:cNvPr>
                <p:cNvPicPr/>
                <p:nvPr/>
              </p:nvPicPr>
              <p:blipFill>
                <a:blip r:embed="rId769"/>
                <a:stretch>
                  <a:fillRect/>
                </a:stretch>
              </p:blipFill>
              <p:spPr>
                <a:xfrm>
                  <a:off x="5494179" y="3180882"/>
                  <a:ext cx="631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08" name="Freihand 507">
                  <a:extLst>
                    <a:ext uri="{FF2B5EF4-FFF2-40B4-BE49-F238E27FC236}">
                      <a16:creationId xmlns:a16="http://schemas.microsoft.com/office/drawing/2014/main" id="{535181A7-CF3F-4471-A254-865E68FC8183}"/>
                    </a:ext>
                  </a:extLst>
                </p14:cNvPr>
                <p14:cNvContentPartPr/>
                <p14:nvPr/>
              </p14:nvContentPartPr>
              <p14:xfrm>
                <a:off x="6030939" y="3296802"/>
                <a:ext cx="185760" cy="192240"/>
              </p14:xfrm>
            </p:contentPart>
          </mc:Choice>
          <mc:Fallback>
            <p:pic>
              <p:nvPicPr>
                <p:cNvPr id="508" name="Freihand 507">
                  <a:extLst>
                    <a:ext uri="{FF2B5EF4-FFF2-40B4-BE49-F238E27FC236}">
                      <a16:creationId xmlns:a16="http://schemas.microsoft.com/office/drawing/2014/main" id="{535181A7-CF3F-4471-A254-865E68FC8183}"/>
                    </a:ext>
                  </a:extLst>
                </p:cNvPr>
                <p:cNvPicPr/>
                <p:nvPr/>
              </p:nvPicPr>
              <p:blipFill>
                <a:blip r:embed="rId771"/>
                <a:stretch>
                  <a:fillRect/>
                </a:stretch>
              </p:blipFill>
              <p:spPr>
                <a:xfrm>
                  <a:off x="6026619" y="3292482"/>
                  <a:ext cx="194400" cy="20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2">
            <p14:nvContentPartPr>
              <p14:cNvPr id="513" name="Freihand 512">
                <a:extLst>
                  <a:ext uri="{FF2B5EF4-FFF2-40B4-BE49-F238E27FC236}">
                    <a16:creationId xmlns:a16="http://schemas.microsoft.com/office/drawing/2014/main" id="{4BFDA6ED-BCB7-4F24-A98F-AADDEA1D51BA}"/>
                  </a:ext>
                </a:extLst>
              </p14:cNvPr>
              <p14:cNvContentPartPr/>
              <p14:nvPr/>
            </p14:nvContentPartPr>
            <p14:xfrm>
              <a:off x="5229579" y="2625042"/>
              <a:ext cx="20160" cy="4680"/>
            </p14:xfrm>
          </p:contentPart>
        </mc:Choice>
        <mc:Fallback>
          <p:pic>
            <p:nvPicPr>
              <p:cNvPr id="513" name="Freihand 512">
                <a:extLst>
                  <a:ext uri="{FF2B5EF4-FFF2-40B4-BE49-F238E27FC236}">
                    <a16:creationId xmlns:a16="http://schemas.microsoft.com/office/drawing/2014/main" id="{4BFDA6ED-BCB7-4F24-A98F-AADDEA1D51BA}"/>
                  </a:ext>
                </a:extLst>
              </p:cNvPr>
              <p:cNvPicPr/>
              <p:nvPr/>
            </p:nvPicPr>
            <p:blipFill>
              <a:blip r:embed="rId773"/>
              <a:stretch>
                <a:fillRect/>
              </a:stretch>
            </p:blipFill>
            <p:spPr>
              <a:xfrm>
                <a:off x="5225259" y="2620722"/>
                <a:ext cx="28800" cy="13320"/>
              </a:xfrm>
              <a:prstGeom prst="rect">
                <a:avLst/>
              </a:prstGeom>
            </p:spPr>
          </p:pic>
        </mc:Fallback>
      </mc:AlternateContent>
      <p:grpSp>
        <p:nvGrpSpPr>
          <p:cNvPr id="555" name="Gruppieren 554">
            <a:extLst>
              <a:ext uri="{FF2B5EF4-FFF2-40B4-BE49-F238E27FC236}">
                <a16:creationId xmlns:a16="http://schemas.microsoft.com/office/drawing/2014/main" id="{23A5BC0F-A8FE-4D36-8778-E511DB761AB8}"/>
              </a:ext>
            </a:extLst>
          </p:cNvPr>
          <p:cNvGrpSpPr/>
          <p:nvPr/>
        </p:nvGrpSpPr>
        <p:grpSpPr>
          <a:xfrm>
            <a:off x="4429659" y="2712162"/>
            <a:ext cx="1319400" cy="1388520"/>
            <a:chOff x="4429659" y="2712162"/>
            <a:chExt cx="1319400" cy="1388520"/>
          </a:xfrm>
        </p:grpSpPr>
        <mc:AlternateContent xmlns:mc="http://schemas.openxmlformats.org/markup-compatibility/2006">
          <mc:Choice xmlns:p14="http://schemas.microsoft.com/office/powerpoint/2010/main" Requires="p14">
            <p:contentPart p14:bwMode="auto" r:id="rId774">
              <p14:nvContentPartPr>
                <p14:cNvPr id="510" name="Freihand 509">
                  <a:extLst>
                    <a:ext uri="{FF2B5EF4-FFF2-40B4-BE49-F238E27FC236}">
                      <a16:creationId xmlns:a16="http://schemas.microsoft.com/office/drawing/2014/main" id="{5E1F9318-2DA7-49FD-AAF8-095794C15B5D}"/>
                    </a:ext>
                  </a:extLst>
                </p14:cNvPr>
                <p14:cNvContentPartPr/>
                <p14:nvPr/>
              </p14:nvContentPartPr>
              <p14:xfrm>
                <a:off x="4506699" y="2778762"/>
                <a:ext cx="210960" cy="83880"/>
              </p14:xfrm>
            </p:contentPart>
          </mc:Choice>
          <mc:Fallback>
            <p:pic>
              <p:nvPicPr>
                <p:cNvPr id="510" name="Freihand 509">
                  <a:extLst>
                    <a:ext uri="{FF2B5EF4-FFF2-40B4-BE49-F238E27FC236}">
                      <a16:creationId xmlns:a16="http://schemas.microsoft.com/office/drawing/2014/main" id="{5E1F9318-2DA7-49FD-AAF8-095794C15B5D}"/>
                    </a:ext>
                  </a:extLst>
                </p:cNvPr>
                <p:cNvPicPr/>
                <p:nvPr/>
              </p:nvPicPr>
              <p:blipFill>
                <a:blip r:embed="rId775"/>
                <a:stretch>
                  <a:fillRect/>
                </a:stretch>
              </p:blipFill>
              <p:spPr>
                <a:xfrm>
                  <a:off x="4502379" y="2774442"/>
                  <a:ext cx="219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11" name="Freihand 510">
                  <a:extLst>
                    <a:ext uri="{FF2B5EF4-FFF2-40B4-BE49-F238E27FC236}">
                      <a16:creationId xmlns:a16="http://schemas.microsoft.com/office/drawing/2014/main" id="{CF3AA3F1-E6AF-4EB5-AD79-F45BAA6E1CFB}"/>
                    </a:ext>
                  </a:extLst>
                </p14:cNvPr>
                <p14:cNvContentPartPr/>
                <p14:nvPr/>
              </p14:nvContentPartPr>
              <p14:xfrm>
                <a:off x="4746459" y="2720082"/>
                <a:ext cx="140400" cy="128520"/>
              </p14:xfrm>
            </p:contentPart>
          </mc:Choice>
          <mc:Fallback>
            <p:pic>
              <p:nvPicPr>
                <p:cNvPr id="511" name="Freihand 510">
                  <a:extLst>
                    <a:ext uri="{FF2B5EF4-FFF2-40B4-BE49-F238E27FC236}">
                      <a16:creationId xmlns:a16="http://schemas.microsoft.com/office/drawing/2014/main" id="{CF3AA3F1-E6AF-4EB5-AD79-F45BAA6E1CFB}"/>
                    </a:ext>
                  </a:extLst>
                </p:cNvPr>
                <p:cNvPicPr/>
                <p:nvPr/>
              </p:nvPicPr>
              <p:blipFill>
                <a:blip r:embed="rId777"/>
                <a:stretch>
                  <a:fillRect/>
                </a:stretch>
              </p:blipFill>
              <p:spPr>
                <a:xfrm>
                  <a:off x="4742139" y="2715762"/>
                  <a:ext cx="149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12" name="Freihand 511">
                  <a:extLst>
                    <a:ext uri="{FF2B5EF4-FFF2-40B4-BE49-F238E27FC236}">
                      <a16:creationId xmlns:a16="http://schemas.microsoft.com/office/drawing/2014/main" id="{957C55F8-B886-4764-9772-3D9A7E772AEF}"/>
                    </a:ext>
                  </a:extLst>
                </p14:cNvPr>
                <p14:cNvContentPartPr/>
                <p14:nvPr/>
              </p14:nvContentPartPr>
              <p14:xfrm>
                <a:off x="5022579" y="2712162"/>
                <a:ext cx="288720" cy="109080"/>
              </p14:xfrm>
            </p:contentPart>
          </mc:Choice>
          <mc:Fallback>
            <p:pic>
              <p:nvPicPr>
                <p:cNvPr id="512" name="Freihand 511">
                  <a:extLst>
                    <a:ext uri="{FF2B5EF4-FFF2-40B4-BE49-F238E27FC236}">
                      <a16:creationId xmlns:a16="http://schemas.microsoft.com/office/drawing/2014/main" id="{957C55F8-B886-4764-9772-3D9A7E772AEF}"/>
                    </a:ext>
                  </a:extLst>
                </p:cNvPr>
                <p:cNvPicPr/>
                <p:nvPr/>
              </p:nvPicPr>
              <p:blipFill>
                <a:blip r:embed="rId779"/>
                <a:stretch>
                  <a:fillRect/>
                </a:stretch>
              </p:blipFill>
              <p:spPr>
                <a:xfrm>
                  <a:off x="5018259" y="2707842"/>
                  <a:ext cx="297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14" name="Freihand 513">
                  <a:extLst>
                    <a:ext uri="{FF2B5EF4-FFF2-40B4-BE49-F238E27FC236}">
                      <a16:creationId xmlns:a16="http://schemas.microsoft.com/office/drawing/2014/main" id="{8D0EEF91-297A-4F04-AA84-F01384F75C9A}"/>
                    </a:ext>
                  </a:extLst>
                </p14:cNvPr>
                <p14:cNvContentPartPr/>
                <p14:nvPr/>
              </p14:nvContentPartPr>
              <p14:xfrm>
                <a:off x="4429659" y="2986122"/>
                <a:ext cx="54000" cy="138240"/>
              </p14:xfrm>
            </p:contentPart>
          </mc:Choice>
          <mc:Fallback>
            <p:pic>
              <p:nvPicPr>
                <p:cNvPr id="514" name="Freihand 513">
                  <a:extLst>
                    <a:ext uri="{FF2B5EF4-FFF2-40B4-BE49-F238E27FC236}">
                      <a16:creationId xmlns:a16="http://schemas.microsoft.com/office/drawing/2014/main" id="{8D0EEF91-297A-4F04-AA84-F01384F75C9A}"/>
                    </a:ext>
                  </a:extLst>
                </p:cNvPr>
                <p:cNvPicPr/>
                <p:nvPr/>
              </p:nvPicPr>
              <p:blipFill>
                <a:blip r:embed="rId781"/>
                <a:stretch>
                  <a:fillRect/>
                </a:stretch>
              </p:blipFill>
              <p:spPr>
                <a:xfrm>
                  <a:off x="4425339" y="2981802"/>
                  <a:ext cx="62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15" name="Freihand 514">
                  <a:extLst>
                    <a:ext uri="{FF2B5EF4-FFF2-40B4-BE49-F238E27FC236}">
                      <a16:creationId xmlns:a16="http://schemas.microsoft.com/office/drawing/2014/main" id="{2479BA8E-568B-44AB-89C7-BEADE4EF632E}"/>
                    </a:ext>
                  </a:extLst>
                </p14:cNvPr>
                <p14:cNvContentPartPr/>
                <p14:nvPr/>
              </p14:nvContentPartPr>
              <p14:xfrm>
                <a:off x="4449459" y="2986122"/>
                <a:ext cx="101160" cy="172440"/>
              </p14:xfrm>
            </p:contentPart>
          </mc:Choice>
          <mc:Fallback>
            <p:pic>
              <p:nvPicPr>
                <p:cNvPr id="515" name="Freihand 514">
                  <a:extLst>
                    <a:ext uri="{FF2B5EF4-FFF2-40B4-BE49-F238E27FC236}">
                      <a16:creationId xmlns:a16="http://schemas.microsoft.com/office/drawing/2014/main" id="{2479BA8E-568B-44AB-89C7-BEADE4EF632E}"/>
                    </a:ext>
                  </a:extLst>
                </p:cNvPr>
                <p:cNvPicPr/>
                <p:nvPr/>
              </p:nvPicPr>
              <p:blipFill>
                <a:blip r:embed="rId783"/>
                <a:stretch>
                  <a:fillRect/>
                </a:stretch>
              </p:blipFill>
              <p:spPr>
                <a:xfrm>
                  <a:off x="4445139" y="2981802"/>
                  <a:ext cx="109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16" name="Freihand 515">
                  <a:extLst>
                    <a:ext uri="{FF2B5EF4-FFF2-40B4-BE49-F238E27FC236}">
                      <a16:creationId xmlns:a16="http://schemas.microsoft.com/office/drawing/2014/main" id="{4F265133-2DDC-4CEA-AAB3-DDD1F5756EE3}"/>
                    </a:ext>
                  </a:extLst>
                </p14:cNvPr>
                <p14:cNvContentPartPr/>
                <p14:nvPr/>
              </p14:nvContentPartPr>
              <p14:xfrm>
                <a:off x="4622259" y="2999802"/>
                <a:ext cx="16920" cy="108360"/>
              </p14:xfrm>
            </p:contentPart>
          </mc:Choice>
          <mc:Fallback>
            <p:pic>
              <p:nvPicPr>
                <p:cNvPr id="516" name="Freihand 515">
                  <a:extLst>
                    <a:ext uri="{FF2B5EF4-FFF2-40B4-BE49-F238E27FC236}">
                      <a16:creationId xmlns:a16="http://schemas.microsoft.com/office/drawing/2014/main" id="{4F265133-2DDC-4CEA-AAB3-DDD1F5756EE3}"/>
                    </a:ext>
                  </a:extLst>
                </p:cNvPr>
                <p:cNvPicPr/>
                <p:nvPr/>
              </p:nvPicPr>
              <p:blipFill>
                <a:blip r:embed="rId785"/>
                <a:stretch>
                  <a:fillRect/>
                </a:stretch>
              </p:blipFill>
              <p:spPr>
                <a:xfrm>
                  <a:off x="4617939" y="2995482"/>
                  <a:ext cx="25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17" name="Freihand 516">
                  <a:extLst>
                    <a:ext uri="{FF2B5EF4-FFF2-40B4-BE49-F238E27FC236}">
                      <a16:creationId xmlns:a16="http://schemas.microsoft.com/office/drawing/2014/main" id="{BC259832-35A3-4AD4-B4EE-05B59076B41E}"/>
                    </a:ext>
                  </a:extLst>
                </p14:cNvPr>
                <p14:cNvContentPartPr/>
                <p14:nvPr/>
              </p14:nvContentPartPr>
              <p14:xfrm>
                <a:off x="4541619" y="2979642"/>
                <a:ext cx="185760" cy="132840"/>
              </p14:xfrm>
            </p:contentPart>
          </mc:Choice>
          <mc:Fallback>
            <p:pic>
              <p:nvPicPr>
                <p:cNvPr id="517" name="Freihand 516">
                  <a:extLst>
                    <a:ext uri="{FF2B5EF4-FFF2-40B4-BE49-F238E27FC236}">
                      <a16:creationId xmlns:a16="http://schemas.microsoft.com/office/drawing/2014/main" id="{BC259832-35A3-4AD4-B4EE-05B59076B41E}"/>
                    </a:ext>
                  </a:extLst>
                </p:cNvPr>
                <p:cNvPicPr/>
                <p:nvPr/>
              </p:nvPicPr>
              <p:blipFill>
                <a:blip r:embed="rId787"/>
                <a:stretch>
                  <a:fillRect/>
                </a:stretch>
              </p:blipFill>
              <p:spPr>
                <a:xfrm>
                  <a:off x="4537299" y="2975322"/>
                  <a:ext cx="194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18" name="Freihand 517">
                  <a:extLst>
                    <a:ext uri="{FF2B5EF4-FFF2-40B4-BE49-F238E27FC236}">
                      <a16:creationId xmlns:a16="http://schemas.microsoft.com/office/drawing/2014/main" id="{C87483F9-5335-4B30-A6B2-7156A0B5B57C}"/>
                    </a:ext>
                  </a:extLst>
                </p14:cNvPr>
                <p14:cNvContentPartPr/>
                <p14:nvPr/>
              </p14:nvContentPartPr>
              <p14:xfrm>
                <a:off x="4800099" y="2991522"/>
                <a:ext cx="155880" cy="61560"/>
              </p14:xfrm>
            </p:contentPart>
          </mc:Choice>
          <mc:Fallback>
            <p:pic>
              <p:nvPicPr>
                <p:cNvPr id="518" name="Freihand 517">
                  <a:extLst>
                    <a:ext uri="{FF2B5EF4-FFF2-40B4-BE49-F238E27FC236}">
                      <a16:creationId xmlns:a16="http://schemas.microsoft.com/office/drawing/2014/main" id="{C87483F9-5335-4B30-A6B2-7156A0B5B57C}"/>
                    </a:ext>
                  </a:extLst>
                </p:cNvPr>
                <p:cNvPicPr/>
                <p:nvPr/>
              </p:nvPicPr>
              <p:blipFill>
                <a:blip r:embed="rId789"/>
                <a:stretch>
                  <a:fillRect/>
                </a:stretch>
              </p:blipFill>
              <p:spPr>
                <a:xfrm>
                  <a:off x="4795779" y="2987202"/>
                  <a:ext cx="164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19" name="Freihand 518">
                  <a:extLst>
                    <a:ext uri="{FF2B5EF4-FFF2-40B4-BE49-F238E27FC236}">
                      <a16:creationId xmlns:a16="http://schemas.microsoft.com/office/drawing/2014/main" id="{91AD87CE-4DBA-4B43-8D67-06061F0DD772}"/>
                    </a:ext>
                  </a:extLst>
                </p14:cNvPr>
                <p14:cNvContentPartPr/>
                <p14:nvPr/>
              </p14:nvContentPartPr>
              <p14:xfrm>
                <a:off x="4952019" y="2934282"/>
                <a:ext cx="127440" cy="140040"/>
              </p14:xfrm>
            </p:contentPart>
          </mc:Choice>
          <mc:Fallback>
            <p:pic>
              <p:nvPicPr>
                <p:cNvPr id="519" name="Freihand 518">
                  <a:extLst>
                    <a:ext uri="{FF2B5EF4-FFF2-40B4-BE49-F238E27FC236}">
                      <a16:creationId xmlns:a16="http://schemas.microsoft.com/office/drawing/2014/main" id="{91AD87CE-4DBA-4B43-8D67-06061F0DD772}"/>
                    </a:ext>
                  </a:extLst>
                </p:cNvPr>
                <p:cNvPicPr/>
                <p:nvPr/>
              </p:nvPicPr>
              <p:blipFill>
                <a:blip r:embed="rId791"/>
                <a:stretch>
                  <a:fillRect/>
                </a:stretch>
              </p:blipFill>
              <p:spPr>
                <a:xfrm>
                  <a:off x="4947699" y="2929962"/>
                  <a:ext cx="136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20" name="Freihand 519">
                  <a:extLst>
                    <a:ext uri="{FF2B5EF4-FFF2-40B4-BE49-F238E27FC236}">
                      <a16:creationId xmlns:a16="http://schemas.microsoft.com/office/drawing/2014/main" id="{87D621C0-C24B-440D-A54D-65D0AE50D0E5}"/>
                    </a:ext>
                  </a:extLst>
                </p14:cNvPr>
                <p14:cNvContentPartPr/>
                <p14:nvPr/>
              </p14:nvContentPartPr>
              <p14:xfrm>
                <a:off x="5031219" y="2959122"/>
                <a:ext cx="439200" cy="114480"/>
              </p14:xfrm>
            </p:contentPart>
          </mc:Choice>
          <mc:Fallback>
            <p:pic>
              <p:nvPicPr>
                <p:cNvPr id="520" name="Freihand 519">
                  <a:extLst>
                    <a:ext uri="{FF2B5EF4-FFF2-40B4-BE49-F238E27FC236}">
                      <a16:creationId xmlns:a16="http://schemas.microsoft.com/office/drawing/2014/main" id="{87D621C0-C24B-440D-A54D-65D0AE50D0E5}"/>
                    </a:ext>
                  </a:extLst>
                </p:cNvPr>
                <p:cNvPicPr/>
                <p:nvPr/>
              </p:nvPicPr>
              <p:blipFill>
                <a:blip r:embed="rId793"/>
                <a:stretch>
                  <a:fillRect/>
                </a:stretch>
              </p:blipFill>
              <p:spPr>
                <a:xfrm>
                  <a:off x="5026899" y="2954802"/>
                  <a:ext cx="447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21" name="Freihand 520">
                  <a:extLst>
                    <a:ext uri="{FF2B5EF4-FFF2-40B4-BE49-F238E27FC236}">
                      <a16:creationId xmlns:a16="http://schemas.microsoft.com/office/drawing/2014/main" id="{D91A6285-3BE1-4744-AB54-E20E3CA8BD01}"/>
                    </a:ext>
                  </a:extLst>
                </p14:cNvPr>
                <p14:cNvContentPartPr/>
                <p14:nvPr/>
              </p14:nvContentPartPr>
              <p14:xfrm>
                <a:off x="4461699" y="3235242"/>
                <a:ext cx="231120" cy="115200"/>
              </p14:xfrm>
            </p:contentPart>
          </mc:Choice>
          <mc:Fallback>
            <p:pic>
              <p:nvPicPr>
                <p:cNvPr id="521" name="Freihand 520">
                  <a:extLst>
                    <a:ext uri="{FF2B5EF4-FFF2-40B4-BE49-F238E27FC236}">
                      <a16:creationId xmlns:a16="http://schemas.microsoft.com/office/drawing/2014/main" id="{D91A6285-3BE1-4744-AB54-E20E3CA8BD01}"/>
                    </a:ext>
                  </a:extLst>
                </p:cNvPr>
                <p:cNvPicPr/>
                <p:nvPr/>
              </p:nvPicPr>
              <p:blipFill>
                <a:blip r:embed="rId795"/>
                <a:stretch>
                  <a:fillRect/>
                </a:stretch>
              </p:blipFill>
              <p:spPr>
                <a:xfrm>
                  <a:off x="4457379" y="3230922"/>
                  <a:ext cx="239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22" name="Freihand 521">
                  <a:extLst>
                    <a:ext uri="{FF2B5EF4-FFF2-40B4-BE49-F238E27FC236}">
                      <a16:creationId xmlns:a16="http://schemas.microsoft.com/office/drawing/2014/main" id="{4DF8302D-9A0B-40BD-9075-3C1952F6458F}"/>
                    </a:ext>
                  </a:extLst>
                </p14:cNvPr>
                <p14:cNvContentPartPr/>
                <p14:nvPr/>
              </p14:nvContentPartPr>
              <p14:xfrm>
                <a:off x="4696779" y="3225882"/>
                <a:ext cx="92880" cy="60480"/>
              </p14:xfrm>
            </p:contentPart>
          </mc:Choice>
          <mc:Fallback>
            <p:pic>
              <p:nvPicPr>
                <p:cNvPr id="522" name="Freihand 521">
                  <a:extLst>
                    <a:ext uri="{FF2B5EF4-FFF2-40B4-BE49-F238E27FC236}">
                      <a16:creationId xmlns:a16="http://schemas.microsoft.com/office/drawing/2014/main" id="{4DF8302D-9A0B-40BD-9075-3C1952F6458F}"/>
                    </a:ext>
                  </a:extLst>
                </p:cNvPr>
                <p:cNvPicPr/>
                <p:nvPr/>
              </p:nvPicPr>
              <p:blipFill>
                <a:blip r:embed="rId797"/>
                <a:stretch>
                  <a:fillRect/>
                </a:stretch>
              </p:blipFill>
              <p:spPr>
                <a:xfrm>
                  <a:off x="4692459" y="3221562"/>
                  <a:ext cx="101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23" name="Freihand 522">
                  <a:extLst>
                    <a:ext uri="{FF2B5EF4-FFF2-40B4-BE49-F238E27FC236}">
                      <a16:creationId xmlns:a16="http://schemas.microsoft.com/office/drawing/2014/main" id="{19498C44-9540-4862-BFAF-ABF1FE7BEAE4}"/>
                    </a:ext>
                  </a:extLst>
                </p14:cNvPr>
                <p14:cNvContentPartPr/>
                <p14:nvPr/>
              </p14:nvContentPartPr>
              <p14:xfrm>
                <a:off x="4810899" y="3149562"/>
                <a:ext cx="146880" cy="135000"/>
              </p14:xfrm>
            </p:contentPart>
          </mc:Choice>
          <mc:Fallback>
            <p:pic>
              <p:nvPicPr>
                <p:cNvPr id="523" name="Freihand 522">
                  <a:extLst>
                    <a:ext uri="{FF2B5EF4-FFF2-40B4-BE49-F238E27FC236}">
                      <a16:creationId xmlns:a16="http://schemas.microsoft.com/office/drawing/2014/main" id="{19498C44-9540-4862-BFAF-ABF1FE7BEAE4}"/>
                    </a:ext>
                  </a:extLst>
                </p:cNvPr>
                <p:cNvPicPr/>
                <p:nvPr/>
              </p:nvPicPr>
              <p:blipFill>
                <a:blip r:embed="rId799"/>
                <a:stretch>
                  <a:fillRect/>
                </a:stretch>
              </p:blipFill>
              <p:spPr>
                <a:xfrm>
                  <a:off x="4806579" y="3145242"/>
                  <a:ext cx="155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24" name="Freihand 523">
                  <a:extLst>
                    <a:ext uri="{FF2B5EF4-FFF2-40B4-BE49-F238E27FC236}">
                      <a16:creationId xmlns:a16="http://schemas.microsoft.com/office/drawing/2014/main" id="{CC36164E-887E-43A4-A627-9FE94164B024}"/>
                    </a:ext>
                  </a:extLst>
                </p14:cNvPr>
                <p14:cNvContentPartPr/>
                <p14:nvPr/>
              </p14:nvContentPartPr>
              <p14:xfrm>
                <a:off x="4990539" y="3194562"/>
                <a:ext cx="26640" cy="63000"/>
              </p14:xfrm>
            </p:contentPart>
          </mc:Choice>
          <mc:Fallback>
            <p:pic>
              <p:nvPicPr>
                <p:cNvPr id="524" name="Freihand 523">
                  <a:extLst>
                    <a:ext uri="{FF2B5EF4-FFF2-40B4-BE49-F238E27FC236}">
                      <a16:creationId xmlns:a16="http://schemas.microsoft.com/office/drawing/2014/main" id="{CC36164E-887E-43A4-A627-9FE94164B024}"/>
                    </a:ext>
                  </a:extLst>
                </p:cNvPr>
                <p:cNvPicPr/>
                <p:nvPr/>
              </p:nvPicPr>
              <p:blipFill>
                <a:blip r:embed="rId801"/>
                <a:stretch>
                  <a:fillRect/>
                </a:stretch>
              </p:blipFill>
              <p:spPr>
                <a:xfrm>
                  <a:off x="4986219" y="3190242"/>
                  <a:ext cx="35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25" name="Freihand 524">
                  <a:extLst>
                    <a:ext uri="{FF2B5EF4-FFF2-40B4-BE49-F238E27FC236}">
                      <a16:creationId xmlns:a16="http://schemas.microsoft.com/office/drawing/2014/main" id="{4E43D21B-3A34-446B-A3E6-9D09124C5AA1}"/>
                    </a:ext>
                  </a:extLst>
                </p14:cNvPr>
                <p14:cNvContentPartPr/>
                <p14:nvPr/>
              </p14:nvContentPartPr>
              <p14:xfrm>
                <a:off x="5033379" y="3127602"/>
                <a:ext cx="91440" cy="133560"/>
              </p14:xfrm>
            </p:contentPart>
          </mc:Choice>
          <mc:Fallback>
            <p:pic>
              <p:nvPicPr>
                <p:cNvPr id="525" name="Freihand 524">
                  <a:extLst>
                    <a:ext uri="{FF2B5EF4-FFF2-40B4-BE49-F238E27FC236}">
                      <a16:creationId xmlns:a16="http://schemas.microsoft.com/office/drawing/2014/main" id="{4E43D21B-3A34-446B-A3E6-9D09124C5AA1}"/>
                    </a:ext>
                  </a:extLst>
                </p:cNvPr>
                <p:cNvPicPr/>
                <p:nvPr/>
              </p:nvPicPr>
              <p:blipFill>
                <a:blip r:embed="rId803"/>
                <a:stretch>
                  <a:fillRect/>
                </a:stretch>
              </p:blipFill>
              <p:spPr>
                <a:xfrm>
                  <a:off x="5029059" y="3123282"/>
                  <a:ext cx="100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26" name="Freihand 525">
                  <a:extLst>
                    <a:ext uri="{FF2B5EF4-FFF2-40B4-BE49-F238E27FC236}">
                      <a16:creationId xmlns:a16="http://schemas.microsoft.com/office/drawing/2014/main" id="{80466003-DFE8-4877-BE6A-343E3B82D2A1}"/>
                    </a:ext>
                  </a:extLst>
                </p14:cNvPr>
                <p14:cNvContentPartPr/>
                <p14:nvPr/>
              </p14:nvContentPartPr>
              <p14:xfrm>
                <a:off x="5137059" y="3148842"/>
                <a:ext cx="59400" cy="117720"/>
              </p14:xfrm>
            </p:contentPart>
          </mc:Choice>
          <mc:Fallback>
            <p:pic>
              <p:nvPicPr>
                <p:cNvPr id="526" name="Freihand 525">
                  <a:extLst>
                    <a:ext uri="{FF2B5EF4-FFF2-40B4-BE49-F238E27FC236}">
                      <a16:creationId xmlns:a16="http://schemas.microsoft.com/office/drawing/2014/main" id="{80466003-DFE8-4877-BE6A-343E3B82D2A1}"/>
                    </a:ext>
                  </a:extLst>
                </p:cNvPr>
                <p:cNvPicPr/>
                <p:nvPr/>
              </p:nvPicPr>
              <p:blipFill>
                <a:blip r:embed="rId805"/>
                <a:stretch>
                  <a:fillRect/>
                </a:stretch>
              </p:blipFill>
              <p:spPr>
                <a:xfrm>
                  <a:off x="5132739" y="3144522"/>
                  <a:ext cx="68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27" name="Freihand 526">
                  <a:extLst>
                    <a:ext uri="{FF2B5EF4-FFF2-40B4-BE49-F238E27FC236}">
                      <a16:creationId xmlns:a16="http://schemas.microsoft.com/office/drawing/2014/main" id="{29C42039-B4D2-4C02-93C3-C874F9EC17A4}"/>
                    </a:ext>
                  </a:extLst>
                </p14:cNvPr>
                <p14:cNvContentPartPr/>
                <p14:nvPr/>
              </p14:nvContentPartPr>
              <p14:xfrm>
                <a:off x="5193579" y="3107442"/>
                <a:ext cx="81720" cy="113040"/>
              </p14:xfrm>
            </p:contentPart>
          </mc:Choice>
          <mc:Fallback>
            <p:pic>
              <p:nvPicPr>
                <p:cNvPr id="527" name="Freihand 526">
                  <a:extLst>
                    <a:ext uri="{FF2B5EF4-FFF2-40B4-BE49-F238E27FC236}">
                      <a16:creationId xmlns:a16="http://schemas.microsoft.com/office/drawing/2014/main" id="{29C42039-B4D2-4C02-93C3-C874F9EC17A4}"/>
                    </a:ext>
                  </a:extLst>
                </p:cNvPr>
                <p:cNvPicPr/>
                <p:nvPr/>
              </p:nvPicPr>
              <p:blipFill>
                <a:blip r:embed="rId807"/>
                <a:stretch>
                  <a:fillRect/>
                </a:stretch>
              </p:blipFill>
              <p:spPr>
                <a:xfrm>
                  <a:off x="5189259" y="3103122"/>
                  <a:ext cx="903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28" name="Freihand 527">
                  <a:extLst>
                    <a:ext uri="{FF2B5EF4-FFF2-40B4-BE49-F238E27FC236}">
                      <a16:creationId xmlns:a16="http://schemas.microsoft.com/office/drawing/2014/main" id="{40182E19-3D85-4424-AC26-4DF9240E184A}"/>
                    </a:ext>
                  </a:extLst>
                </p14:cNvPr>
                <p14:cNvContentPartPr/>
                <p14:nvPr/>
              </p14:nvContentPartPr>
              <p14:xfrm>
                <a:off x="5363139" y="3122922"/>
                <a:ext cx="106200" cy="83880"/>
              </p14:xfrm>
            </p:contentPart>
          </mc:Choice>
          <mc:Fallback>
            <p:pic>
              <p:nvPicPr>
                <p:cNvPr id="528" name="Freihand 527">
                  <a:extLst>
                    <a:ext uri="{FF2B5EF4-FFF2-40B4-BE49-F238E27FC236}">
                      <a16:creationId xmlns:a16="http://schemas.microsoft.com/office/drawing/2014/main" id="{40182E19-3D85-4424-AC26-4DF9240E184A}"/>
                    </a:ext>
                  </a:extLst>
                </p:cNvPr>
                <p:cNvPicPr/>
                <p:nvPr/>
              </p:nvPicPr>
              <p:blipFill>
                <a:blip r:embed="rId809"/>
                <a:stretch>
                  <a:fillRect/>
                </a:stretch>
              </p:blipFill>
              <p:spPr>
                <a:xfrm>
                  <a:off x="5358819" y="3118602"/>
                  <a:ext cx="114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29" name="Freihand 528">
                  <a:extLst>
                    <a:ext uri="{FF2B5EF4-FFF2-40B4-BE49-F238E27FC236}">
                      <a16:creationId xmlns:a16="http://schemas.microsoft.com/office/drawing/2014/main" id="{EEE83453-058E-4478-BBB5-6A07D86D9BEA}"/>
                    </a:ext>
                  </a:extLst>
                </p14:cNvPr>
                <p14:cNvContentPartPr/>
                <p14:nvPr/>
              </p14:nvContentPartPr>
              <p14:xfrm>
                <a:off x="5488059" y="3057402"/>
                <a:ext cx="31680" cy="117000"/>
              </p14:xfrm>
            </p:contentPart>
          </mc:Choice>
          <mc:Fallback>
            <p:pic>
              <p:nvPicPr>
                <p:cNvPr id="529" name="Freihand 528">
                  <a:extLst>
                    <a:ext uri="{FF2B5EF4-FFF2-40B4-BE49-F238E27FC236}">
                      <a16:creationId xmlns:a16="http://schemas.microsoft.com/office/drawing/2014/main" id="{EEE83453-058E-4478-BBB5-6A07D86D9BEA}"/>
                    </a:ext>
                  </a:extLst>
                </p:cNvPr>
                <p:cNvPicPr/>
                <p:nvPr/>
              </p:nvPicPr>
              <p:blipFill>
                <a:blip r:embed="rId811"/>
                <a:stretch>
                  <a:fillRect/>
                </a:stretch>
              </p:blipFill>
              <p:spPr>
                <a:xfrm>
                  <a:off x="5483739" y="3053082"/>
                  <a:ext cx="40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30" name="Freihand 529">
                  <a:extLst>
                    <a:ext uri="{FF2B5EF4-FFF2-40B4-BE49-F238E27FC236}">
                      <a16:creationId xmlns:a16="http://schemas.microsoft.com/office/drawing/2014/main" id="{0CCA8A0B-BE0B-49A3-B137-1135A10D16E3}"/>
                    </a:ext>
                  </a:extLst>
                </p14:cNvPr>
                <p14:cNvContentPartPr/>
                <p14:nvPr/>
              </p14:nvContentPartPr>
              <p14:xfrm>
                <a:off x="5587059" y="2969202"/>
                <a:ext cx="159480" cy="192240"/>
              </p14:xfrm>
            </p:contentPart>
          </mc:Choice>
          <mc:Fallback>
            <p:pic>
              <p:nvPicPr>
                <p:cNvPr id="530" name="Freihand 529">
                  <a:extLst>
                    <a:ext uri="{FF2B5EF4-FFF2-40B4-BE49-F238E27FC236}">
                      <a16:creationId xmlns:a16="http://schemas.microsoft.com/office/drawing/2014/main" id="{0CCA8A0B-BE0B-49A3-B137-1135A10D16E3}"/>
                    </a:ext>
                  </a:extLst>
                </p:cNvPr>
                <p:cNvPicPr/>
                <p:nvPr/>
              </p:nvPicPr>
              <p:blipFill>
                <a:blip r:embed="rId813"/>
                <a:stretch>
                  <a:fillRect/>
                </a:stretch>
              </p:blipFill>
              <p:spPr>
                <a:xfrm>
                  <a:off x="5582739" y="2964882"/>
                  <a:ext cx="168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31" name="Freihand 530">
                  <a:extLst>
                    <a:ext uri="{FF2B5EF4-FFF2-40B4-BE49-F238E27FC236}">
                      <a16:creationId xmlns:a16="http://schemas.microsoft.com/office/drawing/2014/main" id="{F4D51A20-A4ED-4352-A607-46A20FC8324F}"/>
                    </a:ext>
                  </a:extLst>
                </p14:cNvPr>
                <p14:cNvContentPartPr/>
                <p14:nvPr/>
              </p14:nvContentPartPr>
              <p14:xfrm>
                <a:off x="4787859" y="3466002"/>
                <a:ext cx="121320" cy="101880"/>
              </p14:xfrm>
            </p:contentPart>
          </mc:Choice>
          <mc:Fallback>
            <p:pic>
              <p:nvPicPr>
                <p:cNvPr id="531" name="Freihand 530">
                  <a:extLst>
                    <a:ext uri="{FF2B5EF4-FFF2-40B4-BE49-F238E27FC236}">
                      <a16:creationId xmlns:a16="http://schemas.microsoft.com/office/drawing/2014/main" id="{F4D51A20-A4ED-4352-A607-46A20FC8324F}"/>
                    </a:ext>
                  </a:extLst>
                </p:cNvPr>
                <p:cNvPicPr/>
                <p:nvPr/>
              </p:nvPicPr>
              <p:blipFill>
                <a:blip r:embed="rId815"/>
                <a:stretch>
                  <a:fillRect/>
                </a:stretch>
              </p:blipFill>
              <p:spPr>
                <a:xfrm>
                  <a:off x="4783539" y="3461682"/>
                  <a:ext cx="129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32" name="Freihand 531">
                  <a:extLst>
                    <a:ext uri="{FF2B5EF4-FFF2-40B4-BE49-F238E27FC236}">
                      <a16:creationId xmlns:a16="http://schemas.microsoft.com/office/drawing/2014/main" id="{9E07F91A-09B9-4A8C-925A-A983F2DC438D}"/>
                    </a:ext>
                  </a:extLst>
                </p14:cNvPr>
                <p14:cNvContentPartPr/>
                <p14:nvPr/>
              </p14:nvContentPartPr>
              <p14:xfrm>
                <a:off x="4898019" y="3428202"/>
                <a:ext cx="92880" cy="113040"/>
              </p14:xfrm>
            </p:contentPart>
          </mc:Choice>
          <mc:Fallback>
            <p:pic>
              <p:nvPicPr>
                <p:cNvPr id="532" name="Freihand 531">
                  <a:extLst>
                    <a:ext uri="{FF2B5EF4-FFF2-40B4-BE49-F238E27FC236}">
                      <a16:creationId xmlns:a16="http://schemas.microsoft.com/office/drawing/2014/main" id="{9E07F91A-09B9-4A8C-925A-A983F2DC438D}"/>
                    </a:ext>
                  </a:extLst>
                </p:cNvPr>
                <p:cNvPicPr/>
                <p:nvPr/>
              </p:nvPicPr>
              <p:blipFill>
                <a:blip r:embed="rId817"/>
                <a:stretch>
                  <a:fillRect/>
                </a:stretch>
              </p:blipFill>
              <p:spPr>
                <a:xfrm>
                  <a:off x="4893699" y="3423882"/>
                  <a:ext cx="101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33" name="Freihand 532">
                  <a:extLst>
                    <a:ext uri="{FF2B5EF4-FFF2-40B4-BE49-F238E27FC236}">
                      <a16:creationId xmlns:a16="http://schemas.microsoft.com/office/drawing/2014/main" id="{A6244B26-A435-404C-9BD2-D474F2B00E3A}"/>
                    </a:ext>
                  </a:extLst>
                </p14:cNvPr>
                <p14:cNvContentPartPr/>
                <p14:nvPr/>
              </p14:nvContentPartPr>
              <p14:xfrm>
                <a:off x="5020779" y="3462042"/>
                <a:ext cx="183240" cy="52560"/>
              </p14:xfrm>
            </p:contentPart>
          </mc:Choice>
          <mc:Fallback>
            <p:pic>
              <p:nvPicPr>
                <p:cNvPr id="533" name="Freihand 532">
                  <a:extLst>
                    <a:ext uri="{FF2B5EF4-FFF2-40B4-BE49-F238E27FC236}">
                      <a16:creationId xmlns:a16="http://schemas.microsoft.com/office/drawing/2014/main" id="{A6244B26-A435-404C-9BD2-D474F2B00E3A}"/>
                    </a:ext>
                  </a:extLst>
                </p:cNvPr>
                <p:cNvPicPr/>
                <p:nvPr/>
              </p:nvPicPr>
              <p:blipFill>
                <a:blip r:embed="rId819"/>
                <a:stretch>
                  <a:fillRect/>
                </a:stretch>
              </p:blipFill>
              <p:spPr>
                <a:xfrm>
                  <a:off x="5016459" y="3457722"/>
                  <a:ext cx="191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34" name="Freihand 533">
                  <a:extLst>
                    <a:ext uri="{FF2B5EF4-FFF2-40B4-BE49-F238E27FC236}">
                      <a16:creationId xmlns:a16="http://schemas.microsoft.com/office/drawing/2014/main" id="{77AFC0FC-1837-4386-B7E7-D47DF5DB0B3F}"/>
                    </a:ext>
                  </a:extLst>
                </p14:cNvPr>
                <p14:cNvContentPartPr/>
                <p14:nvPr/>
              </p14:nvContentPartPr>
              <p14:xfrm>
                <a:off x="5231019" y="3336042"/>
                <a:ext cx="66240" cy="232920"/>
              </p14:xfrm>
            </p:contentPart>
          </mc:Choice>
          <mc:Fallback>
            <p:pic>
              <p:nvPicPr>
                <p:cNvPr id="534" name="Freihand 533">
                  <a:extLst>
                    <a:ext uri="{FF2B5EF4-FFF2-40B4-BE49-F238E27FC236}">
                      <a16:creationId xmlns:a16="http://schemas.microsoft.com/office/drawing/2014/main" id="{77AFC0FC-1837-4386-B7E7-D47DF5DB0B3F}"/>
                    </a:ext>
                  </a:extLst>
                </p:cNvPr>
                <p:cNvPicPr/>
                <p:nvPr/>
              </p:nvPicPr>
              <p:blipFill>
                <a:blip r:embed="rId821"/>
                <a:stretch>
                  <a:fillRect/>
                </a:stretch>
              </p:blipFill>
              <p:spPr>
                <a:xfrm>
                  <a:off x="5226699" y="3331722"/>
                  <a:ext cx="74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35" name="Freihand 534">
                  <a:extLst>
                    <a:ext uri="{FF2B5EF4-FFF2-40B4-BE49-F238E27FC236}">
                      <a16:creationId xmlns:a16="http://schemas.microsoft.com/office/drawing/2014/main" id="{85D6DF07-D211-422D-B25D-E3EBE613E74C}"/>
                    </a:ext>
                  </a:extLst>
                </p14:cNvPr>
                <p14:cNvContentPartPr/>
                <p14:nvPr/>
              </p14:nvContentPartPr>
              <p14:xfrm>
                <a:off x="5290779" y="3375282"/>
                <a:ext cx="113400" cy="96480"/>
              </p14:xfrm>
            </p:contentPart>
          </mc:Choice>
          <mc:Fallback>
            <p:pic>
              <p:nvPicPr>
                <p:cNvPr id="535" name="Freihand 534">
                  <a:extLst>
                    <a:ext uri="{FF2B5EF4-FFF2-40B4-BE49-F238E27FC236}">
                      <a16:creationId xmlns:a16="http://schemas.microsoft.com/office/drawing/2014/main" id="{85D6DF07-D211-422D-B25D-E3EBE613E74C}"/>
                    </a:ext>
                  </a:extLst>
                </p:cNvPr>
                <p:cNvPicPr/>
                <p:nvPr/>
              </p:nvPicPr>
              <p:blipFill>
                <a:blip r:embed="rId823"/>
                <a:stretch>
                  <a:fillRect/>
                </a:stretch>
              </p:blipFill>
              <p:spPr>
                <a:xfrm>
                  <a:off x="5286459" y="3370962"/>
                  <a:ext cx="122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36" name="Freihand 535">
                  <a:extLst>
                    <a:ext uri="{FF2B5EF4-FFF2-40B4-BE49-F238E27FC236}">
                      <a16:creationId xmlns:a16="http://schemas.microsoft.com/office/drawing/2014/main" id="{6AA8C129-45B3-4B08-A01C-51759E42A627}"/>
                    </a:ext>
                  </a:extLst>
                </p14:cNvPr>
                <p14:cNvContentPartPr/>
                <p14:nvPr/>
              </p14:nvContentPartPr>
              <p14:xfrm>
                <a:off x="5414619" y="3313002"/>
                <a:ext cx="100440" cy="110520"/>
              </p14:xfrm>
            </p:contentPart>
          </mc:Choice>
          <mc:Fallback>
            <p:pic>
              <p:nvPicPr>
                <p:cNvPr id="536" name="Freihand 535">
                  <a:extLst>
                    <a:ext uri="{FF2B5EF4-FFF2-40B4-BE49-F238E27FC236}">
                      <a16:creationId xmlns:a16="http://schemas.microsoft.com/office/drawing/2014/main" id="{6AA8C129-45B3-4B08-A01C-51759E42A627}"/>
                    </a:ext>
                  </a:extLst>
                </p:cNvPr>
                <p:cNvPicPr/>
                <p:nvPr/>
              </p:nvPicPr>
              <p:blipFill>
                <a:blip r:embed="rId825"/>
                <a:stretch>
                  <a:fillRect/>
                </a:stretch>
              </p:blipFill>
              <p:spPr>
                <a:xfrm>
                  <a:off x="5410299" y="3308682"/>
                  <a:ext cx="109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37" name="Freihand 536">
                  <a:extLst>
                    <a:ext uri="{FF2B5EF4-FFF2-40B4-BE49-F238E27FC236}">
                      <a16:creationId xmlns:a16="http://schemas.microsoft.com/office/drawing/2014/main" id="{50F198B6-7172-426C-93A4-758A49576E74}"/>
                    </a:ext>
                  </a:extLst>
                </p14:cNvPr>
                <p14:cNvContentPartPr/>
                <p14:nvPr/>
              </p14:nvContentPartPr>
              <p14:xfrm>
                <a:off x="5534499" y="3338922"/>
                <a:ext cx="66960" cy="100080"/>
              </p14:xfrm>
            </p:contentPart>
          </mc:Choice>
          <mc:Fallback>
            <p:pic>
              <p:nvPicPr>
                <p:cNvPr id="537" name="Freihand 536">
                  <a:extLst>
                    <a:ext uri="{FF2B5EF4-FFF2-40B4-BE49-F238E27FC236}">
                      <a16:creationId xmlns:a16="http://schemas.microsoft.com/office/drawing/2014/main" id="{50F198B6-7172-426C-93A4-758A49576E74}"/>
                    </a:ext>
                  </a:extLst>
                </p:cNvPr>
                <p:cNvPicPr/>
                <p:nvPr/>
              </p:nvPicPr>
              <p:blipFill>
                <a:blip r:embed="rId827"/>
                <a:stretch>
                  <a:fillRect/>
                </a:stretch>
              </p:blipFill>
              <p:spPr>
                <a:xfrm>
                  <a:off x="5530179" y="3334602"/>
                  <a:ext cx="75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38" name="Freihand 537">
                  <a:extLst>
                    <a:ext uri="{FF2B5EF4-FFF2-40B4-BE49-F238E27FC236}">
                      <a16:creationId xmlns:a16="http://schemas.microsoft.com/office/drawing/2014/main" id="{E5576507-C830-4108-A085-1E4EA8970C0C}"/>
                    </a:ext>
                  </a:extLst>
                </p14:cNvPr>
                <p14:cNvContentPartPr/>
                <p14:nvPr/>
              </p14:nvContentPartPr>
              <p14:xfrm>
                <a:off x="4828899" y="3727002"/>
                <a:ext cx="123840" cy="61560"/>
              </p14:xfrm>
            </p:contentPart>
          </mc:Choice>
          <mc:Fallback>
            <p:pic>
              <p:nvPicPr>
                <p:cNvPr id="538" name="Freihand 537">
                  <a:extLst>
                    <a:ext uri="{FF2B5EF4-FFF2-40B4-BE49-F238E27FC236}">
                      <a16:creationId xmlns:a16="http://schemas.microsoft.com/office/drawing/2014/main" id="{E5576507-C830-4108-A085-1E4EA8970C0C}"/>
                    </a:ext>
                  </a:extLst>
                </p:cNvPr>
                <p:cNvPicPr/>
                <p:nvPr/>
              </p:nvPicPr>
              <p:blipFill>
                <a:blip r:embed="rId829"/>
                <a:stretch>
                  <a:fillRect/>
                </a:stretch>
              </p:blipFill>
              <p:spPr>
                <a:xfrm>
                  <a:off x="4824579" y="3722682"/>
                  <a:ext cx="132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39" name="Freihand 538">
                  <a:extLst>
                    <a:ext uri="{FF2B5EF4-FFF2-40B4-BE49-F238E27FC236}">
                      <a16:creationId xmlns:a16="http://schemas.microsoft.com/office/drawing/2014/main" id="{1F8547BD-5344-4360-9263-278C15AF0636}"/>
                    </a:ext>
                  </a:extLst>
                </p14:cNvPr>
                <p14:cNvContentPartPr/>
                <p14:nvPr/>
              </p14:nvContentPartPr>
              <p14:xfrm>
                <a:off x="4984419" y="3701802"/>
                <a:ext cx="87840" cy="43920"/>
              </p14:xfrm>
            </p:contentPart>
          </mc:Choice>
          <mc:Fallback>
            <p:pic>
              <p:nvPicPr>
                <p:cNvPr id="539" name="Freihand 538">
                  <a:extLst>
                    <a:ext uri="{FF2B5EF4-FFF2-40B4-BE49-F238E27FC236}">
                      <a16:creationId xmlns:a16="http://schemas.microsoft.com/office/drawing/2014/main" id="{1F8547BD-5344-4360-9263-278C15AF0636}"/>
                    </a:ext>
                  </a:extLst>
                </p:cNvPr>
                <p:cNvPicPr/>
                <p:nvPr/>
              </p:nvPicPr>
              <p:blipFill>
                <a:blip r:embed="rId831"/>
                <a:stretch>
                  <a:fillRect/>
                </a:stretch>
              </p:blipFill>
              <p:spPr>
                <a:xfrm>
                  <a:off x="4980099" y="3697482"/>
                  <a:ext cx="96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40" name="Freihand 539">
                  <a:extLst>
                    <a:ext uri="{FF2B5EF4-FFF2-40B4-BE49-F238E27FC236}">
                      <a16:creationId xmlns:a16="http://schemas.microsoft.com/office/drawing/2014/main" id="{36BB66EB-E731-4B6B-AAA5-2036568E622D}"/>
                    </a:ext>
                  </a:extLst>
                </p14:cNvPr>
                <p14:cNvContentPartPr/>
                <p14:nvPr/>
              </p14:nvContentPartPr>
              <p14:xfrm>
                <a:off x="5100339" y="3576882"/>
                <a:ext cx="147600" cy="156240"/>
              </p14:xfrm>
            </p:contentPart>
          </mc:Choice>
          <mc:Fallback>
            <p:pic>
              <p:nvPicPr>
                <p:cNvPr id="540" name="Freihand 539">
                  <a:extLst>
                    <a:ext uri="{FF2B5EF4-FFF2-40B4-BE49-F238E27FC236}">
                      <a16:creationId xmlns:a16="http://schemas.microsoft.com/office/drawing/2014/main" id="{36BB66EB-E731-4B6B-AAA5-2036568E622D}"/>
                    </a:ext>
                  </a:extLst>
                </p:cNvPr>
                <p:cNvPicPr/>
                <p:nvPr/>
              </p:nvPicPr>
              <p:blipFill>
                <a:blip r:embed="rId833"/>
                <a:stretch>
                  <a:fillRect/>
                </a:stretch>
              </p:blipFill>
              <p:spPr>
                <a:xfrm>
                  <a:off x="5096019" y="3572562"/>
                  <a:ext cx="156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41" name="Freihand 540">
                  <a:extLst>
                    <a:ext uri="{FF2B5EF4-FFF2-40B4-BE49-F238E27FC236}">
                      <a16:creationId xmlns:a16="http://schemas.microsoft.com/office/drawing/2014/main" id="{734C4C4F-1D14-4783-8328-B1CCF8338A53}"/>
                    </a:ext>
                  </a:extLst>
                </p14:cNvPr>
                <p14:cNvContentPartPr/>
                <p14:nvPr/>
              </p14:nvContentPartPr>
              <p14:xfrm>
                <a:off x="5356299" y="3614322"/>
                <a:ext cx="104040" cy="68400"/>
              </p14:xfrm>
            </p:contentPart>
          </mc:Choice>
          <mc:Fallback>
            <p:pic>
              <p:nvPicPr>
                <p:cNvPr id="541" name="Freihand 540">
                  <a:extLst>
                    <a:ext uri="{FF2B5EF4-FFF2-40B4-BE49-F238E27FC236}">
                      <a16:creationId xmlns:a16="http://schemas.microsoft.com/office/drawing/2014/main" id="{734C4C4F-1D14-4783-8328-B1CCF8338A53}"/>
                    </a:ext>
                  </a:extLst>
                </p:cNvPr>
                <p:cNvPicPr/>
                <p:nvPr/>
              </p:nvPicPr>
              <p:blipFill>
                <a:blip r:embed="rId835"/>
                <a:stretch>
                  <a:fillRect/>
                </a:stretch>
              </p:blipFill>
              <p:spPr>
                <a:xfrm>
                  <a:off x="5351979" y="3610002"/>
                  <a:ext cx="112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42" name="Freihand 541">
                  <a:extLst>
                    <a:ext uri="{FF2B5EF4-FFF2-40B4-BE49-F238E27FC236}">
                      <a16:creationId xmlns:a16="http://schemas.microsoft.com/office/drawing/2014/main" id="{2A1342A3-C94F-4BF0-ACC2-66B72F9122BF}"/>
                    </a:ext>
                  </a:extLst>
                </p14:cNvPr>
                <p14:cNvContentPartPr/>
                <p14:nvPr/>
              </p14:nvContentPartPr>
              <p14:xfrm>
                <a:off x="5467899" y="3512802"/>
                <a:ext cx="84240" cy="134280"/>
              </p14:xfrm>
            </p:contentPart>
          </mc:Choice>
          <mc:Fallback>
            <p:pic>
              <p:nvPicPr>
                <p:cNvPr id="542" name="Freihand 541">
                  <a:extLst>
                    <a:ext uri="{FF2B5EF4-FFF2-40B4-BE49-F238E27FC236}">
                      <a16:creationId xmlns:a16="http://schemas.microsoft.com/office/drawing/2014/main" id="{2A1342A3-C94F-4BF0-ACC2-66B72F9122BF}"/>
                    </a:ext>
                  </a:extLst>
                </p:cNvPr>
                <p:cNvPicPr/>
                <p:nvPr/>
              </p:nvPicPr>
              <p:blipFill>
                <a:blip r:embed="rId837"/>
                <a:stretch>
                  <a:fillRect/>
                </a:stretch>
              </p:blipFill>
              <p:spPr>
                <a:xfrm>
                  <a:off x="5463579" y="3508482"/>
                  <a:ext cx="92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44" name="Freihand 543">
                  <a:extLst>
                    <a:ext uri="{FF2B5EF4-FFF2-40B4-BE49-F238E27FC236}">
                      <a16:creationId xmlns:a16="http://schemas.microsoft.com/office/drawing/2014/main" id="{2DCB8EF1-C0D5-4E75-A3CF-00F6EE68657D}"/>
                    </a:ext>
                  </a:extLst>
                </p14:cNvPr>
                <p14:cNvContentPartPr/>
                <p14:nvPr/>
              </p14:nvContentPartPr>
              <p14:xfrm>
                <a:off x="5577339" y="3543402"/>
                <a:ext cx="171720" cy="79920"/>
              </p14:xfrm>
            </p:contentPart>
          </mc:Choice>
          <mc:Fallback>
            <p:pic>
              <p:nvPicPr>
                <p:cNvPr id="544" name="Freihand 543">
                  <a:extLst>
                    <a:ext uri="{FF2B5EF4-FFF2-40B4-BE49-F238E27FC236}">
                      <a16:creationId xmlns:a16="http://schemas.microsoft.com/office/drawing/2014/main" id="{2DCB8EF1-C0D5-4E75-A3CF-00F6EE68657D}"/>
                    </a:ext>
                  </a:extLst>
                </p:cNvPr>
                <p:cNvPicPr/>
                <p:nvPr/>
              </p:nvPicPr>
              <p:blipFill>
                <a:blip r:embed="rId839"/>
                <a:stretch>
                  <a:fillRect/>
                </a:stretch>
              </p:blipFill>
              <p:spPr>
                <a:xfrm>
                  <a:off x="5573019" y="3539082"/>
                  <a:ext cx="180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46" name="Freihand 545">
                  <a:extLst>
                    <a:ext uri="{FF2B5EF4-FFF2-40B4-BE49-F238E27FC236}">
                      <a16:creationId xmlns:a16="http://schemas.microsoft.com/office/drawing/2014/main" id="{74A6BCD2-CFF9-4EBF-9879-EC2F0C36634B}"/>
                    </a:ext>
                  </a:extLst>
                </p14:cNvPr>
                <p14:cNvContentPartPr/>
                <p14:nvPr/>
              </p14:nvContentPartPr>
              <p14:xfrm>
                <a:off x="4719819" y="3918162"/>
                <a:ext cx="110160" cy="182520"/>
              </p14:xfrm>
            </p:contentPart>
          </mc:Choice>
          <mc:Fallback>
            <p:pic>
              <p:nvPicPr>
                <p:cNvPr id="546" name="Freihand 545">
                  <a:extLst>
                    <a:ext uri="{FF2B5EF4-FFF2-40B4-BE49-F238E27FC236}">
                      <a16:creationId xmlns:a16="http://schemas.microsoft.com/office/drawing/2014/main" id="{74A6BCD2-CFF9-4EBF-9879-EC2F0C36634B}"/>
                    </a:ext>
                  </a:extLst>
                </p:cNvPr>
                <p:cNvPicPr/>
                <p:nvPr/>
              </p:nvPicPr>
              <p:blipFill>
                <a:blip r:embed="rId841"/>
                <a:stretch>
                  <a:fillRect/>
                </a:stretch>
              </p:blipFill>
              <p:spPr>
                <a:xfrm>
                  <a:off x="4715499" y="3913842"/>
                  <a:ext cx="118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47" name="Freihand 546">
                  <a:extLst>
                    <a:ext uri="{FF2B5EF4-FFF2-40B4-BE49-F238E27FC236}">
                      <a16:creationId xmlns:a16="http://schemas.microsoft.com/office/drawing/2014/main" id="{F03A01D9-C3F3-4773-9765-191CB6A4EF66}"/>
                    </a:ext>
                  </a:extLst>
                </p14:cNvPr>
                <p14:cNvContentPartPr/>
                <p14:nvPr/>
              </p14:nvContentPartPr>
              <p14:xfrm>
                <a:off x="4733139" y="3908442"/>
                <a:ext cx="176040" cy="137880"/>
              </p14:xfrm>
            </p:contentPart>
          </mc:Choice>
          <mc:Fallback>
            <p:pic>
              <p:nvPicPr>
                <p:cNvPr id="547" name="Freihand 546">
                  <a:extLst>
                    <a:ext uri="{FF2B5EF4-FFF2-40B4-BE49-F238E27FC236}">
                      <a16:creationId xmlns:a16="http://schemas.microsoft.com/office/drawing/2014/main" id="{F03A01D9-C3F3-4773-9765-191CB6A4EF66}"/>
                    </a:ext>
                  </a:extLst>
                </p:cNvPr>
                <p:cNvPicPr/>
                <p:nvPr/>
              </p:nvPicPr>
              <p:blipFill>
                <a:blip r:embed="rId843"/>
                <a:stretch>
                  <a:fillRect/>
                </a:stretch>
              </p:blipFill>
              <p:spPr>
                <a:xfrm>
                  <a:off x="4728819" y="3904122"/>
                  <a:ext cx="184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48" name="Freihand 547">
                  <a:extLst>
                    <a:ext uri="{FF2B5EF4-FFF2-40B4-BE49-F238E27FC236}">
                      <a16:creationId xmlns:a16="http://schemas.microsoft.com/office/drawing/2014/main" id="{9BA186B0-570F-4A9A-8436-ECE435F4C55F}"/>
                    </a:ext>
                  </a:extLst>
                </p14:cNvPr>
                <p14:cNvContentPartPr/>
                <p14:nvPr/>
              </p14:nvContentPartPr>
              <p14:xfrm>
                <a:off x="4792179" y="3896202"/>
                <a:ext cx="156960" cy="158040"/>
              </p14:xfrm>
            </p:contentPart>
          </mc:Choice>
          <mc:Fallback>
            <p:pic>
              <p:nvPicPr>
                <p:cNvPr id="548" name="Freihand 547">
                  <a:extLst>
                    <a:ext uri="{FF2B5EF4-FFF2-40B4-BE49-F238E27FC236}">
                      <a16:creationId xmlns:a16="http://schemas.microsoft.com/office/drawing/2014/main" id="{9BA186B0-570F-4A9A-8436-ECE435F4C55F}"/>
                    </a:ext>
                  </a:extLst>
                </p:cNvPr>
                <p:cNvPicPr/>
                <p:nvPr/>
              </p:nvPicPr>
              <p:blipFill>
                <a:blip r:embed="rId845"/>
                <a:stretch>
                  <a:fillRect/>
                </a:stretch>
              </p:blipFill>
              <p:spPr>
                <a:xfrm>
                  <a:off x="4787859" y="3891882"/>
                  <a:ext cx="16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49" name="Freihand 548">
                  <a:extLst>
                    <a:ext uri="{FF2B5EF4-FFF2-40B4-BE49-F238E27FC236}">
                      <a16:creationId xmlns:a16="http://schemas.microsoft.com/office/drawing/2014/main" id="{DD4D7A46-2761-4AAA-8F11-246A042AD2DC}"/>
                    </a:ext>
                  </a:extLst>
                </p14:cNvPr>
                <p14:cNvContentPartPr/>
                <p14:nvPr/>
              </p14:nvContentPartPr>
              <p14:xfrm>
                <a:off x="5004579" y="3932922"/>
                <a:ext cx="74160" cy="11160"/>
              </p14:xfrm>
            </p:contentPart>
          </mc:Choice>
          <mc:Fallback>
            <p:pic>
              <p:nvPicPr>
                <p:cNvPr id="549" name="Freihand 548">
                  <a:extLst>
                    <a:ext uri="{FF2B5EF4-FFF2-40B4-BE49-F238E27FC236}">
                      <a16:creationId xmlns:a16="http://schemas.microsoft.com/office/drawing/2014/main" id="{DD4D7A46-2761-4AAA-8F11-246A042AD2DC}"/>
                    </a:ext>
                  </a:extLst>
                </p:cNvPr>
                <p:cNvPicPr/>
                <p:nvPr/>
              </p:nvPicPr>
              <p:blipFill>
                <a:blip r:embed="rId847"/>
                <a:stretch>
                  <a:fillRect/>
                </a:stretch>
              </p:blipFill>
              <p:spPr>
                <a:xfrm>
                  <a:off x="5000259" y="3928602"/>
                  <a:ext cx="82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50" name="Freihand 549">
                  <a:extLst>
                    <a:ext uri="{FF2B5EF4-FFF2-40B4-BE49-F238E27FC236}">
                      <a16:creationId xmlns:a16="http://schemas.microsoft.com/office/drawing/2014/main" id="{E3F73AB6-C3CA-4945-98DE-15BADBEE6E55}"/>
                    </a:ext>
                  </a:extLst>
                </p14:cNvPr>
                <p14:cNvContentPartPr/>
                <p14:nvPr/>
              </p14:nvContentPartPr>
              <p14:xfrm>
                <a:off x="5045259" y="3855162"/>
                <a:ext cx="96120" cy="127080"/>
              </p14:xfrm>
            </p:contentPart>
          </mc:Choice>
          <mc:Fallback>
            <p:pic>
              <p:nvPicPr>
                <p:cNvPr id="550" name="Freihand 549">
                  <a:extLst>
                    <a:ext uri="{FF2B5EF4-FFF2-40B4-BE49-F238E27FC236}">
                      <a16:creationId xmlns:a16="http://schemas.microsoft.com/office/drawing/2014/main" id="{E3F73AB6-C3CA-4945-98DE-15BADBEE6E55}"/>
                    </a:ext>
                  </a:extLst>
                </p:cNvPr>
                <p:cNvPicPr/>
                <p:nvPr/>
              </p:nvPicPr>
              <p:blipFill>
                <a:blip r:embed="rId849"/>
                <a:stretch>
                  <a:fillRect/>
                </a:stretch>
              </p:blipFill>
              <p:spPr>
                <a:xfrm>
                  <a:off x="5040939" y="3850842"/>
                  <a:ext cx="104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51" name="Freihand 550">
                  <a:extLst>
                    <a:ext uri="{FF2B5EF4-FFF2-40B4-BE49-F238E27FC236}">
                      <a16:creationId xmlns:a16="http://schemas.microsoft.com/office/drawing/2014/main" id="{73838EA0-737A-4B1C-9198-4F81DCDD1808}"/>
                    </a:ext>
                  </a:extLst>
                </p14:cNvPr>
                <p14:cNvContentPartPr/>
                <p14:nvPr/>
              </p14:nvContentPartPr>
              <p14:xfrm>
                <a:off x="5228859" y="3769122"/>
                <a:ext cx="57240" cy="158760"/>
              </p14:xfrm>
            </p:contentPart>
          </mc:Choice>
          <mc:Fallback>
            <p:pic>
              <p:nvPicPr>
                <p:cNvPr id="551" name="Freihand 550">
                  <a:extLst>
                    <a:ext uri="{FF2B5EF4-FFF2-40B4-BE49-F238E27FC236}">
                      <a16:creationId xmlns:a16="http://schemas.microsoft.com/office/drawing/2014/main" id="{73838EA0-737A-4B1C-9198-4F81DCDD1808}"/>
                    </a:ext>
                  </a:extLst>
                </p:cNvPr>
                <p:cNvPicPr/>
                <p:nvPr/>
              </p:nvPicPr>
              <p:blipFill>
                <a:blip r:embed="rId851"/>
                <a:stretch>
                  <a:fillRect/>
                </a:stretch>
              </p:blipFill>
              <p:spPr>
                <a:xfrm>
                  <a:off x="5224539" y="3764802"/>
                  <a:ext cx="65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52" name="Freihand 551">
                  <a:extLst>
                    <a:ext uri="{FF2B5EF4-FFF2-40B4-BE49-F238E27FC236}">
                      <a16:creationId xmlns:a16="http://schemas.microsoft.com/office/drawing/2014/main" id="{95487734-AF01-4151-B8E8-D33CF8A1E3D1}"/>
                    </a:ext>
                  </a:extLst>
                </p14:cNvPr>
                <p14:cNvContentPartPr/>
                <p14:nvPr/>
              </p14:nvContentPartPr>
              <p14:xfrm>
                <a:off x="5214819" y="3776682"/>
                <a:ext cx="145080" cy="99360"/>
              </p14:xfrm>
            </p:contentPart>
          </mc:Choice>
          <mc:Fallback>
            <p:pic>
              <p:nvPicPr>
                <p:cNvPr id="552" name="Freihand 551">
                  <a:extLst>
                    <a:ext uri="{FF2B5EF4-FFF2-40B4-BE49-F238E27FC236}">
                      <a16:creationId xmlns:a16="http://schemas.microsoft.com/office/drawing/2014/main" id="{95487734-AF01-4151-B8E8-D33CF8A1E3D1}"/>
                    </a:ext>
                  </a:extLst>
                </p:cNvPr>
                <p:cNvPicPr/>
                <p:nvPr/>
              </p:nvPicPr>
              <p:blipFill>
                <a:blip r:embed="rId853"/>
                <a:stretch>
                  <a:fillRect/>
                </a:stretch>
              </p:blipFill>
              <p:spPr>
                <a:xfrm>
                  <a:off x="5210499" y="3772362"/>
                  <a:ext cx="153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53" name="Freihand 552">
                  <a:extLst>
                    <a:ext uri="{FF2B5EF4-FFF2-40B4-BE49-F238E27FC236}">
                      <a16:creationId xmlns:a16="http://schemas.microsoft.com/office/drawing/2014/main" id="{8891AC57-0E93-41AD-8543-575CBBDFC47C}"/>
                    </a:ext>
                  </a:extLst>
                </p14:cNvPr>
                <p14:cNvContentPartPr/>
                <p14:nvPr/>
              </p14:nvContentPartPr>
              <p14:xfrm>
                <a:off x="5399499" y="3749322"/>
                <a:ext cx="37440" cy="118800"/>
              </p14:xfrm>
            </p:contentPart>
          </mc:Choice>
          <mc:Fallback>
            <p:pic>
              <p:nvPicPr>
                <p:cNvPr id="553" name="Freihand 552">
                  <a:extLst>
                    <a:ext uri="{FF2B5EF4-FFF2-40B4-BE49-F238E27FC236}">
                      <a16:creationId xmlns:a16="http://schemas.microsoft.com/office/drawing/2014/main" id="{8891AC57-0E93-41AD-8543-575CBBDFC47C}"/>
                    </a:ext>
                  </a:extLst>
                </p:cNvPr>
                <p:cNvPicPr/>
                <p:nvPr/>
              </p:nvPicPr>
              <p:blipFill>
                <a:blip r:embed="rId855"/>
                <a:stretch>
                  <a:fillRect/>
                </a:stretch>
              </p:blipFill>
              <p:spPr>
                <a:xfrm>
                  <a:off x="5395179" y="3745002"/>
                  <a:ext cx="46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54" name="Freihand 553">
                  <a:extLst>
                    <a:ext uri="{FF2B5EF4-FFF2-40B4-BE49-F238E27FC236}">
                      <a16:creationId xmlns:a16="http://schemas.microsoft.com/office/drawing/2014/main" id="{B5079B43-DF1B-4E1A-8BF2-65CE9C6E4A58}"/>
                    </a:ext>
                  </a:extLst>
                </p14:cNvPr>
                <p14:cNvContentPartPr/>
                <p14:nvPr/>
              </p14:nvContentPartPr>
              <p14:xfrm>
                <a:off x="5322459" y="3679122"/>
                <a:ext cx="207720" cy="196920"/>
              </p14:xfrm>
            </p:contentPart>
          </mc:Choice>
          <mc:Fallback>
            <p:pic>
              <p:nvPicPr>
                <p:cNvPr id="554" name="Freihand 553">
                  <a:extLst>
                    <a:ext uri="{FF2B5EF4-FFF2-40B4-BE49-F238E27FC236}">
                      <a16:creationId xmlns:a16="http://schemas.microsoft.com/office/drawing/2014/main" id="{B5079B43-DF1B-4E1A-8BF2-65CE9C6E4A58}"/>
                    </a:ext>
                  </a:extLst>
                </p:cNvPr>
                <p:cNvPicPr/>
                <p:nvPr/>
              </p:nvPicPr>
              <p:blipFill>
                <a:blip r:embed="rId857"/>
                <a:stretch>
                  <a:fillRect/>
                </a:stretch>
              </p:blipFill>
              <p:spPr>
                <a:xfrm>
                  <a:off x="5318139" y="3674802"/>
                  <a:ext cx="216360" cy="205560"/>
                </a:xfrm>
                <a:prstGeom prst="rect">
                  <a:avLst/>
                </a:prstGeom>
              </p:spPr>
            </p:pic>
          </mc:Fallback>
        </mc:AlternateContent>
      </p:grpSp>
      <p:sp>
        <p:nvSpPr>
          <p:cNvPr id="556" name="Gerader Verbinder 555">
            <a:extLst>
              <a:ext uri="{FF2B5EF4-FFF2-40B4-BE49-F238E27FC236}">
                <a16:creationId xmlns:a16="http://schemas.microsoft.com/office/drawing/2014/main" id="{0F820DBB-1B34-4EBB-B39D-AE684FB8FA96}"/>
              </a:ext>
            </a:extLst>
          </p:cNvPr>
          <p:cNvSpPr/>
          <p:nvPr/>
        </p:nvSpPr>
        <p:spPr>
          <a:xfrm>
            <a:off x="1334127" y="4205059"/>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565" name="Gruppieren 564">
            <a:extLst>
              <a:ext uri="{FF2B5EF4-FFF2-40B4-BE49-F238E27FC236}">
                <a16:creationId xmlns:a16="http://schemas.microsoft.com/office/drawing/2014/main" id="{54F32CBD-2B63-4832-99B4-D065A638BE61}"/>
              </a:ext>
            </a:extLst>
          </p:cNvPr>
          <p:cNvGrpSpPr/>
          <p:nvPr/>
        </p:nvGrpSpPr>
        <p:grpSpPr>
          <a:xfrm>
            <a:off x="3240219" y="5370762"/>
            <a:ext cx="120600" cy="102600"/>
            <a:chOff x="3240219" y="5370762"/>
            <a:chExt cx="120600" cy="102600"/>
          </a:xfrm>
        </p:grpSpPr>
        <mc:AlternateContent xmlns:mc="http://schemas.openxmlformats.org/markup-compatibility/2006">
          <mc:Choice xmlns:p14="http://schemas.microsoft.com/office/powerpoint/2010/main" Requires="p14">
            <p:contentPart p14:bwMode="auto" r:id="rId858">
              <p14:nvContentPartPr>
                <p14:cNvPr id="557" name="Freihand 556">
                  <a:extLst>
                    <a:ext uri="{FF2B5EF4-FFF2-40B4-BE49-F238E27FC236}">
                      <a16:creationId xmlns:a16="http://schemas.microsoft.com/office/drawing/2014/main" id="{CBB3D369-FEE0-4CB4-B4EB-55D8DD0847DE}"/>
                    </a:ext>
                  </a:extLst>
                </p14:cNvPr>
                <p14:cNvContentPartPr/>
                <p14:nvPr/>
              </p14:nvContentPartPr>
              <p14:xfrm>
                <a:off x="3240219" y="5419722"/>
                <a:ext cx="65160" cy="53640"/>
              </p14:xfrm>
            </p:contentPart>
          </mc:Choice>
          <mc:Fallback>
            <p:pic>
              <p:nvPicPr>
                <p:cNvPr id="557" name="Freihand 556">
                  <a:extLst>
                    <a:ext uri="{FF2B5EF4-FFF2-40B4-BE49-F238E27FC236}">
                      <a16:creationId xmlns:a16="http://schemas.microsoft.com/office/drawing/2014/main" id="{CBB3D369-FEE0-4CB4-B4EB-55D8DD0847DE}"/>
                    </a:ext>
                  </a:extLst>
                </p:cNvPr>
                <p:cNvPicPr/>
                <p:nvPr/>
              </p:nvPicPr>
              <p:blipFill>
                <a:blip r:embed="rId859"/>
                <a:stretch>
                  <a:fillRect/>
                </a:stretch>
              </p:blipFill>
              <p:spPr>
                <a:xfrm>
                  <a:off x="3235899" y="5415402"/>
                  <a:ext cx="738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58" name="Freihand 557">
                  <a:extLst>
                    <a:ext uri="{FF2B5EF4-FFF2-40B4-BE49-F238E27FC236}">
                      <a16:creationId xmlns:a16="http://schemas.microsoft.com/office/drawing/2014/main" id="{E4772264-C0BC-41AF-B60B-26E88DC7AB7D}"/>
                    </a:ext>
                  </a:extLst>
                </p14:cNvPr>
                <p14:cNvContentPartPr/>
                <p14:nvPr/>
              </p14:nvContentPartPr>
              <p14:xfrm>
                <a:off x="3280899" y="5370762"/>
                <a:ext cx="79920" cy="90000"/>
              </p14:xfrm>
            </p:contentPart>
          </mc:Choice>
          <mc:Fallback>
            <p:pic>
              <p:nvPicPr>
                <p:cNvPr id="558" name="Freihand 557">
                  <a:extLst>
                    <a:ext uri="{FF2B5EF4-FFF2-40B4-BE49-F238E27FC236}">
                      <a16:creationId xmlns:a16="http://schemas.microsoft.com/office/drawing/2014/main" id="{E4772264-C0BC-41AF-B60B-26E88DC7AB7D}"/>
                    </a:ext>
                  </a:extLst>
                </p:cNvPr>
                <p:cNvPicPr/>
                <p:nvPr/>
              </p:nvPicPr>
              <p:blipFill>
                <a:blip r:embed="rId861"/>
                <a:stretch>
                  <a:fillRect/>
                </a:stretch>
              </p:blipFill>
              <p:spPr>
                <a:xfrm>
                  <a:off x="3276579" y="5366442"/>
                  <a:ext cx="8856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2">
            <p14:nvContentPartPr>
              <p14:cNvPr id="581" name="Freihand 580">
                <a:extLst>
                  <a:ext uri="{FF2B5EF4-FFF2-40B4-BE49-F238E27FC236}">
                    <a16:creationId xmlns:a16="http://schemas.microsoft.com/office/drawing/2014/main" id="{486502F2-6140-4EF6-AF53-542EA8991E10}"/>
                  </a:ext>
                </a:extLst>
              </p14:cNvPr>
              <p14:cNvContentPartPr/>
              <p14:nvPr/>
            </p14:nvContentPartPr>
            <p14:xfrm>
              <a:off x="1928019" y="6402882"/>
              <a:ext cx="421920" cy="510120"/>
            </p14:xfrm>
          </p:contentPart>
        </mc:Choice>
        <mc:Fallback>
          <p:pic>
            <p:nvPicPr>
              <p:cNvPr id="581" name="Freihand 580">
                <a:extLst>
                  <a:ext uri="{FF2B5EF4-FFF2-40B4-BE49-F238E27FC236}">
                    <a16:creationId xmlns:a16="http://schemas.microsoft.com/office/drawing/2014/main" id="{486502F2-6140-4EF6-AF53-542EA8991E10}"/>
                  </a:ext>
                </a:extLst>
              </p:cNvPr>
              <p:cNvPicPr/>
              <p:nvPr/>
            </p:nvPicPr>
            <p:blipFill>
              <a:blip r:embed="rId863"/>
              <a:stretch>
                <a:fillRect/>
              </a:stretch>
            </p:blipFill>
            <p:spPr>
              <a:xfrm>
                <a:off x="1923699" y="6398562"/>
                <a:ext cx="430560" cy="518760"/>
              </a:xfrm>
              <a:prstGeom prst="rect">
                <a:avLst/>
              </a:prstGeom>
            </p:spPr>
          </p:pic>
        </mc:Fallback>
      </mc:AlternateContent>
      <p:grpSp>
        <p:nvGrpSpPr>
          <p:cNvPr id="583" name="Gruppieren 582">
            <a:extLst>
              <a:ext uri="{FF2B5EF4-FFF2-40B4-BE49-F238E27FC236}">
                <a16:creationId xmlns:a16="http://schemas.microsoft.com/office/drawing/2014/main" id="{9F2D28AD-FF31-4998-9DD6-300E80A64741}"/>
              </a:ext>
            </a:extLst>
          </p:cNvPr>
          <p:cNvGrpSpPr/>
          <p:nvPr/>
        </p:nvGrpSpPr>
        <p:grpSpPr>
          <a:xfrm>
            <a:off x="409899" y="3693522"/>
            <a:ext cx="3154320" cy="1402200"/>
            <a:chOff x="409899" y="3693522"/>
            <a:chExt cx="3154320" cy="1402200"/>
          </a:xfrm>
        </p:grpSpPr>
        <mc:AlternateContent xmlns:mc="http://schemas.openxmlformats.org/markup-compatibility/2006">
          <mc:Choice xmlns:p14="http://schemas.microsoft.com/office/powerpoint/2010/main" Requires="p14">
            <p:contentPart p14:bwMode="auto" r:id="rId864">
              <p14:nvContentPartPr>
                <p14:cNvPr id="226" name="Freihand 225">
                  <a:extLst>
                    <a:ext uri="{FF2B5EF4-FFF2-40B4-BE49-F238E27FC236}">
                      <a16:creationId xmlns:a16="http://schemas.microsoft.com/office/drawing/2014/main" id="{A15F05CB-B0C6-4D71-B742-CBBA51484361}"/>
                    </a:ext>
                  </a:extLst>
                </p14:cNvPr>
                <p14:cNvContentPartPr/>
                <p14:nvPr/>
              </p14:nvContentPartPr>
              <p14:xfrm>
                <a:off x="1702299" y="4783602"/>
                <a:ext cx="246240" cy="12240"/>
              </p14:xfrm>
            </p:contentPart>
          </mc:Choice>
          <mc:Fallback>
            <p:pic>
              <p:nvPicPr>
                <p:cNvPr id="226" name="Freihand 225">
                  <a:extLst>
                    <a:ext uri="{FF2B5EF4-FFF2-40B4-BE49-F238E27FC236}">
                      <a16:creationId xmlns:a16="http://schemas.microsoft.com/office/drawing/2014/main" id="{A15F05CB-B0C6-4D71-B742-CBBA51484361}"/>
                    </a:ext>
                  </a:extLst>
                </p:cNvPr>
                <p:cNvPicPr/>
                <p:nvPr/>
              </p:nvPicPr>
              <p:blipFill>
                <a:blip r:embed="rId865"/>
                <a:stretch>
                  <a:fillRect/>
                </a:stretch>
              </p:blipFill>
              <p:spPr>
                <a:xfrm>
                  <a:off x="1697979" y="4779282"/>
                  <a:ext cx="2548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227" name="Freihand 226">
                  <a:extLst>
                    <a:ext uri="{FF2B5EF4-FFF2-40B4-BE49-F238E27FC236}">
                      <a16:creationId xmlns:a16="http://schemas.microsoft.com/office/drawing/2014/main" id="{6B463BE0-5AB7-4B6D-B19F-6851F7C8BD01}"/>
                    </a:ext>
                  </a:extLst>
                </p14:cNvPr>
                <p14:cNvContentPartPr/>
                <p14:nvPr/>
              </p14:nvContentPartPr>
              <p14:xfrm>
                <a:off x="2127099" y="4760922"/>
                <a:ext cx="293400" cy="29160"/>
              </p14:xfrm>
            </p:contentPart>
          </mc:Choice>
          <mc:Fallback>
            <p:pic>
              <p:nvPicPr>
                <p:cNvPr id="227" name="Freihand 226">
                  <a:extLst>
                    <a:ext uri="{FF2B5EF4-FFF2-40B4-BE49-F238E27FC236}">
                      <a16:creationId xmlns:a16="http://schemas.microsoft.com/office/drawing/2014/main" id="{6B463BE0-5AB7-4B6D-B19F-6851F7C8BD01}"/>
                    </a:ext>
                  </a:extLst>
                </p:cNvPr>
                <p:cNvPicPr/>
                <p:nvPr/>
              </p:nvPicPr>
              <p:blipFill>
                <a:blip r:embed="rId867"/>
                <a:stretch>
                  <a:fillRect/>
                </a:stretch>
              </p:blipFill>
              <p:spPr>
                <a:xfrm>
                  <a:off x="2122779" y="4756602"/>
                  <a:ext cx="302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224" name="Freihand 223">
                  <a:extLst>
                    <a:ext uri="{FF2B5EF4-FFF2-40B4-BE49-F238E27FC236}">
                      <a16:creationId xmlns:a16="http://schemas.microsoft.com/office/drawing/2014/main" id="{A2111182-32EC-4F54-A9CD-1674DAD037CC}"/>
                    </a:ext>
                  </a:extLst>
                </p14:cNvPr>
                <p14:cNvContentPartPr/>
                <p14:nvPr/>
              </p14:nvContentPartPr>
              <p14:xfrm>
                <a:off x="766299" y="4804842"/>
                <a:ext cx="138600" cy="12240"/>
              </p14:xfrm>
            </p:contentPart>
          </mc:Choice>
          <mc:Fallback>
            <p:pic>
              <p:nvPicPr>
                <p:cNvPr id="224" name="Freihand 223">
                  <a:extLst>
                    <a:ext uri="{FF2B5EF4-FFF2-40B4-BE49-F238E27FC236}">
                      <a16:creationId xmlns:a16="http://schemas.microsoft.com/office/drawing/2014/main" id="{A2111182-32EC-4F54-A9CD-1674DAD037CC}"/>
                    </a:ext>
                  </a:extLst>
                </p:cNvPr>
                <p:cNvPicPr/>
                <p:nvPr/>
              </p:nvPicPr>
              <p:blipFill>
                <a:blip r:embed="rId869"/>
                <a:stretch>
                  <a:fillRect/>
                </a:stretch>
              </p:blipFill>
              <p:spPr>
                <a:xfrm>
                  <a:off x="761979" y="4800522"/>
                  <a:ext cx="147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25" name="Freihand 224">
                  <a:extLst>
                    <a:ext uri="{FF2B5EF4-FFF2-40B4-BE49-F238E27FC236}">
                      <a16:creationId xmlns:a16="http://schemas.microsoft.com/office/drawing/2014/main" id="{0F9F7A84-2837-4C0C-A78C-3DAB392D4CF0}"/>
                    </a:ext>
                  </a:extLst>
                </p14:cNvPr>
                <p14:cNvContentPartPr/>
                <p14:nvPr/>
              </p14:nvContentPartPr>
              <p14:xfrm>
                <a:off x="1003899" y="4795842"/>
                <a:ext cx="457920" cy="17280"/>
              </p14:xfrm>
            </p:contentPart>
          </mc:Choice>
          <mc:Fallback>
            <p:pic>
              <p:nvPicPr>
                <p:cNvPr id="225" name="Freihand 224">
                  <a:extLst>
                    <a:ext uri="{FF2B5EF4-FFF2-40B4-BE49-F238E27FC236}">
                      <a16:creationId xmlns:a16="http://schemas.microsoft.com/office/drawing/2014/main" id="{0F9F7A84-2837-4C0C-A78C-3DAB392D4CF0}"/>
                    </a:ext>
                  </a:extLst>
                </p:cNvPr>
                <p:cNvPicPr/>
                <p:nvPr/>
              </p:nvPicPr>
              <p:blipFill>
                <a:blip r:embed="rId871"/>
                <a:stretch>
                  <a:fillRect/>
                </a:stretch>
              </p:blipFill>
              <p:spPr>
                <a:xfrm>
                  <a:off x="999579" y="4791522"/>
                  <a:ext cx="466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228" name="Freihand 227">
                  <a:extLst>
                    <a:ext uri="{FF2B5EF4-FFF2-40B4-BE49-F238E27FC236}">
                      <a16:creationId xmlns:a16="http://schemas.microsoft.com/office/drawing/2014/main" id="{96CA8FCA-211C-4542-924A-F6B9AD2B7FA5}"/>
                    </a:ext>
                  </a:extLst>
                </p14:cNvPr>
                <p14:cNvContentPartPr/>
                <p14:nvPr/>
              </p14:nvContentPartPr>
              <p14:xfrm>
                <a:off x="421059" y="4679922"/>
                <a:ext cx="162360" cy="168480"/>
              </p14:xfrm>
            </p:contentPart>
          </mc:Choice>
          <mc:Fallback>
            <p:pic>
              <p:nvPicPr>
                <p:cNvPr id="228" name="Freihand 227">
                  <a:extLst>
                    <a:ext uri="{FF2B5EF4-FFF2-40B4-BE49-F238E27FC236}">
                      <a16:creationId xmlns:a16="http://schemas.microsoft.com/office/drawing/2014/main" id="{96CA8FCA-211C-4542-924A-F6B9AD2B7FA5}"/>
                    </a:ext>
                  </a:extLst>
                </p:cNvPr>
                <p:cNvPicPr/>
                <p:nvPr/>
              </p:nvPicPr>
              <p:blipFill>
                <a:blip r:embed="rId873"/>
                <a:stretch>
                  <a:fillRect/>
                </a:stretch>
              </p:blipFill>
              <p:spPr>
                <a:xfrm>
                  <a:off x="416739" y="4675602"/>
                  <a:ext cx="171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229" name="Freihand 228">
                  <a:extLst>
                    <a:ext uri="{FF2B5EF4-FFF2-40B4-BE49-F238E27FC236}">
                      <a16:creationId xmlns:a16="http://schemas.microsoft.com/office/drawing/2014/main" id="{A6AC073F-6FD8-402A-9648-968E6493BB71}"/>
                    </a:ext>
                  </a:extLst>
                </p14:cNvPr>
                <p14:cNvContentPartPr/>
                <p14:nvPr/>
              </p14:nvContentPartPr>
              <p14:xfrm>
                <a:off x="572619" y="4756242"/>
                <a:ext cx="102240" cy="43920"/>
              </p14:xfrm>
            </p:contentPart>
          </mc:Choice>
          <mc:Fallback>
            <p:pic>
              <p:nvPicPr>
                <p:cNvPr id="229" name="Freihand 228">
                  <a:extLst>
                    <a:ext uri="{FF2B5EF4-FFF2-40B4-BE49-F238E27FC236}">
                      <a16:creationId xmlns:a16="http://schemas.microsoft.com/office/drawing/2014/main" id="{A6AC073F-6FD8-402A-9648-968E6493BB71}"/>
                    </a:ext>
                  </a:extLst>
                </p:cNvPr>
                <p:cNvPicPr/>
                <p:nvPr/>
              </p:nvPicPr>
              <p:blipFill>
                <a:blip r:embed="rId875"/>
                <a:stretch>
                  <a:fillRect/>
                </a:stretch>
              </p:blipFill>
              <p:spPr>
                <a:xfrm>
                  <a:off x="568299" y="4751922"/>
                  <a:ext cx="110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210" name="Freihand 209">
                  <a:extLst>
                    <a:ext uri="{FF2B5EF4-FFF2-40B4-BE49-F238E27FC236}">
                      <a16:creationId xmlns:a16="http://schemas.microsoft.com/office/drawing/2014/main" id="{269C7404-1DB7-43F4-AEA8-AB8C47AF4FD7}"/>
                    </a:ext>
                  </a:extLst>
                </p14:cNvPr>
                <p14:cNvContentPartPr/>
                <p14:nvPr/>
              </p14:nvContentPartPr>
              <p14:xfrm>
                <a:off x="2421579" y="3693522"/>
                <a:ext cx="5400" cy="227160"/>
              </p14:xfrm>
            </p:contentPart>
          </mc:Choice>
          <mc:Fallback>
            <p:pic>
              <p:nvPicPr>
                <p:cNvPr id="210" name="Freihand 209">
                  <a:extLst>
                    <a:ext uri="{FF2B5EF4-FFF2-40B4-BE49-F238E27FC236}">
                      <a16:creationId xmlns:a16="http://schemas.microsoft.com/office/drawing/2014/main" id="{269C7404-1DB7-43F4-AEA8-AB8C47AF4FD7}"/>
                    </a:ext>
                  </a:extLst>
                </p:cNvPr>
                <p:cNvPicPr/>
                <p:nvPr/>
              </p:nvPicPr>
              <p:blipFill>
                <a:blip r:embed="rId877"/>
                <a:stretch>
                  <a:fillRect/>
                </a:stretch>
              </p:blipFill>
              <p:spPr>
                <a:xfrm>
                  <a:off x="2417259" y="3689202"/>
                  <a:ext cx="14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104" name="Freihand 103">
                  <a:extLst>
                    <a:ext uri="{FF2B5EF4-FFF2-40B4-BE49-F238E27FC236}">
                      <a16:creationId xmlns:a16="http://schemas.microsoft.com/office/drawing/2014/main" id="{BE574870-1896-412F-827B-A09BAF7145C8}"/>
                    </a:ext>
                  </a:extLst>
                </p14:cNvPr>
                <p14:cNvContentPartPr/>
                <p14:nvPr/>
              </p14:nvContentPartPr>
              <p14:xfrm>
                <a:off x="2094339" y="4843002"/>
                <a:ext cx="237240" cy="120960"/>
              </p14:xfrm>
            </p:contentPart>
          </mc:Choice>
          <mc:Fallback>
            <p:pic>
              <p:nvPicPr>
                <p:cNvPr id="104" name="Freihand 103">
                  <a:extLst>
                    <a:ext uri="{FF2B5EF4-FFF2-40B4-BE49-F238E27FC236}">
                      <a16:creationId xmlns:a16="http://schemas.microsoft.com/office/drawing/2014/main" id="{BE574870-1896-412F-827B-A09BAF7145C8}"/>
                    </a:ext>
                  </a:extLst>
                </p:cNvPr>
                <p:cNvPicPr/>
                <p:nvPr/>
              </p:nvPicPr>
              <p:blipFill>
                <a:blip r:embed="rId879"/>
                <a:stretch>
                  <a:fillRect/>
                </a:stretch>
              </p:blipFill>
              <p:spPr>
                <a:xfrm>
                  <a:off x="2090019" y="4838682"/>
                  <a:ext cx="2458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105" name="Freihand 104">
                  <a:extLst>
                    <a:ext uri="{FF2B5EF4-FFF2-40B4-BE49-F238E27FC236}">
                      <a16:creationId xmlns:a16="http://schemas.microsoft.com/office/drawing/2014/main" id="{0FAAC2DB-98B1-4880-BF2B-FF0765BC1149}"/>
                    </a:ext>
                  </a:extLst>
                </p14:cNvPr>
                <p14:cNvContentPartPr/>
                <p14:nvPr/>
              </p14:nvContentPartPr>
              <p14:xfrm>
                <a:off x="2226099" y="4790802"/>
                <a:ext cx="190080" cy="120240"/>
              </p14:xfrm>
            </p:contentPart>
          </mc:Choice>
          <mc:Fallback>
            <p:pic>
              <p:nvPicPr>
                <p:cNvPr id="105" name="Freihand 104">
                  <a:extLst>
                    <a:ext uri="{FF2B5EF4-FFF2-40B4-BE49-F238E27FC236}">
                      <a16:creationId xmlns:a16="http://schemas.microsoft.com/office/drawing/2014/main" id="{0FAAC2DB-98B1-4880-BF2B-FF0765BC1149}"/>
                    </a:ext>
                  </a:extLst>
                </p:cNvPr>
                <p:cNvPicPr/>
                <p:nvPr/>
              </p:nvPicPr>
              <p:blipFill>
                <a:blip r:embed="rId881"/>
                <a:stretch>
                  <a:fillRect/>
                </a:stretch>
              </p:blipFill>
              <p:spPr>
                <a:xfrm>
                  <a:off x="2221779" y="4786482"/>
                  <a:ext cx="198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211" name="Freihand 210">
                  <a:extLst>
                    <a:ext uri="{FF2B5EF4-FFF2-40B4-BE49-F238E27FC236}">
                      <a16:creationId xmlns:a16="http://schemas.microsoft.com/office/drawing/2014/main" id="{862FDDCE-EAFE-4D64-B352-CAAB24CD57DE}"/>
                    </a:ext>
                  </a:extLst>
                </p14:cNvPr>
                <p14:cNvContentPartPr/>
                <p14:nvPr/>
              </p14:nvContentPartPr>
              <p14:xfrm>
                <a:off x="2426619" y="4115082"/>
                <a:ext cx="7200" cy="164160"/>
              </p14:xfrm>
            </p:contentPart>
          </mc:Choice>
          <mc:Fallback>
            <p:pic>
              <p:nvPicPr>
                <p:cNvPr id="211" name="Freihand 210">
                  <a:extLst>
                    <a:ext uri="{FF2B5EF4-FFF2-40B4-BE49-F238E27FC236}">
                      <a16:creationId xmlns:a16="http://schemas.microsoft.com/office/drawing/2014/main" id="{862FDDCE-EAFE-4D64-B352-CAAB24CD57DE}"/>
                    </a:ext>
                  </a:extLst>
                </p:cNvPr>
                <p:cNvPicPr/>
                <p:nvPr/>
              </p:nvPicPr>
              <p:blipFill>
                <a:blip r:embed="rId883"/>
                <a:stretch>
                  <a:fillRect/>
                </a:stretch>
              </p:blipFill>
              <p:spPr>
                <a:xfrm>
                  <a:off x="2422299" y="4110762"/>
                  <a:ext cx="15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212" name="Freihand 211">
                  <a:extLst>
                    <a:ext uri="{FF2B5EF4-FFF2-40B4-BE49-F238E27FC236}">
                      <a16:creationId xmlns:a16="http://schemas.microsoft.com/office/drawing/2014/main" id="{DE6A8B1B-3619-4019-8423-6926ED6DA19D}"/>
                    </a:ext>
                  </a:extLst>
                </p14:cNvPr>
                <p14:cNvContentPartPr/>
                <p14:nvPr/>
              </p14:nvContentPartPr>
              <p14:xfrm>
                <a:off x="2414019" y="4328562"/>
                <a:ext cx="21960" cy="433440"/>
              </p14:xfrm>
            </p:contentPart>
          </mc:Choice>
          <mc:Fallback>
            <p:pic>
              <p:nvPicPr>
                <p:cNvPr id="212" name="Freihand 211">
                  <a:extLst>
                    <a:ext uri="{FF2B5EF4-FFF2-40B4-BE49-F238E27FC236}">
                      <a16:creationId xmlns:a16="http://schemas.microsoft.com/office/drawing/2014/main" id="{DE6A8B1B-3619-4019-8423-6926ED6DA19D}"/>
                    </a:ext>
                  </a:extLst>
                </p:cNvPr>
                <p:cNvPicPr/>
                <p:nvPr/>
              </p:nvPicPr>
              <p:blipFill>
                <a:blip r:embed="rId885"/>
                <a:stretch>
                  <a:fillRect/>
                </a:stretch>
              </p:blipFill>
              <p:spPr>
                <a:xfrm>
                  <a:off x="2409699" y="4324242"/>
                  <a:ext cx="3060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213" name="Freihand 212">
                  <a:extLst>
                    <a:ext uri="{FF2B5EF4-FFF2-40B4-BE49-F238E27FC236}">
                      <a16:creationId xmlns:a16="http://schemas.microsoft.com/office/drawing/2014/main" id="{FBABB8B6-8EFF-4F20-BF19-21B6CE89CC65}"/>
                    </a:ext>
                  </a:extLst>
                </p14:cNvPr>
                <p14:cNvContentPartPr/>
                <p14:nvPr/>
              </p14:nvContentPartPr>
              <p14:xfrm>
                <a:off x="2395299" y="4789722"/>
                <a:ext cx="17640" cy="306000"/>
              </p14:xfrm>
            </p:contentPart>
          </mc:Choice>
          <mc:Fallback>
            <p:pic>
              <p:nvPicPr>
                <p:cNvPr id="213" name="Freihand 212">
                  <a:extLst>
                    <a:ext uri="{FF2B5EF4-FFF2-40B4-BE49-F238E27FC236}">
                      <a16:creationId xmlns:a16="http://schemas.microsoft.com/office/drawing/2014/main" id="{FBABB8B6-8EFF-4F20-BF19-21B6CE89CC65}"/>
                    </a:ext>
                  </a:extLst>
                </p:cNvPr>
                <p:cNvPicPr/>
                <p:nvPr/>
              </p:nvPicPr>
              <p:blipFill>
                <a:blip r:embed="rId887"/>
                <a:stretch>
                  <a:fillRect/>
                </a:stretch>
              </p:blipFill>
              <p:spPr>
                <a:xfrm>
                  <a:off x="2390979" y="4785402"/>
                  <a:ext cx="262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29" name="Freihand 328">
                  <a:extLst>
                    <a:ext uri="{FF2B5EF4-FFF2-40B4-BE49-F238E27FC236}">
                      <a16:creationId xmlns:a16="http://schemas.microsoft.com/office/drawing/2014/main" id="{9D00C545-F07B-4F1D-B98A-4901E5EC7812}"/>
                    </a:ext>
                  </a:extLst>
                </p14:cNvPr>
                <p14:cNvContentPartPr/>
                <p14:nvPr/>
              </p14:nvContentPartPr>
              <p14:xfrm>
                <a:off x="2162379" y="3886122"/>
                <a:ext cx="172080" cy="233280"/>
              </p14:xfrm>
            </p:contentPart>
          </mc:Choice>
          <mc:Fallback>
            <p:pic>
              <p:nvPicPr>
                <p:cNvPr id="329" name="Freihand 328">
                  <a:extLst>
                    <a:ext uri="{FF2B5EF4-FFF2-40B4-BE49-F238E27FC236}">
                      <a16:creationId xmlns:a16="http://schemas.microsoft.com/office/drawing/2014/main" id="{9D00C545-F07B-4F1D-B98A-4901E5EC7812}"/>
                    </a:ext>
                  </a:extLst>
                </p:cNvPr>
                <p:cNvPicPr/>
                <p:nvPr/>
              </p:nvPicPr>
              <p:blipFill>
                <a:blip r:embed="rId889"/>
                <a:stretch>
                  <a:fillRect/>
                </a:stretch>
              </p:blipFill>
              <p:spPr>
                <a:xfrm>
                  <a:off x="2158059" y="3881802"/>
                  <a:ext cx="180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30" name="Freihand 329">
                  <a:extLst>
                    <a:ext uri="{FF2B5EF4-FFF2-40B4-BE49-F238E27FC236}">
                      <a16:creationId xmlns:a16="http://schemas.microsoft.com/office/drawing/2014/main" id="{62356AA5-73A6-43AC-BD51-F6CCF59026A1}"/>
                    </a:ext>
                  </a:extLst>
                </p14:cNvPr>
                <p14:cNvContentPartPr/>
                <p14:nvPr/>
              </p14:nvContentPartPr>
              <p14:xfrm>
                <a:off x="2220699" y="4002042"/>
                <a:ext cx="146880" cy="32400"/>
              </p14:xfrm>
            </p:contentPart>
          </mc:Choice>
          <mc:Fallback>
            <p:pic>
              <p:nvPicPr>
                <p:cNvPr id="330" name="Freihand 329">
                  <a:extLst>
                    <a:ext uri="{FF2B5EF4-FFF2-40B4-BE49-F238E27FC236}">
                      <a16:creationId xmlns:a16="http://schemas.microsoft.com/office/drawing/2014/main" id="{62356AA5-73A6-43AC-BD51-F6CCF59026A1}"/>
                    </a:ext>
                  </a:extLst>
                </p:cNvPr>
                <p:cNvPicPr/>
                <p:nvPr/>
              </p:nvPicPr>
              <p:blipFill>
                <a:blip r:embed="rId891"/>
                <a:stretch>
                  <a:fillRect/>
                </a:stretch>
              </p:blipFill>
              <p:spPr>
                <a:xfrm>
                  <a:off x="2216379" y="3997722"/>
                  <a:ext cx="155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331" name="Freihand 330">
                  <a:extLst>
                    <a:ext uri="{FF2B5EF4-FFF2-40B4-BE49-F238E27FC236}">
                      <a16:creationId xmlns:a16="http://schemas.microsoft.com/office/drawing/2014/main" id="{6F482FCD-954D-4F85-B38F-EFA5907AC520}"/>
                    </a:ext>
                  </a:extLst>
                </p14:cNvPr>
                <p14:cNvContentPartPr/>
                <p14:nvPr/>
              </p14:nvContentPartPr>
              <p14:xfrm>
                <a:off x="2370819" y="3871362"/>
                <a:ext cx="129960" cy="208440"/>
              </p14:xfrm>
            </p:contentPart>
          </mc:Choice>
          <mc:Fallback>
            <p:pic>
              <p:nvPicPr>
                <p:cNvPr id="331" name="Freihand 330">
                  <a:extLst>
                    <a:ext uri="{FF2B5EF4-FFF2-40B4-BE49-F238E27FC236}">
                      <a16:creationId xmlns:a16="http://schemas.microsoft.com/office/drawing/2014/main" id="{6F482FCD-954D-4F85-B38F-EFA5907AC520}"/>
                    </a:ext>
                  </a:extLst>
                </p:cNvPr>
                <p:cNvPicPr/>
                <p:nvPr/>
              </p:nvPicPr>
              <p:blipFill>
                <a:blip r:embed="rId893"/>
                <a:stretch>
                  <a:fillRect/>
                </a:stretch>
              </p:blipFill>
              <p:spPr>
                <a:xfrm>
                  <a:off x="2366499" y="3867042"/>
                  <a:ext cx="1386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332" name="Freihand 331">
                  <a:extLst>
                    <a:ext uri="{FF2B5EF4-FFF2-40B4-BE49-F238E27FC236}">
                      <a16:creationId xmlns:a16="http://schemas.microsoft.com/office/drawing/2014/main" id="{7F7DAB5D-ED5B-4913-BDD1-F485E8488B56}"/>
                    </a:ext>
                  </a:extLst>
                </p14:cNvPr>
                <p14:cNvContentPartPr/>
                <p14:nvPr/>
              </p14:nvContentPartPr>
              <p14:xfrm>
                <a:off x="2541459" y="3971442"/>
                <a:ext cx="109440" cy="20160"/>
              </p14:xfrm>
            </p:contentPart>
          </mc:Choice>
          <mc:Fallback>
            <p:pic>
              <p:nvPicPr>
                <p:cNvPr id="332" name="Freihand 331">
                  <a:extLst>
                    <a:ext uri="{FF2B5EF4-FFF2-40B4-BE49-F238E27FC236}">
                      <a16:creationId xmlns:a16="http://schemas.microsoft.com/office/drawing/2014/main" id="{7F7DAB5D-ED5B-4913-BDD1-F485E8488B56}"/>
                    </a:ext>
                  </a:extLst>
                </p:cNvPr>
                <p:cNvPicPr/>
                <p:nvPr/>
              </p:nvPicPr>
              <p:blipFill>
                <a:blip r:embed="rId895"/>
                <a:stretch>
                  <a:fillRect/>
                </a:stretch>
              </p:blipFill>
              <p:spPr>
                <a:xfrm>
                  <a:off x="2537139" y="3967122"/>
                  <a:ext cx="118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333" name="Freihand 332">
                  <a:extLst>
                    <a:ext uri="{FF2B5EF4-FFF2-40B4-BE49-F238E27FC236}">
                      <a16:creationId xmlns:a16="http://schemas.microsoft.com/office/drawing/2014/main" id="{91E913C6-705E-4CAD-9C03-4234EC7425F7}"/>
                    </a:ext>
                  </a:extLst>
                </p14:cNvPr>
                <p14:cNvContentPartPr/>
                <p14:nvPr/>
              </p14:nvContentPartPr>
              <p14:xfrm>
                <a:off x="2714619" y="3840402"/>
                <a:ext cx="101160" cy="209880"/>
              </p14:xfrm>
            </p:contentPart>
          </mc:Choice>
          <mc:Fallback>
            <p:pic>
              <p:nvPicPr>
                <p:cNvPr id="333" name="Freihand 332">
                  <a:extLst>
                    <a:ext uri="{FF2B5EF4-FFF2-40B4-BE49-F238E27FC236}">
                      <a16:creationId xmlns:a16="http://schemas.microsoft.com/office/drawing/2014/main" id="{91E913C6-705E-4CAD-9C03-4234EC7425F7}"/>
                    </a:ext>
                  </a:extLst>
                </p:cNvPr>
                <p:cNvPicPr/>
                <p:nvPr/>
              </p:nvPicPr>
              <p:blipFill>
                <a:blip r:embed="rId897"/>
                <a:stretch>
                  <a:fillRect/>
                </a:stretch>
              </p:blipFill>
              <p:spPr>
                <a:xfrm>
                  <a:off x="2710299" y="3836082"/>
                  <a:ext cx="109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334" name="Freihand 333">
                  <a:extLst>
                    <a:ext uri="{FF2B5EF4-FFF2-40B4-BE49-F238E27FC236}">
                      <a16:creationId xmlns:a16="http://schemas.microsoft.com/office/drawing/2014/main" id="{888335C1-9014-4651-9771-87A9229A4AAE}"/>
                    </a:ext>
                  </a:extLst>
                </p14:cNvPr>
                <p14:cNvContentPartPr/>
                <p14:nvPr/>
              </p14:nvContentPartPr>
              <p14:xfrm>
                <a:off x="2795259" y="3945162"/>
                <a:ext cx="273960" cy="190080"/>
              </p14:xfrm>
            </p:contentPart>
          </mc:Choice>
          <mc:Fallback>
            <p:pic>
              <p:nvPicPr>
                <p:cNvPr id="334" name="Freihand 333">
                  <a:extLst>
                    <a:ext uri="{FF2B5EF4-FFF2-40B4-BE49-F238E27FC236}">
                      <a16:creationId xmlns:a16="http://schemas.microsoft.com/office/drawing/2014/main" id="{888335C1-9014-4651-9771-87A9229A4AAE}"/>
                    </a:ext>
                  </a:extLst>
                </p:cNvPr>
                <p:cNvPicPr/>
                <p:nvPr/>
              </p:nvPicPr>
              <p:blipFill>
                <a:blip r:embed="rId899"/>
                <a:stretch>
                  <a:fillRect/>
                </a:stretch>
              </p:blipFill>
              <p:spPr>
                <a:xfrm>
                  <a:off x="2790939" y="3940842"/>
                  <a:ext cx="282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335" name="Freihand 334">
                  <a:extLst>
                    <a:ext uri="{FF2B5EF4-FFF2-40B4-BE49-F238E27FC236}">
                      <a16:creationId xmlns:a16="http://schemas.microsoft.com/office/drawing/2014/main" id="{8666DED1-B87F-4E64-835E-BA14126DD767}"/>
                    </a:ext>
                  </a:extLst>
                </p14:cNvPr>
                <p14:cNvContentPartPr/>
                <p14:nvPr/>
              </p14:nvContentPartPr>
              <p14:xfrm>
                <a:off x="3091539" y="3810882"/>
                <a:ext cx="172800" cy="239760"/>
              </p14:xfrm>
            </p:contentPart>
          </mc:Choice>
          <mc:Fallback>
            <p:pic>
              <p:nvPicPr>
                <p:cNvPr id="335" name="Freihand 334">
                  <a:extLst>
                    <a:ext uri="{FF2B5EF4-FFF2-40B4-BE49-F238E27FC236}">
                      <a16:creationId xmlns:a16="http://schemas.microsoft.com/office/drawing/2014/main" id="{8666DED1-B87F-4E64-835E-BA14126DD767}"/>
                    </a:ext>
                  </a:extLst>
                </p:cNvPr>
                <p:cNvPicPr/>
                <p:nvPr/>
              </p:nvPicPr>
              <p:blipFill>
                <a:blip r:embed="rId901"/>
                <a:stretch>
                  <a:fillRect/>
                </a:stretch>
              </p:blipFill>
              <p:spPr>
                <a:xfrm>
                  <a:off x="3087219" y="3806562"/>
                  <a:ext cx="1814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336" name="Freihand 335">
                  <a:extLst>
                    <a:ext uri="{FF2B5EF4-FFF2-40B4-BE49-F238E27FC236}">
                      <a16:creationId xmlns:a16="http://schemas.microsoft.com/office/drawing/2014/main" id="{D386E205-B543-4AEC-8CB6-A695DE1E9311}"/>
                    </a:ext>
                  </a:extLst>
                </p14:cNvPr>
                <p14:cNvContentPartPr/>
                <p14:nvPr/>
              </p14:nvContentPartPr>
              <p14:xfrm>
                <a:off x="3262899" y="3815562"/>
                <a:ext cx="93960" cy="151560"/>
              </p14:xfrm>
            </p:contentPart>
          </mc:Choice>
          <mc:Fallback>
            <p:pic>
              <p:nvPicPr>
                <p:cNvPr id="336" name="Freihand 335">
                  <a:extLst>
                    <a:ext uri="{FF2B5EF4-FFF2-40B4-BE49-F238E27FC236}">
                      <a16:creationId xmlns:a16="http://schemas.microsoft.com/office/drawing/2014/main" id="{D386E205-B543-4AEC-8CB6-A695DE1E9311}"/>
                    </a:ext>
                  </a:extLst>
                </p:cNvPr>
                <p:cNvPicPr/>
                <p:nvPr/>
              </p:nvPicPr>
              <p:blipFill>
                <a:blip r:embed="rId903"/>
                <a:stretch>
                  <a:fillRect/>
                </a:stretch>
              </p:blipFill>
              <p:spPr>
                <a:xfrm>
                  <a:off x="3258579" y="3811242"/>
                  <a:ext cx="102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338" name="Freihand 337">
                  <a:extLst>
                    <a:ext uri="{FF2B5EF4-FFF2-40B4-BE49-F238E27FC236}">
                      <a16:creationId xmlns:a16="http://schemas.microsoft.com/office/drawing/2014/main" id="{B0752BF6-D2BD-4F83-A211-DACD0B127A9A}"/>
                    </a:ext>
                  </a:extLst>
                </p14:cNvPr>
                <p14:cNvContentPartPr/>
                <p14:nvPr/>
              </p14:nvContentPartPr>
              <p14:xfrm>
                <a:off x="3364419" y="3747882"/>
                <a:ext cx="154440" cy="226800"/>
              </p14:xfrm>
            </p:contentPart>
          </mc:Choice>
          <mc:Fallback>
            <p:pic>
              <p:nvPicPr>
                <p:cNvPr id="338" name="Freihand 337">
                  <a:extLst>
                    <a:ext uri="{FF2B5EF4-FFF2-40B4-BE49-F238E27FC236}">
                      <a16:creationId xmlns:a16="http://schemas.microsoft.com/office/drawing/2014/main" id="{B0752BF6-D2BD-4F83-A211-DACD0B127A9A}"/>
                    </a:ext>
                  </a:extLst>
                </p:cNvPr>
                <p:cNvPicPr/>
                <p:nvPr/>
              </p:nvPicPr>
              <p:blipFill>
                <a:blip r:embed="rId905"/>
                <a:stretch>
                  <a:fillRect/>
                </a:stretch>
              </p:blipFill>
              <p:spPr>
                <a:xfrm>
                  <a:off x="3360099" y="3743562"/>
                  <a:ext cx="163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339" name="Freihand 338">
                  <a:extLst>
                    <a:ext uri="{FF2B5EF4-FFF2-40B4-BE49-F238E27FC236}">
                      <a16:creationId xmlns:a16="http://schemas.microsoft.com/office/drawing/2014/main" id="{9DFF5D94-29CF-41A1-BA22-DFC5BB68ACF2}"/>
                    </a:ext>
                  </a:extLst>
                </p14:cNvPr>
                <p14:cNvContentPartPr/>
                <p14:nvPr/>
              </p14:nvContentPartPr>
              <p14:xfrm>
                <a:off x="3488259" y="3781002"/>
                <a:ext cx="38520" cy="48960"/>
              </p14:xfrm>
            </p:contentPart>
          </mc:Choice>
          <mc:Fallback>
            <p:pic>
              <p:nvPicPr>
                <p:cNvPr id="339" name="Freihand 338">
                  <a:extLst>
                    <a:ext uri="{FF2B5EF4-FFF2-40B4-BE49-F238E27FC236}">
                      <a16:creationId xmlns:a16="http://schemas.microsoft.com/office/drawing/2014/main" id="{9DFF5D94-29CF-41A1-BA22-DFC5BB68ACF2}"/>
                    </a:ext>
                  </a:extLst>
                </p:cNvPr>
                <p:cNvPicPr/>
                <p:nvPr/>
              </p:nvPicPr>
              <p:blipFill>
                <a:blip r:embed="rId907"/>
                <a:stretch>
                  <a:fillRect/>
                </a:stretch>
              </p:blipFill>
              <p:spPr>
                <a:xfrm>
                  <a:off x="3483939" y="3776682"/>
                  <a:ext cx="47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340" name="Freihand 339">
                  <a:extLst>
                    <a:ext uri="{FF2B5EF4-FFF2-40B4-BE49-F238E27FC236}">
                      <a16:creationId xmlns:a16="http://schemas.microsoft.com/office/drawing/2014/main" id="{54CB3B23-2236-4419-BD78-9ED71E6F6B97}"/>
                    </a:ext>
                  </a:extLst>
                </p14:cNvPr>
                <p14:cNvContentPartPr/>
                <p14:nvPr/>
              </p14:nvContentPartPr>
              <p14:xfrm>
                <a:off x="3486459" y="3842922"/>
                <a:ext cx="77760" cy="196920"/>
              </p14:xfrm>
            </p:contentPart>
          </mc:Choice>
          <mc:Fallback>
            <p:pic>
              <p:nvPicPr>
                <p:cNvPr id="340" name="Freihand 339">
                  <a:extLst>
                    <a:ext uri="{FF2B5EF4-FFF2-40B4-BE49-F238E27FC236}">
                      <a16:creationId xmlns:a16="http://schemas.microsoft.com/office/drawing/2014/main" id="{54CB3B23-2236-4419-BD78-9ED71E6F6B97}"/>
                    </a:ext>
                  </a:extLst>
                </p:cNvPr>
                <p:cNvPicPr/>
                <p:nvPr/>
              </p:nvPicPr>
              <p:blipFill>
                <a:blip r:embed="rId909"/>
                <a:stretch>
                  <a:fillRect/>
                </a:stretch>
              </p:blipFill>
              <p:spPr>
                <a:xfrm>
                  <a:off x="3482139" y="3838602"/>
                  <a:ext cx="864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341" name="Freihand 340">
                  <a:extLst>
                    <a:ext uri="{FF2B5EF4-FFF2-40B4-BE49-F238E27FC236}">
                      <a16:creationId xmlns:a16="http://schemas.microsoft.com/office/drawing/2014/main" id="{7253104B-C3B6-4FE2-BB99-97BD0C0D9177}"/>
                    </a:ext>
                  </a:extLst>
                </p14:cNvPr>
                <p14:cNvContentPartPr/>
                <p14:nvPr/>
              </p14:nvContentPartPr>
              <p14:xfrm>
                <a:off x="2182899" y="4159002"/>
                <a:ext cx="116640" cy="75600"/>
              </p14:xfrm>
            </p:contentPart>
          </mc:Choice>
          <mc:Fallback>
            <p:pic>
              <p:nvPicPr>
                <p:cNvPr id="341" name="Freihand 340">
                  <a:extLst>
                    <a:ext uri="{FF2B5EF4-FFF2-40B4-BE49-F238E27FC236}">
                      <a16:creationId xmlns:a16="http://schemas.microsoft.com/office/drawing/2014/main" id="{7253104B-C3B6-4FE2-BB99-97BD0C0D9177}"/>
                    </a:ext>
                  </a:extLst>
                </p:cNvPr>
                <p:cNvPicPr/>
                <p:nvPr/>
              </p:nvPicPr>
              <p:blipFill>
                <a:blip r:embed="rId911"/>
                <a:stretch>
                  <a:fillRect/>
                </a:stretch>
              </p:blipFill>
              <p:spPr>
                <a:xfrm>
                  <a:off x="2178579" y="4154682"/>
                  <a:ext cx="125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342" name="Freihand 341">
                  <a:extLst>
                    <a:ext uri="{FF2B5EF4-FFF2-40B4-BE49-F238E27FC236}">
                      <a16:creationId xmlns:a16="http://schemas.microsoft.com/office/drawing/2014/main" id="{AF7B5DB4-CAB8-40C9-B7D8-CE5C7C5B5EBD}"/>
                    </a:ext>
                  </a:extLst>
                </p14:cNvPr>
                <p14:cNvContentPartPr/>
                <p14:nvPr/>
              </p14:nvContentPartPr>
              <p14:xfrm>
                <a:off x="2146179" y="4123362"/>
                <a:ext cx="163440" cy="160560"/>
              </p14:xfrm>
            </p:contentPart>
          </mc:Choice>
          <mc:Fallback>
            <p:pic>
              <p:nvPicPr>
                <p:cNvPr id="342" name="Freihand 341">
                  <a:extLst>
                    <a:ext uri="{FF2B5EF4-FFF2-40B4-BE49-F238E27FC236}">
                      <a16:creationId xmlns:a16="http://schemas.microsoft.com/office/drawing/2014/main" id="{AF7B5DB4-CAB8-40C9-B7D8-CE5C7C5B5EBD}"/>
                    </a:ext>
                  </a:extLst>
                </p:cNvPr>
                <p:cNvPicPr/>
                <p:nvPr/>
              </p:nvPicPr>
              <p:blipFill>
                <a:blip r:embed="rId913"/>
                <a:stretch>
                  <a:fillRect/>
                </a:stretch>
              </p:blipFill>
              <p:spPr>
                <a:xfrm>
                  <a:off x="2141859" y="4119042"/>
                  <a:ext cx="1720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397" name="Freihand 396">
                  <a:extLst>
                    <a:ext uri="{FF2B5EF4-FFF2-40B4-BE49-F238E27FC236}">
                      <a16:creationId xmlns:a16="http://schemas.microsoft.com/office/drawing/2014/main" id="{29E5B95D-F423-4D09-855F-1510F68CAF3C}"/>
                    </a:ext>
                  </a:extLst>
                </p14:cNvPr>
                <p14:cNvContentPartPr/>
                <p14:nvPr/>
              </p14:nvContentPartPr>
              <p14:xfrm>
                <a:off x="3129339" y="4303722"/>
                <a:ext cx="57240" cy="113400"/>
              </p14:xfrm>
            </p:contentPart>
          </mc:Choice>
          <mc:Fallback>
            <p:pic>
              <p:nvPicPr>
                <p:cNvPr id="397" name="Freihand 396">
                  <a:extLst>
                    <a:ext uri="{FF2B5EF4-FFF2-40B4-BE49-F238E27FC236}">
                      <a16:creationId xmlns:a16="http://schemas.microsoft.com/office/drawing/2014/main" id="{29E5B95D-F423-4D09-855F-1510F68CAF3C}"/>
                    </a:ext>
                  </a:extLst>
                </p:cNvPr>
                <p:cNvPicPr/>
                <p:nvPr/>
              </p:nvPicPr>
              <p:blipFill>
                <a:blip r:embed="rId915"/>
                <a:stretch>
                  <a:fillRect/>
                </a:stretch>
              </p:blipFill>
              <p:spPr>
                <a:xfrm>
                  <a:off x="3125019" y="4299402"/>
                  <a:ext cx="65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398" name="Freihand 397">
                  <a:extLst>
                    <a:ext uri="{FF2B5EF4-FFF2-40B4-BE49-F238E27FC236}">
                      <a16:creationId xmlns:a16="http://schemas.microsoft.com/office/drawing/2014/main" id="{4739FB63-38E2-4E88-A884-6AE858665ED8}"/>
                    </a:ext>
                  </a:extLst>
                </p14:cNvPr>
                <p14:cNvContentPartPr/>
                <p14:nvPr/>
              </p14:nvContentPartPr>
              <p14:xfrm>
                <a:off x="3024219" y="4189242"/>
                <a:ext cx="186480" cy="185400"/>
              </p14:xfrm>
            </p:contentPart>
          </mc:Choice>
          <mc:Fallback>
            <p:pic>
              <p:nvPicPr>
                <p:cNvPr id="398" name="Freihand 397">
                  <a:extLst>
                    <a:ext uri="{FF2B5EF4-FFF2-40B4-BE49-F238E27FC236}">
                      <a16:creationId xmlns:a16="http://schemas.microsoft.com/office/drawing/2014/main" id="{4739FB63-38E2-4E88-A884-6AE858665ED8}"/>
                    </a:ext>
                  </a:extLst>
                </p:cNvPr>
                <p:cNvPicPr/>
                <p:nvPr/>
              </p:nvPicPr>
              <p:blipFill>
                <a:blip r:embed="rId917"/>
                <a:stretch>
                  <a:fillRect/>
                </a:stretch>
              </p:blipFill>
              <p:spPr>
                <a:xfrm>
                  <a:off x="3019899" y="4184922"/>
                  <a:ext cx="195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71" name="Freihand 570">
                  <a:extLst>
                    <a:ext uri="{FF2B5EF4-FFF2-40B4-BE49-F238E27FC236}">
                      <a16:creationId xmlns:a16="http://schemas.microsoft.com/office/drawing/2014/main" id="{732AFE25-E013-4FA7-A793-AE0D072D8193}"/>
                    </a:ext>
                  </a:extLst>
                </p14:cNvPr>
                <p14:cNvContentPartPr/>
                <p14:nvPr/>
              </p14:nvContentPartPr>
              <p14:xfrm>
                <a:off x="2200179" y="4655442"/>
                <a:ext cx="150120" cy="96120"/>
              </p14:xfrm>
            </p:contentPart>
          </mc:Choice>
          <mc:Fallback>
            <p:pic>
              <p:nvPicPr>
                <p:cNvPr id="571" name="Freihand 570">
                  <a:extLst>
                    <a:ext uri="{FF2B5EF4-FFF2-40B4-BE49-F238E27FC236}">
                      <a16:creationId xmlns:a16="http://schemas.microsoft.com/office/drawing/2014/main" id="{732AFE25-E013-4FA7-A793-AE0D072D8193}"/>
                    </a:ext>
                  </a:extLst>
                </p:cNvPr>
                <p:cNvPicPr/>
                <p:nvPr/>
              </p:nvPicPr>
              <p:blipFill>
                <a:blip r:embed="rId919"/>
                <a:stretch>
                  <a:fillRect/>
                </a:stretch>
              </p:blipFill>
              <p:spPr>
                <a:xfrm>
                  <a:off x="2195859" y="4651122"/>
                  <a:ext cx="158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72" name="Freihand 571">
                  <a:extLst>
                    <a:ext uri="{FF2B5EF4-FFF2-40B4-BE49-F238E27FC236}">
                      <a16:creationId xmlns:a16="http://schemas.microsoft.com/office/drawing/2014/main" id="{4FA22CBD-F8F7-4034-BC57-E3E730C9F477}"/>
                    </a:ext>
                  </a:extLst>
                </p14:cNvPr>
                <p14:cNvContentPartPr/>
                <p14:nvPr/>
              </p14:nvContentPartPr>
              <p14:xfrm>
                <a:off x="2140779" y="4615122"/>
                <a:ext cx="126360" cy="110160"/>
              </p14:xfrm>
            </p:contentPart>
          </mc:Choice>
          <mc:Fallback>
            <p:pic>
              <p:nvPicPr>
                <p:cNvPr id="572" name="Freihand 571">
                  <a:extLst>
                    <a:ext uri="{FF2B5EF4-FFF2-40B4-BE49-F238E27FC236}">
                      <a16:creationId xmlns:a16="http://schemas.microsoft.com/office/drawing/2014/main" id="{4FA22CBD-F8F7-4034-BC57-E3E730C9F477}"/>
                    </a:ext>
                  </a:extLst>
                </p:cNvPr>
                <p:cNvPicPr/>
                <p:nvPr/>
              </p:nvPicPr>
              <p:blipFill>
                <a:blip r:embed="rId921"/>
                <a:stretch>
                  <a:fillRect/>
                </a:stretch>
              </p:blipFill>
              <p:spPr>
                <a:xfrm>
                  <a:off x="2136459" y="4610802"/>
                  <a:ext cx="135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76" name="Freihand 575">
                  <a:extLst>
                    <a:ext uri="{FF2B5EF4-FFF2-40B4-BE49-F238E27FC236}">
                      <a16:creationId xmlns:a16="http://schemas.microsoft.com/office/drawing/2014/main" id="{A92DDF4B-E2EC-464B-BC67-8CD2EEC1BECB}"/>
                    </a:ext>
                  </a:extLst>
                </p14:cNvPr>
                <p14:cNvContentPartPr/>
                <p14:nvPr/>
              </p14:nvContentPartPr>
              <p14:xfrm>
                <a:off x="1284339" y="4574802"/>
                <a:ext cx="819720" cy="19440"/>
              </p14:xfrm>
            </p:contentPart>
          </mc:Choice>
          <mc:Fallback>
            <p:pic>
              <p:nvPicPr>
                <p:cNvPr id="576" name="Freihand 575">
                  <a:extLst>
                    <a:ext uri="{FF2B5EF4-FFF2-40B4-BE49-F238E27FC236}">
                      <a16:creationId xmlns:a16="http://schemas.microsoft.com/office/drawing/2014/main" id="{A92DDF4B-E2EC-464B-BC67-8CD2EEC1BECB}"/>
                    </a:ext>
                  </a:extLst>
                </p:cNvPr>
                <p:cNvPicPr/>
                <p:nvPr/>
              </p:nvPicPr>
              <p:blipFill>
                <a:blip r:embed="rId923"/>
                <a:stretch>
                  <a:fillRect/>
                </a:stretch>
              </p:blipFill>
              <p:spPr>
                <a:xfrm>
                  <a:off x="1280019" y="4570482"/>
                  <a:ext cx="828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4" name="Freihand 573">
                  <a:extLst>
                    <a:ext uri="{FF2B5EF4-FFF2-40B4-BE49-F238E27FC236}">
                      <a16:creationId xmlns:a16="http://schemas.microsoft.com/office/drawing/2014/main" id="{BF78708C-34BC-4FD5-AA60-521610C6AEA4}"/>
                    </a:ext>
                  </a:extLst>
                </p14:cNvPr>
                <p14:cNvContentPartPr/>
                <p14:nvPr/>
              </p14:nvContentPartPr>
              <p14:xfrm>
                <a:off x="740019" y="4579482"/>
                <a:ext cx="208800" cy="46800"/>
              </p14:xfrm>
            </p:contentPart>
          </mc:Choice>
          <mc:Fallback>
            <p:pic>
              <p:nvPicPr>
                <p:cNvPr id="574" name="Freihand 573">
                  <a:extLst>
                    <a:ext uri="{FF2B5EF4-FFF2-40B4-BE49-F238E27FC236}">
                      <a16:creationId xmlns:a16="http://schemas.microsoft.com/office/drawing/2014/main" id="{BF78708C-34BC-4FD5-AA60-521610C6AEA4}"/>
                    </a:ext>
                  </a:extLst>
                </p:cNvPr>
                <p:cNvPicPr/>
                <p:nvPr/>
              </p:nvPicPr>
              <p:blipFill>
                <a:blip r:embed="rId925"/>
                <a:stretch>
                  <a:fillRect/>
                </a:stretch>
              </p:blipFill>
              <p:spPr>
                <a:xfrm>
                  <a:off x="735699" y="4575162"/>
                  <a:ext cx="2174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5" name="Freihand 574">
                  <a:extLst>
                    <a:ext uri="{FF2B5EF4-FFF2-40B4-BE49-F238E27FC236}">
                      <a16:creationId xmlns:a16="http://schemas.microsoft.com/office/drawing/2014/main" id="{4963C34E-AA3B-4580-BBB5-241FB182F6C3}"/>
                    </a:ext>
                  </a:extLst>
                </p14:cNvPr>
                <p14:cNvContentPartPr/>
                <p14:nvPr/>
              </p14:nvContentPartPr>
              <p14:xfrm>
                <a:off x="991299" y="4574082"/>
                <a:ext cx="117000" cy="14760"/>
              </p14:xfrm>
            </p:contentPart>
          </mc:Choice>
          <mc:Fallback>
            <p:pic>
              <p:nvPicPr>
                <p:cNvPr id="575" name="Freihand 574">
                  <a:extLst>
                    <a:ext uri="{FF2B5EF4-FFF2-40B4-BE49-F238E27FC236}">
                      <a16:creationId xmlns:a16="http://schemas.microsoft.com/office/drawing/2014/main" id="{4963C34E-AA3B-4580-BBB5-241FB182F6C3}"/>
                    </a:ext>
                  </a:extLst>
                </p:cNvPr>
                <p:cNvPicPr/>
                <p:nvPr/>
              </p:nvPicPr>
              <p:blipFill>
                <a:blip r:embed="rId927"/>
                <a:stretch>
                  <a:fillRect/>
                </a:stretch>
              </p:blipFill>
              <p:spPr>
                <a:xfrm>
                  <a:off x="986979" y="4569762"/>
                  <a:ext cx="125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7" name="Freihand 576">
                  <a:extLst>
                    <a:ext uri="{FF2B5EF4-FFF2-40B4-BE49-F238E27FC236}">
                      <a16:creationId xmlns:a16="http://schemas.microsoft.com/office/drawing/2014/main" id="{10B12D80-AE15-49E4-AFEA-4FDCC5AD320D}"/>
                    </a:ext>
                  </a:extLst>
                </p14:cNvPr>
                <p14:cNvContentPartPr/>
                <p14:nvPr/>
              </p14:nvContentPartPr>
              <p14:xfrm>
                <a:off x="409899" y="4460682"/>
                <a:ext cx="100440" cy="191160"/>
              </p14:xfrm>
            </p:contentPart>
          </mc:Choice>
          <mc:Fallback>
            <p:pic>
              <p:nvPicPr>
                <p:cNvPr id="577" name="Freihand 576">
                  <a:extLst>
                    <a:ext uri="{FF2B5EF4-FFF2-40B4-BE49-F238E27FC236}">
                      <a16:creationId xmlns:a16="http://schemas.microsoft.com/office/drawing/2014/main" id="{10B12D80-AE15-49E4-AFEA-4FDCC5AD320D}"/>
                    </a:ext>
                  </a:extLst>
                </p:cNvPr>
                <p:cNvPicPr/>
                <p:nvPr/>
              </p:nvPicPr>
              <p:blipFill>
                <a:blip r:embed="rId929"/>
                <a:stretch>
                  <a:fillRect/>
                </a:stretch>
              </p:blipFill>
              <p:spPr>
                <a:xfrm>
                  <a:off x="405579" y="4456362"/>
                  <a:ext cx="109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8" name="Freihand 577">
                  <a:extLst>
                    <a:ext uri="{FF2B5EF4-FFF2-40B4-BE49-F238E27FC236}">
                      <a16:creationId xmlns:a16="http://schemas.microsoft.com/office/drawing/2014/main" id="{9608559D-8484-4B5E-9D91-707CCF6DB332}"/>
                    </a:ext>
                  </a:extLst>
                </p14:cNvPr>
                <p14:cNvContentPartPr/>
                <p14:nvPr/>
              </p14:nvContentPartPr>
              <p14:xfrm>
                <a:off x="511419" y="4530882"/>
                <a:ext cx="113040" cy="86040"/>
              </p14:xfrm>
            </p:contentPart>
          </mc:Choice>
          <mc:Fallback>
            <p:pic>
              <p:nvPicPr>
                <p:cNvPr id="578" name="Freihand 577">
                  <a:extLst>
                    <a:ext uri="{FF2B5EF4-FFF2-40B4-BE49-F238E27FC236}">
                      <a16:creationId xmlns:a16="http://schemas.microsoft.com/office/drawing/2014/main" id="{9608559D-8484-4B5E-9D91-707CCF6DB332}"/>
                    </a:ext>
                  </a:extLst>
                </p:cNvPr>
                <p:cNvPicPr/>
                <p:nvPr/>
              </p:nvPicPr>
              <p:blipFill>
                <a:blip r:embed="rId931"/>
                <a:stretch>
                  <a:fillRect/>
                </a:stretch>
              </p:blipFill>
              <p:spPr>
                <a:xfrm>
                  <a:off x="507099" y="4526562"/>
                  <a:ext cx="121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82" name="Freihand 581">
                  <a:extLst>
                    <a:ext uri="{FF2B5EF4-FFF2-40B4-BE49-F238E27FC236}">
                      <a16:creationId xmlns:a16="http://schemas.microsoft.com/office/drawing/2014/main" id="{57D22F48-134B-482E-8937-C95378C0839B}"/>
                    </a:ext>
                  </a:extLst>
                </p14:cNvPr>
                <p14:cNvContentPartPr/>
                <p14:nvPr/>
              </p14:nvContentPartPr>
              <p14:xfrm>
                <a:off x="2098659" y="4591722"/>
                <a:ext cx="33120" cy="67320"/>
              </p14:xfrm>
            </p:contentPart>
          </mc:Choice>
          <mc:Fallback>
            <p:pic>
              <p:nvPicPr>
                <p:cNvPr id="582" name="Freihand 581">
                  <a:extLst>
                    <a:ext uri="{FF2B5EF4-FFF2-40B4-BE49-F238E27FC236}">
                      <a16:creationId xmlns:a16="http://schemas.microsoft.com/office/drawing/2014/main" id="{57D22F48-134B-482E-8937-C95378C0839B}"/>
                    </a:ext>
                  </a:extLst>
                </p:cNvPr>
                <p:cNvPicPr/>
                <p:nvPr/>
              </p:nvPicPr>
              <p:blipFill>
                <a:blip r:embed="rId933"/>
                <a:stretch>
                  <a:fillRect/>
                </a:stretch>
              </p:blipFill>
              <p:spPr>
                <a:xfrm>
                  <a:off x="2094339" y="4587402"/>
                  <a:ext cx="41760" cy="75960"/>
                </a:xfrm>
                <a:prstGeom prst="rect">
                  <a:avLst/>
                </a:prstGeom>
              </p:spPr>
            </p:pic>
          </mc:Fallback>
        </mc:AlternateContent>
      </p:grpSp>
      <p:grpSp>
        <p:nvGrpSpPr>
          <p:cNvPr id="585" name="Gruppieren 584">
            <a:extLst>
              <a:ext uri="{FF2B5EF4-FFF2-40B4-BE49-F238E27FC236}">
                <a16:creationId xmlns:a16="http://schemas.microsoft.com/office/drawing/2014/main" id="{BE7C54F5-9FAF-4FA9-A191-1EED0029296D}"/>
              </a:ext>
            </a:extLst>
          </p:cNvPr>
          <p:cNvGrpSpPr/>
          <p:nvPr/>
        </p:nvGrpSpPr>
        <p:grpSpPr>
          <a:xfrm>
            <a:off x="3703899" y="3499842"/>
            <a:ext cx="383040" cy="512280"/>
            <a:chOff x="3703899" y="3499842"/>
            <a:chExt cx="383040" cy="512280"/>
          </a:xfrm>
        </p:grpSpPr>
        <mc:AlternateContent xmlns:mc="http://schemas.openxmlformats.org/markup-compatibility/2006">
          <mc:Choice xmlns:p14="http://schemas.microsoft.com/office/powerpoint/2010/main" Requires="p14">
            <p:contentPart p14:bwMode="auto" r:id="rId934">
              <p14:nvContentPartPr>
                <p14:cNvPr id="566" name="Freihand 565">
                  <a:extLst>
                    <a:ext uri="{FF2B5EF4-FFF2-40B4-BE49-F238E27FC236}">
                      <a16:creationId xmlns:a16="http://schemas.microsoft.com/office/drawing/2014/main" id="{7BDFF910-F066-4A13-88DB-AF47427EFA0B}"/>
                    </a:ext>
                  </a:extLst>
                </p14:cNvPr>
                <p14:cNvContentPartPr/>
                <p14:nvPr/>
              </p14:nvContentPartPr>
              <p14:xfrm>
                <a:off x="3768339" y="3705042"/>
                <a:ext cx="51120" cy="139680"/>
              </p14:xfrm>
            </p:contentPart>
          </mc:Choice>
          <mc:Fallback>
            <p:pic>
              <p:nvPicPr>
                <p:cNvPr id="566" name="Freihand 565">
                  <a:extLst>
                    <a:ext uri="{FF2B5EF4-FFF2-40B4-BE49-F238E27FC236}">
                      <a16:creationId xmlns:a16="http://schemas.microsoft.com/office/drawing/2014/main" id="{7BDFF910-F066-4A13-88DB-AF47427EFA0B}"/>
                    </a:ext>
                  </a:extLst>
                </p:cNvPr>
                <p:cNvPicPr/>
                <p:nvPr/>
              </p:nvPicPr>
              <p:blipFill>
                <a:blip r:embed="rId935"/>
                <a:stretch>
                  <a:fillRect/>
                </a:stretch>
              </p:blipFill>
              <p:spPr>
                <a:xfrm>
                  <a:off x="3764019" y="3700722"/>
                  <a:ext cx="59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7" name="Freihand 566">
                  <a:extLst>
                    <a:ext uri="{FF2B5EF4-FFF2-40B4-BE49-F238E27FC236}">
                      <a16:creationId xmlns:a16="http://schemas.microsoft.com/office/drawing/2014/main" id="{A6179869-9F66-4D70-ABB2-9E9F03856E96}"/>
                    </a:ext>
                  </a:extLst>
                </p14:cNvPr>
                <p14:cNvContentPartPr/>
                <p14:nvPr/>
              </p14:nvContentPartPr>
              <p14:xfrm>
                <a:off x="3768339" y="3718362"/>
                <a:ext cx="76680" cy="129960"/>
              </p14:xfrm>
            </p:contentPart>
          </mc:Choice>
          <mc:Fallback>
            <p:pic>
              <p:nvPicPr>
                <p:cNvPr id="567" name="Freihand 566">
                  <a:extLst>
                    <a:ext uri="{FF2B5EF4-FFF2-40B4-BE49-F238E27FC236}">
                      <a16:creationId xmlns:a16="http://schemas.microsoft.com/office/drawing/2014/main" id="{A6179869-9F66-4D70-ABB2-9E9F03856E96}"/>
                    </a:ext>
                  </a:extLst>
                </p:cNvPr>
                <p:cNvPicPr/>
                <p:nvPr/>
              </p:nvPicPr>
              <p:blipFill>
                <a:blip r:embed="rId937"/>
                <a:stretch>
                  <a:fillRect/>
                </a:stretch>
              </p:blipFill>
              <p:spPr>
                <a:xfrm>
                  <a:off x="3764019" y="3714042"/>
                  <a:ext cx="85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68" name="Freihand 567">
                  <a:extLst>
                    <a:ext uri="{FF2B5EF4-FFF2-40B4-BE49-F238E27FC236}">
                      <a16:creationId xmlns:a16="http://schemas.microsoft.com/office/drawing/2014/main" id="{16FB2FB3-7D81-44CB-B792-24A68FACF182}"/>
                    </a:ext>
                  </a:extLst>
                </p14:cNvPr>
                <p14:cNvContentPartPr/>
                <p14:nvPr/>
              </p14:nvContentPartPr>
              <p14:xfrm>
                <a:off x="3877059" y="3674442"/>
                <a:ext cx="88200" cy="113400"/>
              </p14:xfrm>
            </p:contentPart>
          </mc:Choice>
          <mc:Fallback>
            <p:pic>
              <p:nvPicPr>
                <p:cNvPr id="568" name="Freihand 567">
                  <a:extLst>
                    <a:ext uri="{FF2B5EF4-FFF2-40B4-BE49-F238E27FC236}">
                      <a16:creationId xmlns:a16="http://schemas.microsoft.com/office/drawing/2014/main" id="{16FB2FB3-7D81-44CB-B792-24A68FACF182}"/>
                    </a:ext>
                  </a:extLst>
                </p:cNvPr>
                <p:cNvPicPr/>
                <p:nvPr/>
              </p:nvPicPr>
              <p:blipFill>
                <a:blip r:embed="rId939"/>
                <a:stretch>
                  <a:fillRect/>
                </a:stretch>
              </p:blipFill>
              <p:spPr>
                <a:xfrm>
                  <a:off x="3872739" y="3670122"/>
                  <a:ext cx="96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9" name="Freihand 568">
                  <a:extLst>
                    <a:ext uri="{FF2B5EF4-FFF2-40B4-BE49-F238E27FC236}">
                      <a16:creationId xmlns:a16="http://schemas.microsoft.com/office/drawing/2014/main" id="{20817B26-45E5-4A7B-BFCC-DF890C81C8E6}"/>
                    </a:ext>
                  </a:extLst>
                </p14:cNvPr>
                <p14:cNvContentPartPr/>
                <p14:nvPr/>
              </p14:nvContentPartPr>
              <p14:xfrm>
                <a:off x="3992259" y="3583362"/>
                <a:ext cx="19440" cy="114480"/>
              </p14:xfrm>
            </p:contentPart>
          </mc:Choice>
          <mc:Fallback>
            <p:pic>
              <p:nvPicPr>
                <p:cNvPr id="569" name="Freihand 568">
                  <a:extLst>
                    <a:ext uri="{FF2B5EF4-FFF2-40B4-BE49-F238E27FC236}">
                      <a16:creationId xmlns:a16="http://schemas.microsoft.com/office/drawing/2014/main" id="{20817B26-45E5-4A7B-BFCC-DF890C81C8E6}"/>
                    </a:ext>
                  </a:extLst>
                </p:cNvPr>
                <p:cNvPicPr/>
                <p:nvPr/>
              </p:nvPicPr>
              <p:blipFill>
                <a:blip r:embed="rId941"/>
                <a:stretch>
                  <a:fillRect/>
                </a:stretch>
              </p:blipFill>
              <p:spPr>
                <a:xfrm>
                  <a:off x="3987939" y="3579042"/>
                  <a:ext cx="28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84" name="Freihand 583">
                  <a:extLst>
                    <a:ext uri="{FF2B5EF4-FFF2-40B4-BE49-F238E27FC236}">
                      <a16:creationId xmlns:a16="http://schemas.microsoft.com/office/drawing/2014/main" id="{048D88D7-ECBA-429F-80B7-C609CE888F20}"/>
                    </a:ext>
                  </a:extLst>
                </p14:cNvPr>
                <p14:cNvContentPartPr/>
                <p14:nvPr/>
              </p14:nvContentPartPr>
              <p14:xfrm>
                <a:off x="3703899" y="3499842"/>
                <a:ext cx="383040" cy="512280"/>
              </p14:xfrm>
            </p:contentPart>
          </mc:Choice>
          <mc:Fallback>
            <p:pic>
              <p:nvPicPr>
                <p:cNvPr id="584" name="Freihand 583">
                  <a:extLst>
                    <a:ext uri="{FF2B5EF4-FFF2-40B4-BE49-F238E27FC236}">
                      <a16:creationId xmlns:a16="http://schemas.microsoft.com/office/drawing/2014/main" id="{048D88D7-ECBA-429F-80B7-C609CE888F20}"/>
                    </a:ext>
                  </a:extLst>
                </p:cNvPr>
                <p:cNvPicPr/>
                <p:nvPr/>
              </p:nvPicPr>
              <p:blipFill>
                <a:blip r:embed="rId943"/>
                <a:stretch>
                  <a:fillRect/>
                </a:stretch>
              </p:blipFill>
              <p:spPr>
                <a:xfrm>
                  <a:off x="3699579" y="3495522"/>
                  <a:ext cx="391680" cy="520920"/>
                </a:xfrm>
                <a:prstGeom prst="rect">
                  <a:avLst/>
                </a:prstGeom>
              </p:spPr>
            </p:pic>
          </mc:Fallback>
        </mc:AlternateContent>
      </p:grpSp>
      <p:grpSp>
        <p:nvGrpSpPr>
          <p:cNvPr id="587" name="Gruppieren 586">
            <a:extLst>
              <a:ext uri="{FF2B5EF4-FFF2-40B4-BE49-F238E27FC236}">
                <a16:creationId xmlns:a16="http://schemas.microsoft.com/office/drawing/2014/main" id="{67048659-E3C0-42A9-BDBF-42CF86CD394C}"/>
              </a:ext>
            </a:extLst>
          </p:cNvPr>
          <p:cNvGrpSpPr/>
          <p:nvPr/>
        </p:nvGrpSpPr>
        <p:grpSpPr>
          <a:xfrm>
            <a:off x="3650619" y="5039562"/>
            <a:ext cx="645840" cy="550800"/>
            <a:chOff x="3650619" y="5039562"/>
            <a:chExt cx="645840" cy="550800"/>
          </a:xfrm>
        </p:grpSpPr>
        <mc:AlternateContent xmlns:mc="http://schemas.openxmlformats.org/markup-compatibility/2006">
          <mc:Choice xmlns:p14="http://schemas.microsoft.com/office/powerpoint/2010/main" Requires="p14">
            <p:contentPart p14:bwMode="auto" r:id="rId944">
              <p14:nvContentPartPr>
                <p14:cNvPr id="559" name="Freihand 558">
                  <a:extLst>
                    <a:ext uri="{FF2B5EF4-FFF2-40B4-BE49-F238E27FC236}">
                      <a16:creationId xmlns:a16="http://schemas.microsoft.com/office/drawing/2014/main" id="{C201AF20-1A8C-441B-A159-4B59EB2A9D03}"/>
                    </a:ext>
                  </a:extLst>
                </p14:cNvPr>
                <p14:cNvContentPartPr/>
                <p14:nvPr/>
              </p14:nvContentPartPr>
              <p14:xfrm>
                <a:off x="3798939" y="5287602"/>
                <a:ext cx="68040" cy="129600"/>
              </p14:xfrm>
            </p:contentPart>
          </mc:Choice>
          <mc:Fallback>
            <p:pic>
              <p:nvPicPr>
                <p:cNvPr id="559" name="Freihand 558">
                  <a:extLst>
                    <a:ext uri="{FF2B5EF4-FFF2-40B4-BE49-F238E27FC236}">
                      <a16:creationId xmlns:a16="http://schemas.microsoft.com/office/drawing/2014/main" id="{C201AF20-1A8C-441B-A159-4B59EB2A9D03}"/>
                    </a:ext>
                  </a:extLst>
                </p:cNvPr>
                <p:cNvPicPr/>
                <p:nvPr/>
              </p:nvPicPr>
              <p:blipFill>
                <a:blip r:embed="rId945"/>
                <a:stretch>
                  <a:fillRect/>
                </a:stretch>
              </p:blipFill>
              <p:spPr>
                <a:xfrm>
                  <a:off x="3794619" y="5283282"/>
                  <a:ext cx="76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60" name="Freihand 559">
                  <a:extLst>
                    <a:ext uri="{FF2B5EF4-FFF2-40B4-BE49-F238E27FC236}">
                      <a16:creationId xmlns:a16="http://schemas.microsoft.com/office/drawing/2014/main" id="{CF6F6750-B1CE-4469-A206-246B21DC9690}"/>
                    </a:ext>
                  </a:extLst>
                </p14:cNvPr>
                <p14:cNvContentPartPr/>
                <p14:nvPr/>
              </p14:nvContentPartPr>
              <p14:xfrm>
                <a:off x="3805059" y="5292282"/>
                <a:ext cx="89640" cy="145800"/>
              </p14:xfrm>
            </p:contentPart>
          </mc:Choice>
          <mc:Fallback>
            <p:pic>
              <p:nvPicPr>
                <p:cNvPr id="560" name="Freihand 559">
                  <a:extLst>
                    <a:ext uri="{FF2B5EF4-FFF2-40B4-BE49-F238E27FC236}">
                      <a16:creationId xmlns:a16="http://schemas.microsoft.com/office/drawing/2014/main" id="{CF6F6750-B1CE-4469-A206-246B21DC9690}"/>
                    </a:ext>
                  </a:extLst>
                </p:cNvPr>
                <p:cNvPicPr/>
                <p:nvPr/>
              </p:nvPicPr>
              <p:blipFill>
                <a:blip r:embed="rId947"/>
                <a:stretch>
                  <a:fillRect/>
                </a:stretch>
              </p:blipFill>
              <p:spPr>
                <a:xfrm>
                  <a:off x="3800739" y="5287962"/>
                  <a:ext cx="98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61" name="Freihand 560">
                  <a:extLst>
                    <a:ext uri="{FF2B5EF4-FFF2-40B4-BE49-F238E27FC236}">
                      <a16:creationId xmlns:a16="http://schemas.microsoft.com/office/drawing/2014/main" id="{9EC7AF45-F191-449C-AACD-D47705813080}"/>
                    </a:ext>
                  </a:extLst>
                </p14:cNvPr>
                <p14:cNvContentPartPr/>
                <p14:nvPr/>
              </p14:nvContentPartPr>
              <p14:xfrm>
                <a:off x="3991539" y="5275722"/>
                <a:ext cx="18720" cy="121680"/>
              </p14:xfrm>
            </p:contentPart>
          </mc:Choice>
          <mc:Fallback>
            <p:pic>
              <p:nvPicPr>
                <p:cNvPr id="561" name="Freihand 560">
                  <a:extLst>
                    <a:ext uri="{FF2B5EF4-FFF2-40B4-BE49-F238E27FC236}">
                      <a16:creationId xmlns:a16="http://schemas.microsoft.com/office/drawing/2014/main" id="{9EC7AF45-F191-449C-AACD-D47705813080}"/>
                    </a:ext>
                  </a:extLst>
                </p:cNvPr>
                <p:cNvPicPr/>
                <p:nvPr/>
              </p:nvPicPr>
              <p:blipFill>
                <a:blip r:embed="rId949"/>
                <a:stretch>
                  <a:fillRect/>
                </a:stretch>
              </p:blipFill>
              <p:spPr>
                <a:xfrm>
                  <a:off x="3987219" y="5271402"/>
                  <a:ext cx="27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62" name="Freihand 561">
                  <a:extLst>
                    <a:ext uri="{FF2B5EF4-FFF2-40B4-BE49-F238E27FC236}">
                      <a16:creationId xmlns:a16="http://schemas.microsoft.com/office/drawing/2014/main" id="{6A795DC5-2EA9-49B4-8D5D-FEF979D777C3}"/>
                    </a:ext>
                  </a:extLst>
                </p14:cNvPr>
                <p14:cNvContentPartPr/>
                <p14:nvPr/>
              </p14:nvContentPartPr>
              <p14:xfrm>
                <a:off x="3926019" y="5275362"/>
                <a:ext cx="149400" cy="148320"/>
              </p14:xfrm>
            </p:contentPart>
          </mc:Choice>
          <mc:Fallback>
            <p:pic>
              <p:nvPicPr>
                <p:cNvPr id="562" name="Freihand 561">
                  <a:extLst>
                    <a:ext uri="{FF2B5EF4-FFF2-40B4-BE49-F238E27FC236}">
                      <a16:creationId xmlns:a16="http://schemas.microsoft.com/office/drawing/2014/main" id="{6A795DC5-2EA9-49B4-8D5D-FEF979D777C3}"/>
                    </a:ext>
                  </a:extLst>
                </p:cNvPr>
                <p:cNvPicPr/>
                <p:nvPr/>
              </p:nvPicPr>
              <p:blipFill>
                <a:blip r:embed="rId951"/>
                <a:stretch>
                  <a:fillRect/>
                </a:stretch>
              </p:blipFill>
              <p:spPr>
                <a:xfrm>
                  <a:off x="3921699" y="5271042"/>
                  <a:ext cx="158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63" name="Freihand 562">
                  <a:extLst>
                    <a:ext uri="{FF2B5EF4-FFF2-40B4-BE49-F238E27FC236}">
                      <a16:creationId xmlns:a16="http://schemas.microsoft.com/office/drawing/2014/main" id="{E74417DA-4EA6-4F2C-9C38-37146B58A8A1}"/>
                    </a:ext>
                  </a:extLst>
                </p14:cNvPr>
                <p14:cNvContentPartPr/>
                <p14:nvPr/>
              </p14:nvContentPartPr>
              <p14:xfrm>
                <a:off x="4139139" y="5160522"/>
                <a:ext cx="14400" cy="140040"/>
              </p14:xfrm>
            </p:contentPart>
          </mc:Choice>
          <mc:Fallback>
            <p:pic>
              <p:nvPicPr>
                <p:cNvPr id="563" name="Freihand 562">
                  <a:extLst>
                    <a:ext uri="{FF2B5EF4-FFF2-40B4-BE49-F238E27FC236}">
                      <a16:creationId xmlns:a16="http://schemas.microsoft.com/office/drawing/2014/main" id="{E74417DA-4EA6-4F2C-9C38-37146B58A8A1}"/>
                    </a:ext>
                  </a:extLst>
                </p:cNvPr>
                <p:cNvPicPr/>
                <p:nvPr/>
              </p:nvPicPr>
              <p:blipFill>
                <a:blip r:embed="rId953"/>
                <a:stretch>
                  <a:fillRect/>
                </a:stretch>
              </p:blipFill>
              <p:spPr>
                <a:xfrm>
                  <a:off x="4134819" y="5156202"/>
                  <a:ext cx="230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86" name="Freihand 585">
                  <a:extLst>
                    <a:ext uri="{FF2B5EF4-FFF2-40B4-BE49-F238E27FC236}">
                      <a16:creationId xmlns:a16="http://schemas.microsoft.com/office/drawing/2014/main" id="{CBBFCAFD-D9D8-4B5E-ACCC-96E1FA69A16D}"/>
                    </a:ext>
                  </a:extLst>
                </p14:cNvPr>
                <p14:cNvContentPartPr/>
                <p14:nvPr/>
              </p14:nvContentPartPr>
              <p14:xfrm>
                <a:off x="3650619" y="5039562"/>
                <a:ext cx="645840" cy="550800"/>
              </p14:xfrm>
            </p:contentPart>
          </mc:Choice>
          <mc:Fallback>
            <p:pic>
              <p:nvPicPr>
                <p:cNvPr id="586" name="Freihand 585">
                  <a:extLst>
                    <a:ext uri="{FF2B5EF4-FFF2-40B4-BE49-F238E27FC236}">
                      <a16:creationId xmlns:a16="http://schemas.microsoft.com/office/drawing/2014/main" id="{CBBFCAFD-D9D8-4B5E-ACCC-96E1FA69A16D}"/>
                    </a:ext>
                  </a:extLst>
                </p:cNvPr>
                <p:cNvPicPr/>
                <p:nvPr/>
              </p:nvPicPr>
              <p:blipFill>
                <a:blip r:embed="rId955"/>
                <a:stretch>
                  <a:fillRect/>
                </a:stretch>
              </p:blipFill>
              <p:spPr>
                <a:xfrm>
                  <a:off x="3646299" y="5035242"/>
                  <a:ext cx="654480" cy="55944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43900B5F-5D58-4BE1-951F-82E09A5F13C5}"/>
              </a:ext>
            </a:extLst>
          </p:cNvPr>
          <p:cNvGrpSpPr/>
          <p:nvPr/>
        </p:nvGrpSpPr>
        <p:grpSpPr>
          <a:xfrm>
            <a:off x="11110539" y="116202"/>
            <a:ext cx="961560" cy="265320"/>
            <a:chOff x="11110539" y="116202"/>
            <a:chExt cx="961560" cy="265320"/>
          </a:xfrm>
        </p:grpSpPr>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275866C4-64B7-48FC-8837-D1C5DADF3BEA}"/>
                    </a:ext>
                  </a:extLst>
                </p14:cNvPr>
                <p14:cNvContentPartPr/>
                <p14:nvPr/>
              </p14:nvContentPartPr>
              <p14:xfrm>
                <a:off x="11137179" y="116202"/>
                <a:ext cx="186120" cy="237960"/>
              </p14:xfrm>
            </p:contentPart>
          </mc:Choice>
          <mc:Fallback>
            <p:pic>
              <p:nvPicPr>
                <p:cNvPr id="9" name="Freihand 8">
                  <a:extLst>
                    <a:ext uri="{FF2B5EF4-FFF2-40B4-BE49-F238E27FC236}">
                      <a16:creationId xmlns:a16="http://schemas.microsoft.com/office/drawing/2014/main" id="{275866C4-64B7-48FC-8837-D1C5DADF3BEA}"/>
                    </a:ext>
                  </a:extLst>
                </p:cNvPr>
                <p:cNvPicPr/>
                <p:nvPr/>
              </p:nvPicPr>
              <p:blipFill>
                <a:blip r:embed="rId3"/>
                <a:stretch>
                  <a:fillRect/>
                </a:stretch>
              </p:blipFill>
              <p:spPr>
                <a:xfrm>
                  <a:off x="11132859" y="111882"/>
                  <a:ext cx="1947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70CE5865-F7A3-46DB-A4BA-F76ADE904F70}"/>
                    </a:ext>
                  </a:extLst>
                </p14:cNvPr>
                <p14:cNvContentPartPr/>
                <p14:nvPr/>
              </p14:nvContentPartPr>
              <p14:xfrm>
                <a:off x="11256339" y="157962"/>
                <a:ext cx="23400" cy="223560"/>
              </p14:xfrm>
            </p:contentPart>
          </mc:Choice>
          <mc:Fallback>
            <p:pic>
              <p:nvPicPr>
                <p:cNvPr id="10" name="Freihand 9">
                  <a:extLst>
                    <a:ext uri="{FF2B5EF4-FFF2-40B4-BE49-F238E27FC236}">
                      <a16:creationId xmlns:a16="http://schemas.microsoft.com/office/drawing/2014/main" id="{70CE5865-F7A3-46DB-A4BA-F76ADE904F70}"/>
                    </a:ext>
                  </a:extLst>
                </p:cNvPr>
                <p:cNvPicPr/>
                <p:nvPr/>
              </p:nvPicPr>
              <p:blipFill>
                <a:blip r:embed="rId5"/>
                <a:stretch>
                  <a:fillRect/>
                </a:stretch>
              </p:blipFill>
              <p:spPr>
                <a:xfrm>
                  <a:off x="11252019" y="153642"/>
                  <a:ext cx="32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C22DADF4-7A63-4E3B-9B81-08A64F2DB571}"/>
                    </a:ext>
                  </a:extLst>
                </p14:cNvPr>
                <p14:cNvContentPartPr/>
                <p14:nvPr/>
              </p14:nvContentPartPr>
              <p14:xfrm>
                <a:off x="11110539" y="346242"/>
                <a:ext cx="264600" cy="7560"/>
              </p14:xfrm>
            </p:contentPart>
          </mc:Choice>
          <mc:Fallback>
            <p:pic>
              <p:nvPicPr>
                <p:cNvPr id="11" name="Freihand 10">
                  <a:extLst>
                    <a:ext uri="{FF2B5EF4-FFF2-40B4-BE49-F238E27FC236}">
                      <a16:creationId xmlns:a16="http://schemas.microsoft.com/office/drawing/2014/main" id="{C22DADF4-7A63-4E3B-9B81-08A64F2DB571}"/>
                    </a:ext>
                  </a:extLst>
                </p:cNvPr>
                <p:cNvPicPr/>
                <p:nvPr/>
              </p:nvPicPr>
              <p:blipFill>
                <a:blip r:embed="rId7"/>
                <a:stretch>
                  <a:fillRect/>
                </a:stretch>
              </p:blipFill>
              <p:spPr>
                <a:xfrm>
                  <a:off x="11106219" y="341922"/>
                  <a:ext cx="273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AAB31F4A-D0D0-4F7B-A548-8017260B14E2}"/>
                    </a:ext>
                  </a:extLst>
                </p14:cNvPr>
                <p14:cNvContentPartPr/>
                <p14:nvPr/>
              </p14:nvContentPartPr>
              <p14:xfrm>
                <a:off x="11452899" y="123402"/>
                <a:ext cx="216000" cy="201600"/>
              </p14:xfrm>
            </p:contentPart>
          </mc:Choice>
          <mc:Fallback>
            <p:pic>
              <p:nvPicPr>
                <p:cNvPr id="21" name="Freihand 20">
                  <a:extLst>
                    <a:ext uri="{FF2B5EF4-FFF2-40B4-BE49-F238E27FC236}">
                      <a16:creationId xmlns:a16="http://schemas.microsoft.com/office/drawing/2014/main" id="{AAB31F4A-D0D0-4F7B-A548-8017260B14E2}"/>
                    </a:ext>
                  </a:extLst>
                </p:cNvPr>
                <p:cNvPicPr/>
                <p:nvPr/>
              </p:nvPicPr>
              <p:blipFill>
                <a:blip r:embed="rId9"/>
                <a:stretch>
                  <a:fillRect/>
                </a:stretch>
              </p:blipFill>
              <p:spPr>
                <a:xfrm>
                  <a:off x="11448579" y="119082"/>
                  <a:ext cx="224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Freihand 21">
                  <a:extLst>
                    <a:ext uri="{FF2B5EF4-FFF2-40B4-BE49-F238E27FC236}">
                      <a16:creationId xmlns:a16="http://schemas.microsoft.com/office/drawing/2014/main" id="{34696FC7-8637-4BDC-ADBE-7E7926AA137D}"/>
                    </a:ext>
                  </a:extLst>
                </p14:cNvPr>
                <p14:cNvContentPartPr/>
                <p14:nvPr/>
              </p14:nvContentPartPr>
              <p14:xfrm>
                <a:off x="11716059" y="181722"/>
                <a:ext cx="157320" cy="108720"/>
              </p14:xfrm>
            </p:contentPart>
          </mc:Choice>
          <mc:Fallback>
            <p:pic>
              <p:nvPicPr>
                <p:cNvPr id="22" name="Freihand 21">
                  <a:extLst>
                    <a:ext uri="{FF2B5EF4-FFF2-40B4-BE49-F238E27FC236}">
                      <a16:creationId xmlns:a16="http://schemas.microsoft.com/office/drawing/2014/main" id="{34696FC7-8637-4BDC-ADBE-7E7926AA137D}"/>
                    </a:ext>
                  </a:extLst>
                </p:cNvPr>
                <p:cNvPicPr/>
                <p:nvPr/>
              </p:nvPicPr>
              <p:blipFill>
                <a:blip r:embed="rId11"/>
                <a:stretch>
                  <a:fillRect/>
                </a:stretch>
              </p:blipFill>
              <p:spPr>
                <a:xfrm>
                  <a:off x="11711739" y="177402"/>
                  <a:ext cx="165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Freihand 22">
                  <a:extLst>
                    <a:ext uri="{FF2B5EF4-FFF2-40B4-BE49-F238E27FC236}">
                      <a16:creationId xmlns:a16="http://schemas.microsoft.com/office/drawing/2014/main" id="{FD0677FF-24E8-4970-8196-86C673922A51}"/>
                    </a:ext>
                  </a:extLst>
                </p14:cNvPr>
                <p14:cNvContentPartPr/>
                <p14:nvPr/>
              </p14:nvContentPartPr>
              <p14:xfrm>
                <a:off x="11928459" y="173442"/>
                <a:ext cx="143640" cy="126360"/>
              </p14:xfrm>
            </p:contentPart>
          </mc:Choice>
          <mc:Fallback>
            <p:pic>
              <p:nvPicPr>
                <p:cNvPr id="23" name="Freihand 22">
                  <a:extLst>
                    <a:ext uri="{FF2B5EF4-FFF2-40B4-BE49-F238E27FC236}">
                      <a16:creationId xmlns:a16="http://schemas.microsoft.com/office/drawing/2014/main" id="{FD0677FF-24E8-4970-8196-86C673922A51}"/>
                    </a:ext>
                  </a:extLst>
                </p:cNvPr>
                <p:cNvPicPr/>
                <p:nvPr/>
              </p:nvPicPr>
              <p:blipFill>
                <a:blip r:embed="rId13"/>
                <a:stretch>
                  <a:fillRect/>
                </a:stretch>
              </p:blipFill>
              <p:spPr>
                <a:xfrm>
                  <a:off x="11924139" y="169122"/>
                  <a:ext cx="152280" cy="135000"/>
                </a:xfrm>
                <a:prstGeom prst="rect">
                  <a:avLst/>
                </a:prstGeom>
              </p:spPr>
            </p:pic>
          </mc:Fallback>
        </mc:AlternateContent>
      </p:grpSp>
      <p:sp>
        <p:nvSpPr>
          <p:cNvPr id="93" name="Gerader Verbinder 92">
            <a:extLst>
              <a:ext uri="{FF2B5EF4-FFF2-40B4-BE49-F238E27FC236}">
                <a16:creationId xmlns:a16="http://schemas.microsoft.com/office/drawing/2014/main" id="{B1CE1597-3D0D-46F5-98E5-5148A8204AD6}"/>
              </a:ext>
            </a:extLst>
          </p:cNvPr>
          <p:cNvSpPr/>
          <p:nvPr/>
        </p:nvSpPr>
        <p:spPr>
          <a:xfrm flipV="1">
            <a:off x="1429362" y="1258243"/>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mc:Choice xmlns:p14="http://schemas.microsoft.com/office/powerpoint/2010/main" Requires="p14">
          <p:contentPart p14:bwMode="auto" r:id="rId14">
            <p14:nvContentPartPr>
              <p14:cNvPr id="118" name="Freihand 117">
                <a:extLst>
                  <a:ext uri="{FF2B5EF4-FFF2-40B4-BE49-F238E27FC236}">
                    <a16:creationId xmlns:a16="http://schemas.microsoft.com/office/drawing/2014/main" id="{50F02D00-149A-4648-AC97-F92362C29B5F}"/>
                  </a:ext>
                </a:extLst>
              </p14:cNvPr>
              <p14:cNvContentPartPr/>
              <p14:nvPr/>
            </p14:nvContentPartPr>
            <p14:xfrm>
              <a:off x="9554259" y="615522"/>
              <a:ext cx="642240" cy="22320"/>
            </p14:xfrm>
          </p:contentPart>
        </mc:Choice>
        <mc:Fallback>
          <p:pic>
            <p:nvPicPr>
              <p:cNvPr id="118" name="Freihand 117">
                <a:extLst>
                  <a:ext uri="{FF2B5EF4-FFF2-40B4-BE49-F238E27FC236}">
                    <a16:creationId xmlns:a16="http://schemas.microsoft.com/office/drawing/2014/main" id="{50F02D00-149A-4648-AC97-F92362C29B5F}"/>
                  </a:ext>
                </a:extLst>
              </p:cNvPr>
              <p:cNvPicPr/>
              <p:nvPr/>
            </p:nvPicPr>
            <p:blipFill>
              <a:blip r:embed="rId15"/>
              <a:stretch>
                <a:fillRect/>
              </a:stretch>
            </p:blipFill>
            <p:spPr>
              <a:xfrm>
                <a:off x="9549939" y="611202"/>
                <a:ext cx="650880" cy="30960"/>
              </a:xfrm>
              <a:prstGeom prst="rect">
                <a:avLst/>
              </a:prstGeom>
            </p:spPr>
          </p:pic>
        </mc:Fallback>
      </mc:AlternateContent>
      <p:grpSp>
        <p:nvGrpSpPr>
          <p:cNvPr id="165" name="Gruppieren 164">
            <a:extLst>
              <a:ext uri="{FF2B5EF4-FFF2-40B4-BE49-F238E27FC236}">
                <a16:creationId xmlns:a16="http://schemas.microsoft.com/office/drawing/2014/main" id="{D223D67C-A8E8-4E2F-9D96-7F575B2122C3}"/>
              </a:ext>
            </a:extLst>
          </p:cNvPr>
          <p:cNvGrpSpPr/>
          <p:nvPr/>
        </p:nvGrpSpPr>
        <p:grpSpPr>
          <a:xfrm>
            <a:off x="5766339" y="114042"/>
            <a:ext cx="4750560" cy="1545480"/>
            <a:chOff x="5766339" y="114042"/>
            <a:chExt cx="4750560" cy="1545480"/>
          </a:xfrm>
        </p:grpSpPr>
        <mc:AlternateContent xmlns:mc="http://schemas.openxmlformats.org/markup-compatibility/2006">
          <mc:Choice xmlns:p14="http://schemas.microsoft.com/office/powerpoint/2010/main" Requires="p14">
            <p:contentPart p14:bwMode="auto" r:id="rId16">
              <p14:nvContentPartPr>
                <p14:cNvPr id="25" name="Freihand 24">
                  <a:extLst>
                    <a:ext uri="{FF2B5EF4-FFF2-40B4-BE49-F238E27FC236}">
                      <a16:creationId xmlns:a16="http://schemas.microsoft.com/office/drawing/2014/main" id="{E68EB3BE-9979-4EFE-B83B-9188971CF50E}"/>
                    </a:ext>
                  </a:extLst>
                </p14:cNvPr>
                <p14:cNvContentPartPr/>
                <p14:nvPr/>
              </p14:nvContentPartPr>
              <p14:xfrm>
                <a:off x="5766339" y="234642"/>
                <a:ext cx="160560" cy="20520"/>
              </p14:xfrm>
            </p:contentPart>
          </mc:Choice>
          <mc:Fallback>
            <p:pic>
              <p:nvPicPr>
                <p:cNvPr id="25" name="Freihand 24">
                  <a:extLst>
                    <a:ext uri="{FF2B5EF4-FFF2-40B4-BE49-F238E27FC236}">
                      <a16:creationId xmlns:a16="http://schemas.microsoft.com/office/drawing/2014/main" id="{E68EB3BE-9979-4EFE-B83B-9188971CF50E}"/>
                    </a:ext>
                  </a:extLst>
                </p:cNvPr>
                <p:cNvPicPr/>
                <p:nvPr/>
              </p:nvPicPr>
              <p:blipFill>
                <a:blip r:embed="rId17"/>
                <a:stretch>
                  <a:fillRect/>
                </a:stretch>
              </p:blipFill>
              <p:spPr>
                <a:xfrm>
                  <a:off x="5762019" y="230322"/>
                  <a:ext cx="1692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C45C09FE-BC1A-4D73-ADDD-E0E9314935B3}"/>
                    </a:ext>
                  </a:extLst>
                </p14:cNvPr>
                <p14:cNvContentPartPr/>
                <p14:nvPr/>
              </p14:nvContentPartPr>
              <p14:xfrm>
                <a:off x="5897739" y="177402"/>
                <a:ext cx="91440" cy="164160"/>
              </p14:xfrm>
            </p:contentPart>
          </mc:Choice>
          <mc:Fallback>
            <p:pic>
              <p:nvPicPr>
                <p:cNvPr id="27" name="Freihand 26">
                  <a:extLst>
                    <a:ext uri="{FF2B5EF4-FFF2-40B4-BE49-F238E27FC236}">
                      <a16:creationId xmlns:a16="http://schemas.microsoft.com/office/drawing/2014/main" id="{C45C09FE-BC1A-4D73-ADDD-E0E9314935B3}"/>
                    </a:ext>
                  </a:extLst>
                </p:cNvPr>
                <p:cNvPicPr/>
                <p:nvPr/>
              </p:nvPicPr>
              <p:blipFill>
                <a:blip r:embed="rId19"/>
                <a:stretch>
                  <a:fillRect/>
                </a:stretch>
              </p:blipFill>
              <p:spPr>
                <a:xfrm>
                  <a:off x="5893419" y="173082"/>
                  <a:ext cx="100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41A3E02D-2CDC-4634-93F8-704704FCFB17}"/>
                    </a:ext>
                  </a:extLst>
                </p14:cNvPr>
                <p14:cNvContentPartPr/>
                <p14:nvPr/>
              </p14:nvContentPartPr>
              <p14:xfrm>
                <a:off x="6228219" y="172722"/>
                <a:ext cx="259920" cy="108000"/>
              </p14:xfrm>
            </p:contentPart>
          </mc:Choice>
          <mc:Fallback>
            <p:pic>
              <p:nvPicPr>
                <p:cNvPr id="29" name="Freihand 28">
                  <a:extLst>
                    <a:ext uri="{FF2B5EF4-FFF2-40B4-BE49-F238E27FC236}">
                      <a16:creationId xmlns:a16="http://schemas.microsoft.com/office/drawing/2014/main" id="{41A3E02D-2CDC-4634-93F8-704704FCFB17}"/>
                    </a:ext>
                  </a:extLst>
                </p:cNvPr>
                <p:cNvPicPr/>
                <p:nvPr/>
              </p:nvPicPr>
              <p:blipFill>
                <a:blip r:embed="rId21"/>
                <a:stretch>
                  <a:fillRect/>
                </a:stretch>
              </p:blipFill>
              <p:spPr>
                <a:xfrm>
                  <a:off x="6223899" y="168402"/>
                  <a:ext cx="268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AD011900-020D-43CB-9D3C-BCBB22766737}"/>
                    </a:ext>
                  </a:extLst>
                </p14:cNvPr>
                <p14:cNvContentPartPr/>
                <p14:nvPr/>
              </p14:nvContentPartPr>
              <p14:xfrm>
                <a:off x="6450339" y="123402"/>
                <a:ext cx="360" cy="360"/>
              </p14:xfrm>
            </p:contentPart>
          </mc:Choice>
          <mc:Fallback>
            <p:pic>
              <p:nvPicPr>
                <p:cNvPr id="31" name="Freihand 30">
                  <a:extLst>
                    <a:ext uri="{FF2B5EF4-FFF2-40B4-BE49-F238E27FC236}">
                      <a16:creationId xmlns:a16="http://schemas.microsoft.com/office/drawing/2014/main" id="{AD011900-020D-43CB-9D3C-BCBB22766737}"/>
                    </a:ext>
                  </a:extLst>
                </p:cNvPr>
                <p:cNvPicPr/>
                <p:nvPr/>
              </p:nvPicPr>
              <p:blipFill>
                <a:blip r:embed="rId23"/>
                <a:stretch>
                  <a:fillRect/>
                </a:stretch>
              </p:blipFill>
              <p:spPr>
                <a:xfrm>
                  <a:off x="6446019" y="11908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Freihand 32">
                  <a:extLst>
                    <a:ext uri="{FF2B5EF4-FFF2-40B4-BE49-F238E27FC236}">
                      <a16:creationId xmlns:a16="http://schemas.microsoft.com/office/drawing/2014/main" id="{0400D702-8578-4F50-816B-3B37DF0096BD}"/>
                    </a:ext>
                  </a:extLst>
                </p14:cNvPr>
                <p14:cNvContentPartPr/>
                <p14:nvPr/>
              </p14:nvContentPartPr>
              <p14:xfrm>
                <a:off x="6685419" y="145362"/>
                <a:ext cx="111960" cy="122400"/>
              </p14:xfrm>
            </p:contentPart>
          </mc:Choice>
          <mc:Fallback>
            <p:pic>
              <p:nvPicPr>
                <p:cNvPr id="33" name="Freihand 32">
                  <a:extLst>
                    <a:ext uri="{FF2B5EF4-FFF2-40B4-BE49-F238E27FC236}">
                      <a16:creationId xmlns:a16="http://schemas.microsoft.com/office/drawing/2014/main" id="{0400D702-8578-4F50-816B-3B37DF0096BD}"/>
                    </a:ext>
                  </a:extLst>
                </p:cNvPr>
                <p:cNvPicPr/>
                <p:nvPr/>
              </p:nvPicPr>
              <p:blipFill>
                <a:blip r:embed="rId25"/>
                <a:stretch>
                  <a:fillRect/>
                </a:stretch>
              </p:blipFill>
              <p:spPr>
                <a:xfrm>
                  <a:off x="6681099" y="141042"/>
                  <a:ext cx="120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4" name="Freihand 33">
                  <a:extLst>
                    <a:ext uri="{FF2B5EF4-FFF2-40B4-BE49-F238E27FC236}">
                      <a16:creationId xmlns:a16="http://schemas.microsoft.com/office/drawing/2014/main" id="{7AF9AAEB-A150-4355-932B-7CA3774C45B5}"/>
                    </a:ext>
                  </a:extLst>
                </p14:cNvPr>
                <p14:cNvContentPartPr/>
                <p14:nvPr/>
              </p14:nvContentPartPr>
              <p14:xfrm>
                <a:off x="6822939" y="182802"/>
                <a:ext cx="292320" cy="53280"/>
              </p14:xfrm>
            </p:contentPart>
          </mc:Choice>
          <mc:Fallback>
            <p:pic>
              <p:nvPicPr>
                <p:cNvPr id="34" name="Freihand 33">
                  <a:extLst>
                    <a:ext uri="{FF2B5EF4-FFF2-40B4-BE49-F238E27FC236}">
                      <a16:creationId xmlns:a16="http://schemas.microsoft.com/office/drawing/2014/main" id="{7AF9AAEB-A150-4355-932B-7CA3774C45B5}"/>
                    </a:ext>
                  </a:extLst>
                </p:cNvPr>
                <p:cNvPicPr/>
                <p:nvPr/>
              </p:nvPicPr>
              <p:blipFill>
                <a:blip r:embed="rId27"/>
                <a:stretch>
                  <a:fillRect/>
                </a:stretch>
              </p:blipFill>
              <p:spPr>
                <a:xfrm>
                  <a:off x="6818619" y="178482"/>
                  <a:ext cx="300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5" name="Freihand 34">
                  <a:extLst>
                    <a:ext uri="{FF2B5EF4-FFF2-40B4-BE49-F238E27FC236}">
                      <a16:creationId xmlns:a16="http://schemas.microsoft.com/office/drawing/2014/main" id="{C057B29F-7A99-48EE-A90F-B319B1D36D76}"/>
                    </a:ext>
                  </a:extLst>
                </p14:cNvPr>
                <p14:cNvContentPartPr/>
                <p14:nvPr/>
              </p14:nvContentPartPr>
              <p14:xfrm>
                <a:off x="7151619" y="182442"/>
                <a:ext cx="124200" cy="62280"/>
              </p14:xfrm>
            </p:contentPart>
          </mc:Choice>
          <mc:Fallback>
            <p:pic>
              <p:nvPicPr>
                <p:cNvPr id="35" name="Freihand 34">
                  <a:extLst>
                    <a:ext uri="{FF2B5EF4-FFF2-40B4-BE49-F238E27FC236}">
                      <a16:creationId xmlns:a16="http://schemas.microsoft.com/office/drawing/2014/main" id="{C057B29F-7A99-48EE-A90F-B319B1D36D76}"/>
                    </a:ext>
                  </a:extLst>
                </p:cNvPr>
                <p:cNvPicPr/>
                <p:nvPr/>
              </p:nvPicPr>
              <p:blipFill>
                <a:blip r:embed="rId29"/>
                <a:stretch>
                  <a:fillRect/>
                </a:stretch>
              </p:blipFill>
              <p:spPr>
                <a:xfrm>
                  <a:off x="7147299" y="178122"/>
                  <a:ext cx="132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6" name="Freihand 35">
                  <a:extLst>
                    <a:ext uri="{FF2B5EF4-FFF2-40B4-BE49-F238E27FC236}">
                      <a16:creationId xmlns:a16="http://schemas.microsoft.com/office/drawing/2014/main" id="{05FFB476-987F-4B22-8922-EBBE29A3AB7F}"/>
                    </a:ext>
                  </a:extLst>
                </p14:cNvPr>
                <p14:cNvContentPartPr/>
                <p14:nvPr/>
              </p14:nvContentPartPr>
              <p14:xfrm>
                <a:off x="7270419" y="151842"/>
                <a:ext cx="360" cy="360"/>
              </p14:xfrm>
            </p:contentPart>
          </mc:Choice>
          <mc:Fallback>
            <p:pic>
              <p:nvPicPr>
                <p:cNvPr id="36" name="Freihand 35">
                  <a:extLst>
                    <a:ext uri="{FF2B5EF4-FFF2-40B4-BE49-F238E27FC236}">
                      <a16:creationId xmlns:a16="http://schemas.microsoft.com/office/drawing/2014/main" id="{05FFB476-987F-4B22-8922-EBBE29A3AB7F}"/>
                    </a:ext>
                  </a:extLst>
                </p:cNvPr>
                <p:cNvPicPr/>
                <p:nvPr/>
              </p:nvPicPr>
              <p:blipFill>
                <a:blip r:embed="rId23"/>
                <a:stretch>
                  <a:fillRect/>
                </a:stretch>
              </p:blipFill>
              <p:spPr>
                <a:xfrm>
                  <a:off x="7266099" y="14752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7" name="Freihand 36">
                  <a:extLst>
                    <a:ext uri="{FF2B5EF4-FFF2-40B4-BE49-F238E27FC236}">
                      <a16:creationId xmlns:a16="http://schemas.microsoft.com/office/drawing/2014/main" id="{D64610A1-80E9-48C9-9CC1-BCF4CD48CEB5}"/>
                    </a:ext>
                  </a:extLst>
                </p14:cNvPr>
                <p14:cNvContentPartPr/>
                <p14:nvPr/>
              </p14:nvContentPartPr>
              <p14:xfrm>
                <a:off x="7331259" y="138522"/>
                <a:ext cx="308160" cy="123480"/>
              </p14:xfrm>
            </p:contentPart>
          </mc:Choice>
          <mc:Fallback>
            <p:pic>
              <p:nvPicPr>
                <p:cNvPr id="37" name="Freihand 36">
                  <a:extLst>
                    <a:ext uri="{FF2B5EF4-FFF2-40B4-BE49-F238E27FC236}">
                      <a16:creationId xmlns:a16="http://schemas.microsoft.com/office/drawing/2014/main" id="{D64610A1-80E9-48C9-9CC1-BCF4CD48CEB5}"/>
                    </a:ext>
                  </a:extLst>
                </p:cNvPr>
                <p:cNvPicPr/>
                <p:nvPr/>
              </p:nvPicPr>
              <p:blipFill>
                <a:blip r:embed="rId32"/>
                <a:stretch>
                  <a:fillRect/>
                </a:stretch>
              </p:blipFill>
              <p:spPr>
                <a:xfrm>
                  <a:off x="7326939" y="134202"/>
                  <a:ext cx="316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8" name="Freihand 37">
                  <a:extLst>
                    <a:ext uri="{FF2B5EF4-FFF2-40B4-BE49-F238E27FC236}">
                      <a16:creationId xmlns:a16="http://schemas.microsoft.com/office/drawing/2014/main" id="{70F45569-C44B-43EC-B239-627320631183}"/>
                    </a:ext>
                  </a:extLst>
                </p14:cNvPr>
                <p14:cNvContentPartPr/>
                <p14:nvPr/>
              </p14:nvContentPartPr>
              <p14:xfrm>
                <a:off x="7789539" y="136002"/>
                <a:ext cx="186840" cy="145800"/>
              </p14:xfrm>
            </p:contentPart>
          </mc:Choice>
          <mc:Fallback>
            <p:pic>
              <p:nvPicPr>
                <p:cNvPr id="38" name="Freihand 37">
                  <a:extLst>
                    <a:ext uri="{FF2B5EF4-FFF2-40B4-BE49-F238E27FC236}">
                      <a16:creationId xmlns:a16="http://schemas.microsoft.com/office/drawing/2014/main" id="{70F45569-C44B-43EC-B239-627320631183}"/>
                    </a:ext>
                  </a:extLst>
                </p:cNvPr>
                <p:cNvPicPr/>
                <p:nvPr/>
              </p:nvPicPr>
              <p:blipFill>
                <a:blip r:embed="rId34"/>
                <a:stretch>
                  <a:fillRect/>
                </a:stretch>
              </p:blipFill>
              <p:spPr>
                <a:xfrm>
                  <a:off x="7785219" y="131682"/>
                  <a:ext cx="1954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9" name="Freihand 38">
                  <a:extLst>
                    <a:ext uri="{FF2B5EF4-FFF2-40B4-BE49-F238E27FC236}">
                      <a16:creationId xmlns:a16="http://schemas.microsoft.com/office/drawing/2014/main" id="{9F2E81AA-B801-4470-9EB7-BEABAB9BE1A1}"/>
                    </a:ext>
                  </a:extLst>
                </p14:cNvPr>
                <p14:cNvContentPartPr/>
                <p14:nvPr/>
              </p14:nvContentPartPr>
              <p14:xfrm>
                <a:off x="8005539" y="130242"/>
                <a:ext cx="189360" cy="132840"/>
              </p14:xfrm>
            </p:contentPart>
          </mc:Choice>
          <mc:Fallback>
            <p:pic>
              <p:nvPicPr>
                <p:cNvPr id="39" name="Freihand 38">
                  <a:extLst>
                    <a:ext uri="{FF2B5EF4-FFF2-40B4-BE49-F238E27FC236}">
                      <a16:creationId xmlns:a16="http://schemas.microsoft.com/office/drawing/2014/main" id="{9F2E81AA-B801-4470-9EB7-BEABAB9BE1A1}"/>
                    </a:ext>
                  </a:extLst>
                </p:cNvPr>
                <p:cNvPicPr/>
                <p:nvPr/>
              </p:nvPicPr>
              <p:blipFill>
                <a:blip r:embed="rId36"/>
                <a:stretch>
                  <a:fillRect/>
                </a:stretch>
              </p:blipFill>
              <p:spPr>
                <a:xfrm>
                  <a:off x="8001219" y="125922"/>
                  <a:ext cx="198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1" name="Freihand 40">
                  <a:extLst>
                    <a:ext uri="{FF2B5EF4-FFF2-40B4-BE49-F238E27FC236}">
                      <a16:creationId xmlns:a16="http://schemas.microsoft.com/office/drawing/2014/main" id="{E735B8B0-D86F-4C2B-8108-8877B4A9B82F}"/>
                    </a:ext>
                  </a:extLst>
                </p14:cNvPr>
                <p14:cNvContentPartPr/>
                <p14:nvPr/>
              </p14:nvContentPartPr>
              <p14:xfrm>
                <a:off x="6672099" y="190002"/>
                <a:ext cx="117360" cy="81000"/>
              </p14:xfrm>
            </p:contentPart>
          </mc:Choice>
          <mc:Fallback>
            <p:pic>
              <p:nvPicPr>
                <p:cNvPr id="41" name="Freihand 40">
                  <a:extLst>
                    <a:ext uri="{FF2B5EF4-FFF2-40B4-BE49-F238E27FC236}">
                      <a16:creationId xmlns:a16="http://schemas.microsoft.com/office/drawing/2014/main" id="{E735B8B0-D86F-4C2B-8108-8877B4A9B82F}"/>
                    </a:ext>
                  </a:extLst>
                </p:cNvPr>
                <p:cNvPicPr/>
                <p:nvPr/>
              </p:nvPicPr>
              <p:blipFill>
                <a:blip r:embed="rId38"/>
                <a:stretch>
                  <a:fillRect/>
                </a:stretch>
              </p:blipFill>
              <p:spPr>
                <a:xfrm>
                  <a:off x="6667779" y="185682"/>
                  <a:ext cx="126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2" name="Freihand 41">
                  <a:extLst>
                    <a:ext uri="{FF2B5EF4-FFF2-40B4-BE49-F238E27FC236}">
                      <a16:creationId xmlns:a16="http://schemas.microsoft.com/office/drawing/2014/main" id="{D2C7FEC1-19C5-4B33-9DDB-39A10D2128D7}"/>
                    </a:ext>
                  </a:extLst>
                </p14:cNvPr>
                <p14:cNvContentPartPr/>
                <p14:nvPr/>
              </p14:nvContentPartPr>
              <p14:xfrm>
                <a:off x="8202459" y="159042"/>
                <a:ext cx="131760" cy="103320"/>
              </p14:xfrm>
            </p:contentPart>
          </mc:Choice>
          <mc:Fallback>
            <p:pic>
              <p:nvPicPr>
                <p:cNvPr id="42" name="Freihand 41">
                  <a:extLst>
                    <a:ext uri="{FF2B5EF4-FFF2-40B4-BE49-F238E27FC236}">
                      <a16:creationId xmlns:a16="http://schemas.microsoft.com/office/drawing/2014/main" id="{D2C7FEC1-19C5-4B33-9DDB-39A10D2128D7}"/>
                    </a:ext>
                  </a:extLst>
                </p:cNvPr>
                <p:cNvPicPr/>
                <p:nvPr/>
              </p:nvPicPr>
              <p:blipFill>
                <a:blip r:embed="rId40"/>
                <a:stretch>
                  <a:fillRect/>
                </a:stretch>
              </p:blipFill>
              <p:spPr>
                <a:xfrm>
                  <a:off x="8198139" y="154722"/>
                  <a:ext cx="1404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 name="Freihand 42">
                  <a:extLst>
                    <a:ext uri="{FF2B5EF4-FFF2-40B4-BE49-F238E27FC236}">
                      <a16:creationId xmlns:a16="http://schemas.microsoft.com/office/drawing/2014/main" id="{20A93586-A821-4DF3-A2D6-35F3AD723239}"/>
                    </a:ext>
                  </a:extLst>
                </p14:cNvPr>
                <p14:cNvContentPartPr/>
                <p14:nvPr/>
              </p14:nvContentPartPr>
              <p14:xfrm>
                <a:off x="8365899" y="201882"/>
                <a:ext cx="202680" cy="55080"/>
              </p14:xfrm>
            </p:contentPart>
          </mc:Choice>
          <mc:Fallback>
            <p:pic>
              <p:nvPicPr>
                <p:cNvPr id="43" name="Freihand 42">
                  <a:extLst>
                    <a:ext uri="{FF2B5EF4-FFF2-40B4-BE49-F238E27FC236}">
                      <a16:creationId xmlns:a16="http://schemas.microsoft.com/office/drawing/2014/main" id="{20A93586-A821-4DF3-A2D6-35F3AD723239}"/>
                    </a:ext>
                  </a:extLst>
                </p:cNvPr>
                <p:cNvPicPr/>
                <p:nvPr/>
              </p:nvPicPr>
              <p:blipFill>
                <a:blip r:embed="rId42"/>
                <a:stretch>
                  <a:fillRect/>
                </a:stretch>
              </p:blipFill>
              <p:spPr>
                <a:xfrm>
                  <a:off x="8361579" y="197562"/>
                  <a:ext cx="2113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4" name="Freihand 43">
                  <a:extLst>
                    <a:ext uri="{FF2B5EF4-FFF2-40B4-BE49-F238E27FC236}">
                      <a16:creationId xmlns:a16="http://schemas.microsoft.com/office/drawing/2014/main" id="{5FF2A6FD-5D11-4C36-A29E-9247784A1011}"/>
                    </a:ext>
                  </a:extLst>
                </p14:cNvPr>
                <p14:cNvContentPartPr/>
                <p14:nvPr/>
              </p14:nvContentPartPr>
              <p14:xfrm>
                <a:off x="8599899" y="192882"/>
                <a:ext cx="231120" cy="52560"/>
              </p14:xfrm>
            </p:contentPart>
          </mc:Choice>
          <mc:Fallback>
            <p:pic>
              <p:nvPicPr>
                <p:cNvPr id="44" name="Freihand 43">
                  <a:extLst>
                    <a:ext uri="{FF2B5EF4-FFF2-40B4-BE49-F238E27FC236}">
                      <a16:creationId xmlns:a16="http://schemas.microsoft.com/office/drawing/2014/main" id="{5FF2A6FD-5D11-4C36-A29E-9247784A1011}"/>
                    </a:ext>
                  </a:extLst>
                </p:cNvPr>
                <p:cNvPicPr/>
                <p:nvPr/>
              </p:nvPicPr>
              <p:blipFill>
                <a:blip r:embed="rId44"/>
                <a:stretch>
                  <a:fillRect/>
                </a:stretch>
              </p:blipFill>
              <p:spPr>
                <a:xfrm>
                  <a:off x="8595579" y="188562"/>
                  <a:ext cx="2397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5" name="Freihand 44">
                  <a:extLst>
                    <a:ext uri="{FF2B5EF4-FFF2-40B4-BE49-F238E27FC236}">
                      <a16:creationId xmlns:a16="http://schemas.microsoft.com/office/drawing/2014/main" id="{BAA9399D-E08D-4566-AFC6-557AC461EAC7}"/>
                    </a:ext>
                  </a:extLst>
                </p14:cNvPr>
                <p14:cNvContentPartPr/>
                <p14:nvPr/>
              </p14:nvContentPartPr>
              <p14:xfrm>
                <a:off x="8861979" y="200802"/>
                <a:ext cx="299520" cy="185760"/>
              </p14:xfrm>
            </p:contentPart>
          </mc:Choice>
          <mc:Fallback>
            <p:pic>
              <p:nvPicPr>
                <p:cNvPr id="45" name="Freihand 44">
                  <a:extLst>
                    <a:ext uri="{FF2B5EF4-FFF2-40B4-BE49-F238E27FC236}">
                      <a16:creationId xmlns:a16="http://schemas.microsoft.com/office/drawing/2014/main" id="{BAA9399D-E08D-4566-AFC6-557AC461EAC7}"/>
                    </a:ext>
                  </a:extLst>
                </p:cNvPr>
                <p:cNvPicPr/>
                <p:nvPr/>
              </p:nvPicPr>
              <p:blipFill>
                <a:blip r:embed="rId46"/>
                <a:stretch>
                  <a:fillRect/>
                </a:stretch>
              </p:blipFill>
              <p:spPr>
                <a:xfrm>
                  <a:off x="8857659" y="196482"/>
                  <a:ext cx="308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6" name="Freihand 45">
                  <a:extLst>
                    <a:ext uri="{FF2B5EF4-FFF2-40B4-BE49-F238E27FC236}">
                      <a16:creationId xmlns:a16="http://schemas.microsoft.com/office/drawing/2014/main" id="{55D37EDD-A510-429D-82A4-2878A5D01559}"/>
                    </a:ext>
                  </a:extLst>
                </p14:cNvPr>
                <p14:cNvContentPartPr/>
                <p14:nvPr/>
              </p14:nvContentPartPr>
              <p14:xfrm>
                <a:off x="9172659" y="161562"/>
                <a:ext cx="173160" cy="108360"/>
              </p14:xfrm>
            </p:contentPart>
          </mc:Choice>
          <mc:Fallback>
            <p:pic>
              <p:nvPicPr>
                <p:cNvPr id="46" name="Freihand 45">
                  <a:extLst>
                    <a:ext uri="{FF2B5EF4-FFF2-40B4-BE49-F238E27FC236}">
                      <a16:creationId xmlns:a16="http://schemas.microsoft.com/office/drawing/2014/main" id="{55D37EDD-A510-429D-82A4-2878A5D01559}"/>
                    </a:ext>
                  </a:extLst>
                </p:cNvPr>
                <p:cNvPicPr/>
                <p:nvPr/>
              </p:nvPicPr>
              <p:blipFill>
                <a:blip r:embed="rId48"/>
                <a:stretch>
                  <a:fillRect/>
                </a:stretch>
              </p:blipFill>
              <p:spPr>
                <a:xfrm>
                  <a:off x="9168339" y="157242"/>
                  <a:ext cx="181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7" name="Freihand 46">
                  <a:extLst>
                    <a:ext uri="{FF2B5EF4-FFF2-40B4-BE49-F238E27FC236}">
                      <a16:creationId xmlns:a16="http://schemas.microsoft.com/office/drawing/2014/main" id="{B9487708-61AB-4541-ADB3-D7B28BB17888}"/>
                    </a:ext>
                  </a:extLst>
                </p14:cNvPr>
                <p14:cNvContentPartPr/>
                <p14:nvPr/>
              </p14:nvContentPartPr>
              <p14:xfrm>
                <a:off x="9362379" y="114042"/>
                <a:ext cx="95040" cy="120240"/>
              </p14:xfrm>
            </p:contentPart>
          </mc:Choice>
          <mc:Fallback>
            <p:pic>
              <p:nvPicPr>
                <p:cNvPr id="47" name="Freihand 46">
                  <a:extLst>
                    <a:ext uri="{FF2B5EF4-FFF2-40B4-BE49-F238E27FC236}">
                      <a16:creationId xmlns:a16="http://schemas.microsoft.com/office/drawing/2014/main" id="{B9487708-61AB-4541-ADB3-D7B28BB17888}"/>
                    </a:ext>
                  </a:extLst>
                </p:cNvPr>
                <p:cNvPicPr/>
                <p:nvPr/>
              </p:nvPicPr>
              <p:blipFill>
                <a:blip r:embed="rId50"/>
                <a:stretch>
                  <a:fillRect/>
                </a:stretch>
              </p:blipFill>
              <p:spPr>
                <a:xfrm>
                  <a:off x="9358059" y="109722"/>
                  <a:ext cx="1036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07F85307-6380-4E4C-9497-2765C3D9F742}"/>
                    </a:ext>
                  </a:extLst>
                </p14:cNvPr>
                <p14:cNvContentPartPr/>
                <p14:nvPr/>
              </p14:nvContentPartPr>
              <p14:xfrm>
                <a:off x="9477939" y="184242"/>
                <a:ext cx="59400" cy="52200"/>
              </p14:xfrm>
            </p:contentPart>
          </mc:Choice>
          <mc:Fallback>
            <p:pic>
              <p:nvPicPr>
                <p:cNvPr id="48" name="Freihand 47">
                  <a:extLst>
                    <a:ext uri="{FF2B5EF4-FFF2-40B4-BE49-F238E27FC236}">
                      <a16:creationId xmlns:a16="http://schemas.microsoft.com/office/drawing/2014/main" id="{07F85307-6380-4E4C-9497-2765C3D9F742}"/>
                    </a:ext>
                  </a:extLst>
                </p:cNvPr>
                <p:cNvPicPr/>
                <p:nvPr/>
              </p:nvPicPr>
              <p:blipFill>
                <a:blip r:embed="rId52"/>
                <a:stretch>
                  <a:fillRect/>
                </a:stretch>
              </p:blipFill>
              <p:spPr>
                <a:xfrm>
                  <a:off x="9473619" y="179922"/>
                  <a:ext cx="68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 name="Freihand 48">
                  <a:extLst>
                    <a:ext uri="{FF2B5EF4-FFF2-40B4-BE49-F238E27FC236}">
                      <a16:creationId xmlns:a16="http://schemas.microsoft.com/office/drawing/2014/main" id="{5872FBD4-D10A-495E-9DCD-A81729D9ED33}"/>
                    </a:ext>
                  </a:extLst>
                </p14:cNvPr>
                <p14:cNvContentPartPr/>
                <p14:nvPr/>
              </p14:nvContentPartPr>
              <p14:xfrm>
                <a:off x="9573699" y="128082"/>
                <a:ext cx="351000" cy="257400"/>
              </p14:xfrm>
            </p:contentPart>
          </mc:Choice>
          <mc:Fallback>
            <p:pic>
              <p:nvPicPr>
                <p:cNvPr id="49" name="Freihand 48">
                  <a:extLst>
                    <a:ext uri="{FF2B5EF4-FFF2-40B4-BE49-F238E27FC236}">
                      <a16:creationId xmlns:a16="http://schemas.microsoft.com/office/drawing/2014/main" id="{5872FBD4-D10A-495E-9DCD-A81729D9ED33}"/>
                    </a:ext>
                  </a:extLst>
                </p:cNvPr>
                <p:cNvPicPr/>
                <p:nvPr/>
              </p:nvPicPr>
              <p:blipFill>
                <a:blip r:embed="rId54"/>
                <a:stretch>
                  <a:fillRect/>
                </a:stretch>
              </p:blipFill>
              <p:spPr>
                <a:xfrm>
                  <a:off x="9569379" y="123762"/>
                  <a:ext cx="3596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1" name="Freihand 50">
                  <a:extLst>
                    <a:ext uri="{FF2B5EF4-FFF2-40B4-BE49-F238E27FC236}">
                      <a16:creationId xmlns:a16="http://schemas.microsoft.com/office/drawing/2014/main" id="{BC96E7EB-4F11-496D-BB8D-1BD1865AFAA6}"/>
                    </a:ext>
                  </a:extLst>
                </p14:cNvPr>
                <p14:cNvContentPartPr/>
                <p14:nvPr/>
              </p14:nvContentPartPr>
              <p14:xfrm>
                <a:off x="6229659" y="433722"/>
                <a:ext cx="236160" cy="101160"/>
              </p14:xfrm>
            </p:contentPart>
          </mc:Choice>
          <mc:Fallback>
            <p:pic>
              <p:nvPicPr>
                <p:cNvPr id="51" name="Freihand 50">
                  <a:extLst>
                    <a:ext uri="{FF2B5EF4-FFF2-40B4-BE49-F238E27FC236}">
                      <a16:creationId xmlns:a16="http://schemas.microsoft.com/office/drawing/2014/main" id="{BC96E7EB-4F11-496D-BB8D-1BD1865AFAA6}"/>
                    </a:ext>
                  </a:extLst>
                </p:cNvPr>
                <p:cNvPicPr/>
                <p:nvPr/>
              </p:nvPicPr>
              <p:blipFill>
                <a:blip r:embed="rId56"/>
                <a:stretch>
                  <a:fillRect/>
                </a:stretch>
              </p:blipFill>
              <p:spPr>
                <a:xfrm>
                  <a:off x="6225339" y="429402"/>
                  <a:ext cx="244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2" name="Freihand 51">
                  <a:extLst>
                    <a:ext uri="{FF2B5EF4-FFF2-40B4-BE49-F238E27FC236}">
                      <a16:creationId xmlns:a16="http://schemas.microsoft.com/office/drawing/2014/main" id="{C69DD3A1-8D2E-4911-BCA9-1920269DF878}"/>
                    </a:ext>
                  </a:extLst>
                </p14:cNvPr>
                <p14:cNvContentPartPr/>
                <p14:nvPr/>
              </p14:nvContentPartPr>
              <p14:xfrm>
                <a:off x="6471939" y="447762"/>
                <a:ext cx="167760" cy="151200"/>
              </p14:xfrm>
            </p:contentPart>
          </mc:Choice>
          <mc:Fallback>
            <p:pic>
              <p:nvPicPr>
                <p:cNvPr id="52" name="Freihand 51">
                  <a:extLst>
                    <a:ext uri="{FF2B5EF4-FFF2-40B4-BE49-F238E27FC236}">
                      <a16:creationId xmlns:a16="http://schemas.microsoft.com/office/drawing/2014/main" id="{C69DD3A1-8D2E-4911-BCA9-1920269DF878}"/>
                    </a:ext>
                  </a:extLst>
                </p:cNvPr>
                <p:cNvPicPr/>
                <p:nvPr/>
              </p:nvPicPr>
              <p:blipFill>
                <a:blip r:embed="rId58"/>
                <a:stretch>
                  <a:fillRect/>
                </a:stretch>
              </p:blipFill>
              <p:spPr>
                <a:xfrm>
                  <a:off x="6467619" y="443442"/>
                  <a:ext cx="176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850BCAAC-AA82-4DE6-9464-81B2E4C2563A}"/>
                    </a:ext>
                  </a:extLst>
                </p14:cNvPr>
                <p14:cNvContentPartPr/>
                <p14:nvPr/>
              </p14:nvContentPartPr>
              <p14:xfrm>
                <a:off x="6654099" y="380442"/>
                <a:ext cx="173520" cy="168840"/>
              </p14:xfrm>
            </p:contentPart>
          </mc:Choice>
          <mc:Fallback>
            <p:pic>
              <p:nvPicPr>
                <p:cNvPr id="54" name="Freihand 53">
                  <a:extLst>
                    <a:ext uri="{FF2B5EF4-FFF2-40B4-BE49-F238E27FC236}">
                      <a16:creationId xmlns:a16="http://schemas.microsoft.com/office/drawing/2014/main" id="{850BCAAC-AA82-4DE6-9464-81B2E4C2563A}"/>
                    </a:ext>
                  </a:extLst>
                </p:cNvPr>
                <p:cNvPicPr/>
                <p:nvPr/>
              </p:nvPicPr>
              <p:blipFill>
                <a:blip r:embed="rId60"/>
                <a:stretch>
                  <a:fillRect/>
                </a:stretch>
              </p:blipFill>
              <p:spPr>
                <a:xfrm>
                  <a:off x="6649779" y="376122"/>
                  <a:ext cx="182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A9D0A08D-CABE-403C-8224-3D980344A0F3}"/>
                    </a:ext>
                  </a:extLst>
                </p14:cNvPr>
                <p14:cNvContentPartPr/>
                <p14:nvPr/>
              </p14:nvContentPartPr>
              <p14:xfrm>
                <a:off x="6851739" y="367842"/>
                <a:ext cx="265320" cy="142560"/>
              </p14:xfrm>
            </p:contentPart>
          </mc:Choice>
          <mc:Fallback>
            <p:pic>
              <p:nvPicPr>
                <p:cNvPr id="55" name="Freihand 54">
                  <a:extLst>
                    <a:ext uri="{FF2B5EF4-FFF2-40B4-BE49-F238E27FC236}">
                      <a16:creationId xmlns:a16="http://schemas.microsoft.com/office/drawing/2014/main" id="{A9D0A08D-CABE-403C-8224-3D980344A0F3}"/>
                    </a:ext>
                  </a:extLst>
                </p:cNvPr>
                <p:cNvPicPr/>
                <p:nvPr/>
              </p:nvPicPr>
              <p:blipFill>
                <a:blip r:embed="rId62"/>
                <a:stretch>
                  <a:fillRect/>
                </a:stretch>
              </p:blipFill>
              <p:spPr>
                <a:xfrm>
                  <a:off x="6847419" y="363522"/>
                  <a:ext cx="273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294FCF37-80F2-43BB-8AD4-66999CCB4D50}"/>
                    </a:ext>
                  </a:extLst>
                </p14:cNvPr>
                <p14:cNvContentPartPr/>
                <p14:nvPr/>
              </p14:nvContentPartPr>
              <p14:xfrm>
                <a:off x="6675339" y="352362"/>
                <a:ext cx="92160" cy="3600"/>
              </p14:xfrm>
            </p:contentPart>
          </mc:Choice>
          <mc:Fallback>
            <p:pic>
              <p:nvPicPr>
                <p:cNvPr id="56" name="Freihand 55">
                  <a:extLst>
                    <a:ext uri="{FF2B5EF4-FFF2-40B4-BE49-F238E27FC236}">
                      <a16:creationId xmlns:a16="http://schemas.microsoft.com/office/drawing/2014/main" id="{294FCF37-80F2-43BB-8AD4-66999CCB4D50}"/>
                    </a:ext>
                  </a:extLst>
                </p:cNvPr>
                <p:cNvPicPr/>
                <p:nvPr/>
              </p:nvPicPr>
              <p:blipFill>
                <a:blip r:embed="rId64"/>
                <a:stretch>
                  <a:fillRect/>
                </a:stretch>
              </p:blipFill>
              <p:spPr>
                <a:xfrm>
                  <a:off x="6671019" y="348042"/>
                  <a:ext cx="100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8" name="Freihand 57">
                  <a:extLst>
                    <a:ext uri="{FF2B5EF4-FFF2-40B4-BE49-F238E27FC236}">
                      <a16:creationId xmlns:a16="http://schemas.microsoft.com/office/drawing/2014/main" id="{CB8124E1-2466-44E8-8199-B8D79910AE69}"/>
                    </a:ext>
                  </a:extLst>
                </p14:cNvPr>
                <p14:cNvContentPartPr/>
                <p14:nvPr/>
              </p14:nvContentPartPr>
              <p14:xfrm>
                <a:off x="7223979" y="362442"/>
                <a:ext cx="63000" cy="156600"/>
              </p14:xfrm>
            </p:contentPart>
          </mc:Choice>
          <mc:Fallback>
            <p:pic>
              <p:nvPicPr>
                <p:cNvPr id="58" name="Freihand 57">
                  <a:extLst>
                    <a:ext uri="{FF2B5EF4-FFF2-40B4-BE49-F238E27FC236}">
                      <a16:creationId xmlns:a16="http://schemas.microsoft.com/office/drawing/2014/main" id="{CB8124E1-2466-44E8-8199-B8D79910AE69}"/>
                    </a:ext>
                  </a:extLst>
                </p:cNvPr>
                <p:cNvPicPr/>
                <p:nvPr/>
              </p:nvPicPr>
              <p:blipFill>
                <a:blip r:embed="rId66"/>
                <a:stretch>
                  <a:fillRect/>
                </a:stretch>
              </p:blipFill>
              <p:spPr>
                <a:xfrm>
                  <a:off x="7219659" y="358122"/>
                  <a:ext cx="71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E31F54E2-9316-49CF-B853-2813060BB6AB}"/>
                    </a:ext>
                  </a:extLst>
                </p14:cNvPr>
                <p14:cNvContentPartPr/>
                <p14:nvPr/>
              </p14:nvContentPartPr>
              <p14:xfrm>
                <a:off x="7311099" y="427962"/>
                <a:ext cx="165240" cy="60480"/>
              </p14:xfrm>
            </p:contentPart>
          </mc:Choice>
          <mc:Fallback>
            <p:pic>
              <p:nvPicPr>
                <p:cNvPr id="59" name="Freihand 58">
                  <a:extLst>
                    <a:ext uri="{FF2B5EF4-FFF2-40B4-BE49-F238E27FC236}">
                      <a16:creationId xmlns:a16="http://schemas.microsoft.com/office/drawing/2014/main" id="{E31F54E2-9316-49CF-B853-2813060BB6AB}"/>
                    </a:ext>
                  </a:extLst>
                </p:cNvPr>
                <p:cNvPicPr/>
                <p:nvPr/>
              </p:nvPicPr>
              <p:blipFill>
                <a:blip r:embed="rId68"/>
                <a:stretch>
                  <a:fillRect/>
                </a:stretch>
              </p:blipFill>
              <p:spPr>
                <a:xfrm>
                  <a:off x="7306779" y="423642"/>
                  <a:ext cx="173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0" name="Freihand 59">
                  <a:extLst>
                    <a:ext uri="{FF2B5EF4-FFF2-40B4-BE49-F238E27FC236}">
                      <a16:creationId xmlns:a16="http://schemas.microsoft.com/office/drawing/2014/main" id="{F599D94B-3C14-4D18-847D-F38F17018B3B}"/>
                    </a:ext>
                  </a:extLst>
                </p14:cNvPr>
                <p14:cNvContentPartPr/>
                <p14:nvPr/>
              </p14:nvContentPartPr>
              <p14:xfrm>
                <a:off x="7484259" y="328602"/>
                <a:ext cx="5400" cy="17280"/>
              </p14:xfrm>
            </p:contentPart>
          </mc:Choice>
          <mc:Fallback>
            <p:pic>
              <p:nvPicPr>
                <p:cNvPr id="60" name="Freihand 59">
                  <a:extLst>
                    <a:ext uri="{FF2B5EF4-FFF2-40B4-BE49-F238E27FC236}">
                      <a16:creationId xmlns:a16="http://schemas.microsoft.com/office/drawing/2014/main" id="{F599D94B-3C14-4D18-847D-F38F17018B3B}"/>
                    </a:ext>
                  </a:extLst>
                </p:cNvPr>
                <p:cNvPicPr/>
                <p:nvPr/>
              </p:nvPicPr>
              <p:blipFill>
                <a:blip r:embed="rId70"/>
                <a:stretch>
                  <a:fillRect/>
                </a:stretch>
              </p:blipFill>
              <p:spPr>
                <a:xfrm>
                  <a:off x="7479939" y="324282"/>
                  <a:ext cx="14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 name="Freihand 60">
                  <a:extLst>
                    <a:ext uri="{FF2B5EF4-FFF2-40B4-BE49-F238E27FC236}">
                      <a16:creationId xmlns:a16="http://schemas.microsoft.com/office/drawing/2014/main" id="{3DEEB33A-7FBD-439C-80DA-4224051DEA6E}"/>
                    </a:ext>
                  </a:extLst>
                </p14:cNvPr>
                <p14:cNvContentPartPr/>
                <p14:nvPr/>
              </p14:nvContentPartPr>
              <p14:xfrm>
                <a:off x="7653819" y="438042"/>
                <a:ext cx="136800" cy="52200"/>
              </p14:xfrm>
            </p:contentPart>
          </mc:Choice>
          <mc:Fallback>
            <p:pic>
              <p:nvPicPr>
                <p:cNvPr id="61" name="Freihand 60">
                  <a:extLst>
                    <a:ext uri="{FF2B5EF4-FFF2-40B4-BE49-F238E27FC236}">
                      <a16:creationId xmlns:a16="http://schemas.microsoft.com/office/drawing/2014/main" id="{3DEEB33A-7FBD-439C-80DA-4224051DEA6E}"/>
                    </a:ext>
                  </a:extLst>
                </p:cNvPr>
                <p:cNvPicPr/>
                <p:nvPr/>
              </p:nvPicPr>
              <p:blipFill>
                <a:blip r:embed="rId72"/>
                <a:stretch>
                  <a:fillRect/>
                </a:stretch>
              </p:blipFill>
              <p:spPr>
                <a:xfrm>
                  <a:off x="7649499" y="433722"/>
                  <a:ext cx="145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44B3D6F4-A589-402B-AD02-00D1F374C87B}"/>
                    </a:ext>
                  </a:extLst>
                </p14:cNvPr>
                <p14:cNvContentPartPr/>
                <p14:nvPr/>
              </p14:nvContentPartPr>
              <p14:xfrm>
                <a:off x="7767939" y="450642"/>
                <a:ext cx="79920" cy="43560"/>
              </p14:xfrm>
            </p:contentPart>
          </mc:Choice>
          <mc:Fallback>
            <p:pic>
              <p:nvPicPr>
                <p:cNvPr id="62" name="Freihand 61">
                  <a:extLst>
                    <a:ext uri="{FF2B5EF4-FFF2-40B4-BE49-F238E27FC236}">
                      <a16:creationId xmlns:a16="http://schemas.microsoft.com/office/drawing/2014/main" id="{44B3D6F4-A589-402B-AD02-00D1F374C87B}"/>
                    </a:ext>
                  </a:extLst>
                </p:cNvPr>
                <p:cNvPicPr/>
                <p:nvPr/>
              </p:nvPicPr>
              <p:blipFill>
                <a:blip r:embed="rId74"/>
                <a:stretch>
                  <a:fillRect/>
                </a:stretch>
              </p:blipFill>
              <p:spPr>
                <a:xfrm>
                  <a:off x="7763619" y="446322"/>
                  <a:ext cx="88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F0DA6BF2-8DB5-444B-80EB-0F051DD77123}"/>
                    </a:ext>
                  </a:extLst>
                </p14:cNvPr>
                <p14:cNvContentPartPr/>
                <p14:nvPr/>
              </p14:nvContentPartPr>
              <p14:xfrm>
                <a:off x="7876659" y="351642"/>
                <a:ext cx="136800" cy="132840"/>
              </p14:xfrm>
            </p:contentPart>
          </mc:Choice>
          <mc:Fallback>
            <p:pic>
              <p:nvPicPr>
                <p:cNvPr id="63" name="Freihand 62">
                  <a:extLst>
                    <a:ext uri="{FF2B5EF4-FFF2-40B4-BE49-F238E27FC236}">
                      <a16:creationId xmlns:a16="http://schemas.microsoft.com/office/drawing/2014/main" id="{F0DA6BF2-8DB5-444B-80EB-0F051DD77123}"/>
                    </a:ext>
                  </a:extLst>
                </p:cNvPr>
                <p:cNvPicPr/>
                <p:nvPr/>
              </p:nvPicPr>
              <p:blipFill>
                <a:blip r:embed="rId76"/>
                <a:stretch>
                  <a:fillRect/>
                </a:stretch>
              </p:blipFill>
              <p:spPr>
                <a:xfrm>
                  <a:off x="7872339" y="347322"/>
                  <a:ext cx="145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4" name="Freihand 63">
                  <a:extLst>
                    <a:ext uri="{FF2B5EF4-FFF2-40B4-BE49-F238E27FC236}">
                      <a16:creationId xmlns:a16="http://schemas.microsoft.com/office/drawing/2014/main" id="{7B251566-B3A9-46E2-9FD4-3EF976B7E2E1}"/>
                    </a:ext>
                  </a:extLst>
                </p14:cNvPr>
                <p14:cNvContentPartPr/>
                <p14:nvPr/>
              </p14:nvContentPartPr>
              <p14:xfrm>
                <a:off x="7554819" y="522282"/>
                <a:ext cx="101880" cy="58680"/>
              </p14:xfrm>
            </p:contentPart>
          </mc:Choice>
          <mc:Fallback>
            <p:pic>
              <p:nvPicPr>
                <p:cNvPr id="64" name="Freihand 63">
                  <a:extLst>
                    <a:ext uri="{FF2B5EF4-FFF2-40B4-BE49-F238E27FC236}">
                      <a16:creationId xmlns:a16="http://schemas.microsoft.com/office/drawing/2014/main" id="{7B251566-B3A9-46E2-9FD4-3EF976B7E2E1}"/>
                    </a:ext>
                  </a:extLst>
                </p:cNvPr>
                <p:cNvPicPr/>
                <p:nvPr/>
              </p:nvPicPr>
              <p:blipFill>
                <a:blip r:embed="rId78"/>
                <a:stretch>
                  <a:fillRect/>
                </a:stretch>
              </p:blipFill>
              <p:spPr>
                <a:xfrm>
                  <a:off x="7550499" y="517962"/>
                  <a:ext cx="110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5" name="Freihand 64">
                  <a:extLst>
                    <a:ext uri="{FF2B5EF4-FFF2-40B4-BE49-F238E27FC236}">
                      <a16:creationId xmlns:a16="http://schemas.microsoft.com/office/drawing/2014/main" id="{51D88728-7683-45AA-AC1F-2F84F30642F7}"/>
                    </a:ext>
                  </a:extLst>
                </p14:cNvPr>
                <p14:cNvContentPartPr/>
                <p14:nvPr/>
              </p14:nvContentPartPr>
              <p14:xfrm>
                <a:off x="8076459" y="354522"/>
                <a:ext cx="84240" cy="52560"/>
              </p14:xfrm>
            </p:contentPart>
          </mc:Choice>
          <mc:Fallback>
            <p:pic>
              <p:nvPicPr>
                <p:cNvPr id="65" name="Freihand 64">
                  <a:extLst>
                    <a:ext uri="{FF2B5EF4-FFF2-40B4-BE49-F238E27FC236}">
                      <a16:creationId xmlns:a16="http://schemas.microsoft.com/office/drawing/2014/main" id="{51D88728-7683-45AA-AC1F-2F84F30642F7}"/>
                    </a:ext>
                  </a:extLst>
                </p:cNvPr>
                <p:cNvPicPr/>
                <p:nvPr/>
              </p:nvPicPr>
              <p:blipFill>
                <a:blip r:embed="rId80"/>
                <a:stretch>
                  <a:fillRect/>
                </a:stretch>
              </p:blipFill>
              <p:spPr>
                <a:xfrm>
                  <a:off x="8072139" y="350202"/>
                  <a:ext cx="92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6" name="Freihand 65">
                  <a:extLst>
                    <a:ext uri="{FF2B5EF4-FFF2-40B4-BE49-F238E27FC236}">
                      <a16:creationId xmlns:a16="http://schemas.microsoft.com/office/drawing/2014/main" id="{63089510-7E31-4EC5-881B-03D074A34294}"/>
                    </a:ext>
                  </a:extLst>
                </p14:cNvPr>
                <p14:cNvContentPartPr/>
                <p14:nvPr/>
              </p14:nvContentPartPr>
              <p14:xfrm>
                <a:off x="8267979" y="436242"/>
                <a:ext cx="227160" cy="65520"/>
              </p14:xfrm>
            </p:contentPart>
          </mc:Choice>
          <mc:Fallback>
            <p:pic>
              <p:nvPicPr>
                <p:cNvPr id="66" name="Freihand 65">
                  <a:extLst>
                    <a:ext uri="{FF2B5EF4-FFF2-40B4-BE49-F238E27FC236}">
                      <a16:creationId xmlns:a16="http://schemas.microsoft.com/office/drawing/2014/main" id="{63089510-7E31-4EC5-881B-03D074A34294}"/>
                    </a:ext>
                  </a:extLst>
                </p:cNvPr>
                <p:cNvPicPr/>
                <p:nvPr/>
              </p:nvPicPr>
              <p:blipFill>
                <a:blip r:embed="rId82"/>
                <a:stretch>
                  <a:fillRect/>
                </a:stretch>
              </p:blipFill>
              <p:spPr>
                <a:xfrm>
                  <a:off x="8263659" y="431922"/>
                  <a:ext cx="235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7" name="Freihand 66">
                  <a:extLst>
                    <a:ext uri="{FF2B5EF4-FFF2-40B4-BE49-F238E27FC236}">
                      <a16:creationId xmlns:a16="http://schemas.microsoft.com/office/drawing/2014/main" id="{578D476C-684F-47B4-B260-EC877CD50FA6}"/>
                    </a:ext>
                  </a:extLst>
                </p14:cNvPr>
                <p14:cNvContentPartPr/>
                <p14:nvPr/>
              </p14:nvContentPartPr>
              <p14:xfrm>
                <a:off x="8456979" y="470442"/>
                <a:ext cx="255600" cy="163080"/>
              </p14:xfrm>
            </p:contentPart>
          </mc:Choice>
          <mc:Fallback>
            <p:pic>
              <p:nvPicPr>
                <p:cNvPr id="67" name="Freihand 66">
                  <a:extLst>
                    <a:ext uri="{FF2B5EF4-FFF2-40B4-BE49-F238E27FC236}">
                      <a16:creationId xmlns:a16="http://schemas.microsoft.com/office/drawing/2014/main" id="{578D476C-684F-47B4-B260-EC877CD50FA6}"/>
                    </a:ext>
                  </a:extLst>
                </p:cNvPr>
                <p:cNvPicPr/>
                <p:nvPr/>
              </p:nvPicPr>
              <p:blipFill>
                <a:blip r:embed="rId84"/>
                <a:stretch>
                  <a:fillRect/>
                </a:stretch>
              </p:blipFill>
              <p:spPr>
                <a:xfrm>
                  <a:off x="8452659" y="466122"/>
                  <a:ext cx="264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8" name="Freihand 67">
                  <a:extLst>
                    <a:ext uri="{FF2B5EF4-FFF2-40B4-BE49-F238E27FC236}">
                      <a16:creationId xmlns:a16="http://schemas.microsoft.com/office/drawing/2014/main" id="{CFF14B74-2AD2-44B4-B6F5-A27AF28F36E8}"/>
                    </a:ext>
                  </a:extLst>
                </p14:cNvPr>
                <p14:cNvContentPartPr/>
                <p14:nvPr/>
              </p14:nvContentPartPr>
              <p14:xfrm>
                <a:off x="8726619" y="471522"/>
                <a:ext cx="303120" cy="38880"/>
              </p14:xfrm>
            </p:contentPart>
          </mc:Choice>
          <mc:Fallback>
            <p:pic>
              <p:nvPicPr>
                <p:cNvPr id="68" name="Freihand 67">
                  <a:extLst>
                    <a:ext uri="{FF2B5EF4-FFF2-40B4-BE49-F238E27FC236}">
                      <a16:creationId xmlns:a16="http://schemas.microsoft.com/office/drawing/2014/main" id="{CFF14B74-2AD2-44B4-B6F5-A27AF28F36E8}"/>
                    </a:ext>
                  </a:extLst>
                </p:cNvPr>
                <p:cNvPicPr/>
                <p:nvPr/>
              </p:nvPicPr>
              <p:blipFill>
                <a:blip r:embed="rId86"/>
                <a:stretch>
                  <a:fillRect/>
                </a:stretch>
              </p:blipFill>
              <p:spPr>
                <a:xfrm>
                  <a:off x="8722299" y="467202"/>
                  <a:ext cx="3117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3" name="Freihand 72">
                  <a:extLst>
                    <a:ext uri="{FF2B5EF4-FFF2-40B4-BE49-F238E27FC236}">
                      <a16:creationId xmlns:a16="http://schemas.microsoft.com/office/drawing/2014/main" id="{2D4D0607-A5CF-459F-B422-AFDE816BEEBF}"/>
                    </a:ext>
                  </a:extLst>
                </p14:cNvPr>
                <p14:cNvContentPartPr/>
                <p14:nvPr/>
              </p14:nvContentPartPr>
              <p14:xfrm>
                <a:off x="9077979" y="463242"/>
                <a:ext cx="134640" cy="31320"/>
              </p14:xfrm>
            </p:contentPart>
          </mc:Choice>
          <mc:Fallback>
            <p:pic>
              <p:nvPicPr>
                <p:cNvPr id="73" name="Freihand 72">
                  <a:extLst>
                    <a:ext uri="{FF2B5EF4-FFF2-40B4-BE49-F238E27FC236}">
                      <a16:creationId xmlns:a16="http://schemas.microsoft.com/office/drawing/2014/main" id="{2D4D0607-A5CF-459F-B422-AFDE816BEEBF}"/>
                    </a:ext>
                  </a:extLst>
                </p:cNvPr>
                <p:cNvPicPr/>
                <p:nvPr/>
              </p:nvPicPr>
              <p:blipFill>
                <a:blip r:embed="rId88"/>
                <a:stretch>
                  <a:fillRect/>
                </a:stretch>
              </p:blipFill>
              <p:spPr>
                <a:xfrm>
                  <a:off x="9073659" y="458922"/>
                  <a:ext cx="143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4" name="Freihand 73">
                  <a:extLst>
                    <a:ext uri="{FF2B5EF4-FFF2-40B4-BE49-F238E27FC236}">
                      <a16:creationId xmlns:a16="http://schemas.microsoft.com/office/drawing/2014/main" id="{95B0E831-AE4F-44F8-AFC8-C1F398C99432}"/>
                    </a:ext>
                  </a:extLst>
                </p14:cNvPr>
                <p14:cNvContentPartPr/>
                <p14:nvPr/>
              </p14:nvContentPartPr>
              <p14:xfrm>
                <a:off x="9271659" y="434442"/>
                <a:ext cx="253440" cy="85680"/>
              </p14:xfrm>
            </p:contentPart>
          </mc:Choice>
          <mc:Fallback>
            <p:pic>
              <p:nvPicPr>
                <p:cNvPr id="74" name="Freihand 73">
                  <a:extLst>
                    <a:ext uri="{FF2B5EF4-FFF2-40B4-BE49-F238E27FC236}">
                      <a16:creationId xmlns:a16="http://schemas.microsoft.com/office/drawing/2014/main" id="{95B0E831-AE4F-44F8-AFC8-C1F398C99432}"/>
                    </a:ext>
                  </a:extLst>
                </p:cNvPr>
                <p:cNvPicPr/>
                <p:nvPr/>
              </p:nvPicPr>
              <p:blipFill>
                <a:blip r:embed="rId90"/>
                <a:stretch>
                  <a:fillRect/>
                </a:stretch>
              </p:blipFill>
              <p:spPr>
                <a:xfrm>
                  <a:off x="9267339" y="430122"/>
                  <a:ext cx="2620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5" name="Freihand 74">
                  <a:extLst>
                    <a:ext uri="{FF2B5EF4-FFF2-40B4-BE49-F238E27FC236}">
                      <a16:creationId xmlns:a16="http://schemas.microsoft.com/office/drawing/2014/main" id="{B432179E-2294-46B0-91CB-E9320BA2DB92}"/>
                    </a:ext>
                  </a:extLst>
                </p14:cNvPr>
                <p14:cNvContentPartPr/>
                <p14:nvPr/>
              </p14:nvContentPartPr>
              <p14:xfrm>
                <a:off x="9629139" y="399162"/>
                <a:ext cx="200160" cy="145440"/>
              </p14:xfrm>
            </p:contentPart>
          </mc:Choice>
          <mc:Fallback>
            <p:pic>
              <p:nvPicPr>
                <p:cNvPr id="75" name="Freihand 74">
                  <a:extLst>
                    <a:ext uri="{FF2B5EF4-FFF2-40B4-BE49-F238E27FC236}">
                      <a16:creationId xmlns:a16="http://schemas.microsoft.com/office/drawing/2014/main" id="{B432179E-2294-46B0-91CB-E9320BA2DB92}"/>
                    </a:ext>
                  </a:extLst>
                </p:cNvPr>
                <p:cNvPicPr/>
                <p:nvPr/>
              </p:nvPicPr>
              <p:blipFill>
                <a:blip r:embed="rId92"/>
                <a:stretch>
                  <a:fillRect/>
                </a:stretch>
              </p:blipFill>
              <p:spPr>
                <a:xfrm>
                  <a:off x="9624819" y="394842"/>
                  <a:ext cx="208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6" name="Freihand 75">
                  <a:extLst>
                    <a:ext uri="{FF2B5EF4-FFF2-40B4-BE49-F238E27FC236}">
                      <a16:creationId xmlns:a16="http://schemas.microsoft.com/office/drawing/2014/main" id="{E05564C9-9DCC-404B-B717-954729C67396}"/>
                    </a:ext>
                  </a:extLst>
                </p14:cNvPr>
                <p14:cNvContentPartPr/>
                <p14:nvPr/>
              </p14:nvContentPartPr>
              <p14:xfrm>
                <a:off x="9835419" y="417522"/>
                <a:ext cx="93240" cy="100440"/>
              </p14:xfrm>
            </p:contentPart>
          </mc:Choice>
          <mc:Fallback>
            <p:pic>
              <p:nvPicPr>
                <p:cNvPr id="76" name="Freihand 75">
                  <a:extLst>
                    <a:ext uri="{FF2B5EF4-FFF2-40B4-BE49-F238E27FC236}">
                      <a16:creationId xmlns:a16="http://schemas.microsoft.com/office/drawing/2014/main" id="{E05564C9-9DCC-404B-B717-954729C67396}"/>
                    </a:ext>
                  </a:extLst>
                </p:cNvPr>
                <p:cNvPicPr/>
                <p:nvPr/>
              </p:nvPicPr>
              <p:blipFill>
                <a:blip r:embed="rId94"/>
                <a:stretch>
                  <a:fillRect/>
                </a:stretch>
              </p:blipFill>
              <p:spPr>
                <a:xfrm>
                  <a:off x="9831099" y="413202"/>
                  <a:ext cx="101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7" name="Freihand 76">
                  <a:extLst>
                    <a:ext uri="{FF2B5EF4-FFF2-40B4-BE49-F238E27FC236}">
                      <a16:creationId xmlns:a16="http://schemas.microsoft.com/office/drawing/2014/main" id="{2CC1F9B4-3A94-47B9-A0D8-CBBCD5917A70}"/>
                    </a:ext>
                  </a:extLst>
                </p14:cNvPr>
                <p14:cNvContentPartPr/>
                <p14:nvPr/>
              </p14:nvContentPartPr>
              <p14:xfrm>
                <a:off x="9831459" y="449202"/>
                <a:ext cx="97200" cy="61920"/>
              </p14:xfrm>
            </p:contentPart>
          </mc:Choice>
          <mc:Fallback>
            <p:pic>
              <p:nvPicPr>
                <p:cNvPr id="77" name="Freihand 76">
                  <a:extLst>
                    <a:ext uri="{FF2B5EF4-FFF2-40B4-BE49-F238E27FC236}">
                      <a16:creationId xmlns:a16="http://schemas.microsoft.com/office/drawing/2014/main" id="{2CC1F9B4-3A94-47B9-A0D8-CBBCD5917A70}"/>
                    </a:ext>
                  </a:extLst>
                </p:cNvPr>
                <p:cNvPicPr/>
                <p:nvPr/>
              </p:nvPicPr>
              <p:blipFill>
                <a:blip r:embed="rId96"/>
                <a:stretch>
                  <a:fillRect/>
                </a:stretch>
              </p:blipFill>
              <p:spPr>
                <a:xfrm>
                  <a:off x="9827139" y="444882"/>
                  <a:ext cx="105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8" name="Freihand 77">
                  <a:extLst>
                    <a:ext uri="{FF2B5EF4-FFF2-40B4-BE49-F238E27FC236}">
                      <a16:creationId xmlns:a16="http://schemas.microsoft.com/office/drawing/2014/main" id="{602DA8F1-026E-4707-A192-A2D569E41017}"/>
                    </a:ext>
                  </a:extLst>
                </p14:cNvPr>
                <p14:cNvContentPartPr/>
                <p14:nvPr/>
              </p14:nvContentPartPr>
              <p14:xfrm>
                <a:off x="9956379" y="422922"/>
                <a:ext cx="156960" cy="77400"/>
              </p14:xfrm>
            </p:contentPart>
          </mc:Choice>
          <mc:Fallback>
            <p:pic>
              <p:nvPicPr>
                <p:cNvPr id="78" name="Freihand 77">
                  <a:extLst>
                    <a:ext uri="{FF2B5EF4-FFF2-40B4-BE49-F238E27FC236}">
                      <a16:creationId xmlns:a16="http://schemas.microsoft.com/office/drawing/2014/main" id="{602DA8F1-026E-4707-A192-A2D569E41017}"/>
                    </a:ext>
                  </a:extLst>
                </p:cNvPr>
                <p:cNvPicPr/>
                <p:nvPr/>
              </p:nvPicPr>
              <p:blipFill>
                <a:blip r:embed="rId98"/>
                <a:stretch>
                  <a:fillRect/>
                </a:stretch>
              </p:blipFill>
              <p:spPr>
                <a:xfrm>
                  <a:off x="9952059" y="418602"/>
                  <a:ext cx="165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9" name="Freihand 78">
                  <a:extLst>
                    <a:ext uri="{FF2B5EF4-FFF2-40B4-BE49-F238E27FC236}">
                      <a16:creationId xmlns:a16="http://schemas.microsoft.com/office/drawing/2014/main" id="{E275FA0D-8610-40CF-8276-7558769557BE}"/>
                    </a:ext>
                  </a:extLst>
                </p14:cNvPr>
                <p14:cNvContentPartPr/>
                <p14:nvPr/>
              </p14:nvContentPartPr>
              <p14:xfrm>
                <a:off x="6260979" y="717402"/>
                <a:ext cx="7920" cy="171360"/>
              </p14:xfrm>
            </p:contentPart>
          </mc:Choice>
          <mc:Fallback>
            <p:pic>
              <p:nvPicPr>
                <p:cNvPr id="79" name="Freihand 78">
                  <a:extLst>
                    <a:ext uri="{FF2B5EF4-FFF2-40B4-BE49-F238E27FC236}">
                      <a16:creationId xmlns:a16="http://schemas.microsoft.com/office/drawing/2014/main" id="{E275FA0D-8610-40CF-8276-7558769557BE}"/>
                    </a:ext>
                  </a:extLst>
                </p:cNvPr>
                <p:cNvPicPr/>
                <p:nvPr/>
              </p:nvPicPr>
              <p:blipFill>
                <a:blip r:embed="rId100"/>
                <a:stretch>
                  <a:fillRect/>
                </a:stretch>
              </p:blipFill>
              <p:spPr>
                <a:xfrm>
                  <a:off x="6256659" y="713082"/>
                  <a:ext cx="16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0" name="Freihand 79">
                  <a:extLst>
                    <a:ext uri="{FF2B5EF4-FFF2-40B4-BE49-F238E27FC236}">
                      <a16:creationId xmlns:a16="http://schemas.microsoft.com/office/drawing/2014/main" id="{5EB81AC4-029D-4166-A81E-248848D10CC5}"/>
                    </a:ext>
                  </a:extLst>
                </p14:cNvPr>
                <p14:cNvContentPartPr/>
                <p14:nvPr/>
              </p14:nvContentPartPr>
              <p14:xfrm>
                <a:off x="6234339" y="677442"/>
                <a:ext cx="107280" cy="125640"/>
              </p14:xfrm>
            </p:contentPart>
          </mc:Choice>
          <mc:Fallback>
            <p:pic>
              <p:nvPicPr>
                <p:cNvPr id="80" name="Freihand 79">
                  <a:extLst>
                    <a:ext uri="{FF2B5EF4-FFF2-40B4-BE49-F238E27FC236}">
                      <a16:creationId xmlns:a16="http://schemas.microsoft.com/office/drawing/2014/main" id="{5EB81AC4-029D-4166-A81E-248848D10CC5}"/>
                    </a:ext>
                  </a:extLst>
                </p:cNvPr>
                <p:cNvPicPr/>
                <p:nvPr/>
              </p:nvPicPr>
              <p:blipFill>
                <a:blip r:embed="rId102"/>
                <a:stretch>
                  <a:fillRect/>
                </a:stretch>
              </p:blipFill>
              <p:spPr>
                <a:xfrm>
                  <a:off x="6230019" y="673122"/>
                  <a:ext cx="115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1" name="Freihand 80">
                  <a:extLst>
                    <a:ext uri="{FF2B5EF4-FFF2-40B4-BE49-F238E27FC236}">
                      <a16:creationId xmlns:a16="http://schemas.microsoft.com/office/drawing/2014/main" id="{5ACC0110-06BB-473E-A438-85A0580766D0}"/>
                    </a:ext>
                  </a:extLst>
                </p14:cNvPr>
                <p14:cNvContentPartPr/>
                <p14:nvPr/>
              </p14:nvContentPartPr>
              <p14:xfrm>
                <a:off x="6349179" y="742602"/>
                <a:ext cx="202680" cy="81720"/>
              </p14:xfrm>
            </p:contentPart>
          </mc:Choice>
          <mc:Fallback>
            <p:pic>
              <p:nvPicPr>
                <p:cNvPr id="81" name="Freihand 80">
                  <a:extLst>
                    <a:ext uri="{FF2B5EF4-FFF2-40B4-BE49-F238E27FC236}">
                      <a16:creationId xmlns:a16="http://schemas.microsoft.com/office/drawing/2014/main" id="{5ACC0110-06BB-473E-A438-85A0580766D0}"/>
                    </a:ext>
                  </a:extLst>
                </p:cNvPr>
                <p:cNvPicPr/>
                <p:nvPr/>
              </p:nvPicPr>
              <p:blipFill>
                <a:blip r:embed="rId104"/>
                <a:stretch>
                  <a:fillRect/>
                </a:stretch>
              </p:blipFill>
              <p:spPr>
                <a:xfrm>
                  <a:off x="6344859" y="738282"/>
                  <a:ext cx="211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Freihand 81">
                  <a:extLst>
                    <a:ext uri="{FF2B5EF4-FFF2-40B4-BE49-F238E27FC236}">
                      <a16:creationId xmlns:a16="http://schemas.microsoft.com/office/drawing/2014/main" id="{BA686125-6218-4966-9CB8-0679B8F24A93}"/>
                    </a:ext>
                  </a:extLst>
                </p14:cNvPr>
                <p14:cNvContentPartPr/>
                <p14:nvPr/>
              </p14:nvContentPartPr>
              <p14:xfrm>
                <a:off x="6555459" y="685362"/>
                <a:ext cx="113040" cy="131400"/>
              </p14:xfrm>
            </p:contentPart>
          </mc:Choice>
          <mc:Fallback>
            <p:pic>
              <p:nvPicPr>
                <p:cNvPr id="82" name="Freihand 81">
                  <a:extLst>
                    <a:ext uri="{FF2B5EF4-FFF2-40B4-BE49-F238E27FC236}">
                      <a16:creationId xmlns:a16="http://schemas.microsoft.com/office/drawing/2014/main" id="{BA686125-6218-4966-9CB8-0679B8F24A93}"/>
                    </a:ext>
                  </a:extLst>
                </p:cNvPr>
                <p:cNvPicPr/>
                <p:nvPr/>
              </p:nvPicPr>
              <p:blipFill>
                <a:blip r:embed="rId106"/>
                <a:stretch>
                  <a:fillRect/>
                </a:stretch>
              </p:blipFill>
              <p:spPr>
                <a:xfrm>
                  <a:off x="6551139" y="681042"/>
                  <a:ext cx="121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Freihand 82">
                  <a:extLst>
                    <a:ext uri="{FF2B5EF4-FFF2-40B4-BE49-F238E27FC236}">
                      <a16:creationId xmlns:a16="http://schemas.microsoft.com/office/drawing/2014/main" id="{24939F5D-9764-4652-9268-5AA3F0182C8E}"/>
                    </a:ext>
                  </a:extLst>
                </p14:cNvPr>
                <p14:cNvContentPartPr/>
                <p14:nvPr/>
              </p14:nvContentPartPr>
              <p14:xfrm>
                <a:off x="6696219" y="735042"/>
                <a:ext cx="205560" cy="67320"/>
              </p14:xfrm>
            </p:contentPart>
          </mc:Choice>
          <mc:Fallback>
            <p:pic>
              <p:nvPicPr>
                <p:cNvPr id="83" name="Freihand 82">
                  <a:extLst>
                    <a:ext uri="{FF2B5EF4-FFF2-40B4-BE49-F238E27FC236}">
                      <a16:creationId xmlns:a16="http://schemas.microsoft.com/office/drawing/2014/main" id="{24939F5D-9764-4652-9268-5AA3F0182C8E}"/>
                    </a:ext>
                  </a:extLst>
                </p:cNvPr>
                <p:cNvPicPr/>
                <p:nvPr/>
              </p:nvPicPr>
              <p:blipFill>
                <a:blip r:embed="rId108"/>
                <a:stretch>
                  <a:fillRect/>
                </a:stretch>
              </p:blipFill>
              <p:spPr>
                <a:xfrm>
                  <a:off x="6691899" y="730722"/>
                  <a:ext cx="214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Freihand 83">
                  <a:extLst>
                    <a:ext uri="{FF2B5EF4-FFF2-40B4-BE49-F238E27FC236}">
                      <a16:creationId xmlns:a16="http://schemas.microsoft.com/office/drawing/2014/main" id="{0569126C-2C26-490D-A874-47297398A12C}"/>
                    </a:ext>
                  </a:extLst>
                </p14:cNvPr>
                <p14:cNvContentPartPr/>
                <p14:nvPr/>
              </p14:nvContentPartPr>
              <p14:xfrm>
                <a:off x="7187259" y="625602"/>
                <a:ext cx="145440" cy="122400"/>
              </p14:xfrm>
            </p:contentPart>
          </mc:Choice>
          <mc:Fallback>
            <p:pic>
              <p:nvPicPr>
                <p:cNvPr id="84" name="Freihand 83">
                  <a:extLst>
                    <a:ext uri="{FF2B5EF4-FFF2-40B4-BE49-F238E27FC236}">
                      <a16:creationId xmlns:a16="http://schemas.microsoft.com/office/drawing/2014/main" id="{0569126C-2C26-490D-A874-47297398A12C}"/>
                    </a:ext>
                  </a:extLst>
                </p:cNvPr>
                <p:cNvPicPr/>
                <p:nvPr/>
              </p:nvPicPr>
              <p:blipFill>
                <a:blip r:embed="rId110"/>
                <a:stretch>
                  <a:fillRect/>
                </a:stretch>
              </p:blipFill>
              <p:spPr>
                <a:xfrm>
                  <a:off x="7182939" y="621282"/>
                  <a:ext cx="154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D894E960-72F6-4F8A-AD2E-A5BF3BCA10E1}"/>
                    </a:ext>
                  </a:extLst>
                </p14:cNvPr>
                <p14:cNvContentPartPr/>
                <p14:nvPr/>
              </p14:nvContentPartPr>
              <p14:xfrm>
                <a:off x="7096899" y="781482"/>
                <a:ext cx="339480" cy="26640"/>
              </p14:xfrm>
            </p:contentPart>
          </mc:Choice>
          <mc:Fallback>
            <p:pic>
              <p:nvPicPr>
                <p:cNvPr id="85" name="Freihand 84">
                  <a:extLst>
                    <a:ext uri="{FF2B5EF4-FFF2-40B4-BE49-F238E27FC236}">
                      <a16:creationId xmlns:a16="http://schemas.microsoft.com/office/drawing/2014/main" id="{D894E960-72F6-4F8A-AD2E-A5BF3BCA10E1}"/>
                    </a:ext>
                  </a:extLst>
                </p:cNvPr>
                <p:cNvPicPr/>
                <p:nvPr/>
              </p:nvPicPr>
              <p:blipFill>
                <a:blip r:embed="rId112"/>
                <a:stretch>
                  <a:fillRect/>
                </a:stretch>
              </p:blipFill>
              <p:spPr>
                <a:xfrm>
                  <a:off x="7092579" y="777162"/>
                  <a:ext cx="348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7" name="Freihand 86">
                  <a:extLst>
                    <a:ext uri="{FF2B5EF4-FFF2-40B4-BE49-F238E27FC236}">
                      <a16:creationId xmlns:a16="http://schemas.microsoft.com/office/drawing/2014/main" id="{406496B7-7861-42C6-8230-938A6A9A0D8B}"/>
                    </a:ext>
                  </a:extLst>
                </p14:cNvPr>
                <p14:cNvContentPartPr/>
                <p14:nvPr/>
              </p14:nvContentPartPr>
              <p14:xfrm>
                <a:off x="7149459" y="817842"/>
                <a:ext cx="163080" cy="168840"/>
              </p14:xfrm>
            </p:contentPart>
          </mc:Choice>
          <mc:Fallback>
            <p:pic>
              <p:nvPicPr>
                <p:cNvPr id="87" name="Freihand 86">
                  <a:extLst>
                    <a:ext uri="{FF2B5EF4-FFF2-40B4-BE49-F238E27FC236}">
                      <a16:creationId xmlns:a16="http://schemas.microsoft.com/office/drawing/2014/main" id="{406496B7-7861-42C6-8230-938A6A9A0D8B}"/>
                    </a:ext>
                  </a:extLst>
                </p:cNvPr>
                <p:cNvPicPr/>
                <p:nvPr/>
              </p:nvPicPr>
              <p:blipFill>
                <a:blip r:embed="rId114"/>
                <a:stretch>
                  <a:fillRect/>
                </a:stretch>
              </p:blipFill>
              <p:spPr>
                <a:xfrm>
                  <a:off x="7145139" y="813522"/>
                  <a:ext cx="171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8" name="Freihand 87">
                  <a:extLst>
                    <a:ext uri="{FF2B5EF4-FFF2-40B4-BE49-F238E27FC236}">
                      <a16:creationId xmlns:a16="http://schemas.microsoft.com/office/drawing/2014/main" id="{4EC752FE-170E-4E04-9C88-2A823E8F38A3}"/>
                    </a:ext>
                  </a:extLst>
                </p14:cNvPr>
                <p14:cNvContentPartPr/>
                <p14:nvPr/>
              </p14:nvContentPartPr>
              <p14:xfrm>
                <a:off x="7511619" y="746202"/>
                <a:ext cx="37440" cy="129960"/>
              </p14:xfrm>
            </p:contentPart>
          </mc:Choice>
          <mc:Fallback>
            <p:pic>
              <p:nvPicPr>
                <p:cNvPr id="88" name="Freihand 87">
                  <a:extLst>
                    <a:ext uri="{FF2B5EF4-FFF2-40B4-BE49-F238E27FC236}">
                      <a16:creationId xmlns:a16="http://schemas.microsoft.com/office/drawing/2014/main" id="{4EC752FE-170E-4E04-9C88-2A823E8F38A3}"/>
                    </a:ext>
                  </a:extLst>
                </p:cNvPr>
                <p:cNvPicPr/>
                <p:nvPr/>
              </p:nvPicPr>
              <p:blipFill>
                <a:blip r:embed="rId116"/>
                <a:stretch>
                  <a:fillRect/>
                </a:stretch>
              </p:blipFill>
              <p:spPr>
                <a:xfrm>
                  <a:off x="7507299" y="741882"/>
                  <a:ext cx="46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9" name="Freihand 88">
                  <a:extLst>
                    <a:ext uri="{FF2B5EF4-FFF2-40B4-BE49-F238E27FC236}">
                      <a16:creationId xmlns:a16="http://schemas.microsoft.com/office/drawing/2014/main" id="{9AADE7CF-B10B-411A-A8F9-DF6A3E5E9AFD}"/>
                    </a:ext>
                  </a:extLst>
                </p14:cNvPr>
                <p14:cNvContentPartPr/>
                <p14:nvPr/>
              </p14:nvContentPartPr>
              <p14:xfrm>
                <a:off x="7436019" y="642882"/>
                <a:ext cx="173160" cy="109800"/>
              </p14:xfrm>
            </p:contentPart>
          </mc:Choice>
          <mc:Fallback>
            <p:pic>
              <p:nvPicPr>
                <p:cNvPr id="89" name="Freihand 88">
                  <a:extLst>
                    <a:ext uri="{FF2B5EF4-FFF2-40B4-BE49-F238E27FC236}">
                      <a16:creationId xmlns:a16="http://schemas.microsoft.com/office/drawing/2014/main" id="{9AADE7CF-B10B-411A-A8F9-DF6A3E5E9AFD}"/>
                    </a:ext>
                  </a:extLst>
                </p:cNvPr>
                <p:cNvPicPr/>
                <p:nvPr/>
              </p:nvPicPr>
              <p:blipFill>
                <a:blip r:embed="rId118"/>
                <a:stretch>
                  <a:fillRect/>
                </a:stretch>
              </p:blipFill>
              <p:spPr>
                <a:xfrm>
                  <a:off x="7431699" y="638562"/>
                  <a:ext cx="181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0" name="Freihand 99">
                  <a:extLst>
                    <a:ext uri="{FF2B5EF4-FFF2-40B4-BE49-F238E27FC236}">
                      <a16:creationId xmlns:a16="http://schemas.microsoft.com/office/drawing/2014/main" id="{968151C8-9074-42CF-A558-360DC9C8550B}"/>
                    </a:ext>
                  </a:extLst>
                </p14:cNvPr>
                <p14:cNvContentPartPr/>
                <p14:nvPr/>
              </p14:nvContentPartPr>
              <p14:xfrm>
                <a:off x="7838499" y="818202"/>
                <a:ext cx="114480" cy="9360"/>
              </p14:xfrm>
            </p:contentPart>
          </mc:Choice>
          <mc:Fallback>
            <p:pic>
              <p:nvPicPr>
                <p:cNvPr id="100" name="Freihand 99">
                  <a:extLst>
                    <a:ext uri="{FF2B5EF4-FFF2-40B4-BE49-F238E27FC236}">
                      <a16:creationId xmlns:a16="http://schemas.microsoft.com/office/drawing/2014/main" id="{968151C8-9074-42CF-A558-360DC9C8550B}"/>
                    </a:ext>
                  </a:extLst>
                </p:cNvPr>
                <p:cNvPicPr/>
                <p:nvPr/>
              </p:nvPicPr>
              <p:blipFill>
                <a:blip r:embed="rId120"/>
                <a:stretch>
                  <a:fillRect/>
                </a:stretch>
              </p:blipFill>
              <p:spPr>
                <a:xfrm>
                  <a:off x="7834179" y="813882"/>
                  <a:ext cx="123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1" name="Freihand 100">
                  <a:extLst>
                    <a:ext uri="{FF2B5EF4-FFF2-40B4-BE49-F238E27FC236}">
                      <a16:creationId xmlns:a16="http://schemas.microsoft.com/office/drawing/2014/main" id="{679B49EF-82C2-4C9E-812F-61A14ECE3A59}"/>
                    </a:ext>
                  </a:extLst>
                </p14:cNvPr>
                <p14:cNvContentPartPr/>
                <p14:nvPr/>
              </p14:nvContentPartPr>
              <p14:xfrm>
                <a:off x="7945779" y="760602"/>
                <a:ext cx="121320" cy="159120"/>
              </p14:xfrm>
            </p:contentPart>
          </mc:Choice>
          <mc:Fallback>
            <p:pic>
              <p:nvPicPr>
                <p:cNvPr id="101" name="Freihand 100">
                  <a:extLst>
                    <a:ext uri="{FF2B5EF4-FFF2-40B4-BE49-F238E27FC236}">
                      <a16:creationId xmlns:a16="http://schemas.microsoft.com/office/drawing/2014/main" id="{679B49EF-82C2-4C9E-812F-61A14ECE3A59}"/>
                    </a:ext>
                  </a:extLst>
                </p:cNvPr>
                <p:cNvPicPr/>
                <p:nvPr/>
              </p:nvPicPr>
              <p:blipFill>
                <a:blip r:embed="rId122"/>
                <a:stretch>
                  <a:fillRect/>
                </a:stretch>
              </p:blipFill>
              <p:spPr>
                <a:xfrm>
                  <a:off x="7941459" y="756282"/>
                  <a:ext cx="129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 name="Freihand 101">
                  <a:extLst>
                    <a:ext uri="{FF2B5EF4-FFF2-40B4-BE49-F238E27FC236}">
                      <a16:creationId xmlns:a16="http://schemas.microsoft.com/office/drawing/2014/main" id="{48F244DC-C46B-4970-BFD0-0249284AC1E7}"/>
                    </a:ext>
                  </a:extLst>
                </p14:cNvPr>
                <p14:cNvContentPartPr/>
                <p14:nvPr/>
              </p14:nvContentPartPr>
              <p14:xfrm>
                <a:off x="8275539" y="739002"/>
                <a:ext cx="159480" cy="166680"/>
              </p14:xfrm>
            </p:contentPart>
          </mc:Choice>
          <mc:Fallback>
            <p:pic>
              <p:nvPicPr>
                <p:cNvPr id="102" name="Freihand 101">
                  <a:extLst>
                    <a:ext uri="{FF2B5EF4-FFF2-40B4-BE49-F238E27FC236}">
                      <a16:creationId xmlns:a16="http://schemas.microsoft.com/office/drawing/2014/main" id="{48F244DC-C46B-4970-BFD0-0249284AC1E7}"/>
                    </a:ext>
                  </a:extLst>
                </p:cNvPr>
                <p:cNvPicPr/>
                <p:nvPr/>
              </p:nvPicPr>
              <p:blipFill>
                <a:blip r:embed="rId124"/>
                <a:stretch>
                  <a:fillRect/>
                </a:stretch>
              </p:blipFill>
              <p:spPr>
                <a:xfrm>
                  <a:off x="8271219" y="734682"/>
                  <a:ext cx="168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 name="Freihand 102">
                  <a:extLst>
                    <a:ext uri="{FF2B5EF4-FFF2-40B4-BE49-F238E27FC236}">
                      <a16:creationId xmlns:a16="http://schemas.microsoft.com/office/drawing/2014/main" id="{8BB2283A-113F-4346-BD96-D8E21DC87E40}"/>
                    </a:ext>
                  </a:extLst>
                </p14:cNvPr>
                <p14:cNvContentPartPr/>
                <p14:nvPr/>
              </p14:nvContentPartPr>
              <p14:xfrm>
                <a:off x="8433219" y="736482"/>
                <a:ext cx="159120" cy="163440"/>
              </p14:xfrm>
            </p:contentPart>
          </mc:Choice>
          <mc:Fallback>
            <p:pic>
              <p:nvPicPr>
                <p:cNvPr id="103" name="Freihand 102">
                  <a:extLst>
                    <a:ext uri="{FF2B5EF4-FFF2-40B4-BE49-F238E27FC236}">
                      <a16:creationId xmlns:a16="http://schemas.microsoft.com/office/drawing/2014/main" id="{8BB2283A-113F-4346-BD96-D8E21DC87E40}"/>
                    </a:ext>
                  </a:extLst>
                </p:cNvPr>
                <p:cNvPicPr/>
                <p:nvPr/>
              </p:nvPicPr>
              <p:blipFill>
                <a:blip r:embed="rId126"/>
                <a:stretch>
                  <a:fillRect/>
                </a:stretch>
              </p:blipFill>
              <p:spPr>
                <a:xfrm>
                  <a:off x="8428899" y="732162"/>
                  <a:ext cx="167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 name="Freihand 103">
                  <a:extLst>
                    <a:ext uri="{FF2B5EF4-FFF2-40B4-BE49-F238E27FC236}">
                      <a16:creationId xmlns:a16="http://schemas.microsoft.com/office/drawing/2014/main" id="{8DE92D21-BBE9-4729-A60B-9AE3660A3361}"/>
                    </a:ext>
                  </a:extLst>
                </p14:cNvPr>
                <p14:cNvContentPartPr/>
                <p14:nvPr/>
              </p14:nvContentPartPr>
              <p14:xfrm>
                <a:off x="8759379" y="805962"/>
                <a:ext cx="119160" cy="84240"/>
              </p14:xfrm>
            </p:contentPart>
          </mc:Choice>
          <mc:Fallback>
            <p:pic>
              <p:nvPicPr>
                <p:cNvPr id="104" name="Freihand 103">
                  <a:extLst>
                    <a:ext uri="{FF2B5EF4-FFF2-40B4-BE49-F238E27FC236}">
                      <a16:creationId xmlns:a16="http://schemas.microsoft.com/office/drawing/2014/main" id="{8DE92D21-BBE9-4729-A60B-9AE3660A3361}"/>
                    </a:ext>
                  </a:extLst>
                </p:cNvPr>
                <p:cNvPicPr/>
                <p:nvPr/>
              </p:nvPicPr>
              <p:blipFill>
                <a:blip r:embed="rId128"/>
                <a:stretch>
                  <a:fillRect/>
                </a:stretch>
              </p:blipFill>
              <p:spPr>
                <a:xfrm>
                  <a:off x="8755059" y="801642"/>
                  <a:ext cx="127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5" name="Freihand 104">
                  <a:extLst>
                    <a:ext uri="{FF2B5EF4-FFF2-40B4-BE49-F238E27FC236}">
                      <a16:creationId xmlns:a16="http://schemas.microsoft.com/office/drawing/2014/main" id="{5CEE2315-C885-4CAA-AC19-53D45F61EFDA}"/>
                    </a:ext>
                  </a:extLst>
                </p14:cNvPr>
                <p14:cNvContentPartPr/>
                <p14:nvPr/>
              </p14:nvContentPartPr>
              <p14:xfrm>
                <a:off x="8894379" y="826842"/>
                <a:ext cx="72720" cy="54000"/>
              </p14:xfrm>
            </p:contentPart>
          </mc:Choice>
          <mc:Fallback>
            <p:pic>
              <p:nvPicPr>
                <p:cNvPr id="105" name="Freihand 104">
                  <a:extLst>
                    <a:ext uri="{FF2B5EF4-FFF2-40B4-BE49-F238E27FC236}">
                      <a16:creationId xmlns:a16="http://schemas.microsoft.com/office/drawing/2014/main" id="{5CEE2315-C885-4CAA-AC19-53D45F61EFDA}"/>
                    </a:ext>
                  </a:extLst>
                </p:cNvPr>
                <p:cNvPicPr/>
                <p:nvPr/>
              </p:nvPicPr>
              <p:blipFill>
                <a:blip r:embed="rId130"/>
                <a:stretch>
                  <a:fillRect/>
                </a:stretch>
              </p:blipFill>
              <p:spPr>
                <a:xfrm>
                  <a:off x="8890059" y="822522"/>
                  <a:ext cx="81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6" name="Freihand 105">
                  <a:extLst>
                    <a:ext uri="{FF2B5EF4-FFF2-40B4-BE49-F238E27FC236}">
                      <a16:creationId xmlns:a16="http://schemas.microsoft.com/office/drawing/2014/main" id="{52DF881C-087C-437D-9019-CAC11B3F7AA1}"/>
                    </a:ext>
                  </a:extLst>
                </p14:cNvPr>
                <p14:cNvContentPartPr/>
                <p14:nvPr/>
              </p14:nvContentPartPr>
              <p14:xfrm>
                <a:off x="9001299" y="745122"/>
                <a:ext cx="155520" cy="146160"/>
              </p14:xfrm>
            </p:contentPart>
          </mc:Choice>
          <mc:Fallback>
            <p:pic>
              <p:nvPicPr>
                <p:cNvPr id="106" name="Freihand 105">
                  <a:extLst>
                    <a:ext uri="{FF2B5EF4-FFF2-40B4-BE49-F238E27FC236}">
                      <a16:creationId xmlns:a16="http://schemas.microsoft.com/office/drawing/2014/main" id="{52DF881C-087C-437D-9019-CAC11B3F7AA1}"/>
                    </a:ext>
                  </a:extLst>
                </p:cNvPr>
                <p:cNvPicPr/>
                <p:nvPr/>
              </p:nvPicPr>
              <p:blipFill>
                <a:blip r:embed="rId132"/>
                <a:stretch>
                  <a:fillRect/>
                </a:stretch>
              </p:blipFill>
              <p:spPr>
                <a:xfrm>
                  <a:off x="8996979" y="740802"/>
                  <a:ext cx="164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9" name="Freihand 108">
                  <a:extLst>
                    <a:ext uri="{FF2B5EF4-FFF2-40B4-BE49-F238E27FC236}">
                      <a16:creationId xmlns:a16="http://schemas.microsoft.com/office/drawing/2014/main" id="{11BD9269-CC96-4D7F-987C-FDFB2EF824B4}"/>
                    </a:ext>
                  </a:extLst>
                </p14:cNvPr>
                <p14:cNvContentPartPr/>
                <p14:nvPr/>
              </p14:nvContentPartPr>
              <p14:xfrm>
                <a:off x="9349059" y="807042"/>
                <a:ext cx="218520" cy="69480"/>
              </p14:xfrm>
            </p:contentPart>
          </mc:Choice>
          <mc:Fallback>
            <p:pic>
              <p:nvPicPr>
                <p:cNvPr id="109" name="Freihand 108">
                  <a:extLst>
                    <a:ext uri="{FF2B5EF4-FFF2-40B4-BE49-F238E27FC236}">
                      <a16:creationId xmlns:a16="http://schemas.microsoft.com/office/drawing/2014/main" id="{11BD9269-CC96-4D7F-987C-FDFB2EF824B4}"/>
                    </a:ext>
                  </a:extLst>
                </p:cNvPr>
                <p:cNvPicPr/>
                <p:nvPr/>
              </p:nvPicPr>
              <p:blipFill>
                <a:blip r:embed="rId134"/>
                <a:stretch>
                  <a:fillRect/>
                </a:stretch>
              </p:blipFill>
              <p:spPr>
                <a:xfrm>
                  <a:off x="9344739" y="802722"/>
                  <a:ext cx="227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0" name="Freihand 109">
                  <a:extLst>
                    <a:ext uri="{FF2B5EF4-FFF2-40B4-BE49-F238E27FC236}">
                      <a16:creationId xmlns:a16="http://schemas.microsoft.com/office/drawing/2014/main" id="{C8202FC8-1725-4D70-9062-D298EEF3A45D}"/>
                    </a:ext>
                  </a:extLst>
                </p14:cNvPr>
                <p14:cNvContentPartPr/>
                <p14:nvPr/>
              </p14:nvContentPartPr>
              <p14:xfrm>
                <a:off x="9589539" y="721002"/>
                <a:ext cx="221040" cy="163440"/>
              </p14:xfrm>
            </p:contentPart>
          </mc:Choice>
          <mc:Fallback>
            <p:pic>
              <p:nvPicPr>
                <p:cNvPr id="110" name="Freihand 109">
                  <a:extLst>
                    <a:ext uri="{FF2B5EF4-FFF2-40B4-BE49-F238E27FC236}">
                      <a16:creationId xmlns:a16="http://schemas.microsoft.com/office/drawing/2014/main" id="{C8202FC8-1725-4D70-9062-D298EEF3A45D}"/>
                    </a:ext>
                  </a:extLst>
                </p:cNvPr>
                <p:cNvPicPr/>
                <p:nvPr/>
              </p:nvPicPr>
              <p:blipFill>
                <a:blip r:embed="rId136"/>
                <a:stretch>
                  <a:fillRect/>
                </a:stretch>
              </p:blipFill>
              <p:spPr>
                <a:xfrm>
                  <a:off x="9585219" y="716682"/>
                  <a:ext cx="229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1" name="Freihand 110">
                  <a:extLst>
                    <a:ext uri="{FF2B5EF4-FFF2-40B4-BE49-F238E27FC236}">
                      <a16:creationId xmlns:a16="http://schemas.microsoft.com/office/drawing/2014/main" id="{145DA4CD-25CF-40DE-BF40-C76693E1434A}"/>
                    </a:ext>
                  </a:extLst>
                </p14:cNvPr>
                <p14:cNvContentPartPr/>
                <p14:nvPr/>
              </p14:nvContentPartPr>
              <p14:xfrm>
                <a:off x="9960339" y="718842"/>
                <a:ext cx="138960" cy="139320"/>
              </p14:xfrm>
            </p:contentPart>
          </mc:Choice>
          <mc:Fallback>
            <p:pic>
              <p:nvPicPr>
                <p:cNvPr id="111" name="Freihand 110">
                  <a:extLst>
                    <a:ext uri="{FF2B5EF4-FFF2-40B4-BE49-F238E27FC236}">
                      <a16:creationId xmlns:a16="http://schemas.microsoft.com/office/drawing/2014/main" id="{145DA4CD-25CF-40DE-BF40-C76693E1434A}"/>
                    </a:ext>
                  </a:extLst>
                </p:cNvPr>
                <p:cNvPicPr/>
                <p:nvPr/>
              </p:nvPicPr>
              <p:blipFill>
                <a:blip r:embed="rId138"/>
                <a:stretch>
                  <a:fillRect/>
                </a:stretch>
              </p:blipFill>
              <p:spPr>
                <a:xfrm>
                  <a:off x="9956019" y="714522"/>
                  <a:ext cx="147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2" name="Freihand 111">
                  <a:extLst>
                    <a:ext uri="{FF2B5EF4-FFF2-40B4-BE49-F238E27FC236}">
                      <a16:creationId xmlns:a16="http://schemas.microsoft.com/office/drawing/2014/main" id="{1F17454B-AB7F-4A80-955E-BD02E4487195}"/>
                    </a:ext>
                  </a:extLst>
                </p14:cNvPr>
                <p14:cNvContentPartPr/>
                <p14:nvPr/>
              </p14:nvContentPartPr>
              <p14:xfrm>
                <a:off x="10099299" y="701202"/>
                <a:ext cx="146880" cy="139680"/>
              </p14:xfrm>
            </p:contentPart>
          </mc:Choice>
          <mc:Fallback>
            <p:pic>
              <p:nvPicPr>
                <p:cNvPr id="112" name="Freihand 111">
                  <a:extLst>
                    <a:ext uri="{FF2B5EF4-FFF2-40B4-BE49-F238E27FC236}">
                      <a16:creationId xmlns:a16="http://schemas.microsoft.com/office/drawing/2014/main" id="{1F17454B-AB7F-4A80-955E-BD02E4487195}"/>
                    </a:ext>
                  </a:extLst>
                </p:cNvPr>
                <p:cNvPicPr/>
                <p:nvPr/>
              </p:nvPicPr>
              <p:blipFill>
                <a:blip r:embed="rId140"/>
                <a:stretch>
                  <a:fillRect/>
                </a:stretch>
              </p:blipFill>
              <p:spPr>
                <a:xfrm>
                  <a:off x="10094979" y="696882"/>
                  <a:ext cx="155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3" name="Freihand 112">
                  <a:extLst>
                    <a:ext uri="{FF2B5EF4-FFF2-40B4-BE49-F238E27FC236}">
                      <a16:creationId xmlns:a16="http://schemas.microsoft.com/office/drawing/2014/main" id="{06DB5264-B2FC-4E8C-9BC2-9E87DF1C9FE4}"/>
                    </a:ext>
                  </a:extLst>
                </p14:cNvPr>
                <p14:cNvContentPartPr/>
                <p14:nvPr/>
              </p14:nvContentPartPr>
              <p14:xfrm>
                <a:off x="10308819" y="619842"/>
                <a:ext cx="20160" cy="144000"/>
              </p14:xfrm>
            </p:contentPart>
          </mc:Choice>
          <mc:Fallback>
            <p:pic>
              <p:nvPicPr>
                <p:cNvPr id="113" name="Freihand 112">
                  <a:extLst>
                    <a:ext uri="{FF2B5EF4-FFF2-40B4-BE49-F238E27FC236}">
                      <a16:creationId xmlns:a16="http://schemas.microsoft.com/office/drawing/2014/main" id="{06DB5264-B2FC-4E8C-9BC2-9E87DF1C9FE4}"/>
                    </a:ext>
                  </a:extLst>
                </p:cNvPr>
                <p:cNvPicPr/>
                <p:nvPr/>
              </p:nvPicPr>
              <p:blipFill>
                <a:blip r:embed="rId142"/>
                <a:stretch>
                  <a:fillRect/>
                </a:stretch>
              </p:blipFill>
              <p:spPr>
                <a:xfrm>
                  <a:off x="10304499" y="615522"/>
                  <a:ext cx="28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0" name="Freihand 119">
                  <a:extLst>
                    <a:ext uri="{FF2B5EF4-FFF2-40B4-BE49-F238E27FC236}">
                      <a16:creationId xmlns:a16="http://schemas.microsoft.com/office/drawing/2014/main" id="{87FB25CC-AFCA-4255-98E2-86F436EB4BB9}"/>
                    </a:ext>
                  </a:extLst>
                </p14:cNvPr>
                <p14:cNvContentPartPr/>
                <p14:nvPr/>
              </p14:nvContentPartPr>
              <p14:xfrm>
                <a:off x="5797659" y="1221762"/>
                <a:ext cx="234720" cy="26640"/>
              </p14:xfrm>
            </p:contentPart>
          </mc:Choice>
          <mc:Fallback>
            <p:pic>
              <p:nvPicPr>
                <p:cNvPr id="120" name="Freihand 119">
                  <a:extLst>
                    <a:ext uri="{FF2B5EF4-FFF2-40B4-BE49-F238E27FC236}">
                      <a16:creationId xmlns:a16="http://schemas.microsoft.com/office/drawing/2014/main" id="{87FB25CC-AFCA-4255-98E2-86F436EB4BB9}"/>
                    </a:ext>
                  </a:extLst>
                </p:cNvPr>
                <p:cNvPicPr/>
                <p:nvPr/>
              </p:nvPicPr>
              <p:blipFill>
                <a:blip r:embed="rId144"/>
                <a:stretch>
                  <a:fillRect/>
                </a:stretch>
              </p:blipFill>
              <p:spPr>
                <a:xfrm>
                  <a:off x="5793339" y="1217442"/>
                  <a:ext cx="243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1" name="Freihand 120">
                  <a:extLst>
                    <a:ext uri="{FF2B5EF4-FFF2-40B4-BE49-F238E27FC236}">
                      <a16:creationId xmlns:a16="http://schemas.microsoft.com/office/drawing/2014/main" id="{78156329-DC94-4F16-A9D5-C7CBF97FA831}"/>
                    </a:ext>
                  </a:extLst>
                </p14:cNvPr>
                <p14:cNvContentPartPr/>
                <p14:nvPr/>
              </p14:nvContentPartPr>
              <p14:xfrm>
                <a:off x="5983779" y="1171002"/>
                <a:ext cx="99720" cy="172800"/>
              </p14:xfrm>
            </p:contentPart>
          </mc:Choice>
          <mc:Fallback>
            <p:pic>
              <p:nvPicPr>
                <p:cNvPr id="121" name="Freihand 120">
                  <a:extLst>
                    <a:ext uri="{FF2B5EF4-FFF2-40B4-BE49-F238E27FC236}">
                      <a16:creationId xmlns:a16="http://schemas.microsoft.com/office/drawing/2014/main" id="{78156329-DC94-4F16-A9D5-C7CBF97FA831}"/>
                    </a:ext>
                  </a:extLst>
                </p:cNvPr>
                <p:cNvPicPr/>
                <p:nvPr/>
              </p:nvPicPr>
              <p:blipFill>
                <a:blip r:embed="rId146"/>
                <a:stretch>
                  <a:fillRect/>
                </a:stretch>
              </p:blipFill>
              <p:spPr>
                <a:xfrm>
                  <a:off x="5979459" y="1166682"/>
                  <a:ext cx="108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3" name="Freihand 122">
                  <a:extLst>
                    <a:ext uri="{FF2B5EF4-FFF2-40B4-BE49-F238E27FC236}">
                      <a16:creationId xmlns:a16="http://schemas.microsoft.com/office/drawing/2014/main" id="{FB3F169B-B37D-48C6-BAC4-8D6AC1D0272F}"/>
                    </a:ext>
                  </a:extLst>
                </p14:cNvPr>
                <p14:cNvContentPartPr/>
                <p14:nvPr/>
              </p14:nvContentPartPr>
              <p14:xfrm>
                <a:off x="6266739" y="1148682"/>
                <a:ext cx="1800" cy="92880"/>
              </p14:xfrm>
            </p:contentPart>
          </mc:Choice>
          <mc:Fallback>
            <p:pic>
              <p:nvPicPr>
                <p:cNvPr id="123" name="Freihand 122">
                  <a:extLst>
                    <a:ext uri="{FF2B5EF4-FFF2-40B4-BE49-F238E27FC236}">
                      <a16:creationId xmlns:a16="http://schemas.microsoft.com/office/drawing/2014/main" id="{FB3F169B-B37D-48C6-BAC4-8D6AC1D0272F}"/>
                    </a:ext>
                  </a:extLst>
                </p:cNvPr>
                <p:cNvPicPr/>
                <p:nvPr/>
              </p:nvPicPr>
              <p:blipFill>
                <a:blip r:embed="rId148"/>
                <a:stretch>
                  <a:fillRect/>
                </a:stretch>
              </p:blipFill>
              <p:spPr>
                <a:xfrm>
                  <a:off x="6262419" y="1144362"/>
                  <a:ext cx="10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4" name="Freihand 123">
                  <a:extLst>
                    <a:ext uri="{FF2B5EF4-FFF2-40B4-BE49-F238E27FC236}">
                      <a16:creationId xmlns:a16="http://schemas.microsoft.com/office/drawing/2014/main" id="{2D42D9ED-FC28-4B1A-883B-D62FDB605929}"/>
                    </a:ext>
                  </a:extLst>
                </p14:cNvPr>
                <p14:cNvContentPartPr/>
                <p14:nvPr/>
              </p14:nvContentPartPr>
              <p14:xfrm>
                <a:off x="6269259" y="1097562"/>
                <a:ext cx="116640" cy="156600"/>
              </p14:xfrm>
            </p:contentPart>
          </mc:Choice>
          <mc:Fallback>
            <p:pic>
              <p:nvPicPr>
                <p:cNvPr id="124" name="Freihand 123">
                  <a:extLst>
                    <a:ext uri="{FF2B5EF4-FFF2-40B4-BE49-F238E27FC236}">
                      <a16:creationId xmlns:a16="http://schemas.microsoft.com/office/drawing/2014/main" id="{2D42D9ED-FC28-4B1A-883B-D62FDB605929}"/>
                    </a:ext>
                  </a:extLst>
                </p:cNvPr>
                <p:cNvPicPr/>
                <p:nvPr/>
              </p:nvPicPr>
              <p:blipFill>
                <a:blip r:embed="rId150"/>
                <a:stretch>
                  <a:fillRect/>
                </a:stretch>
              </p:blipFill>
              <p:spPr>
                <a:xfrm>
                  <a:off x="6264939" y="1093242"/>
                  <a:ext cx="125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5" name="Freihand 124">
                  <a:extLst>
                    <a:ext uri="{FF2B5EF4-FFF2-40B4-BE49-F238E27FC236}">
                      <a16:creationId xmlns:a16="http://schemas.microsoft.com/office/drawing/2014/main" id="{A83D0EEB-C132-4E4B-974F-CD58134A6FF4}"/>
                    </a:ext>
                  </a:extLst>
                </p14:cNvPr>
                <p14:cNvContentPartPr/>
                <p14:nvPr/>
              </p14:nvContentPartPr>
              <p14:xfrm>
                <a:off x="6445659" y="1057602"/>
                <a:ext cx="32760" cy="214560"/>
              </p14:xfrm>
            </p:contentPart>
          </mc:Choice>
          <mc:Fallback>
            <p:pic>
              <p:nvPicPr>
                <p:cNvPr id="125" name="Freihand 124">
                  <a:extLst>
                    <a:ext uri="{FF2B5EF4-FFF2-40B4-BE49-F238E27FC236}">
                      <a16:creationId xmlns:a16="http://schemas.microsoft.com/office/drawing/2014/main" id="{A83D0EEB-C132-4E4B-974F-CD58134A6FF4}"/>
                    </a:ext>
                  </a:extLst>
                </p:cNvPr>
                <p:cNvPicPr/>
                <p:nvPr/>
              </p:nvPicPr>
              <p:blipFill>
                <a:blip r:embed="rId152"/>
                <a:stretch>
                  <a:fillRect/>
                </a:stretch>
              </p:blipFill>
              <p:spPr>
                <a:xfrm>
                  <a:off x="6441339" y="1053282"/>
                  <a:ext cx="414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6" name="Freihand 125">
                  <a:extLst>
                    <a:ext uri="{FF2B5EF4-FFF2-40B4-BE49-F238E27FC236}">
                      <a16:creationId xmlns:a16="http://schemas.microsoft.com/office/drawing/2014/main" id="{77E079C4-95AA-4FA7-8D40-792EF0415BA6}"/>
                    </a:ext>
                  </a:extLst>
                </p14:cNvPr>
                <p14:cNvContentPartPr/>
                <p14:nvPr/>
              </p14:nvContentPartPr>
              <p14:xfrm>
                <a:off x="6399939" y="1173162"/>
                <a:ext cx="125280" cy="14040"/>
              </p14:xfrm>
            </p:contentPart>
          </mc:Choice>
          <mc:Fallback>
            <p:pic>
              <p:nvPicPr>
                <p:cNvPr id="126" name="Freihand 125">
                  <a:extLst>
                    <a:ext uri="{FF2B5EF4-FFF2-40B4-BE49-F238E27FC236}">
                      <a16:creationId xmlns:a16="http://schemas.microsoft.com/office/drawing/2014/main" id="{77E079C4-95AA-4FA7-8D40-792EF0415BA6}"/>
                    </a:ext>
                  </a:extLst>
                </p:cNvPr>
                <p:cNvPicPr/>
                <p:nvPr/>
              </p:nvPicPr>
              <p:blipFill>
                <a:blip r:embed="rId154"/>
                <a:stretch>
                  <a:fillRect/>
                </a:stretch>
              </p:blipFill>
              <p:spPr>
                <a:xfrm>
                  <a:off x="6395619" y="1168842"/>
                  <a:ext cx="133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7" name="Freihand 126">
                  <a:extLst>
                    <a:ext uri="{FF2B5EF4-FFF2-40B4-BE49-F238E27FC236}">
                      <a16:creationId xmlns:a16="http://schemas.microsoft.com/office/drawing/2014/main" id="{7D87F469-FF1D-4475-86AB-7EC36638E5F7}"/>
                    </a:ext>
                  </a:extLst>
                </p14:cNvPr>
                <p14:cNvContentPartPr/>
                <p14:nvPr/>
              </p14:nvContentPartPr>
              <p14:xfrm>
                <a:off x="6621699" y="1157322"/>
                <a:ext cx="173520" cy="102960"/>
              </p14:xfrm>
            </p:contentPart>
          </mc:Choice>
          <mc:Fallback>
            <p:pic>
              <p:nvPicPr>
                <p:cNvPr id="127" name="Freihand 126">
                  <a:extLst>
                    <a:ext uri="{FF2B5EF4-FFF2-40B4-BE49-F238E27FC236}">
                      <a16:creationId xmlns:a16="http://schemas.microsoft.com/office/drawing/2014/main" id="{7D87F469-FF1D-4475-86AB-7EC36638E5F7}"/>
                    </a:ext>
                  </a:extLst>
                </p:cNvPr>
                <p:cNvPicPr/>
                <p:nvPr/>
              </p:nvPicPr>
              <p:blipFill>
                <a:blip r:embed="rId156"/>
                <a:stretch>
                  <a:fillRect/>
                </a:stretch>
              </p:blipFill>
              <p:spPr>
                <a:xfrm>
                  <a:off x="6617379" y="1153002"/>
                  <a:ext cx="182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8" name="Freihand 127">
                  <a:extLst>
                    <a:ext uri="{FF2B5EF4-FFF2-40B4-BE49-F238E27FC236}">
                      <a16:creationId xmlns:a16="http://schemas.microsoft.com/office/drawing/2014/main" id="{C61E032A-273E-4F59-BEB2-A34325B1A06A}"/>
                    </a:ext>
                  </a:extLst>
                </p14:cNvPr>
                <p14:cNvContentPartPr/>
                <p14:nvPr/>
              </p14:nvContentPartPr>
              <p14:xfrm>
                <a:off x="6808179" y="1110522"/>
                <a:ext cx="75600" cy="164520"/>
              </p14:xfrm>
            </p:contentPart>
          </mc:Choice>
          <mc:Fallback>
            <p:pic>
              <p:nvPicPr>
                <p:cNvPr id="128" name="Freihand 127">
                  <a:extLst>
                    <a:ext uri="{FF2B5EF4-FFF2-40B4-BE49-F238E27FC236}">
                      <a16:creationId xmlns:a16="http://schemas.microsoft.com/office/drawing/2014/main" id="{C61E032A-273E-4F59-BEB2-A34325B1A06A}"/>
                    </a:ext>
                  </a:extLst>
                </p:cNvPr>
                <p:cNvPicPr/>
                <p:nvPr/>
              </p:nvPicPr>
              <p:blipFill>
                <a:blip r:embed="rId158"/>
                <a:stretch>
                  <a:fillRect/>
                </a:stretch>
              </p:blipFill>
              <p:spPr>
                <a:xfrm>
                  <a:off x="6803859" y="1106202"/>
                  <a:ext cx="84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9" name="Freihand 128">
                  <a:extLst>
                    <a:ext uri="{FF2B5EF4-FFF2-40B4-BE49-F238E27FC236}">
                      <a16:creationId xmlns:a16="http://schemas.microsoft.com/office/drawing/2014/main" id="{66FEC27D-6FC3-48E9-9DF2-FBF9A84D242D}"/>
                    </a:ext>
                  </a:extLst>
                </p14:cNvPr>
                <p14:cNvContentPartPr/>
                <p14:nvPr/>
              </p14:nvContentPartPr>
              <p14:xfrm>
                <a:off x="6907899" y="1191882"/>
                <a:ext cx="94320" cy="65160"/>
              </p14:xfrm>
            </p:contentPart>
          </mc:Choice>
          <mc:Fallback>
            <p:pic>
              <p:nvPicPr>
                <p:cNvPr id="129" name="Freihand 128">
                  <a:extLst>
                    <a:ext uri="{FF2B5EF4-FFF2-40B4-BE49-F238E27FC236}">
                      <a16:creationId xmlns:a16="http://schemas.microsoft.com/office/drawing/2014/main" id="{66FEC27D-6FC3-48E9-9DF2-FBF9A84D242D}"/>
                    </a:ext>
                  </a:extLst>
                </p:cNvPr>
                <p:cNvPicPr/>
                <p:nvPr/>
              </p:nvPicPr>
              <p:blipFill>
                <a:blip r:embed="rId160"/>
                <a:stretch>
                  <a:fillRect/>
                </a:stretch>
              </p:blipFill>
              <p:spPr>
                <a:xfrm>
                  <a:off x="6903579" y="1187562"/>
                  <a:ext cx="102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0" name="Freihand 129">
                  <a:extLst>
                    <a:ext uri="{FF2B5EF4-FFF2-40B4-BE49-F238E27FC236}">
                      <a16:creationId xmlns:a16="http://schemas.microsoft.com/office/drawing/2014/main" id="{66082613-1DB0-4E5F-8A38-D98EC3C950A9}"/>
                    </a:ext>
                  </a:extLst>
                </p14:cNvPr>
                <p14:cNvContentPartPr/>
                <p14:nvPr/>
              </p14:nvContentPartPr>
              <p14:xfrm>
                <a:off x="7004739" y="1086402"/>
                <a:ext cx="100800" cy="173160"/>
              </p14:xfrm>
            </p:contentPart>
          </mc:Choice>
          <mc:Fallback>
            <p:pic>
              <p:nvPicPr>
                <p:cNvPr id="130" name="Freihand 129">
                  <a:extLst>
                    <a:ext uri="{FF2B5EF4-FFF2-40B4-BE49-F238E27FC236}">
                      <a16:creationId xmlns:a16="http://schemas.microsoft.com/office/drawing/2014/main" id="{66082613-1DB0-4E5F-8A38-D98EC3C950A9}"/>
                    </a:ext>
                  </a:extLst>
                </p:cNvPr>
                <p:cNvPicPr/>
                <p:nvPr/>
              </p:nvPicPr>
              <p:blipFill>
                <a:blip r:embed="rId162"/>
                <a:stretch>
                  <a:fillRect/>
                </a:stretch>
              </p:blipFill>
              <p:spPr>
                <a:xfrm>
                  <a:off x="7000419" y="1082082"/>
                  <a:ext cx="109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1" name="Freihand 130">
                  <a:extLst>
                    <a:ext uri="{FF2B5EF4-FFF2-40B4-BE49-F238E27FC236}">
                      <a16:creationId xmlns:a16="http://schemas.microsoft.com/office/drawing/2014/main" id="{D69C4498-C4CF-490B-9C2E-841841371CFF}"/>
                    </a:ext>
                  </a:extLst>
                </p14:cNvPr>
                <p14:cNvContentPartPr/>
                <p14:nvPr/>
              </p14:nvContentPartPr>
              <p14:xfrm>
                <a:off x="6955419" y="1097562"/>
                <a:ext cx="43200" cy="166680"/>
              </p14:xfrm>
            </p:contentPart>
          </mc:Choice>
          <mc:Fallback>
            <p:pic>
              <p:nvPicPr>
                <p:cNvPr id="131" name="Freihand 130">
                  <a:extLst>
                    <a:ext uri="{FF2B5EF4-FFF2-40B4-BE49-F238E27FC236}">
                      <a16:creationId xmlns:a16="http://schemas.microsoft.com/office/drawing/2014/main" id="{D69C4498-C4CF-490B-9C2E-841841371CFF}"/>
                    </a:ext>
                  </a:extLst>
                </p:cNvPr>
                <p:cNvPicPr/>
                <p:nvPr/>
              </p:nvPicPr>
              <p:blipFill>
                <a:blip r:embed="rId164"/>
                <a:stretch>
                  <a:fillRect/>
                </a:stretch>
              </p:blipFill>
              <p:spPr>
                <a:xfrm>
                  <a:off x="6951099" y="1093242"/>
                  <a:ext cx="518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2" name="Freihand 131">
                  <a:extLst>
                    <a:ext uri="{FF2B5EF4-FFF2-40B4-BE49-F238E27FC236}">
                      <a16:creationId xmlns:a16="http://schemas.microsoft.com/office/drawing/2014/main" id="{D4E84C0E-61AB-4550-A344-C0CBBEC7DA63}"/>
                    </a:ext>
                  </a:extLst>
                </p14:cNvPr>
                <p14:cNvContentPartPr/>
                <p14:nvPr/>
              </p14:nvContentPartPr>
              <p14:xfrm>
                <a:off x="6891699" y="1055082"/>
                <a:ext cx="36720" cy="34560"/>
              </p14:xfrm>
            </p:contentPart>
          </mc:Choice>
          <mc:Fallback>
            <p:pic>
              <p:nvPicPr>
                <p:cNvPr id="132" name="Freihand 131">
                  <a:extLst>
                    <a:ext uri="{FF2B5EF4-FFF2-40B4-BE49-F238E27FC236}">
                      <a16:creationId xmlns:a16="http://schemas.microsoft.com/office/drawing/2014/main" id="{D4E84C0E-61AB-4550-A344-C0CBBEC7DA63}"/>
                    </a:ext>
                  </a:extLst>
                </p:cNvPr>
                <p:cNvPicPr/>
                <p:nvPr/>
              </p:nvPicPr>
              <p:blipFill>
                <a:blip r:embed="rId166"/>
                <a:stretch>
                  <a:fillRect/>
                </a:stretch>
              </p:blipFill>
              <p:spPr>
                <a:xfrm>
                  <a:off x="6887379" y="1050762"/>
                  <a:ext cx="45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3" name="Freihand 132">
                  <a:extLst>
                    <a:ext uri="{FF2B5EF4-FFF2-40B4-BE49-F238E27FC236}">
                      <a16:creationId xmlns:a16="http://schemas.microsoft.com/office/drawing/2014/main" id="{279DF65C-D1A9-45B4-B4E3-7E64BF0605FA}"/>
                    </a:ext>
                  </a:extLst>
                </p14:cNvPr>
                <p14:cNvContentPartPr/>
                <p14:nvPr/>
              </p14:nvContentPartPr>
              <p14:xfrm>
                <a:off x="7295259" y="1168122"/>
                <a:ext cx="356400" cy="105480"/>
              </p14:xfrm>
            </p:contentPart>
          </mc:Choice>
          <mc:Fallback>
            <p:pic>
              <p:nvPicPr>
                <p:cNvPr id="133" name="Freihand 132">
                  <a:extLst>
                    <a:ext uri="{FF2B5EF4-FFF2-40B4-BE49-F238E27FC236}">
                      <a16:creationId xmlns:a16="http://schemas.microsoft.com/office/drawing/2014/main" id="{279DF65C-D1A9-45B4-B4E3-7E64BF0605FA}"/>
                    </a:ext>
                  </a:extLst>
                </p:cNvPr>
                <p:cNvPicPr/>
                <p:nvPr/>
              </p:nvPicPr>
              <p:blipFill>
                <a:blip r:embed="rId168"/>
                <a:stretch>
                  <a:fillRect/>
                </a:stretch>
              </p:blipFill>
              <p:spPr>
                <a:xfrm>
                  <a:off x="7290939" y="1163802"/>
                  <a:ext cx="365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4" name="Freihand 133">
                  <a:extLst>
                    <a:ext uri="{FF2B5EF4-FFF2-40B4-BE49-F238E27FC236}">
                      <a16:creationId xmlns:a16="http://schemas.microsoft.com/office/drawing/2014/main" id="{7459E2C0-6E18-4B19-9909-D1AF35CCAFD7}"/>
                    </a:ext>
                  </a:extLst>
                </p14:cNvPr>
                <p14:cNvContentPartPr/>
                <p14:nvPr/>
              </p14:nvContentPartPr>
              <p14:xfrm>
                <a:off x="7616739" y="1135002"/>
                <a:ext cx="44280" cy="30960"/>
              </p14:xfrm>
            </p:contentPart>
          </mc:Choice>
          <mc:Fallback>
            <p:pic>
              <p:nvPicPr>
                <p:cNvPr id="134" name="Freihand 133">
                  <a:extLst>
                    <a:ext uri="{FF2B5EF4-FFF2-40B4-BE49-F238E27FC236}">
                      <a16:creationId xmlns:a16="http://schemas.microsoft.com/office/drawing/2014/main" id="{7459E2C0-6E18-4B19-9909-D1AF35CCAFD7}"/>
                    </a:ext>
                  </a:extLst>
                </p:cNvPr>
                <p:cNvPicPr/>
                <p:nvPr/>
              </p:nvPicPr>
              <p:blipFill>
                <a:blip r:embed="rId170"/>
                <a:stretch>
                  <a:fillRect/>
                </a:stretch>
              </p:blipFill>
              <p:spPr>
                <a:xfrm>
                  <a:off x="7612419" y="1130682"/>
                  <a:ext cx="529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5" name="Freihand 134">
                  <a:extLst>
                    <a:ext uri="{FF2B5EF4-FFF2-40B4-BE49-F238E27FC236}">
                      <a16:creationId xmlns:a16="http://schemas.microsoft.com/office/drawing/2014/main" id="{DBA691C7-1C1B-429A-AC6A-69C8F02EF96C}"/>
                    </a:ext>
                  </a:extLst>
                </p14:cNvPr>
                <p14:cNvContentPartPr/>
                <p14:nvPr/>
              </p14:nvContentPartPr>
              <p14:xfrm>
                <a:off x="7656699" y="1124202"/>
                <a:ext cx="552600" cy="123840"/>
              </p14:xfrm>
            </p:contentPart>
          </mc:Choice>
          <mc:Fallback>
            <p:pic>
              <p:nvPicPr>
                <p:cNvPr id="135" name="Freihand 134">
                  <a:extLst>
                    <a:ext uri="{FF2B5EF4-FFF2-40B4-BE49-F238E27FC236}">
                      <a16:creationId xmlns:a16="http://schemas.microsoft.com/office/drawing/2014/main" id="{DBA691C7-1C1B-429A-AC6A-69C8F02EF96C}"/>
                    </a:ext>
                  </a:extLst>
                </p:cNvPr>
                <p:cNvPicPr/>
                <p:nvPr/>
              </p:nvPicPr>
              <p:blipFill>
                <a:blip r:embed="rId172"/>
                <a:stretch>
                  <a:fillRect/>
                </a:stretch>
              </p:blipFill>
              <p:spPr>
                <a:xfrm>
                  <a:off x="7652379" y="1119882"/>
                  <a:ext cx="561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 name="Freihand 137">
                  <a:extLst>
                    <a:ext uri="{FF2B5EF4-FFF2-40B4-BE49-F238E27FC236}">
                      <a16:creationId xmlns:a16="http://schemas.microsoft.com/office/drawing/2014/main" id="{5DE0D559-20EC-4C00-8241-809419A54504}"/>
                    </a:ext>
                  </a:extLst>
                </p14:cNvPr>
                <p14:cNvContentPartPr/>
                <p14:nvPr/>
              </p14:nvContentPartPr>
              <p14:xfrm>
                <a:off x="8347539" y="1106562"/>
                <a:ext cx="347760" cy="140760"/>
              </p14:xfrm>
            </p:contentPart>
          </mc:Choice>
          <mc:Fallback>
            <p:pic>
              <p:nvPicPr>
                <p:cNvPr id="138" name="Freihand 137">
                  <a:extLst>
                    <a:ext uri="{FF2B5EF4-FFF2-40B4-BE49-F238E27FC236}">
                      <a16:creationId xmlns:a16="http://schemas.microsoft.com/office/drawing/2014/main" id="{5DE0D559-20EC-4C00-8241-809419A54504}"/>
                    </a:ext>
                  </a:extLst>
                </p:cNvPr>
                <p:cNvPicPr/>
                <p:nvPr/>
              </p:nvPicPr>
              <p:blipFill>
                <a:blip r:embed="rId174"/>
                <a:stretch>
                  <a:fillRect/>
                </a:stretch>
              </p:blipFill>
              <p:spPr>
                <a:xfrm>
                  <a:off x="8343219" y="1102242"/>
                  <a:ext cx="356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9" name="Freihand 138">
                  <a:extLst>
                    <a:ext uri="{FF2B5EF4-FFF2-40B4-BE49-F238E27FC236}">
                      <a16:creationId xmlns:a16="http://schemas.microsoft.com/office/drawing/2014/main" id="{337F32EE-14CC-4379-B3FC-A835CE8507FD}"/>
                    </a:ext>
                  </a:extLst>
                </p14:cNvPr>
                <p14:cNvContentPartPr/>
                <p14:nvPr/>
              </p14:nvContentPartPr>
              <p14:xfrm>
                <a:off x="8676579" y="1084242"/>
                <a:ext cx="50760" cy="115200"/>
              </p14:xfrm>
            </p:contentPart>
          </mc:Choice>
          <mc:Fallback>
            <p:pic>
              <p:nvPicPr>
                <p:cNvPr id="139" name="Freihand 138">
                  <a:extLst>
                    <a:ext uri="{FF2B5EF4-FFF2-40B4-BE49-F238E27FC236}">
                      <a16:creationId xmlns:a16="http://schemas.microsoft.com/office/drawing/2014/main" id="{337F32EE-14CC-4379-B3FC-A835CE8507FD}"/>
                    </a:ext>
                  </a:extLst>
                </p:cNvPr>
                <p:cNvPicPr/>
                <p:nvPr/>
              </p:nvPicPr>
              <p:blipFill>
                <a:blip r:embed="rId176"/>
                <a:stretch>
                  <a:fillRect/>
                </a:stretch>
              </p:blipFill>
              <p:spPr>
                <a:xfrm>
                  <a:off x="8672259" y="1079922"/>
                  <a:ext cx="59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0" name="Freihand 139">
                  <a:extLst>
                    <a:ext uri="{FF2B5EF4-FFF2-40B4-BE49-F238E27FC236}">
                      <a16:creationId xmlns:a16="http://schemas.microsoft.com/office/drawing/2014/main" id="{C6900073-959E-4E72-B9FF-6832CF02A741}"/>
                    </a:ext>
                  </a:extLst>
                </p14:cNvPr>
                <p14:cNvContentPartPr/>
                <p14:nvPr/>
              </p14:nvContentPartPr>
              <p14:xfrm>
                <a:off x="8741379" y="1153362"/>
                <a:ext cx="199080" cy="216000"/>
              </p14:xfrm>
            </p:contentPart>
          </mc:Choice>
          <mc:Fallback>
            <p:pic>
              <p:nvPicPr>
                <p:cNvPr id="140" name="Freihand 139">
                  <a:extLst>
                    <a:ext uri="{FF2B5EF4-FFF2-40B4-BE49-F238E27FC236}">
                      <a16:creationId xmlns:a16="http://schemas.microsoft.com/office/drawing/2014/main" id="{C6900073-959E-4E72-B9FF-6832CF02A741}"/>
                    </a:ext>
                  </a:extLst>
                </p:cNvPr>
                <p:cNvPicPr/>
                <p:nvPr/>
              </p:nvPicPr>
              <p:blipFill>
                <a:blip r:embed="rId178"/>
                <a:stretch>
                  <a:fillRect/>
                </a:stretch>
              </p:blipFill>
              <p:spPr>
                <a:xfrm>
                  <a:off x="8737059" y="1149042"/>
                  <a:ext cx="207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1" name="Freihand 140">
                  <a:extLst>
                    <a:ext uri="{FF2B5EF4-FFF2-40B4-BE49-F238E27FC236}">
                      <a16:creationId xmlns:a16="http://schemas.microsoft.com/office/drawing/2014/main" id="{6B8BED6E-A87B-4AFB-9D97-CECDED8910C9}"/>
                    </a:ext>
                  </a:extLst>
                </p14:cNvPr>
                <p14:cNvContentPartPr/>
                <p14:nvPr/>
              </p14:nvContentPartPr>
              <p14:xfrm>
                <a:off x="9109659" y="1090362"/>
                <a:ext cx="284040" cy="115920"/>
              </p14:xfrm>
            </p:contentPart>
          </mc:Choice>
          <mc:Fallback>
            <p:pic>
              <p:nvPicPr>
                <p:cNvPr id="141" name="Freihand 140">
                  <a:extLst>
                    <a:ext uri="{FF2B5EF4-FFF2-40B4-BE49-F238E27FC236}">
                      <a16:creationId xmlns:a16="http://schemas.microsoft.com/office/drawing/2014/main" id="{6B8BED6E-A87B-4AFB-9D97-CECDED8910C9}"/>
                    </a:ext>
                  </a:extLst>
                </p:cNvPr>
                <p:cNvPicPr/>
                <p:nvPr/>
              </p:nvPicPr>
              <p:blipFill>
                <a:blip r:embed="rId180"/>
                <a:stretch>
                  <a:fillRect/>
                </a:stretch>
              </p:blipFill>
              <p:spPr>
                <a:xfrm>
                  <a:off x="9105339" y="1086042"/>
                  <a:ext cx="292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2" name="Freihand 141">
                  <a:extLst>
                    <a:ext uri="{FF2B5EF4-FFF2-40B4-BE49-F238E27FC236}">
                      <a16:creationId xmlns:a16="http://schemas.microsoft.com/office/drawing/2014/main" id="{2B31CCCD-F80E-4BC8-A8EE-A1EAD5F27BD9}"/>
                    </a:ext>
                  </a:extLst>
                </p14:cNvPr>
                <p14:cNvContentPartPr/>
                <p14:nvPr/>
              </p14:nvContentPartPr>
              <p14:xfrm>
                <a:off x="9454899" y="1081722"/>
                <a:ext cx="231840" cy="145440"/>
              </p14:xfrm>
            </p:contentPart>
          </mc:Choice>
          <mc:Fallback>
            <p:pic>
              <p:nvPicPr>
                <p:cNvPr id="142" name="Freihand 141">
                  <a:extLst>
                    <a:ext uri="{FF2B5EF4-FFF2-40B4-BE49-F238E27FC236}">
                      <a16:creationId xmlns:a16="http://schemas.microsoft.com/office/drawing/2014/main" id="{2B31CCCD-F80E-4BC8-A8EE-A1EAD5F27BD9}"/>
                    </a:ext>
                  </a:extLst>
                </p:cNvPr>
                <p:cNvPicPr/>
                <p:nvPr/>
              </p:nvPicPr>
              <p:blipFill>
                <a:blip r:embed="rId182"/>
                <a:stretch>
                  <a:fillRect/>
                </a:stretch>
              </p:blipFill>
              <p:spPr>
                <a:xfrm>
                  <a:off x="9450579" y="1077402"/>
                  <a:ext cx="240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3" name="Freihand 142">
                  <a:extLst>
                    <a:ext uri="{FF2B5EF4-FFF2-40B4-BE49-F238E27FC236}">
                      <a16:creationId xmlns:a16="http://schemas.microsoft.com/office/drawing/2014/main" id="{DC803281-7866-4636-B51A-D58D6FB57D1A}"/>
                    </a:ext>
                  </a:extLst>
                </p14:cNvPr>
                <p14:cNvContentPartPr/>
                <p14:nvPr/>
              </p14:nvContentPartPr>
              <p14:xfrm>
                <a:off x="9752619" y="1150482"/>
                <a:ext cx="175680" cy="9000"/>
              </p14:xfrm>
            </p:contentPart>
          </mc:Choice>
          <mc:Fallback>
            <p:pic>
              <p:nvPicPr>
                <p:cNvPr id="143" name="Freihand 142">
                  <a:extLst>
                    <a:ext uri="{FF2B5EF4-FFF2-40B4-BE49-F238E27FC236}">
                      <a16:creationId xmlns:a16="http://schemas.microsoft.com/office/drawing/2014/main" id="{DC803281-7866-4636-B51A-D58D6FB57D1A}"/>
                    </a:ext>
                  </a:extLst>
                </p:cNvPr>
                <p:cNvPicPr/>
                <p:nvPr/>
              </p:nvPicPr>
              <p:blipFill>
                <a:blip r:embed="rId184"/>
                <a:stretch>
                  <a:fillRect/>
                </a:stretch>
              </p:blipFill>
              <p:spPr>
                <a:xfrm>
                  <a:off x="9748299" y="1146162"/>
                  <a:ext cx="1843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4" name="Freihand 143">
                  <a:extLst>
                    <a:ext uri="{FF2B5EF4-FFF2-40B4-BE49-F238E27FC236}">
                      <a16:creationId xmlns:a16="http://schemas.microsoft.com/office/drawing/2014/main" id="{16DE4B59-94B8-4094-B708-7BFFA3AE14E6}"/>
                    </a:ext>
                  </a:extLst>
                </p14:cNvPr>
                <p14:cNvContentPartPr/>
                <p14:nvPr/>
              </p14:nvContentPartPr>
              <p14:xfrm>
                <a:off x="9898059" y="1063362"/>
                <a:ext cx="124920" cy="147240"/>
              </p14:xfrm>
            </p:contentPart>
          </mc:Choice>
          <mc:Fallback>
            <p:pic>
              <p:nvPicPr>
                <p:cNvPr id="144" name="Freihand 143">
                  <a:extLst>
                    <a:ext uri="{FF2B5EF4-FFF2-40B4-BE49-F238E27FC236}">
                      <a16:creationId xmlns:a16="http://schemas.microsoft.com/office/drawing/2014/main" id="{16DE4B59-94B8-4094-B708-7BFFA3AE14E6}"/>
                    </a:ext>
                  </a:extLst>
                </p:cNvPr>
                <p:cNvPicPr/>
                <p:nvPr/>
              </p:nvPicPr>
              <p:blipFill>
                <a:blip r:embed="rId186"/>
                <a:stretch>
                  <a:fillRect/>
                </a:stretch>
              </p:blipFill>
              <p:spPr>
                <a:xfrm>
                  <a:off x="9893739" y="1059042"/>
                  <a:ext cx="133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5" name="Freihand 144">
                  <a:extLst>
                    <a:ext uri="{FF2B5EF4-FFF2-40B4-BE49-F238E27FC236}">
                      <a16:creationId xmlns:a16="http://schemas.microsoft.com/office/drawing/2014/main" id="{B59B3C5D-B7CC-4953-9D6E-33A6C252C5F1}"/>
                    </a:ext>
                  </a:extLst>
                </p14:cNvPr>
                <p14:cNvContentPartPr/>
                <p14:nvPr/>
              </p14:nvContentPartPr>
              <p14:xfrm>
                <a:off x="9952779" y="1108722"/>
                <a:ext cx="564120" cy="114120"/>
              </p14:xfrm>
            </p:contentPart>
          </mc:Choice>
          <mc:Fallback>
            <p:pic>
              <p:nvPicPr>
                <p:cNvPr id="145" name="Freihand 144">
                  <a:extLst>
                    <a:ext uri="{FF2B5EF4-FFF2-40B4-BE49-F238E27FC236}">
                      <a16:creationId xmlns:a16="http://schemas.microsoft.com/office/drawing/2014/main" id="{B59B3C5D-B7CC-4953-9D6E-33A6C252C5F1}"/>
                    </a:ext>
                  </a:extLst>
                </p:cNvPr>
                <p:cNvPicPr/>
                <p:nvPr/>
              </p:nvPicPr>
              <p:blipFill>
                <a:blip r:embed="rId188"/>
                <a:stretch>
                  <a:fillRect/>
                </a:stretch>
              </p:blipFill>
              <p:spPr>
                <a:xfrm>
                  <a:off x="9948459" y="1104402"/>
                  <a:ext cx="572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6" name="Freihand 145">
                  <a:extLst>
                    <a:ext uri="{FF2B5EF4-FFF2-40B4-BE49-F238E27FC236}">
                      <a16:creationId xmlns:a16="http://schemas.microsoft.com/office/drawing/2014/main" id="{EA605372-0EAA-49C4-8172-585EC1E33348}"/>
                    </a:ext>
                  </a:extLst>
                </p14:cNvPr>
                <p14:cNvContentPartPr/>
                <p14:nvPr/>
              </p14:nvContentPartPr>
              <p14:xfrm>
                <a:off x="6283299" y="1447122"/>
                <a:ext cx="302040" cy="111240"/>
              </p14:xfrm>
            </p:contentPart>
          </mc:Choice>
          <mc:Fallback>
            <p:pic>
              <p:nvPicPr>
                <p:cNvPr id="146" name="Freihand 145">
                  <a:extLst>
                    <a:ext uri="{FF2B5EF4-FFF2-40B4-BE49-F238E27FC236}">
                      <a16:creationId xmlns:a16="http://schemas.microsoft.com/office/drawing/2014/main" id="{EA605372-0EAA-49C4-8172-585EC1E33348}"/>
                    </a:ext>
                  </a:extLst>
                </p:cNvPr>
                <p:cNvPicPr/>
                <p:nvPr/>
              </p:nvPicPr>
              <p:blipFill>
                <a:blip r:embed="rId190"/>
                <a:stretch>
                  <a:fillRect/>
                </a:stretch>
              </p:blipFill>
              <p:spPr>
                <a:xfrm>
                  <a:off x="6278979" y="1442802"/>
                  <a:ext cx="310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7" name="Freihand 146">
                  <a:extLst>
                    <a:ext uri="{FF2B5EF4-FFF2-40B4-BE49-F238E27FC236}">
                      <a16:creationId xmlns:a16="http://schemas.microsoft.com/office/drawing/2014/main" id="{E1A78EA1-BBCA-4CB2-923F-631745D40DCC}"/>
                    </a:ext>
                  </a:extLst>
                </p14:cNvPr>
                <p14:cNvContentPartPr/>
                <p14:nvPr/>
              </p14:nvContentPartPr>
              <p14:xfrm>
                <a:off x="6556539" y="1375122"/>
                <a:ext cx="16200" cy="20160"/>
              </p14:xfrm>
            </p:contentPart>
          </mc:Choice>
          <mc:Fallback>
            <p:pic>
              <p:nvPicPr>
                <p:cNvPr id="147" name="Freihand 146">
                  <a:extLst>
                    <a:ext uri="{FF2B5EF4-FFF2-40B4-BE49-F238E27FC236}">
                      <a16:creationId xmlns:a16="http://schemas.microsoft.com/office/drawing/2014/main" id="{E1A78EA1-BBCA-4CB2-923F-631745D40DCC}"/>
                    </a:ext>
                  </a:extLst>
                </p:cNvPr>
                <p:cNvPicPr/>
                <p:nvPr/>
              </p:nvPicPr>
              <p:blipFill>
                <a:blip r:embed="rId192"/>
                <a:stretch>
                  <a:fillRect/>
                </a:stretch>
              </p:blipFill>
              <p:spPr>
                <a:xfrm>
                  <a:off x="6552219" y="1370802"/>
                  <a:ext cx="2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8" name="Freihand 147">
                  <a:extLst>
                    <a:ext uri="{FF2B5EF4-FFF2-40B4-BE49-F238E27FC236}">
                      <a16:creationId xmlns:a16="http://schemas.microsoft.com/office/drawing/2014/main" id="{580A1AFF-DBF5-4EA8-898E-76B2664C773B}"/>
                    </a:ext>
                  </a:extLst>
                </p14:cNvPr>
                <p14:cNvContentPartPr/>
                <p14:nvPr/>
              </p14:nvContentPartPr>
              <p14:xfrm>
                <a:off x="6822939" y="1456482"/>
                <a:ext cx="24480" cy="132120"/>
              </p14:xfrm>
            </p:contentPart>
          </mc:Choice>
          <mc:Fallback>
            <p:pic>
              <p:nvPicPr>
                <p:cNvPr id="148" name="Freihand 147">
                  <a:extLst>
                    <a:ext uri="{FF2B5EF4-FFF2-40B4-BE49-F238E27FC236}">
                      <a16:creationId xmlns:a16="http://schemas.microsoft.com/office/drawing/2014/main" id="{580A1AFF-DBF5-4EA8-898E-76B2664C773B}"/>
                    </a:ext>
                  </a:extLst>
                </p:cNvPr>
                <p:cNvPicPr/>
                <p:nvPr/>
              </p:nvPicPr>
              <p:blipFill>
                <a:blip r:embed="rId194"/>
                <a:stretch>
                  <a:fillRect/>
                </a:stretch>
              </p:blipFill>
              <p:spPr>
                <a:xfrm>
                  <a:off x="6818619" y="1452162"/>
                  <a:ext cx="33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 name="Freihand 148">
                  <a:extLst>
                    <a:ext uri="{FF2B5EF4-FFF2-40B4-BE49-F238E27FC236}">
                      <a16:creationId xmlns:a16="http://schemas.microsoft.com/office/drawing/2014/main" id="{E7058A05-1BCB-4F4E-AB3A-C1CE020D7E7D}"/>
                    </a:ext>
                  </a:extLst>
                </p14:cNvPr>
                <p14:cNvContentPartPr/>
                <p14:nvPr/>
              </p14:nvContentPartPr>
              <p14:xfrm>
                <a:off x="6749859" y="1399602"/>
                <a:ext cx="185760" cy="92520"/>
              </p14:xfrm>
            </p:contentPart>
          </mc:Choice>
          <mc:Fallback>
            <p:pic>
              <p:nvPicPr>
                <p:cNvPr id="149" name="Freihand 148">
                  <a:extLst>
                    <a:ext uri="{FF2B5EF4-FFF2-40B4-BE49-F238E27FC236}">
                      <a16:creationId xmlns:a16="http://schemas.microsoft.com/office/drawing/2014/main" id="{E7058A05-1BCB-4F4E-AB3A-C1CE020D7E7D}"/>
                    </a:ext>
                  </a:extLst>
                </p:cNvPr>
                <p:cNvPicPr/>
                <p:nvPr/>
              </p:nvPicPr>
              <p:blipFill>
                <a:blip r:embed="rId196"/>
                <a:stretch>
                  <a:fillRect/>
                </a:stretch>
              </p:blipFill>
              <p:spPr>
                <a:xfrm>
                  <a:off x="6745539" y="1395282"/>
                  <a:ext cx="194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0" name="Freihand 149">
                  <a:extLst>
                    <a:ext uri="{FF2B5EF4-FFF2-40B4-BE49-F238E27FC236}">
                      <a16:creationId xmlns:a16="http://schemas.microsoft.com/office/drawing/2014/main" id="{8A578FB8-8195-4E14-8EAB-3FB2B7DE4A66}"/>
                    </a:ext>
                  </a:extLst>
                </p14:cNvPr>
                <p14:cNvContentPartPr/>
                <p14:nvPr/>
              </p14:nvContentPartPr>
              <p14:xfrm>
                <a:off x="6914019" y="1474482"/>
                <a:ext cx="212040" cy="91800"/>
              </p14:xfrm>
            </p:contentPart>
          </mc:Choice>
          <mc:Fallback>
            <p:pic>
              <p:nvPicPr>
                <p:cNvPr id="150" name="Freihand 149">
                  <a:extLst>
                    <a:ext uri="{FF2B5EF4-FFF2-40B4-BE49-F238E27FC236}">
                      <a16:creationId xmlns:a16="http://schemas.microsoft.com/office/drawing/2014/main" id="{8A578FB8-8195-4E14-8EAB-3FB2B7DE4A66}"/>
                    </a:ext>
                  </a:extLst>
                </p:cNvPr>
                <p:cNvPicPr/>
                <p:nvPr/>
              </p:nvPicPr>
              <p:blipFill>
                <a:blip r:embed="rId198"/>
                <a:stretch>
                  <a:fillRect/>
                </a:stretch>
              </p:blipFill>
              <p:spPr>
                <a:xfrm>
                  <a:off x="6909699" y="1470162"/>
                  <a:ext cx="220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51" name="Freihand 150">
                  <a:extLst>
                    <a:ext uri="{FF2B5EF4-FFF2-40B4-BE49-F238E27FC236}">
                      <a16:creationId xmlns:a16="http://schemas.microsoft.com/office/drawing/2014/main" id="{061CDD73-FA2A-4E84-B533-53D117E3EB00}"/>
                    </a:ext>
                  </a:extLst>
                </p14:cNvPr>
                <p14:cNvContentPartPr/>
                <p14:nvPr/>
              </p14:nvContentPartPr>
              <p14:xfrm>
                <a:off x="7141539" y="1435962"/>
                <a:ext cx="38520" cy="22680"/>
              </p14:xfrm>
            </p:contentPart>
          </mc:Choice>
          <mc:Fallback>
            <p:pic>
              <p:nvPicPr>
                <p:cNvPr id="151" name="Freihand 150">
                  <a:extLst>
                    <a:ext uri="{FF2B5EF4-FFF2-40B4-BE49-F238E27FC236}">
                      <a16:creationId xmlns:a16="http://schemas.microsoft.com/office/drawing/2014/main" id="{061CDD73-FA2A-4E84-B533-53D117E3EB00}"/>
                    </a:ext>
                  </a:extLst>
                </p:cNvPr>
                <p:cNvPicPr/>
                <p:nvPr/>
              </p:nvPicPr>
              <p:blipFill>
                <a:blip r:embed="rId200"/>
                <a:stretch>
                  <a:fillRect/>
                </a:stretch>
              </p:blipFill>
              <p:spPr>
                <a:xfrm>
                  <a:off x="7137219" y="1431642"/>
                  <a:ext cx="47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2" name="Freihand 151">
                  <a:extLst>
                    <a:ext uri="{FF2B5EF4-FFF2-40B4-BE49-F238E27FC236}">
                      <a16:creationId xmlns:a16="http://schemas.microsoft.com/office/drawing/2014/main" id="{4841F971-FFB6-4FFA-888F-E659F431C84C}"/>
                    </a:ext>
                  </a:extLst>
                </p14:cNvPr>
                <p14:cNvContentPartPr/>
                <p14:nvPr/>
              </p14:nvContentPartPr>
              <p14:xfrm>
                <a:off x="7154499" y="1472682"/>
                <a:ext cx="109080" cy="90360"/>
              </p14:xfrm>
            </p:contentPart>
          </mc:Choice>
          <mc:Fallback>
            <p:pic>
              <p:nvPicPr>
                <p:cNvPr id="152" name="Freihand 151">
                  <a:extLst>
                    <a:ext uri="{FF2B5EF4-FFF2-40B4-BE49-F238E27FC236}">
                      <a16:creationId xmlns:a16="http://schemas.microsoft.com/office/drawing/2014/main" id="{4841F971-FFB6-4FFA-888F-E659F431C84C}"/>
                    </a:ext>
                  </a:extLst>
                </p:cNvPr>
                <p:cNvPicPr/>
                <p:nvPr/>
              </p:nvPicPr>
              <p:blipFill>
                <a:blip r:embed="rId202"/>
                <a:stretch>
                  <a:fillRect/>
                </a:stretch>
              </p:blipFill>
              <p:spPr>
                <a:xfrm>
                  <a:off x="7150179" y="1468362"/>
                  <a:ext cx="117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3" name="Freihand 152">
                  <a:extLst>
                    <a:ext uri="{FF2B5EF4-FFF2-40B4-BE49-F238E27FC236}">
                      <a16:creationId xmlns:a16="http://schemas.microsoft.com/office/drawing/2014/main" id="{25E8B01F-AE53-4998-A054-35BEB1F27143}"/>
                    </a:ext>
                  </a:extLst>
                </p14:cNvPr>
                <p14:cNvContentPartPr/>
                <p14:nvPr/>
              </p14:nvContentPartPr>
              <p14:xfrm>
                <a:off x="7325499" y="1447842"/>
                <a:ext cx="98280" cy="99000"/>
              </p14:xfrm>
            </p:contentPart>
          </mc:Choice>
          <mc:Fallback>
            <p:pic>
              <p:nvPicPr>
                <p:cNvPr id="153" name="Freihand 152">
                  <a:extLst>
                    <a:ext uri="{FF2B5EF4-FFF2-40B4-BE49-F238E27FC236}">
                      <a16:creationId xmlns:a16="http://schemas.microsoft.com/office/drawing/2014/main" id="{25E8B01F-AE53-4998-A054-35BEB1F27143}"/>
                    </a:ext>
                  </a:extLst>
                </p:cNvPr>
                <p:cNvPicPr/>
                <p:nvPr/>
              </p:nvPicPr>
              <p:blipFill>
                <a:blip r:embed="rId204"/>
                <a:stretch>
                  <a:fillRect/>
                </a:stretch>
              </p:blipFill>
              <p:spPr>
                <a:xfrm>
                  <a:off x="7321179" y="1443522"/>
                  <a:ext cx="1069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4" name="Freihand 153">
                  <a:extLst>
                    <a:ext uri="{FF2B5EF4-FFF2-40B4-BE49-F238E27FC236}">
                      <a16:creationId xmlns:a16="http://schemas.microsoft.com/office/drawing/2014/main" id="{D1B94213-4CBC-4460-BF6C-198ED6D75A97}"/>
                    </a:ext>
                  </a:extLst>
                </p14:cNvPr>
                <p14:cNvContentPartPr/>
                <p14:nvPr/>
              </p14:nvContentPartPr>
              <p14:xfrm>
                <a:off x="7751379" y="1444602"/>
                <a:ext cx="27000" cy="164160"/>
              </p14:xfrm>
            </p:contentPart>
          </mc:Choice>
          <mc:Fallback>
            <p:pic>
              <p:nvPicPr>
                <p:cNvPr id="154" name="Freihand 153">
                  <a:extLst>
                    <a:ext uri="{FF2B5EF4-FFF2-40B4-BE49-F238E27FC236}">
                      <a16:creationId xmlns:a16="http://schemas.microsoft.com/office/drawing/2014/main" id="{D1B94213-4CBC-4460-BF6C-198ED6D75A97}"/>
                    </a:ext>
                  </a:extLst>
                </p:cNvPr>
                <p:cNvPicPr/>
                <p:nvPr/>
              </p:nvPicPr>
              <p:blipFill>
                <a:blip r:embed="rId206"/>
                <a:stretch>
                  <a:fillRect/>
                </a:stretch>
              </p:blipFill>
              <p:spPr>
                <a:xfrm>
                  <a:off x="7747059" y="1440282"/>
                  <a:ext cx="35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55" name="Freihand 154">
                  <a:extLst>
                    <a:ext uri="{FF2B5EF4-FFF2-40B4-BE49-F238E27FC236}">
                      <a16:creationId xmlns:a16="http://schemas.microsoft.com/office/drawing/2014/main" id="{A89CB4D7-5C72-4BBA-9C59-4E09A11AE52E}"/>
                    </a:ext>
                  </a:extLst>
                </p14:cNvPr>
                <p14:cNvContentPartPr/>
                <p14:nvPr/>
              </p14:nvContentPartPr>
              <p14:xfrm>
                <a:off x="7687659" y="1389162"/>
                <a:ext cx="184320" cy="86040"/>
              </p14:xfrm>
            </p:contentPart>
          </mc:Choice>
          <mc:Fallback>
            <p:pic>
              <p:nvPicPr>
                <p:cNvPr id="155" name="Freihand 154">
                  <a:extLst>
                    <a:ext uri="{FF2B5EF4-FFF2-40B4-BE49-F238E27FC236}">
                      <a16:creationId xmlns:a16="http://schemas.microsoft.com/office/drawing/2014/main" id="{A89CB4D7-5C72-4BBA-9C59-4E09A11AE52E}"/>
                    </a:ext>
                  </a:extLst>
                </p:cNvPr>
                <p:cNvPicPr/>
                <p:nvPr/>
              </p:nvPicPr>
              <p:blipFill>
                <a:blip r:embed="rId208"/>
                <a:stretch>
                  <a:fillRect/>
                </a:stretch>
              </p:blipFill>
              <p:spPr>
                <a:xfrm>
                  <a:off x="7683339" y="1384842"/>
                  <a:ext cx="192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56" name="Freihand 155">
                  <a:extLst>
                    <a:ext uri="{FF2B5EF4-FFF2-40B4-BE49-F238E27FC236}">
                      <a16:creationId xmlns:a16="http://schemas.microsoft.com/office/drawing/2014/main" id="{6066B6DA-3EFF-4AC0-8E8E-319CDC66EC88}"/>
                    </a:ext>
                  </a:extLst>
                </p14:cNvPr>
                <p14:cNvContentPartPr/>
                <p14:nvPr/>
              </p14:nvContentPartPr>
              <p14:xfrm>
                <a:off x="7857219" y="1543242"/>
                <a:ext cx="113040" cy="116280"/>
              </p14:xfrm>
            </p:contentPart>
          </mc:Choice>
          <mc:Fallback>
            <p:pic>
              <p:nvPicPr>
                <p:cNvPr id="156" name="Freihand 155">
                  <a:extLst>
                    <a:ext uri="{FF2B5EF4-FFF2-40B4-BE49-F238E27FC236}">
                      <a16:creationId xmlns:a16="http://schemas.microsoft.com/office/drawing/2014/main" id="{6066B6DA-3EFF-4AC0-8E8E-319CDC66EC88}"/>
                    </a:ext>
                  </a:extLst>
                </p:cNvPr>
                <p:cNvPicPr/>
                <p:nvPr/>
              </p:nvPicPr>
              <p:blipFill>
                <a:blip r:embed="rId210"/>
                <a:stretch>
                  <a:fillRect/>
                </a:stretch>
              </p:blipFill>
              <p:spPr>
                <a:xfrm>
                  <a:off x="7852899" y="1538922"/>
                  <a:ext cx="121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57" name="Freihand 156">
                  <a:extLst>
                    <a:ext uri="{FF2B5EF4-FFF2-40B4-BE49-F238E27FC236}">
                      <a16:creationId xmlns:a16="http://schemas.microsoft.com/office/drawing/2014/main" id="{760463A9-1383-4BFD-8D4A-0F96C68E8A5E}"/>
                    </a:ext>
                  </a:extLst>
                </p14:cNvPr>
                <p14:cNvContentPartPr/>
                <p14:nvPr/>
              </p14:nvContentPartPr>
              <p14:xfrm>
                <a:off x="8049459" y="1468002"/>
                <a:ext cx="115560" cy="113760"/>
              </p14:xfrm>
            </p:contentPart>
          </mc:Choice>
          <mc:Fallback>
            <p:pic>
              <p:nvPicPr>
                <p:cNvPr id="157" name="Freihand 156">
                  <a:extLst>
                    <a:ext uri="{FF2B5EF4-FFF2-40B4-BE49-F238E27FC236}">
                      <a16:creationId xmlns:a16="http://schemas.microsoft.com/office/drawing/2014/main" id="{760463A9-1383-4BFD-8D4A-0F96C68E8A5E}"/>
                    </a:ext>
                  </a:extLst>
                </p:cNvPr>
                <p:cNvPicPr/>
                <p:nvPr/>
              </p:nvPicPr>
              <p:blipFill>
                <a:blip r:embed="rId212"/>
                <a:stretch>
                  <a:fillRect/>
                </a:stretch>
              </p:blipFill>
              <p:spPr>
                <a:xfrm>
                  <a:off x="8045139" y="1463682"/>
                  <a:ext cx="124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58" name="Freihand 157">
                  <a:extLst>
                    <a:ext uri="{FF2B5EF4-FFF2-40B4-BE49-F238E27FC236}">
                      <a16:creationId xmlns:a16="http://schemas.microsoft.com/office/drawing/2014/main" id="{F1425396-050B-4D8E-A4BD-FB4B56B6AD9E}"/>
                    </a:ext>
                  </a:extLst>
                </p14:cNvPr>
                <p14:cNvContentPartPr/>
                <p14:nvPr/>
              </p14:nvContentPartPr>
              <p14:xfrm>
                <a:off x="8310099" y="1464042"/>
                <a:ext cx="18720" cy="133560"/>
              </p14:xfrm>
            </p:contentPart>
          </mc:Choice>
          <mc:Fallback>
            <p:pic>
              <p:nvPicPr>
                <p:cNvPr id="158" name="Freihand 157">
                  <a:extLst>
                    <a:ext uri="{FF2B5EF4-FFF2-40B4-BE49-F238E27FC236}">
                      <a16:creationId xmlns:a16="http://schemas.microsoft.com/office/drawing/2014/main" id="{F1425396-050B-4D8E-A4BD-FB4B56B6AD9E}"/>
                    </a:ext>
                  </a:extLst>
                </p:cNvPr>
                <p:cNvPicPr/>
                <p:nvPr/>
              </p:nvPicPr>
              <p:blipFill>
                <a:blip r:embed="rId214"/>
                <a:stretch>
                  <a:fillRect/>
                </a:stretch>
              </p:blipFill>
              <p:spPr>
                <a:xfrm>
                  <a:off x="8305779" y="1459722"/>
                  <a:ext cx="27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9" name="Freihand 158">
                  <a:extLst>
                    <a:ext uri="{FF2B5EF4-FFF2-40B4-BE49-F238E27FC236}">
                      <a16:creationId xmlns:a16="http://schemas.microsoft.com/office/drawing/2014/main" id="{43AD861C-2DDC-4343-ABE9-A887349D2E51}"/>
                    </a:ext>
                  </a:extLst>
                </p14:cNvPr>
                <p14:cNvContentPartPr/>
                <p14:nvPr/>
              </p14:nvContentPartPr>
              <p14:xfrm>
                <a:off x="8238819" y="1405362"/>
                <a:ext cx="142920" cy="115560"/>
              </p14:xfrm>
            </p:contentPart>
          </mc:Choice>
          <mc:Fallback>
            <p:pic>
              <p:nvPicPr>
                <p:cNvPr id="159" name="Freihand 158">
                  <a:extLst>
                    <a:ext uri="{FF2B5EF4-FFF2-40B4-BE49-F238E27FC236}">
                      <a16:creationId xmlns:a16="http://schemas.microsoft.com/office/drawing/2014/main" id="{43AD861C-2DDC-4343-ABE9-A887349D2E51}"/>
                    </a:ext>
                  </a:extLst>
                </p:cNvPr>
                <p:cNvPicPr/>
                <p:nvPr/>
              </p:nvPicPr>
              <p:blipFill>
                <a:blip r:embed="rId216"/>
                <a:stretch>
                  <a:fillRect/>
                </a:stretch>
              </p:blipFill>
              <p:spPr>
                <a:xfrm>
                  <a:off x="8234499" y="1401042"/>
                  <a:ext cx="151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0" name="Freihand 159">
                  <a:extLst>
                    <a:ext uri="{FF2B5EF4-FFF2-40B4-BE49-F238E27FC236}">
                      <a16:creationId xmlns:a16="http://schemas.microsoft.com/office/drawing/2014/main" id="{43991A9C-1BCE-4FBC-BD7E-AAA84B4B1EE0}"/>
                    </a:ext>
                  </a:extLst>
                </p14:cNvPr>
                <p14:cNvContentPartPr/>
                <p14:nvPr/>
              </p14:nvContentPartPr>
              <p14:xfrm>
                <a:off x="8383899" y="1532802"/>
                <a:ext cx="68760" cy="93600"/>
              </p14:xfrm>
            </p:contentPart>
          </mc:Choice>
          <mc:Fallback>
            <p:pic>
              <p:nvPicPr>
                <p:cNvPr id="160" name="Freihand 159">
                  <a:extLst>
                    <a:ext uri="{FF2B5EF4-FFF2-40B4-BE49-F238E27FC236}">
                      <a16:creationId xmlns:a16="http://schemas.microsoft.com/office/drawing/2014/main" id="{43991A9C-1BCE-4FBC-BD7E-AAA84B4B1EE0}"/>
                    </a:ext>
                  </a:extLst>
                </p:cNvPr>
                <p:cNvPicPr/>
                <p:nvPr/>
              </p:nvPicPr>
              <p:blipFill>
                <a:blip r:embed="rId218"/>
                <a:stretch>
                  <a:fillRect/>
                </a:stretch>
              </p:blipFill>
              <p:spPr>
                <a:xfrm>
                  <a:off x="8379579" y="1528482"/>
                  <a:ext cx="77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4" name="Freihand 163">
                  <a:extLst>
                    <a:ext uri="{FF2B5EF4-FFF2-40B4-BE49-F238E27FC236}">
                      <a16:creationId xmlns:a16="http://schemas.microsoft.com/office/drawing/2014/main" id="{358ECCD2-D609-428C-8817-64BB08440626}"/>
                    </a:ext>
                  </a:extLst>
                </p14:cNvPr>
                <p14:cNvContentPartPr/>
                <p14:nvPr/>
              </p14:nvContentPartPr>
              <p14:xfrm>
                <a:off x="7066299" y="780042"/>
                <a:ext cx="304200" cy="246600"/>
              </p14:xfrm>
            </p:contentPart>
          </mc:Choice>
          <mc:Fallback>
            <p:pic>
              <p:nvPicPr>
                <p:cNvPr id="164" name="Freihand 163">
                  <a:extLst>
                    <a:ext uri="{FF2B5EF4-FFF2-40B4-BE49-F238E27FC236}">
                      <a16:creationId xmlns:a16="http://schemas.microsoft.com/office/drawing/2014/main" id="{358ECCD2-D609-428C-8817-64BB08440626}"/>
                    </a:ext>
                  </a:extLst>
                </p:cNvPr>
                <p:cNvPicPr/>
                <p:nvPr/>
              </p:nvPicPr>
              <p:blipFill>
                <a:blip r:embed="rId220"/>
                <a:stretch>
                  <a:fillRect/>
                </a:stretch>
              </p:blipFill>
              <p:spPr>
                <a:xfrm>
                  <a:off x="7061979" y="775722"/>
                  <a:ext cx="312840" cy="255240"/>
                </a:xfrm>
                <a:prstGeom prst="rect">
                  <a:avLst/>
                </a:prstGeom>
              </p:spPr>
            </p:pic>
          </mc:Fallback>
        </mc:AlternateContent>
      </p:grpSp>
      <p:sp>
        <p:nvSpPr>
          <p:cNvPr id="230" name="Gerader Verbinder 229">
            <a:extLst>
              <a:ext uri="{FF2B5EF4-FFF2-40B4-BE49-F238E27FC236}">
                <a16:creationId xmlns:a16="http://schemas.microsoft.com/office/drawing/2014/main" id="{9297EF16-FBB6-4FA2-B3EC-C63E8D148551}"/>
              </a:ext>
            </a:extLst>
          </p:cNvPr>
          <p:cNvSpPr/>
          <p:nvPr/>
        </p:nvSpPr>
        <p:spPr>
          <a:xfrm flipV="1">
            <a:off x="1183897" y="1063421"/>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234" name="Gruppieren 233">
            <a:extLst>
              <a:ext uri="{FF2B5EF4-FFF2-40B4-BE49-F238E27FC236}">
                <a16:creationId xmlns:a16="http://schemas.microsoft.com/office/drawing/2014/main" id="{78BBCB33-F77B-455E-BB88-8A455E2D8E21}"/>
              </a:ext>
            </a:extLst>
          </p:cNvPr>
          <p:cNvGrpSpPr/>
          <p:nvPr/>
        </p:nvGrpSpPr>
        <p:grpSpPr>
          <a:xfrm>
            <a:off x="1464339" y="2477082"/>
            <a:ext cx="367920" cy="453960"/>
            <a:chOff x="1464339" y="2477082"/>
            <a:chExt cx="367920" cy="453960"/>
          </a:xfrm>
        </p:grpSpPr>
        <mc:AlternateContent xmlns:mc="http://schemas.openxmlformats.org/markup-compatibility/2006">
          <mc:Choice xmlns:p14="http://schemas.microsoft.com/office/powerpoint/2010/main" Requires="p14">
            <p:contentPart p14:bwMode="auto" r:id="rId221">
              <p14:nvContentPartPr>
                <p14:cNvPr id="232" name="Freihand 231">
                  <a:extLst>
                    <a:ext uri="{FF2B5EF4-FFF2-40B4-BE49-F238E27FC236}">
                      <a16:creationId xmlns:a16="http://schemas.microsoft.com/office/drawing/2014/main" id="{27B6C12D-521D-4AE2-A3B0-286E11DA52B7}"/>
                    </a:ext>
                  </a:extLst>
                </p14:cNvPr>
                <p14:cNvContentPartPr/>
                <p14:nvPr/>
              </p14:nvContentPartPr>
              <p14:xfrm>
                <a:off x="1464339" y="2477082"/>
                <a:ext cx="362520" cy="444240"/>
              </p14:xfrm>
            </p:contentPart>
          </mc:Choice>
          <mc:Fallback>
            <p:pic>
              <p:nvPicPr>
                <p:cNvPr id="232" name="Freihand 231">
                  <a:extLst>
                    <a:ext uri="{FF2B5EF4-FFF2-40B4-BE49-F238E27FC236}">
                      <a16:creationId xmlns:a16="http://schemas.microsoft.com/office/drawing/2014/main" id="{27B6C12D-521D-4AE2-A3B0-286E11DA52B7}"/>
                    </a:ext>
                  </a:extLst>
                </p:cNvPr>
                <p:cNvPicPr/>
                <p:nvPr/>
              </p:nvPicPr>
              <p:blipFill>
                <a:blip r:embed="rId222"/>
                <a:stretch>
                  <a:fillRect/>
                </a:stretch>
              </p:blipFill>
              <p:spPr>
                <a:xfrm>
                  <a:off x="1460019" y="2472762"/>
                  <a:ext cx="37116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33" name="Freihand 232">
                  <a:extLst>
                    <a:ext uri="{FF2B5EF4-FFF2-40B4-BE49-F238E27FC236}">
                      <a16:creationId xmlns:a16="http://schemas.microsoft.com/office/drawing/2014/main" id="{A0EB9B55-79B4-4270-8DFA-0CE71F17C53C}"/>
                    </a:ext>
                  </a:extLst>
                </p14:cNvPr>
                <p14:cNvContentPartPr/>
                <p14:nvPr/>
              </p14:nvContentPartPr>
              <p14:xfrm>
                <a:off x="1717419" y="2699202"/>
                <a:ext cx="114840" cy="231840"/>
              </p14:xfrm>
            </p:contentPart>
          </mc:Choice>
          <mc:Fallback>
            <p:pic>
              <p:nvPicPr>
                <p:cNvPr id="233" name="Freihand 232">
                  <a:extLst>
                    <a:ext uri="{FF2B5EF4-FFF2-40B4-BE49-F238E27FC236}">
                      <a16:creationId xmlns:a16="http://schemas.microsoft.com/office/drawing/2014/main" id="{A0EB9B55-79B4-4270-8DFA-0CE71F17C53C}"/>
                    </a:ext>
                  </a:extLst>
                </p:cNvPr>
                <p:cNvPicPr/>
                <p:nvPr/>
              </p:nvPicPr>
              <p:blipFill>
                <a:blip r:embed="rId224"/>
                <a:stretch>
                  <a:fillRect/>
                </a:stretch>
              </p:blipFill>
              <p:spPr>
                <a:xfrm>
                  <a:off x="1713099" y="2694882"/>
                  <a:ext cx="123480" cy="240480"/>
                </a:xfrm>
                <a:prstGeom prst="rect">
                  <a:avLst/>
                </a:prstGeom>
              </p:spPr>
            </p:pic>
          </mc:Fallback>
        </mc:AlternateContent>
      </p:grpSp>
      <p:grpSp>
        <p:nvGrpSpPr>
          <p:cNvPr id="237" name="Gruppieren 236">
            <a:extLst>
              <a:ext uri="{FF2B5EF4-FFF2-40B4-BE49-F238E27FC236}">
                <a16:creationId xmlns:a16="http://schemas.microsoft.com/office/drawing/2014/main" id="{C3CEA4EA-FC65-4CDF-A35D-4DC428AC3DBA}"/>
              </a:ext>
            </a:extLst>
          </p:cNvPr>
          <p:cNvGrpSpPr/>
          <p:nvPr/>
        </p:nvGrpSpPr>
        <p:grpSpPr>
          <a:xfrm>
            <a:off x="3550899" y="1331562"/>
            <a:ext cx="163800" cy="221040"/>
            <a:chOff x="3550899" y="1331562"/>
            <a:chExt cx="163800" cy="221040"/>
          </a:xfrm>
        </p:grpSpPr>
        <mc:AlternateContent xmlns:mc="http://schemas.openxmlformats.org/markup-compatibility/2006">
          <mc:Choice xmlns:p14="http://schemas.microsoft.com/office/powerpoint/2010/main" Requires="p14">
            <p:contentPart p14:bwMode="auto" r:id="rId225">
              <p14:nvContentPartPr>
                <p14:cNvPr id="235" name="Freihand 234">
                  <a:extLst>
                    <a:ext uri="{FF2B5EF4-FFF2-40B4-BE49-F238E27FC236}">
                      <a16:creationId xmlns:a16="http://schemas.microsoft.com/office/drawing/2014/main" id="{239FA306-D117-4849-B1DE-5564700EC79A}"/>
                    </a:ext>
                  </a:extLst>
                </p14:cNvPr>
                <p14:cNvContentPartPr/>
                <p14:nvPr/>
              </p14:nvContentPartPr>
              <p14:xfrm>
                <a:off x="3616779" y="1418682"/>
                <a:ext cx="76680" cy="133920"/>
              </p14:xfrm>
            </p:contentPart>
          </mc:Choice>
          <mc:Fallback>
            <p:pic>
              <p:nvPicPr>
                <p:cNvPr id="235" name="Freihand 234">
                  <a:extLst>
                    <a:ext uri="{FF2B5EF4-FFF2-40B4-BE49-F238E27FC236}">
                      <a16:creationId xmlns:a16="http://schemas.microsoft.com/office/drawing/2014/main" id="{239FA306-D117-4849-B1DE-5564700EC79A}"/>
                    </a:ext>
                  </a:extLst>
                </p:cNvPr>
                <p:cNvPicPr/>
                <p:nvPr/>
              </p:nvPicPr>
              <p:blipFill>
                <a:blip r:embed="rId226"/>
                <a:stretch>
                  <a:fillRect/>
                </a:stretch>
              </p:blipFill>
              <p:spPr>
                <a:xfrm>
                  <a:off x="3612459" y="1414362"/>
                  <a:ext cx="85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36" name="Freihand 235">
                  <a:extLst>
                    <a:ext uri="{FF2B5EF4-FFF2-40B4-BE49-F238E27FC236}">
                      <a16:creationId xmlns:a16="http://schemas.microsoft.com/office/drawing/2014/main" id="{50BB2DE8-DBBC-4074-A08E-82CE42469D75}"/>
                    </a:ext>
                  </a:extLst>
                </p14:cNvPr>
                <p14:cNvContentPartPr/>
                <p14:nvPr/>
              </p14:nvContentPartPr>
              <p14:xfrm>
                <a:off x="3550899" y="1331562"/>
                <a:ext cx="163800" cy="188640"/>
              </p14:xfrm>
            </p:contentPart>
          </mc:Choice>
          <mc:Fallback>
            <p:pic>
              <p:nvPicPr>
                <p:cNvPr id="236" name="Freihand 235">
                  <a:extLst>
                    <a:ext uri="{FF2B5EF4-FFF2-40B4-BE49-F238E27FC236}">
                      <a16:creationId xmlns:a16="http://schemas.microsoft.com/office/drawing/2014/main" id="{50BB2DE8-DBBC-4074-A08E-82CE42469D75}"/>
                    </a:ext>
                  </a:extLst>
                </p:cNvPr>
                <p:cNvPicPr/>
                <p:nvPr/>
              </p:nvPicPr>
              <p:blipFill>
                <a:blip r:embed="rId228"/>
                <a:stretch>
                  <a:fillRect/>
                </a:stretch>
              </p:blipFill>
              <p:spPr>
                <a:xfrm>
                  <a:off x="3546579" y="1327242"/>
                  <a:ext cx="172440" cy="197280"/>
                </a:xfrm>
                <a:prstGeom prst="rect">
                  <a:avLst/>
                </a:prstGeom>
              </p:spPr>
            </p:pic>
          </mc:Fallback>
        </mc:AlternateContent>
      </p:grpSp>
      <p:grpSp>
        <p:nvGrpSpPr>
          <p:cNvPr id="241" name="Gruppieren 240">
            <a:extLst>
              <a:ext uri="{FF2B5EF4-FFF2-40B4-BE49-F238E27FC236}">
                <a16:creationId xmlns:a16="http://schemas.microsoft.com/office/drawing/2014/main" id="{9E68A0C4-3ADE-45E0-8608-D7664ABF130D}"/>
              </a:ext>
            </a:extLst>
          </p:cNvPr>
          <p:cNvGrpSpPr/>
          <p:nvPr/>
        </p:nvGrpSpPr>
        <p:grpSpPr>
          <a:xfrm>
            <a:off x="4124739" y="735402"/>
            <a:ext cx="717480" cy="529200"/>
            <a:chOff x="4124739" y="735402"/>
            <a:chExt cx="717480" cy="529200"/>
          </a:xfrm>
        </p:grpSpPr>
        <mc:AlternateContent xmlns:mc="http://schemas.openxmlformats.org/markup-compatibility/2006">
          <mc:Choice xmlns:p14="http://schemas.microsoft.com/office/powerpoint/2010/main" Requires="p14">
            <p:contentPart p14:bwMode="auto" r:id="rId229">
              <p14:nvContentPartPr>
                <p14:cNvPr id="94" name="Freihand 93">
                  <a:extLst>
                    <a:ext uri="{FF2B5EF4-FFF2-40B4-BE49-F238E27FC236}">
                      <a16:creationId xmlns:a16="http://schemas.microsoft.com/office/drawing/2014/main" id="{6CEAF58A-CE9F-4FAD-8644-1977F250B80B}"/>
                    </a:ext>
                  </a:extLst>
                </p14:cNvPr>
                <p14:cNvContentPartPr/>
                <p14:nvPr/>
              </p14:nvContentPartPr>
              <p14:xfrm>
                <a:off x="4422459" y="1085322"/>
                <a:ext cx="32400" cy="171000"/>
              </p14:xfrm>
            </p:contentPart>
          </mc:Choice>
          <mc:Fallback>
            <p:pic>
              <p:nvPicPr>
                <p:cNvPr id="94" name="Freihand 93">
                  <a:extLst>
                    <a:ext uri="{FF2B5EF4-FFF2-40B4-BE49-F238E27FC236}">
                      <a16:creationId xmlns:a16="http://schemas.microsoft.com/office/drawing/2014/main" id="{6CEAF58A-CE9F-4FAD-8644-1977F250B80B}"/>
                    </a:ext>
                  </a:extLst>
                </p:cNvPr>
                <p:cNvPicPr/>
                <p:nvPr/>
              </p:nvPicPr>
              <p:blipFill>
                <a:blip r:embed="rId230"/>
                <a:stretch>
                  <a:fillRect/>
                </a:stretch>
              </p:blipFill>
              <p:spPr>
                <a:xfrm>
                  <a:off x="4418139" y="1081002"/>
                  <a:ext cx="41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5" name="Freihand 94">
                  <a:extLst>
                    <a:ext uri="{FF2B5EF4-FFF2-40B4-BE49-F238E27FC236}">
                      <a16:creationId xmlns:a16="http://schemas.microsoft.com/office/drawing/2014/main" id="{28CF8459-92F6-4E0B-99B1-B2BD99B31789}"/>
                    </a:ext>
                  </a:extLst>
                </p14:cNvPr>
                <p14:cNvContentPartPr/>
                <p14:nvPr/>
              </p14:nvContentPartPr>
              <p14:xfrm>
                <a:off x="4496259" y="1050402"/>
                <a:ext cx="21960" cy="34560"/>
              </p14:xfrm>
            </p:contentPart>
          </mc:Choice>
          <mc:Fallback>
            <p:pic>
              <p:nvPicPr>
                <p:cNvPr id="95" name="Freihand 94">
                  <a:extLst>
                    <a:ext uri="{FF2B5EF4-FFF2-40B4-BE49-F238E27FC236}">
                      <a16:creationId xmlns:a16="http://schemas.microsoft.com/office/drawing/2014/main" id="{28CF8459-92F6-4E0B-99B1-B2BD99B31789}"/>
                    </a:ext>
                  </a:extLst>
                </p:cNvPr>
                <p:cNvPicPr/>
                <p:nvPr/>
              </p:nvPicPr>
              <p:blipFill>
                <a:blip r:embed="rId232"/>
                <a:stretch>
                  <a:fillRect/>
                </a:stretch>
              </p:blipFill>
              <p:spPr>
                <a:xfrm>
                  <a:off x="4491939" y="1046082"/>
                  <a:ext cx="30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6" name="Freihand 95">
                  <a:extLst>
                    <a:ext uri="{FF2B5EF4-FFF2-40B4-BE49-F238E27FC236}">
                      <a16:creationId xmlns:a16="http://schemas.microsoft.com/office/drawing/2014/main" id="{07CDD547-6159-495F-B9F8-534E998D2471}"/>
                    </a:ext>
                  </a:extLst>
                </p14:cNvPr>
                <p14:cNvContentPartPr/>
                <p14:nvPr/>
              </p14:nvContentPartPr>
              <p14:xfrm>
                <a:off x="4394739" y="1235082"/>
                <a:ext cx="136800" cy="29520"/>
              </p14:xfrm>
            </p:contentPart>
          </mc:Choice>
          <mc:Fallback>
            <p:pic>
              <p:nvPicPr>
                <p:cNvPr id="96" name="Freihand 95">
                  <a:extLst>
                    <a:ext uri="{FF2B5EF4-FFF2-40B4-BE49-F238E27FC236}">
                      <a16:creationId xmlns:a16="http://schemas.microsoft.com/office/drawing/2014/main" id="{07CDD547-6159-495F-B9F8-534E998D2471}"/>
                    </a:ext>
                  </a:extLst>
                </p:cNvPr>
                <p:cNvPicPr/>
                <p:nvPr/>
              </p:nvPicPr>
              <p:blipFill>
                <a:blip r:embed="rId234"/>
                <a:stretch>
                  <a:fillRect/>
                </a:stretch>
              </p:blipFill>
              <p:spPr>
                <a:xfrm>
                  <a:off x="4390419" y="1230762"/>
                  <a:ext cx="1454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7" name="Freihand 96">
                  <a:extLst>
                    <a:ext uri="{FF2B5EF4-FFF2-40B4-BE49-F238E27FC236}">
                      <a16:creationId xmlns:a16="http://schemas.microsoft.com/office/drawing/2014/main" id="{C4865B5E-7437-46D3-B124-E968AC965CBF}"/>
                    </a:ext>
                  </a:extLst>
                </p14:cNvPr>
                <p14:cNvContentPartPr/>
                <p14:nvPr/>
              </p14:nvContentPartPr>
              <p14:xfrm>
                <a:off x="4563939" y="1043922"/>
                <a:ext cx="187560" cy="183240"/>
              </p14:xfrm>
            </p:contentPart>
          </mc:Choice>
          <mc:Fallback>
            <p:pic>
              <p:nvPicPr>
                <p:cNvPr id="97" name="Freihand 96">
                  <a:extLst>
                    <a:ext uri="{FF2B5EF4-FFF2-40B4-BE49-F238E27FC236}">
                      <a16:creationId xmlns:a16="http://schemas.microsoft.com/office/drawing/2014/main" id="{C4865B5E-7437-46D3-B124-E968AC965CBF}"/>
                    </a:ext>
                  </a:extLst>
                </p:cNvPr>
                <p:cNvPicPr/>
                <p:nvPr/>
              </p:nvPicPr>
              <p:blipFill>
                <a:blip r:embed="rId236"/>
                <a:stretch>
                  <a:fillRect/>
                </a:stretch>
              </p:blipFill>
              <p:spPr>
                <a:xfrm>
                  <a:off x="4559619" y="1039602"/>
                  <a:ext cx="196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8" name="Freihand 97">
                  <a:extLst>
                    <a:ext uri="{FF2B5EF4-FFF2-40B4-BE49-F238E27FC236}">
                      <a16:creationId xmlns:a16="http://schemas.microsoft.com/office/drawing/2014/main" id="{221AAEE5-3305-46CF-80BE-330D02151062}"/>
                    </a:ext>
                  </a:extLst>
                </p14:cNvPr>
                <p14:cNvContentPartPr/>
                <p14:nvPr/>
              </p14:nvContentPartPr>
              <p14:xfrm>
                <a:off x="4810179" y="927282"/>
                <a:ext cx="32040" cy="151200"/>
              </p14:xfrm>
            </p:contentPart>
          </mc:Choice>
          <mc:Fallback>
            <p:pic>
              <p:nvPicPr>
                <p:cNvPr id="98" name="Freihand 97">
                  <a:extLst>
                    <a:ext uri="{FF2B5EF4-FFF2-40B4-BE49-F238E27FC236}">
                      <a16:creationId xmlns:a16="http://schemas.microsoft.com/office/drawing/2014/main" id="{221AAEE5-3305-46CF-80BE-330D02151062}"/>
                    </a:ext>
                  </a:extLst>
                </p:cNvPr>
                <p:cNvPicPr/>
                <p:nvPr/>
              </p:nvPicPr>
              <p:blipFill>
                <a:blip r:embed="rId238"/>
                <a:stretch>
                  <a:fillRect/>
                </a:stretch>
              </p:blipFill>
              <p:spPr>
                <a:xfrm>
                  <a:off x="4805859" y="922962"/>
                  <a:ext cx="40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38" name="Freihand 237">
                  <a:extLst>
                    <a:ext uri="{FF2B5EF4-FFF2-40B4-BE49-F238E27FC236}">
                      <a16:creationId xmlns:a16="http://schemas.microsoft.com/office/drawing/2014/main" id="{B7628454-A325-4A9F-BD41-C68F1A69476A}"/>
                    </a:ext>
                  </a:extLst>
                </p14:cNvPr>
                <p14:cNvContentPartPr/>
                <p14:nvPr/>
              </p14:nvContentPartPr>
              <p14:xfrm>
                <a:off x="4124739" y="923322"/>
                <a:ext cx="122400" cy="105120"/>
              </p14:xfrm>
            </p:contentPart>
          </mc:Choice>
          <mc:Fallback>
            <p:pic>
              <p:nvPicPr>
                <p:cNvPr id="238" name="Freihand 237">
                  <a:extLst>
                    <a:ext uri="{FF2B5EF4-FFF2-40B4-BE49-F238E27FC236}">
                      <a16:creationId xmlns:a16="http://schemas.microsoft.com/office/drawing/2014/main" id="{B7628454-A325-4A9F-BD41-C68F1A69476A}"/>
                    </a:ext>
                  </a:extLst>
                </p:cNvPr>
                <p:cNvPicPr/>
                <p:nvPr/>
              </p:nvPicPr>
              <p:blipFill>
                <a:blip r:embed="rId240"/>
                <a:stretch>
                  <a:fillRect/>
                </a:stretch>
              </p:blipFill>
              <p:spPr>
                <a:xfrm>
                  <a:off x="4120419" y="919002"/>
                  <a:ext cx="131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39" name="Freihand 238">
                  <a:extLst>
                    <a:ext uri="{FF2B5EF4-FFF2-40B4-BE49-F238E27FC236}">
                      <a16:creationId xmlns:a16="http://schemas.microsoft.com/office/drawing/2014/main" id="{F45CC58D-5D64-498A-BDAD-309B0E926116}"/>
                    </a:ext>
                  </a:extLst>
                </p14:cNvPr>
                <p14:cNvContentPartPr/>
                <p14:nvPr/>
              </p14:nvContentPartPr>
              <p14:xfrm>
                <a:off x="4286019" y="826842"/>
                <a:ext cx="120960" cy="133560"/>
              </p14:xfrm>
            </p:contentPart>
          </mc:Choice>
          <mc:Fallback>
            <p:pic>
              <p:nvPicPr>
                <p:cNvPr id="239" name="Freihand 238">
                  <a:extLst>
                    <a:ext uri="{FF2B5EF4-FFF2-40B4-BE49-F238E27FC236}">
                      <a16:creationId xmlns:a16="http://schemas.microsoft.com/office/drawing/2014/main" id="{F45CC58D-5D64-498A-BDAD-309B0E926116}"/>
                    </a:ext>
                  </a:extLst>
                </p:cNvPr>
                <p:cNvPicPr/>
                <p:nvPr/>
              </p:nvPicPr>
              <p:blipFill>
                <a:blip r:embed="rId242"/>
                <a:stretch>
                  <a:fillRect/>
                </a:stretch>
              </p:blipFill>
              <p:spPr>
                <a:xfrm>
                  <a:off x="4281699" y="822522"/>
                  <a:ext cx="129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40" name="Freihand 239">
                  <a:extLst>
                    <a:ext uri="{FF2B5EF4-FFF2-40B4-BE49-F238E27FC236}">
                      <a16:creationId xmlns:a16="http://schemas.microsoft.com/office/drawing/2014/main" id="{146F2202-19B2-4423-8FFC-A23477645BDA}"/>
                    </a:ext>
                  </a:extLst>
                </p14:cNvPr>
                <p14:cNvContentPartPr/>
                <p14:nvPr/>
              </p14:nvContentPartPr>
              <p14:xfrm>
                <a:off x="4430739" y="735402"/>
                <a:ext cx="78120" cy="95400"/>
              </p14:xfrm>
            </p:contentPart>
          </mc:Choice>
          <mc:Fallback>
            <p:pic>
              <p:nvPicPr>
                <p:cNvPr id="240" name="Freihand 239">
                  <a:extLst>
                    <a:ext uri="{FF2B5EF4-FFF2-40B4-BE49-F238E27FC236}">
                      <a16:creationId xmlns:a16="http://schemas.microsoft.com/office/drawing/2014/main" id="{146F2202-19B2-4423-8FFC-A23477645BDA}"/>
                    </a:ext>
                  </a:extLst>
                </p:cNvPr>
                <p:cNvPicPr/>
                <p:nvPr/>
              </p:nvPicPr>
              <p:blipFill>
                <a:blip r:embed="rId244"/>
                <a:stretch>
                  <a:fillRect/>
                </a:stretch>
              </p:blipFill>
              <p:spPr>
                <a:xfrm>
                  <a:off x="4426419" y="731082"/>
                  <a:ext cx="86760" cy="104040"/>
                </a:xfrm>
                <a:prstGeom prst="rect">
                  <a:avLst/>
                </a:prstGeom>
              </p:spPr>
            </p:pic>
          </mc:Fallback>
        </mc:AlternateContent>
      </p:grpSp>
      <p:grpSp>
        <p:nvGrpSpPr>
          <p:cNvPr id="252" name="Gruppieren 251">
            <a:extLst>
              <a:ext uri="{FF2B5EF4-FFF2-40B4-BE49-F238E27FC236}">
                <a16:creationId xmlns:a16="http://schemas.microsoft.com/office/drawing/2014/main" id="{9EFE045B-80C1-4F0C-BF0B-BE92DE81B0DA}"/>
              </a:ext>
            </a:extLst>
          </p:cNvPr>
          <p:cNvGrpSpPr/>
          <p:nvPr/>
        </p:nvGrpSpPr>
        <p:grpSpPr>
          <a:xfrm>
            <a:off x="2539299" y="2119242"/>
            <a:ext cx="36720" cy="420840"/>
            <a:chOff x="2539299" y="2119242"/>
            <a:chExt cx="36720" cy="420840"/>
          </a:xfrm>
        </p:grpSpPr>
        <mc:AlternateContent xmlns:mc="http://schemas.openxmlformats.org/markup-compatibility/2006">
          <mc:Choice xmlns:p14="http://schemas.microsoft.com/office/powerpoint/2010/main" Requires="p14">
            <p:contentPart p14:bwMode="auto" r:id="rId245">
              <p14:nvContentPartPr>
                <p14:cNvPr id="242" name="Freihand 241">
                  <a:extLst>
                    <a:ext uri="{FF2B5EF4-FFF2-40B4-BE49-F238E27FC236}">
                      <a16:creationId xmlns:a16="http://schemas.microsoft.com/office/drawing/2014/main" id="{06CEDC31-5FF6-46FE-BD39-D70549689DFF}"/>
                    </a:ext>
                  </a:extLst>
                </p14:cNvPr>
                <p14:cNvContentPartPr/>
                <p14:nvPr/>
              </p14:nvContentPartPr>
              <p14:xfrm>
                <a:off x="2539299" y="2119242"/>
                <a:ext cx="22680" cy="118440"/>
              </p14:xfrm>
            </p:contentPart>
          </mc:Choice>
          <mc:Fallback>
            <p:pic>
              <p:nvPicPr>
                <p:cNvPr id="242" name="Freihand 241">
                  <a:extLst>
                    <a:ext uri="{FF2B5EF4-FFF2-40B4-BE49-F238E27FC236}">
                      <a16:creationId xmlns:a16="http://schemas.microsoft.com/office/drawing/2014/main" id="{06CEDC31-5FF6-46FE-BD39-D70549689DFF}"/>
                    </a:ext>
                  </a:extLst>
                </p:cNvPr>
                <p:cNvPicPr/>
                <p:nvPr/>
              </p:nvPicPr>
              <p:blipFill>
                <a:blip r:embed="rId246"/>
                <a:stretch>
                  <a:fillRect/>
                </a:stretch>
              </p:blipFill>
              <p:spPr>
                <a:xfrm>
                  <a:off x="2534979" y="2114922"/>
                  <a:ext cx="31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43" name="Freihand 242">
                  <a:extLst>
                    <a:ext uri="{FF2B5EF4-FFF2-40B4-BE49-F238E27FC236}">
                      <a16:creationId xmlns:a16="http://schemas.microsoft.com/office/drawing/2014/main" id="{D241B140-3EF8-4E86-8277-9A8443FA2159}"/>
                    </a:ext>
                  </a:extLst>
                </p14:cNvPr>
                <p14:cNvContentPartPr/>
                <p14:nvPr/>
              </p14:nvContentPartPr>
              <p14:xfrm>
                <a:off x="2567379" y="2306802"/>
                <a:ext cx="8640" cy="233280"/>
              </p14:xfrm>
            </p:contentPart>
          </mc:Choice>
          <mc:Fallback>
            <p:pic>
              <p:nvPicPr>
                <p:cNvPr id="243" name="Freihand 242">
                  <a:extLst>
                    <a:ext uri="{FF2B5EF4-FFF2-40B4-BE49-F238E27FC236}">
                      <a16:creationId xmlns:a16="http://schemas.microsoft.com/office/drawing/2014/main" id="{D241B140-3EF8-4E86-8277-9A8443FA2159}"/>
                    </a:ext>
                  </a:extLst>
                </p:cNvPr>
                <p:cNvPicPr/>
                <p:nvPr/>
              </p:nvPicPr>
              <p:blipFill>
                <a:blip r:embed="rId248"/>
                <a:stretch>
                  <a:fillRect/>
                </a:stretch>
              </p:blipFill>
              <p:spPr>
                <a:xfrm>
                  <a:off x="2563059" y="2302482"/>
                  <a:ext cx="17280" cy="24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9">
            <p14:nvContentPartPr>
              <p14:cNvPr id="244" name="Freihand 243">
                <a:extLst>
                  <a:ext uri="{FF2B5EF4-FFF2-40B4-BE49-F238E27FC236}">
                    <a16:creationId xmlns:a16="http://schemas.microsoft.com/office/drawing/2014/main" id="{B2C3C29E-B34E-4EDC-8636-43D1C0255DEE}"/>
                  </a:ext>
                </a:extLst>
              </p14:cNvPr>
              <p14:cNvContentPartPr/>
              <p14:nvPr/>
            </p14:nvContentPartPr>
            <p14:xfrm>
              <a:off x="2541459" y="2694162"/>
              <a:ext cx="32760" cy="435600"/>
            </p14:xfrm>
          </p:contentPart>
        </mc:Choice>
        <mc:Fallback>
          <p:pic>
            <p:nvPicPr>
              <p:cNvPr id="244" name="Freihand 243">
                <a:extLst>
                  <a:ext uri="{FF2B5EF4-FFF2-40B4-BE49-F238E27FC236}">
                    <a16:creationId xmlns:a16="http://schemas.microsoft.com/office/drawing/2014/main" id="{B2C3C29E-B34E-4EDC-8636-43D1C0255DEE}"/>
                  </a:ext>
                </a:extLst>
              </p:cNvPr>
              <p:cNvPicPr/>
              <p:nvPr/>
            </p:nvPicPr>
            <p:blipFill>
              <a:blip r:embed="rId250"/>
              <a:stretch>
                <a:fillRect/>
              </a:stretch>
            </p:blipFill>
            <p:spPr>
              <a:xfrm>
                <a:off x="2537139" y="2689842"/>
                <a:ext cx="414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45" name="Freihand 244">
                <a:extLst>
                  <a:ext uri="{FF2B5EF4-FFF2-40B4-BE49-F238E27FC236}">
                    <a16:creationId xmlns:a16="http://schemas.microsoft.com/office/drawing/2014/main" id="{3F7FFA90-536F-4AB3-B588-60B5485F65B1}"/>
                  </a:ext>
                </a:extLst>
              </p14:cNvPr>
              <p14:cNvContentPartPr/>
              <p14:nvPr/>
            </p14:nvContentPartPr>
            <p14:xfrm>
              <a:off x="2532459" y="3250722"/>
              <a:ext cx="5400" cy="202320"/>
            </p14:xfrm>
          </p:contentPart>
        </mc:Choice>
        <mc:Fallback>
          <p:pic>
            <p:nvPicPr>
              <p:cNvPr id="245" name="Freihand 244">
                <a:extLst>
                  <a:ext uri="{FF2B5EF4-FFF2-40B4-BE49-F238E27FC236}">
                    <a16:creationId xmlns:a16="http://schemas.microsoft.com/office/drawing/2014/main" id="{3F7FFA90-536F-4AB3-B588-60B5485F65B1}"/>
                  </a:ext>
                </a:extLst>
              </p:cNvPr>
              <p:cNvPicPr/>
              <p:nvPr/>
            </p:nvPicPr>
            <p:blipFill>
              <a:blip r:embed="rId252"/>
              <a:stretch>
                <a:fillRect/>
              </a:stretch>
            </p:blipFill>
            <p:spPr>
              <a:xfrm>
                <a:off x="2528139" y="3246402"/>
                <a:ext cx="14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48" name="Freihand 247">
                <a:extLst>
                  <a:ext uri="{FF2B5EF4-FFF2-40B4-BE49-F238E27FC236}">
                    <a16:creationId xmlns:a16="http://schemas.microsoft.com/office/drawing/2014/main" id="{87ED8C86-390A-41B6-A89B-319B6F401A57}"/>
                  </a:ext>
                </a:extLst>
              </p14:cNvPr>
              <p14:cNvContentPartPr/>
              <p14:nvPr/>
            </p14:nvContentPartPr>
            <p14:xfrm>
              <a:off x="2522739" y="4347282"/>
              <a:ext cx="42480" cy="569160"/>
            </p14:xfrm>
          </p:contentPart>
        </mc:Choice>
        <mc:Fallback>
          <p:pic>
            <p:nvPicPr>
              <p:cNvPr id="248" name="Freihand 247">
                <a:extLst>
                  <a:ext uri="{FF2B5EF4-FFF2-40B4-BE49-F238E27FC236}">
                    <a16:creationId xmlns:a16="http://schemas.microsoft.com/office/drawing/2014/main" id="{87ED8C86-390A-41B6-A89B-319B6F401A57}"/>
                  </a:ext>
                </a:extLst>
              </p:cNvPr>
              <p:cNvPicPr/>
              <p:nvPr/>
            </p:nvPicPr>
            <p:blipFill>
              <a:blip r:embed="rId254"/>
              <a:stretch>
                <a:fillRect/>
              </a:stretch>
            </p:blipFill>
            <p:spPr>
              <a:xfrm>
                <a:off x="2518419" y="4342962"/>
                <a:ext cx="5112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49" name="Freihand 248">
                <a:extLst>
                  <a:ext uri="{FF2B5EF4-FFF2-40B4-BE49-F238E27FC236}">
                    <a16:creationId xmlns:a16="http://schemas.microsoft.com/office/drawing/2014/main" id="{4E36EF56-7B50-430D-BC89-501BA8CEA927}"/>
                  </a:ext>
                </a:extLst>
              </p14:cNvPr>
              <p14:cNvContentPartPr/>
              <p14:nvPr/>
            </p14:nvContentPartPr>
            <p14:xfrm>
              <a:off x="2483859" y="5237562"/>
              <a:ext cx="3600" cy="264960"/>
            </p14:xfrm>
          </p:contentPart>
        </mc:Choice>
        <mc:Fallback>
          <p:pic>
            <p:nvPicPr>
              <p:cNvPr id="249" name="Freihand 248">
                <a:extLst>
                  <a:ext uri="{FF2B5EF4-FFF2-40B4-BE49-F238E27FC236}">
                    <a16:creationId xmlns:a16="http://schemas.microsoft.com/office/drawing/2014/main" id="{4E36EF56-7B50-430D-BC89-501BA8CEA927}"/>
                  </a:ext>
                </a:extLst>
              </p:cNvPr>
              <p:cNvPicPr/>
              <p:nvPr/>
            </p:nvPicPr>
            <p:blipFill>
              <a:blip r:embed="rId256"/>
              <a:stretch>
                <a:fillRect/>
              </a:stretch>
            </p:blipFill>
            <p:spPr>
              <a:xfrm>
                <a:off x="2479539" y="5233242"/>
                <a:ext cx="1224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50" name="Freihand 249">
                <a:extLst>
                  <a:ext uri="{FF2B5EF4-FFF2-40B4-BE49-F238E27FC236}">
                    <a16:creationId xmlns:a16="http://schemas.microsoft.com/office/drawing/2014/main" id="{3D55FFE3-1B1B-4D15-9CE4-BA7EC7223731}"/>
                  </a:ext>
                </a:extLst>
              </p14:cNvPr>
              <p14:cNvContentPartPr/>
              <p14:nvPr/>
            </p14:nvContentPartPr>
            <p14:xfrm>
              <a:off x="2494659" y="5604402"/>
              <a:ext cx="19080" cy="290520"/>
            </p14:xfrm>
          </p:contentPart>
        </mc:Choice>
        <mc:Fallback>
          <p:pic>
            <p:nvPicPr>
              <p:cNvPr id="250" name="Freihand 249">
                <a:extLst>
                  <a:ext uri="{FF2B5EF4-FFF2-40B4-BE49-F238E27FC236}">
                    <a16:creationId xmlns:a16="http://schemas.microsoft.com/office/drawing/2014/main" id="{3D55FFE3-1B1B-4D15-9CE4-BA7EC7223731}"/>
                  </a:ext>
                </a:extLst>
              </p:cNvPr>
              <p:cNvPicPr/>
              <p:nvPr/>
            </p:nvPicPr>
            <p:blipFill>
              <a:blip r:embed="rId258"/>
              <a:stretch>
                <a:fillRect/>
              </a:stretch>
            </p:blipFill>
            <p:spPr>
              <a:xfrm>
                <a:off x="2490339" y="5600082"/>
                <a:ext cx="27720" cy="299160"/>
              </a:xfrm>
              <a:prstGeom prst="rect">
                <a:avLst/>
              </a:prstGeom>
            </p:spPr>
          </p:pic>
        </mc:Fallback>
      </mc:AlternateContent>
      <p:sp>
        <p:nvSpPr>
          <p:cNvPr id="305" name="Gerader Verbinder 304">
            <a:extLst>
              <a:ext uri="{FF2B5EF4-FFF2-40B4-BE49-F238E27FC236}">
                <a16:creationId xmlns:a16="http://schemas.microsoft.com/office/drawing/2014/main" id="{18812480-94EE-42A7-9906-E43151AA147C}"/>
              </a:ext>
            </a:extLst>
          </p:cNvPr>
          <p:cNvSpPr/>
          <p:nvPr/>
        </p:nvSpPr>
        <p:spPr>
          <a:xfrm>
            <a:off x="1304156" y="4094769"/>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grpSp>
        <p:nvGrpSpPr>
          <p:cNvPr id="311" name="Gruppieren 310">
            <a:extLst>
              <a:ext uri="{FF2B5EF4-FFF2-40B4-BE49-F238E27FC236}">
                <a16:creationId xmlns:a16="http://schemas.microsoft.com/office/drawing/2014/main" id="{CE3B8EB7-A49A-4C39-9896-79024DB39F78}"/>
              </a:ext>
            </a:extLst>
          </p:cNvPr>
          <p:cNvGrpSpPr/>
          <p:nvPr/>
        </p:nvGrpSpPr>
        <p:grpSpPr>
          <a:xfrm>
            <a:off x="4030419" y="5171682"/>
            <a:ext cx="326520" cy="338760"/>
            <a:chOff x="4030419" y="5171682"/>
            <a:chExt cx="326520" cy="338760"/>
          </a:xfrm>
        </p:grpSpPr>
        <mc:AlternateContent xmlns:mc="http://schemas.openxmlformats.org/markup-compatibility/2006">
          <mc:Choice xmlns:p14="http://schemas.microsoft.com/office/powerpoint/2010/main" Requires="p14">
            <p:contentPart p14:bwMode="auto" r:id="rId259">
              <p14:nvContentPartPr>
                <p14:cNvPr id="306" name="Freihand 305">
                  <a:extLst>
                    <a:ext uri="{FF2B5EF4-FFF2-40B4-BE49-F238E27FC236}">
                      <a16:creationId xmlns:a16="http://schemas.microsoft.com/office/drawing/2014/main" id="{D72CC80D-89B4-4509-96E7-E28EA1DE00FA}"/>
                    </a:ext>
                  </a:extLst>
                </p14:cNvPr>
                <p14:cNvContentPartPr/>
                <p14:nvPr/>
              </p14:nvContentPartPr>
              <p14:xfrm>
                <a:off x="4030419" y="5344482"/>
                <a:ext cx="83160" cy="153720"/>
              </p14:xfrm>
            </p:contentPart>
          </mc:Choice>
          <mc:Fallback>
            <p:pic>
              <p:nvPicPr>
                <p:cNvPr id="306" name="Freihand 305">
                  <a:extLst>
                    <a:ext uri="{FF2B5EF4-FFF2-40B4-BE49-F238E27FC236}">
                      <a16:creationId xmlns:a16="http://schemas.microsoft.com/office/drawing/2014/main" id="{D72CC80D-89B4-4509-96E7-E28EA1DE00FA}"/>
                    </a:ext>
                  </a:extLst>
                </p:cNvPr>
                <p:cNvPicPr/>
                <p:nvPr/>
              </p:nvPicPr>
              <p:blipFill>
                <a:blip r:embed="rId260"/>
                <a:stretch>
                  <a:fillRect/>
                </a:stretch>
              </p:blipFill>
              <p:spPr>
                <a:xfrm>
                  <a:off x="4026099" y="5340162"/>
                  <a:ext cx="91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07" name="Freihand 306">
                  <a:extLst>
                    <a:ext uri="{FF2B5EF4-FFF2-40B4-BE49-F238E27FC236}">
                      <a16:creationId xmlns:a16="http://schemas.microsoft.com/office/drawing/2014/main" id="{91EDCBB5-65C1-428A-AE64-E3200944786B}"/>
                    </a:ext>
                  </a:extLst>
                </p14:cNvPr>
                <p14:cNvContentPartPr/>
                <p14:nvPr/>
              </p14:nvContentPartPr>
              <p14:xfrm>
                <a:off x="4086579" y="5354922"/>
                <a:ext cx="21960" cy="155520"/>
              </p14:xfrm>
            </p:contentPart>
          </mc:Choice>
          <mc:Fallback>
            <p:pic>
              <p:nvPicPr>
                <p:cNvPr id="307" name="Freihand 306">
                  <a:extLst>
                    <a:ext uri="{FF2B5EF4-FFF2-40B4-BE49-F238E27FC236}">
                      <a16:creationId xmlns:a16="http://schemas.microsoft.com/office/drawing/2014/main" id="{91EDCBB5-65C1-428A-AE64-E3200944786B}"/>
                    </a:ext>
                  </a:extLst>
                </p:cNvPr>
                <p:cNvPicPr/>
                <p:nvPr/>
              </p:nvPicPr>
              <p:blipFill>
                <a:blip r:embed="rId262"/>
                <a:stretch>
                  <a:fillRect/>
                </a:stretch>
              </p:blipFill>
              <p:spPr>
                <a:xfrm>
                  <a:off x="4082259" y="5350602"/>
                  <a:ext cx="30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08" name="Freihand 307">
                  <a:extLst>
                    <a:ext uri="{FF2B5EF4-FFF2-40B4-BE49-F238E27FC236}">
                      <a16:creationId xmlns:a16="http://schemas.microsoft.com/office/drawing/2014/main" id="{5A51DF71-DF10-4EE8-B75C-16249FBD6D5E}"/>
                    </a:ext>
                  </a:extLst>
                </p14:cNvPr>
                <p14:cNvContentPartPr/>
                <p14:nvPr/>
              </p14:nvContentPartPr>
              <p14:xfrm>
                <a:off x="4036539" y="5312442"/>
                <a:ext cx="197280" cy="167400"/>
              </p14:xfrm>
            </p:contentPart>
          </mc:Choice>
          <mc:Fallback>
            <p:pic>
              <p:nvPicPr>
                <p:cNvPr id="308" name="Freihand 307">
                  <a:extLst>
                    <a:ext uri="{FF2B5EF4-FFF2-40B4-BE49-F238E27FC236}">
                      <a16:creationId xmlns:a16="http://schemas.microsoft.com/office/drawing/2014/main" id="{5A51DF71-DF10-4EE8-B75C-16249FBD6D5E}"/>
                    </a:ext>
                  </a:extLst>
                </p:cNvPr>
                <p:cNvPicPr/>
                <p:nvPr/>
              </p:nvPicPr>
              <p:blipFill>
                <a:blip r:embed="rId264"/>
                <a:stretch>
                  <a:fillRect/>
                </a:stretch>
              </p:blipFill>
              <p:spPr>
                <a:xfrm>
                  <a:off x="4032219" y="5308122"/>
                  <a:ext cx="2059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09" name="Freihand 308">
                  <a:extLst>
                    <a:ext uri="{FF2B5EF4-FFF2-40B4-BE49-F238E27FC236}">
                      <a16:creationId xmlns:a16="http://schemas.microsoft.com/office/drawing/2014/main" id="{43E58B25-0EA2-4C25-96DF-99D5F8BB0306}"/>
                    </a:ext>
                  </a:extLst>
                </p14:cNvPr>
                <p14:cNvContentPartPr/>
                <p14:nvPr/>
              </p14:nvContentPartPr>
              <p14:xfrm>
                <a:off x="4125459" y="5321442"/>
                <a:ext cx="158400" cy="171360"/>
              </p14:xfrm>
            </p:contentPart>
          </mc:Choice>
          <mc:Fallback>
            <p:pic>
              <p:nvPicPr>
                <p:cNvPr id="309" name="Freihand 308">
                  <a:extLst>
                    <a:ext uri="{FF2B5EF4-FFF2-40B4-BE49-F238E27FC236}">
                      <a16:creationId xmlns:a16="http://schemas.microsoft.com/office/drawing/2014/main" id="{43E58B25-0EA2-4C25-96DF-99D5F8BB0306}"/>
                    </a:ext>
                  </a:extLst>
                </p:cNvPr>
                <p:cNvPicPr/>
                <p:nvPr/>
              </p:nvPicPr>
              <p:blipFill>
                <a:blip r:embed="rId266"/>
                <a:stretch>
                  <a:fillRect/>
                </a:stretch>
              </p:blipFill>
              <p:spPr>
                <a:xfrm>
                  <a:off x="4121139" y="5317122"/>
                  <a:ext cx="167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10" name="Freihand 309">
                  <a:extLst>
                    <a:ext uri="{FF2B5EF4-FFF2-40B4-BE49-F238E27FC236}">
                      <a16:creationId xmlns:a16="http://schemas.microsoft.com/office/drawing/2014/main" id="{43C7B12F-67BD-4590-B1C5-2FCA60C821F9}"/>
                    </a:ext>
                  </a:extLst>
                </p14:cNvPr>
                <p14:cNvContentPartPr/>
                <p14:nvPr/>
              </p14:nvContentPartPr>
              <p14:xfrm>
                <a:off x="4320219" y="5171682"/>
                <a:ext cx="36720" cy="146520"/>
              </p14:xfrm>
            </p:contentPart>
          </mc:Choice>
          <mc:Fallback>
            <p:pic>
              <p:nvPicPr>
                <p:cNvPr id="310" name="Freihand 309">
                  <a:extLst>
                    <a:ext uri="{FF2B5EF4-FFF2-40B4-BE49-F238E27FC236}">
                      <a16:creationId xmlns:a16="http://schemas.microsoft.com/office/drawing/2014/main" id="{43C7B12F-67BD-4590-B1C5-2FCA60C821F9}"/>
                    </a:ext>
                  </a:extLst>
                </p:cNvPr>
                <p:cNvPicPr/>
                <p:nvPr/>
              </p:nvPicPr>
              <p:blipFill>
                <a:blip r:embed="rId268"/>
                <a:stretch>
                  <a:fillRect/>
                </a:stretch>
              </p:blipFill>
              <p:spPr>
                <a:xfrm>
                  <a:off x="4315899" y="5167362"/>
                  <a:ext cx="45360" cy="155160"/>
                </a:xfrm>
                <a:prstGeom prst="rect">
                  <a:avLst/>
                </a:prstGeom>
              </p:spPr>
            </p:pic>
          </mc:Fallback>
        </mc:AlternateContent>
      </p:grpSp>
      <p:grpSp>
        <p:nvGrpSpPr>
          <p:cNvPr id="361" name="Gruppieren 360">
            <a:extLst>
              <a:ext uri="{FF2B5EF4-FFF2-40B4-BE49-F238E27FC236}">
                <a16:creationId xmlns:a16="http://schemas.microsoft.com/office/drawing/2014/main" id="{8F38C7CB-D882-49D0-AC5C-35C75F345F5E}"/>
              </a:ext>
            </a:extLst>
          </p:cNvPr>
          <p:cNvGrpSpPr/>
          <p:nvPr/>
        </p:nvGrpSpPr>
        <p:grpSpPr>
          <a:xfrm>
            <a:off x="2443179" y="6016602"/>
            <a:ext cx="220320" cy="714600"/>
            <a:chOff x="2443179" y="6016602"/>
            <a:chExt cx="220320" cy="714600"/>
          </a:xfrm>
        </p:grpSpPr>
        <mc:AlternateContent xmlns:mc="http://schemas.openxmlformats.org/markup-compatibility/2006">
          <mc:Choice xmlns:p14="http://schemas.microsoft.com/office/powerpoint/2010/main" Requires="p14">
            <p:contentPart p14:bwMode="auto" r:id="rId269">
              <p14:nvContentPartPr>
                <p14:cNvPr id="251" name="Freihand 250">
                  <a:extLst>
                    <a:ext uri="{FF2B5EF4-FFF2-40B4-BE49-F238E27FC236}">
                      <a16:creationId xmlns:a16="http://schemas.microsoft.com/office/drawing/2014/main" id="{55F0A53D-3C6E-440F-9B40-3F8E4A1ED53C}"/>
                    </a:ext>
                  </a:extLst>
                </p14:cNvPr>
                <p14:cNvContentPartPr/>
                <p14:nvPr/>
              </p14:nvContentPartPr>
              <p14:xfrm>
                <a:off x="2489259" y="6016602"/>
                <a:ext cx="38520" cy="567720"/>
              </p14:xfrm>
            </p:contentPart>
          </mc:Choice>
          <mc:Fallback>
            <p:pic>
              <p:nvPicPr>
                <p:cNvPr id="251" name="Freihand 250">
                  <a:extLst>
                    <a:ext uri="{FF2B5EF4-FFF2-40B4-BE49-F238E27FC236}">
                      <a16:creationId xmlns:a16="http://schemas.microsoft.com/office/drawing/2014/main" id="{55F0A53D-3C6E-440F-9B40-3F8E4A1ED53C}"/>
                    </a:ext>
                  </a:extLst>
                </p:cNvPr>
                <p:cNvPicPr/>
                <p:nvPr/>
              </p:nvPicPr>
              <p:blipFill>
                <a:blip r:embed="rId270"/>
                <a:stretch>
                  <a:fillRect/>
                </a:stretch>
              </p:blipFill>
              <p:spPr>
                <a:xfrm>
                  <a:off x="2484939" y="6012282"/>
                  <a:ext cx="47160" cy="5763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59" name="Freihand 358">
                  <a:extLst>
                    <a:ext uri="{FF2B5EF4-FFF2-40B4-BE49-F238E27FC236}">
                      <a16:creationId xmlns:a16="http://schemas.microsoft.com/office/drawing/2014/main" id="{11CAE1CD-3CD2-46A4-B775-6D06D99E3F39}"/>
                    </a:ext>
                  </a:extLst>
                </p14:cNvPr>
                <p14:cNvContentPartPr/>
                <p14:nvPr/>
              </p14:nvContentPartPr>
              <p14:xfrm>
                <a:off x="2443179" y="6577482"/>
                <a:ext cx="129240" cy="153720"/>
              </p14:xfrm>
            </p:contentPart>
          </mc:Choice>
          <mc:Fallback>
            <p:pic>
              <p:nvPicPr>
                <p:cNvPr id="359" name="Freihand 358">
                  <a:extLst>
                    <a:ext uri="{FF2B5EF4-FFF2-40B4-BE49-F238E27FC236}">
                      <a16:creationId xmlns:a16="http://schemas.microsoft.com/office/drawing/2014/main" id="{11CAE1CD-3CD2-46A4-B775-6D06D99E3F39}"/>
                    </a:ext>
                  </a:extLst>
                </p:cNvPr>
                <p:cNvPicPr/>
                <p:nvPr/>
              </p:nvPicPr>
              <p:blipFill>
                <a:blip r:embed="rId272"/>
                <a:stretch>
                  <a:fillRect/>
                </a:stretch>
              </p:blipFill>
              <p:spPr>
                <a:xfrm>
                  <a:off x="2438859" y="6573162"/>
                  <a:ext cx="137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60" name="Freihand 359">
                  <a:extLst>
                    <a:ext uri="{FF2B5EF4-FFF2-40B4-BE49-F238E27FC236}">
                      <a16:creationId xmlns:a16="http://schemas.microsoft.com/office/drawing/2014/main" id="{23E80BD0-2050-4B96-A65B-CEE113577FD6}"/>
                    </a:ext>
                  </a:extLst>
                </p14:cNvPr>
                <p14:cNvContentPartPr/>
                <p14:nvPr/>
              </p14:nvContentPartPr>
              <p14:xfrm>
                <a:off x="2570619" y="6637602"/>
                <a:ext cx="92880" cy="88560"/>
              </p14:xfrm>
            </p:contentPart>
          </mc:Choice>
          <mc:Fallback>
            <p:pic>
              <p:nvPicPr>
                <p:cNvPr id="360" name="Freihand 359">
                  <a:extLst>
                    <a:ext uri="{FF2B5EF4-FFF2-40B4-BE49-F238E27FC236}">
                      <a16:creationId xmlns:a16="http://schemas.microsoft.com/office/drawing/2014/main" id="{23E80BD0-2050-4B96-A65B-CEE113577FD6}"/>
                    </a:ext>
                  </a:extLst>
                </p:cNvPr>
                <p:cNvPicPr/>
                <p:nvPr/>
              </p:nvPicPr>
              <p:blipFill>
                <a:blip r:embed="rId274"/>
                <a:stretch>
                  <a:fillRect/>
                </a:stretch>
              </p:blipFill>
              <p:spPr>
                <a:xfrm>
                  <a:off x="2566299" y="6633282"/>
                  <a:ext cx="101520" cy="97200"/>
                </a:xfrm>
                <a:prstGeom prst="rect">
                  <a:avLst/>
                </a:prstGeom>
              </p:spPr>
            </p:pic>
          </mc:Fallback>
        </mc:AlternateContent>
      </p:grpSp>
      <p:grpSp>
        <p:nvGrpSpPr>
          <p:cNvPr id="364" name="Gruppieren 363">
            <a:extLst>
              <a:ext uri="{FF2B5EF4-FFF2-40B4-BE49-F238E27FC236}">
                <a16:creationId xmlns:a16="http://schemas.microsoft.com/office/drawing/2014/main" id="{157E6921-2AA5-495F-AF05-5EB5A7207B3D}"/>
              </a:ext>
            </a:extLst>
          </p:cNvPr>
          <p:cNvGrpSpPr/>
          <p:nvPr/>
        </p:nvGrpSpPr>
        <p:grpSpPr>
          <a:xfrm>
            <a:off x="5873619" y="1704522"/>
            <a:ext cx="5751360" cy="2495160"/>
            <a:chOff x="5873619" y="1704522"/>
            <a:chExt cx="5751360" cy="2495160"/>
          </a:xfrm>
        </p:grpSpPr>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F28EBE8D-1872-472F-A89D-BFF25A31E3EC}"/>
                    </a:ext>
                  </a:extLst>
                </p14:cNvPr>
                <p14:cNvContentPartPr/>
                <p14:nvPr/>
              </p14:nvContentPartPr>
              <p14:xfrm>
                <a:off x="5873619" y="1880922"/>
                <a:ext cx="214560" cy="23040"/>
              </p14:xfrm>
            </p:contentPart>
          </mc:Choice>
          <mc:Fallback>
            <p:pic>
              <p:nvPicPr>
                <p:cNvPr id="166" name="Freihand 165">
                  <a:extLst>
                    <a:ext uri="{FF2B5EF4-FFF2-40B4-BE49-F238E27FC236}">
                      <a16:creationId xmlns:a16="http://schemas.microsoft.com/office/drawing/2014/main" id="{F28EBE8D-1872-472F-A89D-BFF25A31E3EC}"/>
                    </a:ext>
                  </a:extLst>
                </p:cNvPr>
                <p:cNvPicPr/>
                <p:nvPr/>
              </p:nvPicPr>
              <p:blipFill>
                <a:blip r:embed="rId276"/>
                <a:stretch>
                  <a:fillRect/>
                </a:stretch>
              </p:blipFill>
              <p:spPr>
                <a:xfrm>
                  <a:off x="5869299" y="1876602"/>
                  <a:ext cx="223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7" name="Freihand 166">
                  <a:extLst>
                    <a:ext uri="{FF2B5EF4-FFF2-40B4-BE49-F238E27FC236}">
                      <a16:creationId xmlns:a16="http://schemas.microsoft.com/office/drawing/2014/main" id="{A87E5EBA-F2BE-4F8C-BAB3-9EAF70FC0AE5}"/>
                    </a:ext>
                  </a:extLst>
                </p14:cNvPr>
                <p14:cNvContentPartPr/>
                <p14:nvPr/>
              </p14:nvContentPartPr>
              <p14:xfrm>
                <a:off x="6026259" y="1804962"/>
                <a:ext cx="140760" cy="204120"/>
              </p14:xfrm>
            </p:contentPart>
          </mc:Choice>
          <mc:Fallback>
            <p:pic>
              <p:nvPicPr>
                <p:cNvPr id="167" name="Freihand 166">
                  <a:extLst>
                    <a:ext uri="{FF2B5EF4-FFF2-40B4-BE49-F238E27FC236}">
                      <a16:creationId xmlns:a16="http://schemas.microsoft.com/office/drawing/2014/main" id="{A87E5EBA-F2BE-4F8C-BAB3-9EAF70FC0AE5}"/>
                    </a:ext>
                  </a:extLst>
                </p:cNvPr>
                <p:cNvPicPr/>
                <p:nvPr/>
              </p:nvPicPr>
              <p:blipFill>
                <a:blip r:embed="rId278"/>
                <a:stretch>
                  <a:fillRect/>
                </a:stretch>
              </p:blipFill>
              <p:spPr>
                <a:xfrm>
                  <a:off x="6021939" y="1800642"/>
                  <a:ext cx="149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BD0708E2-7169-4013-A974-7D202399C271}"/>
                    </a:ext>
                  </a:extLst>
                </p14:cNvPr>
                <p14:cNvContentPartPr/>
                <p14:nvPr/>
              </p14:nvContentPartPr>
              <p14:xfrm>
                <a:off x="9121179" y="1784442"/>
                <a:ext cx="153000" cy="175320"/>
              </p14:xfrm>
            </p:contentPart>
          </mc:Choice>
          <mc:Fallback>
            <p:pic>
              <p:nvPicPr>
                <p:cNvPr id="180" name="Freihand 179">
                  <a:extLst>
                    <a:ext uri="{FF2B5EF4-FFF2-40B4-BE49-F238E27FC236}">
                      <a16:creationId xmlns:a16="http://schemas.microsoft.com/office/drawing/2014/main" id="{BD0708E2-7169-4013-A974-7D202399C271}"/>
                    </a:ext>
                  </a:extLst>
                </p:cNvPr>
                <p:cNvPicPr/>
                <p:nvPr/>
              </p:nvPicPr>
              <p:blipFill>
                <a:blip r:embed="rId280"/>
                <a:stretch>
                  <a:fillRect/>
                </a:stretch>
              </p:blipFill>
              <p:spPr>
                <a:xfrm>
                  <a:off x="9116859" y="1780122"/>
                  <a:ext cx="161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1" name="Freihand 180">
                  <a:extLst>
                    <a:ext uri="{FF2B5EF4-FFF2-40B4-BE49-F238E27FC236}">
                      <a16:creationId xmlns:a16="http://schemas.microsoft.com/office/drawing/2014/main" id="{3DF490ED-CD5C-4BE9-9D4C-8C51303F3B3B}"/>
                    </a:ext>
                  </a:extLst>
                </p14:cNvPr>
                <p14:cNvContentPartPr/>
                <p14:nvPr/>
              </p14:nvContentPartPr>
              <p14:xfrm>
                <a:off x="9293619" y="1774722"/>
                <a:ext cx="217800" cy="148320"/>
              </p14:xfrm>
            </p:contentPart>
          </mc:Choice>
          <mc:Fallback>
            <p:pic>
              <p:nvPicPr>
                <p:cNvPr id="181" name="Freihand 180">
                  <a:extLst>
                    <a:ext uri="{FF2B5EF4-FFF2-40B4-BE49-F238E27FC236}">
                      <a16:creationId xmlns:a16="http://schemas.microsoft.com/office/drawing/2014/main" id="{3DF490ED-CD5C-4BE9-9D4C-8C51303F3B3B}"/>
                    </a:ext>
                  </a:extLst>
                </p:cNvPr>
                <p:cNvPicPr/>
                <p:nvPr/>
              </p:nvPicPr>
              <p:blipFill>
                <a:blip r:embed="rId282"/>
                <a:stretch>
                  <a:fillRect/>
                </a:stretch>
              </p:blipFill>
              <p:spPr>
                <a:xfrm>
                  <a:off x="9289299" y="1770402"/>
                  <a:ext cx="226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2" name="Freihand 181">
                  <a:extLst>
                    <a:ext uri="{FF2B5EF4-FFF2-40B4-BE49-F238E27FC236}">
                      <a16:creationId xmlns:a16="http://schemas.microsoft.com/office/drawing/2014/main" id="{C5A349B5-3A82-41E0-B601-5C4306E7B0E9}"/>
                    </a:ext>
                  </a:extLst>
                </p14:cNvPr>
                <p14:cNvContentPartPr/>
                <p14:nvPr/>
              </p14:nvContentPartPr>
              <p14:xfrm>
                <a:off x="9459219" y="1767162"/>
                <a:ext cx="196920" cy="165240"/>
              </p14:xfrm>
            </p:contentPart>
          </mc:Choice>
          <mc:Fallback>
            <p:pic>
              <p:nvPicPr>
                <p:cNvPr id="182" name="Freihand 181">
                  <a:extLst>
                    <a:ext uri="{FF2B5EF4-FFF2-40B4-BE49-F238E27FC236}">
                      <a16:creationId xmlns:a16="http://schemas.microsoft.com/office/drawing/2014/main" id="{C5A349B5-3A82-41E0-B601-5C4306E7B0E9}"/>
                    </a:ext>
                  </a:extLst>
                </p:cNvPr>
                <p:cNvPicPr/>
                <p:nvPr/>
              </p:nvPicPr>
              <p:blipFill>
                <a:blip r:embed="rId284"/>
                <a:stretch>
                  <a:fillRect/>
                </a:stretch>
              </p:blipFill>
              <p:spPr>
                <a:xfrm>
                  <a:off x="9454899" y="1762842"/>
                  <a:ext cx="2055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3" name="Freihand 182">
                  <a:extLst>
                    <a:ext uri="{FF2B5EF4-FFF2-40B4-BE49-F238E27FC236}">
                      <a16:creationId xmlns:a16="http://schemas.microsoft.com/office/drawing/2014/main" id="{F24DC9C1-DD76-4823-AE68-B1A424F000E9}"/>
                    </a:ext>
                  </a:extLst>
                </p14:cNvPr>
                <p14:cNvContentPartPr/>
                <p14:nvPr/>
              </p14:nvContentPartPr>
              <p14:xfrm>
                <a:off x="9637779" y="1850322"/>
                <a:ext cx="222120" cy="86040"/>
              </p14:xfrm>
            </p:contentPart>
          </mc:Choice>
          <mc:Fallback>
            <p:pic>
              <p:nvPicPr>
                <p:cNvPr id="183" name="Freihand 182">
                  <a:extLst>
                    <a:ext uri="{FF2B5EF4-FFF2-40B4-BE49-F238E27FC236}">
                      <a16:creationId xmlns:a16="http://schemas.microsoft.com/office/drawing/2014/main" id="{F24DC9C1-DD76-4823-AE68-B1A424F000E9}"/>
                    </a:ext>
                  </a:extLst>
                </p:cNvPr>
                <p:cNvPicPr/>
                <p:nvPr/>
              </p:nvPicPr>
              <p:blipFill>
                <a:blip r:embed="rId286"/>
                <a:stretch>
                  <a:fillRect/>
                </a:stretch>
              </p:blipFill>
              <p:spPr>
                <a:xfrm>
                  <a:off x="9633459" y="1846002"/>
                  <a:ext cx="230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4" name="Freihand 183">
                  <a:extLst>
                    <a:ext uri="{FF2B5EF4-FFF2-40B4-BE49-F238E27FC236}">
                      <a16:creationId xmlns:a16="http://schemas.microsoft.com/office/drawing/2014/main" id="{D9D70F28-DDA5-4CC1-A9CA-B38E17FF2E0A}"/>
                    </a:ext>
                  </a:extLst>
                </p14:cNvPr>
                <p14:cNvContentPartPr/>
                <p14:nvPr/>
              </p14:nvContentPartPr>
              <p14:xfrm>
                <a:off x="9894099" y="1837362"/>
                <a:ext cx="415080" cy="230760"/>
              </p14:xfrm>
            </p:contentPart>
          </mc:Choice>
          <mc:Fallback>
            <p:pic>
              <p:nvPicPr>
                <p:cNvPr id="184" name="Freihand 183">
                  <a:extLst>
                    <a:ext uri="{FF2B5EF4-FFF2-40B4-BE49-F238E27FC236}">
                      <a16:creationId xmlns:a16="http://schemas.microsoft.com/office/drawing/2014/main" id="{D9D70F28-DDA5-4CC1-A9CA-B38E17FF2E0A}"/>
                    </a:ext>
                  </a:extLst>
                </p:cNvPr>
                <p:cNvPicPr/>
                <p:nvPr/>
              </p:nvPicPr>
              <p:blipFill>
                <a:blip r:embed="rId288"/>
                <a:stretch>
                  <a:fillRect/>
                </a:stretch>
              </p:blipFill>
              <p:spPr>
                <a:xfrm>
                  <a:off x="9889779" y="1833042"/>
                  <a:ext cx="423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8" name="Freihand 167">
                  <a:extLst>
                    <a:ext uri="{FF2B5EF4-FFF2-40B4-BE49-F238E27FC236}">
                      <a16:creationId xmlns:a16="http://schemas.microsoft.com/office/drawing/2014/main" id="{360B0FB4-44D5-435E-A90E-9380201A2E8B}"/>
                    </a:ext>
                  </a:extLst>
                </p14:cNvPr>
                <p14:cNvContentPartPr/>
                <p14:nvPr/>
              </p14:nvContentPartPr>
              <p14:xfrm>
                <a:off x="6381219" y="1837722"/>
                <a:ext cx="150480" cy="144720"/>
              </p14:xfrm>
            </p:contentPart>
          </mc:Choice>
          <mc:Fallback>
            <p:pic>
              <p:nvPicPr>
                <p:cNvPr id="168" name="Freihand 167">
                  <a:extLst>
                    <a:ext uri="{FF2B5EF4-FFF2-40B4-BE49-F238E27FC236}">
                      <a16:creationId xmlns:a16="http://schemas.microsoft.com/office/drawing/2014/main" id="{360B0FB4-44D5-435E-A90E-9380201A2E8B}"/>
                    </a:ext>
                  </a:extLst>
                </p:cNvPr>
                <p:cNvPicPr/>
                <p:nvPr/>
              </p:nvPicPr>
              <p:blipFill>
                <a:blip r:embed="rId290"/>
                <a:stretch>
                  <a:fillRect/>
                </a:stretch>
              </p:blipFill>
              <p:spPr>
                <a:xfrm>
                  <a:off x="6376899" y="1833402"/>
                  <a:ext cx="159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 name="Freihand 168">
                  <a:extLst>
                    <a:ext uri="{FF2B5EF4-FFF2-40B4-BE49-F238E27FC236}">
                      <a16:creationId xmlns:a16="http://schemas.microsoft.com/office/drawing/2014/main" id="{E8C4BC6B-D860-42FF-9792-6D064D8C92DA}"/>
                    </a:ext>
                  </a:extLst>
                </p14:cNvPr>
                <p14:cNvContentPartPr/>
                <p14:nvPr/>
              </p14:nvContentPartPr>
              <p14:xfrm>
                <a:off x="6543579" y="1780482"/>
                <a:ext cx="489240" cy="217800"/>
              </p14:xfrm>
            </p:contentPart>
          </mc:Choice>
          <mc:Fallback>
            <p:pic>
              <p:nvPicPr>
                <p:cNvPr id="169" name="Freihand 168">
                  <a:extLst>
                    <a:ext uri="{FF2B5EF4-FFF2-40B4-BE49-F238E27FC236}">
                      <a16:creationId xmlns:a16="http://schemas.microsoft.com/office/drawing/2014/main" id="{E8C4BC6B-D860-42FF-9792-6D064D8C92DA}"/>
                    </a:ext>
                  </a:extLst>
                </p:cNvPr>
                <p:cNvPicPr/>
                <p:nvPr/>
              </p:nvPicPr>
              <p:blipFill>
                <a:blip r:embed="rId292"/>
                <a:stretch>
                  <a:fillRect/>
                </a:stretch>
              </p:blipFill>
              <p:spPr>
                <a:xfrm>
                  <a:off x="6539259" y="1776162"/>
                  <a:ext cx="497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0" name="Freihand 169">
                  <a:extLst>
                    <a:ext uri="{FF2B5EF4-FFF2-40B4-BE49-F238E27FC236}">
                      <a16:creationId xmlns:a16="http://schemas.microsoft.com/office/drawing/2014/main" id="{B805F93D-B730-4A80-AD2C-D6AE7A0AFC81}"/>
                    </a:ext>
                  </a:extLst>
                </p14:cNvPr>
                <p14:cNvContentPartPr/>
                <p14:nvPr/>
              </p14:nvContentPartPr>
              <p14:xfrm>
                <a:off x="6954339" y="1763202"/>
                <a:ext cx="122400" cy="204840"/>
              </p14:xfrm>
            </p:contentPart>
          </mc:Choice>
          <mc:Fallback>
            <p:pic>
              <p:nvPicPr>
                <p:cNvPr id="170" name="Freihand 169">
                  <a:extLst>
                    <a:ext uri="{FF2B5EF4-FFF2-40B4-BE49-F238E27FC236}">
                      <a16:creationId xmlns:a16="http://schemas.microsoft.com/office/drawing/2014/main" id="{B805F93D-B730-4A80-AD2C-D6AE7A0AFC81}"/>
                    </a:ext>
                  </a:extLst>
                </p:cNvPr>
                <p:cNvPicPr/>
                <p:nvPr/>
              </p:nvPicPr>
              <p:blipFill>
                <a:blip r:embed="rId294"/>
                <a:stretch>
                  <a:fillRect/>
                </a:stretch>
              </p:blipFill>
              <p:spPr>
                <a:xfrm>
                  <a:off x="6950019" y="1758882"/>
                  <a:ext cx="1310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 name="Freihand 170">
                  <a:extLst>
                    <a:ext uri="{FF2B5EF4-FFF2-40B4-BE49-F238E27FC236}">
                      <a16:creationId xmlns:a16="http://schemas.microsoft.com/office/drawing/2014/main" id="{C459C1EC-A19A-48F5-A8F6-70A3842E0438}"/>
                    </a:ext>
                  </a:extLst>
                </p14:cNvPr>
                <p14:cNvContentPartPr/>
                <p14:nvPr/>
              </p14:nvContentPartPr>
              <p14:xfrm>
                <a:off x="6980259" y="1704522"/>
                <a:ext cx="29520" cy="9360"/>
              </p14:xfrm>
            </p:contentPart>
          </mc:Choice>
          <mc:Fallback>
            <p:pic>
              <p:nvPicPr>
                <p:cNvPr id="171" name="Freihand 170">
                  <a:extLst>
                    <a:ext uri="{FF2B5EF4-FFF2-40B4-BE49-F238E27FC236}">
                      <a16:creationId xmlns:a16="http://schemas.microsoft.com/office/drawing/2014/main" id="{C459C1EC-A19A-48F5-A8F6-70A3842E0438}"/>
                    </a:ext>
                  </a:extLst>
                </p:cNvPr>
                <p:cNvPicPr/>
                <p:nvPr/>
              </p:nvPicPr>
              <p:blipFill>
                <a:blip r:embed="rId296"/>
                <a:stretch>
                  <a:fillRect/>
                </a:stretch>
              </p:blipFill>
              <p:spPr>
                <a:xfrm>
                  <a:off x="6975939" y="1700202"/>
                  <a:ext cx="38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2" name="Freihand 171">
                  <a:extLst>
                    <a:ext uri="{FF2B5EF4-FFF2-40B4-BE49-F238E27FC236}">
                      <a16:creationId xmlns:a16="http://schemas.microsoft.com/office/drawing/2014/main" id="{65A6A6E1-628C-4C0D-9C9A-382DC0B2CEA8}"/>
                    </a:ext>
                  </a:extLst>
                </p14:cNvPr>
                <p14:cNvContentPartPr/>
                <p14:nvPr/>
              </p14:nvContentPartPr>
              <p14:xfrm>
                <a:off x="7226139" y="1874802"/>
                <a:ext cx="113400" cy="117000"/>
              </p14:xfrm>
            </p:contentPart>
          </mc:Choice>
          <mc:Fallback>
            <p:pic>
              <p:nvPicPr>
                <p:cNvPr id="172" name="Freihand 171">
                  <a:extLst>
                    <a:ext uri="{FF2B5EF4-FFF2-40B4-BE49-F238E27FC236}">
                      <a16:creationId xmlns:a16="http://schemas.microsoft.com/office/drawing/2014/main" id="{65A6A6E1-628C-4C0D-9C9A-382DC0B2CEA8}"/>
                    </a:ext>
                  </a:extLst>
                </p:cNvPr>
                <p:cNvPicPr/>
                <p:nvPr/>
              </p:nvPicPr>
              <p:blipFill>
                <a:blip r:embed="rId298"/>
                <a:stretch>
                  <a:fillRect/>
                </a:stretch>
              </p:blipFill>
              <p:spPr>
                <a:xfrm>
                  <a:off x="7221819" y="1870482"/>
                  <a:ext cx="122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3" name="Freihand 172">
                  <a:extLst>
                    <a:ext uri="{FF2B5EF4-FFF2-40B4-BE49-F238E27FC236}">
                      <a16:creationId xmlns:a16="http://schemas.microsoft.com/office/drawing/2014/main" id="{BCACEA13-81DD-49CC-906D-D1DB5627E96F}"/>
                    </a:ext>
                  </a:extLst>
                </p14:cNvPr>
                <p14:cNvContentPartPr/>
                <p14:nvPr/>
              </p14:nvContentPartPr>
              <p14:xfrm>
                <a:off x="7397499" y="1896762"/>
                <a:ext cx="189720" cy="65520"/>
              </p14:xfrm>
            </p:contentPart>
          </mc:Choice>
          <mc:Fallback>
            <p:pic>
              <p:nvPicPr>
                <p:cNvPr id="173" name="Freihand 172">
                  <a:extLst>
                    <a:ext uri="{FF2B5EF4-FFF2-40B4-BE49-F238E27FC236}">
                      <a16:creationId xmlns:a16="http://schemas.microsoft.com/office/drawing/2014/main" id="{BCACEA13-81DD-49CC-906D-D1DB5627E96F}"/>
                    </a:ext>
                  </a:extLst>
                </p:cNvPr>
                <p:cNvPicPr/>
                <p:nvPr/>
              </p:nvPicPr>
              <p:blipFill>
                <a:blip r:embed="rId300"/>
                <a:stretch>
                  <a:fillRect/>
                </a:stretch>
              </p:blipFill>
              <p:spPr>
                <a:xfrm>
                  <a:off x="7393179" y="1892442"/>
                  <a:ext cx="198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 name="Freihand 173">
                  <a:extLst>
                    <a:ext uri="{FF2B5EF4-FFF2-40B4-BE49-F238E27FC236}">
                      <a16:creationId xmlns:a16="http://schemas.microsoft.com/office/drawing/2014/main" id="{884F3666-4D4E-451C-9965-4654A7AA7B49}"/>
                    </a:ext>
                  </a:extLst>
                </p14:cNvPr>
                <p14:cNvContentPartPr/>
                <p14:nvPr/>
              </p14:nvContentPartPr>
              <p14:xfrm>
                <a:off x="7574979" y="1793442"/>
                <a:ext cx="132840" cy="185760"/>
              </p14:xfrm>
            </p:contentPart>
          </mc:Choice>
          <mc:Fallback>
            <p:pic>
              <p:nvPicPr>
                <p:cNvPr id="174" name="Freihand 173">
                  <a:extLst>
                    <a:ext uri="{FF2B5EF4-FFF2-40B4-BE49-F238E27FC236}">
                      <a16:creationId xmlns:a16="http://schemas.microsoft.com/office/drawing/2014/main" id="{884F3666-4D4E-451C-9965-4654A7AA7B49}"/>
                    </a:ext>
                  </a:extLst>
                </p:cNvPr>
                <p:cNvPicPr/>
                <p:nvPr/>
              </p:nvPicPr>
              <p:blipFill>
                <a:blip r:embed="rId302"/>
                <a:stretch>
                  <a:fillRect/>
                </a:stretch>
              </p:blipFill>
              <p:spPr>
                <a:xfrm>
                  <a:off x="7570659" y="1789122"/>
                  <a:ext cx="141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5" name="Freihand 174">
                  <a:extLst>
                    <a:ext uri="{FF2B5EF4-FFF2-40B4-BE49-F238E27FC236}">
                      <a16:creationId xmlns:a16="http://schemas.microsoft.com/office/drawing/2014/main" id="{AC70B5CE-2CF5-4970-8FD3-3ED84100D186}"/>
                    </a:ext>
                  </a:extLst>
                </p14:cNvPr>
                <p14:cNvContentPartPr/>
                <p14:nvPr/>
              </p14:nvContentPartPr>
              <p14:xfrm>
                <a:off x="7666779" y="1839522"/>
                <a:ext cx="97200" cy="137160"/>
              </p14:xfrm>
            </p:contentPart>
          </mc:Choice>
          <mc:Fallback>
            <p:pic>
              <p:nvPicPr>
                <p:cNvPr id="175" name="Freihand 174">
                  <a:extLst>
                    <a:ext uri="{FF2B5EF4-FFF2-40B4-BE49-F238E27FC236}">
                      <a16:creationId xmlns:a16="http://schemas.microsoft.com/office/drawing/2014/main" id="{AC70B5CE-2CF5-4970-8FD3-3ED84100D186}"/>
                    </a:ext>
                  </a:extLst>
                </p:cNvPr>
                <p:cNvPicPr/>
                <p:nvPr/>
              </p:nvPicPr>
              <p:blipFill>
                <a:blip r:embed="rId304"/>
                <a:stretch>
                  <a:fillRect/>
                </a:stretch>
              </p:blipFill>
              <p:spPr>
                <a:xfrm>
                  <a:off x="7662459" y="1835202"/>
                  <a:ext cx="105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6" name="Freihand 175">
                  <a:extLst>
                    <a:ext uri="{FF2B5EF4-FFF2-40B4-BE49-F238E27FC236}">
                      <a16:creationId xmlns:a16="http://schemas.microsoft.com/office/drawing/2014/main" id="{2F3CDB57-BA81-464C-87E6-C5D08E4414E0}"/>
                    </a:ext>
                  </a:extLst>
                </p14:cNvPr>
                <p14:cNvContentPartPr/>
                <p14:nvPr/>
              </p14:nvContentPartPr>
              <p14:xfrm>
                <a:off x="7951539" y="1853202"/>
                <a:ext cx="334800" cy="123840"/>
              </p14:xfrm>
            </p:contentPart>
          </mc:Choice>
          <mc:Fallback>
            <p:pic>
              <p:nvPicPr>
                <p:cNvPr id="176" name="Freihand 175">
                  <a:extLst>
                    <a:ext uri="{FF2B5EF4-FFF2-40B4-BE49-F238E27FC236}">
                      <a16:creationId xmlns:a16="http://schemas.microsoft.com/office/drawing/2014/main" id="{2F3CDB57-BA81-464C-87E6-C5D08E4414E0}"/>
                    </a:ext>
                  </a:extLst>
                </p:cNvPr>
                <p:cNvPicPr/>
                <p:nvPr/>
              </p:nvPicPr>
              <p:blipFill>
                <a:blip r:embed="rId306"/>
                <a:stretch>
                  <a:fillRect/>
                </a:stretch>
              </p:blipFill>
              <p:spPr>
                <a:xfrm>
                  <a:off x="7947219" y="1848882"/>
                  <a:ext cx="343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7" name="Freihand 176">
                  <a:extLst>
                    <a:ext uri="{FF2B5EF4-FFF2-40B4-BE49-F238E27FC236}">
                      <a16:creationId xmlns:a16="http://schemas.microsoft.com/office/drawing/2014/main" id="{2382EB89-05FF-48C4-950F-6305ABF2AC7A}"/>
                    </a:ext>
                  </a:extLst>
                </p14:cNvPr>
                <p14:cNvContentPartPr/>
                <p14:nvPr/>
              </p14:nvContentPartPr>
              <p14:xfrm>
                <a:off x="8259699" y="1809282"/>
                <a:ext cx="16200" cy="13320"/>
              </p14:xfrm>
            </p:contentPart>
          </mc:Choice>
          <mc:Fallback>
            <p:pic>
              <p:nvPicPr>
                <p:cNvPr id="177" name="Freihand 176">
                  <a:extLst>
                    <a:ext uri="{FF2B5EF4-FFF2-40B4-BE49-F238E27FC236}">
                      <a16:creationId xmlns:a16="http://schemas.microsoft.com/office/drawing/2014/main" id="{2382EB89-05FF-48C4-950F-6305ABF2AC7A}"/>
                    </a:ext>
                  </a:extLst>
                </p:cNvPr>
                <p:cNvPicPr/>
                <p:nvPr/>
              </p:nvPicPr>
              <p:blipFill>
                <a:blip r:embed="rId308"/>
                <a:stretch>
                  <a:fillRect/>
                </a:stretch>
              </p:blipFill>
              <p:spPr>
                <a:xfrm>
                  <a:off x="8255379" y="1804962"/>
                  <a:ext cx="248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8" name="Freihand 177">
                  <a:extLst>
                    <a:ext uri="{FF2B5EF4-FFF2-40B4-BE49-F238E27FC236}">
                      <a16:creationId xmlns:a16="http://schemas.microsoft.com/office/drawing/2014/main" id="{9D8F1E73-E9AC-405D-B39D-D35CC7D95941}"/>
                    </a:ext>
                  </a:extLst>
                </p14:cNvPr>
                <p14:cNvContentPartPr/>
                <p14:nvPr/>
              </p14:nvContentPartPr>
              <p14:xfrm>
                <a:off x="8455539" y="1855362"/>
                <a:ext cx="218880" cy="123840"/>
              </p14:xfrm>
            </p:contentPart>
          </mc:Choice>
          <mc:Fallback>
            <p:pic>
              <p:nvPicPr>
                <p:cNvPr id="178" name="Freihand 177">
                  <a:extLst>
                    <a:ext uri="{FF2B5EF4-FFF2-40B4-BE49-F238E27FC236}">
                      <a16:creationId xmlns:a16="http://schemas.microsoft.com/office/drawing/2014/main" id="{9D8F1E73-E9AC-405D-B39D-D35CC7D95941}"/>
                    </a:ext>
                  </a:extLst>
                </p:cNvPr>
                <p:cNvPicPr/>
                <p:nvPr/>
              </p:nvPicPr>
              <p:blipFill>
                <a:blip r:embed="rId310"/>
                <a:stretch>
                  <a:fillRect/>
                </a:stretch>
              </p:blipFill>
              <p:spPr>
                <a:xfrm>
                  <a:off x="8451219" y="1851042"/>
                  <a:ext cx="227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9" name="Freihand 178">
                  <a:extLst>
                    <a:ext uri="{FF2B5EF4-FFF2-40B4-BE49-F238E27FC236}">
                      <a16:creationId xmlns:a16="http://schemas.microsoft.com/office/drawing/2014/main" id="{05BE6A7B-D5FC-442C-AB37-814ABC924979}"/>
                    </a:ext>
                  </a:extLst>
                </p14:cNvPr>
                <p14:cNvContentPartPr/>
                <p14:nvPr/>
              </p14:nvContentPartPr>
              <p14:xfrm>
                <a:off x="8619699" y="1809642"/>
                <a:ext cx="296640" cy="141840"/>
              </p14:xfrm>
            </p:contentPart>
          </mc:Choice>
          <mc:Fallback>
            <p:pic>
              <p:nvPicPr>
                <p:cNvPr id="179" name="Freihand 178">
                  <a:extLst>
                    <a:ext uri="{FF2B5EF4-FFF2-40B4-BE49-F238E27FC236}">
                      <a16:creationId xmlns:a16="http://schemas.microsoft.com/office/drawing/2014/main" id="{05BE6A7B-D5FC-442C-AB37-814ABC924979}"/>
                    </a:ext>
                  </a:extLst>
                </p:cNvPr>
                <p:cNvPicPr/>
                <p:nvPr/>
              </p:nvPicPr>
              <p:blipFill>
                <a:blip r:embed="rId312"/>
                <a:stretch>
                  <a:fillRect/>
                </a:stretch>
              </p:blipFill>
              <p:spPr>
                <a:xfrm>
                  <a:off x="8615379" y="1805322"/>
                  <a:ext cx="305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8" name="Freihand 187">
                  <a:extLst>
                    <a:ext uri="{FF2B5EF4-FFF2-40B4-BE49-F238E27FC236}">
                      <a16:creationId xmlns:a16="http://schemas.microsoft.com/office/drawing/2014/main" id="{C3F94804-4583-4704-B726-39E05F06EFE8}"/>
                    </a:ext>
                  </a:extLst>
                </p14:cNvPr>
                <p14:cNvContentPartPr/>
                <p14:nvPr/>
              </p14:nvContentPartPr>
              <p14:xfrm>
                <a:off x="6422259" y="2154162"/>
                <a:ext cx="428400" cy="136440"/>
              </p14:xfrm>
            </p:contentPart>
          </mc:Choice>
          <mc:Fallback>
            <p:pic>
              <p:nvPicPr>
                <p:cNvPr id="188" name="Freihand 187">
                  <a:extLst>
                    <a:ext uri="{FF2B5EF4-FFF2-40B4-BE49-F238E27FC236}">
                      <a16:creationId xmlns:a16="http://schemas.microsoft.com/office/drawing/2014/main" id="{C3F94804-4583-4704-B726-39E05F06EFE8}"/>
                    </a:ext>
                  </a:extLst>
                </p:cNvPr>
                <p:cNvPicPr/>
                <p:nvPr/>
              </p:nvPicPr>
              <p:blipFill>
                <a:blip r:embed="rId314"/>
                <a:stretch>
                  <a:fillRect/>
                </a:stretch>
              </p:blipFill>
              <p:spPr>
                <a:xfrm>
                  <a:off x="6417939" y="2149842"/>
                  <a:ext cx="437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89" name="Freihand 188">
                  <a:extLst>
                    <a:ext uri="{FF2B5EF4-FFF2-40B4-BE49-F238E27FC236}">
                      <a16:creationId xmlns:a16="http://schemas.microsoft.com/office/drawing/2014/main" id="{435237F8-EA11-46F6-9E9C-E8BB6777525E}"/>
                    </a:ext>
                  </a:extLst>
                </p14:cNvPr>
                <p14:cNvContentPartPr/>
                <p14:nvPr/>
              </p14:nvContentPartPr>
              <p14:xfrm>
                <a:off x="6803139" y="2107002"/>
                <a:ext cx="40320" cy="48960"/>
              </p14:xfrm>
            </p:contentPart>
          </mc:Choice>
          <mc:Fallback>
            <p:pic>
              <p:nvPicPr>
                <p:cNvPr id="189" name="Freihand 188">
                  <a:extLst>
                    <a:ext uri="{FF2B5EF4-FFF2-40B4-BE49-F238E27FC236}">
                      <a16:creationId xmlns:a16="http://schemas.microsoft.com/office/drawing/2014/main" id="{435237F8-EA11-46F6-9E9C-E8BB6777525E}"/>
                    </a:ext>
                  </a:extLst>
                </p:cNvPr>
                <p:cNvPicPr/>
                <p:nvPr/>
              </p:nvPicPr>
              <p:blipFill>
                <a:blip r:embed="rId316"/>
                <a:stretch>
                  <a:fillRect/>
                </a:stretch>
              </p:blipFill>
              <p:spPr>
                <a:xfrm>
                  <a:off x="6798819" y="2102682"/>
                  <a:ext cx="48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0" name="Freihand 189">
                  <a:extLst>
                    <a:ext uri="{FF2B5EF4-FFF2-40B4-BE49-F238E27FC236}">
                      <a16:creationId xmlns:a16="http://schemas.microsoft.com/office/drawing/2014/main" id="{7C7BC806-8712-4D2A-A664-94F4693C3CDE}"/>
                    </a:ext>
                  </a:extLst>
                </p14:cNvPr>
                <p14:cNvContentPartPr/>
                <p14:nvPr/>
              </p14:nvContentPartPr>
              <p14:xfrm>
                <a:off x="6883059" y="2127522"/>
                <a:ext cx="293400" cy="110880"/>
              </p14:xfrm>
            </p:contentPart>
          </mc:Choice>
          <mc:Fallback>
            <p:pic>
              <p:nvPicPr>
                <p:cNvPr id="190" name="Freihand 189">
                  <a:extLst>
                    <a:ext uri="{FF2B5EF4-FFF2-40B4-BE49-F238E27FC236}">
                      <a16:creationId xmlns:a16="http://schemas.microsoft.com/office/drawing/2014/main" id="{7C7BC806-8712-4D2A-A664-94F4693C3CDE}"/>
                    </a:ext>
                  </a:extLst>
                </p:cNvPr>
                <p:cNvPicPr/>
                <p:nvPr/>
              </p:nvPicPr>
              <p:blipFill>
                <a:blip r:embed="rId318"/>
                <a:stretch>
                  <a:fillRect/>
                </a:stretch>
              </p:blipFill>
              <p:spPr>
                <a:xfrm>
                  <a:off x="6878739" y="2123202"/>
                  <a:ext cx="302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1" name="Freihand 190">
                  <a:extLst>
                    <a:ext uri="{FF2B5EF4-FFF2-40B4-BE49-F238E27FC236}">
                      <a16:creationId xmlns:a16="http://schemas.microsoft.com/office/drawing/2014/main" id="{9A8FEFF1-6FDE-4F02-8C5F-E2265C3825F0}"/>
                    </a:ext>
                  </a:extLst>
                </p14:cNvPr>
                <p14:cNvContentPartPr/>
                <p14:nvPr/>
              </p14:nvContentPartPr>
              <p14:xfrm>
                <a:off x="7394619" y="2074242"/>
                <a:ext cx="178920" cy="177840"/>
              </p14:xfrm>
            </p:contentPart>
          </mc:Choice>
          <mc:Fallback>
            <p:pic>
              <p:nvPicPr>
                <p:cNvPr id="191" name="Freihand 190">
                  <a:extLst>
                    <a:ext uri="{FF2B5EF4-FFF2-40B4-BE49-F238E27FC236}">
                      <a16:creationId xmlns:a16="http://schemas.microsoft.com/office/drawing/2014/main" id="{9A8FEFF1-6FDE-4F02-8C5F-E2265C3825F0}"/>
                    </a:ext>
                  </a:extLst>
                </p:cNvPr>
                <p:cNvPicPr/>
                <p:nvPr/>
              </p:nvPicPr>
              <p:blipFill>
                <a:blip r:embed="rId320"/>
                <a:stretch>
                  <a:fillRect/>
                </a:stretch>
              </p:blipFill>
              <p:spPr>
                <a:xfrm>
                  <a:off x="7390299" y="2069922"/>
                  <a:ext cx="187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2" name="Freihand 191">
                  <a:extLst>
                    <a:ext uri="{FF2B5EF4-FFF2-40B4-BE49-F238E27FC236}">
                      <a16:creationId xmlns:a16="http://schemas.microsoft.com/office/drawing/2014/main" id="{5055CB30-C1B2-4BCB-9006-0EBA5F4FF3C1}"/>
                    </a:ext>
                  </a:extLst>
                </p14:cNvPr>
                <p14:cNvContentPartPr/>
                <p14:nvPr/>
              </p14:nvContentPartPr>
              <p14:xfrm>
                <a:off x="7506939" y="2047962"/>
                <a:ext cx="299520" cy="219600"/>
              </p14:xfrm>
            </p:contentPart>
          </mc:Choice>
          <mc:Fallback>
            <p:pic>
              <p:nvPicPr>
                <p:cNvPr id="192" name="Freihand 191">
                  <a:extLst>
                    <a:ext uri="{FF2B5EF4-FFF2-40B4-BE49-F238E27FC236}">
                      <a16:creationId xmlns:a16="http://schemas.microsoft.com/office/drawing/2014/main" id="{5055CB30-C1B2-4BCB-9006-0EBA5F4FF3C1}"/>
                    </a:ext>
                  </a:extLst>
                </p:cNvPr>
                <p:cNvPicPr/>
                <p:nvPr/>
              </p:nvPicPr>
              <p:blipFill>
                <a:blip r:embed="rId322"/>
                <a:stretch>
                  <a:fillRect/>
                </a:stretch>
              </p:blipFill>
              <p:spPr>
                <a:xfrm>
                  <a:off x="7502619" y="2043642"/>
                  <a:ext cx="308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3" name="Freihand 192">
                  <a:extLst>
                    <a:ext uri="{FF2B5EF4-FFF2-40B4-BE49-F238E27FC236}">
                      <a16:creationId xmlns:a16="http://schemas.microsoft.com/office/drawing/2014/main" id="{242C49FD-E7F9-4DC8-A0E0-76634E941F9D}"/>
                    </a:ext>
                  </a:extLst>
                </p14:cNvPr>
                <p14:cNvContentPartPr/>
                <p14:nvPr/>
              </p14:nvContentPartPr>
              <p14:xfrm>
                <a:off x="7805379" y="2174682"/>
                <a:ext cx="108720" cy="108720"/>
              </p14:xfrm>
            </p:contentPart>
          </mc:Choice>
          <mc:Fallback>
            <p:pic>
              <p:nvPicPr>
                <p:cNvPr id="193" name="Freihand 192">
                  <a:extLst>
                    <a:ext uri="{FF2B5EF4-FFF2-40B4-BE49-F238E27FC236}">
                      <a16:creationId xmlns:a16="http://schemas.microsoft.com/office/drawing/2014/main" id="{242C49FD-E7F9-4DC8-A0E0-76634E941F9D}"/>
                    </a:ext>
                  </a:extLst>
                </p:cNvPr>
                <p:cNvPicPr/>
                <p:nvPr/>
              </p:nvPicPr>
              <p:blipFill>
                <a:blip r:embed="rId324"/>
                <a:stretch>
                  <a:fillRect/>
                </a:stretch>
              </p:blipFill>
              <p:spPr>
                <a:xfrm>
                  <a:off x="7801059" y="2170362"/>
                  <a:ext cx="117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4" name="Freihand 193">
                  <a:extLst>
                    <a:ext uri="{FF2B5EF4-FFF2-40B4-BE49-F238E27FC236}">
                      <a16:creationId xmlns:a16="http://schemas.microsoft.com/office/drawing/2014/main" id="{F2EEC869-AE17-444E-B59F-169FB6572772}"/>
                    </a:ext>
                  </a:extLst>
                </p14:cNvPr>
                <p14:cNvContentPartPr/>
                <p14:nvPr/>
              </p14:nvContentPartPr>
              <p14:xfrm>
                <a:off x="7962699" y="2185482"/>
                <a:ext cx="127800" cy="89640"/>
              </p14:xfrm>
            </p:contentPart>
          </mc:Choice>
          <mc:Fallback>
            <p:pic>
              <p:nvPicPr>
                <p:cNvPr id="194" name="Freihand 193">
                  <a:extLst>
                    <a:ext uri="{FF2B5EF4-FFF2-40B4-BE49-F238E27FC236}">
                      <a16:creationId xmlns:a16="http://schemas.microsoft.com/office/drawing/2014/main" id="{F2EEC869-AE17-444E-B59F-169FB6572772}"/>
                    </a:ext>
                  </a:extLst>
                </p:cNvPr>
                <p:cNvPicPr/>
                <p:nvPr/>
              </p:nvPicPr>
              <p:blipFill>
                <a:blip r:embed="rId326"/>
                <a:stretch>
                  <a:fillRect/>
                </a:stretch>
              </p:blipFill>
              <p:spPr>
                <a:xfrm>
                  <a:off x="7958379" y="2181162"/>
                  <a:ext cx="136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6" name="Freihand 195">
                  <a:extLst>
                    <a:ext uri="{FF2B5EF4-FFF2-40B4-BE49-F238E27FC236}">
                      <a16:creationId xmlns:a16="http://schemas.microsoft.com/office/drawing/2014/main" id="{4B90AE49-1663-415B-A743-4540B8983C8E}"/>
                    </a:ext>
                  </a:extLst>
                </p14:cNvPr>
                <p14:cNvContentPartPr/>
                <p14:nvPr/>
              </p14:nvContentPartPr>
              <p14:xfrm>
                <a:off x="6467619" y="2481402"/>
                <a:ext cx="188280" cy="5040"/>
              </p14:xfrm>
            </p:contentPart>
          </mc:Choice>
          <mc:Fallback>
            <p:pic>
              <p:nvPicPr>
                <p:cNvPr id="196" name="Freihand 195">
                  <a:extLst>
                    <a:ext uri="{FF2B5EF4-FFF2-40B4-BE49-F238E27FC236}">
                      <a16:creationId xmlns:a16="http://schemas.microsoft.com/office/drawing/2014/main" id="{4B90AE49-1663-415B-A743-4540B8983C8E}"/>
                    </a:ext>
                  </a:extLst>
                </p:cNvPr>
                <p:cNvPicPr/>
                <p:nvPr/>
              </p:nvPicPr>
              <p:blipFill>
                <a:blip r:embed="rId328"/>
                <a:stretch>
                  <a:fillRect/>
                </a:stretch>
              </p:blipFill>
              <p:spPr>
                <a:xfrm>
                  <a:off x="6463299" y="2477082"/>
                  <a:ext cx="196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7" name="Freihand 196">
                  <a:extLst>
                    <a:ext uri="{FF2B5EF4-FFF2-40B4-BE49-F238E27FC236}">
                      <a16:creationId xmlns:a16="http://schemas.microsoft.com/office/drawing/2014/main" id="{727C0BD0-538F-4B14-A5F3-B67867EFD3CF}"/>
                    </a:ext>
                  </a:extLst>
                </p14:cNvPr>
                <p14:cNvContentPartPr/>
                <p14:nvPr/>
              </p14:nvContentPartPr>
              <p14:xfrm>
                <a:off x="6604779" y="2430642"/>
                <a:ext cx="102960" cy="187560"/>
              </p14:xfrm>
            </p:contentPart>
          </mc:Choice>
          <mc:Fallback>
            <p:pic>
              <p:nvPicPr>
                <p:cNvPr id="197" name="Freihand 196">
                  <a:extLst>
                    <a:ext uri="{FF2B5EF4-FFF2-40B4-BE49-F238E27FC236}">
                      <a16:creationId xmlns:a16="http://schemas.microsoft.com/office/drawing/2014/main" id="{727C0BD0-538F-4B14-A5F3-B67867EFD3CF}"/>
                    </a:ext>
                  </a:extLst>
                </p:cNvPr>
                <p:cNvPicPr/>
                <p:nvPr/>
              </p:nvPicPr>
              <p:blipFill>
                <a:blip r:embed="rId330"/>
                <a:stretch>
                  <a:fillRect/>
                </a:stretch>
              </p:blipFill>
              <p:spPr>
                <a:xfrm>
                  <a:off x="6600459" y="2426322"/>
                  <a:ext cx="111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8" name="Freihand 197">
                  <a:extLst>
                    <a:ext uri="{FF2B5EF4-FFF2-40B4-BE49-F238E27FC236}">
                      <a16:creationId xmlns:a16="http://schemas.microsoft.com/office/drawing/2014/main" id="{84ADF108-8DF0-4DE4-ABA3-89D80349A716}"/>
                    </a:ext>
                  </a:extLst>
                </p14:cNvPr>
                <p14:cNvContentPartPr/>
                <p14:nvPr/>
              </p14:nvContentPartPr>
              <p14:xfrm>
                <a:off x="6832299" y="2407602"/>
                <a:ext cx="147960" cy="185040"/>
              </p14:xfrm>
            </p:contentPart>
          </mc:Choice>
          <mc:Fallback>
            <p:pic>
              <p:nvPicPr>
                <p:cNvPr id="198" name="Freihand 197">
                  <a:extLst>
                    <a:ext uri="{FF2B5EF4-FFF2-40B4-BE49-F238E27FC236}">
                      <a16:creationId xmlns:a16="http://schemas.microsoft.com/office/drawing/2014/main" id="{84ADF108-8DF0-4DE4-ABA3-89D80349A716}"/>
                    </a:ext>
                  </a:extLst>
                </p:cNvPr>
                <p:cNvPicPr/>
                <p:nvPr/>
              </p:nvPicPr>
              <p:blipFill>
                <a:blip r:embed="rId332"/>
                <a:stretch>
                  <a:fillRect/>
                </a:stretch>
              </p:blipFill>
              <p:spPr>
                <a:xfrm>
                  <a:off x="6827979" y="2403282"/>
                  <a:ext cx="156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9" name="Freihand 198">
                  <a:extLst>
                    <a:ext uri="{FF2B5EF4-FFF2-40B4-BE49-F238E27FC236}">
                      <a16:creationId xmlns:a16="http://schemas.microsoft.com/office/drawing/2014/main" id="{6EEFED1E-C2F3-4EDD-9A50-07311EAE8645}"/>
                    </a:ext>
                  </a:extLst>
                </p14:cNvPr>
                <p14:cNvContentPartPr/>
                <p14:nvPr/>
              </p14:nvContentPartPr>
              <p14:xfrm>
                <a:off x="7006539" y="2424882"/>
                <a:ext cx="160200" cy="141840"/>
              </p14:xfrm>
            </p:contentPart>
          </mc:Choice>
          <mc:Fallback>
            <p:pic>
              <p:nvPicPr>
                <p:cNvPr id="199" name="Freihand 198">
                  <a:extLst>
                    <a:ext uri="{FF2B5EF4-FFF2-40B4-BE49-F238E27FC236}">
                      <a16:creationId xmlns:a16="http://schemas.microsoft.com/office/drawing/2014/main" id="{6EEFED1E-C2F3-4EDD-9A50-07311EAE8645}"/>
                    </a:ext>
                  </a:extLst>
                </p:cNvPr>
                <p:cNvPicPr/>
                <p:nvPr/>
              </p:nvPicPr>
              <p:blipFill>
                <a:blip r:embed="rId334"/>
                <a:stretch>
                  <a:fillRect/>
                </a:stretch>
              </p:blipFill>
              <p:spPr>
                <a:xfrm>
                  <a:off x="7002219" y="2420562"/>
                  <a:ext cx="168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0" name="Freihand 199">
                  <a:extLst>
                    <a:ext uri="{FF2B5EF4-FFF2-40B4-BE49-F238E27FC236}">
                      <a16:creationId xmlns:a16="http://schemas.microsoft.com/office/drawing/2014/main" id="{3D584972-04C4-4B72-A9BF-B4431F9385D9}"/>
                    </a:ext>
                  </a:extLst>
                </p14:cNvPr>
                <p14:cNvContentPartPr/>
                <p14:nvPr/>
              </p14:nvContentPartPr>
              <p14:xfrm>
                <a:off x="7327659" y="2464482"/>
                <a:ext cx="74880" cy="100080"/>
              </p14:xfrm>
            </p:contentPart>
          </mc:Choice>
          <mc:Fallback>
            <p:pic>
              <p:nvPicPr>
                <p:cNvPr id="200" name="Freihand 199">
                  <a:extLst>
                    <a:ext uri="{FF2B5EF4-FFF2-40B4-BE49-F238E27FC236}">
                      <a16:creationId xmlns:a16="http://schemas.microsoft.com/office/drawing/2014/main" id="{3D584972-04C4-4B72-A9BF-B4431F9385D9}"/>
                    </a:ext>
                  </a:extLst>
                </p:cNvPr>
                <p:cNvPicPr/>
                <p:nvPr/>
              </p:nvPicPr>
              <p:blipFill>
                <a:blip r:embed="rId336"/>
                <a:stretch>
                  <a:fillRect/>
                </a:stretch>
              </p:blipFill>
              <p:spPr>
                <a:xfrm>
                  <a:off x="7323339" y="2460162"/>
                  <a:ext cx="83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1" name="Freihand 200">
                  <a:extLst>
                    <a:ext uri="{FF2B5EF4-FFF2-40B4-BE49-F238E27FC236}">
                      <a16:creationId xmlns:a16="http://schemas.microsoft.com/office/drawing/2014/main" id="{8ACD0767-B00B-4B6E-94A3-6068F7E95480}"/>
                    </a:ext>
                  </a:extLst>
                </p14:cNvPr>
                <p14:cNvContentPartPr/>
                <p14:nvPr/>
              </p14:nvContentPartPr>
              <p14:xfrm>
                <a:off x="7467339" y="2448282"/>
                <a:ext cx="183600" cy="133560"/>
              </p14:xfrm>
            </p:contentPart>
          </mc:Choice>
          <mc:Fallback>
            <p:pic>
              <p:nvPicPr>
                <p:cNvPr id="201" name="Freihand 200">
                  <a:extLst>
                    <a:ext uri="{FF2B5EF4-FFF2-40B4-BE49-F238E27FC236}">
                      <a16:creationId xmlns:a16="http://schemas.microsoft.com/office/drawing/2014/main" id="{8ACD0767-B00B-4B6E-94A3-6068F7E95480}"/>
                    </a:ext>
                  </a:extLst>
                </p:cNvPr>
                <p:cNvPicPr/>
                <p:nvPr/>
              </p:nvPicPr>
              <p:blipFill>
                <a:blip r:embed="rId338"/>
                <a:stretch>
                  <a:fillRect/>
                </a:stretch>
              </p:blipFill>
              <p:spPr>
                <a:xfrm>
                  <a:off x="7463019" y="2443962"/>
                  <a:ext cx="192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2" name="Freihand 201">
                  <a:extLst>
                    <a:ext uri="{FF2B5EF4-FFF2-40B4-BE49-F238E27FC236}">
                      <a16:creationId xmlns:a16="http://schemas.microsoft.com/office/drawing/2014/main" id="{CD317DD3-49E7-40B0-B910-F64D5C00460C}"/>
                    </a:ext>
                  </a:extLst>
                </p14:cNvPr>
                <p14:cNvContentPartPr/>
                <p14:nvPr/>
              </p14:nvContentPartPr>
              <p14:xfrm>
                <a:off x="7715019" y="2513082"/>
                <a:ext cx="40680" cy="58320"/>
              </p14:xfrm>
            </p:contentPart>
          </mc:Choice>
          <mc:Fallback>
            <p:pic>
              <p:nvPicPr>
                <p:cNvPr id="202" name="Freihand 201">
                  <a:extLst>
                    <a:ext uri="{FF2B5EF4-FFF2-40B4-BE49-F238E27FC236}">
                      <a16:creationId xmlns:a16="http://schemas.microsoft.com/office/drawing/2014/main" id="{CD317DD3-49E7-40B0-B910-F64D5C00460C}"/>
                    </a:ext>
                  </a:extLst>
                </p:cNvPr>
                <p:cNvPicPr/>
                <p:nvPr/>
              </p:nvPicPr>
              <p:blipFill>
                <a:blip r:embed="rId340"/>
                <a:stretch>
                  <a:fillRect/>
                </a:stretch>
              </p:blipFill>
              <p:spPr>
                <a:xfrm>
                  <a:off x="7710699" y="2508762"/>
                  <a:ext cx="49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3" name="Freihand 202">
                  <a:extLst>
                    <a:ext uri="{FF2B5EF4-FFF2-40B4-BE49-F238E27FC236}">
                      <a16:creationId xmlns:a16="http://schemas.microsoft.com/office/drawing/2014/main" id="{790E337E-D78B-4AA1-9AE8-2444D381C0F0}"/>
                    </a:ext>
                  </a:extLst>
                </p14:cNvPr>
                <p14:cNvContentPartPr/>
                <p14:nvPr/>
              </p14:nvContentPartPr>
              <p14:xfrm>
                <a:off x="7768659" y="2358282"/>
                <a:ext cx="119880" cy="225360"/>
              </p14:xfrm>
            </p:contentPart>
          </mc:Choice>
          <mc:Fallback>
            <p:pic>
              <p:nvPicPr>
                <p:cNvPr id="203" name="Freihand 202">
                  <a:extLst>
                    <a:ext uri="{FF2B5EF4-FFF2-40B4-BE49-F238E27FC236}">
                      <a16:creationId xmlns:a16="http://schemas.microsoft.com/office/drawing/2014/main" id="{790E337E-D78B-4AA1-9AE8-2444D381C0F0}"/>
                    </a:ext>
                  </a:extLst>
                </p:cNvPr>
                <p:cNvPicPr/>
                <p:nvPr/>
              </p:nvPicPr>
              <p:blipFill>
                <a:blip r:embed="rId342"/>
                <a:stretch>
                  <a:fillRect/>
                </a:stretch>
              </p:blipFill>
              <p:spPr>
                <a:xfrm>
                  <a:off x="7764339" y="2353962"/>
                  <a:ext cx="128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4" name="Freihand 203">
                  <a:extLst>
                    <a:ext uri="{FF2B5EF4-FFF2-40B4-BE49-F238E27FC236}">
                      <a16:creationId xmlns:a16="http://schemas.microsoft.com/office/drawing/2014/main" id="{617248D8-3902-428A-8658-40E52EE3E512}"/>
                    </a:ext>
                  </a:extLst>
                </p14:cNvPr>
                <p14:cNvContentPartPr/>
                <p14:nvPr/>
              </p14:nvContentPartPr>
              <p14:xfrm>
                <a:off x="7934259" y="2403282"/>
                <a:ext cx="96840" cy="194040"/>
              </p14:xfrm>
            </p:contentPart>
          </mc:Choice>
          <mc:Fallback>
            <p:pic>
              <p:nvPicPr>
                <p:cNvPr id="204" name="Freihand 203">
                  <a:extLst>
                    <a:ext uri="{FF2B5EF4-FFF2-40B4-BE49-F238E27FC236}">
                      <a16:creationId xmlns:a16="http://schemas.microsoft.com/office/drawing/2014/main" id="{617248D8-3902-428A-8658-40E52EE3E512}"/>
                    </a:ext>
                  </a:extLst>
                </p:cNvPr>
                <p:cNvPicPr/>
                <p:nvPr/>
              </p:nvPicPr>
              <p:blipFill>
                <a:blip r:embed="rId344"/>
                <a:stretch>
                  <a:fillRect/>
                </a:stretch>
              </p:blipFill>
              <p:spPr>
                <a:xfrm>
                  <a:off x="7929939" y="2398962"/>
                  <a:ext cx="105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5" name="Freihand 204">
                  <a:extLst>
                    <a:ext uri="{FF2B5EF4-FFF2-40B4-BE49-F238E27FC236}">
                      <a16:creationId xmlns:a16="http://schemas.microsoft.com/office/drawing/2014/main" id="{8F91BE08-00A8-4FD6-8416-0CCE128192C6}"/>
                    </a:ext>
                  </a:extLst>
                </p14:cNvPr>
                <p14:cNvContentPartPr/>
                <p14:nvPr/>
              </p14:nvContentPartPr>
              <p14:xfrm>
                <a:off x="8026059" y="2406882"/>
                <a:ext cx="141480" cy="167040"/>
              </p14:xfrm>
            </p:contentPart>
          </mc:Choice>
          <mc:Fallback>
            <p:pic>
              <p:nvPicPr>
                <p:cNvPr id="205" name="Freihand 204">
                  <a:extLst>
                    <a:ext uri="{FF2B5EF4-FFF2-40B4-BE49-F238E27FC236}">
                      <a16:creationId xmlns:a16="http://schemas.microsoft.com/office/drawing/2014/main" id="{8F91BE08-00A8-4FD6-8416-0CCE128192C6}"/>
                    </a:ext>
                  </a:extLst>
                </p:cNvPr>
                <p:cNvPicPr/>
                <p:nvPr/>
              </p:nvPicPr>
              <p:blipFill>
                <a:blip r:embed="rId346"/>
                <a:stretch>
                  <a:fillRect/>
                </a:stretch>
              </p:blipFill>
              <p:spPr>
                <a:xfrm>
                  <a:off x="8021739" y="2402562"/>
                  <a:ext cx="150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6" name="Freihand 205">
                  <a:extLst>
                    <a:ext uri="{FF2B5EF4-FFF2-40B4-BE49-F238E27FC236}">
                      <a16:creationId xmlns:a16="http://schemas.microsoft.com/office/drawing/2014/main" id="{11D6E4EE-F070-48D8-88AB-88CBFDB67F3F}"/>
                    </a:ext>
                  </a:extLst>
                </p14:cNvPr>
                <p14:cNvContentPartPr/>
                <p14:nvPr/>
              </p14:nvContentPartPr>
              <p14:xfrm>
                <a:off x="8273739" y="2475282"/>
                <a:ext cx="194040" cy="99360"/>
              </p14:xfrm>
            </p:contentPart>
          </mc:Choice>
          <mc:Fallback>
            <p:pic>
              <p:nvPicPr>
                <p:cNvPr id="206" name="Freihand 205">
                  <a:extLst>
                    <a:ext uri="{FF2B5EF4-FFF2-40B4-BE49-F238E27FC236}">
                      <a16:creationId xmlns:a16="http://schemas.microsoft.com/office/drawing/2014/main" id="{11D6E4EE-F070-48D8-88AB-88CBFDB67F3F}"/>
                    </a:ext>
                  </a:extLst>
                </p:cNvPr>
                <p:cNvPicPr/>
                <p:nvPr/>
              </p:nvPicPr>
              <p:blipFill>
                <a:blip r:embed="rId348"/>
                <a:stretch>
                  <a:fillRect/>
                </a:stretch>
              </p:blipFill>
              <p:spPr>
                <a:xfrm>
                  <a:off x="8269419" y="2470962"/>
                  <a:ext cx="202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7" name="Freihand 206">
                  <a:extLst>
                    <a:ext uri="{FF2B5EF4-FFF2-40B4-BE49-F238E27FC236}">
                      <a16:creationId xmlns:a16="http://schemas.microsoft.com/office/drawing/2014/main" id="{70AA27A8-842F-44F7-8242-C61172B8355C}"/>
                    </a:ext>
                  </a:extLst>
                </p14:cNvPr>
                <p14:cNvContentPartPr/>
                <p14:nvPr/>
              </p14:nvContentPartPr>
              <p14:xfrm>
                <a:off x="8457339" y="2417682"/>
                <a:ext cx="13680" cy="39960"/>
              </p14:xfrm>
            </p:contentPart>
          </mc:Choice>
          <mc:Fallback>
            <p:pic>
              <p:nvPicPr>
                <p:cNvPr id="207" name="Freihand 206">
                  <a:extLst>
                    <a:ext uri="{FF2B5EF4-FFF2-40B4-BE49-F238E27FC236}">
                      <a16:creationId xmlns:a16="http://schemas.microsoft.com/office/drawing/2014/main" id="{70AA27A8-842F-44F7-8242-C61172B8355C}"/>
                    </a:ext>
                  </a:extLst>
                </p:cNvPr>
                <p:cNvPicPr/>
                <p:nvPr/>
              </p:nvPicPr>
              <p:blipFill>
                <a:blip r:embed="rId350"/>
                <a:stretch>
                  <a:fillRect/>
                </a:stretch>
              </p:blipFill>
              <p:spPr>
                <a:xfrm>
                  <a:off x="8453019" y="2413362"/>
                  <a:ext cx="22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8" name="Freihand 207">
                  <a:extLst>
                    <a:ext uri="{FF2B5EF4-FFF2-40B4-BE49-F238E27FC236}">
                      <a16:creationId xmlns:a16="http://schemas.microsoft.com/office/drawing/2014/main" id="{AF270A28-5FE0-4637-B0B2-8D94AD44AF77}"/>
                    </a:ext>
                  </a:extLst>
                </p14:cNvPr>
                <p14:cNvContentPartPr/>
                <p14:nvPr/>
              </p14:nvContentPartPr>
              <p14:xfrm>
                <a:off x="8525379" y="2378082"/>
                <a:ext cx="149760" cy="192960"/>
              </p14:xfrm>
            </p:contentPart>
          </mc:Choice>
          <mc:Fallback>
            <p:pic>
              <p:nvPicPr>
                <p:cNvPr id="208" name="Freihand 207">
                  <a:extLst>
                    <a:ext uri="{FF2B5EF4-FFF2-40B4-BE49-F238E27FC236}">
                      <a16:creationId xmlns:a16="http://schemas.microsoft.com/office/drawing/2014/main" id="{AF270A28-5FE0-4637-B0B2-8D94AD44AF77}"/>
                    </a:ext>
                  </a:extLst>
                </p:cNvPr>
                <p:cNvPicPr/>
                <p:nvPr/>
              </p:nvPicPr>
              <p:blipFill>
                <a:blip r:embed="rId352"/>
                <a:stretch>
                  <a:fillRect/>
                </a:stretch>
              </p:blipFill>
              <p:spPr>
                <a:xfrm>
                  <a:off x="8521059" y="2373762"/>
                  <a:ext cx="1584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9" name="Freihand 208">
                  <a:extLst>
                    <a:ext uri="{FF2B5EF4-FFF2-40B4-BE49-F238E27FC236}">
                      <a16:creationId xmlns:a16="http://schemas.microsoft.com/office/drawing/2014/main" id="{10A59852-A456-434C-B074-BBE370DCD5F9}"/>
                    </a:ext>
                  </a:extLst>
                </p14:cNvPr>
                <p14:cNvContentPartPr/>
                <p14:nvPr/>
              </p14:nvContentPartPr>
              <p14:xfrm>
                <a:off x="8882499" y="2436762"/>
                <a:ext cx="401400" cy="102240"/>
              </p14:xfrm>
            </p:contentPart>
          </mc:Choice>
          <mc:Fallback>
            <p:pic>
              <p:nvPicPr>
                <p:cNvPr id="209" name="Freihand 208">
                  <a:extLst>
                    <a:ext uri="{FF2B5EF4-FFF2-40B4-BE49-F238E27FC236}">
                      <a16:creationId xmlns:a16="http://schemas.microsoft.com/office/drawing/2014/main" id="{10A59852-A456-434C-B074-BBE370DCD5F9}"/>
                    </a:ext>
                  </a:extLst>
                </p:cNvPr>
                <p:cNvPicPr/>
                <p:nvPr/>
              </p:nvPicPr>
              <p:blipFill>
                <a:blip r:embed="rId354"/>
                <a:stretch>
                  <a:fillRect/>
                </a:stretch>
              </p:blipFill>
              <p:spPr>
                <a:xfrm>
                  <a:off x="8878179" y="2432442"/>
                  <a:ext cx="410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0" name="Freihand 209">
                  <a:extLst>
                    <a:ext uri="{FF2B5EF4-FFF2-40B4-BE49-F238E27FC236}">
                      <a16:creationId xmlns:a16="http://schemas.microsoft.com/office/drawing/2014/main" id="{26C67537-AC54-43E1-A2F1-128AE35AE4B9}"/>
                    </a:ext>
                  </a:extLst>
                </p14:cNvPr>
                <p14:cNvContentPartPr/>
                <p14:nvPr/>
              </p14:nvContentPartPr>
              <p14:xfrm>
                <a:off x="9249339" y="2387082"/>
                <a:ext cx="360" cy="360"/>
              </p14:xfrm>
            </p:contentPart>
          </mc:Choice>
          <mc:Fallback>
            <p:pic>
              <p:nvPicPr>
                <p:cNvPr id="210" name="Freihand 209">
                  <a:extLst>
                    <a:ext uri="{FF2B5EF4-FFF2-40B4-BE49-F238E27FC236}">
                      <a16:creationId xmlns:a16="http://schemas.microsoft.com/office/drawing/2014/main" id="{26C67537-AC54-43E1-A2F1-128AE35AE4B9}"/>
                    </a:ext>
                  </a:extLst>
                </p:cNvPr>
                <p:cNvPicPr/>
                <p:nvPr/>
              </p:nvPicPr>
              <p:blipFill>
                <a:blip r:embed="rId23"/>
                <a:stretch>
                  <a:fillRect/>
                </a:stretch>
              </p:blipFill>
              <p:spPr>
                <a:xfrm>
                  <a:off x="9245019" y="238276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3" name="Freihand 212">
                  <a:extLst>
                    <a:ext uri="{FF2B5EF4-FFF2-40B4-BE49-F238E27FC236}">
                      <a16:creationId xmlns:a16="http://schemas.microsoft.com/office/drawing/2014/main" id="{843D8ADA-A1BC-4DE2-A22F-2BE89A945C9A}"/>
                    </a:ext>
                  </a:extLst>
                </p14:cNvPr>
                <p14:cNvContentPartPr/>
                <p14:nvPr/>
              </p14:nvContentPartPr>
              <p14:xfrm>
                <a:off x="9346539" y="2379882"/>
                <a:ext cx="320760" cy="135720"/>
              </p14:xfrm>
            </p:contentPart>
          </mc:Choice>
          <mc:Fallback>
            <p:pic>
              <p:nvPicPr>
                <p:cNvPr id="213" name="Freihand 212">
                  <a:extLst>
                    <a:ext uri="{FF2B5EF4-FFF2-40B4-BE49-F238E27FC236}">
                      <a16:creationId xmlns:a16="http://schemas.microsoft.com/office/drawing/2014/main" id="{843D8ADA-A1BC-4DE2-A22F-2BE89A945C9A}"/>
                    </a:ext>
                  </a:extLst>
                </p:cNvPr>
                <p:cNvPicPr/>
                <p:nvPr/>
              </p:nvPicPr>
              <p:blipFill>
                <a:blip r:embed="rId357"/>
                <a:stretch>
                  <a:fillRect/>
                </a:stretch>
              </p:blipFill>
              <p:spPr>
                <a:xfrm>
                  <a:off x="9342219" y="2375562"/>
                  <a:ext cx="329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4" name="Freihand 213">
                  <a:extLst>
                    <a:ext uri="{FF2B5EF4-FFF2-40B4-BE49-F238E27FC236}">
                      <a16:creationId xmlns:a16="http://schemas.microsoft.com/office/drawing/2014/main" id="{FD0BAA11-33E8-4708-B31C-0626CF32AE56}"/>
                    </a:ext>
                  </a:extLst>
                </p14:cNvPr>
                <p14:cNvContentPartPr/>
                <p14:nvPr/>
              </p14:nvContentPartPr>
              <p14:xfrm>
                <a:off x="9813819" y="2304642"/>
                <a:ext cx="404640" cy="230760"/>
              </p14:xfrm>
            </p:contentPart>
          </mc:Choice>
          <mc:Fallback>
            <p:pic>
              <p:nvPicPr>
                <p:cNvPr id="214" name="Freihand 213">
                  <a:extLst>
                    <a:ext uri="{FF2B5EF4-FFF2-40B4-BE49-F238E27FC236}">
                      <a16:creationId xmlns:a16="http://schemas.microsoft.com/office/drawing/2014/main" id="{FD0BAA11-33E8-4708-B31C-0626CF32AE56}"/>
                    </a:ext>
                  </a:extLst>
                </p:cNvPr>
                <p:cNvPicPr/>
                <p:nvPr/>
              </p:nvPicPr>
              <p:blipFill>
                <a:blip r:embed="rId359"/>
                <a:stretch>
                  <a:fillRect/>
                </a:stretch>
              </p:blipFill>
              <p:spPr>
                <a:xfrm>
                  <a:off x="9809499" y="2300322"/>
                  <a:ext cx="413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5" name="Freihand 214">
                  <a:extLst>
                    <a:ext uri="{FF2B5EF4-FFF2-40B4-BE49-F238E27FC236}">
                      <a16:creationId xmlns:a16="http://schemas.microsoft.com/office/drawing/2014/main" id="{839D0C11-46E9-46FA-91F3-DD84C4CE1642}"/>
                    </a:ext>
                  </a:extLst>
                </p14:cNvPr>
                <p14:cNvContentPartPr/>
                <p14:nvPr/>
              </p14:nvContentPartPr>
              <p14:xfrm>
                <a:off x="10224939" y="2391762"/>
                <a:ext cx="222480" cy="132120"/>
              </p14:xfrm>
            </p:contentPart>
          </mc:Choice>
          <mc:Fallback>
            <p:pic>
              <p:nvPicPr>
                <p:cNvPr id="215" name="Freihand 214">
                  <a:extLst>
                    <a:ext uri="{FF2B5EF4-FFF2-40B4-BE49-F238E27FC236}">
                      <a16:creationId xmlns:a16="http://schemas.microsoft.com/office/drawing/2014/main" id="{839D0C11-46E9-46FA-91F3-DD84C4CE1642}"/>
                    </a:ext>
                  </a:extLst>
                </p:cNvPr>
                <p:cNvPicPr/>
                <p:nvPr/>
              </p:nvPicPr>
              <p:blipFill>
                <a:blip r:embed="rId361"/>
                <a:stretch>
                  <a:fillRect/>
                </a:stretch>
              </p:blipFill>
              <p:spPr>
                <a:xfrm>
                  <a:off x="10220619" y="2387442"/>
                  <a:ext cx="231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7" name="Freihand 216">
                  <a:extLst>
                    <a:ext uri="{FF2B5EF4-FFF2-40B4-BE49-F238E27FC236}">
                      <a16:creationId xmlns:a16="http://schemas.microsoft.com/office/drawing/2014/main" id="{BA0CBC6F-5BAD-469E-A4F9-414FE59E059B}"/>
                    </a:ext>
                  </a:extLst>
                </p14:cNvPr>
                <p14:cNvContentPartPr/>
                <p14:nvPr/>
              </p14:nvContentPartPr>
              <p14:xfrm>
                <a:off x="6805659" y="2757522"/>
                <a:ext cx="174240" cy="133200"/>
              </p14:xfrm>
            </p:contentPart>
          </mc:Choice>
          <mc:Fallback>
            <p:pic>
              <p:nvPicPr>
                <p:cNvPr id="217" name="Freihand 216">
                  <a:extLst>
                    <a:ext uri="{FF2B5EF4-FFF2-40B4-BE49-F238E27FC236}">
                      <a16:creationId xmlns:a16="http://schemas.microsoft.com/office/drawing/2014/main" id="{BA0CBC6F-5BAD-469E-A4F9-414FE59E059B}"/>
                    </a:ext>
                  </a:extLst>
                </p:cNvPr>
                <p:cNvPicPr/>
                <p:nvPr/>
              </p:nvPicPr>
              <p:blipFill>
                <a:blip r:embed="rId363"/>
                <a:stretch>
                  <a:fillRect/>
                </a:stretch>
              </p:blipFill>
              <p:spPr>
                <a:xfrm>
                  <a:off x="6801339" y="2753202"/>
                  <a:ext cx="182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8" name="Freihand 217">
                  <a:extLst>
                    <a:ext uri="{FF2B5EF4-FFF2-40B4-BE49-F238E27FC236}">
                      <a16:creationId xmlns:a16="http://schemas.microsoft.com/office/drawing/2014/main" id="{A74172BD-43D1-4931-B0FA-59B60B1BA5FB}"/>
                    </a:ext>
                  </a:extLst>
                </p14:cNvPr>
                <p14:cNvContentPartPr/>
                <p14:nvPr/>
              </p14:nvContentPartPr>
              <p14:xfrm>
                <a:off x="6981699" y="2778042"/>
                <a:ext cx="120240" cy="72000"/>
              </p14:xfrm>
            </p:contentPart>
          </mc:Choice>
          <mc:Fallback>
            <p:pic>
              <p:nvPicPr>
                <p:cNvPr id="218" name="Freihand 217">
                  <a:extLst>
                    <a:ext uri="{FF2B5EF4-FFF2-40B4-BE49-F238E27FC236}">
                      <a16:creationId xmlns:a16="http://schemas.microsoft.com/office/drawing/2014/main" id="{A74172BD-43D1-4931-B0FA-59B60B1BA5FB}"/>
                    </a:ext>
                  </a:extLst>
                </p:cNvPr>
                <p:cNvPicPr/>
                <p:nvPr/>
              </p:nvPicPr>
              <p:blipFill>
                <a:blip r:embed="rId365"/>
                <a:stretch>
                  <a:fillRect/>
                </a:stretch>
              </p:blipFill>
              <p:spPr>
                <a:xfrm>
                  <a:off x="6977379" y="2773722"/>
                  <a:ext cx="128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9" name="Freihand 218">
                  <a:extLst>
                    <a:ext uri="{FF2B5EF4-FFF2-40B4-BE49-F238E27FC236}">
                      <a16:creationId xmlns:a16="http://schemas.microsoft.com/office/drawing/2014/main" id="{2FC9E952-51BF-4DCE-9CCB-223FAC8C4F8E}"/>
                    </a:ext>
                  </a:extLst>
                </p14:cNvPr>
                <p14:cNvContentPartPr/>
                <p14:nvPr/>
              </p14:nvContentPartPr>
              <p14:xfrm>
                <a:off x="7139019" y="2680122"/>
                <a:ext cx="137880" cy="160560"/>
              </p14:xfrm>
            </p:contentPart>
          </mc:Choice>
          <mc:Fallback>
            <p:pic>
              <p:nvPicPr>
                <p:cNvPr id="219" name="Freihand 218">
                  <a:extLst>
                    <a:ext uri="{FF2B5EF4-FFF2-40B4-BE49-F238E27FC236}">
                      <a16:creationId xmlns:a16="http://schemas.microsoft.com/office/drawing/2014/main" id="{2FC9E952-51BF-4DCE-9CCB-223FAC8C4F8E}"/>
                    </a:ext>
                  </a:extLst>
                </p:cNvPr>
                <p:cNvPicPr/>
                <p:nvPr/>
              </p:nvPicPr>
              <p:blipFill>
                <a:blip r:embed="rId367"/>
                <a:stretch>
                  <a:fillRect/>
                </a:stretch>
              </p:blipFill>
              <p:spPr>
                <a:xfrm>
                  <a:off x="7134699" y="2675802"/>
                  <a:ext cx="146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0" name="Freihand 219">
                  <a:extLst>
                    <a:ext uri="{FF2B5EF4-FFF2-40B4-BE49-F238E27FC236}">
                      <a16:creationId xmlns:a16="http://schemas.microsoft.com/office/drawing/2014/main" id="{7E473450-5548-402A-8B3F-5BA30E27793D}"/>
                    </a:ext>
                  </a:extLst>
                </p14:cNvPr>
                <p14:cNvContentPartPr/>
                <p14:nvPr/>
              </p14:nvContentPartPr>
              <p14:xfrm>
                <a:off x="7510899" y="2727642"/>
                <a:ext cx="151200" cy="114840"/>
              </p14:xfrm>
            </p:contentPart>
          </mc:Choice>
          <mc:Fallback>
            <p:pic>
              <p:nvPicPr>
                <p:cNvPr id="220" name="Freihand 219">
                  <a:extLst>
                    <a:ext uri="{FF2B5EF4-FFF2-40B4-BE49-F238E27FC236}">
                      <a16:creationId xmlns:a16="http://schemas.microsoft.com/office/drawing/2014/main" id="{7E473450-5548-402A-8B3F-5BA30E27793D}"/>
                    </a:ext>
                  </a:extLst>
                </p:cNvPr>
                <p:cNvPicPr/>
                <p:nvPr/>
              </p:nvPicPr>
              <p:blipFill>
                <a:blip r:embed="rId369"/>
                <a:stretch>
                  <a:fillRect/>
                </a:stretch>
              </p:blipFill>
              <p:spPr>
                <a:xfrm>
                  <a:off x="7506579" y="2723322"/>
                  <a:ext cx="159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1" name="Freihand 220">
                  <a:extLst>
                    <a:ext uri="{FF2B5EF4-FFF2-40B4-BE49-F238E27FC236}">
                      <a16:creationId xmlns:a16="http://schemas.microsoft.com/office/drawing/2014/main" id="{6A46CCC6-B8C8-4F26-8725-5E193A025C10}"/>
                    </a:ext>
                  </a:extLst>
                </p14:cNvPr>
                <p14:cNvContentPartPr/>
                <p14:nvPr/>
              </p14:nvContentPartPr>
              <p14:xfrm>
                <a:off x="7647339" y="2668962"/>
                <a:ext cx="106200" cy="177120"/>
              </p14:xfrm>
            </p:contentPart>
          </mc:Choice>
          <mc:Fallback>
            <p:pic>
              <p:nvPicPr>
                <p:cNvPr id="221" name="Freihand 220">
                  <a:extLst>
                    <a:ext uri="{FF2B5EF4-FFF2-40B4-BE49-F238E27FC236}">
                      <a16:creationId xmlns:a16="http://schemas.microsoft.com/office/drawing/2014/main" id="{6A46CCC6-B8C8-4F26-8725-5E193A025C10}"/>
                    </a:ext>
                  </a:extLst>
                </p:cNvPr>
                <p:cNvPicPr/>
                <p:nvPr/>
              </p:nvPicPr>
              <p:blipFill>
                <a:blip r:embed="rId371"/>
                <a:stretch>
                  <a:fillRect/>
                </a:stretch>
              </p:blipFill>
              <p:spPr>
                <a:xfrm>
                  <a:off x="7643019" y="2664642"/>
                  <a:ext cx="114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2" name="Freihand 221">
                  <a:extLst>
                    <a:ext uri="{FF2B5EF4-FFF2-40B4-BE49-F238E27FC236}">
                      <a16:creationId xmlns:a16="http://schemas.microsoft.com/office/drawing/2014/main" id="{7FC0656B-E2F8-4CE1-9DF2-76DDA057C203}"/>
                    </a:ext>
                  </a:extLst>
                </p14:cNvPr>
                <p14:cNvContentPartPr/>
                <p14:nvPr/>
              </p14:nvContentPartPr>
              <p14:xfrm>
                <a:off x="7796019" y="2761122"/>
                <a:ext cx="245520" cy="76680"/>
              </p14:xfrm>
            </p:contentPart>
          </mc:Choice>
          <mc:Fallback>
            <p:pic>
              <p:nvPicPr>
                <p:cNvPr id="222" name="Freihand 221">
                  <a:extLst>
                    <a:ext uri="{FF2B5EF4-FFF2-40B4-BE49-F238E27FC236}">
                      <a16:creationId xmlns:a16="http://schemas.microsoft.com/office/drawing/2014/main" id="{7FC0656B-E2F8-4CE1-9DF2-76DDA057C203}"/>
                    </a:ext>
                  </a:extLst>
                </p:cNvPr>
                <p:cNvPicPr/>
                <p:nvPr/>
              </p:nvPicPr>
              <p:blipFill>
                <a:blip r:embed="rId373"/>
                <a:stretch>
                  <a:fillRect/>
                </a:stretch>
              </p:blipFill>
              <p:spPr>
                <a:xfrm>
                  <a:off x="7791699" y="2756802"/>
                  <a:ext cx="2541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5" name="Freihand 224">
                  <a:extLst>
                    <a:ext uri="{FF2B5EF4-FFF2-40B4-BE49-F238E27FC236}">
                      <a16:creationId xmlns:a16="http://schemas.microsoft.com/office/drawing/2014/main" id="{E32B3A17-D419-4C17-839A-421D649A49A2}"/>
                    </a:ext>
                  </a:extLst>
                </p14:cNvPr>
                <p14:cNvContentPartPr/>
                <p14:nvPr/>
              </p14:nvContentPartPr>
              <p14:xfrm>
                <a:off x="8292459" y="2739162"/>
                <a:ext cx="426960" cy="276120"/>
              </p14:xfrm>
            </p:contentPart>
          </mc:Choice>
          <mc:Fallback>
            <p:pic>
              <p:nvPicPr>
                <p:cNvPr id="225" name="Freihand 224">
                  <a:extLst>
                    <a:ext uri="{FF2B5EF4-FFF2-40B4-BE49-F238E27FC236}">
                      <a16:creationId xmlns:a16="http://schemas.microsoft.com/office/drawing/2014/main" id="{E32B3A17-D419-4C17-839A-421D649A49A2}"/>
                    </a:ext>
                  </a:extLst>
                </p:cNvPr>
                <p:cNvPicPr/>
                <p:nvPr/>
              </p:nvPicPr>
              <p:blipFill>
                <a:blip r:embed="rId375"/>
                <a:stretch>
                  <a:fillRect/>
                </a:stretch>
              </p:blipFill>
              <p:spPr>
                <a:xfrm>
                  <a:off x="8288139" y="2734842"/>
                  <a:ext cx="43560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6" name="Freihand 225">
                  <a:extLst>
                    <a:ext uri="{FF2B5EF4-FFF2-40B4-BE49-F238E27FC236}">
                      <a16:creationId xmlns:a16="http://schemas.microsoft.com/office/drawing/2014/main" id="{E69BC2CD-04DB-4947-B49C-98D5D6AF2B75}"/>
                    </a:ext>
                  </a:extLst>
                </p14:cNvPr>
                <p14:cNvContentPartPr/>
                <p14:nvPr/>
              </p14:nvContentPartPr>
              <p14:xfrm>
                <a:off x="8942979" y="2719722"/>
                <a:ext cx="129600" cy="156240"/>
              </p14:xfrm>
            </p:contentPart>
          </mc:Choice>
          <mc:Fallback>
            <p:pic>
              <p:nvPicPr>
                <p:cNvPr id="226" name="Freihand 225">
                  <a:extLst>
                    <a:ext uri="{FF2B5EF4-FFF2-40B4-BE49-F238E27FC236}">
                      <a16:creationId xmlns:a16="http://schemas.microsoft.com/office/drawing/2014/main" id="{E69BC2CD-04DB-4947-B49C-98D5D6AF2B75}"/>
                    </a:ext>
                  </a:extLst>
                </p:cNvPr>
                <p:cNvPicPr/>
                <p:nvPr/>
              </p:nvPicPr>
              <p:blipFill>
                <a:blip r:embed="rId377"/>
                <a:stretch>
                  <a:fillRect/>
                </a:stretch>
              </p:blipFill>
              <p:spPr>
                <a:xfrm>
                  <a:off x="8938659" y="2715402"/>
                  <a:ext cx="138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7" name="Freihand 226">
                  <a:extLst>
                    <a:ext uri="{FF2B5EF4-FFF2-40B4-BE49-F238E27FC236}">
                      <a16:creationId xmlns:a16="http://schemas.microsoft.com/office/drawing/2014/main" id="{FA32D2C4-1204-43C6-8492-B68D7178F246}"/>
                    </a:ext>
                  </a:extLst>
                </p14:cNvPr>
                <p14:cNvContentPartPr/>
                <p14:nvPr/>
              </p14:nvContentPartPr>
              <p14:xfrm>
                <a:off x="9101379" y="2712162"/>
                <a:ext cx="151920" cy="163800"/>
              </p14:xfrm>
            </p:contentPart>
          </mc:Choice>
          <mc:Fallback>
            <p:pic>
              <p:nvPicPr>
                <p:cNvPr id="227" name="Freihand 226">
                  <a:extLst>
                    <a:ext uri="{FF2B5EF4-FFF2-40B4-BE49-F238E27FC236}">
                      <a16:creationId xmlns:a16="http://schemas.microsoft.com/office/drawing/2014/main" id="{FA32D2C4-1204-43C6-8492-B68D7178F246}"/>
                    </a:ext>
                  </a:extLst>
                </p:cNvPr>
                <p:cNvPicPr/>
                <p:nvPr/>
              </p:nvPicPr>
              <p:blipFill>
                <a:blip r:embed="rId379"/>
                <a:stretch>
                  <a:fillRect/>
                </a:stretch>
              </p:blipFill>
              <p:spPr>
                <a:xfrm>
                  <a:off x="9097059" y="2707842"/>
                  <a:ext cx="160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8" name="Freihand 227">
                  <a:extLst>
                    <a:ext uri="{FF2B5EF4-FFF2-40B4-BE49-F238E27FC236}">
                      <a16:creationId xmlns:a16="http://schemas.microsoft.com/office/drawing/2014/main" id="{3703789C-72C7-4768-B40D-5A3BE193511F}"/>
                    </a:ext>
                  </a:extLst>
                </p14:cNvPr>
                <p14:cNvContentPartPr/>
                <p14:nvPr/>
              </p14:nvContentPartPr>
              <p14:xfrm>
                <a:off x="9305499" y="2648082"/>
                <a:ext cx="90360" cy="95760"/>
              </p14:xfrm>
            </p:contentPart>
          </mc:Choice>
          <mc:Fallback>
            <p:pic>
              <p:nvPicPr>
                <p:cNvPr id="228" name="Freihand 227">
                  <a:extLst>
                    <a:ext uri="{FF2B5EF4-FFF2-40B4-BE49-F238E27FC236}">
                      <a16:creationId xmlns:a16="http://schemas.microsoft.com/office/drawing/2014/main" id="{3703789C-72C7-4768-B40D-5A3BE193511F}"/>
                    </a:ext>
                  </a:extLst>
                </p:cNvPr>
                <p:cNvPicPr/>
                <p:nvPr/>
              </p:nvPicPr>
              <p:blipFill>
                <a:blip r:embed="rId381"/>
                <a:stretch>
                  <a:fillRect/>
                </a:stretch>
              </p:blipFill>
              <p:spPr>
                <a:xfrm>
                  <a:off x="9301179" y="2643762"/>
                  <a:ext cx="99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3" name="Freihand 252">
                  <a:extLst>
                    <a:ext uri="{FF2B5EF4-FFF2-40B4-BE49-F238E27FC236}">
                      <a16:creationId xmlns:a16="http://schemas.microsoft.com/office/drawing/2014/main" id="{7CE0E93D-9E20-4DF3-86D4-27A2A771EB14}"/>
                    </a:ext>
                  </a:extLst>
                </p14:cNvPr>
                <p14:cNvContentPartPr/>
                <p14:nvPr/>
              </p14:nvContentPartPr>
              <p14:xfrm>
                <a:off x="5983779" y="3102402"/>
                <a:ext cx="173520" cy="20520"/>
              </p14:xfrm>
            </p:contentPart>
          </mc:Choice>
          <mc:Fallback>
            <p:pic>
              <p:nvPicPr>
                <p:cNvPr id="253" name="Freihand 252">
                  <a:extLst>
                    <a:ext uri="{FF2B5EF4-FFF2-40B4-BE49-F238E27FC236}">
                      <a16:creationId xmlns:a16="http://schemas.microsoft.com/office/drawing/2014/main" id="{7CE0E93D-9E20-4DF3-86D4-27A2A771EB14}"/>
                    </a:ext>
                  </a:extLst>
                </p:cNvPr>
                <p:cNvPicPr/>
                <p:nvPr/>
              </p:nvPicPr>
              <p:blipFill>
                <a:blip r:embed="rId383"/>
                <a:stretch>
                  <a:fillRect/>
                </a:stretch>
              </p:blipFill>
              <p:spPr>
                <a:xfrm>
                  <a:off x="5979459" y="3098082"/>
                  <a:ext cx="182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4" name="Freihand 253">
                  <a:extLst>
                    <a:ext uri="{FF2B5EF4-FFF2-40B4-BE49-F238E27FC236}">
                      <a16:creationId xmlns:a16="http://schemas.microsoft.com/office/drawing/2014/main" id="{1BCCC6E9-9057-407F-83C2-9049FDF4B555}"/>
                    </a:ext>
                  </a:extLst>
                </p14:cNvPr>
                <p14:cNvContentPartPr/>
                <p14:nvPr/>
              </p14:nvContentPartPr>
              <p14:xfrm>
                <a:off x="6101859" y="3047682"/>
                <a:ext cx="130320" cy="235800"/>
              </p14:xfrm>
            </p:contentPart>
          </mc:Choice>
          <mc:Fallback>
            <p:pic>
              <p:nvPicPr>
                <p:cNvPr id="254" name="Freihand 253">
                  <a:extLst>
                    <a:ext uri="{FF2B5EF4-FFF2-40B4-BE49-F238E27FC236}">
                      <a16:creationId xmlns:a16="http://schemas.microsoft.com/office/drawing/2014/main" id="{1BCCC6E9-9057-407F-83C2-9049FDF4B555}"/>
                    </a:ext>
                  </a:extLst>
                </p:cNvPr>
                <p:cNvPicPr/>
                <p:nvPr/>
              </p:nvPicPr>
              <p:blipFill>
                <a:blip r:embed="rId385"/>
                <a:stretch>
                  <a:fillRect/>
                </a:stretch>
              </p:blipFill>
              <p:spPr>
                <a:xfrm>
                  <a:off x="6097539" y="3043362"/>
                  <a:ext cx="1389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6" name="Freihand 255">
                  <a:extLst>
                    <a:ext uri="{FF2B5EF4-FFF2-40B4-BE49-F238E27FC236}">
                      <a16:creationId xmlns:a16="http://schemas.microsoft.com/office/drawing/2014/main" id="{639FA662-72B2-4346-8A48-6FA768C2EC36}"/>
                    </a:ext>
                  </a:extLst>
                </p14:cNvPr>
                <p14:cNvContentPartPr/>
                <p14:nvPr/>
              </p14:nvContentPartPr>
              <p14:xfrm>
                <a:off x="6400299" y="3065322"/>
                <a:ext cx="342360" cy="131760"/>
              </p14:xfrm>
            </p:contentPart>
          </mc:Choice>
          <mc:Fallback>
            <p:pic>
              <p:nvPicPr>
                <p:cNvPr id="256" name="Freihand 255">
                  <a:extLst>
                    <a:ext uri="{FF2B5EF4-FFF2-40B4-BE49-F238E27FC236}">
                      <a16:creationId xmlns:a16="http://schemas.microsoft.com/office/drawing/2014/main" id="{639FA662-72B2-4346-8A48-6FA768C2EC36}"/>
                    </a:ext>
                  </a:extLst>
                </p:cNvPr>
                <p:cNvPicPr/>
                <p:nvPr/>
              </p:nvPicPr>
              <p:blipFill>
                <a:blip r:embed="rId387"/>
                <a:stretch>
                  <a:fillRect/>
                </a:stretch>
              </p:blipFill>
              <p:spPr>
                <a:xfrm>
                  <a:off x="6395979" y="3061002"/>
                  <a:ext cx="351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7" name="Freihand 256">
                  <a:extLst>
                    <a:ext uri="{FF2B5EF4-FFF2-40B4-BE49-F238E27FC236}">
                      <a16:creationId xmlns:a16="http://schemas.microsoft.com/office/drawing/2014/main" id="{9601A219-194C-4803-A3E2-A11137149E9D}"/>
                    </a:ext>
                  </a:extLst>
                </p14:cNvPr>
                <p14:cNvContentPartPr/>
                <p14:nvPr/>
              </p14:nvContentPartPr>
              <p14:xfrm>
                <a:off x="6649059" y="2972442"/>
                <a:ext cx="8640" cy="24840"/>
              </p14:xfrm>
            </p:contentPart>
          </mc:Choice>
          <mc:Fallback>
            <p:pic>
              <p:nvPicPr>
                <p:cNvPr id="257" name="Freihand 256">
                  <a:extLst>
                    <a:ext uri="{FF2B5EF4-FFF2-40B4-BE49-F238E27FC236}">
                      <a16:creationId xmlns:a16="http://schemas.microsoft.com/office/drawing/2014/main" id="{9601A219-194C-4803-A3E2-A11137149E9D}"/>
                    </a:ext>
                  </a:extLst>
                </p:cNvPr>
                <p:cNvPicPr/>
                <p:nvPr/>
              </p:nvPicPr>
              <p:blipFill>
                <a:blip r:embed="rId389"/>
                <a:stretch>
                  <a:fillRect/>
                </a:stretch>
              </p:blipFill>
              <p:spPr>
                <a:xfrm>
                  <a:off x="6644739" y="2968122"/>
                  <a:ext cx="17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8" name="Freihand 257">
                  <a:extLst>
                    <a:ext uri="{FF2B5EF4-FFF2-40B4-BE49-F238E27FC236}">
                      <a16:creationId xmlns:a16="http://schemas.microsoft.com/office/drawing/2014/main" id="{59A07F9A-EFE7-4BA2-B7B6-8680D1633BEF}"/>
                    </a:ext>
                  </a:extLst>
                </p14:cNvPr>
                <p14:cNvContentPartPr/>
                <p14:nvPr/>
              </p14:nvContentPartPr>
              <p14:xfrm>
                <a:off x="6900699" y="3057402"/>
                <a:ext cx="13680" cy="149400"/>
              </p14:xfrm>
            </p:contentPart>
          </mc:Choice>
          <mc:Fallback>
            <p:pic>
              <p:nvPicPr>
                <p:cNvPr id="258" name="Freihand 257">
                  <a:extLst>
                    <a:ext uri="{FF2B5EF4-FFF2-40B4-BE49-F238E27FC236}">
                      <a16:creationId xmlns:a16="http://schemas.microsoft.com/office/drawing/2014/main" id="{59A07F9A-EFE7-4BA2-B7B6-8680D1633BEF}"/>
                    </a:ext>
                  </a:extLst>
                </p:cNvPr>
                <p:cNvPicPr/>
                <p:nvPr/>
              </p:nvPicPr>
              <p:blipFill>
                <a:blip r:embed="rId391"/>
                <a:stretch>
                  <a:fillRect/>
                </a:stretch>
              </p:blipFill>
              <p:spPr>
                <a:xfrm>
                  <a:off x="6896379" y="3053082"/>
                  <a:ext cx="22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9" name="Freihand 258">
                  <a:extLst>
                    <a:ext uri="{FF2B5EF4-FFF2-40B4-BE49-F238E27FC236}">
                      <a16:creationId xmlns:a16="http://schemas.microsoft.com/office/drawing/2014/main" id="{3C7634BF-93A7-47D0-BEAB-6DD9FB3CA79D}"/>
                    </a:ext>
                  </a:extLst>
                </p14:cNvPr>
                <p14:cNvContentPartPr/>
                <p14:nvPr/>
              </p14:nvContentPartPr>
              <p14:xfrm>
                <a:off x="6827619" y="3007002"/>
                <a:ext cx="164160" cy="101880"/>
              </p14:xfrm>
            </p:contentPart>
          </mc:Choice>
          <mc:Fallback>
            <p:pic>
              <p:nvPicPr>
                <p:cNvPr id="259" name="Freihand 258">
                  <a:extLst>
                    <a:ext uri="{FF2B5EF4-FFF2-40B4-BE49-F238E27FC236}">
                      <a16:creationId xmlns:a16="http://schemas.microsoft.com/office/drawing/2014/main" id="{3C7634BF-93A7-47D0-BEAB-6DD9FB3CA79D}"/>
                    </a:ext>
                  </a:extLst>
                </p:cNvPr>
                <p:cNvPicPr/>
                <p:nvPr/>
              </p:nvPicPr>
              <p:blipFill>
                <a:blip r:embed="rId393"/>
                <a:stretch>
                  <a:fillRect/>
                </a:stretch>
              </p:blipFill>
              <p:spPr>
                <a:xfrm>
                  <a:off x="6823299" y="3002682"/>
                  <a:ext cx="172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0" name="Freihand 259">
                  <a:extLst>
                    <a:ext uri="{FF2B5EF4-FFF2-40B4-BE49-F238E27FC236}">
                      <a16:creationId xmlns:a16="http://schemas.microsoft.com/office/drawing/2014/main" id="{AFC12E57-C0A0-4166-B6B2-EB7212F0C634}"/>
                    </a:ext>
                  </a:extLst>
                </p14:cNvPr>
                <p14:cNvContentPartPr/>
                <p14:nvPr/>
              </p14:nvContentPartPr>
              <p14:xfrm>
                <a:off x="6976299" y="3080442"/>
                <a:ext cx="221400" cy="97920"/>
              </p14:xfrm>
            </p:contentPart>
          </mc:Choice>
          <mc:Fallback>
            <p:pic>
              <p:nvPicPr>
                <p:cNvPr id="260" name="Freihand 259">
                  <a:extLst>
                    <a:ext uri="{FF2B5EF4-FFF2-40B4-BE49-F238E27FC236}">
                      <a16:creationId xmlns:a16="http://schemas.microsoft.com/office/drawing/2014/main" id="{AFC12E57-C0A0-4166-B6B2-EB7212F0C634}"/>
                    </a:ext>
                  </a:extLst>
                </p:cNvPr>
                <p:cNvPicPr/>
                <p:nvPr/>
              </p:nvPicPr>
              <p:blipFill>
                <a:blip r:embed="rId395"/>
                <a:stretch>
                  <a:fillRect/>
                </a:stretch>
              </p:blipFill>
              <p:spPr>
                <a:xfrm>
                  <a:off x="6971979" y="3076122"/>
                  <a:ext cx="230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1" name="Freihand 260">
                  <a:extLst>
                    <a:ext uri="{FF2B5EF4-FFF2-40B4-BE49-F238E27FC236}">
                      <a16:creationId xmlns:a16="http://schemas.microsoft.com/office/drawing/2014/main" id="{0D72AF9A-CBF5-4B71-9D8D-7120C5F6E2A6}"/>
                    </a:ext>
                  </a:extLst>
                </p14:cNvPr>
                <p14:cNvContentPartPr/>
                <p14:nvPr/>
              </p14:nvContentPartPr>
              <p14:xfrm>
                <a:off x="7203459" y="3028242"/>
                <a:ext cx="35280" cy="37440"/>
              </p14:xfrm>
            </p:contentPart>
          </mc:Choice>
          <mc:Fallback>
            <p:pic>
              <p:nvPicPr>
                <p:cNvPr id="261" name="Freihand 260">
                  <a:extLst>
                    <a:ext uri="{FF2B5EF4-FFF2-40B4-BE49-F238E27FC236}">
                      <a16:creationId xmlns:a16="http://schemas.microsoft.com/office/drawing/2014/main" id="{0D72AF9A-CBF5-4B71-9D8D-7120C5F6E2A6}"/>
                    </a:ext>
                  </a:extLst>
                </p:cNvPr>
                <p:cNvPicPr/>
                <p:nvPr/>
              </p:nvPicPr>
              <p:blipFill>
                <a:blip r:embed="rId397"/>
                <a:stretch>
                  <a:fillRect/>
                </a:stretch>
              </p:blipFill>
              <p:spPr>
                <a:xfrm>
                  <a:off x="7199139" y="3023922"/>
                  <a:ext cx="439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2" name="Freihand 261">
                  <a:extLst>
                    <a:ext uri="{FF2B5EF4-FFF2-40B4-BE49-F238E27FC236}">
                      <a16:creationId xmlns:a16="http://schemas.microsoft.com/office/drawing/2014/main" id="{54AE1F7D-51C8-438C-8093-E02D7D8AEDC9}"/>
                    </a:ext>
                  </a:extLst>
                </p14:cNvPr>
                <p14:cNvContentPartPr/>
                <p14:nvPr/>
              </p14:nvContentPartPr>
              <p14:xfrm>
                <a:off x="7241259" y="3072522"/>
                <a:ext cx="75960" cy="96840"/>
              </p14:xfrm>
            </p:contentPart>
          </mc:Choice>
          <mc:Fallback>
            <p:pic>
              <p:nvPicPr>
                <p:cNvPr id="262" name="Freihand 261">
                  <a:extLst>
                    <a:ext uri="{FF2B5EF4-FFF2-40B4-BE49-F238E27FC236}">
                      <a16:creationId xmlns:a16="http://schemas.microsoft.com/office/drawing/2014/main" id="{54AE1F7D-51C8-438C-8093-E02D7D8AEDC9}"/>
                    </a:ext>
                  </a:extLst>
                </p:cNvPr>
                <p:cNvPicPr/>
                <p:nvPr/>
              </p:nvPicPr>
              <p:blipFill>
                <a:blip r:embed="rId399"/>
                <a:stretch>
                  <a:fillRect/>
                </a:stretch>
              </p:blipFill>
              <p:spPr>
                <a:xfrm>
                  <a:off x="7236939" y="3068202"/>
                  <a:ext cx="84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3" name="Freihand 262">
                  <a:extLst>
                    <a:ext uri="{FF2B5EF4-FFF2-40B4-BE49-F238E27FC236}">
                      <a16:creationId xmlns:a16="http://schemas.microsoft.com/office/drawing/2014/main" id="{96F47265-A0B0-4BA4-8A69-51E62A0233E5}"/>
                    </a:ext>
                  </a:extLst>
                </p14:cNvPr>
                <p14:cNvContentPartPr/>
                <p14:nvPr/>
              </p14:nvContentPartPr>
              <p14:xfrm>
                <a:off x="7368699" y="3065682"/>
                <a:ext cx="194400" cy="94320"/>
              </p14:xfrm>
            </p:contentPart>
          </mc:Choice>
          <mc:Fallback>
            <p:pic>
              <p:nvPicPr>
                <p:cNvPr id="263" name="Freihand 262">
                  <a:extLst>
                    <a:ext uri="{FF2B5EF4-FFF2-40B4-BE49-F238E27FC236}">
                      <a16:creationId xmlns:a16="http://schemas.microsoft.com/office/drawing/2014/main" id="{96F47265-A0B0-4BA4-8A69-51E62A0233E5}"/>
                    </a:ext>
                  </a:extLst>
                </p:cNvPr>
                <p:cNvPicPr/>
                <p:nvPr/>
              </p:nvPicPr>
              <p:blipFill>
                <a:blip r:embed="rId401"/>
                <a:stretch>
                  <a:fillRect/>
                </a:stretch>
              </p:blipFill>
              <p:spPr>
                <a:xfrm>
                  <a:off x="7364379" y="3061362"/>
                  <a:ext cx="203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4" name="Freihand 263">
                  <a:extLst>
                    <a:ext uri="{FF2B5EF4-FFF2-40B4-BE49-F238E27FC236}">
                      <a16:creationId xmlns:a16="http://schemas.microsoft.com/office/drawing/2014/main" id="{D5523BD9-1356-44B8-B36C-BC34E3C259EC}"/>
                    </a:ext>
                  </a:extLst>
                </p14:cNvPr>
                <p14:cNvContentPartPr/>
                <p14:nvPr/>
              </p14:nvContentPartPr>
              <p14:xfrm>
                <a:off x="7578939" y="3004122"/>
                <a:ext cx="93240" cy="159840"/>
              </p14:xfrm>
            </p:contentPart>
          </mc:Choice>
          <mc:Fallback>
            <p:pic>
              <p:nvPicPr>
                <p:cNvPr id="264" name="Freihand 263">
                  <a:extLst>
                    <a:ext uri="{FF2B5EF4-FFF2-40B4-BE49-F238E27FC236}">
                      <a16:creationId xmlns:a16="http://schemas.microsoft.com/office/drawing/2014/main" id="{D5523BD9-1356-44B8-B36C-BC34E3C259EC}"/>
                    </a:ext>
                  </a:extLst>
                </p:cNvPr>
                <p:cNvPicPr/>
                <p:nvPr/>
              </p:nvPicPr>
              <p:blipFill>
                <a:blip r:embed="rId403"/>
                <a:stretch>
                  <a:fillRect/>
                </a:stretch>
              </p:blipFill>
              <p:spPr>
                <a:xfrm>
                  <a:off x="7574619" y="2999802"/>
                  <a:ext cx="101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5" name="Freihand 264">
                  <a:extLst>
                    <a:ext uri="{FF2B5EF4-FFF2-40B4-BE49-F238E27FC236}">
                      <a16:creationId xmlns:a16="http://schemas.microsoft.com/office/drawing/2014/main" id="{28F890C8-2AFB-4A04-8D4C-CA63DB09ADEC}"/>
                    </a:ext>
                  </a:extLst>
                </p14:cNvPr>
                <p14:cNvContentPartPr/>
                <p14:nvPr/>
              </p14:nvContentPartPr>
              <p14:xfrm>
                <a:off x="7697739" y="3082962"/>
                <a:ext cx="103320" cy="62280"/>
              </p14:xfrm>
            </p:contentPart>
          </mc:Choice>
          <mc:Fallback>
            <p:pic>
              <p:nvPicPr>
                <p:cNvPr id="265" name="Freihand 264">
                  <a:extLst>
                    <a:ext uri="{FF2B5EF4-FFF2-40B4-BE49-F238E27FC236}">
                      <a16:creationId xmlns:a16="http://schemas.microsoft.com/office/drawing/2014/main" id="{28F890C8-2AFB-4A04-8D4C-CA63DB09ADEC}"/>
                    </a:ext>
                  </a:extLst>
                </p:cNvPr>
                <p:cNvPicPr/>
                <p:nvPr/>
              </p:nvPicPr>
              <p:blipFill>
                <a:blip r:embed="rId405"/>
                <a:stretch>
                  <a:fillRect/>
                </a:stretch>
              </p:blipFill>
              <p:spPr>
                <a:xfrm>
                  <a:off x="7693419" y="3078642"/>
                  <a:ext cx="111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6" name="Freihand 265">
                  <a:extLst>
                    <a:ext uri="{FF2B5EF4-FFF2-40B4-BE49-F238E27FC236}">
                      <a16:creationId xmlns:a16="http://schemas.microsoft.com/office/drawing/2014/main" id="{5486DA38-0DDB-4FDE-B8E4-463D5618D443}"/>
                    </a:ext>
                  </a:extLst>
                </p14:cNvPr>
                <p14:cNvContentPartPr/>
                <p14:nvPr/>
              </p14:nvContentPartPr>
              <p14:xfrm>
                <a:off x="7798539" y="2990802"/>
                <a:ext cx="287640" cy="326880"/>
              </p14:xfrm>
            </p:contentPart>
          </mc:Choice>
          <mc:Fallback>
            <p:pic>
              <p:nvPicPr>
                <p:cNvPr id="266" name="Freihand 265">
                  <a:extLst>
                    <a:ext uri="{FF2B5EF4-FFF2-40B4-BE49-F238E27FC236}">
                      <a16:creationId xmlns:a16="http://schemas.microsoft.com/office/drawing/2014/main" id="{5486DA38-0DDB-4FDE-B8E4-463D5618D443}"/>
                    </a:ext>
                  </a:extLst>
                </p:cNvPr>
                <p:cNvPicPr/>
                <p:nvPr/>
              </p:nvPicPr>
              <p:blipFill>
                <a:blip r:embed="rId407"/>
                <a:stretch>
                  <a:fillRect/>
                </a:stretch>
              </p:blipFill>
              <p:spPr>
                <a:xfrm>
                  <a:off x="7794219" y="2986482"/>
                  <a:ext cx="2962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7" name="Freihand 266">
                  <a:extLst>
                    <a:ext uri="{FF2B5EF4-FFF2-40B4-BE49-F238E27FC236}">
                      <a16:creationId xmlns:a16="http://schemas.microsoft.com/office/drawing/2014/main" id="{09437514-CA62-497C-ADD2-456B9AD3427B}"/>
                    </a:ext>
                  </a:extLst>
                </p14:cNvPr>
                <p14:cNvContentPartPr/>
                <p14:nvPr/>
              </p14:nvContentPartPr>
              <p14:xfrm>
                <a:off x="8219739" y="3062442"/>
                <a:ext cx="372960" cy="321480"/>
              </p14:xfrm>
            </p:contentPart>
          </mc:Choice>
          <mc:Fallback>
            <p:pic>
              <p:nvPicPr>
                <p:cNvPr id="267" name="Freihand 266">
                  <a:extLst>
                    <a:ext uri="{FF2B5EF4-FFF2-40B4-BE49-F238E27FC236}">
                      <a16:creationId xmlns:a16="http://schemas.microsoft.com/office/drawing/2014/main" id="{09437514-CA62-497C-ADD2-456B9AD3427B}"/>
                    </a:ext>
                  </a:extLst>
                </p:cNvPr>
                <p:cNvPicPr/>
                <p:nvPr/>
              </p:nvPicPr>
              <p:blipFill>
                <a:blip r:embed="rId409"/>
                <a:stretch>
                  <a:fillRect/>
                </a:stretch>
              </p:blipFill>
              <p:spPr>
                <a:xfrm>
                  <a:off x="8215419" y="3058122"/>
                  <a:ext cx="38160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8" name="Freihand 267">
                  <a:extLst>
                    <a:ext uri="{FF2B5EF4-FFF2-40B4-BE49-F238E27FC236}">
                      <a16:creationId xmlns:a16="http://schemas.microsoft.com/office/drawing/2014/main" id="{B99FF307-99F8-450D-80F2-D2E30A0BB09D}"/>
                    </a:ext>
                  </a:extLst>
                </p14:cNvPr>
                <p14:cNvContentPartPr/>
                <p14:nvPr/>
              </p14:nvContentPartPr>
              <p14:xfrm>
                <a:off x="8795739" y="3087642"/>
                <a:ext cx="18720" cy="138960"/>
              </p14:xfrm>
            </p:contentPart>
          </mc:Choice>
          <mc:Fallback>
            <p:pic>
              <p:nvPicPr>
                <p:cNvPr id="268" name="Freihand 267">
                  <a:extLst>
                    <a:ext uri="{FF2B5EF4-FFF2-40B4-BE49-F238E27FC236}">
                      <a16:creationId xmlns:a16="http://schemas.microsoft.com/office/drawing/2014/main" id="{B99FF307-99F8-450D-80F2-D2E30A0BB09D}"/>
                    </a:ext>
                  </a:extLst>
                </p:cNvPr>
                <p:cNvPicPr/>
                <p:nvPr/>
              </p:nvPicPr>
              <p:blipFill>
                <a:blip r:embed="rId411"/>
                <a:stretch>
                  <a:fillRect/>
                </a:stretch>
              </p:blipFill>
              <p:spPr>
                <a:xfrm>
                  <a:off x="8791419" y="3083322"/>
                  <a:ext cx="27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9" name="Freihand 268">
                  <a:extLst>
                    <a:ext uri="{FF2B5EF4-FFF2-40B4-BE49-F238E27FC236}">
                      <a16:creationId xmlns:a16="http://schemas.microsoft.com/office/drawing/2014/main" id="{41C51AD4-B364-496D-9BE3-14F7B154907F}"/>
                    </a:ext>
                  </a:extLst>
                </p14:cNvPr>
                <p14:cNvContentPartPr/>
                <p14:nvPr/>
              </p14:nvContentPartPr>
              <p14:xfrm>
                <a:off x="8712939" y="3045522"/>
                <a:ext cx="177480" cy="82800"/>
              </p14:xfrm>
            </p:contentPart>
          </mc:Choice>
          <mc:Fallback>
            <p:pic>
              <p:nvPicPr>
                <p:cNvPr id="269" name="Freihand 268">
                  <a:extLst>
                    <a:ext uri="{FF2B5EF4-FFF2-40B4-BE49-F238E27FC236}">
                      <a16:creationId xmlns:a16="http://schemas.microsoft.com/office/drawing/2014/main" id="{41C51AD4-B364-496D-9BE3-14F7B154907F}"/>
                    </a:ext>
                  </a:extLst>
                </p:cNvPr>
                <p:cNvPicPr/>
                <p:nvPr/>
              </p:nvPicPr>
              <p:blipFill>
                <a:blip r:embed="rId413"/>
                <a:stretch>
                  <a:fillRect/>
                </a:stretch>
              </p:blipFill>
              <p:spPr>
                <a:xfrm>
                  <a:off x="8708619" y="3041202"/>
                  <a:ext cx="186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0" name="Freihand 269">
                  <a:extLst>
                    <a:ext uri="{FF2B5EF4-FFF2-40B4-BE49-F238E27FC236}">
                      <a16:creationId xmlns:a16="http://schemas.microsoft.com/office/drawing/2014/main" id="{9CB8F72B-8D7D-4799-8ECF-819D5C98D1BF}"/>
                    </a:ext>
                  </a:extLst>
                </p14:cNvPr>
                <p14:cNvContentPartPr/>
                <p14:nvPr/>
              </p14:nvContentPartPr>
              <p14:xfrm>
                <a:off x="8840379" y="3144162"/>
                <a:ext cx="98640" cy="93960"/>
              </p14:xfrm>
            </p:contentPart>
          </mc:Choice>
          <mc:Fallback>
            <p:pic>
              <p:nvPicPr>
                <p:cNvPr id="270" name="Freihand 269">
                  <a:extLst>
                    <a:ext uri="{FF2B5EF4-FFF2-40B4-BE49-F238E27FC236}">
                      <a16:creationId xmlns:a16="http://schemas.microsoft.com/office/drawing/2014/main" id="{9CB8F72B-8D7D-4799-8ECF-819D5C98D1BF}"/>
                    </a:ext>
                  </a:extLst>
                </p:cNvPr>
                <p:cNvPicPr/>
                <p:nvPr/>
              </p:nvPicPr>
              <p:blipFill>
                <a:blip r:embed="rId415"/>
                <a:stretch>
                  <a:fillRect/>
                </a:stretch>
              </p:blipFill>
              <p:spPr>
                <a:xfrm>
                  <a:off x="8836059" y="3139842"/>
                  <a:ext cx="107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1" name="Freihand 270">
                  <a:extLst>
                    <a:ext uri="{FF2B5EF4-FFF2-40B4-BE49-F238E27FC236}">
                      <a16:creationId xmlns:a16="http://schemas.microsoft.com/office/drawing/2014/main" id="{F04ADD5E-24AE-4436-9BA5-39F0EACA7ECB}"/>
                    </a:ext>
                  </a:extLst>
                </p14:cNvPr>
                <p14:cNvContentPartPr/>
                <p14:nvPr/>
              </p14:nvContentPartPr>
              <p14:xfrm>
                <a:off x="9105339" y="3109602"/>
                <a:ext cx="101520" cy="103680"/>
              </p14:xfrm>
            </p:contentPart>
          </mc:Choice>
          <mc:Fallback>
            <p:pic>
              <p:nvPicPr>
                <p:cNvPr id="271" name="Freihand 270">
                  <a:extLst>
                    <a:ext uri="{FF2B5EF4-FFF2-40B4-BE49-F238E27FC236}">
                      <a16:creationId xmlns:a16="http://schemas.microsoft.com/office/drawing/2014/main" id="{F04ADD5E-24AE-4436-9BA5-39F0EACA7ECB}"/>
                    </a:ext>
                  </a:extLst>
                </p:cNvPr>
                <p:cNvPicPr/>
                <p:nvPr/>
              </p:nvPicPr>
              <p:blipFill>
                <a:blip r:embed="rId417"/>
                <a:stretch>
                  <a:fillRect/>
                </a:stretch>
              </p:blipFill>
              <p:spPr>
                <a:xfrm>
                  <a:off x="9101019" y="3105282"/>
                  <a:ext cx="110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72" name="Freihand 271">
                  <a:extLst>
                    <a:ext uri="{FF2B5EF4-FFF2-40B4-BE49-F238E27FC236}">
                      <a16:creationId xmlns:a16="http://schemas.microsoft.com/office/drawing/2014/main" id="{D2E67A73-1C4B-4E10-A2A2-89DBD7A0CD6E}"/>
                    </a:ext>
                  </a:extLst>
                </p14:cNvPr>
                <p14:cNvContentPartPr/>
                <p14:nvPr/>
              </p14:nvContentPartPr>
              <p14:xfrm>
                <a:off x="9099579" y="3116802"/>
                <a:ext cx="210600" cy="109080"/>
              </p14:xfrm>
            </p:contentPart>
          </mc:Choice>
          <mc:Fallback>
            <p:pic>
              <p:nvPicPr>
                <p:cNvPr id="272" name="Freihand 271">
                  <a:extLst>
                    <a:ext uri="{FF2B5EF4-FFF2-40B4-BE49-F238E27FC236}">
                      <a16:creationId xmlns:a16="http://schemas.microsoft.com/office/drawing/2014/main" id="{D2E67A73-1C4B-4E10-A2A2-89DBD7A0CD6E}"/>
                    </a:ext>
                  </a:extLst>
                </p:cNvPr>
                <p:cNvPicPr/>
                <p:nvPr/>
              </p:nvPicPr>
              <p:blipFill>
                <a:blip r:embed="rId419"/>
                <a:stretch>
                  <a:fillRect/>
                </a:stretch>
              </p:blipFill>
              <p:spPr>
                <a:xfrm>
                  <a:off x="9095259" y="3112482"/>
                  <a:ext cx="219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73" name="Freihand 272">
                  <a:extLst>
                    <a:ext uri="{FF2B5EF4-FFF2-40B4-BE49-F238E27FC236}">
                      <a16:creationId xmlns:a16="http://schemas.microsoft.com/office/drawing/2014/main" id="{DDB9B86A-4423-4D27-A7E8-D59E7AED79D3}"/>
                    </a:ext>
                  </a:extLst>
                </p14:cNvPr>
                <p14:cNvContentPartPr/>
                <p14:nvPr/>
              </p14:nvContentPartPr>
              <p14:xfrm>
                <a:off x="9275259" y="3108522"/>
                <a:ext cx="165240" cy="109080"/>
              </p14:xfrm>
            </p:contentPart>
          </mc:Choice>
          <mc:Fallback>
            <p:pic>
              <p:nvPicPr>
                <p:cNvPr id="273" name="Freihand 272">
                  <a:extLst>
                    <a:ext uri="{FF2B5EF4-FFF2-40B4-BE49-F238E27FC236}">
                      <a16:creationId xmlns:a16="http://schemas.microsoft.com/office/drawing/2014/main" id="{DDB9B86A-4423-4D27-A7E8-D59E7AED79D3}"/>
                    </a:ext>
                  </a:extLst>
                </p:cNvPr>
                <p:cNvPicPr/>
                <p:nvPr/>
              </p:nvPicPr>
              <p:blipFill>
                <a:blip r:embed="rId421"/>
                <a:stretch>
                  <a:fillRect/>
                </a:stretch>
              </p:blipFill>
              <p:spPr>
                <a:xfrm>
                  <a:off x="9270939" y="3104202"/>
                  <a:ext cx="173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4" name="Freihand 273">
                  <a:extLst>
                    <a:ext uri="{FF2B5EF4-FFF2-40B4-BE49-F238E27FC236}">
                      <a16:creationId xmlns:a16="http://schemas.microsoft.com/office/drawing/2014/main" id="{1C8626B5-D43A-4241-A7DA-3B7DA65BD2E2}"/>
                    </a:ext>
                  </a:extLst>
                </p14:cNvPr>
                <p14:cNvContentPartPr/>
                <p14:nvPr/>
              </p14:nvContentPartPr>
              <p14:xfrm>
                <a:off x="9437259" y="3130122"/>
                <a:ext cx="96840" cy="82440"/>
              </p14:xfrm>
            </p:contentPart>
          </mc:Choice>
          <mc:Fallback>
            <p:pic>
              <p:nvPicPr>
                <p:cNvPr id="274" name="Freihand 273">
                  <a:extLst>
                    <a:ext uri="{FF2B5EF4-FFF2-40B4-BE49-F238E27FC236}">
                      <a16:creationId xmlns:a16="http://schemas.microsoft.com/office/drawing/2014/main" id="{1C8626B5-D43A-4241-A7DA-3B7DA65BD2E2}"/>
                    </a:ext>
                  </a:extLst>
                </p:cNvPr>
                <p:cNvPicPr/>
                <p:nvPr/>
              </p:nvPicPr>
              <p:blipFill>
                <a:blip r:embed="rId423"/>
                <a:stretch>
                  <a:fillRect/>
                </a:stretch>
              </p:blipFill>
              <p:spPr>
                <a:xfrm>
                  <a:off x="9432939" y="3125802"/>
                  <a:ext cx="1054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5" name="Freihand 274">
                  <a:extLst>
                    <a:ext uri="{FF2B5EF4-FFF2-40B4-BE49-F238E27FC236}">
                      <a16:creationId xmlns:a16="http://schemas.microsoft.com/office/drawing/2014/main" id="{135A732F-6F93-4FBD-8BAF-C3FA2C36CB27}"/>
                    </a:ext>
                  </a:extLst>
                </p14:cNvPr>
                <p14:cNvContentPartPr/>
                <p14:nvPr/>
              </p14:nvContentPartPr>
              <p14:xfrm>
                <a:off x="9565419" y="3051642"/>
                <a:ext cx="149760" cy="141480"/>
              </p14:xfrm>
            </p:contentPart>
          </mc:Choice>
          <mc:Fallback>
            <p:pic>
              <p:nvPicPr>
                <p:cNvPr id="275" name="Freihand 274">
                  <a:extLst>
                    <a:ext uri="{FF2B5EF4-FFF2-40B4-BE49-F238E27FC236}">
                      <a16:creationId xmlns:a16="http://schemas.microsoft.com/office/drawing/2014/main" id="{135A732F-6F93-4FBD-8BAF-C3FA2C36CB27}"/>
                    </a:ext>
                  </a:extLst>
                </p:cNvPr>
                <p:cNvPicPr/>
                <p:nvPr/>
              </p:nvPicPr>
              <p:blipFill>
                <a:blip r:embed="rId425"/>
                <a:stretch>
                  <a:fillRect/>
                </a:stretch>
              </p:blipFill>
              <p:spPr>
                <a:xfrm>
                  <a:off x="9561099" y="3047322"/>
                  <a:ext cx="1584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6" name="Freihand 275">
                  <a:extLst>
                    <a:ext uri="{FF2B5EF4-FFF2-40B4-BE49-F238E27FC236}">
                      <a16:creationId xmlns:a16="http://schemas.microsoft.com/office/drawing/2014/main" id="{98103D3C-EDE2-45FD-BB08-E413DF5CF1E8}"/>
                    </a:ext>
                  </a:extLst>
                </p14:cNvPr>
                <p14:cNvContentPartPr/>
                <p14:nvPr/>
              </p14:nvContentPartPr>
              <p14:xfrm>
                <a:off x="9760899" y="3125802"/>
                <a:ext cx="37800" cy="58680"/>
              </p14:xfrm>
            </p:contentPart>
          </mc:Choice>
          <mc:Fallback>
            <p:pic>
              <p:nvPicPr>
                <p:cNvPr id="276" name="Freihand 275">
                  <a:extLst>
                    <a:ext uri="{FF2B5EF4-FFF2-40B4-BE49-F238E27FC236}">
                      <a16:creationId xmlns:a16="http://schemas.microsoft.com/office/drawing/2014/main" id="{98103D3C-EDE2-45FD-BB08-E413DF5CF1E8}"/>
                    </a:ext>
                  </a:extLst>
                </p:cNvPr>
                <p:cNvPicPr/>
                <p:nvPr/>
              </p:nvPicPr>
              <p:blipFill>
                <a:blip r:embed="rId427"/>
                <a:stretch>
                  <a:fillRect/>
                </a:stretch>
              </p:blipFill>
              <p:spPr>
                <a:xfrm>
                  <a:off x="9756579" y="3121482"/>
                  <a:ext cx="46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77" name="Freihand 276">
                  <a:extLst>
                    <a:ext uri="{FF2B5EF4-FFF2-40B4-BE49-F238E27FC236}">
                      <a16:creationId xmlns:a16="http://schemas.microsoft.com/office/drawing/2014/main" id="{C465DF15-4C69-46E0-AF95-EDB5C6798F3E}"/>
                    </a:ext>
                  </a:extLst>
                </p14:cNvPr>
                <p14:cNvContentPartPr/>
                <p14:nvPr/>
              </p14:nvContentPartPr>
              <p14:xfrm>
                <a:off x="9807339" y="2983962"/>
                <a:ext cx="92880" cy="198360"/>
              </p14:xfrm>
            </p:contentPart>
          </mc:Choice>
          <mc:Fallback>
            <p:pic>
              <p:nvPicPr>
                <p:cNvPr id="277" name="Freihand 276">
                  <a:extLst>
                    <a:ext uri="{FF2B5EF4-FFF2-40B4-BE49-F238E27FC236}">
                      <a16:creationId xmlns:a16="http://schemas.microsoft.com/office/drawing/2014/main" id="{C465DF15-4C69-46E0-AF95-EDB5C6798F3E}"/>
                    </a:ext>
                  </a:extLst>
                </p:cNvPr>
                <p:cNvPicPr/>
                <p:nvPr/>
              </p:nvPicPr>
              <p:blipFill>
                <a:blip r:embed="rId429"/>
                <a:stretch>
                  <a:fillRect/>
                </a:stretch>
              </p:blipFill>
              <p:spPr>
                <a:xfrm>
                  <a:off x="9803019" y="2979642"/>
                  <a:ext cx="101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78" name="Freihand 277">
                  <a:extLst>
                    <a:ext uri="{FF2B5EF4-FFF2-40B4-BE49-F238E27FC236}">
                      <a16:creationId xmlns:a16="http://schemas.microsoft.com/office/drawing/2014/main" id="{C752BFF5-36A0-401D-B306-9D72D708A30F}"/>
                    </a:ext>
                  </a:extLst>
                </p14:cNvPr>
                <p14:cNvContentPartPr/>
                <p14:nvPr/>
              </p14:nvContentPartPr>
              <p14:xfrm>
                <a:off x="9909939" y="3022842"/>
                <a:ext cx="109080" cy="147600"/>
              </p14:xfrm>
            </p:contentPart>
          </mc:Choice>
          <mc:Fallback>
            <p:pic>
              <p:nvPicPr>
                <p:cNvPr id="278" name="Freihand 277">
                  <a:extLst>
                    <a:ext uri="{FF2B5EF4-FFF2-40B4-BE49-F238E27FC236}">
                      <a16:creationId xmlns:a16="http://schemas.microsoft.com/office/drawing/2014/main" id="{C752BFF5-36A0-401D-B306-9D72D708A30F}"/>
                    </a:ext>
                  </a:extLst>
                </p:cNvPr>
                <p:cNvPicPr/>
                <p:nvPr/>
              </p:nvPicPr>
              <p:blipFill>
                <a:blip r:embed="rId431"/>
                <a:stretch>
                  <a:fillRect/>
                </a:stretch>
              </p:blipFill>
              <p:spPr>
                <a:xfrm>
                  <a:off x="9905619" y="3018522"/>
                  <a:ext cx="117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79" name="Freihand 278">
                  <a:extLst>
                    <a:ext uri="{FF2B5EF4-FFF2-40B4-BE49-F238E27FC236}">
                      <a16:creationId xmlns:a16="http://schemas.microsoft.com/office/drawing/2014/main" id="{040E3087-1D31-4637-AED9-3969588FF87A}"/>
                    </a:ext>
                  </a:extLst>
                </p14:cNvPr>
                <p14:cNvContentPartPr/>
                <p14:nvPr/>
              </p14:nvContentPartPr>
              <p14:xfrm>
                <a:off x="10034499" y="3005202"/>
                <a:ext cx="114840" cy="140400"/>
              </p14:xfrm>
            </p:contentPart>
          </mc:Choice>
          <mc:Fallback>
            <p:pic>
              <p:nvPicPr>
                <p:cNvPr id="279" name="Freihand 278">
                  <a:extLst>
                    <a:ext uri="{FF2B5EF4-FFF2-40B4-BE49-F238E27FC236}">
                      <a16:creationId xmlns:a16="http://schemas.microsoft.com/office/drawing/2014/main" id="{040E3087-1D31-4637-AED9-3969588FF87A}"/>
                    </a:ext>
                  </a:extLst>
                </p:cNvPr>
                <p:cNvPicPr/>
                <p:nvPr/>
              </p:nvPicPr>
              <p:blipFill>
                <a:blip r:embed="rId433"/>
                <a:stretch>
                  <a:fillRect/>
                </a:stretch>
              </p:blipFill>
              <p:spPr>
                <a:xfrm>
                  <a:off x="10030179" y="3000882"/>
                  <a:ext cx="123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0" name="Freihand 279">
                  <a:extLst>
                    <a:ext uri="{FF2B5EF4-FFF2-40B4-BE49-F238E27FC236}">
                      <a16:creationId xmlns:a16="http://schemas.microsoft.com/office/drawing/2014/main" id="{739B061D-1A2B-4E43-AAE2-43A593D01374}"/>
                    </a:ext>
                  </a:extLst>
                </p14:cNvPr>
                <p14:cNvContentPartPr/>
                <p14:nvPr/>
              </p14:nvContentPartPr>
              <p14:xfrm>
                <a:off x="10238619" y="3041562"/>
                <a:ext cx="292680" cy="103320"/>
              </p14:xfrm>
            </p:contentPart>
          </mc:Choice>
          <mc:Fallback>
            <p:pic>
              <p:nvPicPr>
                <p:cNvPr id="280" name="Freihand 279">
                  <a:extLst>
                    <a:ext uri="{FF2B5EF4-FFF2-40B4-BE49-F238E27FC236}">
                      <a16:creationId xmlns:a16="http://schemas.microsoft.com/office/drawing/2014/main" id="{739B061D-1A2B-4E43-AAE2-43A593D01374}"/>
                    </a:ext>
                  </a:extLst>
                </p:cNvPr>
                <p:cNvPicPr/>
                <p:nvPr/>
              </p:nvPicPr>
              <p:blipFill>
                <a:blip r:embed="rId435"/>
                <a:stretch>
                  <a:fillRect/>
                </a:stretch>
              </p:blipFill>
              <p:spPr>
                <a:xfrm>
                  <a:off x="10234299" y="3037242"/>
                  <a:ext cx="301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1" name="Freihand 280">
                  <a:extLst>
                    <a:ext uri="{FF2B5EF4-FFF2-40B4-BE49-F238E27FC236}">
                      <a16:creationId xmlns:a16="http://schemas.microsoft.com/office/drawing/2014/main" id="{6D114D81-C87B-48D3-8B42-B6795FC62EE5}"/>
                    </a:ext>
                  </a:extLst>
                </p14:cNvPr>
                <p14:cNvContentPartPr/>
                <p14:nvPr/>
              </p14:nvContentPartPr>
              <p14:xfrm>
                <a:off x="10556499" y="2912322"/>
                <a:ext cx="162720" cy="221040"/>
              </p14:xfrm>
            </p:contentPart>
          </mc:Choice>
          <mc:Fallback>
            <p:pic>
              <p:nvPicPr>
                <p:cNvPr id="281" name="Freihand 280">
                  <a:extLst>
                    <a:ext uri="{FF2B5EF4-FFF2-40B4-BE49-F238E27FC236}">
                      <a16:creationId xmlns:a16="http://schemas.microsoft.com/office/drawing/2014/main" id="{6D114D81-C87B-48D3-8B42-B6795FC62EE5}"/>
                    </a:ext>
                  </a:extLst>
                </p:cNvPr>
                <p:cNvPicPr/>
                <p:nvPr/>
              </p:nvPicPr>
              <p:blipFill>
                <a:blip r:embed="rId437"/>
                <a:stretch>
                  <a:fillRect/>
                </a:stretch>
              </p:blipFill>
              <p:spPr>
                <a:xfrm>
                  <a:off x="10552179" y="2908002"/>
                  <a:ext cx="171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3" name="Freihand 282">
                  <a:extLst>
                    <a:ext uri="{FF2B5EF4-FFF2-40B4-BE49-F238E27FC236}">
                      <a16:creationId xmlns:a16="http://schemas.microsoft.com/office/drawing/2014/main" id="{D5FEF24D-6C50-4BB7-8FC9-4C1D6140051E}"/>
                    </a:ext>
                  </a:extLst>
                </p14:cNvPr>
                <p14:cNvContentPartPr/>
                <p14:nvPr/>
              </p14:nvContentPartPr>
              <p14:xfrm>
                <a:off x="6419739" y="3389682"/>
                <a:ext cx="332640" cy="128520"/>
              </p14:xfrm>
            </p:contentPart>
          </mc:Choice>
          <mc:Fallback>
            <p:pic>
              <p:nvPicPr>
                <p:cNvPr id="283" name="Freihand 282">
                  <a:extLst>
                    <a:ext uri="{FF2B5EF4-FFF2-40B4-BE49-F238E27FC236}">
                      <a16:creationId xmlns:a16="http://schemas.microsoft.com/office/drawing/2014/main" id="{D5FEF24D-6C50-4BB7-8FC9-4C1D6140051E}"/>
                    </a:ext>
                  </a:extLst>
                </p:cNvPr>
                <p:cNvPicPr/>
                <p:nvPr/>
              </p:nvPicPr>
              <p:blipFill>
                <a:blip r:embed="rId439"/>
                <a:stretch>
                  <a:fillRect/>
                </a:stretch>
              </p:blipFill>
              <p:spPr>
                <a:xfrm>
                  <a:off x="6415419" y="3385362"/>
                  <a:ext cx="341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4" name="Freihand 283">
                  <a:extLst>
                    <a:ext uri="{FF2B5EF4-FFF2-40B4-BE49-F238E27FC236}">
                      <a16:creationId xmlns:a16="http://schemas.microsoft.com/office/drawing/2014/main" id="{F69CA1F5-1709-4312-B170-0D4864CE4EC2}"/>
                    </a:ext>
                  </a:extLst>
                </p14:cNvPr>
                <p14:cNvContentPartPr/>
                <p14:nvPr/>
              </p14:nvContentPartPr>
              <p14:xfrm>
                <a:off x="6723579" y="3346122"/>
                <a:ext cx="14400" cy="21960"/>
              </p14:xfrm>
            </p:contentPart>
          </mc:Choice>
          <mc:Fallback>
            <p:pic>
              <p:nvPicPr>
                <p:cNvPr id="284" name="Freihand 283">
                  <a:extLst>
                    <a:ext uri="{FF2B5EF4-FFF2-40B4-BE49-F238E27FC236}">
                      <a16:creationId xmlns:a16="http://schemas.microsoft.com/office/drawing/2014/main" id="{F69CA1F5-1709-4312-B170-0D4864CE4EC2}"/>
                    </a:ext>
                  </a:extLst>
                </p:cNvPr>
                <p:cNvPicPr/>
                <p:nvPr/>
              </p:nvPicPr>
              <p:blipFill>
                <a:blip r:embed="rId441"/>
                <a:stretch>
                  <a:fillRect/>
                </a:stretch>
              </p:blipFill>
              <p:spPr>
                <a:xfrm>
                  <a:off x="6719259" y="3341802"/>
                  <a:ext cx="23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5" name="Freihand 284">
                  <a:extLst>
                    <a:ext uri="{FF2B5EF4-FFF2-40B4-BE49-F238E27FC236}">
                      <a16:creationId xmlns:a16="http://schemas.microsoft.com/office/drawing/2014/main" id="{E11DF67E-1516-4366-859B-BB386000D84A}"/>
                    </a:ext>
                  </a:extLst>
                </p14:cNvPr>
                <p14:cNvContentPartPr/>
                <p14:nvPr/>
              </p14:nvContentPartPr>
              <p14:xfrm>
                <a:off x="6822219" y="3350082"/>
                <a:ext cx="133560" cy="168120"/>
              </p14:xfrm>
            </p:contentPart>
          </mc:Choice>
          <mc:Fallback>
            <p:pic>
              <p:nvPicPr>
                <p:cNvPr id="285" name="Freihand 284">
                  <a:extLst>
                    <a:ext uri="{FF2B5EF4-FFF2-40B4-BE49-F238E27FC236}">
                      <a16:creationId xmlns:a16="http://schemas.microsoft.com/office/drawing/2014/main" id="{E11DF67E-1516-4366-859B-BB386000D84A}"/>
                    </a:ext>
                  </a:extLst>
                </p:cNvPr>
                <p:cNvPicPr/>
                <p:nvPr/>
              </p:nvPicPr>
              <p:blipFill>
                <a:blip r:embed="rId443"/>
                <a:stretch>
                  <a:fillRect/>
                </a:stretch>
              </p:blipFill>
              <p:spPr>
                <a:xfrm>
                  <a:off x="6817899" y="3345762"/>
                  <a:ext cx="142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6" name="Freihand 285">
                  <a:extLst>
                    <a:ext uri="{FF2B5EF4-FFF2-40B4-BE49-F238E27FC236}">
                      <a16:creationId xmlns:a16="http://schemas.microsoft.com/office/drawing/2014/main" id="{8108FBD8-68BE-480F-9B42-1A23715E810F}"/>
                    </a:ext>
                  </a:extLst>
                </p14:cNvPr>
                <p14:cNvContentPartPr/>
                <p14:nvPr/>
              </p14:nvContentPartPr>
              <p14:xfrm>
                <a:off x="7032099" y="3380682"/>
                <a:ext cx="39240" cy="136440"/>
              </p14:xfrm>
            </p:contentPart>
          </mc:Choice>
          <mc:Fallback>
            <p:pic>
              <p:nvPicPr>
                <p:cNvPr id="286" name="Freihand 285">
                  <a:extLst>
                    <a:ext uri="{FF2B5EF4-FFF2-40B4-BE49-F238E27FC236}">
                      <a16:creationId xmlns:a16="http://schemas.microsoft.com/office/drawing/2014/main" id="{8108FBD8-68BE-480F-9B42-1A23715E810F}"/>
                    </a:ext>
                  </a:extLst>
                </p:cNvPr>
                <p:cNvPicPr/>
                <p:nvPr/>
              </p:nvPicPr>
              <p:blipFill>
                <a:blip r:embed="rId445"/>
                <a:stretch>
                  <a:fillRect/>
                </a:stretch>
              </p:blipFill>
              <p:spPr>
                <a:xfrm>
                  <a:off x="7027779" y="3376362"/>
                  <a:ext cx="47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87" name="Freihand 286">
                  <a:extLst>
                    <a:ext uri="{FF2B5EF4-FFF2-40B4-BE49-F238E27FC236}">
                      <a16:creationId xmlns:a16="http://schemas.microsoft.com/office/drawing/2014/main" id="{AAFEB459-7F57-4B5B-A7BB-FE6F87E61F19}"/>
                    </a:ext>
                  </a:extLst>
                </p14:cNvPr>
                <p14:cNvContentPartPr/>
                <p14:nvPr/>
              </p14:nvContentPartPr>
              <p14:xfrm>
                <a:off x="6973419" y="3356562"/>
                <a:ext cx="331560" cy="157320"/>
              </p14:xfrm>
            </p:contentPart>
          </mc:Choice>
          <mc:Fallback>
            <p:pic>
              <p:nvPicPr>
                <p:cNvPr id="287" name="Freihand 286">
                  <a:extLst>
                    <a:ext uri="{FF2B5EF4-FFF2-40B4-BE49-F238E27FC236}">
                      <a16:creationId xmlns:a16="http://schemas.microsoft.com/office/drawing/2014/main" id="{AAFEB459-7F57-4B5B-A7BB-FE6F87E61F19}"/>
                    </a:ext>
                  </a:extLst>
                </p:cNvPr>
                <p:cNvPicPr/>
                <p:nvPr/>
              </p:nvPicPr>
              <p:blipFill>
                <a:blip r:embed="rId447"/>
                <a:stretch>
                  <a:fillRect/>
                </a:stretch>
              </p:blipFill>
              <p:spPr>
                <a:xfrm>
                  <a:off x="6969099" y="3352242"/>
                  <a:ext cx="340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88" name="Freihand 287">
                  <a:extLst>
                    <a:ext uri="{FF2B5EF4-FFF2-40B4-BE49-F238E27FC236}">
                      <a16:creationId xmlns:a16="http://schemas.microsoft.com/office/drawing/2014/main" id="{AAD2631D-29C0-48F6-A009-E9C1346EE388}"/>
                    </a:ext>
                  </a:extLst>
                </p14:cNvPr>
                <p14:cNvContentPartPr/>
                <p14:nvPr/>
              </p14:nvContentPartPr>
              <p14:xfrm>
                <a:off x="7460499" y="3327042"/>
                <a:ext cx="126000" cy="129960"/>
              </p14:xfrm>
            </p:contentPart>
          </mc:Choice>
          <mc:Fallback>
            <p:pic>
              <p:nvPicPr>
                <p:cNvPr id="288" name="Freihand 287">
                  <a:extLst>
                    <a:ext uri="{FF2B5EF4-FFF2-40B4-BE49-F238E27FC236}">
                      <a16:creationId xmlns:a16="http://schemas.microsoft.com/office/drawing/2014/main" id="{AAD2631D-29C0-48F6-A009-E9C1346EE388}"/>
                    </a:ext>
                  </a:extLst>
                </p:cNvPr>
                <p:cNvPicPr/>
                <p:nvPr/>
              </p:nvPicPr>
              <p:blipFill>
                <a:blip r:embed="rId449"/>
                <a:stretch>
                  <a:fillRect/>
                </a:stretch>
              </p:blipFill>
              <p:spPr>
                <a:xfrm>
                  <a:off x="7456179" y="3322722"/>
                  <a:ext cx="134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89" name="Freihand 288">
                  <a:extLst>
                    <a:ext uri="{FF2B5EF4-FFF2-40B4-BE49-F238E27FC236}">
                      <a16:creationId xmlns:a16="http://schemas.microsoft.com/office/drawing/2014/main" id="{52E5A22D-46E5-4D77-8606-7AF8FECCD1F1}"/>
                    </a:ext>
                  </a:extLst>
                </p14:cNvPr>
                <p14:cNvContentPartPr/>
                <p14:nvPr/>
              </p14:nvContentPartPr>
              <p14:xfrm>
                <a:off x="7506219" y="3383202"/>
                <a:ext cx="576360" cy="110880"/>
              </p14:xfrm>
            </p:contentPart>
          </mc:Choice>
          <mc:Fallback>
            <p:pic>
              <p:nvPicPr>
                <p:cNvPr id="289" name="Freihand 288">
                  <a:extLst>
                    <a:ext uri="{FF2B5EF4-FFF2-40B4-BE49-F238E27FC236}">
                      <a16:creationId xmlns:a16="http://schemas.microsoft.com/office/drawing/2014/main" id="{52E5A22D-46E5-4D77-8606-7AF8FECCD1F1}"/>
                    </a:ext>
                  </a:extLst>
                </p:cNvPr>
                <p:cNvPicPr/>
                <p:nvPr/>
              </p:nvPicPr>
              <p:blipFill>
                <a:blip r:embed="rId451"/>
                <a:stretch>
                  <a:fillRect/>
                </a:stretch>
              </p:blipFill>
              <p:spPr>
                <a:xfrm>
                  <a:off x="7501899" y="3378882"/>
                  <a:ext cx="585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0" name="Freihand 289">
                  <a:extLst>
                    <a:ext uri="{FF2B5EF4-FFF2-40B4-BE49-F238E27FC236}">
                      <a16:creationId xmlns:a16="http://schemas.microsoft.com/office/drawing/2014/main" id="{DDA90F06-311B-4E99-91B4-8F1ACF0F811D}"/>
                    </a:ext>
                  </a:extLst>
                </p14:cNvPr>
                <p14:cNvContentPartPr/>
                <p14:nvPr/>
              </p14:nvContentPartPr>
              <p14:xfrm>
                <a:off x="8212179" y="3436122"/>
                <a:ext cx="190800" cy="84960"/>
              </p14:xfrm>
            </p:contentPart>
          </mc:Choice>
          <mc:Fallback>
            <p:pic>
              <p:nvPicPr>
                <p:cNvPr id="290" name="Freihand 289">
                  <a:extLst>
                    <a:ext uri="{FF2B5EF4-FFF2-40B4-BE49-F238E27FC236}">
                      <a16:creationId xmlns:a16="http://schemas.microsoft.com/office/drawing/2014/main" id="{DDA90F06-311B-4E99-91B4-8F1ACF0F811D}"/>
                    </a:ext>
                  </a:extLst>
                </p:cNvPr>
                <p:cNvPicPr/>
                <p:nvPr/>
              </p:nvPicPr>
              <p:blipFill>
                <a:blip r:embed="rId453"/>
                <a:stretch>
                  <a:fillRect/>
                </a:stretch>
              </p:blipFill>
              <p:spPr>
                <a:xfrm>
                  <a:off x="8207859" y="3431802"/>
                  <a:ext cx="199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1" name="Freihand 290">
                  <a:extLst>
                    <a:ext uri="{FF2B5EF4-FFF2-40B4-BE49-F238E27FC236}">
                      <a16:creationId xmlns:a16="http://schemas.microsoft.com/office/drawing/2014/main" id="{5A49AC86-69C0-4906-BC32-67F3C3B32935}"/>
                    </a:ext>
                  </a:extLst>
                </p14:cNvPr>
                <p14:cNvContentPartPr/>
                <p14:nvPr/>
              </p14:nvContentPartPr>
              <p14:xfrm>
                <a:off x="8430699" y="3439362"/>
                <a:ext cx="44280" cy="31680"/>
              </p14:xfrm>
            </p:contentPart>
          </mc:Choice>
          <mc:Fallback>
            <p:pic>
              <p:nvPicPr>
                <p:cNvPr id="291" name="Freihand 290">
                  <a:extLst>
                    <a:ext uri="{FF2B5EF4-FFF2-40B4-BE49-F238E27FC236}">
                      <a16:creationId xmlns:a16="http://schemas.microsoft.com/office/drawing/2014/main" id="{5A49AC86-69C0-4906-BC32-67F3C3B32935}"/>
                    </a:ext>
                  </a:extLst>
                </p:cNvPr>
                <p:cNvPicPr/>
                <p:nvPr/>
              </p:nvPicPr>
              <p:blipFill>
                <a:blip r:embed="rId455"/>
                <a:stretch>
                  <a:fillRect/>
                </a:stretch>
              </p:blipFill>
              <p:spPr>
                <a:xfrm>
                  <a:off x="8426379" y="3435042"/>
                  <a:ext cx="52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2" name="Freihand 291">
                  <a:extLst>
                    <a:ext uri="{FF2B5EF4-FFF2-40B4-BE49-F238E27FC236}">
                      <a16:creationId xmlns:a16="http://schemas.microsoft.com/office/drawing/2014/main" id="{C79C2180-41F0-43A9-BCD8-A253E4DFD244}"/>
                    </a:ext>
                  </a:extLst>
                </p14:cNvPr>
                <p14:cNvContentPartPr/>
                <p14:nvPr/>
              </p14:nvContentPartPr>
              <p14:xfrm>
                <a:off x="8431419" y="3421722"/>
                <a:ext cx="97920" cy="75960"/>
              </p14:xfrm>
            </p:contentPart>
          </mc:Choice>
          <mc:Fallback>
            <p:pic>
              <p:nvPicPr>
                <p:cNvPr id="292" name="Freihand 291">
                  <a:extLst>
                    <a:ext uri="{FF2B5EF4-FFF2-40B4-BE49-F238E27FC236}">
                      <a16:creationId xmlns:a16="http://schemas.microsoft.com/office/drawing/2014/main" id="{C79C2180-41F0-43A9-BCD8-A253E4DFD244}"/>
                    </a:ext>
                  </a:extLst>
                </p:cNvPr>
                <p:cNvPicPr/>
                <p:nvPr/>
              </p:nvPicPr>
              <p:blipFill>
                <a:blip r:embed="rId457"/>
                <a:stretch>
                  <a:fillRect/>
                </a:stretch>
              </p:blipFill>
              <p:spPr>
                <a:xfrm>
                  <a:off x="8427099" y="3417402"/>
                  <a:ext cx="106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3" name="Freihand 292">
                  <a:extLst>
                    <a:ext uri="{FF2B5EF4-FFF2-40B4-BE49-F238E27FC236}">
                      <a16:creationId xmlns:a16="http://schemas.microsoft.com/office/drawing/2014/main" id="{6D256BF2-AD6A-4CF0-A147-A987BC715D55}"/>
                    </a:ext>
                  </a:extLst>
                </p14:cNvPr>
                <p14:cNvContentPartPr/>
                <p14:nvPr/>
              </p14:nvContentPartPr>
              <p14:xfrm>
                <a:off x="8564259" y="3349002"/>
                <a:ext cx="129240" cy="146160"/>
              </p14:xfrm>
            </p:contentPart>
          </mc:Choice>
          <mc:Fallback>
            <p:pic>
              <p:nvPicPr>
                <p:cNvPr id="293" name="Freihand 292">
                  <a:extLst>
                    <a:ext uri="{FF2B5EF4-FFF2-40B4-BE49-F238E27FC236}">
                      <a16:creationId xmlns:a16="http://schemas.microsoft.com/office/drawing/2014/main" id="{6D256BF2-AD6A-4CF0-A147-A987BC715D55}"/>
                    </a:ext>
                  </a:extLst>
                </p:cNvPr>
                <p:cNvPicPr/>
                <p:nvPr/>
              </p:nvPicPr>
              <p:blipFill>
                <a:blip r:embed="rId459"/>
                <a:stretch>
                  <a:fillRect/>
                </a:stretch>
              </p:blipFill>
              <p:spPr>
                <a:xfrm>
                  <a:off x="8559939" y="3344682"/>
                  <a:ext cx="137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5" name="Freihand 294">
                  <a:extLst>
                    <a:ext uri="{FF2B5EF4-FFF2-40B4-BE49-F238E27FC236}">
                      <a16:creationId xmlns:a16="http://schemas.microsoft.com/office/drawing/2014/main" id="{CC127EB5-CFE5-4443-9B24-10F9985A56C5}"/>
                    </a:ext>
                  </a:extLst>
                </p14:cNvPr>
                <p14:cNvContentPartPr/>
                <p14:nvPr/>
              </p14:nvContentPartPr>
              <p14:xfrm>
                <a:off x="8848659" y="3397962"/>
                <a:ext cx="309240" cy="102240"/>
              </p14:xfrm>
            </p:contentPart>
          </mc:Choice>
          <mc:Fallback>
            <p:pic>
              <p:nvPicPr>
                <p:cNvPr id="295" name="Freihand 294">
                  <a:extLst>
                    <a:ext uri="{FF2B5EF4-FFF2-40B4-BE49-F238E27FC236}">
                      <a16:creationId xmlns:a16="http://schemas.microsoft.com/office/drawing/2014/main" id="{CC127EB5-CFE5-4443-9B24-10F9985A56C5}"/>
                    </a:ext>
                  </a:extLst>
                </p:cNvPr>
                <p:cNvPicPr/>
                <p:nvPr/>
              </p:nvPicPr>
              <p:blipFill>
                <a:blip r:embed="rId461"/>
                <a:stretch>
                  <a:fillRect/>
                </a:stretch>
              </p:blipFill>
              <p:spPr>
                <a:xfrm>
                  <a:off x="8844339" y="3393642"/>
                  <a:ext cx="317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96" name="Freihand 295">
                  <a:extLst>
                    <a:ext uri="{FF2B5EF4-FFF2-40B4-BE49-F238E27FC236}">
                      <a16:creationId xmlns:a16="http://schemas.microsoft.com/office/drawing/2014/main" id="{14CA1FB4-769A-4AAB-9B57-96E874702A2A}"/>
                    </a:ext>
                  </a:extLst>
                </p14:cNvPr>
                <p14:cNvContentPartPr/>
                <p14:nvPr/>
              </p14:nvContentPartPr>
              <p14:xfrm>
                <a:off x="9132339" y="3338922"/>
                <a:ext cx="197280" cy="282240"/>
              </p14:xfrm>
            </p:contentPart>
          </mc:Choice>
          <mc:Fallback>
            <p:pic>
              <p:nvPicPr>
                <p:cNvPr id="296" name="Freihand 295">
                  <a:extLst>
                    <a:ext uri="{FF2B5EF4-FFF2-40B4-BE49-F238E27FC236}">
                      <a16:creationId xmlns:a16="http://schemas.microsoft.com/office/drawing/2014/main" id="{14CA1FB4-769A-4AAB-9B57-96E874702A2A}"/>
                    </a:ext>
                  </a:extLst>
                </p:cNvPr>
                <p:cNvPicPr/>
                <p:nvPr/>
              </p:nvPicPr>
              <p:blipFill>
                <a:blip r:embed="rId463"/>
                <a:stretch>
                  <a:fillRect/>
                </a:stretch>
              </p:blipFill>
              <p:spPr>
                <a:xfrm>
                  <a:off x="9128019" y="3334602"/>
                  <a:ext cx="20592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97" name="Freihand 296">
                  <a:extLst>
                    <a:ext uri="{FF2B5EF4-FFF2-40B4-BE49-F238E27FC236}">
                      <a16:creationId xmlns:a16="http://schemas.microsoft.com/office/drawing/2014/main" id="{FCD5D4C3-8605-465E-BC8F-65A248A4B93C}"/>
                    </a:ext>
                  </a:extLst>
                </p14:cNvPr>
                <p14:cNvContentPartPr/>
                <p14:nvPr/>
              </p14:nvContentPartPr>
              <p14:xfrm>
                <a:off x="9350859" y="3402642"/>
                <a:ext cx="268560" cy="90720"/>
              </p14:xfrm>
            </p:contentPart>
          </mc:Choice>
          <mc:Fallback>
            <p:pic>
              <p:nvPicPr>
                <p:cNvPr id="297" name="Freihand 296">
                  <a:extLst>
                    <a:ext uri="{FF2B5EF4-FFF2-40B4-BE49-F238E27FC236}">
                      <a16:creationId xmlns:a16="http://schemas.microsoft.com/office/drawing/2014/main" id="{FCD5D4C3-8605-465E-BC8F-65A248A4B93C}"/>
                    </a:ext>
                  </a:extLst>
                </p:cNvPr>
                <p:cNvPicPr/>
                <p:nvPr/>
              </p:nvPicPr>
              <p:blipFill>
                <a:blip r:embed="rId465"/>
                <a:stretch>
                  <a:fillRect/>
                </a:stretch>
              </p:blipFill>
              <p:spPr>
                <a:xfrm>
                  <a:off x="9346539" y="3398322"/>
                  <a:ext cx="277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99" name="Freihand 298">
                  <a:extLst>
                    <a:ext uri="{FF2B5EF4-FFF2-40B4-BE49-F238E27FC236}">
                      <a16:creationId xmlns:a16="http://schemas.microsoft.com/office/drawing/2014/main" id="{E1C2E29A-A262-48AC-8D1B-5518855EA9E8}"/>
                    </a:ext>
                  </a:extLst>
                </p14:cNvPr>
                <p14:cNvContentPartPr/>
                <p14:nvPr/>
              </p14:nvContentPartPr>
              <p14:xfrm>
                <a:off x="9744699" y="3348282"/>
                <a:ext cx="326880" cy="315360"/>
              </p14:xfrm>
            </p:contentPart>
          </mc:Choice>
          <mc:Fallback>
            <p:pic>
              <p:nvPicPr>
                <p:cNvPr id="299" name="Freihand 298">
                  <a:extLst>
                    <a:ext uri="{FF2B5EF4-FFF2-40B4-BE49-F238E27FC236}">
                      <a16:creationId xmlns:a16="http://schemas.microsoft.com/office/drawing/2014/main" id="{E1C2E29A-A262-48AC-8D1B-5518855EA9E8}"/>
                    </a:ext>
                  </a:extLst>
                </p:cNvPr>
                <p:cNvPicPr/>
                <p:nvPr/>
              </p:nvPicPr>
              <p:blipFill>
                <a:blip r:embed="rId467"/>
                <a:stretch>
                  <a:fillRect/>
                </a:stretch>
              </p:blipFill>
              <p:spPr>
                <a:xfrm>
                  <a:off x="9740379" y="3343962"/>
                  <a:ext cx="33552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0" name="Freihand 299">
                  <a:extLst>
                    <a:ext uri="{FF2B5EF4-FFF2-40B4-BE49-F238E27FC236}">
                      <a16:creationId xmlns:a16="http://schemas.microsoft.com/office/drawing/2014/main" id="{E85D2BDA-32F8-4CA6-9A54-D078774E50BA}"/>
                    </a:ext>
                  </a:extLst>
                </p14:cNvPr>
                <p14:cNvContentPartPr/>
                <p14:nvPr/>
              </p14:nvContentPartPr>
              <p14:xfrm>
                <a:off x="10245819" y="3331722"/>
                <a:ext cx="97200" cy="134640"/>
              </p14:xfrm>
            </p:contentPart>
          </mc:Choice>
          <mc:Fallback>
            <p:pic>
              <p:nvPicPr>
                <p:cNvPr id="300" name="Freihand 299">
                  <a:extLst>
                    <a:ext uri="{FF2B5EF4-FFF2-40B4-BE49-F238E27FC236}">
                      <a16:creationId xmlns:a16="http://schemas.microsoft.com/office/drawing/2014/main" id="{E85D2BDA-32F8-4CA6-9A54-D078774E50BA}"/>
                    </a:ext>
                  </a:extLst>
                </p:cNvPr>
                <p:cNvPicPr/>
                <p:nvPr/>
              </p:nvPicPr>
              <p:blipFill>
                <a:blip r:embed="rId469"/>
                <a:stretch>
                  <a:fillRect/>
                </a:stretch>
              </p:blipFill>
              <p:spPr>
                <a:xfrm>
                  <a:off x="10241499" y="3327402"/>
                  <a:ext cx="105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1" name="Freihand 300">
                  <a:extLst>
                    <a:ext uri="{FF2B5EF4-FFF2-40B4-BE49-F238E27FC236}">
                      <a16:creationId xmlns:a16="http://schemas.microsoft.com/office/drawing/2014/main" id="{1D234611-9A3E-4569-9DA2-01ABAFBF2412}"/>
                    </a:ext>
                  </a:extLst>
                </p14:cNvPr>
                <p14:cNvContentPartPr/>
                <p14:nvPr/>
              </p14:nvContentPartPr>
              <p14:xfrm>
                <a:off x="10263099" y="3311922"/>
                <a:ext cx="187200" cy="167760"/>
              </p14:xfrm>
            </p:contentPart>
          </mc:Choice>
          <mc:Fallback>
            <p:pic>
              <p:nvPicPr>
                <p:cNvPr id="301" name="Freihand 300">
                  <a:extLst>
                    <a:ext uri="{FF2B5EF4-FFF2-40B4-BE49-F238E27FC236}">
                      <a16:creationId xmlns:a16="http://schemas.microsoft.com/office/drawing/2014/main" id="{1D234611-9A3E-4569-9DA2-01ABAFBF2412}"/>
                    </a:ext>
                  </a:extLst>
                </p:cNvPr>
                <p:cNvPicPr/>
                <p:nvPr/>
              </p:nvPicPr>
              <p:blipFill>
                <a:blip r:embed="rId471"/>
                <a:stretch>
                  <a:fillRect/>
                </a:stretch>
              </p:blipFill>
              <p:spPr>
                <a:xfrm>
                  <a:off x="10258779" y="3307602"/>
                  <a:ext cx="195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2" name="Freihand 301">
                  <a:extLst>
                    <a:ext uri="{FF2B5EF4-FFF2-40B4-BE49-F238E27FC236}">
                      <a16:creationId xmlns:a16="http://schemas.microsoft.com/office/drawing/2014/main" id="{C34CB0AA-1CA6-4B41-931C-C908D7D1AA9F}"/>
                    </a:ext>
                  </a:extLst>
                </p14:cNvPr>
                <p14:cNvContentPartPr/>
                <p14:nvPr/>
              </p14:nvContentPartPr>
              <p14:xfrm>
                <a:off x="10357419" y="3319122"/>
                <a:ext cx="135360" cy="166680"/>
              </p14:xfrm>
            </p:contentPart>
          </mc:Choice>
          <mc:Fallback>
            <p:pic>
              <p:nvPicPr>
                <p:cNvPr id="302" name="Freihand 301">
                  <a:extLst>
                    <a:ext uri="{FF2B5EF4-FFF2-40B4-BE49-F238E27FC236}">
                      <a16:creationId xmlns:a16="http://schemas.microsoft.com/office/drawing/2014/main" id="{C34CB0AA-1CA6-4B41-931C-C908D7D1AA9F}"/>
                    </a:ext>
                  </a:extLst>
                </p:cNvPr>
                <p:cNvPicPr/>
                <p:nvPr/>
              </p:nvPicPr>
              <p:blipFill>
                <a:blip r:embed="rId473"/>
                <a:stretch>
                  <a:fillRect/>
                </a:stretch>
              </p:blipFill>
              <p:spPr>
                <a:xfrm>
                  <a:off x="10353099" y="3314802"/>
                  <a:ext cx="144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3" name="Freihand 302">
                  <a:extLst>
                    <a:ext uri="{FF2B5EF4-FFF2-40B4-BE49-F238E27FC236}">
                      <a16:creationId xmlns:a16="http://schemas.microsoft.com/office/drawing/2014/main" id="{05D05DE5-226B-48D6-9774-9BFB75777177}"/>
                    </a:ext>
                  </a:extLst>
                </p14:cNvPr>
                <p14:cNvContentPartPr/>
                <p14:nvPr/>
              </p14:nvContentPartPr>
              <p14:xfrm>
                <a:off x="10575219" y="3281682"/>
                <a:ext cx="32040" cy="94680"/>
              </p14:xfrm>
            </p:contentPart>
          </mc:Choice>
          <mc:Fallback>
            <p:pic>
              <p:nvPicPr>
                <p:cNvPr id="303" name="Freihand 302">
                  <a:extLst>
                    <a:ext uri="{FF2B5EF4-FFF2-40B4-BE49-F238E27FC236}">
                      <a16:creationId xmlns:a16="http://schemas.microsoft.com/office/drawing/2014/main" id="{05D05DE5-226B-48D6-9774-9BFB75777177}"/>
                    </a:ext>
                  </a:extLst>
                </p:cNvPr>
                <p:cNvPicPr/>
                <p:nvPr/>
              </p:nvPicPr>
              <p:blipFill>
                <a:blip r:embed="rId475"/>
                <a:stretch>
                  <a:fillRect/>
                </a:stretch>
              </p:blipFill>
              <p:spPr>
                <a:xfrm>
                  <a:off x="10570899" y="3277362"/>
                  <a:ext cx="40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2" name="Freihand 311">
                  <a:extLst>
                    <a:ext uri="{FF2B5EF4-FFF2-40B4-BE49-F238E27FC236}">
                      <a16:creationId xmlns:a16="http://schemas.microsoft.com/office/drawing/2014/main" id="{F969BD06-5FD6-41E6-9ED5-56B1A86CD7FD}"/>
                    </a:ext>
                  </a:extLst>
                </p14:cNvPr>
                <p14:cNvContentPartPr/>
                <p14:nvPr/>
              </p14:nvContentPartPr>
              <p14:xfrm>
                <a:off x="6376899" y="3698562"/>
                <a:ext cx="242280" cy="98640"/>
              </p14:xfrm>
            </p:contentPart>
          </mc:Choice>
          <mc:Fallback>
            <p:pic>
              <p:nvPicPr>
                <p:cNvPr id="312" name="Freihand 311">
                  <a:extLst>
                    <a:ext uri="{FF2B5EF4-FFF2-40B4-BE49-F238E27FC236}">
                      <a16:creationId xmlns:a16="http://schemas.microsoft.com/office/drawing/2014/main" id="{F969BD06-5FD6-41E6-9ED5-56B1A86CD7FD}"/>
                    </a:ext>
                  </a:extLst>
                </p:cNvPr>
                <p:cNvPicPr/>
                <p:nvPr/>
              </p:nvPicPr>
              <p:blipFill>
                <a:blip r:embed="rId477"/>
                <a:stretch>
                  <a:fillRect/>
                </a:stretch>
              </p:blipFill>
              <p:spPr>
                <a:xfrm>
                  <a:off x="6372579" y="3694242"/>
                  <a:ext cx="250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3" name="Freihand 312">
                  <a:extLst>
                    <a:ext uri="{FF2B5EF4-FFF2-40B4-BE49-F238E27FC236}">
                      <a16:creationId xmlns:a16="http://schemas.microsoft.com/office/drawing/2014/main" id="{AD7A8E18-9AD1-4C61-9467-DBE80525A775}"/>
                    </a:ext>
                  </a:extLst>
                </p14:cNvPr>
                <p14:cNvContentPartPr/>
                <p14:nvPr/>
              </p14:nvContentPartPr>
              <p14:xfrm>
                <a:off x="6642219" y="3678402"/>
                <a:ext cx="158400" cy="110160"/>
              </p14:xfrm>
            </p:contentPart>
          </mc:Choice>
          <mc:Fallback>
            <p:pic>
              <p:nvPicPr>
                <p:cNvPr id="313" name="Freihand 312">
                  <a:extLst>
                    <a:ext uri="{FF2B5EF4-FFF2-40B4-BE49-F238E27FC236}">
                      <a16:creationId xmlns:a16="http://schemas.microsoft.com/office/drawing/2014/main" id="{AD7A8E18-9AD1-4C61-9467-DBE80525A775}"/>
                    </a:ext>
                  </a:extLst>
                </p:cNvPr>
                <p:cNvPicPr/>
                <p:nvPr/>
              </p:nvPicPr>
              <p:blipFill>
                <a:blip r:embed="rId479"/>
                <a:stretch>
                  <a:fillRect/>
                </a:stretch>
              </p:blipFill>
              <p:spPr>
                <a:xfrm>
                  <a:off x="6637899" y="3674082"/>
                  <a:ext cx="167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4" name="Freihand 313">
                  <a:extLst>
                    <a:ext uri="{FF2B5EF4-FFF2-40B4-BE49-F238E27FC236}">
                      <a16:creationId xmlns:a16="http://schemas.microsoft.com/office/drawing/2014/main" id="{9C3B9BED-D9D7-4244-ADD5-3A5BD29797A1}"/>
                    </a:ext>
                  </a:extLst>
                </p14:cNvPr>
                <p14:cNvContentPartPr/>
                <p14:nvPr/>
              </p14:nvContentPartPr>
              <p14:xfrm>
                <a:off x="6920139" y="3705042"/>
                <a:ext cx="405360" cy="97920"/>
              </p14:xfrm>
            </p:contentPart>
          </mc:Choice>
          <mc:Fallback>
            <p:pic>
              <p:nvPicPr>
                <p:cNvPr id="314" name="Freihand 313">
                  <a:extLst>
                    <a:ext uri="{FF2B5EF4-FFF2-40B4-BE49-F238E27FC236}">
                      <a16:creationId xmlns:a16="http://schemas.microsoft.com/office/drawing/2014/main" id="{9C3B9BED-D9D7-4244-ADD5-3A5BD29797A1}"/>
                    </a:ext>
                  </a:extLst>
                </p:cNvPr>
                <p:cNvPicPr/>
                <p:nvPr/>
              </p:nvPicPr>
              <p:blipFill>
                <a:blip r:embed="rId481"/>
                <a:stretch>
                  <a:fillRect/>
                </a:stretch>
              </p:blipFill>
              <p:spPr>
                <a:xfrm>
                  <a:off x="6915819" y="3700722"/>
                  <a:ext cx="414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5" name="Freihand 314">
                  <a:extLst>
                    <a:ext uri="{FF2B5EF4-FFF2-40B4-BE49-F238E27FC236}">
                      <a16:creationId xmlns:a16="http://schemas.microsoft.com/office/drawing/2014/main" id="{A62F1F39-EF3F-4952-8D35-291E066A436A}"/>
                    </a:ext>
                  </a:extLst>
                </p14:cNvPr>
                <p14:cNvContentPartPr/>
                <p14:nvPr/>
              </p14:nvContentPartPr>
              <p14:xfrm>
                <a:off x="7276539" y="3634482"/>
                <a:ext cx="31680" cy="8640"/>
              </p14:xfrm>
            </p:contentPart>
          </mc:Choice>
          <mc:Fallback>
            <p:pic>
              <p:nvPicPr>
                <p:cNvPr id="315" name="Freihand 314">
                  <a:extLst>
                    <a:ext uri="{FF2B5EF4-FFF2-40B4-BE49-F238E27FC236}">
                      <a16:creationId xmlns:a16="http://schemas.microsoft.com/office/drawing/2014/main" id="{A62F1F39-EF3F-4952-8D35-291E066A436A}"/>
                    </a:ext>
                  </a:extLst>
                </p:cNvPr>
                <p:cNvPicPr/>
                <p:nvPr/>
              </p:nvPicPr>
              <p:blipFill>
                <a:blip r:embed="rId483"/>
                <a:stretch>
                  <a:fillRect/>
                </a:stretch>
              </p:blipFill>
              <p:spPr>
                <a:xfrm>
                  <a:off x="7272219" y="3630162"/>
                  <a:ext cx="403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6" name="Freihand 315">
                  <a:extLst>
                    <a:ext uri="{FF2B5EF4-FFF2-40B4-BE49-F238E27FC236}">
                      <a16:creationId xmlns:a16="http://schemas.microsoft.com/office/drawing/2014/main" id="{F420D547-3E2F-462B-A01B-CCDE46F247FC}"/>
                    </a:ext>
                  </a:extLst>
                </p14:cNvPr>
                <p14:cNvContentPartPr/>
                <p14:nvPr/>
              </p14:nvContentPartPr>
              <p14:xfrm>
                <a:off x="7475619" y="3684522"/>
                <a:ext cx="162000" cy="115560"/>
              </p14:xfrm>
            </p:contentPart>
          </mc:Choice>
          <mc:Fallback>
            <p:pic>
              <p:nvPicPr>
                <p:cNvPr id="316" name="Freihand 315">
                  <a:extLst>
                    <a:ext uri="{FF2B5EF4-FFF2-40B4-BE49-F238E27FC236}">
                      <a16:creationId xmlns:a16="http://schemas.microsoft.com/office/drawing/2014/main" id="{F420D547-3E2F-462B-A01B-CCDE46F247FC}"/>
                    </a:ext>
                  </a:extLst>
                </p:cNvPr>
                <p:cNvPicPr/>
                <p:nvPr/>
              </p:nvPicPr>
              <p:blipFill>
                <a:blip r:embed="rId485"/>
                <a:stretch>
                  <a:fillRect/>
                </a:stretch>
              </p:blipFill>
              <p:spPr>
                <a:xfrm>
                  <a:off x="7471299" y="3680202"/>
                  <a:ext cx="170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17" name="Freihand 316">
                  <a:extLst>
                    <a:ext uri="{FF2B5EF4-FFF2-40B4-BE49-F238E27FC236}">
                      <a16:creationId xmlns:a16="http://schemas.microsoft.com/office/drawing/2014/main" id="{4A1DAA0B-0B2E-47D4-9F17-78A5CA1113F6}"/>
                    </a:ext>
                  </a:extLst>
                </p14:cNvPr>
                <p14:cNvContentPartPr/>
                <p14:nvPr/>
              </p14:nvContentPartPr>
              <p14:xfrm>
                <a:off x="7642299" y="3634122"/>
                <a:ext cx="245160" cy="153360"/>
              </p14:xfrm>
            </p:contentPart>
          </mc:Choice>
          <mc:Fallback>
            <p:pic>
              <p:nvPicPr>
                <p:cNvPr id="317" name="Freihand 316">
                  <a:extLst>
                    <a:ext uri="{FF2B5EF4-FFF2-40B4-BE49-F238E27FC236}">
                      <a16:creationId xmlns:a16="http://schemas.microsoft.com/office/drawing/2014/main" id="{4A1DAA0B-0B2E-47D4-9F17-78A5CA1113F6}"/>
                    </a:ext>
                  </a:extLst>
                </p:cNvPr>
                <p:cNvPicPr/>
                <p:nvPr/>
              </p:nvPicPr>
              <p:blipFill>
                <a:blip r:embed="rId487"/>
                <a:stretch>
                  <a:fillRect/>
                </a:stretch>
              </p:blipFill>
              <p:spPr>
                <a:xfrm>
                  <a:off x="7637979" y="3629802"/>
                  <a:ext cx="253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8" name="Freihand 317">
                  <a:extLst>
                    <a:ext uri="{FF2B5EF4-FFF2-40B4-BE49-F238E27FC236}">
                      <a16:creationId xmlns:a16="http://schemas.microsoft.com/office/drawing/2014/main" id="{64F05767-5977-4CC0-B4FB-7154F6B262F5}"/>
                    </a:ext>
                  </a:extLst>
                </p14:cNvPr>
                <p14:cNvContentPartPr/>
                <p14:nvPr/>
              </p14:nvContentPartPr>
              <p14:xfrm>
                <a:off x="7899339" y="3644922"/>
                <a:ext cx="318600" cy="176400"/>
              </p14:xfrm>
            </p:contentPart>
          </mc:Choice>
          <mc:Fallback>
            <p:pic>
              <p:nvPicPr>
                <p:cNvPr id="318" name="Freihand 317">
                  <a:extLst>
                    <a:ext uri="{FF2B5EF4-FFF2-40B4-BE49-F238E27FC236}">
                      <a16:creationId xmlns:a16="http://schemas.microsoft.com/office/drawing/2014/main" id="{64F05767-5977-4CC0-B4FB-7154F6B262F5}"/>
                    </a:ext>
                  </a:extLst>
                </p:cNvPr>
                <p:cNvPicPr/>
                <p:nvPr/>
              </p:nvPicPr>
              <p:blipFill>
                <a:blip r:embed="rId489"/>
                <a:stretch>
                  <a:fillRect/>
                </a:stretch>
              </p:blipFill>
              <p:spPr>
                <a:xfrm>
                  <a:off x="7895019" y="3640602"/>
                  <a:ext cx="327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20" name="Freihand 319">
                  <a:extLst>
                    <a:ext uri="{FF2B5EF4-FFF2-40B4-BE49-F238E27FC236}">
                      <a16:creationId xmlns:a16="http://schemas.microsoft.com/office/drawing/2014/main" id="{D8DC7D6F-6801-4779-8F4D-D774998B50D7}"/>
                    </a:ext>
                  </a:extLst>
                </p14:cNvPr>
                <p14:cNvContentPartPr/>
                <p14:nvPr/>
              </p14:nvContentPartPr>
              <p14:xfrm>
                <a:off x="8323419" y="3700362"/>
                <a:ext cx="338040" cy="108360"/>
              </p14:xfrm>
            </p:contentPart>
          </mc:Choice>
          <mc:Fallback>
            <p:pic>
              <p:nvPicPr>
                <p:cNvPr id="320" name="Freihand 319">
                  <a:extLst>
                    <a:ext uri="{FF2B5EF4-FFF2-40B4-BE49-F238E27FC236}">
                      <a16:creationId xmlns:a16="http://schemas.microsoft.com/office/drawing/2014/main" id="{D8DC7D6F-6801-4779-8F4D-D774998B50D7}"/>
                    </a:ext>
                  </a:extLst>
                </p:cNvPr>
                <p:cNvPicPr/>
                <p:nvPr/>
              </p:nvPicPr>
              <p:blipFill>
                <a:blip r:embed="rId491"/>
                <a:stretch>
                  <a:fillRect/>
                </a:stretch>
              </p:blipFill>
              <p:spPr>
                <a:xfrm>
                  <a:off x="8319099" y="3696042"/>
                  <a:ext cx="346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21" name="Freihand 320">
                  <a:extLst>
                    <a:ext uri="{FF2B5EF4-FFF2-40B4-BE49-F238E27FC236}">
                      <a16:creationId xmlns:a16="http://schemas.microsoft.com/office/drawing/2014/main" id="{F856D81D-F9A0-41B2-B936-B595A13026A9}"/>
                    </a:ext>
                  </a:extLst>
                </p14:cNvPr>
                <p14:cNvContentPartPr/>
                <p14:nvPr/>
              </p14:nvContentPartPr>
              <p14:xfrm>
                <a:off x="8625459" y="3665442"/>
                <a:ext cx="360" cy="360"/>
              </p14:xfrm>
            </p:contentPart>
          </mc:Choice>
          <mc:Fallback>
            <p:pic>
              <p:nvPicPr>
                <p:cNvPr id="321" name="Freihand 320">
                  <a:extLst>
                    <a:ext uri="{FF2B5EF4-FFF2-40B4-BE49-F238E27FC236}">
                      <a16:creationId xmlns:a16="http://schemas.microsoft.com/office/drawing/2014/main" id="{F856D81D-F9A0-41B2-B936-B595A13026A9}"/>
                    </a:ext>
                  </a:extLst>
                </p:cNvPr>
                <p:cNvPicPr/>
                <p:nvPr/>
              </p:nvPicPr>
              <p:blipFill>
                <a:blip r:embed="rId23"/>
                <a:stretch>
                  <a:fillRect/>
                </a:stretch>
              </p:blipFill>
              <p:spPr>
                <a:xfrm>
                  <a:off x="8621139" y="366112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2" name="Freihand 321">
                  <a:extLst>
                    <a:ext uri="{FF2B5EF4-FFF2-40B4-BE49-F238E27FC236}">
                      <a16:creationId xmlns:a16="http://schemas.microsoft.com/office/drawing/2014/main" id="{92A18EDB-A3CD-4D79-A979-D3B2CBC74044}"/>
                    </a:ext>
                  </a:extLst>
                </p14:cNvPr>
                <p14:cNvContentPartPr/>
                <p14:nvPr/>
              </p14:nvContentPartPr>
              <p14:xfrm>
                <a:off x="8801499" y="3738522"/>
                <a:ext cx="219600" cy="77400"/>
              </p14:xfrm>
            </p:contentPart>
          </mc:Choice>
          <mc:Fallback>
            <p:pic>
              <p:nvPicPr>
                <p:cNvPr id="322" name="Freihand 321">
                  <a:extLst>
                    <a:ext uri="{FF2B5EF4-FFF2-40B4-BE49-F238E27FC236}">
                      <a16:creationId xmlns:a16="http://schemas.microsoft.com/office/drawing/2014/main" id="{92A18EDB-A3CD-4D79-A979-D3B2CBC74044}"/>
                    </a:ext>
                  </a:extLst>
                </p:cNvPr>
                <p:cNvPicPr/>
                <p:nvPr/>
              </p:nvPicPr>
              <p:blipFill>
                <a:blip r:embed="rId494"/>
                <a:stretch>
                  <a:fillRect/>
                </a:stretch>
              </p:blipFill>
              <p:spPr>
                <a:xfrm>
                  <a:off x="8797179" y="3734202"/>
                  <a:ext cx="228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3" name="Freihand 322">
                  <a:extLst>
                    <a:ext uri="{FF2B5EF4-FFF2-40B4-BE49-F238E27FC236}">
                      <a16:creationId xmlns:a16="http://schemas.microsoft.com/office/drawing/2014/main" id="{121D06B5-C989-429F-A142-70ACF58274A1}"/>
                    </a:ext>
                  </a:extLst>
                </p14:cNvPr>
                <p14:cNvContentPartPr/>
                <p14:nvPr/>
              </p14:nvContentPartPr>
              <p14:xfrm>
                <a:off x="9055299" y="3631242"/>
                <a:ext cx="335160" cy="186480"/>
              </p14:xfrm>
            </p:contentPart>
          </mc:Choice>
          <mc:Fallback>
            <p:pic>
              <p:nvPicPr>
                <p:cNvPr id="323" name="Freihand 322">
                  <a:extLst>
                    <a:ext uri="{FF2B5EF4-FFF2-40B4-BE49-F238E27FC236}">
                      <a16:creationId xmlns:a16="http://schemas.microsoft.com/office/drawing/2014/main" id="{121D06B5-C989-429F-A142-70ACF58274A1}"/>
                    </a:ext>
                  </a:extLst>
                </p:cNvPr>
                <p:cNvPicPr/>
                <p:nvPr/>
              </p:nvPicPr>
              <p:blipFill>
                <a:blip r:embed="rId496"/>
                <a:stretch>
                  <a:fillRect/>
                </a:stretch>
              </p:blipFill>
              <p:spPr>
                <a:xfrm>
                  <a:off x="9050979" y="3626922"/>
                  <a:ext cx="343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4" name="Freihand 323">
                  <a:extLst>
                    <a:ext uri="{FF2B5EF4-FFF2-40B4-BE49-F238E27FC236}">
                      <a16:creationId xmlns:a16="http://schemas.microsoft.com/office/drawing/2014/main" id="{5F60FB4F-E571-44A5-8D52-42EBFDED99A1}"/>
                    </a:ext>
                  </a:extLst>
                </p14:cNvPr>
                <p14:cNvContentPartPr/>
                <p14:nvPr/>
              </p14:nvContentPartPr>
              <p14:xfrm>
                <a:off x="9048099" y="3570402"/>
                <a:ext cx="18360" cy="5040"/>
              </p14:xfrm>
            </p:contentPart>
          </mc:Choice>
          <mc:Fallback>
            <p:pic>
              <p:nvPicPr>
                <p:cNvPr id="324" name="Freihand 323">
                  <a:extLst>
                    <a:ext uri="{FF2B5EF4-FFF2-40B4-BE49-F238E27FC236}">
                      <a16:creationId xmlns:a16="http://schemas.microsoft.com/office/drawing/2014/main" id="{5F60FB4F-E571-44A5-8D52-42EBFDED99A1}"/>
                    </a:ext>
                  </a:extLst>
                </p:cNvPr>
                <p:cNvPicPr/>
                <p:nvPr/>
              </p:nvPicPr>
              <p:blipFill>
                <a:blip r:embed="rId498"/>
                <a:stretch>
                  <a:fillRect/>
                </a:stretch>
              </p:blipFill>
              <p:spPr>
                <a:xfrm>
                  <a:off x="9043779" y="3566082"/>
                  <a:ext cx="27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5" name="Freihand 324">
                  <a:extLst>
                    <a:ext uri="{FF2B5EF4-FFF2-40B4-BE49-F238E27FC236}">
                      <a16:creationId xmlns:a16="http://schemas.microsoft.com/office/drawing/2014/main" id="{9BB81727-6E09-4D9B-AF4D-645B86C6F369}"/>
                    </a:ext>
                  </a:extLst>
                </p14:cNvPr>
                <p14:cNvContentPartPr/>
                <p14:nvPr/>
              </p14:nvContentPartPr>
              <p14:xfrm>
                <a:off x="9393339" y="3604602"/>
                <a:ext cx="187200" cy="257400"/>
              </p14:xfrm>
            </p:contentPart>
          </mc:Choice>
          <mc:Fallback>
            <p:pic>
              <p:nvPicPr>
                <p:cNvPr id="325" name="Freihand 324">
                  <a:extLst>
                    <a:ext uri="{FF2B5EF4-FFF2-40B4-BE49-F238E27FC236}">
                      <a16:creationId xmlns:a16="http://schemas.microsoft.com/office/drawing/2014/main" id="{9BB81727-6E09-4D9B-AF4D-645B86C6F369}"/>
                    </a:ext>
                  </a:extLst>
                </p:cNvPr>
                <p:cNvPicPr/>
                <p:nvPr/>
              </p:nvPicPr>
              <p:blipFill>
                <a:blip r:embed="rId500"/>
                <a:stretch>
                  <a:fillRect/>
                </a:stretch>
              </p:blipFill>
              <p:spPr>
                <a:xfrm>
                  <a:off x="9389019" y="3600282"/>
                  <a:ext cx="195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6" name="Freihand 325">
                  <a:extLst>
                    <a:ext uri="{FF2B5EF4-FFF2-40B4-BE49-F238E27FC236}">
                      <a16:creationId xmlns:a16="http://schemas.microsoft.com/office/drawing/2014/main" id="{061AE916-8C20-4427-8435-E0A26AA9F3FF}"/>
                    </a:ext>
                  </a:extLst>
                </p14:cNvPr>
                <p14:cNvContentPartPr/>
                <p14:nvPr/>
              </p14:nvContentPartPr>
              <p14:xfrm>
                <a:off x="9597819" y="3651042"/>
                <a:ext cx="48240" cy="29160"/>
              </p14:xfrm>
            </p:contentPart>
          </mc:Choice>
          <mc:Fallback>
            <p:pic>
              <p:nvPicPr>
                <p:cNvPr id="326" name="Freihand 325">
                  <a:extLst>
                    <a:ext uri="{FF2B5EF4-FFF2-40B4-BE49-F238E27FC236}">
                      <a16:creationId xmlns:a16="http://schemas.microsoft.com/office/drawing/2014/main" id="{061AE916-8C20-4427-8435-E0A26AA9F3FF}"/>
                    </a:ext>
                  </a:extLst>
                </p:cNvPr>
                <p:cNvPicPr/>
                <p:nvPr/>
              </p:nvPicPr>
              <p:blipFill>
                <a:blip r:embed="rId502"/>
                <a:stretch>
                  <a:fillRect/>
                </a:stretch>
              </p:blipFill>
              <p:spPr>
                <a:xfrm>
                  <a:off x="9593499" y="3646722"/>
                  <a:ext cx="56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7" name="Freihand 326">
                  <a:extLst>
                    <a:ext uri="{FF2B5EF4-FFF2-40B4-BE49-F238E27FC236}">
                      <a16:creationId xmlns:a16="http://schemas.microsoft.com/office/drawing/2014/main" id="{AB86D4F1-4219-4FD1-833F-F1E06DF04E26}"/>
                    </a:ext>
                  </a:extLst>
                </p14:cNvPr>
                <p14:cNvContentPartPr/>
                <p14:nvPr/>
              </p14:nvContentPartPr>
              <p14:xfrm>
                <a:off x="9594219" y="3679842"/>
                <a:ext cx="73440" cy="87840"/>
              </p14:xfrm>
            </p:contentPart>
          </mc:Choice>
          <mc:Fallback>
            <p:pic>
              <p:nvPicPr>
                <p:cNvPr id="327" name="Freihand 326">
                  <a:extLst>
                    <a:ext uri="{FF2B5EF4-FFF2-40B4-BE49-F238E27FC236}">
                      <a16:creationId xmlns:a16="http://schemas.microsoft.com/office/drawing/2014/main" id="{AB86D4F1-4219-4FD1-833F-F1E06DF04E26}"/>
                    </a:ext>
                  </a:extLst>
                </p:cNvPr>
                <p:cNvPicPr/>
                <p:nvPr/>
              </p:nvPicPr>
              <p:blipFill>
                <a:blip r:embed="rId504"/>
                <a:stretch>
                  <a:fillRect/>
                </a:stretch>
              </p:blipFill>
              <p:spPr>
                <a:xfrm>
                  <a:off x="9589899" y="3675522"/>
                  <a:ext cx="82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8" name="Freihand 327">
                  <a:extLst>
                    <a:ext uri="{FF2B5EF4-FFF2-40B4-BE49-F238E27FC236}">
                      <a16:creationId xmlns:a16="http://schemas.microsoft.com/office/drawing/2014/main" id="{B63E77A2-02B3-480F-B3B1-20D71DE73BD4}"/>
                    </a:ext>
                  </a:extLst>
                </p14:cNvPr>
                <p14:cNvContentPartPr/>
                <p14:nvPr/>
              </p14:nvContentPartPr>
              <p14:xfrm>
                <a:off x="9707619" y="3594882"/>
                <a:ext cx="160920" cy="172440"/>
              </p14:xfrm>
            </p:contentPart>
          </mc:Choice>
          <mc:Fallback>
            <p:pic>
              <p:nvPicPr>
                <p:cNvPr id="328" name="Freihand 327">
                  <a:extLst>
                    <a:ext uri="{FF2B5EF4-FFF2-40B4-BE49-F238E27FC236}">
                      <a16:creationId xmlns:a16="http://schemas.microsoft.com/office/drawing/2014/main" id="{B63E77A2-02B3-480F-B3B1-20D71DE73BD4}"/>
                    </a:ext>
                  </a:extLst>
                </p:cNvPr>
                <p:cNvPicPr/>
                <p:nvPr/>
              </p:nvPicPr>
              <p:blipFill>
                <a:blip r:embed="rId506"/>
                <a:stretch>
                  <a:fillRect/>
                </a:stretch>
              </p:blipFill>
              <p:spPr>
                <a:xfrm>
                  <a:off x="9703299" y="3590562"/>
                  <a:ext cx="1695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9" name="Freihand 328">
                  <a:extLst>
                    <a:ext uri="{FF2B5EF4-FFF2-40B4-BE49-F238E27FC236}">
                      <a16:creationId xmlns:a16="http://schemas.microsoft.com/office/drawing/2014/main" id="{E6A35D9B-5E92-48D6-AC0A-5C9DD0225F26}"/>
                    </a:ext>
                  </a:extLst>
                </p14:cNvPr>
                <p14:cNvContentPartPr/>
                <p14:nvPr/>
              </p14:nvContentPartPr>
              <p14:xfrm>
                <a:off x="9859179" y="3681282"/>
                <a:ext cx="180720" cy="186840"/>
              </p14:xfrm>
            </p:contentPart>
          </mc:Choice>
          <mc:Fallback>
            <p:pic>
              <p:nvPicPr>
                <p:cNvPr id="329" name="Freihand 328">
                  <a:extLst>
                    <a:ext uri="{FF2B5EF4-FFF2-40B4-BE49-F238E27FC236}">
                      <a16:creationId xmlns:a16="http://schemas.microsoft.com/office/drawing/2014/main" id="{E6A35D9B-5E92-48D6-AC0A-5C9DD0225F26}"/>
                    </a:ext>
                  </a:extLst>
                </p:cNvPr>
                <p:cNvPicPr/>
                <p:nvPr/>
              </p:nvPicPr>
              <p:blipFill>
                <a:blip r:embed="rId508"/>
                <a:stretch>
                  <a:fillRect/>
                </a:stretch>
              </p:blipFill>
              <p:spPr>
                <a:xfrm>
                  <a:off x="9854859" y="3676962"/>
                  <a:ext cx="189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0" name="Freihand 329">
                  <a:extLst>
                    <a:ext uri="{FF2B5EF4-FFF2-40B4-BE49-F238E27FC236}">
                      <a16:creationId xmlns:a16="http://schemas.microsoft.com/office/drawing/2014/main" id="{AE3A8EEE-F86C-4C3D-B261-28C9EFBBFDE9}"/>
                    </a:ext>
                  </a:extLst>
                </p14:cNvPr>
                <p14:cNvContentPartPr/>
                <p14:nvPr/>
              </p14:nvContentPartPr>
              <p14:xfrm>
                <a:off x="10064739" y="3670482"/>
                <a:ext cx="63360" cy="72720"/>
              </p14:xfrm>
            </p:contentPart>
          </mc:Choice>
          <mc:Fallback>
            <p:pic>
              <p:nvPicPr>
                <p:cNvPr id="330" name="Freihand 329">
                  <a:extLst>
                    <a:ext uri="{FF2B5EF4-FFF2-40B4-BE49-F238E27FC236}">
                      <a16:creationId xmlns:a16="http://schemas.microsoft.com/office/drawing/2014/main" id="{AE3A8EEE-F86C-4C3D-B261-28C9EFBBFDE9}"/>
                    </a:ext>
                  </a:extLst>
                </p:cNvPr>
                <p:cNvPicPr/>
                <p:nvPr/>
              </p:nvPicPr>
              <p:blipFill>
                <a:blip r:embed="rId510"/>
                <a:stretch>
                  <a:fillRect/>
                </a:stretch>
              </p:blipFill>
              <p:spPr>
                <a:xfrm>
                  <a:off x="10060419" y="3666162"/>
                  <a:ext cx="72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2" name="Freihand 331">
                  <a:extLst>
                    <a:ext uri="{FF2B5EF4-FFF2-40B4-BE49-F238E27FC236}">
                      <a16:creationId xmlns:a16="http://schemas.microsoft.com/office/drawing/2014/main" id="{69AAA3B8-11DA-4D88-A14E-34BAD3C9714D}"/>
                    </a:ext>
                  </a:extLst>
                </p14:cNvPr>
                <p14:cNvContentPartPr/>
                <p14:nvPr/>
              </p14:nvContentPartPr>
              <p14:xfrm>
                <a:off x="10262379" y="3615402"/>
                <a:ext cx="136080" cy="156240"/>
              </p14:xfrm>
            </p:contentPart>
          </mc:Choice>
          <mc:Fallback>
            <p:pic>
              <p:nvPicPr>
                <p:cNvPr id="332" name="Freihand 331">
                  <a:extLst>
                    <a:ext uri="{FF2B5EF4-FFF2-40B4-BE49-F238E27FC236}">
                      <a16:creationId xmlns:a16="http://schemas.microsoft.com/office/drawing/2014/main" id="{69AAA3B8-11DA-4D88-A14E-34BAD3C9714D}"/>
                    </a:ext>
                  </a:extLst>
                </p:cNvPr>
                <p:cNvPicPr/>
                <p:nvPr/>
              </p:nvPicPr>
              <p:blipFill>
                <a:blip r:embed="rId512"/>
                <a:stretch>
                  <a:fillRect/>
                </a:stretch>
              </p:blipFill>
              <p:spPr>
                <a:xfrm>
                  <a:off x="10258059" y="3611082"/>
                  <a:ext cx="144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3" name="Freihand 332">
                  <a:extLst>
                    <a:ext uri="{FF2B5EF4-FFF2-40B4-BE49-F238E27FC236}">
                      <a16:creationId xmlns:a16="http://schemas.microsoft.com/office/drawing/2014/main" id="{96F4DD93-F433-4C63-B2DE-00948CEA44CC}"/>
                    </a:ext>
                  </a:extLst>
                </p14:cNvPr>
                <p14:cNvContentPartPr/>
                <p14:nvPr/>
              </p14:nvContentPartPr>
              <p14:xfrm>
                <a:off x="10453539" y="3610002"/>
                <a:ext cx="41040" cy="137160"/>
              </p14:xfrm>
            </p:contentPart>
          </mc:Choice>
          <mc:Fallback>
            <p:pic>
              <p:nvPicPr>
                <p:cNvPr id="333" name="Freihand 332">
                  <a:extLst>
                    <a:ext uri="{FF2B5EF4-FFF2-40B4-BE49-F238E27FC236}">
                      <a16:creationId xmlns:a16="http://schemas.microsoft.com/office/drawing/2014/main" id="{96F4DD93-F433-4C63-B2DE-00948CEA44CC}"/>
                    </a:ext>
                  </a:extLst>
                </p:cNvPr>
                <p:cNvPicPr/>
                <p:nvPr/>
              </p:nvPicPr>
              <p:blipFill>
                <a:blip r:embed="rId514"/>
                <a:stretch>
                  <a:fillRect/>
                </a:stretch>
              </p:blipFill>
              <p:spPr>
                <a:xfrm>
                  <a:off x="10449219" y="3605682"/>
                  <a:ext cx="496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4" name="Freihand 333">
                  <a:extLst>
                    <a:ext uri="{FF2B5EF4-FFF2-40B4-BE49-F238E27FC236}">
                      <a16:creationId xmlns:a16="http://schemas.microsoft.com/office/drawing/2014/main" id="{3CB0F8BC-F7DF-49C1-8189-62C73FF80FB7}"/>
                    </a:ext>
                  </a:extLst>
                </p14:cNvPr>
                <p14:cNvContentPartPr/>
                <p14:nvPr/>
              </p14:nvContentPartPr>
              <p14:xfrm>
                <a:off x="10497099" y="3660042"/>
                <a:ext cx="155880" cy="80640"/>
              </p14:xfrm>
            </p:contentPart>
          </mc:Choice>
          <mc:Fallback>
            <p:pic>
              <p:nvPicPr>
                <p:cNvPr id="334" name="Freihand 333">
                  <a:extLst>
                    <a:ext uri="{FF2B5EF4-FFF2-40B4-BE49-F238E27FC236}">
                      <a16:creationId xmlns:a16="http://schemas.microsoft.com/office/drawing/2014/main" id="{3CB0F8BC-F7DF-49C1-8189-62C73FF80FB7}"/>
                    </a:ext>
                  </a:extLst>
                </p:cNvPr>
                <p:cNvPicPr/>
                <p:nvPr/>
              </p:nvPicPr>
              <p:blipFill>
                <a:blip r:embed="rId516"/>
                <a:stretch>
                  <a:fillRect/>
                </a:stretch>
              </p:blipFill>
              <p:spPr>
                <a:xfrm>
                  <a:off x="10492779" y="3655722"/>
                  <a:ext cx="164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5" name="Freihand 334">
                  <a:extLst>
                    <a:ext uri="{FF2B5EF4-FFF2-40B4-BE49-F238E27FC236}">
                      <a16:creationId xmlns:a16="http://schemas.microsoft.com/office/drawing/2014/main" id="{E8D4295C-C79F-4B6A-97E4-307E04D3D936}"/>
                    </a:ext>
                  </a:extLst>
                </p14:cNvPr>
                <p14:cNvContentPartPr/>
                <p14:nvPr/>
              </p14:nvContentPartPr>
              <p14:xfrm>
                <a:off x="10651539" y="3613602"/>
                <a:ext cx="12600" cy="46800"/>
              </p14:xfrm>
            </p:contentPart>
          </mc:Choice>
          <mc:Fallback>
            <p:pic>
              <p:nvPicPr>
                <p:cNvPr id="335" name="Freihand 334">
                  <a:extLst>
                    <a:ext uri="{FF2B5EF4-FFF2-40B4-BE49-F238E27FC236}">
                      <a16:creationId xmlns:a16="http://schemas.microsoft.com/office/drawing/2014/main" id="{E8D4295C-C79F-4B6A-97E4-307E04D3D936}"/>
                    </a:ext>
                  </a:extLst>
                </p:cNvPr>
                <p:cNvPicPr/>
                <p:nvPr/>
              </p:nvPicPr>
              <p:blipFill>
                <a:blip r:embed="rId518"/>
                <a:stretch>
                  <a:fillRect/>
                </a:stretch>
              </p:blipFill>
              <p:spPr>
                <a:xfrm>
                  <a:off x="10647219" y="3609282"/>
                  <a:ext cx="21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6" name="Freihand 335">
                  <a:extLst>
                    <a:ext uri="{FF2B5EF4-FFF2-40B4-BE49-F238E27FC236}">
                      <a16:creationId xmlns:a16="http://schemas.microsoft.com/office/drawing/2014/main" id="{B193328A-7376-40FC-839E-5A6055626F1B}"/>
                    </a:ext>
                  </a:extLst>
                </p14:cNvPr>
                <p14:cNvContentPartPr/>
                <p14:nvPr/>
              </p14:nvContentPartPr>
              <p14:xfrm>
                <a:off x="10630659" y="3633402"/>
                <a:ext cx="170280" cy="205920"/>
              </p14:xfrm>
            </p:contentPart>
          </mc:Choice>
          <mc:Fallback>
            <p:pic>
              <p:nvPicPr>
                <p:cNvPr id="336" name="Freihand 335">
                  <a:extLst>
                    <a:ext uri="{FF2B5EF4-FFF2-40B4-BE49-F238E27FC236}">
                      <a16:creationId xmlns:a16="http://schemas.microsoft.com/office/drawing/2014/main" id="{B193328A-7376-40FC-839E-5A6055626F1B}"/>
                    </a:ext>
                  </a:extLst>
                </p:cNvPr>
                <p:cNvPicPr/>
                <p:nvPr/>
              </p:nvPicPr>
              <p:blipFill>
                <a:blip r:embed="rId520"/>
                <a:stretch>
                  <a:fillRect/>
                </a:stretch>
              </p:blipFill>
              <p:spPr>
                <a:xfrm>
                  <a:off x="10626339" y="3629082"/>
                  <a:ext cx="178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7" name="Freihand 336">
                  <a:extLst>
                    <a:ext uri="{FF2B5EF4-FFF2-40B4-BE49-F238E27FC236}">
                      <a16:creationId xmlns:a16="http://schemas.microsoft.com/office/drawing/2014/main" id="{309B96F8-6AAA-4B46-9EB2-C6C1BDAC6A24}"/>
                    </a:ext>
                  </a:extLst>
                </p14:cNvPr>
                <p14:cNvContentPartPr/>
                <p14:nvPr/>
              </p14:nvContentPartPr>
              <p14:xfrm>
                <a:off x="10822899" y="3609642"/>
                <a:ext cx="475560" cy="222120"/>
              </p14:xfrm>
            </p:contentPart>
          </mc:Choice>
          <mc:Fallback>
            <p:pic>
              <p:nvPicPr>
                <p:cNvPr id="337" name="Freihand 336">
                  <a:extLst>
                    <a:ext uri="{FF2B5EF4-FFF2-40B4-BE49-F238E27FC236}">
                      <a16:creationId xmlns:a16="http://schemas.microsoft.com/office/drawing/2014/main" id="{309B96F8-6AAA-4B46-9EB2-C6C1BDAC6A24}"/>
                    </a:ext>
                  </a:extLst>
                </p:cNvPr>
                <p:cNvPicPr/>
                <p:nvPr/>
              </p:nvPicPr>
              <p:blipFill>
                <a:blip r:embed="rId522"/>
                <a:stretch>
                  <a:fillRect/>
                </a:stretch>
              </p:blipFill>
              <p:spPr>
                <a:xfrm>
                  <a:off x="10818579" y="3605322"/>
                  <a:ext cx="484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8" name="Freihand 337">
                  <a:extLst>
                    <a:ext uri="{FF2B5EF4-FFF2-40B4-BE49-F238E27FC236}">
                      <a16:creationId xmlns:a16="http://schemas.microsoft.com/office/drawing/2014/main" id="{1850866F-5027-4ADB-A546-4AE71E312D41}"/>
                    </a:ext>
                  </a:extLst>
                </p14:cNvPr>
                <p14:cNvContentPartPr/>
                <p14:nvPr/>
              </p14:nvContentPartPr>
              <p14:xfrm>
                <a:off x="11289459" y="3522162"/>
                <a:ext cx="5400" cy="68040"/>
              </p14:xfrm>
            </p:contentPart>
          </mc:Choice>
          <mc:Fallback>
            <p:pic>
              <p:nvPicPr>
                <p:cNvPr id="338" name="Freihand 337">
                  <a:extLst>
                    <a:ext uri="{FF2B5EF4-FFF2-40B4-BE49-F238E27FC236}">
                      <a16:creationId xmlns:a16="http://schemas.microsoft.com/office/drawing/2014/main" id="{1850866F-5027-4ADB-A546-4AE71E312D41}"/>
                    </a:ext>
                  </a:extLst>
                </p:cNvPr>
                <p:cNvPicPr/>
                <p:nvPr/>
              </p:nvPicPr>
              <p:blipFill>
                <a:blip r:embed="rId524"/>
                <a:stretch>
                  <a:fillRect/>
                </a:stretch>
              </p:blipFill>
              <p:spPr>
                <a:xfrm>
                  <a:off x="11285139" y="3517842"/>
                  <a:ext cx="14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0" name="Freihand 339">
                  <a:extLst>
                    <a:ext uri="{FF2B5EF4-FFF2-40B4-BE49-F238E27FC236}">
                      <a16:creationId xmlns:a16="http://schemas.microsoft.com/office/drawing/2014/main" id="{96FF9A06-98E2-47A9-884B-2725F43272FD}"/>
                    </a:ext>
                  </a:extLst>
                </p14:cNvPr>
                <p14:cNvContentPartPr/>
                <p14:nvPr/>
              </p14:nvContentPartPr>
              <p14:xfrm>
                <a:off x="11317179" y="3534402"/>
                <a:ext cx="307800" cy="153360"/>
              </p14:xfrm>
            </p:contentPart>
          </mc:Choice>
          <mc:Fallback>
            <p:pic>
              <p:nvPicPr>
                <p:cNvPr id="340" name="Freihand 339">
                  <a:extLst>
                    <a:ext uri="{FF2B5EF4-FFF2-40B4-BE49-F238E27FC236}">
                      <a16:creationId xmlns:a16="http://schemas.microsoft.com/office/drawing/2014/main" id="{96FF9A06-98E2-47A9-884B-2725F43272FD}"/>
                    </a:ext>
                  </a:extLst>
                </p:cNvPr>
                <p:cNvPicPr/>
                <p:nvPr/>
              </p:nvPicPr>
              <p:blipFill>
                <a:blip r:embed="rId526"/>
                <a:stretch>
                  <a:fillRect/>
                </a:stretch>
              </p:blipFill>
              <p:spPr>
                <a:xfrm>
                  <a:off x="11312859" y="3530082"/>
                  <a:ext cx="316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1" name="Freihand 340">
                  <a:extLst>
                    <a:ext uri="{FF2B5EF4-FFF2-40B4-BE49-F238E27FC236}">
                      <a16:creationId xmlns:a16="http://schemas.microsoft.com/office/drawing/2014/main" id="{06D55176-DCD9-4667-8109-C994C9A0EAF4}"/>
                    </a:ext>
                  </a:extLst>
                </p14:cNvPr>
                <p14:cNvContentPartPr/>
                <p14:nvPr/>
              </p14:nvContentPartPr>
              <p14:xfrm>
                <a:off x="6460419" y="3909162"/>
                <a:ext cx="92160" cy="140760"/>
              </p14:xfrm>
            </p:contentPart>
          </mc:Choice>
          <mc:Fallback>
            <p:pic>
              <p:nvPicPr>
                <p:cNvPr id="341" name="Freihand 340">
                  <a:extLst>
                    <a:ext uri="{FF2B5EF4-FFF2-40B4-BE49-F238E27FC236}">
                      <a16:creationId xmlns:a16="http://schemas.microsoft.com/office/drawing/2014/main" id="{06D55176-DCD9-4667-8109-C994C9A0EAF4}"/>
                    </a:ext>
                  </a:extLst>
                </p:cNvPr>
                <p:cNvPicPr/>
                <p:nvPr/>
              </p:nvPicPr>
              <p:blipFill>
                <a:blip r:embed="rId528"/>
                <a:stretch>
                  <a:fillRect/>
                </a:stretch>
              </p:blipFill>
              <p:spPr>
                <a:xfrm>
                  <a:off x="6456099" y="3904842"/>
                  <a:ext cx="100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2" name="Freihand 341">
                  <a:extLst>
                    <a:ext uri="{FF2B5EF4-FFF2-40B4-BE49-F238E27FC236}">
                      <a16:creationId xmlns:a16="http://schemas.microsoft.com/office/drawing/2014/main" id="{B9646CA7-1C48-40CD-9323-DE9AFDE94AB5}"/>
                    </a:ext>
                  </a:extLst>
                </p14:cNvPr>
                <p14:cNvContentPartPr/>
                <p14:nvPr/>
              </p14:nvContentPartPr>
              <p14:xfrm>
                <a:off x="6590379" y="3936162"/>
                <a:ext cx="166680" cy="107280"/>
              </p14:xfrm>
            </p:contentPart>
          </mc:Choice>
          <mc:Fallback>
            <p:pic>
              <p:nvPicPr>
                <p:cNvPr id="342" name="Freihand 341">
                  <a:extLst>
                    <a:ext uri="{FF2B5EF4-FFF2-40B4-BE49-F238E27FC236}">
                      <a16:creationId xmlns:a16="http://schemas.microsoft.com/office/drawing/2014/main" id="{B9646CA7-1C48-40CD-9323-DE9AFDE94AB5}"/>
                    </a:ext>
                  </a:extLst>
                </p:cNvPr>
                <p:cNvPicPr/>
                <p:nvPr/>
              </p:nvPicPr>
              <p:blipFill>
                <a:blip r:embed="rId530"/>
                <a:stretch>
                  <a:fillRect/>
                </a:stretch>
              </p:blipFill>
              <p:spPr>
                <a:xfrm>
                  <a:off x="6586059" y="3931842"/>
                  <a:ext cx="175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3" name="Freihand 342">
                  <a:extLst>
                    <a:ext uri="{FF2B5EF4-FFF2-40B4-BE49-F238E27FC236}">
                      <a16:creationId xmlns:a16="http://schemas.microsoft.com/office/drawing/2014/main" id="{1F41F70E-FB69-478D-81C2-1CF7D4571179}"/>
                    </a:ext>
                  </a:extLst>
                </p14:cNvPr>
                <p14:cNvContentPartPr/>
                <p14:nvPr/>
              </p14:nvContentPartPr>
              <p14:xfrm>
                <a:off x="6732579" y="3840402"/>
                <a:ext cx="23760" cy="43200"/>
              </p14:xfrm>
            </p:contentPart>
          </mc:Choice>
          <mc:Fallback>
            <p:pic>
              <p:nvPicPr>
                <p:cNvPr id="343" name="Freihand 342">
                  <a:extLst>
                    <a:ext uri="{FF2B5EF4-FFF2-40B4-BE49-F238E27FC236}">
                      <a16:creationId xmlns:a16="http://schemas.microsoft.com/office/drawing/2014/main" id="{1F41F70E-FB69-478D-81C2-1CF7D4571179}"/>
                    </a:ext>
                  </a:extLst>
                </p:cNvPr>
                <p:cNvPicPr/>
                <p:nvPr/>
              </p:nvPicPr>
              <p:blipFill>
                <a:blip r:embed="rId532"/>
                <a:stretch>
                  <a:fillRect/>
                </a:stretch>
              </p:blipFill>
              <p:spPr>
                <a:xfrm>
                  <a:off x="6728259" y="3836082"/>
                  <a:ext cx="32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5" name="Freihand 344">
                  <a:extLst>
                    <a:ext uri="{FF2B5EF4-FFF2-40B4-BE49-F238E27FC236}">
                      <a16:creationId xmlns:a16="http://schemas.microsoft.com/office/drawing/2014/main" id="{8747A19C-9868-4C3B-B75F-E383CF7EF45E}"/>
                    </a:ext>
                  </a:extLst>
                </p14:cNvPr>
                <p14:cNvContentPartPr/>
                <p14:nvPr/>
              </p14:nvContentPartPr>
              <p14:xfrm>
                <a:off x="6940299" y="3958842"/>
                <a:ext cx="130680" cy="191880"/>
              </p14:xfrm>
            </p:contentPart>
          </mc:Choice>
          <mc:Fallback>
            <p:pic>
              <p:nvPicPr>
                <p:cNvPr id="345" name="Freihand 344">
                  <a:extLst>
                    <a:ext uri="{FF2B5EF4-FFF2-40B4-BE49-F238E27FC236}">
                      <a16:creationId xmlns:a16="http://schemas.microsoft.com/office/drawing/2014/main" id="{8747A19C-9868-4C3B-B75F-E383CF7EF45E}"/>
                    </a:ext>
                  </a:extLst>
                </p:cNvPr>
                <p:cNvPicPr/>
                <p:nvPr/>
              </p:nvPicPr>
              <p:blipFill>
                <a:blip r:embed="rId534"/>
                <a:stretch>
                  <a:fillRect/>
                </a:stretch>
              </p:blipFill>
              <p:spPr>
                <a:xfrm>
                  <a:off x="6935979" y="3954522"/>
                  <a:ext cx="1393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6" name="Freihand 345">
                  <a:extLst>
                    <a:ext uri="{FF2B5EF4-FFF2-40B4-BE49-F238E27FC236}">
                      <a16:creationId xmlns:a16="http://schemas.microsoft.com/office/drawing/2014/main" id="{3C9178B7-95D6-487D-A4D0-7661E7E191ED}"/>
                    </a:ext>
                  </a:extLst>
                </p14:cNvPr>
                <p14:cNvContentPartPr/>
                <p14:nvPr/>
              </p14:nvContentPartPr>
              <p14:xfrm>
                <a:off x="7068459" y="3981162"/>
                <a:ext cx="88920" cy="91080"/>
              </p14:xfrm>
            </p:contentPart>
          </mc:Choice>
          <mc:Fallback>
            <p:pic>
              <p:nvPicPr>
                <p:cNvPr id="346" name="Freihand 345">
                  <a:extLst>
                    <a:ext uri="{FF2B5EF4-FFF2-40B4-BE49-F238E27FC236}">
                      <a16:creationId xmlns:a16="http://schemas.microsoft.com/office/drawing/2014/main" id="{3C9178B7-95D6-487D-A4D0-7661E7E191ED}"/>
                    </a:ext>
                  </a:extLst>
                </p:cNvPr>
                <p:cNvPicPr/>
                <p:nvPr/>
              </p:nvPicPr>
              <p:blipFill>
                <a:blip r:embed="rId536"/>
                <a:stretch>
                  <a:fillRect/>
                </a:stretch>
              </p:blipFill>
              <p:spPr>
                <a:xfrm>
                  <a:off x="7064139" y="3976842"/>
                  <a:ext cx="97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7" name="Freihand 346">
                  <a:extLst>
                    <a:ext uri="{FF2B5EF4-FFF2-40B4-BE49-F238E27FC236}">
                      <a16:creationId xmlns:a16="http://schemas.microsoft.com/office/drawing/2014/main" id="{91704474-D1A3-42BD-984F-6B430F1A5370}"/>
                    </a:ext>
                  </a:extLst>
                </p14:cNvPr>
                <p14:cNvContentPartPr/>
                <p14:nvPr/>
              </p14:nvContentPartPr>
              <p14:xfrm>
                <a:off x="7235139" y="3994122"/>
                <a:ext cx="19440" cy="113400"/>
              </p14:xfrm>
            </p:contentPart>
          </mc:Choice>
          <mc:Fallback>
            <p:pic>
              <p:nvPicPr>
                <p:cNvPr id="347" name="Freihand 346">
                  <a:extLst>
                    <a:ext uri="{FF2B5EF4-FFF2-40B4-BE49-F238E27FC236}">
                      <a16:creationId xmlns:a16="http://schemas.microsoft.com/office/drawing/2014/main" id="{91704474-D1A3-42BD-984F-6B430F1A5370}"/>
                    </a:ext>
                  </a:extLst>
                </p:cNvPr>
                <p:cNvPicPr/>
                <p:nvPr/>
              </p:nvPicPr>
              <p:blipFill>
                <a:blip r:embed="rId538"/>
                <a:stretch>
                  <a:fillRect/>
                </a:stretch>
              </p:blipFill>
              <p:spPr>
                <a:xfrm>
                  <a:off x="7230819" y="3989802"/>
                  <a:ext cx="28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8" name="Freihand 347">
                  <a:extLst>
                    <a:ext uri="{FF2B5EF4-FFF2-40B4-BE49-F238E27FC236}">
                      <a16:creationId xmlns:a16="http://schemas.microsoft.com/office/drawing/2014/main" id="{EE134980-86D1-40D3-B441-E1EB4AA28967}"/>
                    </a:ext>
                  </a:extLst>
                </p14:cNvPr>
                <p14:cNvContentPartPr/>
                <p14:nvPr/>
              </p14:nvContentPartPr>
              <p14:xfrm>
                <a:off x="7315419" y="3943722"/>
                <a:ext cx="93240" cy="178200"/>
              </p14:xfrm>
            </p:contentPart>
          </mc:Choice>
          <mc:Fallback>
            <p:pic>
              <p:nvPicPr>
                <p:cNvPr id="348" name="Freihand 347">
                  <a:extLst>
                    <a:ext uri="{FF2B5EF4-FFF2-40B4-BE49-F238E27FC236}">
                      <a16:creationId xmlns:a16="http://schemas.microsoft.com/office/drawing/2014/main" id="{EE134980-86D1-40D3-B441-E1EB4AA28967}"/>
                    </a:ext>
                  </a:extLst>
                </p:cNvPr>
                <p:cNvPicPr/>
                <p:nvPr/>
              </p:nvPicPr>
              <p:blipFill>
                <a:blip r:embed="rId540"/>
                <a:stretch>
                  <a:fillRect/>
                </a:stretch>
              </p:blipFill>
              <p:spPr>
                <a:xfrm>
                  <a:off x="7311099" y="3939402"/>
                  <a:ext cx="101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0" name="Freihand 349">
                  <a:extLst>
                    <a:ext uri="{FF2B5EF4-FFF2-40B4-BE49-F238E27FC236}">
                      <a16:creationId xmlns:a16="http://schemas.microsoft.com/office/drawing/2014/main" id="{98AC9184-12F4-4C25-B753-D0444BF5C5BA}"/>
                    </a:ext>
                  </a:extLst>
                </p14:cNvPr>
                <p14:cNvContentPartPr/>
                <p14:nvPr/>
              </p14:nvContentPartPr>
              <p14:xfrm>
                <a:off x="7397859" y="3997722"/>
                <a:ext cx="143280" cy="101520"/>
              </p14:xfrm>
            </p:contentPart>
          </mc:Choice>
          <mc:Fallback>
            <p:pic>
              <p:nvPicPr>
                <p:cNvPr id="350" name="Freihand 349">
                  <a:extLst>
                    <a:ext uri="{FF2B5EF4-FFF2-40B4-BE49-F238E27FC236}">
                      <a16:creationId xmlns:a16="http://schemas.microsoft.com/office/drawing/2014/main" id="{98AC9184-12F4-4C25-B753-D0444BF5C5BA}"/>
                    </a:ext>
                  </a:extLst>
                </p:cNvPr>
                <p:cNvPicPr/>
                <p:nvPr/>
              </p:nvPicPr>
              <p:blipFill>
                <a:blip r:embed="rId542"/>
                <a:stretch>
                  <a:fillRect/>
                </a:stretch>
              </p:blipFill>
              <p:spPr>
                <a:xfrm>
                  <a:off x="7393539" y="3993402"/>
                  <a:ext cx="151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62" name="Freihand 361">
                  <a:extLst>
                    <a:ext uri="{FF2B5EF4-FFF2-40B4-BE49-F238E27FC236}">
                      <a16:creationId xmlns:a16="http://schemas.microsoft.com/office/drawing/2014/main" id="{F81ED9E0-637B-43F7-98AC-1C6E4B6DEB95}"/>
                    </a:ext>
                  </a:extLst>
                </p14:cNvPr>
                <p14:cNvContentPartPr/>
                <p14:nvPr/>
              </p14:nvContentPartPr>
              <p14:xfrm>
                <a:off x="6875139" y="3852642"/>
                <a:ext cx="91440" cy="283680"/>
              </p14:xfrm>
            </p:contentPart>
          </mc:Choice>
          <mc:Fallback>
            <p:pic>
              <p:nvPicPr>
                <p:cNvPr id="362" name="Freihand 361">
                  <a:extLst>
                    <a:ext uri="{FF2B5EF4-FFF2-40B4-BE49-F238E27FC236}">
                      <a16:creationId xmlns:a16="http://schemas.microsoft.com/office/drawing/2014/main" id="{F81ED9E0-637B-43F7-98AC-1C6E4B6DEB95}"/>
                    </a:ext>
                  </a:extLst>
                </p:cNvPr>
                <p:cNvPicPr/>
                <p:nvPr/>
              </p:nvPicPr>
              <p:blipFill>
                <a:blip r:embed="rId544"/>
                <a:stretch>
                  <a:fillRect/>
                </a:stretch>
              </p:blipFill>
              <p:spPr>
                <a:xfrm>
                  <a:off x="6870819" y="3848322"/>
                  <a:ext cx="1000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63" name="Freihand 362">
                  <a:extLst>
                    <a:ext uri="{FF2B5EF4-FFF2-40B4-BE49-F238E27FC236}">
                      <a16:creationId xmlns:a16="http://schemas.microsoft.com/office/drawing/2014/main" id="{BEB0546D-2F3D-493C-94BA-25E6B95F2C32}"/>
                    </a:ext>
                  </a:extLst>
                </p14:cNvPr>
                <p14:cNvContentPartPr/>
                <p14:nvPr/>
              </p14:nvContentPartPr>
              <p14:xfrm>
                <a:off x="7505499" y="3846882"/>
                <a:ext cx="129600" cy="352800"/>
              </p14:xfrm>
            </p:contentPart>
          </mc:Choice>
          <mc:Fallback>
            <p:pic>
              <p:nvPicPr>
                <p:cNvPr id="363" name="Freihand 362">
                  <a:extLst>
                    <a:ext uri="{FF2B5EF4-FFF2-40B4-BE49-F238E27FC236}">
                      <a16:creationId xmlns:a16="http://schemas.microsoft.com/office/drawing/2014/main" id="{BEB0546D-2F3D-493C-94BA-25E6B95F2C32}"/>
                    </a:ext>
                  </a:extLst>
                </p:cNvPr>
                <p:cNvPicPr/>
                <p:nvPr/>
              </p:nvPicPr>
              <p:blipFill>
                <a:blip r:embed="rId546"/>
                <a:stretch>
                  <a:fillRect/>
                </a:stretch>
              </p:blipFill>
              <p:spPr>
                <a:xfrm>
                  <a:off x="7501179" y="3842562"/>
                  <a:ext cx="138240" cy="361440"/>
                </a:xfrm>
                <a:prstGeom prst="rect">
                  <a:avLst/>
                </a:prstGeom>
              </p:spPr>
            </p:pic>
          </mc:Fallback>
        </mc:AlternateContent>
      </p:grpSp>
      <p:grpSp>
        <p:nvGrpSpPr>
          <p:cNvPr id="420" name="Gruppieren 419">
            <a:extLst>
              <a:ext uri="{FF2B5EF4-FFF2-40B4-BE49-F238E27FC236}">
                <a16:creationId xmlns:a16="http://schemas.microsoft.com/office/drawing/2014/main" id="{077A2148-F35B-4374-AE81-113EB3382052}"/>
              </a:ext>
            </a:extLst>
          </p:cNvPr>
          <p:cNvGrpSpPr/>
          <p:nvPr/>
        </p:nvGrpSpPr>
        <p:grpSpPr>
          <a:xfrm>
            <a:off x="2160219" y="3662202"/>
            <a:ext cx="471600" cy="533160"/>
            <a:chOff x="2160219" y="3662202"/>
            <a:chExt cx="471600" cy="533160"/>
          </a:xfrm>
        </p:grpSpPr>
        <mc:AlternateContent xmlns:mc="http://schemas.openxmlformats.org/markup-compatibility/2006">
          <mc:Choice xmlns:p14="http://schemas.microsoft.com/office/powerpoint/2010/main" Requires="p14">
            <p:contentPart p14:bwMode="auto" r:id="rId547">
              <p14:nvContentPartPr>
                <p14:cNvPr id="246" name="Freihand 245">
                  <a:extLst>
                    <a:ext uri="{FF2B5EF4-FFF2-40B4-BE49-F238E27FC236}">
                      <a16:creationId xmlns:a16="http://schemas.microsoft.com/office/drawing/2014/main" id="{A31E3600-A7D4-4FF8-A5C7-328AD44265CD}"/>
                    </a:ext>
                  </a:extLst>
                </p14:cNvPr>
                <p14:cNvContentPartPr/>
                <p14:nvPr/>
              </p14:nvContentPartPr>
              <p14:xfrm>
                <a:off x="2548299" y="3662202"/>
                <a:ext cx="24480" cy="207720"/>
              </p14:xfrm>
            </p:contentPart>
          </mc:Choice>
          <mc:Fallback>
            <p:pic>
              <p:nvPicPr>
                <p:cNvPr id="246" name="Freihand 245">
                  <a:extLst>
                    <a:ext uri="{FF2B5EF4-FFF2-40B4-BE49-F238E27FC236}">
                      <a16:creationId xmlns:a16="http://schemas.microsoft.com/office/drawing/2014/main" id="{A31E3600-A7D4-4FF8-A5C7-328AD44265CD}"/>
                    </a:ext>
                  </a:extLst>
                </p:cNvPr>
                <p:cNvPicPr/>
                <p:nvPr/>
              </p:nvPicPr>
              <p:blipFill>
                <a:blip r:embed="rId548"/>
                <a:stretch>
                  <a:fillRect/>
                </a:stretch>
              </p:blipFill>
              <p:spPr>
                <a:xfrm>
                  <a:off x="2543979" y="3657882"/>
                  <a:ext cx="33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47" name="Freihand 246">
                  <a:extLst>
                    <a:ext uri="{FF2B5EF4-FFF2-40B4-BE49-F238E27FC236}">
                      <a16:creationId xmlns:a16="http://schemas.microsoft.com/office/drawing/2014/main" id="{FD144680-9C44-4B4C-B960-701B938E3BEC}"/>
                    </a:ext>
                  </a:extLst>
                </p14:cNvPr>
                <p14:cNvContentPartPr/>
                <p14:nvPr/>
              </p14:nvContentPartPr>
              <p14:xfrm>
                <a:off x="2563779" y="4075122"/>
                <a:ext cx="14400" cy="120240"/>
              </p14:xfrm>
            </p:contentPart>
          </mc:Choice>
          <mc:Fallback>
            <p:pic>
              <p:nvPicPr>
                <p:cNvPr id="247" name="Freihand 246">
                  <a:extLst>
                    <a:ext uri="{FF2B5EF4-FFF2-40B4-BE49-F238E27FC236}">
                      <a16:creationId xmlns:a16="http://schemas.microsoft.com/office/drawing/2014/main" id="{FD144680-9C44-4B4C-B960-701B938E3BEC}"/>
                    </a:ext>
                  </a:extLst>
                </p:cNvPr>
                <p:cNvPicPr/>
                <p:nvPr/>
              </p:nvPicPr>
              <p:blipFill>
                <a:blip r:embed="rId550"/>
                <a:stretch>
                  <a:fillRect/>
                </a:stretch>
              </p:blipFill>
              <p:spPr>
                <a:xfrm>
                  <a:off x="2559459" y="4070802"/>
                  <a:ext cx="23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11" name="Freihand 410">
                  <a:extLst>
                    <a:ext uri="{FF2B5EF4-FFF2-40B4-BE49-F238E27FC236}">
                      <a16:creationId xmlns:a16="http://schemas.microsoft.com/office/drawing/2014/main" id="{250B7ECC-AC34-4469-A05D-A92F12CCDCC8}"/>
                    </a:ext>
                  </a:extLst>
                </p14:cNvPr>
                <p14:cNvContentPartPr/>
                <p14:nvPr/>
              </p14:nvContentPartPr>
              <p14:xfrm>
                <a:off x="2194059" y="3904842"/>
                <a:ext cx="437760" cy="181440"/>
              </p14:xfrm>
            </p:contentPart>
          </mc:Choice>
          <mc:Fallback>
            <p:pic>
              <p:nvPicPr>
                <p:cNvPr id="411" name="Freihand 410">
                  <a:extLst>
                    <a:ext uri="{FF2B5EF4-FFF2-40B4-BE49-F238E27FC236}">
                      <a16:creationId xmlns:a16="http://schemas.microsoft.com/office/drawing/2014/main" id="{250B7ECC-AC34-4469-A05D-A92F12CCDCC8}"/>
                    </a:ext>
                  </a:extLst>
                </p:cNvPr>
                <p:cNvPicPr/>
                <p:nvPr/>
              </p:nvPicPr>
              <p:blipFill>
                <a:blip r:embed="rId552"/>
                <a:stretch>
                  <a:fillRect/>
                </a:stretch>
              </p:blipFill>
              <p:spPr>
                <a:xfrm>
                  <a:off x="2189739" y="3900522"/>
                  <a:ext cx="4464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12" name="Freihand 411">
                  <a:extLst>
                    <a:ext uri="{FF2B5EF4-FFF2-40B4-BE49-F238E27FC236}">
                      <a16:creationId xmlns:a16="http://schemas.microsoft.com/office/drawing/2014/main" id="{8378FEA4-781E-4039-A218-BBE775B2D87E}"/>
                    </a:ext>
                  </a:extLst>
                </p14:cNvPr>
                <p14:cNvContentPartPr/>
                <p14:nvPr/>
              </p14:nvContentPartPr>
              <p14:xfrm>
                <a:off x="2160219" y="3900522"/>
                <a:ext cx="230400" cy="264240"/>
              </p14:xfrm>
            </p:contentPart>
          </mc:Choice>
          <mc:Fallback>
            <p:pic>
              <p:nvPicPr>
                <p:cNvPr id="412" name="Freihand 411">
                  <a:extLst>
                    <a:ext uri="{FF2B5EF4-FFF2-40B4-BE49-F238E27FC236}">
                      <a16:creationId xmlns:a16="http://schemas.microsoft.com/office/drawing/2014/main" id="{8378FEA4-781E-4039-A218-BBE775B2D87E}"/>
                    </a:ext>
                  </a:extLst>
                </p:cNvPr>
                <p:cNvPicPr/>
                <p:nvPr/>
              </p:nvPicPr>
              <p:blipFill>
                <a:blip r:embed="rId554"/>
                <a:stretch>
                  <a:fillRect/>
                </a:stretch>
              </p:blipFill>
              <p:spPr>
                <a:xfrm>
                  <a:off x="2155899" y="3896202"/>
                  <a:ext cx="239040" cy="272880"/>
                </a:xfrm>
                <a:prstGeom prst="rect">
                  <a:avLst/>
                </a:prstGeom>
              </p:spPr>
            </p:pic>
          </mc:Fallback>
        </mc:AlternateContent>
      </p:grpSp>
      <p:grpSp>
        <p:nvGrpSpPr>
          <p:cNvPr id="419" name="Gruppieren 418">
            <a:extLst>
              <a:ext uri="{FF2B5EF4-FFF2-40B4-BE49-F238E27FC236}">
                <a16:creationId xmlns:a16="http://schemas.microsoft.com/office/drawing/2014/main" id="{9B7489D5-0C4C-4C63-8FE5-82C67238FA61}"/>
              </a:ext>
            </a:extLst>
          </p:cNvPr>
          <p:cNvGrpSpPr/>
          <p:nvPr/>
        </p:nvGrpSpPr>
        <p:grpSpPr>
          <a:xfrm>
            <a:off x="2805699" y="3692082"/>
            <a:ext cx="824400" cy="241560"/>
            <a:chOff x="2805699" y="3692082"/>
            <a:chExt cx="824400" cy="241560"/>
          </a:xfrm>
        </p:grpSpPr>
        <mc:AlternateContent xmlns:mc="http://schemas.openxmlformats.org/markup-compatibility/2006">
          <mc:Choice xmlns:p14="http://schemas.microsoft.com/office/powerpoint/2010/main" Requires="p14">
            <p:contentPart p14:bwMode="auto" r:id="rId555">
              <p14:nvContentPartPr>
                <p14:cNvPr id="413" name="Freihand 412">
                  <a:extLst>
                    <a:ext uri="{FF2B5EF4-FFF2-40B4-BE49-F238E27FC236}">
                      <a16:creationId xmlns:a16="http://schemas.microsoft.com/office/drawing/2014/main" id="{B9576201-D95F-4BB5-A33F-BFB4E7E6E52A}"/>
                    </a:ext>
                  </a:extLst>
                </p14:cNvPr>
                <p14:cNvContentPartPr/>
                <p14:nvPr/>
              </p14:nvContentPartPr>
              <p14:xfrm>
                <a:off x="2805699" y="3779922"/>
                <a:ext cx="57960" cy="153720"/>
              </p14:xfrm>
            </p:contentPart>
          </mc:Choice>
          <mc:Fallback>
            <p:pic>
              <p:nvPicPr>
                <p:cNvPr id="413" name="Freihand 412">
                  <a:extLst>
                    <a:ext uri="{FF2B5EF4-FFF2-40B4-BE49-F238E27FC236}">
                      <a16:creationId xmlns:a16="http://schemas.microsoft.com/office/drawing/2014/main" id="{B9576201-D95F-4BB5-A33F-BFB4E7E6E52A}"/>
                    </a:ext>
                  </a:extLst>
                </p:cNvPr>
                <p:cNvPicPr/>
                <p:nvPr/>
              </p:nvPicPr>
              <p:blipFill>
                <a:blip r:embed="rId556"/>
                <a:stretch>
                  <a:fillRect/>
                </a:stretch>
              </p:blipFill>
              <p:spPr>
                <a:xfrm>
                  <a:off x="2801379" y="3775602"/>
                  <a:ext cx="66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14" name="Freihand 413">
                  <a:extLst>
                    <a:ext uri="{FF2B5EF4-FFF2-40B4-BE49-F238E27FC236}">
                      <a16:creationId xmlns:a16="http://schemas.microsoft.com/office/drawing/2014/main" id="{235E4272-DD1A-4E9B-9CD0-CD32A890AA84}"/>
                    </a:ext>
                  </a:extLst>
                </p14:cNvPr>
                <p14:cNvContentPartPr/>
                <p14:nvPr/>
              </p14:nvContentPartPr>
              <p14:xfrm>
                <a:off x="2823699" y="3796122"/>
                <a:ext cx="92160" cy="133920"/>
              </p14:xfrm>
            </p:contentPart>
          </mc:Choice>
          <mc:Fallback>
            <p:pic>
              <p:nvPicPr>
                <p:cNvPr id="414" name="Freihand 413">
                  <a:extLst>
                    <a:ext uri="{FF2B5EF4-FFF2-40B4-BE49-F238E27FC236}">
                      <a16:creationId xmlns:a16="http://schemas.microsoft.com/office/drawing/2014/main" id="{235E4272-DD1A-4E9B-9CD0-CD32A890AA84}"/>
                    </a:ext>
                  </a:extLst>
                </p:cNvPr>
                <p:cNvPicPr/>
                <p:nvPr/>
              </p:nvPicPr>
              <p:blipFill>
                <a:blip r:embed="rId558"/>
                <a:stretch>
                  <a:fillRect/>
                </a:stretch>
              </p:blipFill>
              <p:spPr>
                <a:xfrm>
                  <a:off x="2819379" y="3791802"/>
                  <a:ext cx="100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15" name="Freihand 414">
                  <a:extLst>
                    <a:ext uri="{FF2B5EF4-FFF2-40B4-BE49-F238E27FC236}">
                      <a16:creationId xmlns:a16="http://schemas.microsoft.com/office/drawing/2014/main" id="{B3F907E5-C0D4-4CAF-94DA-34593858DA85}"/>
                    </a:ext>
                  </a:extLst>
                </p14:cNvPr>
                <p14:cNvContentPartPr/>
                <p14:nvPr/>
              </p14:nvContentPartPr>
              <p14:xfrm>
                <a:off x="2972019" y="3753642"/>
                <a:ext cx="81000" cy="122400"/>
              </p14:xfrm>
            </p:contentPart>
          </mc:Choice>
          <mc:Fallback>
            <p:pic>
              <p:nvPicPr>
                <p:cNvPr id="415" name="Freihand 414">
                  <a:extLst>
                    <a:ext uri="{FF2B5EF4-FFF2-40B4-BE49-F238E27FC236}">
                      <a16:creationId xmlns:a16="http://schemas.microsoft.com/office/drawing/2014/main" id="{B3F907E5-C0D4-4CAF-94DA-34593858DA85}"/>
                    </a:ext>
                  </a:extLst>
                </p:cNvPr>
                <p:cNvPicPr/>
                <p:nvPr/>
              </p:nvPicPr>
              <p:blipFill>
                <a:blip r:embed="rId560"/>
                <a:stretch>
                  <a:fillRect/>
                </a:stretch>
              </p:blipFill>
              <p:spPr>
                <a:xfrm>
                  <a:off x="2967699" y="3749322"/>
                  <a:ext cx="89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16" name="Freihand 415">
                  <a:extLst>
                    <a:ext uri="{FF2B5EF4-FFF2-40B4-BE49-F238E27FC236}">
                      <a16:creationId xmlns:a16="http://schemas.microsoft.com/office/drawing/2014/main" id="{0EB41673-CE8D-45AD-8478-8608ADC671A1}"/>
                    </a:ext>
                  </a:extLst>
                </p14:cNvPr>
                <p14:cNvContentPartPr/>
                <p14:nvPr/>
              </p14:nvContentPartPr>
              <p14:xfrm>
                <a:off x="3091179" y="3759762"/>
                <a:ext cx="64080" cy="38520"/>
              </p14:xfrm>
            </p:contentPart>
          </mc:Choice>
          <mc:Fallback>
            <p:pic>
              <p:nvPicPr>
                <p:cNvPr id="416" name="Freihand 415">
                  <a:extLst>
                    <a:ext uri="{FF2B5EF4-FFF2-40B4-BE49-F238E27FC236}">
                      <a16:creationId xmlns:a16="http://schemas.microsoft.com/office/drawing/2014/main" id="{0EB41673-CE8D-45AD-8478-8608ADC671A1}"/>
                    </a:ext>
                  </a:extLst>
                </p:cNvPr>
                <p:cNvPicPr/>
                <p:nvPr/>
              </p:nvPicPr>
              <p:blipFill>
                <a:blip r:embed="rId562"/>
                <a:stretch>
                  <a:fillRect/>
                </a:stretch>
              </p:blipFill>
              <p:spPr>
                <a:xfrm>
                  <a:off x="3086859" y="3755442"/>
                  <a:ext cx="727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17" name="Freihand 416">
                  <a:extLst>
                    <a:ext uri="{FF2B5EF4-FFF2-40B4-BE49-F238E27FC236}">
                      <a16:creationId xmlns:a16="http://schemas.microsoft.com/office/drawing/2014/main" id="{CCF4F210-3445-4E03-BA93-D0216E781866}"/>
                    </a:ext>
                  </a:extLst>
                </p14:cNvPr>
                <p14:cNvContentPartPr/>
                <p14:nvPr/>
              </p14:nvContentPartPr>
              <p14:xfrm>
                <a:off x="3179379" y="3692082"/>
                <a:ext cx="111600" cy="132120"/>
              </p14:xfrm>
            </p:contentPart>
          </mc:Choice>
          <mc:Fallback>
            <p:pic>
              <p:nvPicPr>
                <p:cNvPr id="417" name="Freihand 416">
                  <a:extLst>
                    <a:ext uri="{FF2B5EF4-FFF2-40B4-BE49-F238E27FC236}">
                      <a16:creationId xmlns:a16="http://schemas.microsoft.com/office/drawing/2014/main" id="{CCF4F210-3445-4E03-BA93-D0216E781866}"/>
                    </a:ext>
                  </a:extLst>
                </p:cNvPr>
                <p:cNvPicPr/>
                <p:nvPr/>
              </p:nvPicPr>
              <p:blipFill>
                <a:blip r:embed="rId564"/>
                <a:stretch>
                  <a:fillRect/>
                </a:stretch>
              </p:blipFill>
              <p:spPr>
                <a:xfrm>
                  <a:off x="3175059" y="3687762"/>
                  <a:ext cx="120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18" name="Freihand 417">
                  <a:extLst>
                    <a:ext uri="{FF2B5EF4-FFF2-40B4-BE49-F238E27FC236}">
                      <a16:creationId xmlns:a16="http://schemas.microsoft.com/office/drawing/2014/main" id="{8544E03C-7ABD-4EB0-94B3-DE48AA56C079}"/>
                    </a:ext>
                  </a:extLst>
                </p14:cNvPr>
                <p14:cNvContentPartPr/>
                <p14:nvPr/>
              </p14:nvContentPartPr>
              <p14:xfrm>
                <a:off x="3284859" y="3706482"/>
                <a:ext cx="345240" cy="204120"/>
              </p14:xfrm>
            </p:contentPart>
          </mc:Choice>
          <mc:Fallback>
            <p:pic>
              <p:nvPicPr>
                <p:cNvPr id="418" name="Freihand 417">
                  <a:extLst>
                    <a:ext uri="{FF2B5EF4-FFF2-40B4-BE49-F238E27FC236}">
                      <a16:creationId xmlns:a16="http://schemas.microsoft.com/office/drawing/2014/main" id="{8544E03C-7ABD-4EB0-94B3-DE48AA56C079}"/>
                    </a:ext>
                  </a:extLst>
                </p:cNvPr>
                <p:cNvPicPr/>
                <p:nvPr/>
              </p:nvPicPr>
              <p:blipFill>
                <a:blip r:embed="rId566"/>
                <a:stretch>
                  <a:fillRect/>
                </a:stretch>
              </p:blipFill>
              <p:spPr>
                <a:xfrm>
                  <a:off x="3280539" y="3702162"/>
                  <a:ext cx="353880" cy="212760"/>
                </a:xfrm>
                <a:prstGeom prst="rect">
                  <a:avLst/>
                </a:prstGeom>
              </p:spPr>
            </p:pic>
          </mc:Fallback>
        </mc:AlternateContent>
      </p:grpSp>
      <p:grpSp>
        <p:nvGrpSpPr>
          <p:cNvPr id="450" name="Gruppieren 449">
            <a:extLst>
              <a:ext uri="{FF2B5EF4-FFF2-40B4-BE49-F238E27FC236}">
                <a16:creationId xmlns:a16="http://schemas.microsoft.com/office/drawing/2014/main" id="{5744615B-E05A-4819-B00D-35DF122960A0}"/>
              </a:ext>
            </a:extLst>
          </p:cNvPr>
          <p:cNvGrpSpPr/>
          <p:nvPr/>
        </p:nvGrpSpPr>
        <p:grpSpPr>
          <a:xfrm>
            <a:off x="5948859" y="4223082"/>
            <a:ext cx="2390760" cy="1350000"/>
            <a:chOff x="5948859" y="4223082"/>
            <a:chExt cx="2390760" cy="1350000"/>
          </a:xfrm>
        </p:grpSpPr>
        <mc:AlternateContent xmlns:mc="http://schemas.openxmlformats.org/markup-compatibility/2006">
          <mc:Choice xmlns:p14="http://schemas.microsoft.com/office/powerpoint/2010/main" Requires="p14">
            <p:contentPart p14:bwMode="auto" r:id="rId567">
              <p14:nvContentPartPr>
                <p14:cNvPr id="365" name="Freihand 364">
                  <a:extLst>
                    <a:ext uri="{FF2B5EF4-FFF2-40B4-BE49-F238E27FC236}">
                      <a16:creationId xmlns:a16="http://schemas.microsoft.com/office/drawing/2014/main" id="{2BEC20E3-5295-4858-BC7B-0F84871D4575}"/>
                    </a:ext>
                  </a:extLst>
                </p14:cNvPr>
                <p14:cNvContentPartPr/>
                <p14:nvPr/>
              </p14:nvContentPartPr>
              <p14:xfrm>
                <a:off x="5948859" y="4431522"/>
                <a:ext cx="223920" cy="23400"/>
              </p14:xfrm>
            </p:contentPart>
          </mc:Choice>
          <mc:Fallback>
            <p:pic>
              <p:nvPicPr>
                <p:cNvPr id="365" name="Freihand 364">
                  <a:extLst>
                    <a:ext uri="{FF2B5EF4-FFF2-40B4-BE49-F238E27FC236}">
                      <a16:creationId xmlns:a16="http://schemas.microsoft.com/office/drawing/2014/main" id="{2BEC20E3-5295-4858-BC7B-0F84871D4575}"/>
                    </a:ext>
                  </a:extLst>
                </p:cNvPr>
                <p:cNvPicPr/>
                <p:nvPr/>
              </p:nvPicPr>
              <p:blipFill>
                <a:blip r:embed="rId568"/>
                <a:stretch>
                  <a:fillRect/>
                </a:stretch>
              </p:blipFill>
              <p:spPr>
                <a:xfrm>
                  <a:off x="5944539" y="4427202"/>
                  <a:ext cx="2325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6" name="Freihand 365">
                  <a:extLst>
                    <a:ext uri="{FF2B5EF4-FFF2-40B4-BE49-F238E27FC236}">
                      <a16:creationId xmlns:a16="http://schemas.microsoft.com/office/drawing/2014/main" id="{5B3B42F5-A550-4527-98E4-0F9C32F935DD}"/>
                    </a:ext>
                  </a:extLst>
                </p14:cNvPr>
                <p14:cNvContentPartPr/>
                <p14:nvPr/>
              </p14:nvContentPartPr>
              <p14:xfrm>
                <a:off x="6119499" y="4355562"/>
                <a:ext cx="117720" cy="172080"/>
              </p14:xfrm>
            </p:contentPart>
          </mc:Choice>
          <mc:Fallback>
            <p:pic>
              <p:nvPicPr>
                <p:cNvPr id="366" name="Freihand 365">
                  <a:extLst>
                    <a:ext uri="{FF2B5EF4-FFF2-40B4-BE49-F238E27FC236}">
                      <a16:creationId xmlns:a16="http://schemas.microsoft.com/office/drawing/2014/main" id="{5B3B42F5-A550-4527-98E4-0F9C32F935DD}"/>
                    </a:ext>
                  </a:extLst>
                </p:cNvPr>
                <p:cNvPicPr/>
                <p:nvPr/>
              </p:nvPicPr>
              <p:blipFill>
                <a:blip r:embed="rId570"/>
                <a:stretch>
                  <a:fillRect/>
                </a:stretch>
              </p:blipFill>
              <p:spPr>
                <a:xfrm>
                  <a:off x="6115179" y="4351242"/>
                  <a:ext cx="126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8" name="Freihand 367">
                  <a:extLst>
                    <a:ext uri="{FF2B5EF4-FFF2-40B4-BE49-F238E27FC236}">
                      <a16:creationId xmlns:a16="http://schemas.microsoft.com/office/drawing/2014/main" id="{8BD96FEB-8B78-43A0-AF54-9C806CDF59CE}"/>
                    </a:ext>
                  </a:extLst>
                </p14:cNvPr>
                <p14:cNvContentPartPr/>
                <p14:nvPr/>
              </p14:nvContentPartPr>
              <p14:xfrm>
                <a:off x="6369339" y="4367442"/>
                <a:ext cx="163440" cy="84240"/>
              </p14:xfrm>
            </p:contentPart>
          </mc:Choice>
          <mc:Fallback>
            <p:pic>
              <p:nvPicPr>
                <p:cNvPr id="368" name="Freihand 367">
                  <a:extLst>
                    <a:ext uri="{FF2B5EF4-FFF2-40B4-BE49-F238E27FC236}">
                      <a16:creationId xmlns:a16="http://schemas.microsoft.com/office/drawing/2014/main" id="{8BD96FEB-8B78-43A0-AF54-9C806CDF59CE}"/>
                    </a:ext>
                  </a:extLst>
                </p:cNvPr>
                <p:cNvPicPr/>
                <p:nvPr/>
              </p:nvPicPr>
              <p:blipFill>
                <a:blip r:embed="rId572"/>
                <a:stretch>
                  <a:fillRect/>
                </a:stretch>
              </p:blipFill>
              <p:spPr>
                <a:xfrm>
                  <a:off x="6365019" y="4363122"/>
                  <a:ext cx="172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9" name="Freihand 368">
                  <a:extLst>
                    <a:ext uri="{FF2B5EF4-FFF2-40B4-BE49-F238E27FC236}">
                      <a16:creationId xmlns:a16="http://schemas.microsoft.com/office/drawing/2014/main" id="{A9410CF5-C78D-4F02-B747-F234AA75660B}"/>
                    </a:ext>
                  </a:extLst>
                </p14:cNvPr>
                <p14:cNvContentPartPr/>
                <p14:nvPr/>
              </p14:nvContentPartPr>
              <p14:xfrm>
                <a:off x="6524859" y="4296162"/>
                <a:ext cx="360" cy="360"/>
              </p14:xfrm>
            </p:contentPart>
          </mc:Choice>
          <mc:Fallback>
            <p:pic>
              <p:nvPicPr>
                <p:cNvPr id="369" name="Freihand 368">
                  <a:extLst>
                    <a:ext uri="{FF2B5EF4-FFF2-40B4-BE49-F238E27FC236}">
                      <a16:creationId xmlns:a16="http://schemas.microsoft.com/office/drawing/2014/main" id="{A9410CF5-C78D-4F02-B747-F234AA75660B}"/>
                    </a:ext>
                  </a:extLst>
                </p:cNvPr>
                <p:cNvPicPr/>
                <p:nvPr/>
              </p:nvPicPr>
              <p:blipFill>
                <a:blip r:embed="rId23"/>
                <a:stretch>
                  <a:fillRect/>
                </a:stretch>
              </p:blipFill>
              <p:spPr>
                <a:xfrm>
                  <a:off x="6520539" y="429184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70" name="Freihand 369">
                  <a:extLst>
                    <a:ext uri="{FF2B5EF4-FFF2-40B4-BE49-F238E27FC236}">
                      <a16:creationId xmlns:a16="http://schemas.microsoft.com/office/drawing/2014/main" id="{93B07713-5D35-4472-9430-105A7D7BCEF3}"/>
                    </a:ext>
                  </a:extLst>
                </p14:cNvPr>
                <p14:cNvContentPartPr/>
                <p14:nvPr/>
              </p14:nvContentPartPr>
              <p14:xfrm>
                <a:off x="6701979" y="4336122"/>
                <a:ext cx="287280" cy="124200"/>
              </p14:xfrm>
            </p:contentPart>
          </mc:Choice>
          <mc:Fallback>
            <p:pic>
              <p:nvPicPr>
                <p:cNvPr id="370" name="Freihand 369">
                  <a:extLst>
                    <a:ext uri="{FF2B5EF4-FFF2-40B4-BE49-F238E27FC236}">
                      <a16:creationId xmlns:a16="http://schemas.microsoft.com/office/drawing/2014/main" id="{93B07713-5D35-4472-9430-105A7D7BCEF3}"/>
                    </a:ext>
                  </a:extLst>
                </p:cNvPr>
                <p:cNvPicPr/>
                <p:nvPr/>
              </p:nvPicPr>
              <p:blipFill>
                <a:blip r:embed="rId575"/>
                <a:stretch>
                  <a:fillRect/>
                </a:stretch>
              </p:blipFill>
              <p:spPr>
                <a:xfrm>
                  <a:off x="6697659" y="4331802"/>
                  <a:ext cx="295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71" name="Freihand 370">
                  <a:extLst>
                    <a:ext uri="{FF2B5EF4-FFF2-40B4-BE49-F238E27FC236}">
                      <a16:creationId xmlns:a16="http://schemas.microsoft.com/office/drawing/2014/main" id="{8313B916-0689-4521-813E-929C6AF12722}"/>
                    </a:ext>
                  </a:extLst>
                </p14:cNvPr>
                <p14:cNvContentPartPr/>
                <p14:nvPr/>
              </p14:nvContentPartPr>
              <p14:xfrm>
                <a:off x="7137219" y="4298322"/>
                <a:ext cx="117720" cy="138600"/>
              </p14:xfrm>
            </p:contentPart>
          </mc:Choice>
          <mc:Fallback>
            <p:pic>
              <p:nvPicPr>
                <p:cNvPr id="371" name="Freihand 370">
                  <a:extLst>
                    <a:ext uri="{FF2B5EF4-FFF2-40B4-BE49-F238E27FC236}">
                      <a16:creationId xmlns:a16="http://schemas.microsoft.com/office/drawing/2014/main" id="{8313B916-0689-4521-813E-929C6AF12722}"/>
                    </a:ext>
                  </a:extLst>
                </p:cNvPr>
                <p:cNvPicPr/>
                <p:nvPr/>
              </p:nvPicPr>
              <p:blipFill>
                <a:blip r:embed="rId577"/>
                <a:stretch>
                  <a:fillRect/>
                </a:stretch>
              </p:blipFill>
              <p:spPr>
                <a:xfrm>
                  <a:off x="7132899" y="4294002"/>
                  <a:ext cx="126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72" name="Freihand 371">
                  <a:extLst>
                    <a:ext uri="{FF2B5EF4-FFF2-40B4-BE49-F238E27FC236}">
                      <a16:creationId xmlns:a16="http://schemas.microsoft.com/office/drawing/2014/main" id="{DDFB342E-37AE-47C2-BC9C-84A1934ACB7E}"/>
                    </a:ext>
                  </a:extLst>
                </p14:cNvPr>
                <p14:cNvContentPartPr/>
                <p14:nvPr/>
              </p14:nvContentPartPr>
              <p14:xfrm>
                <a:off x="7256379" y="4356282"/>
                <a:ext cx="432000" cy="164160"/>
              </p14:xfrm>
            </p:contentPart>
          </mc:Choice>
          <mc:Fallback>
            <p:pic>
              <p:nvPicPr>
                <p:cNvPr id="372" name="Freihand 371">
                  <a:extLst>
                    <a:ext uri="{FF2B5EF4-FFF2-40B4-BE49-F238E27FC236}">
                      <a16:creationId xmlns:a16="http://schemas.microsoft.com/office/drawing/2014/main" id="{DDFB342E-37AE-47C2-BC9C-84A1934ACB7E}"/>
                    </a:ext>
                  </a:extLst>
                </p:cNvPr>
                <p:cNvPicPr/>
                <p:nvPr/>
              </p:nvPicPr>
              <p:blipFill>
                <a:blip r:embed="rId579"/>
                <a:stretch>
                  <a:fillRect/>
                </a:stretch>
              </p:blipFill>
              <p:spPr>
                <a:xfrm>
                  <a:off x="7252059" y="4351962"/>
                  <a:ext cx="4406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74" name="Freihand 373">
                  <a:extLst>
                    <a:ext uri="{FF2B5EF4-FFF2-40B4-BE49-F238E27FC236}">
                      <a16:creationId xmlns:a16="http://schemas.microsoft.com/office/drawing/2014/main" id="{CD2E275D-446B-429D-8EDB-9F955F853331}"/>
                    </a:ext>
                  </a:extLst>
                </p14:cNvPr>
                <p14:cNvContentPartPr/>
                <p14:nvPr/>
              </p14:nvContentPartPr>
              <p14:xfrm>
                <a:off x="7846419" y="4256922"/>
                <a:ext cx="37080" cy="187200"/>
              </p14:xfrm>
            </p:contentPart>
          </mc:Choice>
          <mc:Fallback>
            <p:pic>
              <p:nvPicPr>
                <p:cNvPr id="374" name="Freihand 373">
                  <a:extLst>
                    <a:ext uri="{FF2B5EF4-FFF2-40B4-BE49-F238E27FC236}">
                      <a16:creationId xmlns:a16="http://schemas.microsoft.com/office/drawing/2014/main" id="{CD2E275D-446B-429D-8EDB-9F955F853331}"/>
                    </a:ext>
                  </a:extLst>
                </p:cNvPr>
                <p:cNvPicPr/>
                <p:nvPr/>
              </p:nvPicPr>
              <p:blipFill>
                <a:blip r:embed="rId581"/>
                <a:stretch>
                  <a:fillRect/>
                </a:stretch>
              </p:blipFill>
              <p:spPr>
                <a:xfrm>
                  <a:off x="7842099" y="4252602"/>
                  <a:ext cx="45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75" name="Freihand 374">
                  <a:extLst>
                    <a:ext uri="{FF2B5EF4-FFF2-40B4-BE49-F238E27FC236}">
                      <a16:creationId xmlns:a16="http://schemas.microsoft.com/office/drawing/2014/main" id="{8C637834-1B9D-4BB5-9C75-C2BDE857D705}"/>
                    </a:ext>
                  </a:extLst>
                </p14:cNvPr>
                <p14:cNvContentPartPr/>
                <p14:nvPr/>
              </p14:nvContentPartPr>
              <p14:xfrm>
                <a:off x="7810059" y="4223082"/>
                <a:ext cx="164160" cy="25560"/>
              </p14:xfrm>
            </p:contentPart>
          </mc:Choice>
          <mc:Fallback>
            <p:pic>
              <p:nvPicPr>
                <p:cNvPr id="375" name="Freihand 374">
                  <a:extLst>
                    <a:ext uri="{FF2B5EF4-FFF2-40B4-BE49-F238E27FC236}">
                      <a16:creationId xmlns:a16="http://schemas.microsoft.com/office/drawing/2014/main" id="{8C637834-1B9D-4BB5-9C75-C2BDE857D705}"/>
                    </a:ext>
                  </a:extLst>
                </p:cNvPr>
                <p:cNvPicPr/>
                <p:nvPr/>
              </p:nvPicPr>
              <p:blipFill>
                <a:blip r:embed="rId583"/>
                <a:stretch>
                  <a:fillRect/>
                </a:stretch>
              </p:blipFill>
              <p:spPr>
                <a:xfrm>
                  <a:off x="7805739" y="4218762"/>
                  <a:ext cx="1728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76" name="Freihand 375">
                  <a:extLst>
                    <a:ext uri="{FF2B5EF4-FFF2-40B4-BE49-F238E27FC236}">
                      <a16:creationId xmlns:a16="http://schemas.microsoft.com/office/drawing/2014/main" id="{BE8B4B3B-0F06-4935-8712-1AF768FD2A4A}"/>
                    </a:ext>
                  </a:extLst>
                </p14:cNvPr>
                <p14:cNvContentPartPr/>
                <p14:nvPr/>
              </p14:nvContentPartPr>
              <p14:xfrm>
                <a:off x="7796379" y="4326042"/>
                <a:ext cx="131040" cy="20160"/>
              </p14:xfrm>
            </p:contentPart>
          </mc:Choice>
          <mc:Fallback>
            <p:pic>
              <p:nvPicPr>
                <p:cNvPr id="376" name="Freihand 375">
                  <a:extLst>
                    <a:ext uri="{FF2B5EF4-FFF2-40B4-BE49-F238E27FC236}">
                      <a16:creationId xmlns:a16="http://schemas.microsoft.com/office/drawing/2014/main" id="{BE8B4B3B-0F06-4935-8712-1AF768FD2A4A}"/>
                    </a:ext>
                  </a:extLst>
                </p:cNvPr>
                <p:cNvPicPr/>
                <p:nvPr/>
              </p:nvPicPr>
              <p:blipFill>
                <a:blip r:embed="rId585"/>
                <a:stretch>
                  <a:fillRect/>
                </a:stretch>
              </p:blipFill>
              <p:spPr>
                <a:xfrm>
                  <a:off x="7792059" y="4321722"/>
                  <a:ext cx="139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7" name="Freihand 376">
                  <a:extLst>
                    <a:ext uri="{FF2B5EF4-FFF2-40B4-BE49-F238E27FC236}">
                      <a16:creationId xmlns:a16="http://schemas.microsoft.com/office/drawing/2014/main" id="{F9DB8209-DD90-44FA-8B86-FDD57953AF44}"/>
                    </a:ext>
                  </a:extLst>
                </p14:cNvPr>
                <p14:cNvContentPartPr/>
                <p14:nvPr/>
              </p14:nvContentPartPr>
              <p14:xfrm>
                <a:off x="7921299" y="4317402"/>
                <a:ext cx="178560" cy="96120"/>
              </p14:xfrm>
            </p:contentPart>
          </mc:Choice>
          <mc:Fallback>
            <p:pic>
              <p:nvPicPr>
                <p:cNvPr id="377" name="Freihand 376">
                  <a:extLst>
                    <a:ext uri="{FF2B5EF4-FFF2-40B4-BE49-F238E27FC236}">
                      <a16:creationId xmlns:a16="http://schemas.microsoft.com/office/drawing/2014/main" id="{F9DB8209-DD90-44FA-8B86-FDD57953AF44}"/>
                    </a:ext>
                  </a:extLst>
                </p:cNvPr>
                <p:cNvPicPr/>
                <p:nvPr/>
              </p:nvPicPr>
              <p:blipFill>
                <a:blip r:embed="rId587"/>
                <a:stretch>
                  <a:fillRect/>
                </a:stretch>
              </p:blipFill>
              <p:spPr>
                <a:xfrm>
                  <a:off x="7916979" y="4313082"/>
                  <a:ext cx="1872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8" name="Freihand 377">
                  <a:extLst>
                    <a:ext uri="{FF2B5EF4-FFF2-40B4-BE49-F238E27FC236}">
                      <a16:creationId xmlns:a16="http://schemas.microsoft.com/office/drawing/2014/main" id="{838BEF3D-4A1A-4DDA-B4C9-6AB7359DCD97}"/>
                    </a:ext>
                  </a:extLst>
                </p14:cNvPr>
                <p14:cNvContentPartPr/>
                <p14:nvPr/>
              </p14:nvContentPartPr>
              <p14:xfrm>
                <a:off x="8096619" y="4256562"/>
                <a:ext cx="60840" cy="154080"/>
              </p14:xfrm>
            </p:contentPart>
          </mc:Choice>
          <mc:Fallback>
            <p:pic>
              <p:nvPicPr>
                <p:cNvPr id="378" name="Freihand 377">
                  <a:extLst>
                    <a:ext uri="{FF2B5EF4-FFF2-40B4-BE49-F238E27FC236}">
                      <a16:creationId xmlns:a16="http://schemas.microsoft.com/office/drawing/2014/main" id="{838BEF3D-4A1A-4DDA-B4C9-6AB7359DCD97}"/>
                    </a:ext>
                  </a:extLst>
                </p:cNvPr>
                <p:cNvPicPr/>
                <p:nvPr/>
              </p:nvPicPr>
              <p:blipFill>
                <a:blip r:embed="rId589"/>
                <a:stretch>
                  <a:fillRect/>
                </a:stretch>
              </p:blipFill>
              <p:spPr>
                <a:xfrm>
                  <a:off x="8092299" y="4252242"/>
                  <a:ext cx="69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0" name="Freihand 379">
                  <a:extLst>
                    <a:ext uri="{FF2B5EF4-FFF2-40B4-BE49-F238E27FC236}">
                      <a16:creationId xmlns:a16="http://schemas.microsoft.com/office/drawing/2014/main" id="{0F0E6C82-63C7-4937-A157-D4AF71673539}"/>
                    </a:ext>
                  </a:extLst>
                </p14:cNvPr>
                <p14:cNvContentPartPr/>
                <p14:nvPr/>
              </p14:nvContentPartPr>
              <p14:xfrm>
                <a:off x="8184819" y="4234242"/>
                <a:ext cx="123120" cy="176400"/>
              </p14:xfrm>
            </p:contentPart>
          </mc:Choice>
          <mc:Fallback>
            <p:pic>
              <p:nvPicPr>
                <p:cNvPr id="380" name="Freihand 379">
                  <a:extLst>
                    <a:ext uri="{FF2B5EF4-FFF2-40B4-BE49-F238E27FC236}">
                      <a16:creationId xmlns:a16="http://schemas.microsoft.com/office/drawing/2014/main" id="{0F0E6C82-63C7-4937-A157-D4AF71673539}"/>
                    </a:ext>
                  </a:extLst>
                </p:cNvPr>
                <p:cNvPicPr/>
                <p:nvPr/>
              </p:nvPicPr>
              <p:blipFill>
                <a:blip r:embed="rId591"/>
                <a:stretch>
                  <a:fillRect/>
                </a:stretch>
              </p:blipFill>
              <p:spPr>
                <a:xfrm>
                  <a:off x="8180499" y="4229922"/>
                  <a:ext cx="131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81" name="Freihand 380">
                  <a:extLst>
                    <a:ext uri="{FF2B5EF4-FFF2-40B4-BE49-F238E27FC236}">
                      <a16:creationId xmlns:a16="http://schemas.microsoft.com/office/drawing/2014/main" id="{C04ECBB8-9290-4AF0-A1C3-B87FC747D4F1}"/>
                    </a:ext>
                  </a:extLst>
                </p14:cNvPr>
                <p14:cNvContentPartPr/>
                <p14:nvPr/>
              </p14:nvContentPartPr>
              <p14:xfrm>
                <a:off x="6255939" y="4609362"/>
                <a:ext cx="100440" cy="191160"/>
              </p14:xfrm>
            </p:contentPart>
          </mc:Choice>
          <mc:Fallback>
            <p:pic>
              <p:nvPicPr>
                <p:cNvPr id="381" name="Freihand 380">
                  <a:extLst>
                    <a:ext uri="{FF2B5EF4-FFF2-40B4-BE49-F238E27FC236}">
                      <a16:creationId xmlns:a16="http://schemas.microsoft.com/office/drawing/2014/main" id="{C04ECBB8-9290-4AF0-A1C3-B87FC747D4F1}"/>
                    </a:ext>
                  </a:extLst>
                </p:cNvPr>
                <p:cNvPicPr/>
                <p:nvPr/>
              </p:nvPicPr>
              <p:blipFill>
                <a:blip r:embed="rId593"/>
                <a:stretch>
                  <a:fillRect/>
                </a:stretch>
              </p:blipFill>
              <p:spPr>
                <a:xfrm>
                  <a:off x="6251619" y="4605042"/>
                  <a:ext cx="109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82" name="Freihand 381">
                  <a:extLst>
                    <a:ext uri="{FF2B5EF4-FFF2-40B4-BE49-F238E27FC236}">
                      <a16:creationId xmlns:a16="http://schemas.microsoft.com/office/drawing/2014/main" id="{6E0B28EC-DEFF-4793-9765-AD674F70AB9E}"/>
                    </a:ext>
                  </a:extLst>
                </p14:cNvPr>
                <p14:cNvContentPartPr/>
                <p14:nvPr/>
              </p14:nvContentPartPr>
              <p14:xfrm>
                <a:off x="6368979" y="4685322"/>
                <a:ext cx="111600" cy="199080"/>
              </p14:xfrm>
            </p:contentPart>
          </mc:Choice>
          <mc:Fallback>
            <p:pic>
              <p:nvPicPr>
                <p:cNvPr id="382" name="Freihand 381">
                  <a:extLst>
                    <a:ext uri="{FF2B5EF4-FFF2-40B4-BE49-F238E27FC236}">
                      <a16:creationId xmlns:a16="http://schemas.microsoft.com/office/drawing/2014/main" id="{6E0B28EC-DEFF-4793-9765-AD674F70AB9E}"/>
                    </a:ext>
                  </a:extLst>
                </p:cNvPr>
                <p:cNvPicPr/>
                <p:nvPr/>
              </p:nvPicPr>
              <p:blipFill>
                <a:blip r:embed="rId595"/>
                <a:stretch>
                  <a:fillRect/>
                </a:stretch>
              </p:blipFill>
              <p:spPr>
                <a:xfrm>
                  <a:off x="6364659" y="4681002"/>
                  <a:ext cx="1202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83" name="Freihand 382">
                  <a:extLst>
                    <a:ext uri="{FF2B5EF4-FFF2-40B4-BE49-F238E27FC236}">
                      <a16:creationId xmlns:a16="http://schemas.microsoft.com/office/drawing/2014/main" id="{B56D411F-C99C-42C8-8C82-BF04B9477863}"/>
                    </a:ext>
                  </a:extLst>
                </p14:cNvPr>
                <p14:cNvContentPartPr/>
                <p14:nvPr/>
              </p14:nvContentPartPr>
              <p14:xfrm>
                <a:off x="6314259" y="4671282"/>
                <a:ext cx="97200" cy="111240"/>
              </p14:xfrm>
            </p:contentPart>
          </mc:Choice>
          <mc:Fallback>
            <p:pic>
              <p:nvPicPr>
                <p:cNvPr id="383" name="Freihand 382">
                  <a:extLst>
                    <a:ext uri="{FF2B5EF4-FFF2-40B4-BE49-F238E27FC236}">
                      <a16:creationId xmlns:a16="http://schemas.microsoft.com/office/drawing/2014/main" id="{B56D411F-C99C-42C8-8C82-BF04B9477863}"/>
                    </a:ext>
                  </a:extLst>
                </p:cNvPr>
                <p:cNvPicPr/>
                <p:nvPr/>
              </p:nvPicPr>
              <p:blipFill>
                <a:blip r:embed="rId597"/>
                <a:stretch>
                  <a:fillRect/>
                </a:stretch>
              </p:blipFill>
              <p:spPr>
                <a:xfrm>
                  <a:off x="6309939" y="4666962"/>
                  <a:ext cx="105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4" name="Freihand 383">
                  <a:extLst>
                    <a:ext uri="{FF2B5EF4-FFF2-40B4-BE49-F238E27FC236}">
                      <a16:creationId xmlns:a16="http://schemas.microsoft.com/office/drawing/2014/main" id="{CCD629C4-0AB6-4DA7-B5EE-5C506C2E6991}"/>
                    </a:ext>
                  </a:extLst>
                </p14:cNvPr>
                <p14:cNvContentPartPr/>
                <p14:nvPr/>
              </p14:nvContentPartPr>
              <p14:xfrm>
                <a:off x="6491739" y="4584522"/>
                <a:ext cx="43560" cy="164520"/>
              </p14:xfrm>
            </p:contentPart>
          </mc:Choice>
          <mc:Fallback>
            <p:pic>
              <p:nvPicPr>
                <p:cNvPr id="384" name="Freihand 383">
                  <a:extLst>
                    <a:ext uri="{FF2B5EF4-FFF2-40B4-BE49-F238E27FC236}">
                      <a16:creationId xmlns:a16="http://schemas.microsoft.com/office/drawing/2014/main" id="{CCD629C4-0AB6-4DA7-B5EE-5C506C2E6991}"/>
                    </a:ext>
                  </a:extLst>
                </p:cNvPr>
                <p:cNvPicPr/>
                <p:nvPr/>
              </p:nvPicPr>
              <p:blipFill>
                <a:blip r:embed="rId599"/>
                <a:stretch>
                  <a:fillRect/>
                </a:stretch>
              </p:blipFill>
              <p:spPr>
                <a:xfrm>
                  <a:off x="6487419" y="4580202"/>
                  <a:ext cx="52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5" name="Freihand 384">
                  <a:extLst>
                    <a:ext uri="{FF2B5EF4-FFF2-40B4-BE49-F238E27FC236}">
                      <a16:creationId xmlns:a16="http://schemas.microsoft.com/office/drawing/2014/main" id="{FA4BEF74-78B9-48BE-9C68-DF5F6621D1FA}"/>
                    </a:ext>
                  </a:extLst>
                </p14:cNvPr>
                <p14:cNvContentPartPr/>
                <p14:nvPr/>
              </p14:nvContentPartPr>
              <p14:xfrm>
                <a:off x="6583539" y="4733922"/>
                <a:ext cx="16200" cy="5760"/>
              </p14:xfrm>
            </p:contentPart>
          </mc:Choice>
          <mc:Fallback>
            <p:pic>
              <p:nvPicPr>
                <p:cNvPr id="385" name="Freihand 384">
                  <a:extLst>
                    <a:ext uri="{FF2B5EF4-FFF2-40B4-BE49-F238E27FC236}">
                      <a16:creationId xmlns:a16="http://schemas.microsoft.com/office/drawing/2014/main" id="{FA4BEF74-78B9-48BE-9C68-DF5F6621D1FA}"/>
                    </a:ext>
                  </a:extLst>
                </p:cNvPr>
                <p:cNvPicPr/>
                <p:nvPr/>
              </p:nvPicPr>
              <p:blipFill>
                <a:blip r:embed="rId601"/>
                <a:stretch>
                  <a:fillRect/>
                </a:stretch>
              </p:blipFill>
              <p:spPr>
                <a:xfrm>
                  <a:off x="6579219" y="4729602"/>
                  <a:ext cx="24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6" name="Freihand 385">
                  <a:extLst>
                    <a:ext uri="{FF2B5EF4-FFF2-40B4-BE49-F238E27FC236}">
                      <a16:creationId xmlns:a16="http://schemas.microsoft.com/office/drawing/2014/main" id="{C03C292D-F893-4554-B967-D04CBF532C4A}"/>
                    </a:ext>
                  </a:extLst>
                </p14:cNvPr>
                <p14:cNvContentPartPr/>
                <p14:nvPr/>
              </p14:nvContentPartPr>
              <p14:xfrm>
                <a:off x="6800619" y="4631322"/>
                <a:ext cx="20160" cy="98640"/>
              </p14:xfrm>
            </p:contentPart>
          </mc:Choice>
          <mc:Fallback>
            <p:pic>
              <p:nvPicPr>
                <p:cNvPr id="386" name="Freihand 385">
                  <a:extLst>
                    <a:ext uri="{FF2B5EF4-FFF2-40B4-BE49-F238E27FC236}">
                      <a16:creationId xmlns:a16="http://schemas.microsoft.com/office/drawing/2014/main" id="{C03C292D-F893-4554-B967-D04CBF532C4A}"/>
                    </a:ext>
                  </a:extLst>
                </p:cNvPr>
                <p:cNvPicPr/>
                <p:nvPr/>
              </p:nvPicPr>
              <p:blipFill>
                <a:blip r:embed="rId603"/>
                <a:stretch>
                  <a:fillRect/>
                </a:stretch>
              </p:blipFill>
              <p:spPr>
                <a:xfrm>
                  <a:off x="6796299" y="4627002"/>
                  <a:ext cx="28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7" name="Freihand 386">
                  <a:extLst>
                    <a:ext uri="{FF2B5EF4-FFF2-40B4-BE49-F238E27FC236}">
                      <a16:creationId xmlns:a16="http://schemas.microsoft.com/office/drawing/2014/main" id="{FB5CDB63-7CC1-45D0-A33F-62AA4ECD53F9}"/>
                    </a:ext>
                  </a:extLst>
                </p14:cNvPr>
                <p14:cNvContentPartPr/>
                <p14:nvPr/>
              </p14:nvContentPartPr>
              <p14:xfrm>
                <a:off x="6737619" y="4586322"/>
                <a:ext cx="172440" cy="12600"/>
              </p14:xfrm>
            </p:contentPart>
          </mc:Choice>
          <mc:Fallback>
            <p:pic>
              <p:nvPicPr>
                <p:cNvPr id="387" name="Freihand 386">
                  <a:extLst>
                    <a:ext uri="{FF2B5EF4-FFF2-40B4-BE49-F238E27FC236}">
                      <a16:creationId xmlns:a16="http://schemas.microsoft.com/office/drawing/2014/main" id="{FB5CDB63-7CC1-45D0-A33F-62AA4ECD53F9}"/>
                    </a:ext>
                  </a:extLst>
                </p:cNvPr>
                <p:cNvPicPr/>
                <p:nvPr/>
              </p:nvPicPr>
              <p:blipFill>
                <a:blip r:embed="rId605"/>
                <a:stretch>
                  <a:fillRect/>
                </a:stretch>
              </p:blipFill>
              <p:spPr>
                <a:xfrm>
                  <a:off x="6733299" y="4582002"/>
                  <a:ext cx="181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8" name="Freihand 387">
                  <a:extLst>
                    <a:ext uri="{FF2B5EF4-FFF2-40B4-BE49-F238E27FC236}">
                      <a16:creationId xmlns:a16="http://schemas.microsoft.com/office/drawing/2014/main" id="{18BF9C57-3C04-49BB-B70C-45A454269B10}"/>
                    </a:ext>
                  </a:extLst>
                </p14:cNvPr>
                <p14:cNvContentPartPr/>
                <p14:nvPr/>
              </p14:nvContentPartPr>
              <p14:xfrm>
                <a:off x="6730779" y="4621242"/>
                <a:ext cx="213840" cy="104760"/>
              </p14:xfrm>
            </p:contentPart>
          </mc:Choice>
          <mc:Fallback>
            <p:pic>
              <p:nvPicPr>
                <p:cNvPr id="388" name="Freihand 387">
                  <a:extLst>
                    <a:ext uri="{FF2B5EF4-FFF2-40B4-BE49-F238E27FC236}">
                      <a16:creationId xmlns:a16="http://schemas.microsoft.com/office/drawing/2014/main" id="{18BF9C57-3C04-49BB-B70C-45A454269B10}"/>
                    </a:ext>
                  </a:extLst>
                </p:cNvPr>
                <p:cNvPicPr/>
                <p:nvPr/>
              </p:nvPicPr>
              <p:blipFill>
                <a:blip r:embed="rId607"/>
                <a:stretch>
                  <a:fillRect/>
                </a:stretch>
              </p:blipFill>
              <p:spPr>
                <a:xfrm>
                  <a:off x="6726459" y="4616922"/>
                  <a:ext cx="222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9" name="Freihand 388">
                  <a:extLst>
                    <a:ext uri="{FF2B5EF4-FFF2-40B4-BE49-F238E27FC236}">
                      <a16:creationId xmlns:a16="http://schemas.microsoft.com/office/drawing/2014/main" id="{2390C8A2-FDA2-42EC-BDD4-FBE61505F92E}"/>
                    </a:ext>
                  </a:extLst>
                </p14:cNvPr>
                <p14:cNvContentPartPr/>
                <p14:nvPr/>
              </p14:nvContentPartPr>
              <p14:xfrm>
                <a:off x="6948579" y="4669122"/>
                <a:ext cx="53280" cy="55800"/>
              </p14:xfrm>
            </p:contentPart>
          </mc:Choice>
          <mc:Fallback>
            <p:pic>
              <p:nvPicPr>
                <p:cNvPr id="389" name="Freihand 388">
                  <a:extLst>
                    <a:ext uri="{FF2B5EF4-FFF2-40B4-BE49-F238E27FC236}">
                      <a16:creationId xmlns:a16="http://schemas.microsoft.com/office/drawing/2014/main" id="{2390C8A2-FDA2-42EC-BDD4-FBE61505F92E}"/>
                    </a:ext>
                  </a:extLst>
                </p:cNvPr>
                <p:cNvPicPr/>
                <p:nvPr/>
              </p:nvPicPr>
              <p:blipFill>
                <a:blip r:embed="rId609"/>
                <a:stretch>
                  <a:fillRect/>
                </a:stretch>
              </p:blipFill>
              <p:spPr>
                <a:xfrm>
                  <a:off x="6944259" y="4664802"/>
                  <a:ext cx="61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90" name="Freihand 389">
                  <a:extLst>
                    <a:ext uri="{FF2B5EF4-FFF2-40B4-BE49-F238E27FC236}">
                      <a16:creationId xmlns:a16="http://schemas.microsoft.com/office/drawing/2014/main" id="{13265D04-0107-4802-9748-390873070185}"/>
                    </a:ext>
                  </a:extLst>
                </p14:cNvPr>
                <p14:cNvContentPartPr/>
                <p14:nvPr/>
              </p14:nvContentPartPr>
              <p14:xfrm>
                <a:off x="7075299" y="4584882"/>
                <a:ext cx="92160" cy="114840"/>
              </p14:xfrm>
            </p:contentPart>
          </mc:Choice>
          <mc:Fallback>
            <p:pic>
              <p:nvPicPr>
                <p:cNvPr id="390" name="Freihand 389">
                  <a:extLst>
                    <a:ext uri="{FF2B5EF4-FFF2-40B4-BE49-F238E27FC236}">
                      <a16:creationId xmlns:a16="http://schemas.microsoft.com/office/drawing/2014/main" id="{13265D04-0107-4802-9748-390873070185}"/>
                    </a:ext>
                  </a:extLst>
                </p:cNvPr>
                <p:cNvPicPr/>
                <p:nvPr/>
              </p:nvPicPr>
              <p:blipFill>
                <a:blip r:embed="rId611"/>
                <a:stretch>
                  <a:fillRect/>
                </a:stretch>
              </p:blipFill>
              <p:spPr>
                <a:xfrm>
                  <a:off x="7070979" y="4580562"/>
                  <a:ext cx="1008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1" name="Freihand 390">
                  <a:extLst>
                    <a:ext uri="{FF2B5EF4-FFF2-40B4-BE49-F238E27FC236}">
                      <a16:creationId xmlns:a16="http://schemas.microsoft.com/office/drawing/2014/main" id="{690384BA-860B-402F-8E2B-989591ECAFF9}"/>
                    </a:ext>
                  </a:extLst>
                </p14:cNvPr>
                <p14:cNvContentPartPr/>
                <p14:nvPr/>
              </p14:nvContentPartPr>
              <p14:xfrm>
                <a:off x="7124259" y="4686762"/>
                <a:ext cx="51480" cy="26280"/>
              </p14:xfrm>
            </p:contentPart>
          </mc:Choice>
          <mc:Fallback>
            <p:pic>
              <p:nvPicPr>
                <p:cNvPr id="391" name="Freihand 390">
                  <a:extLst>
                    <a:ext uri="{FF2B5EF4-FFF2-40B4-BE49-F238E27FC236}">
                      <a16:creationId xmlns:a16="http://schemas.microsoft.com/office/drawing/2014/main" id="{690384BA-860B-402F-8E2B-989591ECAFF9}"/>
                    </a:ext>
                  </a:extLst>
                </p:cNvPr>
                <p:cNvPicPr/>
                <p:nvPr/>
              </p:nvPicPr>
              <p:blipFill>
                <a:blip r:embed="rId613"/>
                <a:stretch>
                  <a:fillRect/>
                </a:stretch>
              </p:blipFill>
              <p:spPr>
                <a:xfrm>
                  <a:off x="7119939" y="4682442"/>
                  <a:ext cx="60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2" name="Freihand 391">
                  <a:extLst>
                    <a:ext uri="{FF2B5EF4-FFF2-40B4-BE49-F238E27FC236}">
                      <a16:creationId xmlns:a16="http://schemas.microsoft.com/office/drawing/2014/main" id="{4CAD3D21-FEDC-4DD3-B0D1-B04F9D20B683}"/>
                    </a:ext>
                  </a:extLst>
                </p14:cNvPr>
                <p14:cNvContentPartPr/>
                <p14:nvPr/>
              </p14:nvContentPartPr>
              <p14:xfrm>
                <a:off x="7193019" y="4574802"/>
                <a:ext cx="227880" cy="126360"/>
              </p14:xfrm>
            </p:contentPart>
          </mc:Choice>
          <mc:Fallback>
            <p:pic>
              <p:nvPicPr>
                <p:cNvPr id="392" name="Freihand 391">
                  <a:extLst>
                    <a:ext uri="{FF2B5EF4-FFF2-40B4-BE49-F238E27FC236}">
                      <a16:creationId xmlns:a16="http://schemas.microsoft.com/office/drawing/2014/main" id="{4CAD3D21-FEDC-4DD3-B0D1-B04F9D20B683}"/>
                    </a:ext>
                  </a:extLst>
                </p:cNvPr>
                <p:cNvPicPr/>
                <p:nvPr/>
              </p:nvPicPr>
              <p:blipFill>
                <a:blip r:embed="rId615"/>
                <a:stretch>
                  <a:fillRect/>
                </a:stretch>
              </p:blipFill>
              <p:spPr>
                <a:xfrm>
                  <a:off x="7188699" y="4570482"/>
                  <a:ext cx="236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3" name="Freihand 392">
                  <a:extLst>
                    <a:ext uri="{FF2B5EF4-FFF2-40B4-BE49-F238E27FC236}">
                      <a16:creationId xmlns:a16="http://schemas.microsoft.com/office/drawing/2014/main" id="{5EDC6E85-3BBF-4B8F-B769-2E45135DC15F}"/>
                    </a:ext>
                  </a:extLst>
                </p14:cNvPr>
                <p14:cNvContentPartPr/>
                <p14:nvPr/>
              </p14:nvContentPartPr>
              <p14:xfrm>
                <a:off x="7439619" y="4629162"/>
                <a:ext cx="111960" cy="152280"/>
              </p14:xfrm>
            </p:contentPart>
          </mc:Choice>
          <mc:Fallback>
            <p:pic>
              <p:nvPicPr>
                <p:cNvPr id="393" name="Freihand 392">
                  <a:extLst>
                    <a:ext uri="{FF2B5EF4-FFF2-40B4-BE49-F238E27FC236}">
                      <a16:creationId xmlns:a16="http://schemas.microsoft.com/office/drawing/2014/main" id="{5EDC6E85-3BBF-4B8F-B769-2E45135DC15F}"/>
                    </a:ext>
                  </a:extLst>
                </p:cNvPr>
                <p:cNvPicPr/>
                <p:nvPr/>
              </p:nvPicPr>
              <p:blipFill>
                <a:blip r:embed="rId617"/>
                <a:stretch>
                  <a:fillRect/>
                </a:stretch>
              </p:blipFill>
              <p:spPr>
                <a:xfrm>
                  <a:off x="7435299" y="4624842"/>
                  <a:ext cx="120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4" name="Freihand 393">
                  <a:extLst>
                    <a:ext uri="{FF2B5EF4-FFF2-40B4-BE49-F238E27FC236}">
                      <a16:creationId xmlns:a16="http://schemas.microsoft.com/office/drawing/2014/main" id="{604C8ACE-138B-4276-A4EB-CD8B44EFDFDC}"/>
                    </a:ext>
                  </a:extLst>
                </p14:cNvPr>
                <p14:cNvContentPartPr/>
                <p14:nvPr/>
              </p14:nvContentPartPr>
              <p14:xfrm>
                <a:off x="7565979" y="4551402"/>
                <a:ext cx="226440" cy="137520"/>
              </p14:xfrm>
            </p:contentPart>
          </mc:Choice>
          <mc:Fallback>
            <p:pic>
              <p:nvPicPr>
                <p:cNvPr id="394" name="Freihand 393">
                  <a:extLst>
                    <a:ext uri="{FF2B5EF4-FFF2-40B4-BE49-F238E27FC236}">
                      <a16:creationId xmlns:a16="http://schemas.microsoft.com/office/drawing/2014/main" id="{604C8ACE-138B-4276-A4EB-CD8B44EFDFDC}"/>
                    </a:ext>
                  </a:extLst>
                </p:cNvPr>
                <p:cNvPicPr/>
                <p:nvPr/>
              </p:nvPicPr>
              <p:blipFill>
                <a:blip r:embed="rId619"/>
                <a:stretch>
                  <a:fillRect/>
                </a:stretch>
              </p:blipFill>
              <p:spPr>
                <a:xfrm>
                  <a:off x="7561659" y="4547082"/>
                  <a:ext cx="235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5" name="Freihand 394">
                  <a:extLst>
                    <a:ext uri="{FF2B5EF4-FFF2-40B4-BE49-F238E27FC236}">
                      <a16:creationId xmlns:a16="http://schemas.microsoft.com/office/drawing/2014/main" id="{2A3EC1FD-CBB7-48B8-B16F-A2A5446F2876}"/>
                    </a:ext>
                  </a:extLst>
                </p14:cNvPr>
                <p14:cNvContentPartPr/>
                <p14:nvPr/>
              </p14:nvContentPartPr>
              <p14:xfrm>
                <a:off x="7838139" y="4504242"/>
                <a:ext cx="165240" cy="174960"/>
              </p14:xfrm>
            </p:contentPart>
          </mc:Choice>
          <mc:Fallback>
            <p:pic>
              <p:nvPicPr>
                <p:cNvPr id="395" name="Freihand 394">
                  <a:extLst>
                    <a:ext uri="{FF2B5EF4-FFF2-40B4-BE49-F238E27FC236}">
                      <a16:creationId xmlns:a16="http://schemas.microsoft.com/office/drawing/2014/main" id="{2A3EC1FD-CBB7-48B8-B16F-A2A5446F2876}"/>
                    </a:ext>
                  </a:extLst>
                </p:cNvPr>
                <p:cNvPicPr/>
                <p:nvPr/>
              </p:nvPicPr>
              <p:blipFill>
                <a:blip r:embed="rId621"/>
                <a:stretch>
                  <a:fillRect/>
                </a:stretch>
              </p:blipFill>
              <p:spPr>
                <a:xfrm>
                  <a:off x="7833819" y="4499922"/>
                  <a:ext cx="173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6" name="Freihand 395">
                  <a:extLst>
                    <a:ext uri="{FF2B5EF4-FFF2-40B4-BE49-F238E27FC236}">
                      <a16:creationId xmlns:a16="http://schemas.microsoft.com/office/drawing/2014/main" id="{3A948B83-041E-494F-BD0F-654D815759D9}"/>
                    </a:ext>
                  </a:extLst>
                </p14:cNvPr>
                <p14:cNvContentPartPr/>
                <p14:nvPr/>
              </p14:nvContentPartPr>
              <p14:xfrm>
                <a:off x="7999419" y="4484802"/>
                <a:ext cx="113400" cy="140760"/>
              </p14:xfrm>
            </p:contentPart>
          </mc:Choice>
          <mc:Fallback>
            <p:pic>
              <p:nvPicPr>
                <p:cNvPr id="396" name="Freihand 395">
                  <a:extLst>
                    <a:ext uri="{FF2B5EF4-FFF2-40B4-BE49-F238E27FC236}">
                      <a16:creationId xmlns:a16="http://schemas.microsoft.com/office/drawing/2014/main" id="{3A948B83-041E-494F-BD0F-654D815759D9}"/>
                    </a:ext>
                  </a:extLst>
                </p:cNvPr>
                <p:cNvPicPr/>
                <p:nvPr/>
              </p:nvPicPr>
              <p:blipFill>
                <a:blip r:embed="rId623"/>
                <a:stretch>
                  <a:fillRect/>
                </a:stretch>
              </p:blipFill>
              <p:spPr>
                <a:xfrm>
                  <a:off x="7995099" y="4480482"/>
                  <a:ext cx="122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7" name="Freihand 396">
                  <a:extLst>
                    <a:ext uri="{FF2B5EF4-FFF2-40B4-BE49-F238E27FC236}">
                      <a16:creationId xmlns:a16="http://schemas.microsoft.com/office/drawing/2014/main" id="{FB344009-C619-4CD6-9DCD-613C263EDA64}"/>
                    </a:ext>
                  </a:extLst>
                </p14:cNvPr>
                <p14:cNvContentPartPr/>
                <p14:nvPr/>
              </p14:nvContentPartPr>
              <p14:xfrm>
                <a:off x="8037939" y="4629162"/>
                <a:ext cx="45000" cy="25200"/>
              </p14:xfrm>
            </p:contentPart>
          </mc:Choice>
          <mc:Fallback>
            <p:pic>
              <p:nvPicPr>
                <p:cNvPr id="397" name="Freihand 396">
                  <a:extLst>
                    <a:ext uri="{FF2B5EF4-FFF2-40B4-BE49-F238E27FC236}">
                      <a16:creationId xmlns:a16="http://schemas.microsoft.com/office/drawing/2014/main" id="{FB344009-C619-4CD6-9DCD-613C263EDA64}"/>
                    </a:ext>
                  </a:extLst>
                </p:cNvPr>
                <p:cNvPicPr/>
                <p:nvPr/>
              </p:nvPicPr>
              <p:blipFill>
                <a:blip r:embed="rId625"/>
                <a:stretch>
                  <a:fillRect/>
                </a:stretch>
              </p:blipFill>
              <p:spPr>
                <a:xfrm>
                  <a:off x="8033619" y="4624842"/>
                  <a:ext cx="53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8" name="Freihand 397">
                  <a:extLst>
                    <a:ext uri="{FF2B5EF4-FFF2-40B4-BE49-F238E27FC236}">
                      <a16:creationId xmlns:a16="http://schemas.microsoft.com/office/drawing/2014/main" id="{8278EEE3-3908-44CD-A72E-EDFE735F4D88}"/>
                    </a:ext>
                  </a:extLst>
                </p14:cNvPr>
                <p14:cNvContentPartPr/>
                <p14:nvPr/>
              </p14:nvContentPartPr>
              <p14:xfrm>
                <a:off x="7781979" y="4472562"/>
                <a:ext cx="360" cy="360"/>
              </p14:xfrm>
            </p:contentPart>
          </mc:Choice>
          <mc:Fallback>
            <p:pic>
              <p:nvPicPr>
                <p:cNvPr id="398" name="Freihand 397">
                  <a:extLst>
                    <a:ext uri="{FF2B5EF4-FFF2-40B4-BE49-F238E27FC236}">
                      <a16:creationId xmlns:a16="http://schemas.microsoft.com/office/drawing/2014/main" id="{8278EEE3-3908-44CD-A72E-EDFE735F4D88}"/>
                    </a:ext>
                  </a:extLst>
                </p:cNvPr>
                <p:cNvPicPr/>
                <p:nvPr/>
              </p:nvPicPr>
              <p:blipFill>
                <a:blip r:embed="rId23"/>
                <a:stretch>
                  <a:fillRect/>
                </a:stretch>
              </p:blipFill>
              <p:spPr>
                <a:xfrm>
                  <a:off x="7777659" y="446824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9" name="Freihand 398">
                  <a:extLst>
                    <a:ext uri="{FF2B5EF4-FFF2-40B4-BE49-F238E27FC236}">
                      <a16:creationId xmlns:a16="http://schemas.microsoft.com/office/drawing/2014/main" id="{3816F6E5-2761-471B-8856-A782450AA431}"/>
                    </a:ext>
                  </a:extLst>
                </p14:cNvPr>
                <p14:cNvContentPartPr/>
                <p14:nvPr/>
              </p14:nvContentPartPr>
              <p14:xfrm>
                <a:off x="8058459" y="4480122"/>
                <a:ext cx="183960" cy="267840"/>
              </p14:xfrm>
            </p:contentPart>
          </mc:Choice>
          <mc:Fallback>
            <p:pic>
              <p:nvPicPr>
                <p:cNvPr id="399" name="Freihand 398">
                  <a:extLst>
                    <a:ext uri="{FF2B5EF4-FFF2-40B4-BE49-F238E27FC236}">
                      <a16:creationId xmlns:a16="http://schemas.microsoft.com/office/drawing/2014/main" id="{3816F6E5-2761-471B-8856-A782450AA431}"/>
                    </a:ext>
                  </a:extLst>
                </p:cNvPr>
                <p:cNvPicPr/>
                <p:nvPr/>
              </p:nvPicPr>
              <p:blipFill>
                <a:blip r:embed="rId628"/>
                <a:stretch>
                  <a:fillRect/>
                </a:stretch>
              </p:blipFill>
              <p:spPr>
                <a:xfrm>
                  <a:off x="8054139" y="4475802"/>
                  <a:ext cx="1926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1" name="Freihand 400">
                  <a:extLst>
                    <a:ext uri="{FF2B5EF4-FFF2-40B4-BE49-F238E27FC236}">
                      <a16:creationId xmlns:a16="http://schemas.microsoft.com/office/drawing/2014/main" id="{0FD0E8FB-E71E-4FED-932B-BB7131620250}"/>
                    </a:ext>
                  </a:extLst>
                </p14:cNvPr>
                <p14:cNvContentPartPr/>
                <p14:nvPr/>
              </p14:nvContentPartPr>
              <p14:xfrm>
                <a:off x="6276459" y="4891962"/>
                <a:ext cx="339480" cy="240120"/>
              </p14:xfrm>
            </p:contentPart>
          </mc:Choice>
          <mc:Fallback>
            <p:pic>
              <p:nvPicPr>
                <p:cNvPr id="401" name="Freihand 400">
                  <a:extLst>
                    <a:ext uri="{FF2B5EF4-FFF2-40B4-BE49-F238E27FC236}">
                      <a16:creationId xmlns:a16="http://schemas.microsoft.com/office/drawing/2014/main" id="{0FD0E8FB-E71E-4FED-932B-BB7131620250}"/>
                    </a:ext>
                  </a:extLst>
                </p:cNvPr>
                <p:cNvPicPr/>
                <p:nvPr/>
              </p:nvPicPr>
              <p:blipFill>
                <a:blip r:embed="rId630"/>
                <a:stretch>
                  <a:fillRect/>
                </a:stretch>
              </p:blipFill>
              <p:spPr>
                <a:xfrm>
                  <a:off x="6272139" y="4887642"/>
                  <a:ext cx="3481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2" name="Freihand 401">
                  <a:extLst>
                    <a:ext uri="{FF2B5EF4-FFF2-40B4-BE49-F238E27FC236}">
                      <a16:creationId xmlns:a16="http://schemas.microsoft.com/office/drawing/2014/main" id="{376FF5DA-C40B-4412-8245-77AC861A0714}"/>
                    </a:ext>
                  </a:extLst>
                </p14:cNvPr>
                <p14:cNvContentPartPr/>
                <p14:nvPr/>
              </p14:nvContentPartPr>
              <p14:xfrm>
                <a:off x="6404979" y="4884042"/>
                <a:ext cx="31680" cy="6480"/>
              </p14:xfrm>
            </p:contentPart>
          </mc:Choice>
          <mc:Fallback>
            <p:pic>
              <p:nvPicPr>
                <p:cNvPr id="402" name="Freihand 401">
                  <a:extLst>
                    <a:ext uri="{FF2B5EF4-FFF2-40B4-BE49-F238E27FC236}">
                      <a16:creationId xmlns:a16="http://schemas.microsoft.com/office/drawing/2014/main" id="{376FF5DA-C40B-4412-8245-77AC861A0714}"/>
                    </a:ext>
                  </a:extLst>
                </p:cNvPr>
                <p:cNvPicPr/>
                <p:nvPr/>
              </p:nvPicPr>
              <p:blipFill>
                <a:blip r:embed="rId632"/>
                <a:stretch>
                  <a:fillRect/>
                </a:stretch>
              </p:blipFill>
              <p:spPr>
                <a:xfrm>
                  <a:off x="6400659" y="4879722"/>
                  <a:ext cx="40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3" name="Freihand 402">
                  <a:extLst>
                    <a:ext uri="{FF2B5EF4-FFF2-40B4-BE49-F238E27FC236}">
                      <a16:creationId xmlns:a16="http://schemas.microsoft.com/office/drawing/2014/main" id="{79605D4E-4743-4604-B0B0-93828D346DA7}"/>
                    </a:ext>
                  </a:extLst>
                </p14:cNvPr>
                <p14:cNvContentPartPr/>
                <p14:nvPr/>
              </p14:nvContentPartPr>
              <p14:xfrm>
                <a:off x="6733659" y="4903842"/>
                <a:ext cx="371880" cy="106920"/>
              </p14:xfrm>
            </p:contentPart>
          </mc:Choice>
          <mc:Fallback>
            <p:pic>
              <p:nvPicPr>
                <p:cNvPr id="403" name="Freihand 402">
                  <a:extLst>
                    <a:ext uri="{FF2B5EF4-FFF2-40B4-BE49-F238E27FC236}">
                      <a16:creationId xmlns:a16="http://schemas.microsoft.com/office/drawing/2014/main" id="{79605D4E-4743-4604-B0B0-93828D346DA7}"/>
                    </a:ext>
                  </a:extLst>
                </p:cNvPr>
                <p:cNvPicPr/>
                <p:nvPr/>
              </p:nvPicPr>
              <p:blipFill>
                <a:blip r:embed="rId634"/>
                <a:stretch>
                  <a:fillRect/>
                </a:stretch>
              </p:blipFill>
              <p:spPr>
                <a:xfrm>
                  <a:off x="6729339" y="4899522"/>
                  <a:ext cx="380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4" name="Freihand 403">
                  <a:extLst>
                    <a:ext uri="{FF2B5EF4-FFF2-40B4-BE49-F238E27FC236}">
                      <a16:creationId xmlns:a16="http://schemas.microsoft.com/office/drawing/2014/main" id="{4188C31E-0643-40F1-97A2-A9BEEC21E934}"/>
                    </a:ext>
                  </a:extLst>
                </p14:cNvPr>
                <p14:cNvContentPartPr/>
                <p14:nvPr/>
              </p14:nvContentPartPr>
              <p14:xfrm>
                <a:off x="7117419" y="4854522"/>
                <a:ext cx="360" cy="360"/>
              </p14:xfrm>
            </p:contentPart>
          </mc:Choice>
          <mc:Fallback>
            <p:pic>
              <p:nvPicPr>
                <p:cNvPr id="404" name="Freihand 403">
                  <a:extLst>
                    <a:ext uri="{FF2B5EF4-FFF2-40B4-BE49-F238E27FC236}">
                      <a16:creationId xmlns:a16="http://schemas.microsoft.com/office/drawing/2014/main" id="{4188C31E-0643-40F1-97A2-A9BEEC21E934}"/>
                    </a:ext>
                  </a:extLst>
                </p:cNvPr>
                <p:cNvPicPr/>
                <p:nvPr/>
              </p:nvPicPr>
              <p:blipFill>
                <a:blip r:embed="rId23"/>
                <a:stretch>
                  <a:fillRect/>
                </a:stretch>
              </p:blipFill>
              <p:spPr>
                <a:xfrm>
                  <a:off x="7113099" y="48502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5" name="Freihand 404">
                  <a:extLst>
                    <a:ext uri="{FF2B5EF4-FFF2-40B4-BE49-F238E27FC236}">
                      <a16:creationId xmlns:a16="http://schemas.microsoft.com/office/drawing/2014/main" id="{221A019E-72C5-48CD-BF71-0A40B0125D15}"/>
                    </a:ext>
                  </a:extLst>
                </p14:cNvPr>
                <p14:cNvContentPartPr/>
                <p14:nvPr/>
              </p14:nvContentPartPr>
              <p14:xfrm>
                <a:off x="7284099" y="4845882"/>
                <a:ext cx="105480" cy="164880"/>
              </p14:xfrm>
            </p:contentPart>
          </mc:Choice>
          <mc:Fallback>
            <p:pic>
              <p:nvPicPr>
                <p:cNvPr id="405" name="Freihand 404">
                  <a:extLst>
                    <a:ext uri="{FF2B5EF4-FFF2-40B4-BE49-F238E27FC236}">
                      <a16:creationId xmlns:a16="http://schemas.microsoft.com/office/drawing/2014/main" id="{221A019E-72C5-48CD-BF71-0A40B0125D15}"/>
                    </a:ext>
                  </a:extLst>
                </p:cNvPr>
                <p:cNvPicPr/>
                <p:nvPr/>
              </p:nvPicPr>
              <p:blipFill>
                <a:blip r:embed="rId637"/>
                <a:stretch>
                  <a:fillRect/>
                </a:stretch>
              </p:blipFill>
              <p:spPr>
                <a:xfrm>
                  <a:off x="7279779" y="4841562"/>
                  <a:ext cx="114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6" name="Freihand 405">
                  <a:extLst>
                    <a:ext uri="{FF2B5EF4-FFF2-40B4-BE49-F238E27FC236}">
                      <a16:creationId xmlns:a16="http://schemas.microsoft.com/office/drawing/2014/main" id="{18245020-B2F6-4B7E-895D-98752DCFAE9F}"/>
                    </a:ext>
                  </a:extLst>
                </p14:cNvPr>
                <p14:cNvContentPartPr/>
                <p14:nvPr/>
              </p14:nvContentPartPr>
              <p14:xfrm>
                <a:off x="7307859" y="4890882"/>
                <a:ext cx="92160" cy="35640"/>
              </p14:xfrm>
            </p:contentPart>
          </mc:Choice>
          <mc:Fallback>
            <p:pic>
              <p:nvPicPr>
                <p:cNvPr id="406" name="Freihand 405">
                  <a:extLst>
                    <a:ext uri="{FF2B5EF4-FFF2-40B4-BE49-F238E27FC236}">
                      <a16:creationId xmlns:a16="http://schemas.microsoft.com/office/drawing/2014/main" id="{18245020-B2F6-4B7E-895D-98752DCFAE9F}"/>
                    </a:ext>
                  </a:extLst>
                </p:cNvPr>
                <p:cNvPicPr/>
                <p:nvPr/>
              </p:nvPicPr>
              <p:blipFill>
                <a:blip r:embed="rId639"/>
                <a:stretch>
                  <a:fillRect/>
                </a:stretch>
              </p:blipFill>
              <p:spPr>
                <a:xfrm>
                  <a:off x="7303539" y="4886562"/>
                  <a:ext cx="100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7" name="Freihand 406">
                  <a:extLst>
                    <a:ext uri="{FF2B5EF4-FFF2-40B4-BE49-F238E27FC236}">
                      <a16:creationId xmlns:a16="http://schemas.microsoft.com/office/drawing/2014/main" id="{42B140FD-FB36-451A-A9EA-B9552EF26355}"/>
                    </a:ext>
                  </a:extLst>
                </p14:cNvPr>
                <p14:cNvContentPartPr/>
                <p14:nvPr/>
              </p14:nvContentPartPr>
              <p14:xfrm>
                <a:off x="7428819" y="4848042"/>
                <a:ext cx="308880" cy="126720"/>
              </p14:xfrm>
            </p:contentPart>
          </mc:Choice>
          <mc:Fallback>
            <p:pic>
              <p:nvPicPr>
                <p:cNvPr id="407" name="Freihand 406">
                  <a:extLst>
                    <a:ext uri="{FF2B5EF4-FFF2-40B4-BE49-F238E27FC236}">
                      <a16:creationId xmlns:a16="http://schemas.microsoft.com/office/drawing/2014/main" id="{42B140FD-FB36-451A-A9EA-B9552EF26355}"/>
                    </a:ext>
                  </a:extLst>
                </p:cNvPr>
                <p:cNvPicPr/>
                <p:nvPr/>
              </p:nvPicPr>
              <p:blipFill>
                <a:blip r:embed="rId641"/>
                <a:stretch>
                  <a:fillRect/>
                </a:stretch>
              </p:blipFill>
              <p:spPr>
                <a:xfrm>
                  <a:off x="7424499" y="4843722"/>
                  <a:ext cx="317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8" name="Freihand 407">
                  <a:extLst>
                    <a:ext uri="{FF2B5EF4-FFF2-40B4-BE49-F238E27FC236}">
                      <a16:creationId xmlns:a16="http://schemas.microsoft.com/office/drawing/2014/main" id="{C4413C48-B37D-4570-B794-81910DE2390E}"/>
                    </a:ext>
                  </a:extLst>
                </p14:cNvPr>
                <p14:cNvContentPartPr/>
                <p14:nvPr/>
              </p14:nvContentPartPr>
              <p14:xfrm>
                <a:off x="7855779" y="4815282"/>
                <a:ext cx="87840" cy="145440"/>
              </p14:xfrm>
            </p:contentPart>
          </mc:Choice>
          <mc:Fallback>
            <p:pic>
              <p:nvPicPr>
                <p:cNvPr id="408" name="Freihand 407">
                  <a:extLst>
                    <a:ext uri="{FF2B5EF4-FFF2-40B4-BE49-F238E27FC236}">
                      <a16:creationId xmlns:a16="http://schemas.microsoft.com/office/drawing/2014/main" id="{C4413C48-B37D-4570-B794-81910DE2390E}"/>
                    </a:ext>
                  </a:extLst>
                </p:cNvPr>
                <p:cNvPicPr/>
                <p:nvPr/>
              </p:nvPicPr>
              <p:blipFill>
                <a:blip r:embed="rId643"/>
                <a:stretch>
                  <a:fillRect/>
                </a:stretch>
              </p:blipFill>
              <p:spPr>
                <a:xfrm>
                  <a:off x="7851459" y="4810962"/>
                  <a:ext cx="96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9" name="Freihand 408">
                  <a:extLst>
                    <a:ext uri="{FF2B5EF4-FFF2-40B4-BE49-F238E27FC236}">
                      <a16:creationId xmlns:a16="http://schemas.microsoft.com/office/drawing/2014/main" id="{DB4EE752-60A6-4C33-AE6C-7CD55D6B4713}"/>
                    </a:ext>
                  </a:extLst>
                </p14:cNvPr>
                <p14:cNvContentPartPr/>
                <p14:nvPr/>
              </p14:nvContentPartPr>
              <p14:xfrm>
                <a:off x="7909419" y="4873242"/>
                <a:ext cx="426240" cy="259560"/>
              </p14:xfrm>
            </p:contentPart>
          </mc:Choice>
          <mc:Fallback>
            <p:pic>
              <p:nvPicPr>
                <p:cNvPr id="409" name="Freihand 408">
                  <a:extLst>
                    <a:ext uri="{FF2B5EF4-FFF2-40B4-BE49-F238E27FC236}">
                      <a16:creationId xmlns:a16="http://schemas.microsoft.com/office/drawing/2014/main" id="{DB4EE752-60A6-4C33-AE6C-7CD55D6B4713}"/>
                    </a:ext>
                  </a:extLst>
                </p:cNvPr>
                <p:cNvPicPr/>
                <p:nvPr/>
              </p:nvPicPr>
              <p:blipFill>
                <a:blip r:embed="rId645"/>
                <a:stretch>
                  <a:fillRect/>
                </a:stretch>
              </p:blipFill>
              <p:spPr>
                <a:xfrm>
                  <a:off x="7905099" y="4868922"/>
                  <a:ext cx="4348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21" name="Freihand 420">
                  <a:extLst>
                    <a:ext uri="{FF2B5EF4-FFF2-40B4-BE49-F238E27FC236}">
                      <a16:creationId xmlns:a16="http://schemas.microsoft.com/office/drawing/2014/main" id="{A8B30CD7-4A46-4996-9AA0-CDFA555FD6C1}"/>
                    </a:ext>
                  </a:extLst>
                </p14:cNvPr>
                <p14:cNvContentPartPr/>
                <p14:nvPr/>
              </p14:nvContentPartPr>
              <p14:xfrm>
                <a:off x="6294099" y="5226402"/>
                <a:ext cx="182160" cy="72000"/>
              </p14:xfrm>
            </p:contentPart>
          </mc:Choice>
          <mc:Fallback>
            <p:pic>
              <p:nvPicPr>
                <p:cNvPr id="421" name="Freihand 420">
                  <a:extLst>
                    <a:ext uri="{FF2B5EF4-FFF2-40B4-BE49-F238E27FC236}">
                      <a16:creationId xmlns:a16="http://schemas.microsoft.com/office/drawing/2014/main" id="{A8B30CD7-4A46-4996-9AA0-CDFA555FD6C1}"/>
                    </a:ext>
                  </a:extLst>
                </p:cNvPr>
                <p:cNvPicPr/>
                <p:nvPr/>
              </p:nvPicPr>
              <p:blipFill>
                <a:blip r:embed="rId647"/>
                <a:stretch>
                  <a:fillRect/>
                </a:stretch>
              </p:blipFill>
              <p:spPr>
                <a:xfrm>
                  <a:off x="6289779" y="5222082"/>
                  <a:ext cx="190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22" name="Freihand 421">
                  <a:extLst>
                    <a:ext uri="{FF2B5EF4-FFF2-40B4-BE49-F238E27FC236}">
                      <a16:creationId xmlns:a16="http://schemas.microsoft.com/office/drawing/2014/main" id="{BCE6E945-659E-4330-84E0-BF6B903DEDC1}"/>
                    </a:ext>
                  </a:extLst>
                </p14:cNvPr>
                <p14:cNvContentPartPr/>
                <p14:nvPr/>
              </p14:nvContentPartPr>
              <p14:xfrm>
                <a:off x="6515859" y="5177442"/>
                <a:ext cx="143280" cy="94320"/>
              </p14:xfrm>
            </p:contentPart>
          </mc:Choice>
          <mc:Fallback>
            <p:pic>
              <p:nvPicPr>
                <p:cNvPr id="422" name="Freihand 421">
                  <a:extLst>
                    <a:ext uri="{FF2B5EF4-FFF2-40B4-BE49-F238E27FC236}">
                      <a16:creationId xmlns:a16="http://schemas.microsoft.com/office/drawing/2014/main" id="{BCE6E945-659E-4330-84E0-BF6B903DEDC1}"/>
                    </a:ext>
                  </a:extLst>
                </p:cNvPr>
                <p:cNvPicPr/>
                <p:nvPr/>
              </p:nvPicPr>
              <p:blipFill>
                <a:blip r:embed="rId649"/>
                <a:stretch>
                  <a:fillRect/>
                </a:stretch>
              </p:blipFill>
              <p:spPr>
                <a:xfrm>
                  <a:off x="6511539" y="5173122"/>
                  <a:ext cx="151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23" name="Freihand 422">
                  <a:extLst>
                    <a:ext uri="{FF2B5EF4-FFF2-40B4-BE49-F238E27FC236}">
                      <a16:creationId xmlns:a16="http://schemas.microsoft.com/office/drawing/2014/main" id="{2D2EA84A-D201-405E-9DCD-F07A855BA14C}"/>
                    </a:ext>
                  </a:extLst>
                </p14:cNvPr>
                <p14:cNvContentPartPr/>
                <p14:nvPr/>
              </p14:nvContentPartPr>
              <p14:xfrm>
                <a:off x="6860019" y="5171322"/>
                <a:ext cx="74880" cy="121320"/>
              </p14:xfrm>
            </p:contentPart>
          </mc:Choice>
          <mc:Fallback>
            <p:pic>
              <p:nvPicPr>
                <p:cNvPr id="423" name="Freihand 422">
                  <a:extLst>
                    <a:ext uri="{FF2B5EF4-FFF2-40B4-BE49-F238E27FC236}">
                      <a16:creationId xmlns:a16="http://schemas.microsoft.com/office/drawing/2014/main" id="{2D2EA84A-D201-405E-9DCD-F07A855BA14C}"/>
                    </a:ext>
                  </a:extLst>
                </p:cNvPr>
                <p:cNvPicPr/>
                <p:nvPr/>
              </p:nvPicPr>
              <p:blipFill>
                <a:blip r:embed="rId651"/>
                <a:stretch>
                  <a:fillRect/>
                </a:stretch>
              </p:blipFill>
              <p:spPr>
                <a:xfrm>
                  <a:off x="6855699" y="5167002"/>
                  <a:ext cx="83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24" name="Freihand 423">
                  <a:extLst>
                    <a:ext uri="{FF2B5EF4-FFF2-40B4-BE49-F238E27FC236}">
                      <a16:creationId xmlns:a16="http://schemas.microsoft.com/office/drawing/2014/main" id="{BC6B7FAE-7C06-4E01-B0D3-3A1609629641}"/>
                    </a:ext>
                  </a:extLst>
                </p14:cNvPr>
                <p14:cNvContentPartPr/>
                <p14:nvPr/>
              </p14:nvContentPartPr>
              <p14:xfrm>
                <a:off x="6888459" y="5210922"/>
                <a:ext cx="64080" cy="34560"/>
              </p14:xfrm>
            </p:contentPart>
          </mc:Choice>
          <mc:Fallback>
            <p:pic>
              <p:nvPicPr>
                <p:cNvPr id="424" name="Freihand 423">
                  <a:extLst>
                    <a:ext uri="{FF2B5EF4-FFF2-40B4-BE49-F238E27FC236}">
                      <a16:creationId xmlns:a16="http://schemas.microsoft.com/office/drawing/2014/main" id="{BC6B7FAE-7C06-4E01-B0D3-3A1609629641}"/>
                    </a:ext>
                  </a:extLst>
                </p:cNvPr>
                <p:cNvPicPr/>
                <p:nvPr/>
              </p:nvPicPr>
              <p:blipFill>
                <a:blip r:embed="rId653"/>
                <a:stretch>
                  <a:fillRect/>
                </a:stretch>
              </p:blipFill>
              <p:spPr>
                <a:xfrm>
                  <a:off x="6884139" y="5206602"/>
                  <a:ext cx="727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25" name="Freihand 424">
                  <a:extLst>
                    <a:ext uri="{FF2B5EF4-FFF2-40B4-BE49-F238E27FC236}">
                      <a16:creationId xmlns:a16="http://schemas.microsoft.com/office/drawing/2014/main" id="{6C133D3C-5240-41C1-89D5-167369BED27A}"/>
                    </a:ext>
                  </a:extLst>
                </p14:cNvPr>
                <p14:cNvContentPartPr/>
                <p14:nvPr/>
              </p14:nvContentPartPr>
              <p14:xfrm>
                <a:off x="6984219" y="5163762"/>
                <a:ext cx="127080" cy="130320"/>
              </p14:xfrm>
            </p:contentPart>
          </mc:Choice>
          <mc:Fallback>
            <p:pic>
              <p:nvPicPr>
                <p:cNvPr id="425" name="Freihand 424">
                  <a:extLst>
                    <a:ext uri="{FF2B5EF4-FFF2-40B4-BE49-F238E27FC236}">
                      <a16:creationId xmlns:a16="http://schemas.microsoft.com/office/drawing/2014/main" id="{6C133D3C-5240-41C1-89D5-167369BED27A}"/>
                    </a:ext>
                  </a:extLst>
                </p:cNvPr>
                <p:cNvPicPr/>
                <p:nvPr/>
              </p:nvPicPr>
              <p:blipFill>
                <a:blip r:embed="rId655"/>
                <a:stretch>
                  <a:fillRect/>
                </a:stretch>
              </p:blipFill>
              <p:spPr>
                <a:xfrm>
                  <a:off x="6979899" y="5159442"/>
                  <a:ext cx="135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26" name="Freihand 425">
                  <a:extLst>
                    <a:ext uri="{FF2B5EF4-FFF2-40B4-BE49-F238E27FC236}">
                      <a16:creationId xmlns:a16="http://schemas.microsoft.com/office/drawing/2014/main" id="{D04EFDB8-BFE7-4844-AFA8-82807D1DBBE3}"/>
                    </a:ext>
                  </a:extLst>
                </p14:cNvPr>
                <p14:cNvContentPartPr/>
                <p14:nvPr/>
              </p14:nvContentPartPr>
              <p14:xfrm>
                <a:off x="7283739" y="5160522"/>
                <a:ext cx="274320" cy="97200"/>
              </p14:xfrm>
            </p:contentPart>
          </mc:Choice>
          <mc:Fallback>
            <p:pic>
              <p:nvPicPr>
                <p:cNvPr id="426" name="Freihand 425">
                  <a:extLst>
                    <a:ext uri="{FF2B5EF4-FFF2-40B4-BE49-F238E27FC236}">
                      <a16:creationId xmlns:a16="http://schemas.microsoft.com/office/drawing/2014/main" id="{D04EFDB8-BFE7-4844-AFA8-82807D1DBBE3}"/>
                    </a:ext>
                  </a:extLst>
                </p:cNvPr>
                <p:cNvPicPr/>
                <p:nvPr/>
              </p:nvPicPr>
              <p:blipFill>
                <a:blip r:embed="rId657"/>
                <a:stretch>
                  <a:fillRect/>
                </a:stretch>
              </p:blipFill>
              <p:spPr>
                <a:xfrm>
                  <a:off x="7279419" y="5156202"/>
                  <a:ext cx="282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7" name="Freihand 426">
                  <a:extLst>
                    <a:ext uri="{FF2B5EF4-FFF2-40B4-BE49-F238E27FC236}">
                      <a16:creationId xmlns:a16="http://schemas.microsoft.com/office/drawing/2014/main" id="{2FFEB793-D3CD-465E-9F24-DEFD75096C6C}"/>
                    </a:ext>
                  </a:extLst>
                </p14:cNvPr>
                <p14:cNvContentPartPr/>
                <p14:nvPr/>
              </p14:nvContentPartPr>
              <p14:xfrm>
                <a:off x="7564539" y="5155842"/>
                <a:ext cx="141840" cy="80280"/>
              </p14:xfrm>
            </p:contentPart>
          </mc:Choice>
          <mc:Fallback>
            <p:pic>
              <p:nvPicPr>
                <p:cNvPr id="427" name="Freihand 426">
                  <a:extLst>
                    <a:ext uri="{FF2B5EF4-FFF2-40B4-BE49-F238E27FC236}">
                      <a16:creationId xmlns:a16="http://schemas.microsoft.com/office/drawing/2014/main" id="{2FFEB793-D3CD-465E-9F24-DEFD75096C6C}"/>
                    </a:ext>
                  </a:extLst>
                </p:cNvPr>
                <p:cNvPicPr/>
                <p:nvPr/>
              </p:nvPicPr>
              <p:blipFill>
                <a:blip r:embed="rId659"/>
                <a:stretch>
                  <a:fillRect/>
                </a:stretch>
              </p:blipFill>
              <p:spPr>
                <a:xfrm>
                  <a:off x="7560219" y="5151522"/>
                  <a:ext cx="150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8" name="Freihand 427">
                  <a:extLst>
                    <a:ext uri="{FF2B5EF4-FFF2-40B4-BE49-F238E27FC236}">
                      <a16:creationId xmlns:a16="http://schemas.microsoft.com/office/drawing/2014/main" id="{EBE2187B-56F9-45EB-9C76-79B74C332431}"/>
                    </a:ext>
                  </a:extLst>
                </p14:cNvPr>
                <p14:cNvContentPartPr/>
                <p14:nvPr/>
              </p14:nvContentPartPr>
              <p14:xfrm>
                <a:off x="7705299" y="5083842"/>
                <a:ext cx="165240" cy="136800"/>
              </p14:xfrm>
            </p:contentPart>
          </mc:Choice>
          <mc:Fallback>
            <p:pic>
              <p:nvPicPr>
                <p:cNvPr id="428" name="Freihand 427">
                  <a:extLst>
                    <a:ext uri="{FF2B5EF4-FFF2-40B4-BE49-F238E27FC236}">
                      <a16:creationId xmlns:a16="http://schemas.microsoft.com/office/drawing/2014/main" id="{EBE2187B-56F9-45EB-9C76-79B74C332431}"/>
                    </a:ext>
                  </a:extLst>
                </p:cNvPr>
                <p:cNvPicPr/>
                <p:nvPr/>
              </p:nvPicPr>
              <p:blipFill>
                <a:blip r:embed="rId661"/>
                <a:stretch>
                  <a:fillRect/>
                </a:stretch>
              </p:blipFill>
              <p:spPr>
                <a:xfrm>
                  <a:off x="7700979" y="5079522"/>
                  <a:ext cx="1738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9" name="Freihand 428">
                  <a:extLst>
                    <a:ext uri="{FF2B5EF4-FFF2-40B4-BE49-F238E27FC236}">
                      <a16:creationId xmlns:a16="http://schemas.microsoft.com/office/drawing/2014/main" id="{B36CFEF1-8C23-4484-AA9A-F868902FC8FA}"/>
                    </a:ext>
                  </a:extLst>
                </p14:cNvPr>
                <p14:cNvContentPartPr/>
                <p14:nvPr/>
              </p14:nvContentPartPr>
              <p14:xfrm>
                <a:off x="7874859" y="5142882"/>
                <a:ext cx="36720" cy="70560"/>
              </p14:xfrm>
            </p:contentPart>
          </mc:Choice>
          <mc:Fallback>
            <p:pic>
              <p:nvPicPr>
                <p:cNvPr id="429" name="Freihand 428">
                  <a:extLst>
                    <a:ext uri="{FF2B5EF4-FFF2-40B4-BE49-F238E27FC236}">
                      <a16:creationId xmlns:a16="http://schemas.microsoft.com/office/drawing/2014/main" id="{B36CFEF1-8C23-4484-AA9A-F868902FC8FA}"/>
                    </a:ext>
                  </a:extLst>
                </p:cNvPr>
                <p:cNvPicPr/>
                <p:nvPr/>
              </p:nvPicPr>
              <p:blipFill>
                <a:blip r:embed="rId663"/>
                <a:stretch>
                  <a:fillRect/>
                </a:stretch>
              </p:blipFill>
              <p:spPr>
                <a:xfrm>
                  <a:off x="7870539" y="5138562"/>
                  <a:ext cx="453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30" name="Freihand 429">
                  <a:extLst>
                    <a:ext uri="{FF2B5EF4-FFF2-40B4-BE49-F238E27FC236}">
                      <a16:creationId xmlns:a16="http://schemas.microsoft.com/office/drawing/2014/main" id="{5753798D-E13A-4E7B-A98F-867C7A053838}"/>
                    </a:ext>
                  </a:extLst>
                </p14:cNvPr>
                <p14:cNvContentPartPr/>
                <p14:nvPr/>
              </p14:nvContentPartPr>
              <p14:xfrm>
                <a:off x="7937499" y="5043522"/>
                <a:ext cx="102960" cy="164160"/>
              </p14:xfrm>
            </p:contentPart>
          </mc:Choice>
          <mc:Fallback>
            <p:pic>
              <p:nvPicPr>
                <p:cNvPr id="430" name="Freihand 429">
                  <a:extLst>
                    <a:ext uri="{FF2B5EF4-FFF2-40B4-BE49-F238E27FC236}">
                      <a16:creationId xmlns:a16="http://schemas.microsoft.com/office/drawing/2014/main" id="{5753798D-E13A-4E7B-A98F-867C7A053838}"/>
                    </a:ext>
                  </a:extLst>
                </p:cNvPr>
                <p:cNvPicPr/>
                <p:nvPr/>
              </p:nvPicPr>
              <p:blipFill>
                <a:blip r:embed="rId665"/>
                <a:stretch>
                  <a:fillRect/>
                </a:stretch>
              </p:blipFill>
              <p:spPr>
                <a:xfrm>
                  <a:off x="7933179" y="5039202"/>
                  <a:ext cx="111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31" name="Freihand 430">
                  <a:extLst>
                    <a:ext uri="{FF2B5EF4-FFF2-40B4-BE49-F238E27FC236}">
                      <a16:creationId xmlns:a16="http://schemas.microsoft.com/office/drawing/2014/main" id="{759E6840-89C4-4D07-9FF3-865E52555671}"/>
                    </a:ext>
                  </a:extLst>
                </p14:cNvPr>
                <p14:cNvContentPartPr/>
                <p14:nvPr/>
              </p14:nvContentPartPr>
              <p14:xfrm>
                <a:off x="8037579" y="5097522"/>
                <a:ext cx="75600" cy="87480"/>
              </p14:xfrm>
            </p:contentPart>
          </mc:Choice>
          <mc:Fallback>
            <p:pic>
              <p:nvPicPr>
                <p:cNvPr id="431" name="Freihand 430">
                  <a:extLst>
                    <a:ext uri="{FF2B5EF4-FFF2-40B4-BE49-F238E27FC236}">
                      <a16:creationId xmlns:a16="http://schemas.microsoft.com/office/drawing/2014/main" id="{759E6840-89C4-4D07-9FF3-865E52555671}"/>
                    </a:ext>
                  </a:extLst>
                </p:cNvPr>
                <p:cNvPicPr/>
                <p:nvPr/>
              </p:nvPicPr>
              <p:blipFill>
                <a:blip r:embed="rId667"/>
                <a:stretch>
                  <a:fillRect/>
                </a:stretch>
              </p:blipFill>
              <p:spPr>
                <a:xfrm>
                  <a:off x="8033259" y="5093202"/>
                  <a:ext cx="84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32" name="Freihand 431">
                  <a:extLst>
                    <a:ext uri="{FF2B5EF4-FFF2-40B4-BE49-F238E27FC236}">
                      <a16:creationId xmlns:a16="http://schemas.microsoft.com/office/drawing/2014/main" id="{4FA597BB-C914-4EA3-9CAF-8AB2DBE2ABEC}"/>
                    </a:ext>
                  </a:extLst>
                </p14:cNvPr>
                <p14:cNvContentPartPr/>
                <p14:nvPr/>
              </p14:nvContentPartPr>
              <p14:xfrm>
                <a:off x="8134779" y="5040282"/>
                <a:ext cx="151560" cy="152280"/>
              </p14:xfrm>
            </p:contentPart>
          </mc:Choice>
          <mc:Fallback>
            <p:pic>
              <p:nvPicPr>
                <p:cNvPr id="432" name="Freihand 431">
                  <a:extLst>
                    <a:ext uri="{FF2B5EF4-FFF2-40B4-BE49-F238E27FC236}">
                      <a16:creationId xmlns:a16="http://schemas.microsoft.com/office/drawing/2014/main" id="{4FA597BB-C914-4EA3-9CAF-8AB2DBE2ABEC}"/>
                    </a:ext>
                  </a:extLst>
                </p:cNvPr>
                <p:cNvPicPr/>
                <p:nvPr/>
              </p:nvPicPr>
              <p:blipFill>
                <a:blip r:embed="rId669"/>
                <a:stretch>
                  <a:fillRect/>
                </a:stretch>
              </p:blipFill>
              <p:spPr>
                <a:xfrm>
                  <a:off x="8130459" y="5035962"/>
                  <a:ext cx="160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33" name="Freihand 432">
                  <a:extLst>
                    <a:ext uri="{FF2B5EF4-FFF2-40B4-BE49-F238E27FC236}">
                      <a16:creationId xmlns:a16="http://schemas.microsoft.com/office/drawing/2014/main" id="{5DC75C77-2648-4833-9DCC-E7D486CD344D}"/>
                    </a:ext>
                  </a:extLst>
                </p14:cNvPr>
                <p14:cNvContentPartPr/>
                <p14:nvPr/>
              </p14:nvContentPartPr>
              <p14:xfrm>
                <a:off x="6251259" y="5427282"/>
                <a:ext cx="70560" cy="145800"/>
              </p14:xfrm>
            </p:contentPart>
          </mc:Choice>
          <mc:Fallback>
            <p:pic>
              <p:nvPicPr>
                <p:cNvPr id="433" name="Freihand 432">
                  <a:extLst>
                    <a:ext uri="{FF2B5EF4-FFF2-40B4-BE49-F238E27FC236}">
                      <a16:creationId xmlns:a16="http://schemas.microsoft.com/office/drawing/2014/main" id="{5DC75C77-2648-4833-9DCC-E7D486CD344D}"/>
                    </a:ext>
                  </a:extLst>
                </p:cNvPr>
                <p:cNvPicPr/>
                <p:nvPr/>
              </p:nvPicPr>
              <p:blipFill>
                <a:blip r:embed="rId671"/>
                <a:stretch>
                  <a:fillRect/>
                </a:stretch>
              </p:blipFill>
              <p:spPr>
                <a:xfrm>
                  <a:off x="6246939" y="5422962"/>
                  <a:ext cx="79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34" name="Freihand 433">
                  <a:extLst>
                    <a:ext uri="{FF2B5EF4-FFF2-40B4-BE49-F238E27FC236}">
                      <a16:creationId xmlns:a16="http://schemas.microsoft.com/office/drawing/2014/main" id="{5D43EBD4-BE4D-4301-BEB8-29336EEC9127}"/>
                    </a:ext>
                  </a:extLst>
                </p14:cNvPr>
                <p14:cNvContentPartPr/>
                <p14:nvPr/>
              </p14:nvContentPartPr>
              <p14:xfrm>
                <a:off x="6380859" y="5402802"/>
                <a:ext cx="39960" cy="142920"/>
              </p14:xfrm>
            </p:contentPart>
          </mc:Choice>
          <mc:Fallback>
            <p:pic>
              <p:nvPicPr>
                <p:cNvPr id="434" name="Freihand 433">
                  <a:extLst>
                    <a:ext uri="{FF2B5EF4-FFF2-40B4-BE49-F238E27FC236}">
                      <a16:creationId xmlns:a16="http://schemas.microsoft.com/office/drawing/2014/main" id="{5D43EBD4-BE4D-4301-BEB8-29336EEC9127}"/>
                    </a:ext>
                  </a:extLst>
                </p:cNvPr>
                <p:cNvPicPr/>
                <p:nvPr/>
              </p:nvPicPr>
              <p:blipFill>
                <a:blip r:embed="rId673"/>
                <a:stretch>
                  <a:fillRect/>
                </a:stretch>
              </p:blipFill>
              <p:spPr>
                <a:xfrm>
                  <a:off x="6376539" y="5398482"/>
                  <a:ext cx="486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35" name="Freihand 434">
                  <a:extLst>
                    <a:ext uri="{FF2B5EF4-FFF2-40B4-BE49-F238E27FC236}">
                      <a16:creationId xmlns:a16="http://schemas.microsoft.com/office/drawing/2014/main" id="{E5A46A9F-61AC-4471-B8D3-069E72EE0868}"/>
                    </a:ext>
                  </a:extLst>
                </p14:cNvPr>
                <p14:cNvContentPartPr/>
                <p14:nvPr/>
              </p14:nvContentPartPr>
              <p14:xfrm>
                <a:off x="6442059" y="5359602"/>
                <a:ext cx="189360" cy="173880"/>
              </p14:xfrm>
            </p:contentPart>
          </mc:Choice>
          <mc:Fallback>
            <p:pic>
              <p:nvPicPr>
                <p:cNvPr id="435" name="Freihand 434">
                  <a:extLst>
                    <a:ext uri="{FF2B5EF4-FFF2-40B4-BE49-F238E27FC236}">
                      <a16:creationId xmlns:a16="http://schemas.microsoft.com/office/drawing/2014/main" id="{E5A46A9F-61AC-4471-B8D3-069E72EE0868}"/>
                    </a:ext>
                  </a:extLst>
                </p:cNvPr>
                <p:cNvPicPr/>
                <p:nvPr/>
              </p:nvPicPr>
              <p:blipFill>
                <a:blip r:embed="rId675"/>
                <a:stretch>
                  <a:fillRect/>
                </a:stretch>
              </p:blipFill>
              <p:spPr>
                <a:xfrm>
                  <a:off x="6437739" y="5355282"/>
                  <a:ext cx="1980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8" name="Freihand 437">
                  <a:extLst>
                    <a:ext uri="{FF2B5EF4-FFF2-40B4-BE49-F238E27FC236}">
                      <a16:creationId xmlns:a16="http://schemas.microsoft.com/office/drawing/2014/main" id="{B3A0133F-600B-44A5-B577-C3BE8F5DA424}"/>
                    </a:ext>
                  </a:extLst>
                </p14:cNvPr>
                <p14:cNvContentPartPr/>
                <p14:nvPr/>
              </p14:nvContentPartPr>
              <p14:xfrm>
                <a:off x="6762459" y="5442762"/>
                <a:ext cx="140040" cy="79560"/>
              </p14:xfrm>
            </p:contentPart>
          </mc:Choice>
          <mc:Fallback>
            <p:pic>
              <p:nvPicPr>
                <p:cNvPr id="438" name="Freihand 437">
                  <a:extLst>
                    <a:ext uri="{FF2B5EF4-FFF2-40B4-BE49-F238E27FC236}">
                      <a16:creationId xmlns:a16="http://schemas.microsoft.com/office/drawing/2014/main" id="{B3A0133F-600B-44A5-B577-C3BE8F5DA424}"/>
                    </a:ext>
                  </a:extLst>
                </p:cNvPr>
                <p:cNvPicPr/>
                <p:nvPr/>
              </p:nvPicPr>
              <p:blipFill>
                <a:blip r:embed="rId677"/>
                <a:stretch>
                  <a:fillRect/>
                </a:stretch>
              </p:blipFill>
              <p:spPr>
                <a:xfrm>
                  <a:off x="6758139" y="5438442"/>
                  <a:ext cx="148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9" name="Freihand 438">
                  <a:extLst>
                    <a:ext uri="{FF2B5EF4-FFF2-40B4-BE49-F238E27FC236}">
                      <a16:creationId xmlns:a16="http://schemas.microsoft.com/office/drawing/2014/main" id="{37920648-9411-49E4-8ED5-6B8EBF7B7997}"/>
                    </a:ext>
                  </a:extLst>
                </p14:cNvPr>
                <p14:cNvContentPartPr/>
                <p14:nvPr/>
              </p14:nvContentPartPr>
              <p14:xfrm>
                <a:off x="6933459" y="5458602"/>
                <a:ext cx="102600" cy="57240"/>
              </p14:xfrm>
            </p:contentPart>
          </mc:Choice>
          <mc:Fallback>
            <p:pic>
              <p:nvPicPr>
                <p:cNvPr id="439" name="Freihand 438">
                  <a:extLst>
                    <a:ext uri="{FF2B5EF4-FFF2-40B4-BE49-F238E27FC236}">
                      <a16:creationId xmlns:a16="http://schemas.microsoft.com/office/drawing/2014/main" id="{37920648-9411-49E4-8ED5-6B8EBF7B7997}"/>
                    </a:ext>
                  </a:extLst>
                </p:cNvPr>
                <p:cNvPicPr/>
                <p:nvPr/>
              </p:nvPicPr>
              <p:blipFill>
                <a:blip r:embed="rId679"/>
                <a:stretch>
                  <a:fillRect/>
                </a:stretch>
              </p:blipFill>
              <p:spPr>
                <a:xfrm>
                  <a:off x="6929139" y="5454282"/>
                  <a:ext cx="111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41" name="Freihand 440">
                  <a:extLst>
                    <a:ext uri="{FF2B5EF4-FFF2-40B4-BE49-F238E27FC236}">
                      <a16:creationId xmlns:a16="http://schemas.microsoft.com/office/drawing/2014/main" id="{4E0FC2F1-1C00-4E14-9B60-652758CBA726}"/>
                    </a:ext>
                  </a:extLst>
                </p14:cNvPr>
                <p14:cNvContentPartPr/>
                <p14:nvPr/>
              </p14:nvContentPartPr>
              <p14:xfrm>
                <a:off x="7018059" y="5458242"/>
                <a:ext cx="9000" cy="72360"/>
              </p14:xfrm>
            </p:contentPart>
          </mc:Choice>
          <mc:Fallback>
            <p:pic>
              <p:nvPicPr>
                <p:cNvPr id="441" name="Freihand 440">
                  <a:extLst>
                    <a:ext uri="{FF2B5EF4-FFF2-40B4-BE49-F238E27FC236}">
                      <a16:creationId xmlns:a16="http://schemas.microsoft.com/office/drawing/2014/main" id="{4E0FC2F1-1C00-4E14-9B60-652758CBA726}"/>
                    </a:ext>
                  </a:extLst>
                </p:cNvPr>
                <p:cNvPicPr/>
                <p:nvPr/>
              </p:nvPicPr>
              <p:blipFill>
                <a:blip r:embed="rId681"/>
                <a:stretch>
                  <a:fillRect/>
                </a:stretch>
              </p:blipFill>
              <p:spPr>
                <a:xfrm>
                  <a:off x="7013739" y="5453922"/>
                  <a:ext cx="17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42" name="Freihand 441">
                  <a:extLst>
                    <a:ext uri="{FF2B5EF4-FFF2-40B4-BE49-F238E27FC236}">
                      <a16:creationId xmlns:a16="http://schemas.microsoft.com/office/drawing/2014/main" id="{FEA7E9CE-F268-4DEE-AD7E-F9CB5595FF4B}"/>
                    </a:ext>
                  </a:extLst>
                </p14:cNvPr>
                <p14:cNvContentPartPr/>
                <p14:nvPr/>
              </p14:nvContentPartPr>
              <p14:xfrm>
                <a:off x="7079259" y="5359242"/>
                <a:ext cx="157680" cy="154800"/>
              </p14:xfrm>
            </p:contentPart>
          </mc:Choice>
          <mc:Fallback>
            <p:pic>
              <p:nvPicPr>
                <p:cNvPr id="442" name="Freihand 441">
                  <a:extLst>
                    <a:ext uri="{FF2B5EF4-FFF2-40B4-BE49-F238E27FC236}">
                      <a16:creationId xmlns:a16="http://schemas.microsoft.com/office/drawing/2014/main" id="{FEA7E9CE-F268-4DEE-AD7E-F9CB5595FF4B}"/>
                    </a:ext>
                  </a:extLst>
                </p:cNvPr>
                <p:cNvPicPr/>
                <p:nvPr/>
              </p:nvPicPr>
              <p:blipFill>
                <a:blip r:embed="rId683"/>
                <a:stretch>
                  <a:fillRect/>
                </a:stretch>
              </p:blipFill>
              <p:spPr>
                <a:xfrm>
                  <a:off x="7074939" y="5354922"/>
                  <a:ext cx="166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43" name="Freihand 442">
                  <a:extLst>
                    <a:ext uri="{FF2B5EF4-FFF2-40B4-BE49-F238E27FC236}">
                      <a16:creationId xmlns:a16="http://schemas.microsoft.com/office/drawing/2014/main" id="{C90F6496-9FA6-48C3-B4B6-24CFB5AD7D5C}"/>
                    </a:ext>
                  </a:extLst>
                </p14:cNvPr>
                <p14:cNvContentPartPr/>
                <p14:nvPr/>
              </p14:nvContentPartPr>
              <p14:xfrm>
                <a:off x="7387059" y="5307402"/>
                <a:ext cx="486360" cy="203040"/>
              </p14:xfrm>
            </p:contentPart>
          </mc:Choice>
          <mc:Fallback>
            <p:pic>
              <p:nvPicPr>
                <p:cNvPr id="443" name="Freihand 442">
                  <a:extLst>
                    <a:ext uri="{FF2B5EF4-FFF2-40B4-BE49-F238E27FC236}">
                      <a16:creationId xmlns:a16="http://schemas.microsoft.com/office/drawing/2014/main" id="{C90F6496-9FA6-48C3-B4B6-24CFB5AD7D5C}"/>
                    </a:ext>
                  </a:extLst>
                </p:cNvPr>
                <p:cNvPicPr/>
                <p:nvPr/>
              </p:nvPicPr>
              <p:blipFill>
                <a:blip r:embed="rId685"/>
                <a:stretch>
                  <a:fillRect/>
                </a:stretch>
              </p:blipFill>
              <p:spPr>
                <a:xfrm>
                  <a:off x="7382739" y="5303082"/>
                  <a:ext cx="495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4" name="Freihand 443">
                  <a:extLst>
                    <a:ext uri="{FF2B5EF4-FFF2-40B4-BE49-F238E27FC236}">
                      <a16:creationId xmlns:a16="http://schemas.microsoft.com/office/drawing/2014/main" id="{9842F944-DC66-4053-A2E5-D6C7FD4A635F}"/>
                    </a:ext>
                  </a:extLst>
                </p14:cNvPr>
                <p14:cNvContentPartPr/>
                <p14:nvPr/>
              </p14:nvContentPartPr>
              <p14:xfrm>
                <a:off x="8057379" y="5335122"/>
                <a:ext cx="113400" cy="137160"/>
              </p14:xfrm>
            </p:contentPart>
          </mc:Choice>
          <mc:Fallback>
            <p:pic>
              <p:nvPicPr>
                <p:cNvPr id="444" name="Freihand 443">
                  <a:extLst>
                    <a:ext uri="{FF2B5EF4-FFF2-40B4-BE49-F238E27FC236}">
                      <a16:creationId xmlns:a16="http://schemas.microsoft.com/office/drawing/2014/main" id="{9842F944-DC66-4053-A2E5-D6C7FD4A635F}"/>
                    </a:ext>
                  </a:extLst>
                </p:cNvPr>
                <p:cNvPicPr/>
                <p:nvPr/>
              </p:nvPicPr>
              <p:blipFill>
                <a:blip r:embed="rId687"/>
                <a:stretch>
                  <a:fillRect/>
                </a:stretch>
              </p:blipFill>
              <p:spPr>
                <a:xfrm>
                  <a:off x="8053059" y="5330802"/>
                  <a:ext cx="122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5" name="Freihand 444">
                  <a:extLst>
                    <a:ext uri="{FF2B5EF4-FFF2-40B4-BE49-F238E27FC236}">
                      <a16:creationId xmlns:a16="http://schemas.microsoft.com/office/drawing/2014/main" id="{3D0DDEC9-B893-4D60-AB1B-75C89D5CB70E}"/>
                    </a:ext>
                  </a:extLst>
                </p14:cNvPr>
                <p14:cNvContentPartPr/>
                <p14:nvPr/>
              </p14:nvContentPartPr>
              <p14:xfrm>
                <a:off x="8079339" y="5394522"/>
                <a:ext cx="159480" cy="27360"/>
              </p14:xfrm>
            </p:contentPart>
          </mc:Choice>
          <mc:Fallback>
            <p:pic>
              <p:nvPicPr>
                <p:cNvPr id="445" name="Freihand 444">
                  <a:extLst>
                    <a:ext uri="{FF2B5EF4-FFF2-40B4-BE49-F238E27FC236}">
                      <a16:creationId xmlns:a16="http://schemas.microsoft.com/office/drawing/2014/main" id="{3D0DDEC9-B893-4D60-AB1B-75C89D5CB70E}"/>
                    </a:ext>
                  </a:extLst>
                </p:cNvPr>
                <p:cNvPicPr/>
                <p:nvPr/>
              </p:nvPicPr>
              <p:blipFill>
                <a:blip r:embed="rId689"/>
                <a:stretch>
                  <a:fillRect/>
                </a:stretch>
              </p:blipFill>
              <p:spPr>
                <a:xfrm>
                  <a:off x="8075019" y="5390202"/>
                  <a:ext cx="168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6" name="Freihand 445">
                  <a:extLst>
                    <a:ext uri="{FF2B5EF4-FFF2-40B4-BE49-F238E27FC236}">
                      <a16:creationId xmlns:a16="http://schemas.microsoft.com/office/drawing/2014/main" id="{65DCBA5D-5AFE-43A6-A751-FF8FE10E53F9}"/>
                    </a:ext>
                  </a:extLst>
                </p14:cNvPr>
                <p14:cNvContentPartPr/>
                <p14:nvPr/>
              </p14:nvContentPartPr>
              <p14:xfrm>
                <a:off x="8214699" y="5332962"/>
                <a:ext cx="124920" cy="154080"/>
              </p14:xfrm>
            </p:contentPart>
          </mc:Choice>
          <mc:Fallback>
            <p:pic>
              <p:nvPicPr>
                <p:cNvPr id="446" name="Freihand 445">
                  <a:extLst>
                    <a:ext uri="{FF2B5EF4-FFF2-40B4-BE49-F238E27FC236}">
                      <a16:creationId xmlns:a16="http://schemas.microsoft.com/office/drawing/2014/main" id="{65DCBA5D-5AFE-43A6-A751-FF8FE10E53F9}"/>
                    </a:ext>
                  </a:extLst>
                </p:cNvPr>
                <p:cNvPicPr/>
                <p:nvPr/>
              </p:nvPicPr>
              <p:blipFill>
                <a:blip r:embed="rId691"/>
                <a:stretch>
                  <a:fillRect/>
                </a:stretch>
              </p:blipFill>
              <p:spPr>
                <a:xfrm>
                  <a:off x="8210379" y="5328642"/>
                  <a:ext cx="133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49" name="Freihand 448">
                  <a:extLst>
                    <a:ext uri="{FF2B5EF4-FFF2-40B4-BE49-F238E27FC236}">
                      <a16:creationId xmlns:a16="http://schemas.microsoft.com/office/drawing/2014/main" id="{74219547-E77D-407F-8A22-A8C1E0C9296A}"/>
                    </a:ext>
                  </a:extLst>
                </p14:cNvPr>
                <p14:cNvContentPartPr/>
                <p14:nvPr/>
              </p14:nvContentPartPr>
              <p14:xfrm>
                <a:off x="7813659" y="5273922"/>
                <a:ext cx="238680" cy="195480"/>
              </p14:xfrm>
            </p:contentPart>
          </mc:Choice>
          <mc:Fallback>
            <p:pic>
              <p:nvPicPr>
                <p:cNvPr id="449" name="Freihand 448">
                  <a:extLst>
                    <a:ext uri="{FF2B5EF4-FFF2-40B4-BE49-F238E27FC236}">
                      <a16:creationId xmlns:a16="http://schemas.microsoft.com/office/drawing/2014/main" id="{74219547-E77D-407F-8A22-A8C1E0C9296A}"/>
                    </a:ext>
                  </a:extLst>
                </p:cNvPr>
                <p:cNvPicPr/>
                <p:nvPr/>
              </p:nvPicPr>
              <p:blipFill>
                <a:blip r:embed="rId693"/>
                <a:stretch>
                  <a:fillRect/>
                </a:stretch>
              </p:blipFill>
              <p:spPr>
                <a:xfrm>
                  <a:off x="7809339" y="5269602"/>
                  <a:ext cx="247320" cy="20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4">
            <p14:nvContentPartPr>
              <p14:cNvPr id="451" name="Freihand 450">
                <a:extLst>
                  <a:ext uri="{FF2B5EF4-FFF2-40B4-BE49-F238E27FC236}">
                    <a16:creationId xmlns:a16="http://schemas.microsoft.com/office/drawing/2014/main" id="{653F164D-CA33-423A-AE8F-8E26E2BF6C08}"/>
                  </a:ext>
                </a:extLst>
              </p14:cNvPr>
              <p14:cNvContentPartPr/>
              <p14:nvPr/>
            </p14:nvContentPartPr>
            <p14:xfrm>
              <a:off x="8404419" y="5221002"/>
              <a:ext cx="15120" cy="87120"/>
            </p14:xfrm>
          </p:contentPart>
        </mc:Choice>
        <mc:Fallback>
          <p:pic>
            <p:nvPicPr>
              <p:cNvPr id="451" name="Freihand 450">
                <a:extLst>
                  <a:ext uri="{FF2B5EF4-FFF2-40B4-BE49-F238E27FC236}">
                    <a16:creationId xmlns:a16="http://schemas.microsoft.com/office/drawing/2014/main" id="{653F164D-CA33-423A-AE8F-8E26E2BF6C08}"/>
                  </a:ext>
                </a:extLst>
              </p:cNvPr>
              <p:cNvPicPr/>
              <p:nvPr/>
            </p:nvPicPr>
            <p:blipFill>
              <a:blip r:embed="rId695"/>
              <a:stretch>
                <a:fillRect/>
              </a:stretch>
            </p:blipFill>
            <p:spPr>
              <a:xfrm>
                <a:off x="8400099" y="5216682"/>
                <a:ext cx="23760" cy="95760"/>
              </a:xfrm>
              <a:prstGeom prst="rect">
                <a:avLst/>
              </a:prstGeom>
            </p:spPr>
          </p:pic>
        </mc:Fallback>
      </mc:AlternateContent>
      <p:grpSp>
        <p:nvGrpSpPr>
          <p:cNvPr id="507" name="Gruppieren 506">
            <a:extLst>
              <a:ext uri="{FF2B5EF4-FFF2-40B4-BE49-F238E27FC236}">
                <a16:creationId xmlns:a16="http://schemas.microsoft.com/office/drawing/2014/main" id="{53D72B86-14BC-48E8-96FE-DF3052C009D2}"/>
              </a:ext>
            </a:extLst>
          </p:cNvPr>
          <p:cNvGrpSpPr/>
          <p:nvPr/>
        </p:nvGrpSpPr>
        <p:grpSpPr>
          <a:xfrm>
            <a:off x="5970099" y="5640042"/>
            <a:ext cx="2481120" cy="1195920"/>
            <a:chOff x="5970099" y="5640042"/>
            <a:chExt cx="2481120" cy="1195920"/>
          </a:xfrm>
        </p:grpSpPr>
        <mc:AlternateContent xmlns:mc="http://schemas.openxmlformats.org/markup-compatibility/2006">
          <mc:Choice xmlns:p14="http://schemas.microsoft.com/office/powerpoint/2010/main" Requires="p14">
            <p:contentPart p14:bwMode="auto" r:id="rId696">
              <p14:nvContentPartPr>
                <p14:cNvPr id="452" name="Freihand 451">
                  <a:extLst>
                    <a:ext uri="{FF2B5EF4-FFF2-40B4-BE49-F238E27FC236}">
                      <a16:creationId xmlns:a16="http://schemas.microsoft.com/office/drawing/2014/main" id="{F519B47E-0A43-40E8-A8B3-8D60F74B106A}"/>
                    </a:ext>
                  </a:extLst>
                </p14:cNvPr>
                <p14:cNvContentPartPr/>
                <p14:nvPr/>
              </p14:nvContentPartPr>
              <p14:xfrm>
                <a:off x="6212739" y="5672082"/>
                <a:ext cx="409320" cy="149760"/>
              </p14:xfrm>
            </p:contentPart>
          </mc:Choice>
          <mc:Fallback>
            <p:pic>
              <p:nvPicPr>
                <p:cNvPr id="452" name="Freihand 451">
                  <a:extLst>
                    <a:ext uri="{FF2B5EF4-FFF2-40B4-BE49-F238E27FC236}">
                      <a16:creationId xmlns:a16="http://schemas.microsoft.com/office/drawing/2014/main" id="{F519B47E-0A43-40E8-A8B3-8D60F74B106A}"/>
                    </a:ext>
                  </a:extLst>
                </p:cNvPr>
                <p:cNvPicPr/>
                <p:nvPr/>
              </p:nvPicPr>
              <p:blipFill>
                <a:blip r:embed="rId697"/>
                <a:stretch>
                  <a:fillRect/>
                </a:stretch>
              </p:blipFill>
              <p:spPr>
                <a:xfrm>
                  <a:off x="6208419" y="5667762"/>
                  <a:ext cx="417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53" name="Freihand 452">
                  <a:extLst>
                    <a:ext uri="{FF2B5EF4-FFF2-40B4-BE49-F238E27FC236}">
                      <a16:creationId xmlns:a16="http://schemas.microsoft.com/office/drawing/2014/main" id="{47421B19-D245-40C0-99B1-F863C9F52BEE}"/>
                    </a:ext>
                  </a:extLst>
                </p14:cNvPr>
                <p14:cNvContentPartPr/>
                <p14:nvPr/>
              </p14:nvContentPartPr>
              <p14:xfrm>
                <a:off x="6740499" y="5720682"/>
                <a:ext cx="399240" cy="95400"/>
              </p14:xfrm>
            </p:contentPart>
          </mc:Choice>
          <mc:Fallback>
            <p:pic>
              <p:nvPicPr>
                <p:cNvPr id="453" name="Freihand 452">
                  <a:extLst>
                    <a:ext uri="{FF2B5EF4-FFF2-40B4-BE49-F238E27FC236}">
                      <a16:creationId xmlns:a16="http://schemas.microsoft.com/office/drawing/2014/main" id="{47421B19-D245-40C0-99B1-F863C9F52BEE}"/>
                    </a:ext>
                  </a:extLst>
                </p:cNvPr>
                <p:cNvPicPr/>
                <p:nvPr/>
              </p:nvPicPr>
              <p:blipFill>
                <a:blip r:embed="rId699"/>
                <a:stretch>
                  <a:fillRect/>
                </a:stretch>
              </p:blipFill>
              <p:spPr>
                <a:xfrm>
                  <a:off x="6736179" y="5716362"/>
                  <a:ext cx="407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54" name="Freihand 453">
                  <a:extLst>
                    <a:ext uri="{FF2B5EF4-FFF2-40B4-BE49-F238E27FC236}">
                      <a16:creationId xmlns:a16="http://schemas.microsoft.com/office/drawing/2014/main" id="{93F9F207-C909-41DF-8C3D-CDDE9A0698DB}"/>
                    </a:ext>
                  </a:extLst>
                </p14:cNvPr>
                <p14:cNvContentPartPr/>
                <p14:nvPr/>
              </p14:nvContentPartPr>
              <p14:xfrm>
                <a:off x="7093299" y="5656242"/>
                <a:ext cx="20160" cy="10440"/>
              </p14:xfrm>
            </p:contentPart>
          </mc:Choice>
          <mc:Fallback>
            <p:pic>
              <p:nvPicPr>
                <p:cNvPr id="454" name="Freihand 453">
                  <a:extLst>
                    <a:ext uri="{FF2B5EF4-FFF2-40B4-BE49-F238E27FC236}">
                      <a16:creationId xmlns:a16="http://schemas.microsoft.com/office/drawing/2014/main" id="{93F9F207-C909-41DF-8C3D-CDDE9A0698DB}"/>
                    </a:ext>
                  </a:extLst>
                </p:cNvPr>
                <p:cNvPicPr/>
                <p:nvPr/>
              </p:nvPicPr>
              <p:blipFill>
                <a:blip r:embed="rId701"/>
                <a:stretch>
                  <a:fillRect/>
                </a:stretch>
              </p:blipFill>
              <p:spPr>
                <a:xfrm>
                  <a:off x="7088979" y="5651922"/>
                  <a:ext cx="28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55" name="Freihand 454">
                  <a:extLst>
                    <a:ext uri="{FF2B5EF4-FFF2-40B4-BE49-F238E27FC236}">
                      <a16:creationId xmlns:a16="http://schemas.microsoft.com/office/drawing/2014/main" id="{4B965A64-2C9D-46E5-B381-DC0247B28FBD}"/>
                    </a:ext>
                  </a:extLst>
                </p14:cNvPr>
                <p14:cNvContentPartPr/>
                <p14:nvPr/>
              </p14:nvContentPartPr>
              <p14:xfrm>
                <a:off x="7225779" y="5703042"/>
                <a:ext cx="209520" cy="119520"/>
              </p14:xfrm>
            </p:contentPart>
          </mc:Choice>
          <mc:Fallback>
            <p:pic>
              <p:nvPicPr>
                <p:cNvPr id="455" name="Freihand 454">
                  <a:extLst>
                    <a:ext uri="{FF2B5EF4-FFF2-40B4-BE49-F238E27FC236}">
                      <a16:creationId xmlns:a16="http://schemas.microsoft.com/office/drawing/2014/main" id="{4B965A64-2C9D-46E5-B381-DC0247B28FBD}"/>
                    </a:ext>
                  </a:extLst>
                </p:cNvPr>
                <p:cNvPicPr/>
                <p:nvPr/>
              </p:nvPicPr>
              <p:blipFill>
                <a:blip r:embed="rId703"/>
                <a:stretch>
                  <a:fillRect/>
                </a:stretch>
              </p:blipFill>
              <p:spPr>
                <a:xfrm>
                  <a:off x="7221459" y="5698722"/>
                  <a:ext cx="218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56" name="Freihand 455">
                  <a:extLst>
                    <a:ext uri="{FF2B5EF4-FFF2-40B4-BE49-F238E27FC236}">
                      <a16:creationId xmlns:a16="http://schemas.microsoft.com/office/drawing/2014/main" id="{9A8B0122-9EFF-4ACC-9716-7B4185535B30}"/>
                    </a:ext>
                  </a:extLst>
                </p14:cNvPr>
                <p14:cNvContentPartPr/>
                <p14:nvPr/>
              </p14:nvContentPartPr>
              <p14:xfrm>
                <a:off x="7466259" y="5641842"/>
                <a:ext cx="93240" cy="174600"/>
              </p14:xfrm>
            </p:contentPart>
          </mc:Choice>
          <mc:Fallback>
            <p:pic>
              <p:nvPicPr>
                <p:cNvPr id="456" name="Freihand 455">
                  <a:extLst>
                    <a:ext uri="{FF2B5EF4-FFF2-40B4-BE49-F238E27FC236}">
                      <a16:creationId xmlns:a16="http://schemas.microsoft.com/office/drawing/2014/main" id="{9A8B0122-9EFF-4ACC-9716-7B4185535B30}"/>
                    </a:ext>
                  </a:extLst>
                </p:cNvPr>
                <p:cNvPicPr/>
                <p:nvPr/>
              </p:nvPicPr>
              <p:blipFill>
                <a:blip r:embed="rId705"/>
                <a:stretch>
                  <a:fillRect/>
                </a:stretch>
              </p:blipFill>
              <p:spPr>
                <a:xfrm>
                  <a:off x="7461939" y="5637522"/>
                  <a:ext cx="101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57" name="Freihand 456">
                  <a:extLst>
                    <a:ext uri="{FF2B5EF4-FFF2-40B4-BE49-F238E27FC236}">
                      <a16:creationId xmlns:a16="http://schemas.microsoft.com/office/drawing/2014/main" id="{DB3599CA-A785-46A8-90F7-B72A600FC075}"/>
                    </a:ext>
                  </a:extLst>
                </p14:cNvPr>
                <p14:cNvContentPartPr/>
                <p14:nvPr/>
              </p14:nvContentPartPr>
              <p14:xfrm>
                <a:off x="7599819" y="5640042"/>
                <a:ext cx="654840" cy="174960"/>
              </p14:xfrm>
            </p:contentPart>
          </mc:Choice>
          <mc:Fallback>
            <p:pic>
              <p:nvPicPr>
                <p:cNvPr id="457" name="Freihand 456">
                  <a:extLst>
                    <a:ext uri="{FF2B5EF4-FFF2-40B4-BE49-F238E27FC236}">
                      <a16:creationId xmlns:a16="http://schemas.microsoft.com/office/drawing/2014/main" id="{DB3599CA-A785-46A8-90F7-B72A600FC075}"/>
                    </a:ext>
                  </a:extLst>
                </p:cNvPr>
                <p:cNvPicPr/>
                <p:nvPr/>
              </p:nvPicPr>
              <p:blipFill>
                <a:blip r:embed="rId707"/>
                <a:stretch>
                  <a:fillRect/>
                </a:stretch>
              </p:blipFill>
              <p:spPr>
                <a:xfrm>
                  <a:off x="7595499" y="5635722"/>
                  <a:ext cx="663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58" name="Freihand 457">
                  <a:extLst>
                    <a:ext uri="{FF2B5EF4-FFF2-40B4-BE49-F238E27FC236}">
                      <a16:creationId xmlns:a16="http://schemas.microsoft.com/office/drawing/2014/main" id="{262278F1-C43A-4CCF-AEF7-B7C2D1BB9ADE}"/>
                    </a:ext>
                  </a:extLst>
                </p14:cNvPr>
                <p14:cNvContentPartPr/>
                <p14:nvPr/>
              </p14:nvContentPartPr>
              <p14:xfrm>
                <a:off x="6181419" y="5924442"/>
                <a:ext cx="116280" cy="120960"/>
              </p14:xfrm>
            </p:contentPart>
          </mc:Choice>
          <mc:Fallback>
            <p:pic>
              <p:nvPicPr>
                <p:cNvPr id="458" name="Freihand 457">
                  <a:extLst>
                    <a:ext uri="{FF2B5EF4-FFF2-40B4-BE49-F238E27FC236}">
                      <a16:creationId xmlns:a16="http://schemas.microsoft.com/office/drawing/2014/main" id="{262278F1-C43A-4CCF-AEF7-B7C2D1BB9ADE}"/>
                    </a:ext>
                  </a:extLst>
                </p:cNvPr>
                <p:cNvPicPr/>
                <p:nvPr/>
              </p:nvPicPr>
              <p:blipFill>
                <a:blip r:embed="rId709"/>
                <a:stretch>
                  <a:fillRect/>
                </a:stretch>
              </p:blipFill>
              <p:spPr>
                <a:xfrm>
                  <a:off x="6177099" y="5920122"/>
                  <a:ext cx="124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59" name="Freihand 458">
                  <a:extLst>
                    <a:ext uri="{FF2B5EF4-FFF2-40B4-BE49-F238E27FC236}">
                      <a16:creationId xmlns:a16="http://schemas.microsoft.com/office/drawing/2014/main" id="{E12064FC-D5AB-49BD-A8A6-CCD3E7CB1B39}"/>
                    </a:ext>
                  </a:extLst>
                </p14:cNvPr>
                <p14:cNvContentPartPr/>
                <p14:nvPr/>
              </p14:nvContentPartPr>
              <p14:xfrm>
                <a:off x="6305619" y="5956842"/>
                <a:ext cx="143280" cy="85320"/>
              </p14:xfrm>
            </p:contentPart>
          </mc:Choice>
          <mc:Fallback>
            <p:pic>
              <p:nvPicPr>
                <p:cNvPr id="459" name="Freihand 458">
                  <a:extLst>
                    <a:ext uri="{FF2B5EF4-FFF2-40B4-BE49-F238E27FC236}">
                      <a16:creationId xmlns:a16="http://schemas.microsoft.com/office/drawing/2014/main" id="{E12064FC-D5AB-49BD-A8A6-CCD3E7CB1B39}"/>
                    </a:ext>
                  </a:extLst>
                </p:cNvPr>
                <p:cNvPicPr/>
                <p:nvPr/>
              </p:nvPicPr>
              <p:blipFill>
                <a:blip r:embed="rId711"/>
                <a:stretch>
                  <a:fillRect/>
                </a:stretch>
              </p:blipFill>
              <p:spPr>
                <a:xfrm>
                  <a:off x="6301299" y="5952522"/>
                  <a:ext cx="1519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60" name="Freihand 459">
                  <a:extLst>
                    <a:ext uri="{FF2B5EF4-FFF2-40B4-BE49-F238E27FC236}">
                      <a16:creationId xmlns:a16="http://schemas.microsoft.com/office/drawing/2014/main" id="{216C7133-7D9C-468D-8A6C-E2B84A0667BA}"/>
                    </a:ext>
                  </a:extLst>
                </p14:cNvPr>
                <p14:cNvContentPartPr/>
                <p14:nvPr/>
              </p14:nvContentPartPr>
              <p14:xfrm>
                <a:off x="6455739" y="5944602"/>
                <a:ext cx="112680" cy="137880"/>
              </p14:xfrm>
            </p:contentPart>
          </mc:Choice>
          <mc:Fallback>
            <p:pic>
              <p:nvPicPr>
                <p:cNvPr id="460" name="Freihand 459">
                  <a:extLst>
                    <a:ext uri="{FF2B5EF4-FFF2-40B4-BE49-F238E27FC236}">
                      <a16:creationId xmlns:a16="http://schemas.microsoft.com/office/drawing/2014/main" id="{216C7133-7D9C-468D-8A6C-E2B84A0667BA}"/>
                    </a:ext>
                  </a:extLst>
                </p:cNvPr>
                <p:cNvPicPr/>
                <p:nvPr/>
              </p:nvPicPr>
              <p:blipFill>
                <a:blip r:embed="rId713"/>
                <a:stretch>
                  <a:fillRect/>
                </a:stretch>
              </p:blipFill>
              <p:spPr>
                <a:xfrm>
                  <a:off x="6451419" y="5940282"/>
                  <a:ext cx="121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61" name="Freihand 460">
                  <a:extLst>
                    <a:ext uri="{FF2B5EF4-FFF2-40B4-BE49-F238E27FC236}">
                      <a16:creationId xmlns:a16="http://schemas.microsoft.com/office/drawing/2014/main" id="{48981A2C-922F-4A1D-A027-8C77E833347A}"/>
                    </a:ext>
                  </a:extLst>
                </p14:cNvPr>
                <p14:cNvContentPartPr/>
                <p14:nvPr/>
              </p14:nvContentPartPr>
              <p14:xfrm>
                <a:off x="6701259" y="5878362"/>
                <a:ext cx="134280" cy="145800"/>
              </p14:xfrm>
            </p:contentPart>
          </mc:Choice>
          <mc:Fallback>
            <p:pic>
              <p:nvPicPr>
                <p:cNvPr id="461" name="Freihand 460">
                  <a:extLst>
                    <a:ext uri="{FF2B5EF4-FFF2-40B4-BE49-F238E27FC236}">
                      <a16:creationId xmlns:a16="http://schemas.microsoft.com/office/drawing/2014/main" id="{48981A2C-922F-4A1D-A027-8C77E833347A}"/>
                    </a:ext>
                  </a:extLst>
                </p:cNvPr>
                <p:cNvPicPr/>
                <p:nvPr/>
              </p:nvPicPr>
              <p:blipFill>
                <a:blip r:embed="rId715"/>
                <a:stretch>
                  <a:fillRect/>
                </a:stretch>
              </p:blipFill>
              <p:spPr>
                <a:xfrm>
                  <a:off x="6696939" y="5874042"/>
                  <a:ext cx="142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62" name="Freihand 461">
                  <a:extLst>
                    <a:ext uri="{FF2B5EF4-FFF2-40B4-BE49-F238E27FC236}">
                      <a16:creationId xmlns:a16="http://schemas.microsoft.com/office/drawing/2014/main" id="{B6365B1A-048A-480C-BE4D-C9747D8EC76A}"/>
                    </a:ext>
                  </a:extLst>
                </p14:cNvPr>
                <p14:cNvContentPartPr/>
                <p14:nvPr/>
              </p14:nvContentPartPr>
              <p14:xfrm>
                <a:off x="6782979" y="5958282"/>
                <a:ext cx="259920" cy="214560"/>
              </p14:xfrm>
            </p:contentPart>
          </mc:Choice>
          <mc:Fallback>
            <p:pic>
              <p:nvPicPr>
                <p:cNvPr id="462" name="Freihand 461">
                  <a:extLst>
                    <a:ext uri="{FF2B5EF4-FFF2-40B4-BE49-F238E27FC236}">
                      <a16:creationId xmlns:a16="http://schemas.microsoft.com/office/drawing/2014/main" id="{B6365B1A-048A-480C-BE4D-C9747D8EC76A}"/>
                    </a:ext>
                  </a:extLst>
                </p:cNvPr>
                <p:cNvPicPr/>
                <p:nvPr/>
              </p:nvPicPr>
              <p:blipFill>
                <a:blip r:embed="rId717"/>
                <a:stretch>
                  <a:fillRect/>
                </a:stretch>
              </p:blipFill>
              <p:spPr>
                <a:xfrm>
                  <a:off x="6778659" y="5953962"/>
                  <a:ext cx="268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63" name="Freihand 462">
                  <a:extLst>
                    <a:ext uri="{FF2B5EF4-FFF2-40B4-BE49-F238E27FC236}">
                      <a16:creationId xmlns:a16="http://schemas.microsoft.com/office/drawing/2014/main" id="{7B953AAD-3FE4-4790-BB7F-2F9B972405C4}"/>
                    </a:ext>
                  </a:extLst>
                </p14:cNvPr>
                <p14:cNvContentPartPr/>
                <p14:nvPr/>
              </p14:nvContentPartPr>
              <p14:xfrm>
                <a:off x="7116339" y="5874402"/>
                <a:ext cx="215640" cy="222840"/>
              </p14:xfrm>
            </p:contentPart>
          </mc:Choice>
          <mc:Fallback>
            <p:pic>
              <p:nvPicPr>
                <p:cNvPr id="463" name="Freihand 462">
                  <a:extLst>
                    <a:ext uri="{FF2B5EF4-FFF2-40B4-BE49-F238E27FC236}">
                      <a16:creationId xmlns:a16="http://schemas.microsoft.com/office/drawing/2014/main" id="{7B953AAD-3FE4-4790-BB7F-2F9B972405C4}"/>
                    </a:ext>
                  </a:extLst>
                </p:cNvPr>
                <p:cNvPicPr/>
                <p:nvPr/>
              </p:nvPicPr>
              <p:blipFill>
                <a:blip r:embed="rId719"/>
                <a:stretch>
                  <a:fillRect/>
                </a:stretch>
              </p:blipFill>
              <p:spPr>
                <a:xfrm>
                  <a:off x="7112019" y="5870082"/>
                  <a:ext cx="224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64" name="Freihand 463">
                  <a:extLst>
                    <a:ext uri="{FF2B5EF4-FFF2-40B4-BE49-F238E27FC236}">
                      <a16:creationId xmlns:a16="http://schemas.microsoft.com/office/drawing/2014/main" id="{CA2EE621-6566-4CF2-9831-8C7F96ED89D3}"/>
                    </a:ext>
                  </a:extLst>
                </p14:cNvPr>
                <p14:cNvContentPartPr/>
                <p14:nvPr/>
              </p14:nvContentPartPr>
              <p14:xfrm>
                <a:off x="7320099" y="5889162"/>
                <a:ext cx="83880" cy="137880"/>
              </p14:xfrm>
            </p:contentPart>
          </mc:Choice>
          <mc:Fallback>
            <p:pic>
              <p:nvPicPr>
                <p:cNvPr id="464" name="Freihand 463">
                  <a:extLst>
                    <a:ext uri="{FF2B5EF4-FFF2-40B4-BE49-F238E27FC236}">
                      <a16:creationId xmlns:a16="http://schemas.microsoft.com/office/drawing/2014/main" id="{CA2EE621-6566-4CF2-9831-8C7F96ED89D3}"/>
                    </a:ext>
                  </a:extLst>
                </p:cNvPr>
                <p:cNvPicPr/>
                <p:nvPr/>
              </p:nvPicPr>
              <p:blipFill>
                <a:blip r:embed="rId721"/>
                <a:stretch>
                  <a:fillRect/>
                </a:stretch>
              </p:blipFill>
              <p:spPr>
                <a:xfrm>
                  <a:off x="7315779" y="5884842"/>
                  <a:ext cx="92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65" name="Freihand 464">
                  <a:extLst>
                    <a:ext uri="{FF2B5EF4-FFF2-40B4-BE49-F238E27FC236}">
                      <a16:creationId xmlns:a16="http://schemas.microsoft.com/office/drawing/2014/main" id="{3C391116-C725-44CA-84F0-2348511098EC}"/>
                    </a:ext>
                  </a:extLst>
                </p14:cNvPr>
                <p14:cNvContentPartPr/>
                <p14:nvPr/>
              </p14:nvContentPartPr>
              <p14:xfrm>
                <a:off x="7439259" y="5862162"/>
                <a:ext cx="356760" cy="273240"/>
              </p14:xfrm>
            </p:contentPart>
          </mc:Choice>
          <mc:Fallback>
            <p:pic>
              <p:nvPicPr>
                <p:cNvPr id="465" name="Freihand 464">
                  <a:extLst>
                    <a:ext uri="{FF2B5EF4-FFF2-40B4-BE49-F238E27FC236}">
                      <a16:creationId xmlns:a16="http://schemas.microsoft.com/office/drawing/2014/main" id="{3C391116-C725-44CA-84F0-2348511098EC}"/>
                    </a:ext>
                  </a:extLst>
                </p:cNvPr>
                <p:cNvPicPr/>
                <p:nvPr/>
              </p:nvPicPr>
              <p:blipFill>
                <a:blip r:embed="rId723"/>
                <a:stretch>
                  <a:fillRect/>
                </a:stretch>
              </p:blipFill>
              <p:spPr>
                <a:xfrm>
                  <a:off x="7434939" y="5857842"/>
                  <a:ext cx="3654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66" name="Freihand 465">
                  <a:extLst>
                    <a:ext uri="{FF2B5EF4-FFF2-40B4-BE49-F238E27FC236}">
                      <a16:creationId xmlns:a16="http://schemas.microsoft.com/office/drawing/2014/main" id="{595FE820-948D-4F26-8E11-3B5F84BB98E0}"/>
                    </a:ext>
                  </a:extLst>
                </p14:cNvPr>
                <p14:cNvContentPartPr/>
                <p14:nvPr/>
              </p14:nvContentPartPr>
              <p14:xfrm>
                <a:off x="7630419" y="5827962"/>
                <a:ext cx="19440" cy="24480"/>
              </p14:xfrm>
            </p:contentPart>
          </mc:Choice>
          <mc:Fallback>
            <p:pic>
              <p:nvPicPr>
                <p:cNvPr id="466" name="Freihand 465">
                  <a:extLst>
                    <a:ext uri="{FF2B5EF4-FFF2-40B4-BE49-F238E27FC236}">
                      <a16:creationId xmlns:a16="http://schemas.microsoft.com/office/drawing/2014/main" id="{595FE820-948D-4F26-8E11-3B5F84BB98E0}"/>
                    </a:ext>
                  </a:extLst>
                </p:cNvPr>
                <p:cNvPicPr/>
                <p:nvPr/>
              </p:nvPicPr>
              <p:blipFill>
                <a:blip r:embed="rId725"/>
                <a:stretch>
                  <a:fillRect/>
                </a:stretch>
              </p:blipFill>
              <p:spPr>
                <a:xfrm>
                  <a:off x="7626099" y="5823642"/>
                  <a:ext cx="28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68" name="Freihand 467">
                  <a:extLst>
                    <a:ext uri="{FF2B5EF4-FFF2-40B4-BE49-F238E27FC236}">
                      <a16:creationId xmlns:a16="http://schemas.microsoft.com/office/drawing/2014/main" id="{252B7007-ED57-4EA0-B700-CCB85F33A9AE}"/>
                    </a:ext>
                  </a:extLst>
                </p14:cNvPr>
                <p14:cNvContentPartPr/>
                <p14:nvPr/>
              </p14:nvContentPartPr>
              <p14:xfrm>
                <a:off x="7966659" y="5863962"/>
                <a:ext cx="176760" cy="143280"/>
              </p14:xfrm>
            </p:contentPart>
          </mc:Choice>
          <mc:Fallback>
            <p:pic>
              <p:nvPicPr>
                <p:cNvPr id="468" name="Freihand 467">
                  <a:extLst>
                    <a:ext uri="{FF2B5EF4-FFF2-40B4-BE49-F238E27FC236}">
                      <a16:creationId xmlns:a16="http://schemas.microsoft.com/office/drawing/2014/main" id="{252B7007-ED57-4EA0-B700-CCB85F33A9AE}"/>
                    </a:ext>
                  </a:extLst>
                </p:cNvPr>
                <p:cNvPicPr/>
                <p:nvPr/>
              </p:nvPicPr>
              <p:blipFill>
                <a:blip r:embed="rId727"/>
                <a:stretch>
                  <a:fillRect/>
                </a:stretch>
              </p:blipFill>
              <p:spPr>
                <a:xfrm>
                  <a:off x="7962339" y="5859642"/>
                  <a:ext cx="185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9" name="Freihand 468">
                  <a:extLst>
                    <a:ext uri="{FF2B5EF4-FFF2-40B4-BE49-F238E27FC236}">
                      <a16:creationId xmlns:a16="http://schemas.microsoft.com/office/drawing/2014/main" id="{D418D8F3-6B82-4961-B1AC-FA79233EA36E}"/>
                    </a:ext>
                  </a:extLst>
                </p14:cNvPr>
                <p14:cNvContentPartPr/>
                <p14:nvPr/>
              </p14:nvContentPartPr>
              <p14:xfrm>
                <a:off x="8201379" y="5829402"/>
                <a:ext cx="191160" cy="197280"/>
              </p14:xfrm>
            </p:contentPart>
          </mc:Choice>
          <mc:Fallback>
            <p:pic>
              <p:nvPicPr>
                <p:cNvPr id="469" name="Freihand 468">
                  <a:extLst>
                    <a:ext uri="{FF2B5EF4-FFF2-40B4-BE49-F238E27FC236}">
                      <a16:creationId xmlns:a16="http://schemas.microsoft.com/office/drawing/2014/main" id="{D418D8F3-6B82-4961-B1AC-FA79233EA36E}"/>
                    </a:ext>
                  </a:extLst>
                </p:cNvPr>
                <p:cNvPicPr/>
                <p:nvPr/>
              </p:nvPicPr>
              <p:blipFill>
                <a:blip r:embed="rId729"/>
                <a:stretch>
                  <a:fillRect/>
                </a:stretch>
              </p:blipFill>
              <p:spPr>
                <a:xfrm>
                  <a:off x="8197059" y="5825082"/>
                  <a:ext cx="199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71" name="Freihand 470">
                  <a:extLst>
                    <a:ext uri="{FF2B5EF4-FFF2-40B4-BE49-F238E27FC236}">
                      <a16:creationId xmlns:a16="http://schemas.microsoft.com/office/drawing/2014/main" id="{E744FCEC-71CA-429B-8E1E-E48F5B996E4B}"/>
                    </a:ext>
                  </a:extLst>
                </p14:cNvPr>
                <p14:cNvContentPartPr/>
                <p14:nvPr/>
              </p14:nvContentPartPr>
              <p14:xfrm>
                <a:off x="6155859" y="6243762"/>
                <a:ext cx="131760" cy="83160"/>
              </p14:xfrm>
            </p:contentPart>
          </mc:Choice>
          <mc:Fallback>
            <p:pic>
              <p:nvPicPr>
                <p:cNvPr id="471" name="Freihand 470">
                  <a:extLst>
                    <a:ext uri="{FF2B5EF4-FFF2-40B4-BE49-F238E27FC236}">
                      <a16:creationId xmlns:a16="http://schemas.microsoft.com/office/drawing/2014/main" id="{E744FCEC-71CA-429B-8E1E-E48F5B996E4B}"/>
                    </a:ext>
                  </a:extLst>
                </p:cNvPr>
                <p:cNvPicPr/>
                <p:nvPr/>
              </p:nvPicPr>
              <p:blipFill>
                <a:blip r:embed="rId731"/>
                <a:stretch>
                  <a:fillRect/>
                </a:stretch>
              </p:blipFill>
              <p:spPr>
                <a:xfrm>
                  <a:off x="6151539" y="6239442"/>
                  <a:ext cx="140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72" name="Freihand 471">
                  <a:extLst>
                    <a:ext uri="{FF2B5EF4-FFF2-40B4-BE49-F238E27FC236}">
                      <a16:creationId xmlns:a16="http://schemas.microsoft.com/office/drawing/2014/main" id="{4B9E3598-989D-4F45-AE00-E1EE2A0B5AE7}"/>
                    </a:ext>
                  </a:extLst>
                </p14:cNvPr>
                <p14:cNvContentPartPr/>
                <p14:nvPr/>
              </p14:nvContentPartPr>
              <p14:xfrm>
                <a:off x="6204459" y="6259242"/>
                <a:ext cx="92880" cy="156960"/>
              </p14:xfrm>
            </p:contentPart>
          </mc:Choice>
          <mc:Fallback>
            <p:pic>
              <p:nvPicPr>
                <p:cNvPr id="472" name="Freihand 471">
                  <a:extLst>
                    <a:ext uri="{FF2B5EF4-FFF2-40B4-BE49-F238E27FC236}">
                      <a16:creationId xmlns:a16="http://schemas.microsoft.com/office/drawing/2014/main" id="{4B9E3598-989D-4F45-AE00-E1EE2A0B5AE7}"/>
                    </a:ext>
                  </a:extLst>
                </p:cNvPr>
                <p:cNvPicPr/>
                <p:nvPr/>
              </p:nvPicPr>
              <p:blipFill>
                <a:blip r:embed="rId733"/>
                <a:stretch>
                  <a:fillRect/>
                </a:stretch>
              </p:blipFill>
              <p:spPr>
                <a:xfrm>
                  <a:off x="6200139" y="6254922"/>
                  <a:ext cx="101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73" name="Freihand 472">
                  <a:extLst>
                    <a:ext uri="{FF2B5EF4-FFF2-40B4-BE49-F238E27FC236}">
                      <a16:creationId xmlns:a16="http://schemas.microsoft.com/office/drawing/2014/main" id="{8BF3AD90-B8D3-434B-AFEE-37A41DB96F45}"/>
                    </a:ext>
                  </a:extLst>
                </p14:cNvPr>
                <p14:cNvContentPartPr/>
                <p14:nvPr/>
              </p14:nvContentPartPr>
              <p14:xfrm>
                <a:off x="6329019" y="6283362"/>
                <a:ext cx="117720" cy="83520"/>
              </p14:xfrm>
            </p:contentPart>
          </mc:Choice>
          <mc:Fallback>
            <p:pic>
              <p:nvPicPr>
                <p:cNvPr id="473" name="Freihand 472">
                  <a:extLst>
                    <a:ext uri="{FF2B5EF4-FFF2-40B4-BE49-F238E27FC236}">
                      <a16:creationId xmlns:a16="http://schemas.microsoft.com/office/drawing/2014/main" id="{8BF3AD90-B8D3-434B-AFEE-37A41DB96F45}"/>
                    </a:ext>
                  </a:extLst>
                </p:cNvPr>
                <p:cNvPicPr/>
                <p:nvPr/>
              </p:nvPicPr>
              <p:blipFill>
                <a:blip r:embed="rId735"/>
                <a:stretch>
                  <a:fillRect/>
                </a:stretch>
              </p:blipFill>
              <p:spPr>
                <a:xfrm>
                  <a:off x="6324699" y="6279042"/>
                  <a:ext cx="126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75" name="Freihand 474">
                  <a:extLst>
                    <a:ext uri="{FF2B5EF4-FFF2-40B4-BE49-F238E27FC236}">
                      <a16:creationId xmlns:a16="http://schemas.microsoft.com/office/drawing/2014/main" id="{89637A0A-ED46-4A41-8162-E970EDFA926E}"/>
                    </a:ext>
                  </a:extLst>
                </p14:cNvPr>
                <p14:cNvContentPartPr/>
                <p14:nvPr/>
              </p14:nvContentPartPr>
              <p14:xfrm>
                <a:off x="6621699" y="6197322"/>
                <a:ext cx="419040" cy="178920"/>
              </p14:xfrm>
            </p:contentPart>
          </mc:Choice>
          <mc:Fallback>
            <p:pic>
              <p:nvPicPr>
                <p:cNvPr id="475" name="Freihand 474">
                  <a:extLst>
                    <a:ext uri="{FF2B5EF4-FFF2-40B4-BE49-F238E27FC236}">
                      <a16:creationId xmlns:a16="http://schemas.microsoft.com/office/drawing/2014/main" id="{89637A0A-ED46-4A41-8162-E970EDFA926E}"/>
                    </a:ext>
                  </a:extLst>
                </p:cNvPr>
                <p:cNvPicPr/>
                <p:nvPr/>
              </p:nvPicPr>
              <p:blipFill>
                <a:blip r:embed="rId737"/>
                <a:stretch>
                  <a:fillRect/>
                </a:stretch>
              </p:blipFill>
              <p:spPr>
                <a:xfrm>
                  <a:off x="6617379" y="6193002"/>
                  <a:ext cx="427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76" name="Freihand 475">
                  <a:extLst>
                    <a:ext uri="{FF2B5EF4-FFF2-40B4-BE49-F238E27FC236}">
                      <a16:creationId xmlns:a16="http://schemas.microsoft.com/office/drawing/2014/main" id="{EE0384DE-4B97-4DC2-A2BD-41FEDF7167FA}"/>
                    </a:ext>
                  </a:extLst>
                </p14:cNvPr>
                <p14:cNvContentPartPr/>
                <p14:nvPr/>
              </p14:nvContentPartPr>
              <p14:xfrm>
                <a:off x="6874419" y="6172842"/>
                <a:ext cx="24480" cy="3240"/>
              </p14:xfrm>
            </p:contentPart>
          </mc:Choice>
          <mc:Fallback>
            <p:pic>
              <p:nvPicPr>
                <p:cNvPr id="476" name="Freihand 475">
                  <a:extLst>
                    <a:ext uri="{FF2B5EF4-FFF2-40B4-BE49-F238E27FC236}">
                      <a16:creationId xmlns:a16="http://schemas.microsoft.com/office/drawing/2014/main" id="{EE0384DE-4B97-4DC2-A2BD-41FEDF7167FA}"/>
                    </a:ext>
                  </a:extLst>
                </p:cNvPr>
                <p:cNvPicPr/>
                <p:nvPr/>
              </p:nvPicPr>
              <p:blipFill>
                <a:blip r:embed="rId739"/>
                <a:stretch>
                  <a:fillRect/>
                </a:stretch>
              </p:blipFill>
              <p:spPr>
                <a:xfrm>
                  <a:off x="6870099" y="6168522"/>
                  <a:ext cx="331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77" name="Freihand 476">
                  <a:extLst>
                    <a:ext uri="{FF2B5EF4-FFF2-40B4-BE49-F238E27FC236}">
                      <a16:creationId xmlns:a16="http://schemas.microsoft.com/office/drawing/2014/main" id="{9F54B777-F056-44CA-A2DD-24FF2F4460D6}"/>
                    </a:ext>
                  </a:extLst>
                </p14:cNvPr>
                <p14:cNvContentPartPr/>
                <p14:nvPr/>
              </p14:nvContentPartPr>
              <p14:xfrm>
                <a:off x="7212099" y="6252762"/>
                <a:ext cx="178920" cy="57240"/>
              </p14:xfrm>
            </p:contentPart>
          </mc:Choice>
          <mc:Fallback>
            <p:pic>
              <p:nvPicPr>
                <p:cNvPr id="477" name="Freihand 476">
                  <a:extLst>
                    <a:ext uri="{FF2B5EF4-FFF2-40B4-BE49-F238E27FC236}">
                      <a16:creationId xmlns:a16="http://schemas.microsoft.com/office/drawing/2014/main" id="{9F54B777-F056-44CA-A2DD-24FF2F4460D6}"/>
                    </a:ext>
                  </a:extLst>
                </p:cNvPr>
                <p:cNvPicPr/>
                <p:nvPr/>
              </p:nvPicPr>
              <p:blipFill>
                <a:blip r:embed="rId741"/>
                <a:stretch>
                  <a:fillRect/>
                </a:stretch>
              </p:blipFill>
              <p:spPr>
                <a:xfrm>
                  <a:off x="7207779" y="6248442"/>
                  <a:ext cx="187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78" name="Freihand 477">
                  <a:extLst>
                    <a:ext uri="{FF2B5EF4-FFF2-40B4-BE49-F238E27FC236}">
                      <a16:creationId xmlns:a16="http://schemas.microsoft.com/office/drawing/2014/main" id="{33A65B89-99A8-4DC2-BFAB-2A14C36D4AC9}"/>
                    </a:ext>
                  </a:extLst>
                </p14:cNvPr>
                <p14:cNvContentPartPr/>
                <p14:nvPr/>
              </p14:nvContentPartPr>
              <p14:xfrm>
                <a:off x="7380939" y="6253842"/>
                <a:ext cx="154080" cy="70920"/>
              </p14:xfrm>
            </p:contentPart>
          </mc:Choice>
          <mc:Fallback>
            <p:pic>
              <p:nvPicPr>
                <p:cNvPr id="478" name="Freihand 477">
                  <a:extLst>
                    <a:ext uri="{FF2B5EF4-FFF2-40B4-BE49-F238E27FC236}">
                      <a16:creationId xmlns:a16="http://schemas.microsoft.com/office/drawing/2014/main" id="{33A65B89-99A8-4DC2-BFAB-2A14C36D4AC9}"/>
                    </a:ext>
                  </a:extLst>
                </p:cNvPr>
                <p:cNvPicPr/>
                <p:nvPr/>
              </p:nvPicPr>
              <p:blipFill>
                <a:blip r:embed="rId743"/>
                <a:stretch>
                  <a:fillRect/>
                </a:stretch>
              </p:blipFill>
              <p:spPr>
                <a:xfrm>
                  <a:off x="7376619" y="6249522"/>
                  <a:ext cx="162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79" name="Freihand 478">
                  <a:extLst>
                    <a:ext uri="{FF2B5EF4-FFF2-40B4-BE49-F238E27FC236}">
                      <a16:creationId xmlns:a16="http://schemas.microsoft.com/office/drawing/2014/main" id="{919CDF81-3F54-4DFB-9EF1-BFC0EB279B78}"/>
                    </a:ext>
                  </a:extLst>
                </p14:cNvPr>
                <p14:cNvContentPartPr/>
                <p14:nvPr/>
              </p14:nvContentPartPr>
              <p14:xfrm>
                <a:off x="7536819" y="6156282"/>
                <a:ext cx="217080" cy="173520"/>
              </p14:xfrm>
            </p:contentPart>
          </mc:Choice>
          <mc:Fallback>
            <p:pic>
              <p:nvPicPr>
                <p:cNvPr id="479" name="Freihand 478">
                  <a:extLst>
                    <a:ext uri="{FF2B5EF4-FFF2-40B4-BE49-F238E27FC236}">
                      <a16:creationId xmlns:a16="http://schemas.microsoft.com/office/drawing/2014/main" id="{919CDF81-3F54-4DFB-9EF1-BFC0EB279B78}"/>
                    </a:ext>
                  </a:extLst>
                </p:cNvPr>
                <p:cNvPicPr/>
                <p:nvPr/>
              </p:nvPicPr>
              <p:blipFill>
                <a:blip r:embed="rId745"/>
                <a:stretch>
                  <a:fillRect/>
                </a:stretch>
              </p:blipFill>
              <p:spPr>
                <a:xfrm>
                  <a:off x="7532499" y="6151962"/>
                  <a:ext cx="225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80" name="Freihand 479">
                  <a:extLst>
                    <a:ext uri="{FF2B5EF4-FFF2-40B4-BE49-F238E27FC236}">
                      <a16:creationId xmlns:a16="http://schemas.microsoft.com/office/drawing/2014/main" id="{D49FA79D-71CE-409D-A2FD-41018B807957}"/>
                    </a:ext>
                  </a:extLst>
                </p14:cNvPr>
                <p14:cNvContentPartPr/>
                <p14:nvPr/>
              </p14:nvContentPartPr>
              <p14:xfrm>
                <a:off x="7835979" y="6239442"/>
                <a:ext cx="192240" cy="73800"/>
              </p14:xfrm>
            </p:contentPart>
          </mc:Choice>
          <mc:Fallback>
            <p:pic>
              <p:nvPicPr>
                <p:cNvPr id="480" name="Freihand 479">
                  <a:extLst>
                    <a:ext uri="{FF2B5EF4-FFF2-40B4-BE49-F238E27FC236}">
                      <a16:creationId xmlns:a16="http://schemas.microsoft.com/office/drawing/2014/main" id="{D49FA79D-71CE-409D-A2FD-41018B807957}"/>
                    </a:ext>
                  </a:extLst>
                </p:cNvPr>
                <p:cNvPicPr/>
                <p:nvPr/>
              </p:nvPicPr>
              <p:blipFill>
                <a:blip r:embed="rId747"/>
                <a:stretch>
                  <a:fillRect/>
                </a:stretch>
              </p:blipFill>
              <p:spPr>
                <a:xfrm>
                  <a:off x="7831659" y="6235122"/>
                  <a:ext cx="200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81" name="Freihand 480">
                  <a:extLst>
                    <a:ext uri="{FF2B5EF4-FFF2-40B4-BE49-F238E27FC236}">
                      <a16:creationId xmlns:a16="http://schemas.microsoft.com/office/drawing/2014/main" id="{5A012727-37EF-49E7-AE44-4D8AE6668C3C}"/>
                    </a:ext>
                  </a:extLst>
                </p14:cNvPr>
                <p14:cNvContentPartPr/>
                <p14:nvPr/>
              </p14:nvContentPartPr>
              <p14:xfrm>
                <a:off x="8050179" y="6178242"/>
                <a:ext cx="225000" cy="120600"/>
              </p14:xfrm>
            </p:contentPart>
          </mc:Choice>
          <mc:Fallback>
            <p:pic>
              <p:nvPicPr>
                <p:cNvPr id="481" name="Freihand 480">
                  <a:extLst>
                    <a:ext uri="{FF2B5EF4-FFF2-40B4-BE49-F238E27FC236}">
                      <a16:creationId xmlns:a16="http://schemas.microsoft.com/office/drawing/2014/main" id="{5A012727-37EF-49E7-AE44-4D8AE6668C3C}"/>
                    </a:ext>
                  </a:extLst>
                </p:cNvPr>
                <p:cNvPicPr/>
                <p:nvPr/>
              </p:nvPicPr>
              <p:blipFill>
                <a:blip r:embed="rId749"/>
                <a:stretch>
                  <a:fillRect/>
                </a:stretch>
              </p:blipFill>
              <p:spPr>
                <a:xfrm>
                  <a:off x="8045859" y="6173922"/>
                  <a:ext cx="233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82" name="Freihand 481">
                  <a:extLst>
                    <a:ext uri="{FF2B5EF4-FFF2-40B4-BE49-F238E27FC236}">
                      <a16:creationId xmlns:a16="http://schemas.microsoft.com/office/drawing/2014/main" id="{D17DB9AA-C36E-4B3A-A4EB-CC660BE14BE5}"/>
                    </a:ext>
                  </a:extLst>
                </p14:cNvPr>
                <p14:cNvContentPartPr/>
                <p14:nvPr/>
              </p14:nvContentPartPr>
              <p14:xfrm>
                <a:off x="8257179" y="6202722"/>
                <a:ext cx="171360" cy="96120"/>
              </p14:xfrm>
            </p:contentPart>
          </mc:Choice>
          <mc:Fallback>
            <p:pic>
              <p:nvPicPr>
                <p:cNvPr id="482" name="Freihand 481">
                  <a:extLst>
                    <a:ext uri="{FF2B5EF4-FFF2-40B4-BE49-F238E27FC236}">
                      <a16:creationId xmlns:a16="http://schemas.microsoft.com/office/drawing/2014/main" id="{D17DB9AA-C36E-4B3A-A4EB-CC660BE14BE5}"/>
                    </a:ext>
                  </a:extLst>
                </p:cNvPr>
                <p:cNvPicPr/>
                <p:nvPr/>
              </p:nvPicPr>
              <p:blipFill>
                <a:blip r:embed="rId751"/>
                <a:stretch>
                  <a:fillRect/>
                </a:stretch>
              </p:blipFill>
              <p:spPr>
                <a:xfrm>
                  <a:off x="8252859" y="6198402"/>
                  <a:ext cx="180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84" name="Freihand 483">
                  <a:extLst>
                    <a:ext uri="{FF2B5EF4-FFF2-40B4-BE49-F238E27FC236}">
                      <a16:creationId xmlns:a16="http://schemas.microsoft.com/office/drawing/2014/main" id="{A00FC41F-F936-4830-9058-FADCA2EDE13E}"/>
                    </a:ext>
                  </a:extLst>
                </p14:cNvPr>
                <p14:cNvContentPartPr/>
                <p14:nvPr/>
              </p14:nvContentPartPr>
              <p14:xfrm>
                <a:off x="5970099" y="6477402"/>
                <a:ext cx="214560" cy="187560"/>
              </p14:xfrm>
            </p:contentPart>
          </mc:Choice>
          <mc:Fallback>
            <p:pic>
              <p:nvPicPr>
                <p:cNvPr id="484" name="Freihand 483">
                  <a:extLst>
                    <a:ext uri="{FF2B5EF4-FFF2-40B4-BE49-F238E27FC236}">
                      <a16:creationId xmlns:a16="http://schemas.microsoft.com/office/drawing/2014/main" id="{A00FC41F-F936-4830-9058-FADCA2EDE13E}"/>
                    </a:ext>
                  </a:extLst>
                </p:cNvPr>
                <p:cNvPicPr/>
                <p:nvPr/>
              </p:nvPicPr>
              <p:blipFill>
                <a:blip r:embed="rId753"/>
                <a:stretch>
                  <a:fillRect/>
                </a:stretch>
              </p:blipFill>
              <p:spPr>
                <a:xfrm>
                  <a:off x="5965779" y="6473082"/>
                  <a:ext cx="2232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85" name="Freihand 484">
                  <a:extLst>
                    <a:ext uri="{FF2B5EF4-FFF2-40B4-BE49-F238E27FC236}">
                      <a16:creationId xmlns:a16="http://schemas.microsoft.com/office/drawing/2014/main" id="{FDD07AFE-0601-4CBF-AE5C-7C7BF2A46D98}"/>
                    </a:ext>
                  </a:extLst>
                </p14:cNvPr>
                <p14:cNvContentPartPr/>
                <p14:nvPr/>
              </p14:nvContentPartPr>
              <p14:xfrm>
                <a:off x="6206259" y="6475962"/>
                <a:ext cx="106560" cy="105840"/>
              </p14:xfrm>
            </p:contentPart>
          </mc:Choice>
          <mc:Fallback>
            <p:pic>
              <p:nvPicPr>
                <p:cNvPr id="485" name="Freihand 484">
                  <a:extLst>
                    <a:ext uri="{FF2B5EF4-FFF2-40B4-BE49-F238E27FC236}">
                      <a16:creationId xmlns:a16="http://schemas.microsoft.com/office/drawing/2014/main" id="{FDD07AFE-0601-4CBF-AE5C-7C7BF2A46D98}"/>
                    </a:ext>
                  </a:extLst>
                </p:cNvPr>
                <p:cNvPicPr/>
                <p:nvPr/>
              </p:nvPicPr>
              <p:blipFill>
                <a:blip r:embed="rId755"/>
                <a:stretch>
                  <a:fillRect/>
                </a:stretch>
              </p:blipFill>
              <p:spPr>
                <a:xfrm>
                  <a:off x="6201939" y="6471642"/>
                  <a:ext cx="115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87" name="Freihand 486">
                  <a:extLst>
                    <a:ext uri="{FF2B5EF4-FFF2-40B4-BE49-F238E27FC236}">
                      <a16:creationId xmlns:a16="http://schemas.microsoft.com/office/drawing/2014/main" id="{B8E82F1D-09EA-4644-93BC-F420755CA90A}"/>
                    </a:ext>
                  </a:extLst>
                </p14:cNvPr>
                <p14:cNvContentPartPr/>
                <p14:nvPr/>
              </p14:nvContentPartPr>
              <p14:xfrm>
                <a:off x="6335499" y="6431682"/>
                <a:ext cx="253440" cy="117720"/>
              </p14:xfrm>
            </p:contentPart>
          </mc:Choice>
          <mc:Fallback>
            <p:pic>
              <p:nvPicPr>
                <p:cNvPr id="487" name="Freihand 486">
                  <a:extLst>
                    <a:ext uri="{FF2B5EF4-FFF2-40B4-BE49-F238E27FC236}">
                      <a16:creationId xmlns:a16="http://schemas.microsoft.com/office/drawing/2014/main" id="{B8E82F1D-09EA-4644-93BC-F420755CA90A}"/>
                    </a:ext>
                  </a:extLst>
                </p:cNvPr>
                <p:cNvPicPr/>
                <p:nvPr/>
              </p:nvPicPr>
              <p:blipFill>
                <a:blip r:embed="rId757"/>
                <a:stretch>
                  <a:fillRect/>
                </a:stretch>
              </p:blipFill>
              <p:spPr>
                <a:xfrm>
                  <a:off x="6331179" y="6427362"/>
                  <a:ext cx="262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88" name="Freihand 487">
                  <a:extLst>
                    <a:ext uri="{FF2B5EF4-FFF2-40B4-BE49-F238E27FC236}">
                      <a16:creationId xmlns:a16="http://schemas.microsoft.com/office/drawing/2014/main" id="{4FF7B97A-1413-4B25-9243-B32A95351782}"/>
                    </a:ext>
                  </a:extLst>
                </p14:cNvPr>
                <p14:cNvContentPartPr/>
                <p14:nvPr/>
              </p14:nvContentPartPr>
              <p14:xfrm>
                <a:off x="6571299" y="6418362"/>
                <a:ext cx="20880" cy="3240"/>
              </p14:xfrm>
            </p:contentPart>
          </mc:Choice>
          <mc:Fallback>
            <p:pic>
              <p:nvPicPr>
                <p:cNvPr id="488" name="Freihand 487">
                  <a:extLst>
                    <a:ext uri="{FF2B5EF4-FFF2-40B4-BE49-F238E27FC236}">
                      <a16:creationId xmlns:a16="http://schemas.microsoft.com/office/drawing/2014/main" id="{4FF7B97A-1413-4B25-9243-B32A95351782}"/>
                    </a:ext>
                  </a:extLst>
                </p:cNvPr>
                <p:cNvPicPr/>
                <p:nvPr/>
              </p:nvPicPr>
              <p:blipFill>
                <a:blip r:embed="rId759"/>
                <a:stretch>
                  <a:fillRect/>
                </a:stretch>
              </p:blipFill>
              <p:spPr>
                <a:xfrm>
                  <a:off x="6566979" y="6414042"/>
                  <a:ext cx="29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89" name="Freihand 488">
                  <a:extLst>
                    <a:ext uri="{FF2B5EF4-FFF2-40B4-BE49-F238E27FC236}">
                      <a16:creationId xmlns:a16="http://schemas.microsoft.com/office/drawing/2014/main" id="{14F5E784-0743-4C40-B308-4A1841FE2547}"/>
                    </a:ext>
                  </a:extLst>
                </p14:cNvPr>
                <p14:cNvContentPartPr/>
                <p14:nvPr/>
              </p14:nvContentPartPr>
              <p14:xfrm>
                <a:off x="6622779" y="6482082"/>
                <a:ext cx="328680" cy="169920"/>
              </p14:xfrm>
            </p:contentPart>
          </mc:Choice>
          <mc:Fallback>
            <p:pic>
              <p:nvPicPr>
                <p:cNvPr id="489" name="Freihand 488">
                  <a:extLst>
                    <a:ext uri="{FF2B5EF4-FFF2-40B4-BE49-F238E27FC236}">
                      <a16:creationId xmlns:a16="http://schemas.microsoft.com/office/drawing/2014/main" id="{14F5E784-0743-4C40-B308-4A1841FE2547}"/>
                    </a:ext>
                  </a:extLst>
                </p:cNvPr>
                <p:cNvPicPr/>
                <p:nvPr/>
              </p:nvPicPr>
              <p:blipFill>
                <a:blip r:embed="rId761"/>
                <a:stretch>
                  <a:fillRect/>
                </a:stretch>
              </p:blipFill>
              <p:spPr>
                <a:xfrm>
                  <a:off x="6618459" y="6477762"/>
                  <a:ext cx="3373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90" name="Freihand 489">
                  <a:extLst>
                    <a:ext uri="{FF2B5EF4-FFF2-40B4-BE49-F238E27FC236}">
                      <a16:creationId xmlns:a16="http://schemas.microsoft.com/office/drawing/2014/main" id="{15660012-6ED1-4CB2-AA28-9BB8E30A34AD}"/>
                    </a:ext>
                  </a:extLst>
                </p14:cNvPr>
                <p14:cNvContentPartPr/>
                <p14:nvPr/>
              </p14:nvContentPartPr>
              <p14:xfrm>
                <a:off x="6967659" y="6454722"/>
                <a:ext cx="215640" cy="97200"/>
              </p14:xfrm>
            </p:contentPart>
          </mc:Choice>
          <mc:Fallback>
            <p:pic>
              <p:nvPicPr>
                <p:cNvPr id="490" name="Freihand 489">
                  <a:extLst>
                    <a:ext uri="{FF2B5EF4-FFF2-40B4-BE49-F238E27FC236}">
                      <a16:creationId xmlns:a16="http://schemas.microsoft.com/office/drawing/2014/main" id="{15660012-6ED1-4CB2-AA28-9BB8E30A34AD}"/>
                    </a:ext>
                  </a:extLst>
                </p:cNvPr>
                <p:cNvPicPr/>
                <p:nvPr/>
              </p:nvPicPr>
              <p:blipFill>
                <a:blip r:embed="rId763"/>
                <a:stretch>
                  <a:fillRect/>
                </a:stretch>
              </p:blipFill>
              <p:spPr>
                <a:xfrm>
                  <a:off x="6963339" y="6450402"/>
                  <a:ext cx="224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91" name="Freihand 490">
                  <a:extLst>
                    <a:ext uri="{FF2B5EF4-FFF2-40B4-BE49-F238E27FC236}">
                      <a16:creationId xmlns:a16="http://schemas.microsoft.com/office/drawing/2014/main" id="{2F54F5FD-73EA-4D29-A96D-EEA0BBC0CFF7}"/>
                    </a:ext>
                  </a:extLst>
                </p14:cNvPr>
                <p14:cNvContentPartPr/>
                <p14:nvPr/>
              </p14:nvContentPartPr>
              <p14:xfrm>
                <a:off x="7328379" y="6454722"/>
                <a:ext cx="27000" cy="128160"/>
              </p14:xfrm>
            </p:contentPart>
          </mc:Choice>
          <mc:Fallback>
            <p:pic>
              <p:nvPicPr>
                <p:cNvPr id="491" name="Freihand 490">
                  <a:extLst>
                    <a:ext uri="{FF2B5EF4-FFF2-40B4-BE49-F238E27FC236}">
                      <a16:creationId xmlns:a16="http://schemas.microsoft.com/office/drawing/2014/main" id="{2F54F5FD-73EA-4D29-A96D-EEA0BBC0CFF7}"/>
                    </a:ext>
                  </a:extLst>
                </p:cNvPr>
                <p:cNvPicPr/>
                <p:nvPr/>
              </p:nvPicPr>
              <p:blipFill>
                <a:blip r:embed="rId765"/>
                <a:stretch>
                  <a:fillRect/>
                </a:stretch>
              </p:blipFill>
              <p:spPr>
                <a:xfrm>
                  <a:off x="7324059" y="6450402"/>
                  <a:ext cx="35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92" name="Freihand 491">
                  <a:extLst>
                    <a:ext uri="{FF2B5EF4-FFF2-40B4-BE49-F238E27FC236}">
                      <a16:creationId xmlns:a16="http://schemas.microsoft.com/office/drawing/2014/main" id="{2F88C439-C693-4D91-87E1-AAB5ACDBA420}"/>
                    </a:ext>
                  </a:extLst>
                </p14:cNvPr>
                <p14:cNvContentPartPr/>
                <p14:nvPr/>
              </p14:nvContentPartPr>
              <p14:xfrm>
                <a:off x="7290579" y="6378402"/>
                <a:ext cx="148320" cy="102240"/>
              </p14:xfrm>
            </p:contentPart>
          </mc:Choice>
          <mc:Fallback>
            <p:pic>
              <p:nvPicPr>
                <p:cNvPr id="492" name="Freihand 491">
                  <a:extLst>
                    <a:ext uri="{FF2B5EF4-FFF2-40B4-BE49-F238E27FC236}">
                      <a16:creationId xmlns:a16="http://schemas.microsoft.com/office/drawing/2014/main" id="{2F88C439-C693-4D91-87E1-AAB5ACDBA420}"/>
                    </a:ext>
                  </a:extLst>
                </p:cNvPr>
                <p:cNvPicPr/>
                <p:nvPr/>
              </p:nvPicPr>
              <p:blipFill>
                <a:blip r:embed="rId767"/>
                <a:stretch>
                  <a:fillRect/>
                </a:stretch>
              </p:blipFill>
              <p:spPr>
                <a:xfrm>
                  <a:off x="7286259" y="6374082"/>
                  <a:ext cx="156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93" name="Freihand 492">
                  <a:extLst>
                    <a:ext uri="{FF2B5EF4-FFF2-40B4-BE49-F238E27FC236}">
                      <a16:creationId xmlns:a16="http://schemas.microsoft.com/office/drawing/2014/main" id="{C8C4337E-C733-4068-BF0D-339836431290}"/>
                    </a:ext>
                  </a:extLst>
                </p14:cNvPr>
                <p14:cNvContentPartPr/>
                <p14:nvPr/>
              </p14:nvContentPartPr>
              <p14:xfrm>
                <a:off x="7417659" y="6448962"/>
                <a:ext cx="215280" cy="90360"/>
              </p14:xfrm>
            </p:contentPart>
          </mc:Choice>
          <mc:Fallback>
            <p:pic>
              <p:nvPicPr>
                <p:cNvPr id="493" name="Freihand 492">
                  <a:extLst>
                    <a:ext uri="{FF2B5EF4-FFF2-40B4-BE49-F238E27FC236}">
                      <a16:creationId xmlns:a16="http://schemas.microsoft.com/office/drawing/2014/main" id="{C8C4337E-C733-4068-BF0D-339836431290}"/>
                    </a:ext>
                  </a:extLst>
                </p:cNvPr>
                <p:cNvPicPr/>
                <p:nvPr/>
              </p:nvPicPr>
              <p:blipFill>
                <a:blip r:embed="rId769"/>
                <a:stretch>
                  <a:fillRect/>
                </a:stretch>
              </p:blipFill>
              <p:spPr>
                <a:xfrm>
                  <a:off x="7413339" y="6444642"/>
                  <a:ext cx="223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94" name="Freihand 493">
                  <a:extLst>
                    <a:ext uri="{FF2B5EF4-FFF2-40B4-BE49-F238E27FC236}">
                      <a16:creationId xmlns:a16="http://schemas.microsoft.com/office/drawing/2014/main" id="{727E4A8F-C552-4655-A269-CD61F23FA37E}"/>
                    </a:ext>
                  </a:extLst>
                </p14:cNvPr>
                <p14:cNvContentPartPr/>
                <p14:nvPr/>
              </p14:nvContentPartPr>
              <p14:xfrm>
                <a:off x="7632579" y="6373722"/>
                <a:ext cx="73800" cy="169200"/>
              </p14:xfrm>
            </p:contentPart>
          </mc:Choice>
          <mc:Fallback>
            <p:pic>
              <p:nvPicPr>
                <p:cNvPr id="494" name="Freihand 493">
                  <a:extLst>
                    <a:ext uri="{FF2B5EF4-FFF2-40B4-BE49-F238E27FC236}">
                      <a16:creationId xmlns:a16="http://schemas.microsoft.com/office/drawing/2014/main" id="{727E4A8F-C552-4655-A269-CD61F23FA37E}"/>
                    </a:ext>
                  </a:extLst>
                </p:cNvPr>
                <p:cNvPicPr/>
                <p:nvPr/>
              </p:nvPicPr>
              <p:blipFill>
                <a:blip r:embed="rId771"/>
                <a:stretch>
                  <a:fillRect/>
                </a:stretch>
              </p:blipFill>
              <p:spPr>
                <a:xfrm>
                  <a:off x="7628259" y="6369402"/>
                  <a:ext cx="82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95" name="Freihand 494">
                  <a:extLst>
                    <a:ext uri="{FF2B5EF4-FFF2-40B4-BE49-F238E27FC236}">
                      <a16:creationId xmlns:a16="http://schemas.microsoft.com/office/drawing/2014/main" id="{56F1DAAD-544B-4F99-B61E-097C1DD66BB3}"/>
                    </a:ext>
                  </a:extLst>
                </p14:cNvPr>
                <p14:cNvContentPartPr/>
                <p14:nvPr/>
              </p14:nvContentPartPr>
              <p14:xfrm>
                <a:off x="7736619" y="6438522"/>
                <a:ext cx="199440" cy="101160"/>
              </p14:xfrm>
            </p:contentPart>
          </mc:Choice>
          <mc:Fallback>
            <p:pic>
              <p:nvPicPr>
                <p:cNvPr id="495" name="Freihand 494">
                  <a:extLst>
                    <a:ext uri="{FF2B5EF4-FFF2-40B4-BE49-F238E27FC236}">
                      <a16:creationId xmlns:a16="http://schemas.microsoft.com/office/drawing/2014/main" id="{56F1DAAD-544B-4F99-B61E-097C1DD66BB3}"/>
                    </a:ext>
                  </a:extLst>
                </p:cNvPr>
                <p:cNvPicPr/>
                <p:nvPr/>
              </p:nvPicPr>
              <p:blipFill>
                <a:blip r:embed="rId773"/>
                <a:stretch>
                  <a:fillRect/>
                </a:stretch>
              </p:blipFill>
              <p:spPr>
                <a:xfrm>
                  <a:off x="7732299" y="6434202"/>
                  <a:ext cx="208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96" name="Freihand 495">
                  <a:extLst>
                    <a:ext uri="{FF2B5EF4-FFF2-40B4-BE49-F238E27FC236}">
                      <a16:creationId xmlns:a16="http://schemas.microsoft.com/office/drawing/2014/main" id="{6582BD27-727E-4D30-9F6D-232D84DF6BE6}"/>
                    </a:ext>
                  </a:extLst>
                </p14:cNvPr>
                <p14:cNvContentPartPr/>
                <p14:nvPr/>
              </p14:nvContentPartPr>
              <p14:xfrm>
                <a:off x="7901139" y="6455442"/>
                <a:ext cx="88200" cy="85680"/>
              </p14:xfrm>
            </p:contentPart>
          </mc:Choice>
          <mc:Fallback>
            <p:pic>
              <p:nvPicPr>
                <p:cNvPr id="496" name="Freihand 495">
                  <a:extLst>
                    <a:ext uri="{FF2B5EF4-FFF2-40B4-BE49-F238E27FC236}">
                      <a16:creationId xmlns:a16="http://schemas.microsoft.com/office/drawing/2014/main" id="{6582BD27-727E-4D30-9F6D-232D84DF6BE6}"/>
                    </a:ext>
                  </a:extLst>
                </p:cNvPr>
                <p:cNvPicPr/>
                <p:nvPr/>
              </p:nvPicPr>
              <p:blipFill>
                <a:blip r:embed="rId775"/>
                <a:stretch>
                  <a:fillRect/>
                </a:stretch>
              </p:blipFill>
              <p:spPr>
                <a:xfrm>
                  <a:off x="7896819" y="6451122"/>
                  <a:ext cx="96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97" name="Freihand 496">
                  <a:extLst>
                    <a:ext uri="{FF2B5EF4-FFF2-40B4-BE49-F238E27FC236}">
                      <a16:creationId xmlns:a16="http://schemas.microsoft.com/office/drawing/2014/main" id="{159C3483-8E2B-40A1-9867-957EBBC0D300}"/>
                    </a:ext>
                  </a:extLst>
                </p14:cNvPr>
                <p14:cNvContentPartPr/>
                <p14:nvPr/>
              </p14:nvContentPartPr>
              <p14:xfrm>
                <a:off x="8064219" y="6402162"/>
                <a:ext cx="387000" cy="261720"/>
              </p14:xfrm>
            </p:contentPart>
          </mc:Choice>
          <mc:Fallback>
            <p:pic>
              <p:nvPicPr>
                <p:cNvPr id="497" name="Freihand 496">
                  <a:extLst>
                    <a:ext uri="{FF2B5EF4-FFF2-40B4-BE49-F238E27FC236}">
                      <a16:creationId xmlns:a16="http://schemas.microsoft.com/office/drawing/2014/main" id="{159C3483-8E2B-40A1-9867-957EBBC0D300}"/>
                    </a:ext>
                  </a:extLst>
                </p:cNvPr>
                <p:cNvPicPr/>
                <p:nvPr/>
              </p:nvPicPr>
              <p:blipFill>
                <a:blip r:embed="rId777"/>
                <a:stretch>
                  <a:fillRect/>
                </a:stretch>
              </p:blipFill>
              <p:spPr>
                <a:xfrm>
                  <a:off x="8059899" y="6397842"/>
                  <a:ext cx="3956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8" name="Freihand 497">
                  <a:extLst>
                    <a:ext uri="{FF2B5EF4-FFF2-40B4-BE49-F238E27FC236}">
                      <a16:creationId xmlns:a16="http://schemas.microsoft.com/office/drawing/2014/main" id="{8F04BAEC-87AC-489D-B450-9BA76B7A30B7}"/>
                    </a:ext>
                  </a:extLst>
                </p14:cNvPr>
                <p14:cNvContentPartPr/>
                <p14:nvPr/>
              </p14:nvContentPartPr>
              <p14:xfrm>
                <a:off x="6802419" y="6644442"/>
                <a:ext cx="91800" cy="145800"/>
              </p14:xfrm>
            </p:contentPart>
          </mc:Choice>
          <mc:Fallback>
            <p:pic>
              <p:nvPicPr>
                <p:cNvPr id="498" name="Freihand 497">
                  <a:extLst>
                    <a:ext uri="{FF2B5EF4-FFF2-40B4-BE49-F238E27FC236}">
                      <a16:creationId xmlns:a16="http://schemas.microsoft.com/office/drawing/2014/main" id="{8F04BAEC-87AC-489D-B450-9BA76B7A30B7}"/>
                    </a:ext>
                  </a:extLst>
                </p:cNvPr>
                <p:cNvPicPr/>
                <p:nvPr/>
              </p:nvPicPr>
              <p:blipFill>
                <a:blip r:embed="rId779"/>
                <a:stretch>
                  <a:fillRect/>
                </a:stretch>
              </p:blipFill>
              <p:spPr>
                <a:xfrm>
                  <a:off x="6798099" y="6640122"/>
                  <a:ext cx="100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99" name="Freihand 498">
                  <a:extLst>
                    <a:ext uri="{FF2B5EF4-FFF2-40B4-BE49-F238E27FC236}">
                      <a16:creationId xmlns:a16="http://schemas.microsoft.com/office/drawing/2014/main" id="{F0E57288-D198-4506-885C-481012F7A631}"/>
                    </a:ext>
                  </a:extLst>
                </p14:cNvPr>
                <p14:cNvContentPartPr/>
                <p14:nvPr/>
              </p14:nvContentPartPr>
              <p14:xfrm>
                <a:off x="6922659" y="6697722"/>
                <a:ext cx="110520" cy="75600"/>
              </p14:xfrm>
            </p:contentPart>
          </mc:Choice>
          <mc:Fallback>
            <p:pic>
              <p:nvPicPr>
                <p:cNvPr id="499" name="Freihand 498">
                  <a:extLst>
                    <a:ext uri="{FF2B5EF4-FFF2-40B4-BE49-F238E27FC236}">
                      <a16:creationId xmlns:a16="http://schemas.microsoft.com/office/drawing/2014/main" id="{F0E57288-D198-4506-885C-481012F7A631}"/>
                    </a:ext>
                  </a:extLst>
                </p:cNvPr>
                <p:cNvPicPr/>
                <p:nvPr/>
              </p:nvPicPr>
              <p:blipFill>
                <a:blip r:embed="rId781"/>
                <a:stretch>
                  <a:fillRect/>
                </a:stretch>
              </p:blipFill>
              <p:spPr>
                <a:xfrm>
                  <a:off x="6918339" y="6693402"/>
                  <a:ext cx="1191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00" name="Freihand 499">
                  <a:extLst>
                    <a:ext uri="{FF2B5EF4-FFF2-40B4-BE49-F238E27FC236}">
                      <a16:creationId xmlns:a16="http://schemas.microsoft.com/office/drawing/2014/main" id="{734DA2A1-00CE-4DBE-8C3A-AE970D8A7BA2}"/>
                    </a:ext>
                  </a:extLst>
                </p14:cNvPr>
                <p14:cNvContentPartPr/>
                <p14:nvPr/>
              </p14:nvContentPartPr>
              <p14:xfrm>
                <a:off x="7105179" y="6701322"/>
                <a:ext cx="20160" cy="74520"/>
              </p14:xfrm>
            </p:contentPart>
          </mc:Choice>
          <mc:Fallback>
            <p:pic>
              <p:nvPicPr>
                <p:cNvPr id="500" name="Freihand 499">
                  <a:extLst>
                    <a:ext uri="{FF2B5EF4-FFF2-40B4-BE49-F238E27FC236}">
                      <a16:creationId xmlns:a16="http://schemas.microsoft.com/office/drawing/2014/main" id="{734DA2A1-00CE-4DBE-8C3A-AE970D8A7BA2}"/>
                    </a:ext>
                  </a:extLst>
                </p:cNvPr>
                <p:cNvPicPr/>
                <p:nvPr/>
              </p:nvPicPr>
              <p:blipFill>
                <a:blip r:embed="rId783"/>
                <a:stretch>
                  <a:fillRect/>
                </a:stretch>
              </p:blipFill>
              <p:spPr>
                <a:xfrm>
                  <a:off x="7100859" y="6697002"/>
                  <a:ext cx="28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01" name="Freihand 500">
                  <a:extLst>
                    <a:ext uri="{FF2B5EF4-FFF2-40B4-BE49-F238E27FC236}">
                      <a16:creationId xmlns:a16="http://schemas.microsoft.com/office/drawing/2014/main" id="{DEB39E1A-D12B-480C-B1CA-840A5C697506}"/>
                    </a:ext>
                  </a:extLst>
                </p14:cNvPr>
                <p14:cNvContentPartPr/>
                <p14:nvPr/>
              </p14:nvContentPartPr>
              <p14:xfrm>
                <a:off x="7065219" y="6626082"/>
                <a:ext cx="150120" cy="115920"/>
              </p14:xfrm>
            </p:contentPart>
          </mc:Choice>
          <mc:Fallback>
            <p:pic>
              <p:nvPicPr>
                <p:cNvPr id="501" name="Freihand 500">
                  <a:extLst>
                    <a:ext uri="{FF2B5EF4-FFF2-40B4-BE49-F238E27FC236}">
                      <a16:creationId xmlns:a16="http://schemas.microsoft.com/office/drawing/2014/main" id="{DEB39E1A-D12B-480C-B1CA-840A5C697506}"/>
                    </a:ext>
                  </a:extLst>
                </p:cNvPr>
                <p:cNvPicPr/>
                <p:nvPr/>
              </p:nvPicPr>
              <p:blipFill>
                <a:blip r:embed="rId785"/>
                <a:stretch>
                  <a:fillRect/>
                </a:stretch>
              </p:blipFill>
              <p:spPr>
                <a:xfrm>
                  <a:off x="7060899" y="6621762"/>
                  <a:ext cx="158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02" name="Freihand 501">
                  <a:extLst>
                    <a:ext uri="{FF2B5EF4-FFF2-40B4-BE49-F238E27FC236}">
                      <a16:creationId xmlns:a16="http://schemas.microsoft.com/office/drawing/2014/main" id="{992D750E-9269-416B-ADDD-E79A1F663B61}"/>
                    </a:ext>
                  </a:extLst>
                </p14:cNvPr>
                <p14:cNvContentPartPr/>
                <p14:nvPr/>
              </p14:nvContentPartPr>
              <p14:xfrm>
                <a:off x="7266459" y="6614202"/>
                <a:ext cx="101520" cy="161640"/>
              </p14:xfrm>
            </p:contentPart>
          </mc:Choice>
          <mc:Fallback>
            <p:pic>
              <p:nvPicPr>
                <p:cNvPr id="502" name="Freihand 501">
                  <a:extLst>
                    <a:ext uri="{FF2B5EF4-FFF2-40B4-BE49-F238E27FC236}">
                      <a16:creationId xmlns:a16="http://schemas.microsoft.com/office/drawing/2014/main" id="{992D750E-9269-416B-ADDD-E79A1F663B61}"/>
                    </a:ext>
                  </a:extLst>
                </p:cNvPr>
                <p:cNvPicPr/>
                <p:nvPr/>
              </p:nvPicPr>
              <p:blipFill>
                <a:blip r:embed="rId787"/>
                <a:stretch>
                  <a:fillRect/>
                </a:stretch>
              </p:blipFill>
              <p:spPr>
                <a:xfrm>
                  <a:off x="7262139" y="6609882"/>
                  <a:ext cx="110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03" name="Freihand 502">
                  <a:extLst>
                    <a:ext uri="{FF2B5EF4-FFF2-40B4-BE49-F238E27FC236}">
                      <a16:creationId xmlns:a16="http://schemas.microsoft.com/office/drawing/2014/main" id="{40246B69-C45D-40AE-AC10-7C45A5CF6107}"/>
                    </a:ext>
                  </a:extLst>
                </p14:cNvPr>
                <p14:cNvContentPartPr/>
                <p14:nvPr/>
              </p14:nvContentPartPr>
              <p14:xfrm>
                <a:off x="7387779" y="6659202"/>
                <a:ext cx="112680" cy="82800"/>
              </p14:xfrm>
            </p:contentPart>
          </mc:Choice>
          <mc:Fallback>
            <p:pic>
              <p:nvPicPr>
                <p:cNvPr id="503" name="Freihand 502">
                  <a:extLst>
                    <a:ext uri="{FF2B5EF4-FFF2-40B4-BE49-F238E27FC236}">
                      <a16:creationId xmlns:a16="http://schemas.microsoft.com/office/drawing/2014/main" id="{40246B69-C45D-40AE-AC10-7C45A5CF6107}"/>
                    </a:ext>
                  </a:extLst>
                </p:cNvPr>
                <p:cNvPicPr/>
                <p:nvPr/>
              </p:nvPicPr>
              <p:blipFill>
                <a:blip r:embed="rId789"/>
                <a:stretch>
                  <a:fillRect/>
                </a:stretch>
              </p:blipFill>
              <p:spPr>
                <a:xfrm>
                  <a:off x="7383459" y="6654882"/>
                  <a:ext cx="121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04" name="Freihand 503">
                  <a:extLst>
                    <a:ext uri="{FF2B5EF4-FFF2-40B4-BE49-F238E27FC236}">
                      <a16:creationId xmlns:a16="http://schemas.microsoft.com/office/drawing/2014/main" id="{196F6C2A-9B40-4653-8BFE-66C78185B2AA}"/>
                    </a:ext>
                  </a:extLst>
                </p14:cNvPr>
                <p14:cNvContentPartPr/>
                <p14:nvPr/>
              </p14:nvContentPartPr>
              <p14:xfrm>
                <a:off x="7568859" y="6634002"/>
                <a:ext cx="105120" cy="104040"/>
              </p14:xfrm>
            </p:contentPart>
          </mc:Choice>
          <mc:Fallback>
            <p:pic>
              <p:nvPicPr>
                <p:cNvPr id="504" name="Freihand 503">
                  <a:extLst>
                    <a:ext uri="{FF2B5EF4-FFF2-40B4-BE49-F238E27FC236}">
                      <a16:creationId xmlns:a16="http://schemas.microsoft.com/office/drawing/2014/main" id="{196F6C2A-9B40-4653-8BFE-66C78185B2AA}"/>
                    </a:ext>
                  </a:extLst>
                </p:cNvPr>
                <p:cNvPicPr/>
                <p:nvPr/>
              </p:nvPicPr>
              <p:blipFill>
                <a:blip r:embed="rId791"/>
                <a:stretch>
                  <a:fillRect/>
                </a:stretch>
              </p:blipFill>
              <p:spPr>
                <a:xfrm>
                  <a:off x="7564539" y="6629682"/>
                  <a:ext cx="113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05" name="Freihand 504">
                  <a:extLst>
                    <a:ext uri="{FF2B5EF4-FFF2-40B4-BE49-F238E27FC236}">
                      <a16:creationId xmlns:a16="http://schemas.microsoft.com/office/drawing/2014/main" id="{D16B6E35-2720-4859-BA94-F9E5DE7D6FC8}"/>
                    </a:ext>
                  </a:extLst>
                </p14:cNvPr>
                <p14:cNvContentPartPr/>
                <p14:nvPr/>
              </p14:nvContentPartPr>
              <p14:xfrm>
                <a:off x="7682619" y="6622842"/>
                <a:ext cx="168120" cy="213120"/>
              </p14:xfrm>
            </p:contentPart>
          </mc:Choice>
          <mc:Fallback>
            <p:pic>
              <p:nvPicPr>
                <p:cNvPr id="505" name="Freihand 504">
                  <a:extLst>
                    <a:ext uri="{FF2B5EF4-FFF2-40B4-BE49-F238E27FC236}">
                      <a16:creationId xmlns:a16="http://schemas.microsoft.com/office/drawing/2014/main" id="{D16B6E35-2720-4859-BA94-F9E5DE7D6FC8}"/>
                    </a:ext>
                  </a:extLst>
                </p:cNvPr>
                <p:cNvPicPr/>
                <p:nvPr/>
              </p:nvPicPr>
              <p:blipFill>
                <a:blip r:embed="rId793"/>
                <a:stretch>
                  <a:fillRect/>
                </a:stretch>
              </p:blipFill>
              <p:spPr>
                <a:xfrm>
                  <a:off x="7678299" y="6618522"/>
                  <a:ext cx="176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06" name="Freihand 505">
                  <a:extLst>
                    <a:ext uri="{FF2B5EF4-FFF2-40B4-BE49-F238E27FC236}">
                      <a16:creationId xmlns:a16="http://schemas.microsoft.com/office/drawing/2014/main" id="{67B1EAD2-0693-4361-B38A-1F9D7398C00D}"/>
                    </a:ext>
                  </a:extLst>
                </p14:cNvPr>
                <p14:cNvContentPartPr/>
                <p14:nvPr/>
              </p14:nvContentPartPr>
              <p14:xfrm>
                <a:off x="7827339" y="6712122"/>
                <a:ext cx="110520" cy="37080"/>
              </p14:xfrm>
            </p:contentPart>
          </mc:Choice>
          <mc:Fallback>
            <p:pic>
              <p:nvPicPr>
                <p:cNvPr id="506" name="Freihand 505">
                  <a:extLst>
                    <a:ext uri="{FF2B5EF4-FFF2-40B4-BE49-F238E27FC236}">
                      <a16:creationId xmlns:a16="http://schemas.microsoft.com/office/drawing/2014/main" id="{67B1EAD2-0693-4361-B38A-1F9D7398C00D}"/>
                    </a:ext>
                  </a:extLst>
                </p:cNvPr>
                <p:cNvPicPr/>
                <p:nvPr/>
              </p:nvPicPr>
              <p:blipFill>
                <a:blip r:embed="rId795"/>
                <a:stretch>
                  <a:fillRect/>
                </a:stretch>
              </p:blipFill>
              <p:spPr>
                <a:xfrm>
                  <a:off x="7823019" y="6707802"/>
                  <a:ext cx="119160" cy="45720"/>
                </a:xfrm>
                <a:prstGeom prst="rect">
                  <a:avLst/>
                </a:prstGeom>
              </p:spPr>
            </p:pic>
          </mc:Fallback>
        </mc:AlternateContent>
      </p:grpSp>
      <p:sp>
        <p:nvSpPr>
          <p:cNvPr id="508" name="Gerader Verbinder 507">
            <a:extLst>
              <a:ext uri="{FF2B5EF4-FFF2-40B4-BE49-F238E27FC236}">
                <a16:creationId xmlns:a16="http://schemas.microsoft.com/office/drawing/2014/main" id="{3529C4A2-DDB1-4B0B-B541-C41EC39CB54C}"/>
              </a:ext>
            </a:extLst>
          </p:cNvPr>
          <p:cNvSpPr/>
          <p:nvPr/>
        </p:nvSpPr>
        <p:spPr>
          <a:xfrm flipV="1">
            <a:off x="740268" y="3857552"/>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mc:AlternateContent xmlns:mc="http://schemas.openxmlformats.org/markup-compatibility/2006">
        <mc:Choice xmlns:p14="http://schemas.microsoft.com/office/powerpoint/2010/main" Requires="p14">
          <p:contentPart p14:bwMode="auto" r:id="rId796">
            <p14:nvContentPartPr>
              <p14:cNvPr id="520" name="Freihand 519">
                <a:extLst>
                  <a:ext uri="{FF2B5EF4-FFF2-40B4-BE49-F238E27FC236}">
                    <a16:creationId xmlns:a16="http://schemas.microsoft.com/office/drawing/2014/main" id="{1E9C3D4E-604F-47DE-93E5-3FE2401C83C8}"/>
                  </a:ext>
                </a:extLst>
              </p14:cNvPr>
              <p14:cNvContentPartPr/>
              <p14:nvPr/>
            </p14:nvContentPartPr>
            <p14:xfrm>
              <a:off x="1876179" y="6479922"/>
              <a:ext cx="618120" cy="424800"/>
            </p14:xfrm>
          </p:contentPart>
        </mc:Choice>
        <mc:Fallback>
          <p:pic>
            <p:nvPicPr>
              <p:cNvPr id="520" name="Freihand 519">
                <a:extLst>
                  <a:ext uri="{FF2B5EF4-FFF2-40B4-BE49-F238E27FC236}">
                    <a16:creationId xmlns:a16="http://schemas.microsoft.com/office/drawing/2014/main" id="{1E9C3D4E-604F-47DE-93E5-3FE2401C83C8}"/>
                  </a:ext>
                </a:extLst>
              </p:cNvPr>
              <p:cNvPicPr/>
              <p:nvPr/>
            </p:nvPicPr>
            <p:blipFill>
              <a:blip r:embed="rId797"/>
              <a:stretch>
                <a:fillRect/>
              </a:stretch>
            </p:blipFill>
            <p:spPr>
              <a:xfrm>
                <a:off x="1871859" y="6475602"/>
                <a:ext cx="626760" cy="433440"/>
              </a:xfrm>
              <a:prstGeom prst="rect">
                <a:avLst/>
              </a:prstGeom>
            </p:spPr>
          </p:pic>
        </mc:Fallback>
      </mc:AlternateContent>
      <p:grpSp>
        <p:nvGrpSpPr>
          <p:cNvPr id="522" name="Gruppieren 521">
            <a:extLst>
              <a:ext uri="{FF2B5EF4-FFF2-40B4-BE49-F238E27FC236}">
                <a16:creationId xmlns:a16="http://schemas.microsoft.com/office/drawing/2014/main" id="{7E94F6E2-0659-4DBE-853F-2675B7A3C4A1}"/>
              </a:ext>
            </a:extLst>
          </p:cNvPr>
          <p:cNvGrpSpPr/>
          <p:nvPr/>
        </p:nvGrpSpPr>
        <p:grpSpPr>
          <a:xfrm>
            <a:off x="305859" y="4320282"/>
            <a:ext cx="2219400" cy="630000"/>
            <a:chOff x="305859" y="4320282"/>
            <a:chExt cx="2219400" cy="630000"/>
          </a:xfrm>
        </p:grpSpPr>
        <mc:AlternateContent xmlns:mc="http://schemas.openxmlformats.org/markup-compatibility/2006">
          <mc:Choice xmlns:p14="http://schemas.microsoft.com/office/powerpoint/2010/main" Requires="p14">
            <p:contentPart p14:bwMode="auto" r:id="rId798">
              <p14:nvContentPartPr>
                <p14:cNvPr id="353" name="Freihand 352">
                  <a:extLst>
                    <a:ext uri="{FF2B5EF4-FFF2-40B4-BE49-F238E27FC236}">
                      <a16:creationId xmlns:a16="http://schemas.microsoft.com/office/drawing/2014/main" id="{2DBA589F-4AAC-4DD4-9A63-758E9756F4AE}"/>
                    </a:ext>
                  </a:extLst>
                </p14:cNvPr>
                <p14:cNvContentPartPr/>
                <p14:nvPr/>
              </p14:nvContentPartPr>
              <p14:xfrm>
                <a:off x="1062579" y="4765602"/>
                <a:ext cx="486000" cy="46080"/>
              </p14:xfrm>
            </p:contentPart>
          </mc:Choice>
          <mc:Fallback>
            <p:pic>
              <p:nvPicPr>
                <p:cNvPr id="353" name="Freihand 352">
                  <a:extLst>
                    <a:ext uri="{FF2B5EF4-FFF2-40B4-BE49-F238E27FC236}">
                      <a16:creationId xmlns:a16="http://schemas.microsoft.com/office/drawing/2014/main" id="{2DBA589F-4AAC-4DD4-9A63-758E9756F4AE}"/>
                    </a:ext>
                  </a:extLst>
                </p:cNvPr>
                <p:cNvPicPr/>
                <p:nvPr/>
              </p:nvPicPr>
              <p:blipFill>
                <a:blip r:embed="rId799"/>
                <a:stretch>
                  <a:fillRect/>
                </a:stretch>
              </p:blipFill>
              <p:spPr>
                <a:xfrm>
                  <a:off x="1058259" y="4761282"/>
                  <a:ext cx="494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115" name="Freihand 114">
                  <a:extLst>
                    <a:ext uri="{FF2B5EF4-FFF2-40B4-BE49-F238E27FC236}">
                      <a16:creationId xmlns:a16="http://schemas.microsoft.com/office/drawing/2014/main" id="{268ADBCA-E38B-43EB-ABE4-5375C431C10B}"/>
                    </a:ext>
                  </a:extLst>
                </p14:cNvPr>
                <p14:cNvContentPartPr/>
                <p14:nvPr/>
              </p14:nvContentPartPr>
              <p14:xfrm>
                <a:off x="2140419" y="4833642"/>
                <a:ext cx="255240" cy="116640"/>
              </p14:xfrm>
            </p:contentPart>
          </mc:Choice>
          <mc:Fallback>
            <p:pic>
              <p:nvPicPr>
                <p:cNvPr id="115" name="Freihand 114">
                  <a:extLst>
                    <a:ext uri="{FF2B5EF4-FFF2-40B4-BE49-F238E27FC236}">
                      <a16:creationId xmlns:a16="http://schemas.microsoft.com/office/drawing/2014/main" id="{268ADBCA-E38B-43EB-ABE4-5375C431C10B}"/>
                    </a:ext>
                  </a:extLst>
                </p:cNvPr>
                <p:cNvPicPr/>
                <p:nvPr/>
              </p:nvPicPr>
              <p:blipFill>
                <a:blip r:embed="rId801"/>
                <a:stretch>
                  <a:fillRect/>
                </a:stretch>
              </p:blipFill>
              <p:spPr>
                <a:xfrm>
                  <a:off x="2136099" y="4829322"/>
                  <a:ext cx="263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116" name="Freihand 115">
                  <a:extLst>
                    <a:ext uri="{FF2B5EF4-FFF2-40B4-BE49-F238E27FC236}">
                      <a16:creationId xmlns:a16="http://schemas.microsoft.com/office/drawing/2014/main" id="{FAA6D719-CB71-4054-ADD0-F0D0DA9A7680}"/>
                    </a:ext>
                  </a:extLst>
                </p14:cNvPr>
                <p14:cNvContentPartPr/>
                <p14:nvPr/>
              </p14:nvContentPartPr>
              <p14:xfrm>
                <a:off x="2391699" y="4760202"/>
                <a:ext cx="111960" cy="107280"/>
              </p14:xfrm>
            </p:contentPart>
          </mc:Choice>
          <mc:Fallback>
            <p:pic>
              <p:nvPicPr>
                <p:cNvPr id="116" name="Freihand 115">
                  <a:extLst>
                    <a:ext uri="{FF2B5EF4-FFF2-40B4-BE49-F238E27FC236}">
                      <a16:creationId xmlns:a16="http://schemas.microsoft.com/office/drawing/2014/main" id="{FAA6D719-CB71-4054-ADD0-F0D0DA9A7680}"/>
                    </a:ext>
                  </a:extLst>
                </p:cNvPr>
                <p:cNvPicPr/>
                <p:nvPr/>
              </p:nvPicPr>
              <p:blipFill>
                <a:blip r:embed="rId803"/>
                <a:stretch>
                  <a:fillRect/>
                </a:stretch>
              </p:blipFill>
              <p:spPr>
                <a:xfrm>
                  <a:off x="2387379" y="4755882"/>
                  <a:ext cx="120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54" name="Freihand 353">
                  <a:extLst>
                    <a:ext uri="{FF2B5EF4-FFF2-40B4-BE49-F238E27FC236}">
                      <a16:creationId xmlns:a16="http://schemas.microsoft.com/office/drawing/2014/main" id="{09712136-A56F-4E9D-B99F-33E6AA740E0B}"/>
                    </a:ext>
                  </a:extLst>
                </p14:cNvPr>
                <p14:cNvContentPartPr/>
                <p14:nvPr/>
              </p14:nvContentPartPr>
              <p14:xfrm>
                <a:off x="1800939" y="4753002"/>
                <a:ext cx="724320" cy="29160"/>
              </p14:xfrm>
            </p:contentPart>
          </mc:Choice>
          <mc:Fallback>
            <p:pic>
              <p:nvPicPr>
                <p:cNvPr id="354" name="Freihand 353">
                  <a:extLst>
                    <a:ext uri="{FF2B5EF4-FFF2-40B4-BE49-F238E27FC236}">
                      <a16:creationId xmlns:a16="http://schemas.microsoft.com/office/drawing/2014/main" id="{09712136-A56F-4E9D-B99F-33E6AA740E0B}"/>
                    </a:ext>
                  </a:extLst>
                </p:cNvPr>
                <p:cNvPicPr/>
                <p:nvPr/>
              </p:nvPicPr>
              <p:blipFill>
                <a:blip r:embed="rId805"/>
                <a:stretch>
                  <a:fillRect/>
                </a:stretch>
              </p:blipFill>
              <p:spPr>
                <a:xfrm>
                  <a:off x="1796619" y="4748682"/>
                  <a:ext cx="732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52" name="Freihand 351">
                  <a:extLst>
                    <a:ext uri="{FF2B5EF4-FFF2-40B4-BE49-F238E27FC236}">
                      <a16:creationId xmlns:a16="http://schemas.microsoft.com/office/drawing/2014/main" id="{62BED681-8184-4482-946C-1837E2893B28}"/>
                    </a:ext>
                  </a:extLst>
                </p14:cNvPr>
                <p14:cNvContentPartPr/>
                <p14:nvPr/>
              </p14:nvContentPartPr>
              <p14:xfrm>
                <a:off x="740019" y="4814202"/>
                <a:ext cx="154440" cy="19440"/>
              </p14:xfrm>
            </p:contentPart>
          </mc:Choice>
          <mc:Fallback>
            <p:pic>
              <p:nvPicPr>
                <p:cNvPr id="352" name="Freihand 351">
                  <a:extLst>
                    <a:ext uri="{FF2B5EF4-FFF2-40B4-BE49-F238E27FC236}">
                      <a16:creationId xmlns:a16="http://schemas.microsoft.com/office/drawing/2014/main" id="{62BED681-8184-4482-946C-1837E2893B28}"/>
                    </a:ext>
                  </a:extLst>
                </p:cNvPr>
                <p:cNvPicPr/>
                <p:nvPr/>
              </p:nvPicPr>
              <p:blipFill>
                <a:blip r:embed="rId807"/>
                <a:stretch>
                  <a:fillRect/>
                </a:stretch>
              </p:blipFill>
              <p:spPr>
                <a:xfrm>
                  <a:off x="735699" y="4809882"/>
                  <a:ext cx="163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56" name="Freihand 355">
                  <a:extLst>
                    <a:ext uri="{FF2B5EF4-FFF2-40B4-BE49-F238E27FC236}">
                      <a16:creationId xmlns:a16="http://schemas.microsoft.com/office/drawing/2014/main" id="{C33812CF-2920-4954-8A9C-5FE7618B4954}"/>
                    </a:ext>
                  </a:extLst>
                </p14:cNvPr>
                <p14:cNvContentPartPr/>
                <p14:nvPr/>
              </p14:nvContentPartPr>
              <p14:xfrm>
                <a:off x="508539" y="4733562"/>
                <a:ext cx="94680" cy="158400"/>
              </p14:xfrm>
            </p:contentPart>
          </mc:Choice>
          <mc:Fallback>
            <p:pic>
              <p:nvPicPr>
                <p:cNvPr id="356" name="Freihand 355">
                  <a:extLst>
                    <a:ext uri="{FF2B5EF4-FFF2-40B4-BE49-F238E27FC236}">
                      <a16:creationId xmlns:a16="http://schemas.microsoft.com/office/drawing/2014/main" id="{C33812CF-2920-4954-8A9C-5FE7618B4954}"/>
                    </a:ext>
                  </a:extLst>
                </p:cNvPr>
                <p:cNvPicPr/>
                <p:nvPr/>
              </p:nvPicPr>
              <p:blipFill>
                <a:blip r:embed="rId809"/>
                <a:stretch>
                  <a:fillRect/>
                </a:stretch>
              </p:blipFill>
              <p:spPr>
                <a:xfrm>
                  <a:off x="504219" y="4729242"/>
                  <a:ext cx="103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57" name="Freihand 356">
                  <a:extLst>
                    <a:ext uri="{FF2B5EF4-FFF2-40B4-BE49-F238E27FC236}">
                      <a16:creationId xmlns:a16="http://schemas.microsoft.com/office/drawing/2014/main" id="{F5DB82AF-E35B-4DFD-AA35-4C8AA58569EA}"/>
                    </a:ext>
                  </a:extLst>
                </p14:cNvPr>
                <p14:cNvContentPartPr/>
                <p14:nvPr/>
              </p14:nvContentPartPr>
              <p14:xfrm>
                <a:off x="636339" y="4764882"/>
                <a:ext cx="51480" cy="80280"/>
              </p14:xfrm>
            </p:contentPart>
          </mc:Choice>
          <mc:Fallback>
            <p:pic>
              <p:nvPicPr>
                <p:cNvPr id="357" name="Freihand 356">
                  <a:extLst>
                    <a:ext uri="{FF2B5EF4-FFF2-40B4-BE49-F238E27FC236}">
                      <a16:creationId xmlns:a16="http://schemas.microsoft.com/office/drawing/2014/main" id="{F5DB82AF-E35B-4DFD-AA35-4C8AA58569EA}"/>
                    </a:ext>
                  </a:extLst>
                </p:cNvPr>
                <p:cNvPicPr/>
                <p:nvPr/>
              </p:nvPicPr>
              <p:blipFill>
                <a:blip r:embed="rId811"/>
                <a:stretch>
                  <a:fillRect/>
                </a:stretch>
              </p:blipFill>
              <p:spPr>
                <a:xfrm>
                  <a:off x="632019" y="4760562"/>
                  <a:ext cx="60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15" name="Freihand 514">
                  <a:extLst>
                    <a:ext uri="{FF2B5EF4-FFF2-40B4-BE49-F238E27FC236}">
                      <a16:creationId xmlns:a16="http://schemas.microsoft.com/office/drawing/2014/main" id="{FE36F0B3-6790-4ECA-AC42-3FD549DCCFE8}"/>
                    </a:ext>
                  </a:extLst>
                </p14:cNvPr>
                <p14:cNvContentPartPr/>
                <p14:nvPr/>
              </p14:nvContentPartPr>
              <p14:xfrm>
                <a:off x="1198659" y="4501362"/>
                <a:ext cx="452160" cy="32760"/>
              </p14:xfrm>
            </p:contentPart>
          </mc:Choice>
          <mc:Fallback>
            <p:pic>
              <p:nvPicPr>
                <p:cNvPr id="515" name="Freihand 514">
                  <a:extLst>
                    <a:ext uri="{FF2B5EF4-FFF2-40B4-BE49-F238E27FC236}">
                      <a16:creationId xmlns:a16="http://schemas.microsoft.com/office/drawing/2014/main" id="{FE36F0B3-6790-4ECA-AC42-3FD549DCCFE8}"/>
                    </a:ext>
                  </a:extLst>
                </p:cNvPr>
                <p:cNvPicPr/>
                <p:nvPr/>
              </p:nvPicPr>
              <p:blipFill>
                <a:blip r:embed="rId813"/>
                <a:stretch>
                  <a:fillRect/>
                </a:stretch>
              </p:blipFill>
              <p:spPr>
                <a:xfrm>
                  <a:off x="1194339" y="4497042"/>
                  <a:ext cx="4608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16" name="Freihand 515">
                  <a:extLst>
                    <a:ext uri="{FF2B5EF4-FFF2-40B4-BE49-F238E27FC236}">
                      <a16:creationId xmlns:a16="http://schemas.microsoft.com/office/drawing/2014/main" id="{50F244AC-4FAC-4470-9F20-B1721BD98723}"/>
                    </a:ext>
                  </a:extLst>
                </p14:cNvPr>
                <p14:cNvContentPartPr/>
                <p14:nvPr/>
              </p14:nvContentPartPr>
              <p14:xfrm>
                <a:off x="1870419" y="4528002"/>
                <a:ext cx="304200" cy="16200"/>
              </p14:xfrm>
            </p:contentPart>
          </mc:Choice>
          <mc:Fallback>
            <p:pic>
              <p:nvPicPr>
                <p:cNvPr id="516" name="Freihand 515">
                  <a:extLst>
                    <a:ext uri="{FF2B5EF4-FFF2-40B4-BE49-F238E27FC236}">
                      <a16:creationId xmlns:a16="http://schemas.microsoft.com/office/drawing/2014/main" id="{50F244AC-4FAC-4470-9F20-B1721BD98723}"/>
                    </a:ext>
                  </a:extLst>
                </p:cNvPr>
                <p:cNvPicPr/>
                <p:nvPr/>
              </p:nvPicPr>
              <p:blipFill>
                <a:blip r:embed="rId815"/>
                <a:stretch>
                  <a:fillRect/>
                </a:stretch>
              </p:blipFill>
              <p:spPr>
                <a:xfrm>
                  <a:off x="1866099" y="4523682"/>
                  <a:ext cx="312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14" name="Freihand 513">
                  <a:extLst>
                    <a:ext uri="{FF2B5EF4-FFF2-40B4-BE49-F238E27FC236}">
                      <a16:creationId xmlns:a16="http://schemas.microsoft.com/office/drawing/2014/main" id="{8CAF3BDC-8EC2-4782-A8CC-0C027742DA6F}"/>
                    </a:ext>
                  </a:extLst>
                </p14:cNvPr>
                <p14:cNvContentPartPr/>
                <p14:nvPr/>
              </p14:nvContentPartPr>
              <p14:xfrm>
                <a:off x="794379" y="4513962"/>
                <a:ext cx="225360" cy="18720"/>
              </p14:xfrm>
            </p:contentPart>
          </mc:Choice>
          <mc:Fallback>
            <p:pic>
              <p:nvPicPr>
                <p:cNvPr id="514" name="Freihand 513">
                  <a:extLst>
                    <a:ext uri="{FF2B5EF4-FFF2-40B4-BE49-F238E27FC236}">
                      <a16:creationId xmlns:a16="http://schemas.microsoft.com/office/drawing/2014/main" id="{8CAF3BDC-8EC2-4782-A8CC-0C027742DA6F}"/>
                    </a:ext>
                  </a:extLst>
                </p:cNvPr>
                <p:cNvPicPr/>
                <p:nvPr/>
              </p:nvPicPr>
              <p:blipFill>
                <a:blip r:embed="rId817"/>
                <a:stretch>
                  <a:fillRect/>
                </a:stretch>
              </p:blipFill>
              <p:spPr>
                <a:xfrm>
                  <a:off x="790059" y="4509642"/>
                  <a:ext cx="234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7" name="Freihand 516">
                  <a:extLst>
                    <a:ext uri="{FF2B5EF4-FFF2-40B4-BE49-F238E27FC236}">
                      <a16:creationId xmlns:a16="http://schemas.microsoft.com/office/drawing/2014/main" id="{406587D8-86EC-497B-BB22-22081A0FF643}"/>
                    </a:ext>
                  </a:extLst>
                </p14:cNvPr>
                <p14:cNvContentPartPr/>
                <p14:nvPr/>
              </p14:nvContentPartPr>
              <p14:xfrm>
                <a:off x="463539" y="4456722"/>
                <a:ext cx="108360" cy="187920"/>
              </p14:xfrm>
            </p:contentPart>
          </mc:Choice>
          <mc:Fallback>
            <p:pic>
              <p:nvPicPr>
                <p:cNvPr id="517" name="Freihand 516">
                  <a:extLst>
                    <a:ext uri="{FF2B5EF4-FFF2-40B4-BE49-F238E27FC236}">
                      <a16:creationId xmlns:a16="http://schemas.microsoft.com/office/drawing/2014/main" id="{406587D8-86EC-497B-BB22-22081A0FF643}"/>
                    </a:ext>
                  </a:extLst>
                </p:cNvPr>
                <p:cNvPicPr/>
                <p:nvPr/>
              </p:nvPicPr>
              <p:blipFill>
                <a:blip r:embed="rId819"/>
                <a:stretch>
                  <a:fillRect/>
                </a:stretch>
              </p:blipFill>
              <p:spPr>
                <a:xfrm>
                  <a:off x="459219" y="4452402"/>
                  <a:ext cx="117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18" name="Freihand 517">
                  <a:extLst>
                    <a:ext uri="{FF2B5EF4-FFF2-40B4-BE49-F238E27FC236}">
                      <a16:creationId xmlns:a16="http://schemas.microsoft.com/office/drawing/2014/main" id="{6B8FD9AE-4A92-4A87-997E-D2412BA11D00}"/>
                    </a:ext>
                  </a:extLst>
                </p14:cNvPr>
                <p14:cNvContentPartPr/>
                <p14:nvPr/>
              </p14:nvContentPartPr>
              <p14:xfrm>
                <a:off x="567939" y="4537722"/>
                <a:ext cx="105120" cy="63720"/>
              </p14:xfrm>
            </p:contentPart>
          </mc:Choice>
          <mc:Fallback>
            <p:pic>
              <p:nvPicPr>
                <p:cNvPr id="518" name="Freihand 517">
                  <a:extLst>
                    <a:ext uri="{FF2B5EF4-FFF2-40B4-BE49-F238E27FC236}">
                      <a16:creationId xmlns:a16="http://schemas.microsoft.com/office/drawing/2014/main" id="{6B8FD9AE-4A92-4A87-997E-D2412BA11D00}"/>
                    </a:ext>
                  </a:extLst>
                </p:cNvPr>
                <p:cNvPicPr/>
                <p:nvPr/>
              </p:nvPicPr>
              <p:blipFill>
                <a:blip r:embed="rId821"/>
                <a:stretch>
                  <a:fillRect/>
                </a:stretch>
              </p:blipFill>
              <p:spPr>
                <a:xfrm>
                  <a:off x="563619" y="4533402"/>
                  <a:ext cx="113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21" name="Freihand 520">
                  <a:extLst>
                    <a:ext uri="{FF2B5EF4-FFF2-40B4-BE49-F238E27FC236}">
                      <a16:creationId xmlns:a16="http://schemas.microsoft.com/office/drawing/2014/main" id="{BFCF5D0D-EF91-4A1A-8738-2747CD042EEB}"/>
                    </a:ext>
                  </a:extLst>
                </p14:cNvPr>
                <p14:cNvContentPartPr/>
                <p14:nvPr/>
              </p14:nvContentPartPr>
              <p14:xfrm>
                <a:off x="305859" y="4320282"/>
                <a:ext cx="443160" cy="399240"/>
              </p14:xfrm>
            </p:contentPart>
          </mc:Choice>
          <mc:Fallback>
            <p:pic>
              <p:nvPicPr>
                <p:cNvPr id="521" name="Freihand 520">
                  <a:extLst>
                    <a:ext uri="{FF2B5EF4-FFF2-40B4-BE49-F238E27FC236}">
                      <a16:creationId xmlns:a16="http://schemas.microsoft.com/office/drawing/2014/main" id="{BFCF5D0D-EF91-4A1A-8738-2747CD042EEB}"/>
                    </a:ext>
                  </a:extLst>
                </p:cNvPr>
                <p:cNvPicPr/>
                <p:nvPr/>
              </p:nvPicPr>
              <p:blipFill>
                <a:blip r:embed="rId823"/>
                <a:stretch>
                  <a:fillRect/>
                </a:stretch>
              </p:blipFill>
              <p:spPr>
                <a:xfrm>
                  <a:off x="301539" y="4315962"/>
                  <a:ext cx="451800" cy="40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4">
            <p14:nvContentPartPr>
              <p14:cNvPr id="523" name="Freihand 522">
                <a:extLst>
                  <a:ext uri="{FF2B5EF4-FFF2-40B4-BE49-F238E27FC236}">
                    <a16:creationId xmlns:a16="http://schemas.microsoft.com/office/drawing/2014/main" id="{94675E44-A4A9-4F6F-AE99-75E5F36197E8}"/>
                  </a:ext>
                </a:extLst>
              </p14:cNvPr>
              <p14:cNvContentPartPr/>
              <p14:nvPr/>
            </p14:nvContentPartPr>
            <p14:xfrm>
              <a:off x="1440939" y="467562"/>
              <a:ext cx="1277640" cy="718560"/>
            </p14:xfrm>
          </p:contentPart>
        </mc:Choice>
        <mc:Fallback>
          <p:pic>
            <p:nvPicPr>
              <p:cNvPr id="523" name="Freihand 522">
                <a:extLst>
                  <a:ext uri="{FF2B5EF4-FFF2-40B4-BE49-F238E27FC236}">
                    <a16:creationId xmlns:a16="http://schemas.microsoft.com/office/drawing/2014/main" id="{94675E44-A4A9-4F6F-AE99-75E5F36197E8}"/>
                  </a:ext>
                </a:extLst>
              </p:cNvPr>
              <p:cNvPicPr/>
              <p:nvPr/>
            </p:nvPicPr>
            <p:blipFill>
              <a:blip r:embed="rId825"/>
              <a:stretch>
                <a:fillRect/>
              </a:stretch>
            </p:blipFill>
            <p:spPr>
              <a:xfrm>
                <a:off x="1436619" y="463242"/>
                <a:ext cx="1286280" cy="727200"/>
              </a:xfrm>
              <a:prstGeom prst="rect">
                <a:avLst/>
              </a:prstGeom>
            </p:spPr>
          </p:pic>
        </mc:Fallback>
      </mc:AlternateContent>
      <p:grpSp>
        <p:nvGrpSpPr>
          <p:cNvPr id="525" name="Gruppieren 524">
            <a:extLst>
              <a:ext uri="{FF2B5EF4-FFF2-40B4-BE49-F238E27FC236}">
                <a16:creationId xmlns:a16="http://schemas.microsoft.com/office/drawing/2014/main" id="{EF3F4EC6-0761-4444-A06F-F9FC5A1E0E02}"/>
              </a:ext>
            </a:extLst>
          </p:cNvPr>
          <p:cNvGrpSpPr/>
          <p:nvPr/>
        </p:nvGrpSpPr>
        <p:grpSpPr>
          <a:xfrm>
            <a:off x="3654579" y="3683802"/>
            <a:ext cx="742320" cy="928440"/>
            <a:chOff x="3654579" y="3683802"/>
            <a:chExt cx="742320" cy="928440"/>
          </a:xfrm>
        </p:grpSpPr>
        <mc:AlternateContent xmlns:mc="http://schemas.openxmlformats.org/markup-compatibility/2006">
          <mc:Choice xmlns:p14="http://schemas.microsoft.com/office/powerpoint/2010/main" Requires="p14">
            <p:contentPart p14:bwMode="auto" r:id="rId826">
              <p14:nvContentPartPr>
                <p14:cNvPr id="509" name="Freihand 508">
                  <a:extLst>
                    <a:ext uri="{FF2B5EF4-FFF2-40B4-BE49-F238E27FC236}">
                      <a16:creationId xmlns:a16="http://schemas.microsoft.com/office/drawing/2014/main" id="{B5B8262C-B88C-4F31-AC9F-7F9537F9EEFD}"/>
                    </a:ext>
                  </a:extLst>
                </p14:cNvPr>
                <p14:cNvContentPartPr/>
                <p14:nvPr/>
              </p14:nvContentPartPr>
              <p14:xfrm>
                <a:off x="3817299" y="3767322"/>
                <a:ext cx="90000" cy="141120"/>
              </p14:xfrm>
            </p:contentPart>
          </mc:Choice>
          <mc:Fallback>
            <p:pic>
              <p:nvPicPr>
                <p:cNvPr id="509" name="Freihand 508">
                  <a:extLst>
                    <a:ext uri="{FF2B5EF4-FFF2-40B4-BE49-F238E27FC236}">
                      <a16:creationId xmlns:a16="http://schemas.microsoft.com/office/drawing/2014/main" id="{B5B8262C-B88C-4F31-AC9F-7F9537F9EEFD}"/>
                    </a:ext>
                  </a:extLst>
                </p:cNvPr>
                <p:cNvPicPr/>
                <p:nvPr/>
              </p:nvPicPr>
              <p:blipFill>
                <a:blip r:embed="rId827"/>
                <a:stretch>
                  <a:fillRect/>
                </a:stretch>
              </p:blipFill>
              <p:spPr>
                <a:xfrm>
                  <a:off x="3812979" y="3763002"/>
                  <a:ext cx="98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0" name="Freihand 509">
                  <a:extLst>
                    <a:ext uri="{FF2B5EF4-FFF2-40B4-BE49-F238E27FC236}">
                      <a16:creationId xmlns:a16="http://schemas.microsoft.com/office/drawing/2014/main" id="{5987B24B-F0E9-40E4-8A55-D0805CA5E2FE}"/>
                    </a:ext>
                  </a:extLst>
                </p14:cNvPr>
                <p14:cNvContentPartPr/>
                <p14:nvPr/>
              </p14:nvContentPartPr>
              <p14:xfrm>
                <a:off x="3853299" y="3763002"/>
                <a:ext cx="73080" cy="153000"/>
              </p14:xfrm>
            </p:contentPart>
          </mc:Choice>
          <mc:Fallback>
            <p:pic>
              <p:nvPicPr>
                <p:cNvPr id="510" name="Freihand 509">
                  <a:extLst>
                    <a:ext uri="{FF2B5EF4-FFF2-40B4-BE49-F238E27FC236}">
                      <a16:creationId xmlns:a16="http://schemas.microsoft.com/office/drawing/2014/main" id="{5987B24B-F0E9-40E4-8A55-D0805CA5E2FE}"/>
                    </a:ext>
                  </a:extLst>
                </p:cNvPr>
                <p:cNvPicPr/>
                <p:nvPr/>
              </p:nvPicPr>
              <p:blipFill>
                <a:blip r:embed="rId829"/>
                <a:stretch>
                  <a:fillRect/>
                </a:stretch>
              </p:blipFill>
              <p:spPr>
                <a:xfrm>
                  <a:off x="3848979" y="3758682"/>
                  <a:ext cx="81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11" name="Freihand 510">
                  <a:extLst>
                    <a:ext uri="{FF2B5EF4-FFF2-40B4-BE49-F238E27FC236}">
                      <a16:creationId xmlns:a16="http://schemas.microsoft.com/office/drawing/2014/main" id="{1198EA76-45F4-4F70-8E29-2DD99F2FDF43}"/>
                    </a:ext>
                  </a:extLst>
                </p14:cNvPr>
                <p14:cNvContentPartPr/>
                <p14:nvPr/>
              </p14:nvContentPartPr>
              <p14:xfrm>
                <a:off x="3946539" y="3747162"/>
                <a:ext cx="120600" cy="131760"/>
              </p14:xfrm>
            </p:contentPart>
          </mc:Choice>
          <mc:Fallback>
            <p:pic>
              <p:nvPicPr>
                <p:cNvPr id="511" name="Freihand 510">
                  <a:extLst>
                    <a:ext uri="{FF2B5EF4-FFF2-40B4-BE49-F238E27FC236}">
                      <a16:creationId xmlns:a16="http://schemas.microsoft.com/office/drawing/2014/main" id="{1198EA76-45F4-4F70-8E29-2DD99F2FDF43}"/>
                    </a:ext>
                  </a:extLst>
                </p:cNvPr>
                <p:cNvPicPr/>
                <p:nvPr/>
              </p:nvPicPr>
              <p:blipFill>
                <a:blip r:embed="rId831"/>
                <a:stretch>
                  <a:fillRect/>
                </a:stretch>
              </p:blipFill>
              <p:spPr>
                <a:xfrm>
                  <a:off x="3942219" y="3742842"/>
                  <a:ext cx="129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2" name="Freihand 511">
                  <a:extLst>
                    <a:ext uri="{FF2B5EF4-FFF2-40B4-BE49-F238E27FC236}">
                      <a16:creationId xmlns:a16="http://schemas.microsoft.com/office/drawing/2014/main" id="{5A180A7E-8BA7-41AF-862A-5E2B4747F02F}"/>
                    </a:ext>
                  </a:extLst>
                </p14:cNvPr>
                <p14:cNvContentPartPr/>
                <p14:nvPr/>
              </p14:nvContentPartPr>
              <p14:xfrm>
                <a:off x="4120059" y="3683802"/>
                <a:ext cx="14400" cy="81720"/>
              </p14:xfrm>
            </p:contentPart>
          </mc:Choice>
          <mc:Fallback>
            <p:pic>
              <p:nvPicPr>
                <p:cNvPr id="512" name="Freihand 511">
                  <a:extLst>
                    <a:ext uri="{FF2B5EF4-FFF2-40B4-BE49-F238E27FC236}">
                      <a16:creationId xmlns:a16="http://schemas.microsoft.com/office/drawing/2014/main" id="{5A180A7E-8BA7-41AF-862A-5E2B4747F02F}"/>
                    </a:ext>
                  </a:extLst>
                </p:cNvPr>
                <p:cNvPicPr/>
                <p:nvPr/>
              </p:nvPicPr>
              <p:blipFill>
                <a:blip r:embed="rId833"/>
                <a:stretch>
                  <a:fillRect/>
                </a:stretch>
              </p:blipFill>
              <p:spPr>
                <a:xfrm>
                  <a:off x="4115739" y="3679482"/>
                  <a:ext cx="23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4" name="Freihand 523">
                  <a:extLst>
                    <a:ext uri="{FF2B5EF4-FFF2-40B4-BE49-F238E27FC236}">
                      <a16:creationId xmlns:a16="http://schemas.microsoft.com/office/drawing/2014/main" id="{387C7D38-00EE-4F0D-8583-4ED0260A8E38}"/>
                    </a:ext>
                  </a:extLst>
                </p14:cNvPr>
                <p14:cNvContentPartPr/>
                <p14:nvPr/>
              </p14:nvContentPartPr>
              <p14:xfrm>
                <a:off x="3654579" y="3911682"/>
                <a:ext cx="742320" cy="700560"/>
              </p14:xfrm>
            </p:contentPart>
          </mc:Choice>
          <mc:Fallback>
            <p:pic>
              <p:nvPicPr>
                <p:cNvPr id="524" name="Freihand 523">
                  <a:extLst>
                    <a:ext uri="{FF2B5EF4-FFF2-40B4-BE49-F238E27FC236}">
                      <a16:creationId xmlns:a16="http://schemas.microsoft.com/office/drawing/2014/main" id="{387C7D38-00EE-4F0D-8583-4ED0260A8E38}"/>
                    </a:ext>
                  </a:extLst>
                </p:cNvPr>
                <p:cNvPicPr/>
                <p:nvPr/>
              </p:nvPicPr>
              <p:blipFill>
                <a:blip r:embed="rId835"/>
                <a:stretch>
                  <a:fillRect/>
                </a:stretch>
              </p:blipFill>
              <p:spPr>
                <a:xfrm>
                  <a:off x="3650259" y="3907362"/>
                  <a:ext cx="750960" cy="709200"/>
                </a:xfrm>
                <a:prstGeom prst="rect">
                  <a:avLst/>
                </a:prstGeom>
              </p:spPr>
            </p:pic>
          </mc:Fallback>
        </mc:AlternateContent>
      </p:grpSp>
    </p:spTree>
    <p:extLst>
      <p:ext uri="{BB962C8B-B14F-4D97-AF65-F5344CB8AC3E}">
        <p14:creationId xmlns:p14="http://schemas.microsoft.com/office/powerpoint/2010/main" val="252177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088E5AF-FCB8-4813-A0B2-166748379874}"/>
                  </a:ext>
                </a:extLst>
              </p14:cNvPr>
              <p14:cNvContentPartPr/>
              <p14:nvPr/>
            </p14:nvContentPartPr>
            <p14:xfrm>
              <a:off x="523299" y="2790485"/>
              <a:ext cx="7848720" cy="127800"/>
            </p14:xfrm>
          </p:contentPart>
        </mc:Choice>
        <mc:Fallback>
          <p:pic>
            <p:nvPicPr>
              <p:cNvPr id="2" name="Freihand 1">
                <a:extLst>
                  <a:ext uri="{FF2B5EF4-FFF2-40B4-BE49-F238E27FC236}">
                    <a16:creationId xmlns:a16="http://schemas.microsoft.com/office/drawing/2014/main" id="{B088E5AF-FCB8-4813-A0B2-166748379874}"/>
                  </a:ext>
                </a:extLst>
              </p:cNvPr>
              <p:cNvPicPr/>
              <p:nvPr/>
            </p:nvPicPr>
            <p:blipFill>
              <a:blip r:embed="rId5"/>
              <a:stretch>
                <a:fillRect/>
              </a:stretch>
            </p:blipFill>
            <p:spPr>
              <a:xfrm>
                <a:off x="518979" y="2786165"/>
                <a:ext cx="7857360" cy="136440"/>
              </a:xfrm>
              <a:prstGeom prst="rect">
                <a:avLst/>
              </a:prstGeom>
            </p:spPr>
          </p:pic>
        </mc:Fallback>
      </mc:AlternateContent>
      <p:grpSp>
        <p:nvGrpSpPr>
          <p:cNvPr id="10" name="Gruppieren 9">
            <a:extLst>
              <a:ext uri="{FF2B5EF4-FFF2-40B4-BE49-F238E27FC236}">
                <a16:creationId xmlns:a16="http://schemas.microsoft.com/office/drawing/2014/main" id="{9BEFC6F0-6417-40B4-B013-A5485575192A}"/>
              </a:ext>
            </a:extLst>
          </p:cNvPr>
          <p:cNvGrpSpPr/>
          <p:nvPr/>
        </p:nvGrpSpPr>
        <p:grpSpPr>
          <a:xfrm>
            <a:off x="750819" y="169325"/>
            <a:ext cx="7535520" cy="1613880"/>
            <a:chOff x="750819" y="169325"/>
            <a:chExt cx="7535520" cy="16138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51718A8-CAC7-440A-99DF-386FAF9F93B7}"/>
                    </a:ext>
                  </a:extLst>
                </p14:cNvPr>
                <p14:cNvContentPartPr/>
                <p14:nvPr/>
              </p14:nvContentPartPr>
              <p14:xfrm>
                <a:off x="780339" y="683405"/>
                <a:ext cx="7506000" cy="79920"/>
              </p14:xfrm>
            </p:contentPart>
          </mc:Choice>
          <mc:Fallback>
            <p:pic>
              <p:nvPicPr>
                <p:cNvPr id="3" name="Freihand 2">
                  <a:extLst>
                    <a:ext uri="{FF2B5EF4-FFF2-40B4-BE49-F238E27FC236}">
                      <a16:creationId xmlns:a16="http://schemas.microsoft.com/office/drawing/2014/main" id="{351718A8-CAC7-440A-99DF-386FAF9F93B7}"/>
                    </a:ext>
                  </a:extLst>
                </p:cNvPr>
                <p:cNvPicPr/>
                <p:nvPr/>
              </p:nvPicPr>
              <p:blipFill>
                <a:blip r:embed="rId7"/>
                <a:stretch>
                  <a:fillRect/>
                </a:stretch>
              </p:blipFill>
              <p:spPr>
                <a:xfrm>
                  <a:off x="776019" y="679085"/>
                  <a:ext cx="7514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45B14B1-071E-4767-847D-5C403EF2A2AD}"/>
                    </a:ext>
                  </a:extLst>
                </p14:cNvPr>
                <p14:cNvContentPartPr/>
                <p14:nvPr/>
              </p14:nvContentPartPr>
              <p14:xfrm>
                <a:off x="1105419" y="169325"/>
                <a:ext cx="1517760" cy="660960"/>
              </p14:xfrm>
            </p:contentPart>
          </mc:Choice>
          <mc:Fallback>
            <p:pic>
              <p:nvPicPr>
                <p:cNvPr id="4" name="Freihand 3">
                  <a:extLst>
                    <a:ext uri="{FF2B5EF4-FFF2-40B4-BE49-F238E27FC236}">
                      <a16:creationId xmlns:a16="http://schemas.microsoft.com/office/drawing/2014/main" id="{745B14B1-071E-4767-847D-5C403EF2A2AD}"/>
                    </a:ext>
                  </a:extLst>
                </p:cNvPr>
                <p:cNvPicPr/>
                <p:nvPr/>
              </p:nvPicPr>
              <p:blipFill>
                <a:blip r:embed="rId9"/>
                <a:stretch>
                  <a:fillRect/>
                </a:stretch>
              </p:blipFill>
              <p:spPr>
                <a:xfrm>
                  <a:off x="1101099" y="165005"/>
                  <a:ext cx="152640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4CAAFA68-C61B-4D5F-B1EE-1E5F871FD5FF}"/>
                    </a:ext>
                  </a:extLst>
                </p14:cNvPr>
                <p14:cNvContentPartPr/>
                <p14:nvPr/>
              </p14:nvContentPartPr>
              <p14:xfrm>
                <a:off x="750819" y="1538045"/>
                <a:ext cx="7385760" cy="155880"/>
              </p14:xfrm>
            </p:contentPart>
          </mc:Choice>
          <mc:Fallback>
            <p:pic>
              <p:nvPicPr>
                <p:cNvPr id="8" name="Freihand 7">
                  <a:extLst>
                    <a:ext uri="{FF2B5EF4-FFF2-40B4-BE49-F238E27FC236}">
                      <a16:creationId xmlns:a16="http://schemas.microsoft.com/office/drawing/2014/main" id="{4CAAFA68-C61B-4D5F-B1EE-1E5F871FD5FF}"/>
                    </a:ext>
                  </a:extLst>
                </p:cNvPr>
                <p:cNvPicPr/>
                <p:nvPr/>
              </p:nvPicPr>
              <p:blipFill>
                <a:blip r:embed="rId11"/>
                <a:stretch>
                  <a:fillRect/>
                </a:stretch>
              </p:blipFill>
              <p:spPr>
                <a:xfrm>
                  <a:off x="746499" y="1533725"/>
                  <a:ext cx="73944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800460F2-D38B-4F10-8E54-99A4C60720B9}"/>
                    </a:ext>
                  </a:extLst>
                </p14:cNvPr>
                <p14:cNvContentPartPr/>
                <p14:nvPr/>
              </p14:nvContentPartPr>
              <p14:xfrm>
                <a:off x="5710899" y="1074005"/>
                <a:ext cx="2011320" cy="709200"/>
              </p14:xfrm>
            </p:contentPart>
          </mc:Choice>
          <mc:Fallback>
            <p:pic>
              <p:nvPicPr>
                <p:cNvPr id="9" name="Freihand 8">
                  <a:extLst>
                    <a:ext uri="{FF2B5EF4-FFF2-40B4-BE49-F238E27FC236}">
                      <a16:creationId xmlns:a16="http://schemas.microsoft.com/office/drawing/2014/main" id="{800460F2-D38B-4F10-8E54-99A4C60720B9}"/>
                    </a:ext>
                  </a:extLst>
                </p:cNvPr>
                <p:cNvPicPr/>
                <p:nvPr/>
              </p:nvPicPr>
              <p:blipFill>
                <a:blip r:embed="rId13"/>
                <a:stretch>
                  <a:fillRect/>
                </a:stretch>
              </p:blipFill>
              <p:spPr>
                <a:xfrm>
                  <a:off x="5706579" y="1069685"/>
                  <a:ext cx="2019960" cy="71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67F93FED-8318-4056-AAB5-8F0D3820899E}"/>
                  </a:ext>
                </a:extLst>
              </p14:cNvPr>
              <p14:cNvContentPartPr/>
              <p14:nvPr/>
            </p14:nvContentPartPr>
            <p14:xfrm>
              <a:off x="742539" y="4132205"/>
              <a:ext cx="3646800" cy="131400"/>
            </p14:xfrm>
          </p:contentPart>
        </mc:Choice>
        <mc:Fallback>
          <p:pic>
            <p:nvPicPr>
              <p:cNvPr id="11" name="Freihand 10">
                <a:extLst>
                  <a:ext uri="{FF2B5EF4-FFF2-40B4-BE49-F238E27FC236}">
                    <a16:creationId xmlns:a16="http://schemas.microsoft.com/office/drawing/2014/main" id="{67F93FED-8318-4056-AAB5-8F0D3820899E}"/>
                  </a:ext>
                </a:extLst>
              </p:cNvPr>
              <p:cNvPicPr/>
              <p:nvPr/>
            </p:nvPicPr>
            <p:blipFill>
              <a:blip r:embed="rId15"/>
              <a:stretch>
                <a:fillRect/>
              </a:stretch>
            </p:blipFill>
            <p:spPr>
              <a:xfrm>
                <a:off x="738219" y="4127885"/>
                <a:ext cx="3655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563780DC-3BDD-440A-80AC-3D4FC5E6A176}"/>
                  </a:ext>
                </a:extLst>
              </p14:cNvPr>
              <p14:cNvContentPartPr/>
              <p14:nvPr/>
            </p14:nvContentPartPr>
            <p14:xfrm>
              <a:off x="808419" y="4906925"/>
              <a:ext cx="4208760" cy="182160"/>
            </p14:xfrm>
          </p:contentPart>
        </mc:Choice>
        <mc:Fallback>
          <p:pic>
            <p:nvPicPr>
              <p:cNvPr id="12" name="Freihand 11">
                <a:extLst>
                  <a:ext uri="{FF2B5EF4-FFF2-40B4-BE49-F238E27FC236}">
                    <a16:creationId xmlns:a16="http://schemas.microsoft.com/office/drawing/2014/main" id="{563780DC-3BDD-440A-80AC-3D4FC5E6A176}"/>
                  </a:ext>
                </a:extLst>
              </p:cNvPr>
              <p:cNvPicPr/>
              <p:nvPr/>
            </p:nvPicPr>
            <p:blipFill>
              <a:blip r:embed="rId17"/>
              <a:stretch>
                <a:fillRect/>
              </a:stretch>
            </p:blipFill>
            <p:spPr>
              <a:xfrm>
                <a:off x="804099" y="4902605"/>
                <a:ext cx="42174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2C9DB855-033A-4578-93E5-6EE223EE9096}"/>
                  </a:ext>
                </a:extLst>
              </p14:cNvPr>
              <p14:cNvContentPartPr/>
              <p14:nvPr/>
            </p14:nvContentPartPr>
            <p14:xfrm>
              <a:off x="3056259" y="5802605"/>
              <a:ext cx="2328120" cy="26640"/>
            </p14:xfrm>
          </p:contentPart>
        </mc:Choice>
        <mc:Fallback>
          <p:pic>
            <p:nvPicPr>
              <p:cNvPr id="14" name="Freihand 13">
                <a:extLst>
                  <a:ext uri="{FF2B5EF4-FFF2-40B4-BE49-F238E27FC236}">
                    <a16:creationId xmlns:a16="http://schemas.microsoft.com/office/drawing/2014/main" id="{2C9DB855-033A-4578-93E5-6EE223EE9096}"/>
                  </a:ext>
                </a:extLst>
              </p:cNvPr>
              <p:cNvPicPr/>
              <p:nvPr/>
            </p:nvPicPr>
            <p:blipFill>
              <a:blip r:embed="rId19"/>
              <a:stretch>
                <a:fillRect/>
              </a:stretch>
            </p:blipFill>
            <p:spPr>
              <a:xfrm>
                <a:off x="3051939" y="5798285"/>
                <a:ext cx="23367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2120A5E8-A73A-428D-8D04-A634FD98DD40}"/>
                  </a:ext>
                </a:extLst>
              </p14:cNvPr>
              <p14:cNvContentPartPr/>
              <p14:nvPr/>
            </p14:nvContentPartPr>
            <p14:xfrm>
              <a:off x="1022979" y="6174485"/>
              <a:ext cx="3003840" cy="108360"/>
            </p14:xfrm>
          </p:contentPart>
        </mc:Choice>
        <mc:Fallback>
          <p:pic>
            <p:nvPicPr>
              <p:cNvPr id="15" name="Freihand 14">
                <a:extLst>
                  <a:ext uri="{FF2B5EF4-FFF2-40B4-BE49-F238E27FC236}">
                    <a16:creationId xmlns:a16="http://schemas.microsoft.com/office/drawing/2014/main" id="{2120A5E8-A73A-428D-8D04-A634FD98DD40}"/>
                  </a:ext>
                </a:extLst>
              </p:cNvPr>
              <p:cNvPicPr/>
              <p:nvPr/>
            </p:nvPicPr>
            <p:blipFill>
              <a:blip r:embed="rId21"/>
              <a:stretch>
                <a:fillRect/>
              </a:stretch>
            </p:blipFill>
            <p:spPr>
              <a:xfrm>
                <a:off x="1018659" y="6170165"/>
                <a:ext cx="3012480" cy="11700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13DA9D8E-83E4-4FEF-8787-4DCF96046D25}"/>
              </a:ext>
            </a:extLst>
          </p:cNvPr>
          <p:cNvGrpSpPr/>
          <p:nvPr/>
        </p:nvGrpSpPr>
        <p:grpSpPr>
          <a:xfrm>
            <a:off x="4314819" y="741725"/>
            <a:ext cx="473400" cy="42840"/>
            <a:chOff x="4314819" y="741725"/>
            <a:chExt cx="473400" cy="428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0F55C81-8269-428D-9FA5-3308A04BB285}"/>
                    </a:ext>
                  </a:extLst>
                </p14:cNvPr>
                <p14:cNvContentPartPr/>
                <p14:nvPr/>
              </p14:nvContentPartPr>
              <p14:xfrm>
                <a:off x="4346859" y="741725"/>
                <a:ext cx="17640" cy="6840"/>
              </p14:xfrm>
            </p:contentPart>
          </mc:Choice>
          <mc:Fallback>
            <p:pic>
              <p:nvPicPr>
                <p:cNvPr id="2" name="Freihand 1">
                  <a:extLst>
                    <a:ext uri="{FF2B5EF4-FFF2-40B4-BE49-F238E27FC236}">
                      <a16:creationId xmlns:a16="http://schemas.microsoft.com/office/drawing/2014/main" id="{90F55C81-8269-428D-9FA5-3308A04BB285}"/>
                    </a:ext>
                  </a:extLst>
                </p:cNvPr>
                <p:cNvPicPr/>
                <p:nvPr/>
              </p:nvPicPr>
              <p:blipFill>
                <a:blip r:embed="rId5"/>
                <a:stretch>
                  <a:fillRect/>
                </a:stretch>
              </p:blipFill>
              <p:spPr>
                <a:xfrm>
                  <a:off x="4342539" y="737405"/>
                  <a:ext cx="26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E0743BF-EBD0-4EE3-BF77-4D2528283E23}"/>
                    </a:ext>
                  </a:extLst>
                </p14:cNvPr>
                <p14:cNvContentPartPr/>
                <p14:nvPr/>
              </p14:nvContentPartPr>
              <p14:xfrm>
                <a:off x="4314819" y="741725"/>
                <a:ext cx="168120" cy="31320"/>
              </p14:xfrm>
            </p:contentPart>
          </mc:Choice>
          <mc:Fallback>
            <p:pic>
              <p:nvPicPr>
                <p:cNvPr id="4" name="Freihand 3">
                  <a:extLst>
                    <a:ext uri="{FF2B5EF4-FFF2-40B4-BE49-F238E27FC236}">
                      <a16:creationId xmlns:a16="http://schemas.microsoft.com/office/drawing/2014/main" id="{1E0743BF-EBD0-4EE3-BF77-4D2528283E23}"/>
                    </a:ext>
                  </a:extLst>
                </p:cNvPr>
                <p:cNvPicPr/>
                <p:nvPr/>
              </p:nvPicPr>
              <p:blipFill>
                <a:blip r:embed="rId7"/>
                <a:stretch>
                  <a:fillRect/>
                </a:stretch>
              </p:blipFill>
              <p:spPr>
                <a:xfrm>
                  <a:off x="4310499" y="737405"/>
                  <a:ext cx="176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99E8FEF9-357A-4B2A-8C35-5D227201EF20}"/>
                    </a:ext>
                  </a:extLst>
                </p14:cNvPr>
                <p14:cNvContentPartPr/>
                <p14:nvPr/>
              </p14:nvContentPartPr>
              <p14:xfrm>
                <a:off x="4570059" y="764045"/>
                <a:ext cx="218160" cy="20520"/>
              </p14:xfrm>
            </p:contentPart>
          </mc:Choice>
          <mc:Fallback>
            <p:pic>
              <p:nvPicPr>
                <p:cNvPr id="5" name="Freihand 4">
                  <a:extLst>
                    <a:ext uri="{FF2B5EF4-FFF2-40B4-BE49-F238E27FC236}">
                      <a16:creationId xmlns:a16="http://schemas.microsoft.com/office/drawing/2014/main" id="{99E8FEF9-357A-4B2A-8C35-5D227201EF20}"/>
                    </a:ext>
                  </a:extLst>
                </p:cNvPr>
                <p:cNvPicPr/>
                <p:nvPr/>
              </p:nvPicPr>
              <p:blipFill>
                <a:blip r:embed="rId9"/>
                <a:stretch>
                  <a:fillRect/>
                </a:stretch>
              </p:blipFill>
              <p:spPr>
                <a:xfrm>
                  <a:off x="4565739" y="759725"/>
                  <a:ext cx="226800" cy="2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254039A-CF47-4100-B709-577880E21371}"/>
                  </a:ext>
                </a:extLst>
              </p14:cNvPr>
              <p14:cNvContentPartPr/>
              <p14:nvPr/>
            </p14:nvContentPartPr>
            <p14:xfrm>
              <a:off x="4049859" y="790325"/>
              <a:ext cx="129960" cy="35640"/>
            </p14:xfrm>
          </p:contentPart>
        </mc:Choice>
        <mc:Fallback>
          <p:pic>
            <p:nvPicPr>
              <p:cNvPr id="8" name="Freihand 7">
                <a:extLst>
                  <a:ext uri="{FF2B5EF4-FFF2-40B4-BE49-F238E27FC236}">
                    <a16:creationId xmlns:a16="http://schemas.microsoft.com/office/drawing/2014/main" id="{D254039A-CF47-4100-B709-577880E21371}"/>
                  </a:ext>
                </a:extLst>
              </p:cNvPr>
              <p:cNvPicPr/>
              <p:nvPr/>
            </p:nvPicPr>
            <p:blipFill>
              <a:blip r:embed="rId11"/>
              <a:stretch>
                <a:fillRect/>
              </a:stretch>
            </p:blipFill>
            <p:spPr>
              <a:xfrm>
                <a:off x="4045539" y="786005"/>
                <a:ext cx="138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3D60A22-30CE-4A51-816D-B75B22ADE963}"/>
                  </a:ext>
                </a:extLst>
              </p14:cNvPr>
              <p14:cNvContentPartPr/>
              <p14:nvPr/>
            </p14:nvContentPartPr>
            <p14:xfrm>
              <a:off x="1682859" y="649925"/>
              <a:ext cx="1205640" cy="759600"/>
            </p14:xfrm>
          </p:contentPart>
        </mc:Choice>
        <mc:Fallback>
          <p:pic>
            <p:nvPicPr>
              <p:cNvPr id="9" name="Freihand 8">
                <a:extLst>
                  <a:ext uri="{FF2B5EF4-FFF2-40B4-BE49-F238E27FC236}">
                    <a16:creationId xmlns:a16="http://schemas.microsoft.com/office/drawing/2014/main" id="{B3D60A22-30CE-4A51-816D-B75B22ADE963}"/>
                  </a:ext>
                </a:extLst>
              </p:cNvPr>
              <p:cNvPicPr/>
              <p:nvPr/>
            </p:nvPicPr>
            <p:blipFill>
              <a:blip r:embed="rId13"/>
              <a:stretch>
                <a:fillRect/>
              </a:stretch>
            </p:blipFill>
            <p:spPr>
              <a:xfrm>
                <a:off x="1678539" y="645605"/>
                <a:ext cx="1214280" cy="768240"/>
              </a:xfrm>
              <a:prstGeom prst="rect">
                <a:avLst/>
              </a:prstGeom>
            </p:spPr>
          </p:pic>
        </mc:Fallback>
      </mc:AlternateContent>
      <p:grpSp>
        <p:nvGrpSpPr>
          <p:cNvPr id="18" name="Gruppieren 17">
            <a:extLst>
              <a:ext uri="{FF2B5EF4-FFF2-40B4-BE49-F238E27FC236}">
                <a16:creationId xmlns:a16="http://schemas.microsoft.com/office/drawing/2014/main" id="{01B2F9F5-557B-4321-89EA-59FBED2BC421}"/>
              </a:ext>
            </a:extLst>
          </p:cNvPr>
          <p:cNvGrpSpPr/>
          <p:nvPr/>
        </p:nvGrpSpPr>
        <p:grpSpPr>
          <a:xfrm>
            <a:off x="1646859" y="444725"/>
            <a:ext cx="1515240" cy="303840"/>
            <a:chOff x="1646859" y="444725"/>
            <a:chExt cx="1515240" cy="303840"/>
          </a:xfrm>
        </p:grpSpPr>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F2AEC9D-FFCF-434D-A9AA-DF8C663BF2C3}"/>
                    </a:ext>
                  </a:extLst>
                </p14:cNvPr>
                <p14:cNvContentPartPr/>
                <p14:nvPr/>
              </p14:nvContentPartPr>
              <p14:xfrm>
                <a:off x="1714179" y="446525"/>
                <a:ext cx="26280" cy="238680"/>
              </p14:xfrm>
            </p:contentPart>
          </mc:Choice>
          <mc:Fallback>
            <p:pic>
              <p:nvPicPr>
                <p:cNvPr id="10" name="Freihand 9">
                  <a:extLst>
                    <a:ext uri="{FF2B5EF4-FFF2-40B4-BE49-F238E27FC236}">
                      <a16:creationId xmlns:a16="http://schemas.microsoft.com/office/drawing/2014/main" id="{BF2AEC9D-FFCF-434D-A9AA-DF8C663BF2C3}"/>
                    </a:ext>
                  </a:extLst>
                </p:cNvPr>
                <p:cNvPicPr/>
                <p:nvPr/>
              </p:nvPicPr>
              <p:blipFill>
                <a:blip r:embed="rId15"/>
                <a:stretch>
                  <a:fillRect/>
                </a:stretch>
              </p:blipFill>
              <p:spPr>
                <a:xfrm>
                  <a:off x="1709859" y="442205"/>
                  <a:ext cx="349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007E28E-F5D9-4472-9C4D-C7639DE5C66F}"/>
                    </a:ext>
                  </a:extLst>
                </p14:cNvPr>
                <p14:cNvContentPartPr/>
                <p14:nvPr/>
              </p14:nvContentPartPr>
              <p14:xfrm>
                <a:off x="1646859" y="444725"/>
                <a:ext cx="222120" cy="180360"/>
              </p14:xfrm>
            </p:contentPart>
          </mc:Choice>
          <mc:Fallback>
            <p:pic>
              <p:nvPicPr>
                <p:cNvPr id="11" name="Freihand 10">
                  <a:extLst>
                    <a:ext uri="{FF2B5EF4-FFF2-40B4-BE49-F238E27FC236}">
                      <a16:creationId xmlns:a16="http://schemas.microsoft.com/office/drawing/2014/main" id="{D007E28E-F5D9-4472-9C4D-C7639DE5C66F}"/>
                    </a:ext>
                  </a:extLst>
                </p:cNvPr>
                <p:cNvPicPr/>
                <p:nvPr/>
              </p:nvPicPr>
              <p:blipFill>
                <a:blip r:embed="rId17"/>
                <a:stretch>
                  <a:fillRect/>
                </a:stretch>
              </p:blipFill>
              <p:spPr>
                <a:xfrm>
                  <a:off x="1642539" y="440405"/>
                  <a:ext cx="230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8F01775-8E47-417D-A49F-DB06B76E215F}"/>
                    </a:ext>
                  </a:extLst>
                </p14:cNvPr>
                <p14:cNvContentPartPr/>
                <p14:nvPr/>
              </p14:nvContentPartPr>
              <p14:xfrm>
                <a:off x="1866819" y="545165"/>
                <a:ext cx="117000" cy="82080"/>
              </p14:xfrm>
            </p:contentPart>
          </mc:Choice>
          <mc:Fallback>
            <p:pic>
              <p:nvPicPr>
                <p:cNvPr id="12" name="Freihand 11">
                  <a:extLst>
                    <a:ext uri="{FF2B5EF4-FFF2-40B4-BE49-F238E27FC236}">
                      <a16:creationId xmlns:a16="http://schemas.microsoft.com/office/drawing/2014/main" id="{78F01775-8E47-417D-A49F-DB06B76E215F}"/>
                    </a:ext>
                  </a:extLst>
                </p:cNvPr>
                <p:cNvPicPr/>
                <p:nvPr/>
              </p:nvPicPr>
              <p:blipFill>
                <a:blip r:embed="rId19"/>
                <a:stretch>
                  <a:fillRect/>
                </a:stretch>
              </p:blipFill>
              <p:spPr>
                <a:xfrm>
                  <a:off x="1862499" y="540845"/>
                  <a:ext cx="125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C1A7D145-C85F-467A-A49E-C36C2E052162}"/>
                    </a:ext>
                  </a:extLst>
                </p14:cNvPr>
                <p14:cNvContentPartPr/>
                <p14:nvPr/>
              </p14:nvContentPartPr>
              <p14:xfrm>
                <a:off x="2007939" y="462725"/>
                <a:ext cx="345960" cy="162000"/>
              </p14:xfrm>
            </p:contentPart>
          </mc:Choice>
          <mc:Fallback>
            <p:pic>
              <p:nvPicPr>
                <p:cNvPr id="13" name="Freihand 12">
                  <a:extLst>
                    <a:ext uri="{FF2B5EF4-FFF2-40B4-BE49-F238E27FC236}">
                      <a16:creationId xmlns:a16="http://schemas.microsoft.com/office/drawing/2014/main" id="{C1A7D145-C85F-467A-A49E-C36C2E052162}"/>
                    </a:ext>
                  </a:extLst>
                </p:cNvPr>
                <p:cNvPicPr/>
                <p:nvPr/>
              </p:nvPicPr>
              <p:blipFill>
                <a:blip r:embed="rId21"/>
                <a:stretch>
                  <a:fillRect/>
                </a:stretch>
              </p:blipFill>
              <p:spPr>
                <a:xfrm>
                  <a:off x="2003619" y="458405"/>
                  <a:ext cx="354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4334DEDB-F757-4190-B53E-BDD5D24F1962}"/>
                    </a:ext>
                  </a:extLst>
                </p14:cNvPr>
                <p14:cNvContentPartPr/>
                <p14:nvPr/>
              </p14:nvContentPartPr>
              <p14:xfrm>
                <a:off x="2371899" y="532925"/>
                <a:ext cx="96120" cy="98640"/>
              </p14:xfrm>
            </p:contentPart>
          </mc:Choice>
          <mc:Fallback>
            <p:pic>
              <p:nvPicPr>
                <p:cNvPr id="14" name="Freihand 13">
                  <a:extLst>
                    <a:ext uri="{FF2B5EF4-FFF2-40B4-BE49-F238E27FC236}">
                      <a16:creationId xmlns:a16="http://schemas.microsoft.com/office/drawing/2014/main" id="{4334DEDB-F757-4190-B53E-BDD5D24F1962}"/>
                    </a:ext>
                  </a:extLst>
                </p:cNvPr>
                <p:cNvPicPr/>
                <p:nvPr/>
              </p:nvPicPr>
              <p:blipFill>
                <a:blip r:embed="rId23"/>
                <a:stretch>
                  <a:fillRect/>
                </a:stretch>
              </p:blipFill>
              <p:spPr>
                <a:xfrm>
                  <a:off x="2367579" y="528605"/>
                  <a:ext cx="104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510A511D-7187-4CA8-8BC5-7CBECD416D43}"/>
                    </a:ext>
                  </a:extLst>
                </p14:cNvPr>
                <p14:cNvContentPartPr/>
                <p14:nvPr/>
              </p14:nvContentPartPr>
              <p14:xfrm>
                <a:off x="2480259" y="551645"/>
                <a:ext cx="71640" cy="76320"/>
              </p14:xfrm>
            </p:contentPart>
          </mc:Choice>
          <mc:Fallback>
            <p:pic>
              <p:nvPicPr>
                <p:cNvPr id="15" name="Freihand 14">
                  <a:extLst>
                    <a:ext uri="{FF2B5EF4-FFF2-40B4-BE49-F238E27FC236}">
                      <a16:creationId xmlns:a16="http://schemas.microsoft.com/office/drawing/2014/main" id="{510A511D-7187-4CA8-8BC5-7CBECD416D43}"/>
                    </a:ext>
                  </a:extLst>
                </p:cNvPr>
                <p:cNvPicPr/>
                <p:nvPr/>
              </p:nvPicPr>
              <p:blipFill>
                <a:blip r:embed="rId25"/>
                <a:stretch>
                  <a:fillRect/>
                </a:stretch>
              </p:blipFill>
              <p:spPr>
                <a:xfrm>
                  <a:off x="2475939" y="547325"/>
                  <a:ext cx="80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55671042-7479-46ED-8D73-D119169A7C00}"/>
                    </a:ext>
                  </a:extLst>
                </p14:cNvPr>
                <p14:cNvContentPartPr/>
                <p14:nvPr/>
              </p14:nvContentPartPr>
              <p14:xfrm>
                <a:off x="2575659" y="482525"/>
                <a:ext cx="522720" cy="254880"/>
              </p14:xfrm>
            </p:contentPart>
          </mc:Choice>
          <mc:Fallback>
            <p:pic>
              <p:nvPicPr>
                <p:cNvPr id="16" name="Freihand 15">
                  <a:extLst>
                    <a:ext uri="{FF2B5EF4-FFF2-40B4-BE49-F238E27FC236}">
                      <a16:creationId xmlns:a16="http://schemas.microsoft.com/office/drawing/2014/main" id="{55671042-7479-46ED-8D73-D119169A7C00}"/>
                    </a:ext>
                  </a:extLst>
                </p:cNvPr>
                <p:cNvPicPr/>
                <p:nvPr/>
              </p:nvPicPr>
              <p:blipFill>
                <a:blip r:embed="rId27"/>
                <a:stretch>
                  <a:fillRect/>
                </a:stretch>
              </p:blipFill>
              <p:spPr>
                <a:xfrm>
                  <a:off x="2571339" y="478205"/>
                  <a:ext cx="5313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94296AB6-130A-4587-A837-94E8E3571FB3}"/>
                    </a:ext>
                  </a:extLst>
                </p14:cNvPr>
                <p14:cNvContentPartPr/>
                <p14:nvPr/>
              </p14:nvContentPartPr>
              <p14:xfrm>
                <a:off x="1908579" y="714005"/>
                <a:ext cx="1253520" cy="34560"/>
              </p14:xfrm>
            </p:contentPart>
          </mc:Choice>
          <mc:Fallback>
            <p:pic>
              <p:nvPicPr>
                <p:cNvPr id="17" name="Freihand 16">
                  <a:extLst>
                    <a:ext uri="{FF2B5EF4-FFF2-40B4-BE49-F238E27FC236}">
                      <a16:creationId xmlns:a16="http://schemas.microsoft.com/office/drawing/2014/main" id="{94296AB6-130A-4587-A837-94E8E3571FB3}"/>
                    </a:ext>
                  </a:extLst>
                </p:cNvPr>
                <p:cNvPicPr/>
                <p:nvPr/>
              </p:nvPicPr>
              <p:blipFill>
                <a:blip r:embed="rId29"/>
                <a:stretch>
                  <a:fillRect/>
                </a:stretch>
              </p:blipFill>
              <p:spPr>
                <a:xfrm>
                  <a:off x="1904259" y="709685"/>
                  <a:ext cx="126216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344DF2E2-40B4-40F8-8649-705FD3039838}"/>
                  </a:ext>
                </a:extLst>
              </p14:cNvPr>
              <p14:cNvContentPartPr/>
              <p14:nvPr/>
            </p14:nvContentPartPr>
            <p14:xfrm>
              <a:off x="5352339" y="563885"/>
              <a:ext cx="26640" cy="29880"/>
            </p14:xfrm>
          </p:contentPart>
        </mc:Choice>
        <mc:Fallback>
          <p:pic>
            <p:nvPicPr>
              <p:cNvPr id="19" name="Freihand 18">
                <a:extLst>
                  <a:ext uri="{FF2B5EF4-FFF2-40B4-BE49-F238E27FC236}">
                    <a16:creationId xmlns:a16="http://schemas.microsoft.com/office/drawing/2014/main" id="{344DF2E2-40B4-40F8-8649-705FD3039838}"/>
                  </a:ext>
                </a:extLst>
              </p:cNvPr>
              <p:cNvPicPr/>
              <p:nvPr/>
            </p:nvPicPr>
            <p:blipFill>
              <a:blip r:embed="rId31"/>
              <a:stretch>
                <a:fillRect/>
              </a:stretch>
            </p:blipFill>
            <p:spPr>
              <a:xfrm>
                <a:off x="5348019" y="559565"/>
                <a:ext cx="352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1BA48FB1-5247-43A9-9B0E-9CBD8CD18C67}"/>
                  </a:ext>
                </a:extLst>
              </p14:cNvPr>
              <p14:cNvContentPartPr/>
              <p14:nvPr/>
            </p14:nvContentPartPr>
            <p14:xfrm>
              <a:off x="5362059" y="774845"/>
              <a:ext cx="838800" cy="26280"/>
            </p14:xfrm>
          </p:contentPart>
        </mc:Choice>
        <mc:Fallback>
          <p:pic>
            <p:nvPicPr>
              <p:cNvPr id="21" name="Freihand 20">
                <a:extLst>
                  <a:ext uri="{FF2B5EF4-FFF2-40B4-BE49-F238E27FC236}">
                    <a16:creationId xmlns:a16="http://schemas.microsoft.com/office/drawing/2014/main" id="{1BA48FB1-5247-43A9-9B0E-9CBD8CD18C67}"/>
                  </a:ext>
                </a:extLst>
              </p:cNvPr>
              <p:cNvPicPr/>
              <p:nvPr/>
            </p:nvPicPr>
            <p:blipFill>
              <a:blip r:embed="rId33"/>
              <a:stretch>
                <a:fillRect/>
              </a:stretch>
            </p:blipFill>
            <p:spPr>
              <a:xfrm>
                <a:off x="5357739" y="770525"/>
                <a:ext cx="847440" cy="34920"/>
              </a:xfrm>
              <a:prstGeom prst="rect">
                <a:avLst/>
              </a:prstGeom>
            </p:spPr>
          </p:pic>
        </mc:Fallback>
      </mc:AlternateContent>
      <p:grpSp>
        <p:nvGrpSpPr>
          <p:cNvPr id="67" name="Gruppieren 66">
            <a:extLst>
              <a:ext uri="{FF2B5EF4-FFF2-40B4-BE49-F238E27FC236}">
                <a16:creationId xmlns:a16="http://schemas.microsoft.com/office/drawing/2014/main" id="{E45B6CD1-4E7D-4FCA-9AC6-78A97D4C2655}"/>
              </a:ext>
            </a:extLst>
          </p:cNvPr>
          <p:cNvGrpSpPr/>
          <p:nvPr/>
        </p:nvGrpSpPr>
        <p:grpSpPr>
          <a:xfrm>
            <a:off x="5189979" y="348965"/>
            <a:ext cx="6169320" cy="948240"/>
            <a:chOff x="5189979" y="348965"/>
            <a:chExt cx="6169320" cy="94824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47CC17A7-71B5-4B6E-896F-0B16E3FB4B52}"/>
                    </a:ext>
                  </a:extLst>
                </p14:cNvPr>
                <p14:cNvContentPartPr/>
                <p14:nvPr/>
              </p14:nvContentPartPr>
              <p14:xfrm>
                <a:off x="5273499" y="840005"/>
                <a:ext cx="99000" cy="127800"/>
              </p14:xfrm>
            </p:contentPart>
          </mc:Choice>
          <mc:Fallback>
            <p:pic>
              <p:nvPicPr>
                <p:cNvPr id="22" name="Freihand 21">
                  <a:extLst>
                    <a:ext uri="{FF2B5EF4-FFF2-40B4-BE49-F238E27FC236}">
                      <a16:creationId xmlns:a16="http://schemas.microsoft.com/office/drawing/2014/main" id="{47CC17A7-71B5-4B6E-896F-0B16E3FB4B52}"/>
                    </a:ext>
                  </a:extLst>
                </p:cNvPr>
                <p:cNvPicPr/>
                <p:nvPr/>
              </p:nvPicPr>
              <p:blipFill>
                <a:blip r:embed="rId35"/>
                <a:stretch>
                  <a:fillRect/>
                </a:stretch>
              </p:blipFill>
              <p:spPr>
                <a:xfrm>
                  <a:off x="5269179" y="835685"/>
                  <a:ext cx="107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23972B68-E94E-42AA-9576-7286ED67F6B2}"/>
                    </a:ext>
                  </a:extLst>
                </p14:cNvPr>
                <p14:cNvContentPartPr/>
                <p14:nvPr/>
              </p14:nvContentPartPr>
              <p14:xfrm>
                <a:off x="5189979" y="744245"/>
                <a:ext cx="190800" cy="118800"/>
              </p14:xfrm>
            </p:contentPart>
          </mc:Choice>
          <mc:Fallback>
            <p:pic>
              <p:nvPicPr>
                <p:cNvPr id="23" name="Freihand 22">
                  <a:extLst>
                    <a:ext uri="{FF2B5EF4-FFF2-40B4-BE49-F238E27FC236}">
                      <a16:creationId xmlns:a16="http://schemas.microsoft.com/office/drawing/2014/main" id="{23972B68-E94E-42AA-9576-7286ED67F6B2}"/>
                    </a:ext>
                  </a:extLst>
                </p:cNvPr>
                <p:cNvPicPr/>
                <p:nvPr/>
              </p:nvPicPr>
              <p:blipFill>
                <a:blip r:embed="rId37"/>
                <a:stretch>
                  <a:fillRect/>
                </a:stretch>
              </p:blipFill>
              <p:spPr>
                <a:xfrm>
                  <a:off x="5185659" y="739925"/>
                  <a:ext cx="1994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284EA976-B81C-430A-9ECC-00DE549D531E}"/>
                    </a:ext>
                  </a:extLst>
                </p14:cNvPr>
                <p14:cNvContentPartPr/>
                <p14:nvPr/>
              </p14:nvContentPartPr>
              <p14:xfrm>
                <a:off x="5399499" y="894365"/>
                <a:ext cx="2901960" cy="87840"/>
              </p14:xfrm>
            </p:contentPart>
          </mc:Choice>
          <mc:Fallback>
            <p:pic>
              <p:nvPicPr>
                <p:cNvPr id="25" name="Freihand 24">
                  <a:extLst>
                    <a:ext uri="{FF2B5EF4-FFF2-40B4-BE49-F238E27FC236}">
                      <a16:creationId xmlns:a16="http://schemas.microsoft.com/office/drawing/2014/main" id="{284EA976-B81C-430A-9ECC-00DE549D531E}"/>
                    </a:ext>
                  </a:extLst>
                </p:cNvPr>
                <p:cNvPicPr/>
                <p:nvPr/>
              </p:nvPicPr>
              <p:blipFill>
                <a:blip r:embed="rId39"/>
                <a:stretch>
                  <a:fillRect/>
                </a:stretch>
              </p:blipFill>
              <p:spPr>
                <a:xfrm>
                  <a:off x="5395179" y="890045"/>
                  <a:ext cx="2910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9460600B-A878-4244-AA92-3F157C7440DD}"/>
                    </a:ext>
                  </a:extLst>
                </p14:cNvPr>
                <p14:cNvContentPartPr/>
                <p14:nvPr/>
              </p14:nvContentPartPr>
              <p14:xfrm>
                <a:off x="8507739" y="781685"/>
                <a:ext cx="16200" cy="136080"/>
              </p14:xfrm>
            </p:contentPart>
          </mc:Choice>
          <mc:Fallback>
            <p:pic>
              <p:nvPicPr>
                <p:cNvPr id="27" name="Freihand 26">
                  <a:extLst>
                    <a:ext uri="{FF2B5EF4-FFF2-40B4-BE49-F238E27FC236}">
                      <a16:creationId xmlns:a16="http://schemas.microsoft.com/office/drawing/2014/main" id="{9460600B-A878-4244-AA92-3F157C7440DD}"/>
                    </a:ext>
                  </a:extLst>
                </p:cNvPr>
                <p:cNvPicPr/>
                <p:nvPr/>
              </p:nvPicPr>
              <p:blipFill>
                <a:blip r:embed="rId41"/>
                <a:stretch>
                  <a:fillRect/>
                </a:stretch>
              </p:blipFill>
              <p:spPr>
                <a:xfrm>
                  <a:off x="8503419" y="777365"/>
                  <a:ext cx="24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71062FB1-05B9-4E55-AB2B-C1A41395E817}"/>
                    </a:ext>
                  </a:extLst>
                </p14:cNvPr>
                <p14:cNvContentPartPr/>
                <p14:nvPr/>
              </p14:nvContentPartPr>
              <p14:xfrm>
                <a:off x="8405139" y="758285"/>
                <a:ext cx="174960" cy="12240"/>
              </p14:xfrm>
            </p:contentPart>
          </mc:Choice>
          <mc:Fallback>
            <p:pic>
              <p:nvPicPr>
                <p:cNvPr id="28" name="Freihand 27">
                  <a:extLst>
                    <a:ext uri="{FF2B5EF4-FFF2-40B4-BE49-F238E27FC236}">
                      <a16:creationId xmlns:a16="http://schemas.microsoft.com/office/drawing/2014/main" id="{71062FB1-05B9-4E55-AB2B-C1A41395E817}"/>
                    </a:ext>
                  </a:extLst>
                </p:cNvPr>
                <p:cNvPicPr/>
                <p:nvPr/>
              </p:nvPicPr>
              <p:blipFill>
                <a:blip r:embed="rId43"/>
                <a:stretch>
                  <a:fillRect/>
                </a:stretch>
              </p:blipFill>
              <p:spPr>
                <a:xfrm>
                  <a:off x="8400819" y="753965"/>
                  <a:ext cx="1836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010C2EDA-5BA2-44C5-83E0-CF0E5352CBBB}"/>
                    </a:ext>
                  </a:extLst>
                </p14:cNvPr>
                <p14:cNvContentPartPr/>
                <p14:nvPr/>
              </p14:nvContentPartPr>
              <p14:xfrm>
                <a:off x="8577579" y="843965"/>
                <a:ext cx="106920" cy="65520"/>
              </p14:xfrm>
            </p:contentPart>
          </mc:Choice>
          <mc:Fallback>
            <p:pic>
              <p:nvPicPr>
                <p:cNvPr id="29" name="Freihand 28">
                  <a:extLst>
                    <a:ext uri="{FF2B5EF4-FFF2-40B4-BE49-F238E27FC236}">
                      <a16:creationId xmlns:a16="http://schemas.microsoft.com/office/drawing/2014/main" id="{010C2EDA-5BA2-44C5-83E0-CF0E5352CBBB}"/>
                    </a:ext>
                  </a:extLst>
                </p:cNvPr>
                <p:cNvPicPr/>
                <p:nvPr/>
              </p:nvPicPr>
              <p:blipFill>
                <a:blip r:embed="rId45"/>
                <a:stretch>
                  <a:fillRect/>
                </a:stretch>
              </p:blipFill>
              <p:spPr>
                <a:xfrm>
                  <a:off x="8573259" y="839645"/>
                  <a:ext cx="115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E140E2D5-787E-4430-A5E4-392AC2D725B6}"/>
                    </a:ext>
                  </a:extLst>
                </p14:cNvPr>
                <p14:cNvContentPartPr/>
                <p14:nvPr/>
              </p14:nvContentPartPr>
              <p14:xfrm>
                <a:off x="8696739" y="734525"/>
                <a:ext cx="316440" cy="173880"/>
              </p14:xfrm>
            </p:contentPart>
          </mc:Choice>
          <mc:Fallback>
            <p:pic>
              <p:nvPicPr>
                <p:cNvPr id="30" name="Freihand 29">
                  <a:extLst>
                    <a:ext uri="{FF2B5EF4-FFF2-40B4-BE49-F238E27FC236}">
                      <a16:creationId xmlns:a16="http://schemas.microsoft.com/office/drawing/2014/main" id="{E140E2D5-787E-4430-A5E4-392AC2D725B6}"/>
                    </a:ext>
                  </a:extLst>
                </p:cNvPr>
                <p:cNvPicPr/>
                <p:nvPr/>
              </p:nvPicPr>
              <p:blipFill>
                <a:blip r:embed="rId47"/>
                <a:stretch>
                  <a:fillRect/>
                </a:stretch>
              </p:blipFill>
              <p:spPr>
                <a:xfrm>
                  <a:off x="8692419" y="730205"/>
                  <a:ext cx="325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456DD7AB-3FBD-42B5-8B47-594E9E60D5B4}"/>
                    </a:ext>
                  </a:extLst>
                </p14:cNvPr>
                <p14:cNvContentPartPr/>
                <p14:nvPr/>
              </p14:nvContentPartPr>
              <p14:xfrm>
                <a:off x="8084379" y="589805"/>
                <a:ext cx="123480" cy="82440"/>
              </p14:xfrm>
            </p:contentPart>
          </mc:Choice>
          <mc:Fallback>
            <p:pic>
              <p:nvPicPr>
                <p:cNvPr id="31" name="Freihand 30">
                  <a:extLst>
                    <a:ext uri="{FF2B5EF4-FFF2-40B4-BE49-F238E27FC236}">
                      <a16:creationId xmlns:a16="http://schemas.microsoft.com/office/drawing/2014/main" id="{456DD7AB-3FBD-42B5-8B47-594E9E60D5B4}"/>
                    </a:ext>
                  </a:extLst>
                </p:cNvPr>
                <p:cNvPicPr/>
                <p:nvPr/>
              </p:nvPicPr>
              <p:blipFill>
                <a:blip r:embed="rId49"/>
                <a:stretch>
                  <a:fillRect/>
                </a:stretch>
              </p:blipFill>
              <p:spPr>
                <a:xfrm>
                  <a:off x="8080059" y="585485"/>
                  <a:ext cx="132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30A35ABC-082E-49AE-8D9A-C56505381635}"/>
                    </a:ext>
                  </a:extLst>
                </p14:cNvPr>
                <p14:cNvContentPartPr/>
                <p14:nvPr/>
              </p14:nvContentPartPr>
              <p14:xfrm>
                <a:off x="8185179" y="498365"/>
                <a:ext cx="173520" cy="236880"/>
              </p14:xfrm>
            </p:contentPart>
          </mc:Choice>
          <mc:Fallback>
            <p:pic>
              <p:nvPicPr>
                <p:cNvPr id="32" name="Freihand 31">
                  <a:extLst>
                    <a:ext uri="{FF2B5EF4-FFF2-40B4-BE49-F238E27FC236}">
                      <a16:creationId xmlns:a16="http://schemas.microsoft.com/office/drawing/2014/main" id="{30A35ABC-082E-49AE-8D9A-C56505381635}"/>
                    </a:ext>
                  </a:extLst>
                </p:cNvPr>
                <p:cNvPicPr/>
                <p:nvPr/>
              </p:nvPicPr>
              <p:blipFill>
                <a:blip r:embed="rId51"/>
                <a:stretch>
                  <a:fillRect/>
                </a:stretch>
              </p:blipFill>
              <p:spPr>
                <a:xfrm>
                  <a:off x="8180859" y="494045"/>
                  <a:ext cx="182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DF3F7BEA-ED88-4771-8923-74FF56776800}"/>
                    </a:ext>
                  </a:extLst>
                </p14:cNvPr>
                <p14:cNvContentPartPr/>
                <p14:nvPr/>
              </p14:nvContentPartPr>
              <p14:xfrm>
                <a:off x="8412699" y="606365"/>
                <a:ext cx="360" cy="360"/>
              </p14:xfrm>
            </p:contentPart>
          </mc:Choice>
          <mc:Fallback>
            <p:pic>
              <p:nvPicPr>
                <p:cNvPr id="33" name="Freihand 32">
                  <a:extLst>
                    <a:ext uri="{FF2B5EF4-FFF2-40B4-BE49-F238E27FC236}">
                      <a16:creationId xmlns:a16="http://schemas.microsoft.com/office/drawing/2014/main" id="{DF3F7BEA-ED88-4771-8923-74FF56776800}"/>
                    </a:ext>
                  </a:extLst>
                </p:cNvPr>
                <p:cNvPicPr/>
                <p:nvPr/>
              </p:nvPicPr>
              <p:blipFill>
                <a:blip r:embed="rId53"/>
                <a:stretch>
                  <a:fillRect/>
                </a:stretch>
              </p:blipFill>
              <p:spPr>
                <a:xfrm>
                  <a:off x="8408379" y="6020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BA81C1E9-A1E1-42D9-937E-43EFFE5374C4}"/>
                    </a:ext>
                  </a:extLst>
                </p14:cNvPr>
                <p14:cNvContentPartPr/>
                <p14:nvPr/>
              </p14:nvContentPartPr>
              <p14:xfrm>
                <a:off x="9242139" y="710045"/>
                <a:ext cx="43920" cy="186480"/>
              </p14:xfrm>
            </p:contentPart>
          </mc:Choice>
          <mc:Fallback>
            <p:pic>
              <p:nvPicPr>
                <p:cNvPr id="35" name="Freihand 34">
                  <a:extLst>
                    <a:ext uri="{FF2B5EF4-FFF2-40B4-BE49-F238E27FC236}">
                      <a16:creationId xmlns:a16="http://schemas.microsoft.com/office/drawing/2014/main" id="{BA81C1E9-A1E1-42D9-937E-43EFFE5374C4}"/>
                    </a:ext>
                  </a:extLst>
                </p:cNvPr>
                <p:cNvPicPr/>
                <p:nvPr/>
              </p:nvPicPr>
              <p:blipFill>
                <a:blip r:embed="rId55"/>
                <a:stretch>
                  <a:fillRect/>
                </a:stretch>
              </p:blipFill>
              <p:spPr>
                <a:xfrm>
                  <a:off x="9237819" y="705725"/>
                  <a:ext cx="52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A0800B33-4345-416B-A2BE-4B1A061AA553}"/>
                    </a:ext>
                  </a:extLst>
                </p14:cNvPr>
                <p14:cNvContentPartPr/>
                <p14:nvPr/>
              </p14:nvContentPartPr>
              <p14:xfrm>
                <a:off x="9209019" y="699245"/>
                <a:ext cx="137520" cy="92520"/>
              </p14:xfrm>
            </p:contentPart>
          </mc:Choice>
          <mc:Fallback>
            <p:pic>
              <p:nvPicPr>
                <p:cNvPr id="36" name="Freihand 35">
                  <a:extLst>
                    <a:ext uri="{FF2B5EF4-FFF2-40B4-BE49-F238E27FC236}">
                      <a16:creationId xmlns:a16="http://schemas.microsoft.com/office/drawing/2014/main" id="{A0800B33-4345-416B-A2BE-4B1A061AA553}"/>
                    </a:ext>
                  </a:extLst>
                </p:cNvPr>
                <p:cNvPicPr/>
                <p:nvPr/>
              </p:nvPicPr>
              <p:blipFill>
                <a:blip r:embed="rId57"/>
                <a:stretch>
                  <a:fillRect/>
                </a:stretch>
              </p:blipFill>
              <p:spPr>
                <a:xfrm>
                  <a:off x="9204699" y="694925"/>
                  <a:ext cx="146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00B5D7E6-1E39-4531-B28F-8F0A661EAF8A}"/>
                    </a:ext>
                  </a:extLst>
                </p14:cNvPr>
                <p14:cNvContentPartPr/>
                <p14:nvPr/>
              </p14:nvContentPartPr>
              <p14:xfrm>
                <a:off x="9339699" y="662165"/>
                <a:ext cx="223200" cy="177120"/>
              </p14:xfrm>
            </p:contentPart>
          </mc:Choice>
          <mc:Fallback>
            <p:pic>
              <p:nvPicPr>
                <p:cNvPr id="37" name="Freihand 36">
                  <a:extLst>
                    <a:ext uri="{FF2B5EF4-FFF2-40B4-BE49-F238E27FC236}">
                      <a16:creationId xmlns:a16="http://schemas.microsoft.com/office/drawing/2014/main" id="{00B5D7E6-1E39-4531-B28F-8F0A661EAF8A}"/>
                    </a:ext>
                  </a:extLst>
                </p:cNvPr>
                <p:cNvPicPr/>
                <p:nvPr/>
              </p:nvPicPr>
              <p:blipFill>
                <a:blip r:embed="rId59"/>
                <a:stretch>
                  <a:fillRect/>
                </a:stretch>
              </p:blipFill>
              <p:spPr>
                <a:xfrm>
                  <a:off x="9335379" y="657845"/>
                  <a:ext cx="231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A9A38578-D9C7-4471-BCBD-3CAD0D9E7440}"/>
                    </a:ext>
                  </a:extLst>
                </p14:cNvPr>
                <p14:cNvContentPartPr/>
                <p14:nvPr/>
              </p14:nvContentPartPr>
              <p14:xfrm>
                <a:off x="9500979" y="779525"/>
                <a:ext cx="64800" cy="64440"/>
              </p14:xfrm>
            </p:contentPart>
          </mc:Choice>
          <mc:Fallback>
            <p:pic>
              <p:nvPicPr>
                <p:cNvPr id="38" name="Freihand 37">
                  <a:extLst>
                    <a:ext uri="{FF2B5EF4-FFF2-40B4-BE49-F238E27FC236}">
                      <a16:creationId xmlns:a16="http://schemas.microsoft.com/office/drawing/2014/main" id="{A9A38578-D9C7-4471-BCBD-3CAD0D9E7440}"/>
                    </a:ext>
                  </a:extLst>
                </p:cNvPr>
                <p:cNvPicPr/>
                <p:nvPr/>
              </p:nvPicPr>
              <p:blipFill>
                <a:blip r:embed="rId61"/>
                <a:stretch>
                  <a:fillRect/>
                </a:stretch>
              </p:blipFill>
              <p:spPr>
                <a:xfrm>
                  <a:off x="9496659" y="775205"/>
                  <a:ext cx="734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6263947A-3AB4-4DDC-94E6-8A7FCC08BCF3}"/>
                    </a:ext>
                  </a:extLst>
                </p14:cNvPr>
                <p14:cNvContentPartPr/>
                <p14:nvPr/>
              </p14:nvContentPartPr>
              <p14:xfrm>
                <a:off x="9567939" y="644525"/>
                <a:ext cx="96480" cy="210960"/>
              </p14:xfrm>
            </p:contentPart>
          </mc:Choice>
          <mc:Fallback>
            <p:pic>
              <p:nvPicPr>
                <p:cNvPr id="39" name="Freihand 38">
                  <a:extLst>
                    <a:ext uri="{FF2B5EF4-FFF2-40B4-BE49-F238E27FC236}">
                      <a16:creationId xmlns:a16="http://schemas.microsoft.com/office/drawing/2014/main" id="{6263947A-3AB4-4DDC-94E6-8A7FCC08BCF3}"/>
                    </a:ext>
                  </a:extLst>
                </p:cNvPr>
                <p:cNvPicPr/>
                <p:nvPr/>
              </p:nvPicPr>
              <p:blipFill>
                <a:blip r:embed="rId63"/>
                <a:stretch>
                  <a:fillRect/>
                </a:stretch>
              </p:blipFill>
              <p:spPr>
                <a:xfrm>
                  <a:off x="9563619" y="640205"/>
                  <a:ext cx="105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3A84C386-2FAC-4A53-89E1-DA0657171398}"/>
                    </a:ext>
                  </a:extLst>
                </p14:cNvPr>
                <p14:cNvContentPartPr/>
                <p14:nvPr/>
              </p14:nvContentPartPr>
              <p14:xfrm>
                <a:off x="9665859" y="698525"/>
                <a:ext cx="169920" cy="108000"/>
              </p14:xfrm>
            </p:contentPart>
          </mc:Choice>
          <mc:Fallback>
            <p:pic>
              <p:nvPicPr>
                <p:cNvPr id="40" name="Freihand 39">
                  <a:extLst>
                    <a:ext uri="{FF2B5EF4-FFF2-40B4-BE49-F238E27FC236}">
                      <a16:creationId xmlns:a16="http://schemas.microsoft.com/office/drawing/2014/main" id="{3A84C386-2FAC-4A53-89E1-DA0657171398}"/>
                    </a:ext>
                  </a:extLst>
                </p:cNvPr>
                <p:cNvPicPr/>
                <p:nvPr/>
              </p:nvPicPr>
              <p:blipFill>
                <a:blip r:embed="rId65"/>
                <a:stretch>
                  <a:fillRect/>
                </a:stretch>
              </p:blipFill>
              <p:spPr>
                <a:xfrm>
                  <a:off x="9661539" y="694205"/>
                  <a:ext cx="178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AA66FC4D-CE4F-43DD-9549-35DBA0F521C7}"/>
                    </a:ext>
                  </a:extLst>
                </p14:cNvPr>
                <p14:cNvContentPartPr/>
                <p14:nvPr/>
              </p14:nvContentPartPr>
              <p14:xfrm>
                <a:off x="9864939" y="700325"/>
                <a:ext cx="94680" cy="233280"/>
              </p14:xfrm>
            </p:contentPart>
          </mc:Choice>
          <mc:Fallback>
            <p:pic>
              <p:nvPicPr>
                <p:cNvPr id="41" name="Freihand 40">
                  <a:extLst>
                    <a:ext uri="{FF2B5EF4-FFF2-40B4-BE49-F238E27FC236}">
                      <a16:creationId xmlns:a16="http://schemas.microsoft.com/office/drawing/2014/main" id="{AA66FC4D-CE4F-43DD-9549-35DBA0F521C7}"/>
                    </a:ext>
                  </a:extLst>
                </p:cNvPr>
                <p:cNvPicPr/>
                <p:nvPr/>
              </p:nvPicPr>
              <p:blipFill>
                <a:blip r:embed="rId67"/>
                <a:stretch>
                  <a:fillRect/>
                </a:stretch>
              </p:blipFill>
              <p:spPr>
                <a:xfrm>
                  <a:off x="9860619" y="696005"/>
                  <a:ext cx="1033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5B978C64-CA2D-4514-89C3-9D858818C6E3}"/>
                    </a:ext>
                  </a:extLst>
                </p14:cNvPr>
                <p14:cNvContentPartPr/>
                <p14:nvPr/>
              </p14:nvContentPartPr>
              <p14:xfrm>
                <a:off x="9980139" y="711485"/>
                <a:ext cx="56520" cy="92520"/>
              </p14:xfrm>
            </p:contentPart>
          </mc:Choice>
          <mc:Fallback>
            <p:pic>
              <p:nvPicPr>
                <p:cNvPr id="42" name="Freihand 41">
                  <a:extLst>
                    <a:ext uri="{FF2B5EF4-FFF2-40B4-BE49-F238E27FC236}">
                      <a16:creationId xmlns:a16="http://schemas.microsoft.com/office/drawing/2014/main" id="{5B978C64-CA2D-4514-89C3-9D858818C6E3}"/>
                    </a:ext>
                  </a:extLst>
                </p:cNvPr>
                <p:cNvPicPr/>
                <p:nvPr/>
              </p:nvPicPr>
              <p:blipFill>
                <a:blip r:embed="rId69"/>
                <a:stretch>
                  <a:fillRect/>
                </a:stretch>
              </p:blipFill>
              <p:spPr>
                <a:xfrm>
                  <a:off x="9975819" y="707165"/>
                  <a:ext cx="65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FDDB312C-DE8E-476E-B0BB-B25DC852D3A2}"/>
                    </a:ext>
                  </a:extLst>
                </p14:cNvPr>
                <p14:cNvContentPartPr/>
                <p14:nvPr/>
              </p14:nvContentPartPr>
              <p14:xfrm>
                <a:off x="10057179" y="670445"/>
                <a:ext cx="103320" cy="118080"/>
              </p14:xfrm>
            </p:contentPart>
          </mc:Choice>
          <mc:Fallback>
            <p:pic>
              <p:nvPicPr>
                <p:cNvPr id="43" name="Freihand 42">
                  <a:extLst>
                    <a:ext uri="{FF2B5EF4-FFF2-40B4-BE49-F238E27FC236}">
                      <a16:creationId xmlns:a16="http://schemas.microsoft.com/office/drawing/2014/main" id="{FDDB312C-DE8E-476E-B0BB-B25DC852D3A2}"/>
                    </a:ext>
                  </a:extLst>
                </p:cNvPr>
                <p:cNvPicPr/>
                <p:nvPr/>
              </p:nvPicPr>
              <p:blipFill>
                <a:blip r:embed="rId71"/>
                <a:stretch>
                  <a:fillRect/>
                </a:stretch>
              </p:blipFill>
              <p:spPr>
                <a:xfrm>
                  <a:off x="10052859" y="666125"/>
                  <a:ext cx="111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F3B5498F-382A-4C32-A2F9-CBBDF997423C}"/>
                    </a:ext>
                  </a:extLst>
                </p14:cNvPr>
                <p14:cNvContentPartPr/>
                <p14:nvPr/>
              </p14:nvContentPartPr>
              <p14:xfrm>
                <a:off x="10205499" y="642725"/>
                <a:ext cx="284400" cy="127800"/>
              </p14:xfrm>
            </p:contentPart>
          </mc:Choice>
          <mc:Fallback>
            <p:pic>
              <p:nvPicPr>
                <p:cNvPr id="44" name="Freihand 43">
                  <a:extLst>
                    <a:ext uri="{FF2B5EF4-FFF2-40B4-BE49-F238E27FC236}">
                      <a16:creationId xmlns:a16="http://schemas.microsoft.com/office/drawing/2014/main" id="{F3B5498F-382A-4C32-A2F9-CBBDF997423C}"/>
                    </a:ext>
                  </a:extLst>
                </p:cNvPr>
                <p:cNvPicPr/>
                <p:nvPr/>
              </p:nvPicPr>
              <p:blipFill>
                <a:blip r:embed="rId73"/>
                <a:stretch>
                  <a:fillRect/>
                </a:stretch>
              </p:blipFill>
              <p:spPr>
                <a:xfrm>
                  <a:off x="10201179" y="638405"/>
                  <a:ext cx="293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6A7A2DD4-77C8-4261-9B0B-766C160677EB}"/>
                    </a:ext>
                  </a:extLst>
                </p14:cNvPr>
                <p14:cNvContentPartPr/>
                <p14:nvPr/>
              </p14:nvContentPartPr>
              <p14:xfrm>
                <a:off x="10524099" y="592685"/>
                <a:ext cx="87120" cy="167040"/>
              </p14:xfrm>
            </p:contentPart>
          </mc:Choice>
          <mc:Fallback>
            <p:pic>
              <p:nvPicPr>
                <p:cNvPr id="45" name="Freihand 44">
                  <a:extLst>
                    <a:ext uri="{FF2B5EF4-FFF2-40B4-BE49-F238E27FC236}">
                      <a16:creationId xmlns:a16="http://schemas.microsoft.com/office/drawing/2014/main" id="{6A7A2DD4-77C8-4261-9B0B-766C160677EB}"/>
                    </a:ext>
                  </a:extLst>
                </p:cNvPr>
                <p:cNvPicPr/>
                <p:nvPr/>
              </p:nvPicPr>
              <p:blipFill>
                <a:blip r:embed="rId75"/>
                <a:stretch>
                  <a:fillRect/>
                </a:stretch>
              </p:blipFill>
              <p:spPr>
                <a:xfrm>
                  <a:off x="10519779" y="588365"/>
                  <a:ext cx="95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DB8376CE-E432-42BC-B135-6216089A680A}"/>
                    </a:ext>
                  </a:extLst>
                </p14:cNvPr>
                <p14:cNvContentPartPr/>
                <p14:nvPr/>
              </p14:nvContentPartPr>
              <p14:xfrm>
                <a:off x="10559739" y="740285"/>
                <a:ext cx="78120" cy="30960"/>
              </p14:xfrm>
            </p:contentPart>
          </mc:Choice>
          <mc:Fallback>
            <p:pic>
              <p:nvPicPr>
                <p:cNvPr id="46" name="Freihand 45">
                  <a:extLst>
                    <a:ext uri="{FF2B5EF4-FFF2-40B4-BE49-F238E27FC236}">
                      <a16:creationId xmlns:a16="http://schemas.microsoft.com/office/drawing/2014/main" id="{DB8376CE-E432-42BC-B135-6216089A680A}"/>
                    </a:ext>
                  </a:extLst>
                </p:cNvPr>
                <p:cNvPicPr/>
                <p:nvPr/>
              </p:nvPicPr>
              <p:blipFill>
                <a:blip r:embed="rId77"/>
                <a:stretch>
                  <a:fillRect/>
                </a:stretch>
              </p:blipFill>
              <p:spPr>
                <a:xfrm>
                  <a:off x="10555419" y="735965"/>
                  <a:ext cx="867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8CB6E07C-B57F-4228-8CDE-8689C1CF40AC}"/>
                    </a:ext>
                  </a:extLst>
                </p14:cNvPr>
                <p14:cNvContentPartPr/>
                <p14:nvPr/>
              </p14:nvContentPartPr>
              <p14:xfrm>
                <a:off x="10658019" y="587285"/>
                <a:ext cx="191520" cy="188280"/>
              </p14:xfrm>
            </p:contentPart>
          </mc:Choice>
          <mc:Fallback>
            <p:pic>
              <p:nvPicPr>
                <p:cNvPr id="47" name="Freihand 46">
                  <a:extLst>
                    <a:ext uri="{FF2B5EF4-FFF2-40B4-BE49-F238E27FC236}">
                      <a16:creationId xmlns:a16="http://schemas.microsoft.com/office/drawing/2014/main" id="{8CB6E07C-B57F-4228-8CDE-8689C1CF40AC}"/>
                    </a:ext>
                  </a:extLst>
                </p:cNvPr>
                <p:cNvPicPr/>
                <p:nvPr/>
              </p:nvPicPr>
              <p:blipFill>
                <a:blip r:embed="rId79"/>
                <a:stretch>
                  <a:fillRect/>
                </a:stretch>
              </p:blipFill>
              <p:spPr>
                <a:xfrm>
                  <a:off x="10653699" y="582965"/>
                  <a:ext cx="200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ED9379CA-D292-4414-A6A8-194E9536FC10}"/>
                    </a:ext>
                  </a:extLst>
                </p14:cNvPr>
                <p14:cNvContentPartPr/>
                <p14:nvPr/>
              </p14:nvContentPartPr>
              <p14:xfrm>
                <a:off x="10808859" y="628685"/>
                <a:ext cx="115200" cy="133200"/>
              </p14:xfrm>
            </p:contentPart>
          </mc:Choice>
          <mc:Fallback>
            <p:pic>
              <p:nvPicPr>
                <p:cNvPr id="48" name="Freihand 47">
                  <a:extLst>
                    <a:ext uri="{FF2B5EF4-FFF2-40B4-BE49-F238E27FC236}">
                      <a16:creationId xmlns:a16="http://schemas.microsoft.com/office/drawing/2014/main" id="{ED9379CA-D292-4414-A6A8-194E9536FC10}"/>
                    </a:ext>
                  </a:extLst>
                </p:cNvPr>
                <p:cNvPicPr/>
                <p:nvPr/>
              </p:nvPicPr>
              <p:blipFill>
                <a:blip r:embed="rId81"/>
                <a:stretch>
                  <a:fillRect/>
                </a:stretch>
              </p:blipFill>
              <p:spPr>
                <a:xfrm>
                  <a:off x="10804539" y="624365"/>
                  <a:ext cx="1238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7F155206-07D3-4900-A0BF-9D9472449362}"/>
                    </a:ext>
                  </a:extLst>
                </p14:cNvPr>
                <p14:cNvContentPartPr/>
                <p14:nvPr/>
              </p14:nvContentPartPr>
              <p14:xfrm>
                <a:off x="10952499" y="582605"/>
                <a:ext cx="291960" cy="173880"/>
              </p14:xfrm>
            </p:contentPart>
          </mc:Choice>
          <mc:Fallback>
            <p:pic>
              <p:nvPicPr>
                <p:cNvPr id="49" name="Freihand 48">
                  <a:extLst>
                    <a:ext uri="{FF2B5EF4-FFF2-40B4-BE49-F238E27FC236}">
                      <a16:creationId xmlns:a16="http://schemas.microsoft.com/office/drawing/2014/main" id="{7F155206-07D3-4900-A0BF-9D9472449362}"/>
                    </a:ext>
                  </a:extLst>
                </p:cNvPr>
                <p:cNvPicPr/>
                <p:nvPr/>
              </p:nvPicPr>
              <p:blipFill>
                <a:blip r:embed="rId83"/>
                <a:stretch>
                  <a:fillRect/>
                </a:stretch>
              </p:blipFill>
              <p:spPr>
                <a:xfrm>
                  <a:off x="10948179" y="578285"/>
                  <a:ext cx="300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ACC42FC4-9B49-48E3-901C-A5E296F235A6}"/>
                    </a:ext>
                  </a:extLst>
                </p14:cNvPr>
                <p14:cNvContentPartPr/>
                <p14:nvPr/>
              </p14:nvContentPartPr>
              <p14:xfrm>
                <a:off x="11065899" y="527885"/>
                <a:ext cx="83880" cy="56160"/>
              </p14:xfrm>
            </p:contentPart>
          </mc:Choice>
          <mc:Fallback>
            <p:pic>
              <p:nvPicPr>
                <p:cNvPr id="50" name="Freihand 49">
                  <a:extLst>
                    <a:ext uri="{FF2B5EF4-FFF2-40B4-BE49-F238E27FC236}">
                      <a16:creationId xmlns:a16="http://schemas.microsoft.com/office/drawing/2014/main" id="{ACC42FC4-9B49-48E3-901C-A5E296F235A6}"/>
                    </a:ext>
                  </a:extLst>
                </p:cNvPr>
                <p:cNvPicPr/>
                <p:nvPr/>
              </p:nvPicPr>
              <p:blipFill>
                <a:blip r:embed="rId85"/>
                <a:stretch>
                  <a:fillRect/>
                </a:stretch>
              </p:blipFill>
              <p:spPr>
                <a:xfrm>
                  <a:off x="11061579" y="523565"/>
                  <a:ext cx="92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BD15454B-DE79-453C-9619-6B099CC8EE20}"/>
                    </a:ext>
                  </a:extLst>
                </p14:cNvPr>
                <p14:cNvContentPartPr/>
                <p14:nvPr/>
              </p14:nvContentPartPr>
              <p14:xfrm>
                <a:off x="9484419" y="1079045"/>
                <a:ext cx="87120" cy="107280"/>
              </p14:xfrm>
            </p:contentPart>
          </mc:Choice>
          <mc:Fallback>
            <p:pic>
              <p:nvPicPr>
                <p:cNvPr id="52" name="Freihand 51">
                  <a:extLst>
                    <a:ext uri="{FF2B5EF4-FFF2-40B4-BE49-F238E27FC236}">
                      <a16:creationId xmlns:a16="http://schemas.microsoft.com/office/drawing/2014/main" id="{BD15454B-DE79-453C-9619-6B099CC8EE20}"/>
                    </a:ext>
                  </a:extLst>
                </p:cNvPr>
                <p:cNvPicPr/>
                <p:nvPr/>
              </p:nvPicPr>
              <p:blipFill>
                <a:blip r:embed="rId87"/>
                <a:stretch>
                  <a:fillRect/>
                </a:stretch>
              </p:blipFill>
              <p:spPr>
                <a:xfrm>
                  <a:off x="9480099" y="1074725"/>
                  <a:ext cx="95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6872DF8E-5044-4D6B-BCED-A34AE6621C6C}"/>
                    </a:ext>
                  </a:extLst>
                </p14:cNvPr>
                <p14:cNvContentPartPr/>
                <p14:nvPr/>
              </p14:nvContentPartPr>
              <p14:xfrm>
                <a:off x="9603219" y="1036205"/>
                <a:ext cx="172080" cy="261000"/>
              </p14:xfrm>
            </p:contentPart>
          </mc:Choice>
          <mc:Fallback>
            <p:pic>
              <p:nvPicPr>
                <p:cNvPr id="53" name="Freihand 52">
                  <a:extLst>
                    <a:ext uri="{FF2B5EF4-FFF2-40B4-BE49-F238E27FC236}">
                      <a16:creationId xmlns:a16="http://schemas.microsoft.com/office/drawing/2014/main" id="{6872DF8E-5044-4D6B-BCED-A34AE6621C6C}"/>
                    </a:ext>
                  </a:extLst>
                </p:cNvPr>
                <p:cNvPicPr/>
                <p:nvPr/>
              </p:nvPicPr>
              <p:blipFill>
                <a:blip r:embed="rId89"/>
                <a:stretch>
                  <a:fillRect/>
                </a:stretch>
              </p:blipFill>
              <p:spPr>
                <a:xfrm>
                  <a:off x="9598899" y="1031885"/>
                  <a:ext cx="1807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7256ABF9-C607-42F1-B834-4A0095BE6D9E}"/>
                    </a:ext>
                  </a:extLst>
                </p14:cNvPr>
                <p14:cNvContentPartPr/>
                <p14:nvPr/>
              </p14:nvContentPartPr>
              <p14:xfrm>
                <a:off x="9834699" y="1115045"/>
                <a:ext cx="360" cy="360"/>
              </p14:xfrm>
            </p:contentPart>
          </mc:Choice>
          <mc:Fallback>
            <p:pic>
              <p:nvPicPr>
                <p:cNvPr id="54" name="Freihand 53">
                  <a:extLst>
                    <a:ext uri="{FF2B5EF4-FFF2-40B4-BE49-F238E27FC236}">
                      <a16:creationId xmlns:a16="http://schemas.microsoft.com/office/drawing/2014/main" id="{7256ABF9-C607-42F1-B834-4A0095BE6D9E}"/>
                    </a:ext>
                  </a:extLst>
                </p:cNvPr>
                <p:cNvPicPr/>
                <p:nvPr/>
              </p:nvPicPr>
              <p:blipFill>
                <a:blip r:embed="rId53"/>
                <a:stretch>
                  <a:fillRect/>
                </a:stretch>
              </p:blipFill>
              <p:spPr>
                <a:xfrm>
                  <a:off x="9830379" y="111072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1B3D1FDE-32BF-4DFD-9E11-6E2013376AA6}"/>
                    </a:ext>
                  </a:extLst>
                </p14:cNvPr>
                <p14:cNvContentPartPr/>
                <p14:nvPr/>
              </p14:nvContentPartPr>
              <p14:xfrm>
                <a:off x="10086339" y="972125"/>
                <a:ext cx="136440" cy="159120"/>
              </p14:xfrm>
            </p:contentPart>
          </mc:Choice>
          <mc:Fallback>
            <p:pic>
              <p:nvPicPr>
                <p:cNvPr id="55" name="Freihand 54">
                  <a:extLst>
                    <a:ext uri="{FF2B5EF4-FFF2-40B4-BE49-F238E27FC236}">
                      <a16:creationId xmlns:a16="http://schemas.microsoft.com/office/drawing/2014/main" id="{1B3D1FDE-32BF-4DFD-9E11-6E2013376AA6}"/>
                    </a:ext>
                  </a:extLst>
                </p:cNvPr>
                <p:cNvPicPr/>
                <p:nvPr/>
              </p:nvPicPr>
              <p:blipFill>
                <a:blip r:embed="rId92"/>
                <a:stretch>
                  <a:fillRect/>
                </a:stretch>
              </p:blipFill>
              <p:spPr>
                <a:xfrm>
                  <a:off x="10082019" y="967805"/>
                  <a:ext cx="145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77BD0E11-9871-473A-B750-E3955E0B2F8C}"/>
                    </a:ext>
                  </a:extLst>
                </p14:cNvPr>
                <p14:cNvContentPartPr/>
                <p14:nvPr/>
              </p14:nvContentPartPr>
              <p14:xfrm>
                <a:off x="10213419" y="970325"/>
                <a:ext cx="178200" cy="143640"/>
              </p14:xfrm>
            </p:contentPart>
          </mc:Choice>
          <mc:Fallback>
            <p:pic>
              <p:nvPicPr>
                <p:cNvPr id="56" name="Freihand 55">
                  <a:extLst>
                    <a:ext uri="{FF2B5EF4-FFF2-40B4-BE49-F238E27FC236}">
                      <a16:creationId xmlns:a16="http://schemas.microsoft.com/office/drawing/2014/main" id="{77BD0E11-9871-473A-B750-E3955E0B2F8C}"/>
                    </a:ext>
                  </a:extLst>
                </p:cNvPr>
                <p:cNvPicPr/>
                <p:nvPr/>
              </p:nvPicPr>
              <p:blipFill>
                <a:blip r:embed="rId94"/>
                <a:stretch>
                  <a:fillRect/>
                </a:stretch>
              </p:blipFill>
              <p:spPr>
                <a:xfrm>
                  <a:off x="10209099" y="966005"/>
                  <a:ext cx="186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E8EA266C-EA1E-4E24-8CB1-2A313EEEFE37}"/>
                    </a:ext>
                  </a:extLst>
                </p14:cNvPr>
                <p14:cNvContentPartPr/>
                <p14:nvPr/>
              </p14:nvContentPartPr>
              <p14:xfrm>
                <a:off x="10340499" y="952325"/>
                <a:ext cx="81000" cy="172080"/>
              </p14:xfrm>
            </p:contentPart>
          </mc:Choice>
          <mc:Fallback>
            <p:pic>
              <p:nvPicPr>
                <p:cNvPr id="57" name="Freihand 56">
                  <a:extLst>
                    <a:ext uri="{FF2B5EF4-FFF2-40B4-BE49-F238E27FC236}">
                      <a16:creationId xmlns:a16="http://schemas.microsoft.com/office/drawing/2014/main" id="{E8EA266C-EA1E-4E24-8CB1-2A313EEEFE37}"/>
                    </a:ext>
                  </a:extLst>
                </p:cNvPr>
                <p:cNvPicPr/>
                <p:nvPr/>
              </p:nvPicPr>
              <p:blipFill>
                <a:blip r:embed="rId96"/>
                <a:stretch>
                  <a:fillRect/>
                </a:stretch>
              </p:blipFill>
              <p:spPr>
                <a:xfrm>
                  <a:off x="10336179" y="948005"/>
                  <a:ext cx="89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6DC9EEBB-6149-4ED5-8391-F67038A708BD}"/>
                    </a:ext>
                  </a:extLst>
                </p14:cNvPr>
                <p14:cNvContentPartPr/>
                <p14:nvPr/>
              </p14:nvContentPartPr>
              <p14:xfrm>
                <a:off x="10435899" y="1020725"/>
                <a:ext cx="117360" cy="86040"/>
              </p14:xfrm>
            </p:contentPart>
          </mc:Choice>
          <mc:Fallback>
            <p:pic>
              <p:nvPicPr>
                <p:cNvPr id="58" name="Freihand 57">
                  <a:extLst>
                    <a:ext uri="{FF2B5EF4-FFF2-40B4-BE49-F238E27FC236}">
                      <a16:creationId xmlns:a16="http://schemas.microsoft.com/office/drawing/2014/main" id="{6DC9EEBB-6149-4ED5-8391-F67038A708BD}"/>
                    </a:ext>
                  </a:extLst>
                </p:cNvPr>
                <p:cNvPicPr/>
                <p:nvPr/>
              </p:nvPicPr>
              <p:blipFill>
                <a:blip r:embed="rId98"/>
                <a:stretch>
                  <a:fillRect/>
                </a:stretch>
              </p:blipFill>
              <p:spPr>
                <a:xfrm>
                  <a:off x="10431579" y="1016405"/>
                  <a:ext cx="126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2D493AFC-0378-4E92-B4B6-4C94DC70F3CD}"/>
                    </a:ext>
                  </a:extLst>
                </p14:cNvPr>
                <p14:cNvContentPartPr/>
                <p14:nvPr/>
              </p14:nvContentPartPr>
              <p14:xfrm>
                <a:off x="10547859" y="1015685"/>
                <a:ext cx="120960" cy="209880"/>
              </p14:xfrm>
            </p:contentPart>
          </mc:Choice>
          <mc:Fallback>
            <p:pic>
              <p:nvPicPr>
                <p:cNvPr id="59" name="Freihand 58">
                  <a:extLst>
                    <a:ext uri="{FF2B5EF4-FFF2-40B4-BE49-F238E27FC236}">
                      <a16:creationId xmlns:a16="http://schemas.microsoft.com/office/drawing/2014/main" id="{2D493AFC-0378-4E92-B4B6-4C94DC70F3CD}"/>
                    </a:ext>
                  </a:extLst>
                </p:cNvPr>
                <p:cNvPicPr/>
                <p:nvPr/>
              </p:nvPicPr>
              <p:blipFill>
                <a:blip r:embed="rId100"/>
                <a:stretch>
                  <a:fillRect/>
                </a:stretch>
              </p:blipFill>
              <p:spPr>
                <a:xfrm>
                  <a:off x="10543539" y="1011365"/>
                  <a:ext cx="129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0452FC8F-BEE7-44B2-A744-607BEF1A26FD}"/>
                    </a:ext>
                  </a:extLst>
                </p14:cNvPr>
                <p14:cNvContentPartPr/>
                <p14:nvPr/>
              </p14:nvContentPartPr>
              <p14:xfrm>
                <a:off x="10871859" y="927485"/>
                <a:ext cx="135720" cy="136440"/>
              </p14:xfrm>
            </p:contentPart>
          </mc:Choice>
          <mc:Fallback>
            <p:pic>
              <p:nvPicPr>
                <p:cNvPr id="60" name="Freihand 59">
                  <a:extLst>
                    <a:ext uri="{FF2B5EF4-FFF2-40B4-BE49-F238E27FC236}">
                      <a16:creationId xmlns:a16="http://schemas.microsoft.com/office/drawing/2014/main" id="{0452FC8F-BEE7-44B2-A744-607BEF1A26FD}"/>
                    </a:ext>
                  </a:extLst>
                </p:cNvPr>
                <p:cNvPicPr/>
                <p:nvPr/>
              </p:nvPicPr>
              <p:blipFill>
                <a:blip r:embed="rId102"/>
                <a:stretch>
                  <a:fillRect/>
                </a:stretch>
              </p:blipFill>
              <p:spPr>
                <a:xfrm>
                  <a:off x="10867539" y="923165"/>
                  <a:ext cx="144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0E41450D-BC6F-4734-A716-95F4716C1C92}"/>
                    </a:ext>
                  </a:extLst>
                </p14:cNvPr>
                <p14:cNvContentPartPr/>
                <p14:nvPr/>
              </p14:nvContentPartPr>
              <p14:xfrm>
                <a:off x="11029899" y="948365"/>
                <a:ext cx="137520" cy="91080"/>
              </p14:xfrm>
            </p:contentPart>
          </mc:Choice>
          <mc:Fallback>
            <p:pic>
              <p:nvPicPr>
                <p:cNvPr id="61" name="Freihand 60">
                  <a:extLst>
                    <a:ext uri="{FF2B5EF4-FFF2-40B4-BE49-F238E27FC236}">
                      <a16:creationId xmlns:a16="http://schemas.microsoft.com/office/drawing/2014/main" id="{0E41450D-BC6F-4734-A716-95F4716C1C92}"/>
                    </a:ext>
                  </a:extLst>
                </p:cNvPr>
                <p:cNvPicPr/>
                <p:nvPr/>
              </p:nvPicPr>
              <p:blipFill>
                <a:blip r:embed="rId104"/>
                <a:stretch>
                  <a:fillRect/>
                </a:stretch>
              </p:blipFill>
              <p:spPr>
                <a:xfrm>
                  <a:off x="11025579" y="944045"/>
                  <a:ext cx="146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34834FA9-98B3-4E37-A2BB-EFA7769D765A}"/>
                    </a:ext>
                  </a:extLst>
                </p14:cNvPr>
                <p14:cNvContentPartPr/>
                <p14:nvPr/>
              </p14:nvContentPartPr>
              <p14:xfrm>
                <a:off x="11197659" y="890765"/>
                <a:ext cx="10440" cy="187200"/>
              </p14:xfrm>
            </p:contentPart>
          </mc:Choice>
          <mc:Fallback>
            <p:pic>
              <p:nvPicPr>
                <p:cNvPr id="62" name="Freihand 61">
                  <a:extLst>
                    <a:ext uri="{FF2B5EF4-FFF2-40B4-BE49-F238E27FC236}">
                      <a16:creationId xmlns:a16="http://schemas.microsoft.com/office/drawing/2014/main" id="{34834FA9-98B3-4E37-A2BB-EFA7769D765A}"/>
                    </a:ext>
                  </a:extLst>
                </p:cNvPr>
                <p:cNvPicPr/>
                <p:nvPr/>
              </p:nvPicPr>
              <p:blipFill>
                <a:blip r:embed="rId106"/>
                <a:stretch>
                  <a:fillRect/>
                </a:stretch>
              </p:blipFill>
              <p:spPr>
                <a:xfrm>
                  <a:off x="11193339" y="886445"/>
                  <a:ext cx="190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828CBAA3-E5DC-43C5-8080-7340F42071B0}"/>
                    </a:ext>
                  </a:extLst>
                </p14:cNvPr>
                <p14:cNvContentPartPr/>
                <p14:nvPr/>
              </p14:nvContentPartPr>
              <p14:xfrm>
                <a:off x="11123139" y="869525"/>
                <a:ext cx="236160" cy="183600"/>
              </p14:xfrm>
            </p:contentPart>
          </mc:Choice>
          <mc:Fallback>
            <p:pic>
              <p:nvPicPr>
                <p:cNvPr id="63" name="Freihand 62">
                  <a:extLst>
                    <a:ext uri="{FF2B5EF4-FFF2-40B4-BE49-F238E27FC236}">
                      <a16:creationId xmlns:a16="http://schemas.microsoft.com/office/drawing/2014/main" id="{828CBAA3-E5DC-43C5-8080-7340F42071B0}"/>
                    </a:ext>
                  </a:extLst>
                </p:cNvPr>
                <p:cNvPicPr/>
                <p:nvPr/>
              </p:nvPicPr>
              <p:blipFill>
                <a:blip r:embed="rId108"/>
                <a:stretch>
                  <a:fillRect/>
                </a:stretch>
              </p:blipFill>
              <p:spPr>
                <a:xfrm>
                  <a:off x="11118819" y="865205"/>
                  <a:ext cx="244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F843922C-F869-49E9-B4B7-7ED0EF900EF0}"/>
                    </a:ext>
                  </a:extLst>
                </p14:cNvPr>
                <p14:cNvContentPartPr/>
                <p14:nvPr/>
              </p14:nvContentPartPr>
              <p14:xfrm>
                <a:off x="10786539" y="1169765"/>
                <a:ext cx="506160" cy="20160"/>
              </p14:xfrm>
            </p:contentPart>
          </mc:Choice>
          <mc:Fallback>
            <p:pic>
              <p:nvPicPr>
                <p:cNvPr id="64" name="Freihand 63">
                  <a:extLst>
                    <a:ext uri="{FF2B5EF4-FFF2-40B4-BE49-F238E27FC236}">
                      <a16:creationId xmlns:a16="http://schemas.microsoft.com/office/drawing/2014/main" id="{F843922C-F869-49E9-B4B7-7ED0EF900EF0}"/>
                    </a:ext>
                  </a:extLst>
                </p:cNvPr>
                <p:cNvPicPr/>
                <p:nvPr/>
              </p:nvPicPr>
              <p:blipFill>
                <a:blip r:embed="rId110"/>
                <a:stretch>
                  <a:fillRect/>
                </a:stretch>
              </p:blipFill>
              <p:spPr>
                <a:xfrm>
                  <a:off x="10782219" y="1165445"/>
                  <a:ext cx="514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2EC37688-07DF-483C-A692-A07BC7C9B34C}"/>
                    </a:ext>
                  </a:extLst>
                </p14:cNvPr>
                <p14:cNvContentPartPr/>
                <p14:nvPr/>
              </p14:nvContentPartPr>
              <p14:xfrm>
                <a:off x="5355219" y="348965"/>
                <a:ext cx="949680" cy="609120"/>
              </p14:xfrm>
            </p:contentPart>
          </mc:Choice>
          <mc:Fallback>
            <p:pic>
              <p:nvPicPr>
                <p:cNvPr id="66" name="Freihand 65">
                  <a:extLst>
                    <a:ext uri="{FF2B5EF4-FFF2-40B4-BE49-F238E27FC236}">
                      <a16:creationId xmlns:a16="http://schemas.microsoft.com/office/drawing/2014/main" id="{2EC37688-07DF-483C-A692-A07BC7C9B34C}"/>
                    </a:ext>
                  </a:extLst>
                </p:cNvPr>
                <p:cNvPicPr/>
                <p:nvPr/>
              </p:nvPicPr>
              <p:blipFill>
                <a:blip r:embed="rId112"/>
                <a:stretch>
                  <a:fillRect/>
                </a:stretch>
              </p:blipFill>
              <p:spPr>
                <a:xfrm>
                  <a:off x="5350899" y="344645"/>
                  <a:ext cx="958320" cy="61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68" name="Freihand 67">
                <a:extLst>
                  <a:ext uri="{FF2B5EF4-FFF2-40B4-BE49-F238E27FC236}">
                    <a16:creationId xmlns:a16="http://schemas.microsoft.com/office/drawing/2014/main" id="{519B082B-6DF3-47D5-9F8C-519356EB296E}"/>
                  </a:ext>
                </a:extLst>
              </p14:cNvPr>
              <p14:cNvContentPartPr/>
              <p14:nvPr/>
            </p14:nvContentPartPr>
            <p14:xfrm>
              <a:off x="2505099" y="2880125"/>
              <a:ext cx="712800" cy="28440"/>
            </p14:xfrm>
          </p:contentPart>
        </mc:Choice>
        <mc:Fallback>
          <p:pic>
            <p:nvPicPr>
              <p:cNvPr id="68" name="Freihand 67">
                <a:extLst>
                  <a:ext uri="{FF2B5EF4-FFF2-40B4-BE49-F238E27FC236}">
                    <a16:creationId xmlns:a16="http://schemas.microsoft.com/office/drawing/2014/main" id="{519B082B-6DF3-47D5-9F8C-519356EB296E}"/>
                  </a:ext>
                </a:extLst>
              </p:cNvPr>
              <p:cNvPicPr/>
              <p:nvPr/>
            </p:nvPicPr>
            <p:blipFill>
              <a:blip r:embed="rId114"/>
              <a:stretch>
                <a:fillRect/>
              </a:stretch>
            </p:blipFill>
            <p:spPr>
              <a:xfrm>
                <a:off x="2500779" y="2875805"/>
                <a:ext cx="721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9" name="Freihand 68">
                <a:extLst>
                  <a:ext uri="{FF2B5EF4-FFF2-40B4-BE49-F238E27FC236}">
                    <a16:creationId xmlns:a16="http://schemas.microsoft.com/office/drawing/2014/main" id="{88CC3CBC-FCDF-4380-A978-BAED5E5E45A3}"/>
                  </a:ext>
                </a:extLst>
              </p14:cNvPr>
              <p14:cNvContentPartPr/>
              <p14:nvPr/>
            </p14:nvContentPartPr>
            <p14:xfrm>
              <a:off x="3875619" y="2808485"/>
              <a:ext cx="711360" cy="24840"/>
            </p14:xfrm>
          </p:contentPart>
        </mc:Choice>
        <mc:Fallback>
          <p:pic>
            <p:nvPicPr>
              <p:cNvPr id="69" name="Freihand 68">
                <a:extLst>
                  <a:ext uri="{FF2B5EF4-FFF2-40B4-BE49-F238E27FC236}">
                    <a16:creationId xmlns:a16="http://schemas.microsoft.com/office/drawing/2014/main" id="{88CC3CBC-FCDF-4380-A978-BAED5E5E45A3}"/>
                  </a:ext>
                </a:extLst>
              </p:cNvPr>
              <p:cNvPicPr/>
              <p:nvPr/>
            </p:nvPicPr>
            <p:blipFill>
              <a:blip r:embed="rId116"/>
              <a:stretch>
                <a:fillRect/>
              </a:stretch>
            </p:blipFill>
            <p:spPr>
              <a:xfrm>
                <a:off x="3871299" y="2804165"/>
                <a:ext cx="720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0" name="Freihand 69">
                <a:extLst>
                  <a:ext uri="{FF2B5EF4-FFF2-40B4-BE49-F238E27FC236}">
                    <a16:creationId xmlns:a16="http://schemas.microsoft.com/office/drawing/2014/main" id="{4D4A53DB-819E-4A9E-8C5E-6B5C4A1BA3D9}"/>
                  </a:ext>
                </a:extLst>
              </p14:cNvPr>
              <p14:cNvContentPartPr/>
              <p14:nvPr/>
            </p14:nvContentPartPr>
            <p14:xfrm>
              <a:off x="5009619" y="2850965"/>
              <a:ext cx="993600" cy="75960"/>
            </p14:xfrm>
          </p:contentPart>
        </mc:Choice>
        <mc:Fallback>
          <p:pic>
            <p:nvPicPr>
              <p:cNvPr id="70" name="Freihand 69">
                <a:extLst>
                  <a:ext uri="{FF2B5EF4-FFF2-40B4-BE49-F238E27FC236}">
                    <a16:creationId xmlns:a16="http://schemas.microsoft.com/office/drawing/2014/main" id="{4D4A53DB-819E-4A9E-8C5E-6B5C4A1BA3D9}"/>
                  </a:ext>
                </a:extLst>
              </p:cNvPr>
              <p:cNvPicPr/>
              <p:nvPr/>
            </p:nvPicPr>
            <p:blipFill>
              <a:blip r:embed="rId118"/>
              <a:stretch>
                <a:fillRect/>
              </a:stretch>
            </p:blipFill>
            <p:spPr>
              <a:xfrm>
                <a:off x="5005299" y="2846645"/>
                <a:ext cx="1002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A9DF1E96-10C1-4976-90C1-BE0C17AB986B}"/>
                  </a:ext>
                </a:extLst>
              </p14:cNvPr>
              <p14:cNvContentPartPr/>
              <p14:nvPr/>
            </p14:nvContentPartPr>
            <p14:xfrm>
              <a:off x="6356379" y="2796245"/>
              <a:ext cx="1076760" cy="107640"/>
            </p14:xfrm>
          </p:contentPart>
        </mc:Choice>
        <mc:Fallback>
          <p:pic>
            <p:nvPicPr>
              <p:cNvPr id="71" name="Freihand 70">
                <a:extLst>
                  <a:ext uri="{FF2B5EF4-FFF2-40B4-BE49-F238E27FC236}">
                    <a16:creationId xmlns:a16="http://schemas.microsoft.com/office/drawing/2014/main" id="{A9DF1E96-10C1-4976-90C1-BE0C17AB986B}"/>
                  </a:ext>
                </a:extLst>
              </p:cNvPr>
              <p:cNvPicPr/>
              <p:nvPr/>
            </p:nvPicPr>
            <p:blipFill>
              <a:blip r:embed="rId120"/>
              <a:stretch>
                <a:fillRect/>
              </a:stretch>
            </p:blipFill>
            <p:spPr>
              <a:xfrm>
                <a:off x="6352059" y="2791925"/>
                <a:ext cx="1085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2902770C-9F2D-47B3-8864-94A52B2B06FC}"/>
                  </a:ext>
                </a:extLst>
              </p14:cNvPr>
              <p14:cNvContentPartPr/>
              <p14:nvPr/>
            </p14:nvContentPartPr>
            <p14:xfrm>
              <a:off x="4687779" y="1685645"/>
              <a:ext cx="3149280" cy="1347120"/>
            </p14:xfrm>
          </p:contentPart>
        </mc:Choice>
        <mc:Fallback>
          <p:pic>
            <p:nvPicPr>
              <p:cNvPr id="73" name="Freihand 72">
                <a:extLst>
                  <a:ext uri="{FF2B5EF4-FFF2-40B4-BE49-F238E27FC236}">
                    <a16:creationId xmlns:a16="http://schemas.microsoft.com/office/drawing/2014/main" id="{2902770C-9F2D-47B3-8864-94A52B2B06FC}"/>
                  </a:ext>
                </a:extLst>
              </p:cNvPr>
              <p:cNvPicPr/>
              <p:nvPr/>
            </p:nvPicPr>
            <p:blipFill>
              <a:blip r:embed="rId122"/>
              <a:stretch>
                <a:fillRect/>
              </a:stretch>
            </p:blipFill>
            <p:spPr>
              <a:xfrm>
                <a:off x="4683459" y="1681325"/>
                <a:ext cx="3157920" cy="1355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0B75D4CD-C06D-451C-80A7-C17A9983D549}"/>
                  </a:ext>
                </a:extLst>
              </p14:cNvPr>
              <p14:cNvContentPartPr/>
              <p14:nvPr/>
            </p14:nvContentPartPr>
            <p14:xfrm>
              <a:off x="7892139" y="2052125"/>
              <a:ext cx="317160" cy="120240"/>
            </p14:xfrm>
          </p:contentPart>
        </mc:Choice>
        <mc:Fallback>
          <p:pic>
            <p:nvPicPr>
              <p:cNvPr id="74" name="Freihand 73">
                <a:extLst>
                  <a:ext uri="{FF2B5EF4-FFF2-40B4-BE49-F238E27FC236}">
                    <a16:creationId xmlns:a16="http://schemas.microsoft.com/office/drawing/2014/main" id="{0B75D4CD-C06D-451C-80A7-C17A9983D549}"/>
                  </a:ext>
                </a:extLst>
              </p:cNvPr>
              <p:cNvPicPr/>
              <p:nvPr/>
            </p:nvPicPr>
            <p:blipFill>
              <a:blip r:embed="rId124"/>
              <a:stretch>
                <a:fillRect/>
              </a:stretch>
            </p:blipFill>
            <p:spPr>
              <a:xfrm>
                <a:off x="7887819" y="2047805"/>
                <a:ext cx="325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887000CC-5443-494F-9DCD-9EC4E3C64AD2}"/>
                  </a:ext>
                </a:extLst>
              </p14:cNvPr>
              <p14:cNvContentPartPr/>
              <p14:nvPr/>
            </p14:nvContentPartPr>
            <p14:xfrm>
              <a:off x="7870539" y="1993805"/>
              <a:ext cx="216000" cy="227520"/>
            </p14:xfrm>
          </p:contentPart>
        </mc:Choice>
        <mc:Fallback>
          <p:pic>
            <p:nvPicPr>
              <p:cNvPr id="75" name="Freihand 74">
                <a:extLst>
                  <a:ext uri="{FF2B5EF4-FFF2-40B4-BE49-F238E27FC236}">
                    <a16:creationId xmlns:a16="http://schemas.microsoft.com/office/drawing/2014/main" id="{887000CC-5443-494F-9DCD-9EC4E3C64AD2}"/>
                  </a:ext>
                </a:extLst>
              </p:cNvPr>
              <p:cNvPicPr/>
              <p:nvPr/>
            </p:nvPicPr>
            <p:blipFill>
              <a:blip r:embed="rId126"/>
              <a:stretch>
                <a:fillRect/>
              </a:stretch>
            </p:blipFill>
            <p:spPr>
              <a:xfrm>
                <a:off x="7866219" y="1989485"/>
                <a:ext cx="224640" cy="236160"/>
              </a:xfrm>
              <a:prstGeom prst="rect">
                <a:avLst/>
              </a:prstGeom>
            </p:spPr>
          </p:pic>
        </mc:Fallback>
      </mc:AlternateContent>
      <p:grpSp>
        <p:nvGrpSpPr>
          <p:cNvPr id="144" name="Gruppieren 143">
            <a:extLst>
              <a:ext uri="{FF2B5EF4-FFF2-40B4-BE49-F238E27FC236}">
                <a16:creationId xmlns:a16="http://schemas.microsoft.com/office/drawing/2014/main" id="{C1CD7889-61C1-4FFB-A78C-79CEC0F1639E}"/>
              </a:ext>
            </a:extLst>
          </p:cNvPr>
          <p:cNvGrpSpPr/>
          <p:nvPr/>
        </p:nvGrpSpPr>
        <p:grpSpPr>
          <a:xfrm>
            <a:off x="8417019" y="1556765"/>
            <a:ext cx="3619440" cy="1425960"/>
            <a:chOff x="8417019" y="1556765"/>
            <a:chExt cx="3619440" cy="1425960"/>
          </a:xfrm>
        </p:grpSpPr>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4245932C-7807-4C37-9009-9DED90CB2BB5}"/>
                    </a:ext>
                  </a:extLst>
                </p14:cNvPr>
                <p14:cNvContentPartPr/>
                <p14:nvPr/>
              </p14:nvContentPartPr>
              <p14:xfrm>
                <a:off x="8417019" y="1919285"/>
                <a:ext cx="195480" cy="215640"/>
              </p14:xfrm>
            </p:contentPart>
          </mc:Choice>
          <mc:Fallback>
            <p:pic>
              <p:nvPicPr>
                <p:cNvPr id="76" name="Freihand 75">
                  <a:extLst>
                    <a:ext uri="{FF2B5EF4-FFF2-40B4-BE49-F238E27FC236}">
                      <a16:creationId xmlns:a16="http://schemas.microsoft.com/office/drawing/2014/main" id="{4245932C-7807-4C37-9009-9DED90CB2BB5}"/>
                    </a:ext>
                  </a:extLst>
                </p:cNvPr>
                <p:cNvPicPr/>
                <p:nvPr/>
              </p:nvPicPr>
              <p:blipFill>
                <a:blip r:embed="rId128"/>
                <a:stretch>
                  <a:fillRect/>
                </a:stretch>
              </p:blipFill>
              <p:spPr>
                <a:xfrm>
                  <a:off x="8412699" y="1914965"/>
                  <a:ext cx="204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3F830D3D-6592-4107-ACF5-CBFFA322D1A6}"/>
                    </a:ext>
                  </a:extLst>
                </p14:cNvPr>
                <p14:cNvContentPartPr/>
                <p14:nvPr/>
              </p14:nvContentPartPr>
              <p14:xfrm>
                <a:off x="8559219" y="1807685"/>
                <a:ext cx="62640" cy="14400"/>
              </p14:xfrm>
            </p:contentPart>
          </mc:Choice>
          <mc:Fallback>
            <p:pic>
              <p:nvPicPr>
                <p:cNvPr id="77" name="Freihand 76">
                  <a:extLst>
                    <a:ext uri="{FF2B5EF4-FFF2-40B4-BE49-F238E27FC236}">
                      <a16:creationId xmlns:a16="http://schemas.microsoft.com/office/drawing/2014/main" id="{3F830D3D-6592-4107-ACF5-CBFFA322D1A6}"/>
                    </a:ext>
                  </a:extLst>
                </p:cNvPr>
                <p:cNvPicPr/>
                <p:nvPr/>
              </p:nvPicPr>
              <p:blipFill>
                <a:blip r:embed="rId130"/>
                <a:stretch>
                  <a:fillRect/>
                </a:stretch>
              </p:blipFill>
              <p:spPr>
                <a:xfrm>
                  <a:off x="8554899" y="1803365"/>
                  <a:ext cx="71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63862B03-9C20-4966-BEC2-1DD554013ECC}"/>
                    </a:ext>
                  </a:extLst>
                </p14:cNvPr>
                <p14:cNvContentPartPr/>
                <p14:nvPr/>
              </p14:nvContentPartPr>
              <p14:xfrm>
                <a:off x="8719059" y="1788245"/>
                <a:ext cx="88920" cy="178200"/>
              </p14:xfrm>
            </p:contentPart>
          </mc:Choice>
          <mc:Fallback>
            <p:pic>
              <p:nvPicPr>
                <p:cNvPr id="78" name="Freihand 77">
                  <a:extLst>
                    <a:ext uri="{FF2B5EF4-FFF2-40B4-BE49-F238E27FC236}">
                      <a16:creationId xmlns:a16="http://schemas.microsoft.com/office/drawing/2014/main" id="{63862B03-9C20-4966-BEC2-1DD554013ECC}"/>
                    </a:ext>
                  </a:extLst>
                </p:cNvPr>
                <p:cNvPicPr/>
                <p:nvPr/>
              </p:nvPicPr>
              <p:blipFill>
                <a:blip r:embed="rId132"/>
                <a:stretch>
                  <a:fillRect/>
                </a:stretch>
              </p:blipFill>
              <p:spPr>
                <a:xfrm>
                  <a:off x="8714739" y="1783925"/>
                  <a:ext cx="97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CA2F2AB3-9C44-49B4-AACC-7079AB4CEA89}"/>
                    </a:ext>
                  </a:extLst>
                </p14:cNvPr>
                <p14:cNvContentPartPr/>
                <p14:nvPr/>
              </p14:nvContentPartPr>
              <p14:xfrm>
                <a:off x="8845419" y="1880765"/>
                <a:ext cx="102960" cy="66240"/>
              </p14:xfrm>
            </p:contentPart>
          </mc:Choice>
          <mc:Fallback>
            <p:pic>
              <p:nvPicPr>
                <p:cNvPr id="79" name="Freihand 78">
                  <a:extLst>
                    <a:ext uri="{FF2B5EF4-FFF2-40B4-BE49-F238E27FC236}">
                      <a16:creationId xmlns:a16="http://schemas.microsoft.com/office/drawing/2014/main" id="{CA2F2AB3-9C44-49B4-AACC-7079AB4CEA89}"/>
                    </a:ext>
                  </a:extLst>
                </p:cNvPr>
                <p:cNvPicPr/>
                <p:nvPr/>
              </p:nvPicPr>
              <p:blipFill>
                <a:blip r:embed="rId134"/>
                <a:stretch>
                  <a:fillRect/>
                </a:stretch>
              </p:blipFill>
              <p:spPr>
                <a:xfrm>
                  <a:off x="8841099" y="1876445"/>
                  <a:ext cx="111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3C804B5A-E57B-4632-9704-30F273BB62F1}"/>
                    </a:ext>
                  </a:extLst>
                </p14:cNvPr>
                <p14:cNvContentPartPr/>
                <p14:nvPr/>
              </p14:nvContentPartPr>
              <p14:xfrm>
                <a:off x="8936139" y="1785005"/>
                <a:ext cx="262800" cy="159480"/>
              </p14:xfrm>
            </p:contentPart>
          </mc:Choice>
          <mc:Fallback>
            <p:pic>
              <p:nvPicPr>
                <p:cNvPr id="80" name="Freihand 79">
                  <a:extLst>
                    <a:ext uri="{FF2B5EF4-FFF2-40B4-BE49-F238E27FC236}">
                      <a16:creationId xmlns:a16="http://schemas.microsoft.com/office/drawing/2014/main" id="{3C804B5A-E57B-4632-9704-30F273BB62F1}"/>
                    </a:ext>
                  </a:extLst>
                </p:cNvPr>
                <p:cNvPicPr/>
                <p:nvPr/>
              </p:nvPicPr>
              <p:blipFill>
                <a:blip r:embed="rId136"/>
                <a:stretch>
                  <a:fillRect/>
                </a:stretch>
              </p:blipFill>
              <p:spPr>
                <a:xfrm>
                  <a:off x="8931819" y="1780685"/>
                  <a:ext cx="271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4ABA5191-3B84-4EC9-AFA8-2DCB9D8C26D1}"/>
                    </a:ext>
                  </a:extLst>
                </p14:cNvPr>
                <p14:cNvContentPartPr/>
                <p14:nvPr/>
              </p14:nvContentPartPr>
              <p14:xfrm>
                <a:off x="8842179" y="1691045"/>
                <a:ext cx="133560" cy="15120"/>
              </p14:xfrm>
            </p:contentPart>
          </mc:Choice>
          <mc:Fallback>
            <p:pic>
              <p:nvPicPr>
                <p:cNvPr id="81" name="Freihand 80">
                  <a:extLst>
                    <a:ext uri="{FF2B5EF4-FFF2-40B4-BE49-F238E27FC236}">
                      <a16:creationId xmlns:a16="http://schemas.microsoft.com/office/drawing/2014/main" id="{4ABA5191-3B84-4EC9-AFA8-2DCB9D8C26D1}"/>
                    </a:ext>
                  </a:extLst>
                </p:cNvPr>
                <p:cNvPicPr/>
                <p:nvPr/>
              </p:nvPicPr>
              <p:blipFill>
                <a:blip r:embed="rId138"/>
                <a:stretch>
                  <a:fillRect/>
                </a:stretch>
              </p:blipFill>
              <p:spPr>
                <a:xfrm>
                  <a:off x="8837859" y="1686725"/>
                  <a:ext cx="142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3" name="Freihand 82">
                  <a:extLst>
                    <a:ext uri="{FF2B5EF4-FFF2-40B4-BE49-F238E27FC236}">
                      <a16:creationId xmlns:a16="http://schemas.microsoft.com/office/drawing/2014/main" id="{B160E405-D92F-43B1-822E-C44CB960B7CF}"/>
                    </a:ext>
                  </a:extLst>
                </p14:cNvPr>
                <p14:cNvContentPartPr/>
                <p14:nvPr/>
              </p14:nvContentPartPr>
              <p14:xfrm>
                <a:off x="9388299" y="1768445"/>
                <a:ext cx="256320" cy="160200"/>
              </p14:xfrm>
            </p:contentPart>
          </mc:Choice>
          <mc:Fallback>
            <p:pic>
              <p:nvPicPr>
                <p:cNvPr id="83" name="Freihand 82">
                  <a:extLst>
                    <a:ext uri="{FF2B5EF4-FFF2-40B4-BE49-F238E27FC236}">
                      <a16:creationId xmlns:a16="http://schemas.microsoft.com/office/drawing/2014/main" id="{B160E405-D92F-43B1-822E-C44CB960B7CF}"/>
                    </a:ext>
                  </a:extLst>
                </p:cNvPr>
                <p:cNvPicPr/>
                <p:nvPr/>
              </p:nvPicPr>
              <p:blipFill>
                <a:blip r:embed="rId140"/>
                <a:stretch>
                  <a:fillRect/>
                </a:stretch>
              </p:blipFill>
              <p:spPr>
                <a:xfrm>
                  <a:off x="9383979" y="1764125"/>
                  <a:ext cx="264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4" name="Freihand 83">
                  <a:extLst>
                    <a:ext uri="{FF2B5EF4-FFF2-40B4-BE49-F238E27FC236}">
                      <a16:creationId xmlns:a16="http://schemas.microsoft.com/office/drawing/2014/main" id="{33ADD1E0-FB8B-4C0D-85F5-F306EB1385BE}"/>
                    </a:ext>
                  </a:extLst>
                </p14:cNvPr>
                <p14:cNvContentPartPr/>
                <p14:nvPr/>
              </p14:nvContentPartPr>
              <p14:xfrm>
                <a:off x="9647859" y="1794365"/>
                <a:ext cx="129600" cy="131040"/>
              </p14:xfrm>
            </p:contentPart>
          </mc:Choice>
          <mc:Fallback>
            <p:pic>
              <p:nvPicPr>
                <p:cNvPr id="84" name="Freihand 83">
                  <a:extLst>
                    <a:ext uri="{FF2B5EF4-FFF2-40B4-BE49-F238E27FC236}">
                      <a16:creationId xmlns:a16="http://schemas.microsoft.com/office/drawing/2014/main" id="{33ADD1E0-FB8B-4C0D-85F5-F306EB1385BE}"/>
                    </a:ext>
                  </a:extLst>
                </p:cNvPr>
                <p:cNvPicPr/>
                <p:nvPr/>
              </p:nvPicPr>
              <p:blipFill>
                <a:blip r:embed="rId142"/>
                <a:stretch>
                  <a:fillRect/>
                </a:stretch>
              </p:blipFill>
              <p:spPr>
                <a:xfrm>
                  <a:off x="9643539" y="1790045"/>
                  <a:ext cx="138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5" name="Freihand 84">
                  <a:extLst>
                    <a:ext uri="{FF2B5EF4-FFF2-40B4-BE49-F238E27FC236}">
                      <a16:creationId xmlns:a16="http://schemas.microsoft.com/office/drawing/2014/main" id="{554DAA57-E772-4AB4-A7C6-8D6D9F9493B4}"/>
                    </a:ext>
                  </a:extLst>
                </p14:cNvPr>
                <p14:cNvContentPartPr/>
                <p14:nvPr/>
              </p14:nvContentPartPr>
              <p14:xfrm>
                <a:off x="10016859" y="1709405"/>
                <a:ext cx="21240" cy="190440"/>
              </p14:xfrm>
            </p:contentPart>
          </mc:Choice>
          <mc:Fallback>
            <p:pic>
              <p:nvPicPr>
                <p:cNvPr id="85" name="Freihand 84">
                  <a:extLst>
                    <a:ext uri="{FF2B5EF4-FFF2-40B4-BE49-F238E27FC236}">
                      <a16:creationId xmlns:a16="http://schemas.microsoft.com/office/drawing/2014/main" id="{554DAA57-E772-4AB4-A7C6-8D6D9F9493B4}"/>
                    </a:ext>
                  </a:extLst>
                </p:cNvPr>
                <p:cNvPicPr/>
                <p:nvPr/>
              </p:nvPicPr>
              <p:blipFill>
                <a:blip r:embed="rId144"/>
                <a:stretch>
                  <a:fillRect/>
                </a:stretch>
              </p:blipFill>
              <p:spPr>
                <a:xfrm>
                  <a:off x="10012539" y="1705085"/>
                  <a:ext cx="29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6" name="Freihand 85">
                  <a:extLst>
                    <a:ext uri="{FF2B5EF4-FFF2-40B4-BE49-F238E27FC236}">
                      <a16:creationId xmlns:a16="http://schemas.microsoft.com/office/drawing/2014/main" id="{845B8611-1440-4EA9-AF8D-888C2E24B2F1}"/>
                    </a:ext>
                  </a:extLst>
                </p14:cNvPr>
                <p14:cNvContentPartPr/>
                <p14:nvPr/>
              </p14:nvContentPartPr>
              <p14:xfrm>
                <a:off x="9945579" y="1665845"/>
                <a:ext cx="188280" cy="121320"/>
              </p14:xfrm>
            </p:contentPart>
          </mc:Choice>
          <mc:Fallback>
            <p:pic>
              <p:nvPicPr>
                <p:cNvPr id="86" name="Freihand 85">
                  <a:extLst>
                    <a:ext uri="{FF2B5EF4-FFF2-40B4-BE49-F238E27FC236}">
                      <a16:creationId xmlns:a16="http://schemas.microsoft.com/office/drawing/2014/main" id="{845B8611-1440-4EA9-AF8D-888C2E24B2F1}"/>
                    </a:ext>
                  </a:extLst>
                </p:cNvPr>
                <p:cNvPicPr/>
                <p:nvPr/>
              </p:nvPicPr>
              <p:blipFill>
                <a:blip r:embed="rId146"/>
                <a:stretch>
                  <a:fillRect/>
                </a:stretch>
              </p:blipFill>
              <p:spPr>
                <a:xfrm>
                  <a:off x="9941259" y="1661525"/>
                  <a:ext cx="196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9E146E76-B4BD-4B2D-89DE-F52F63A66DE2}"/>
                    </a:ext>
                  </a:extLst>
                </p14:cNvPr>
                <p14:cNvContentPartPr/>
                <p14:nvPr/>
              </p14:nvContentPartPr>
              <p14:xfrm>
                <a:off x="10131339" y="1749365"/>
                <a:ext cx="107640" cy="101160"/>
              </p14:xfrm>
            </p:contentPart>
          </mc:Choice>
          <mc:Fallback>
            <p:pic>
              <p:nvPicPr>
                <p:cNvPr id="87" name="Freihand 86">
                  <a:extLst>
                    <a:ext uri="{FF2B5EF4-FFF2-40B4-BE49-F238E27FC236}">
                      <a16:creationId xmlns:a16="http://schemas.microsoft.com/office/drawing/2014/main" id="{9E146E76-B4BD-4B2D-89DE-F52F63A66DE2}"/>
                    </a:ext>
                  </a:extLst>
                </p:cNvPr>
                <p:cNvPicPr/>
                <p:nvPr/>
              </p:nvPicPr>
              <p:blipFill>
                <a:blip r:embed="rId148"/>
                <a:stretch>
                  <a:fillRect/>
                </a:stretch>
              </p:blipFill>
              <p:spPr>
                <a:xfrm>
                  <a:off x="10127019" y="1745045"/>
                  <a:ext cx="116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6B67AFA9-BDF2-443F-8691-30A337D1EBF3}"/>
                    </a:ext>
                  </a:extLst>
                </p14:cNvPr>
                <p14:cNvContentPartPr/>
                <p14:nvPr/>
              </p14:nvContentPartPr>
              <p14:xfrm>
                <a:off x="10211619" y="1750445"/>
                <a:ext cx="74520" cy="66960"/>
              </p14:xfrm>
            </p:contentPart>
          </mc:Choice>
          <mc:Fallback>
            <p:pic>
              <p:nvPicPr>
                <p:cNvPr id="88" name="Freihand 87">
                  <a:extLst>
                    <a:ext uri="{FF2B5EF4-FFF2-40B4-BE49-F238E27FC236}">
                      <a16:creationId xmlns:a16="http://schemas.microsoft.com/office/drawing/2014/main" id="{6B67AFA9-BDF2-443F-8691-30A337D1EBF3}"/>
                    </a:ext>
                  </a:extLst>
                </p:cNvPr>
                <p:cNvPicPr/>
                <p:nvPr/>
              </p:nvPicPr>
              <p:blipFill>
                <a:blip r:embed="rId150"/>
                <a:stretch>
                  <a:fillRect/>
                </a:stretch>
              </p:blipFill>
              <p:spPr>
                <a:xfrm>
                  <a:off x="10207299" y="1746125"/>
                  <a:ext cx="83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9" name="Freihand 88">
                  <a:extLst>
                    <a:ext uri="{FF2B5EF4-FFF2-40B4-BE49-F238E27FC236}">
                      <a16:creationId xmlns:a16="http://schemas.microsoft.com/office/drawing/2014/main" id="{2DEBBC1D-C75B-4FC8-9759-D97E28B088D9}"/>
                    </a:ext>
                  </a:extLst>
                </p14:cNvPr>
                <p14:cNvContentPartPr/>
                <p14:nvPr/>
              </p14:nvContentPartPr>
              <p14:xfrm>
                <a:off x="10315659" y="1681685"/>
                <a:ext cx="237240" cy="140760"/>
              </p14:xfrm>
            </p:contentPart>
          </mc:Choice>
          <mc:Fallback>
            <p:pic>
              <p:nvPicPr>
                <p:cNvPr id="89" name="Freihand 88">
                  <a:extLst>
                    <a:ext uri="{FF2B5EF4-FFF2-40B4-BE49-F238E27FC236}">
                      <a16:creationId xmlns:a16="http://schemas.microsoft.com/office/drawing/2014/main" id="{2DEBBC1D-C75B-4FC8-9759-D97E28B088D9}"/>
                    </a:ext>
                  </a:extLst>
                </p:cNvPr>
                <p:cNvPicPr/>
                <p:nvPr/>
              </p:nvPicPr>
              <p:blipFill>
                <a:blip r:embed="rId152"/>
                <a:stretch>
                  <a:fillRect/>
                </a:stretch>
              </p:blipFill>
              <p:spPr>
                <a:xfrm>
                  <a:off x="10311339" y="1677365"/>
                  <a:ext cx="245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0" name="Freihand 89">
                  <a:extLst>
                    <a:ext uri="{FF2B5EF4-FFF2-40B4-BE49-F238E27FC236}">
                      <a16:creationId xmlns:a16="http://schemas.microsoft.com/office/drawing/2014/main" id="{BF8226F7-D788-4789-9727-3074CFFE5D45}"/>
                    </a:ext>
                  </a:extLst>
                </p14:cNvPr>
                <p14:cNvContentPartPr/>
                <p14:nvPr/>
              </p14:nvContentPartPr>
              <p14:xfrm>
                <a:off x="10631019" y="1633805"/>
                <a:ext cx="113760" cy="141840"/>
              </p14:xfrm>
            </p:contentPart>
          </mc:Choice>
          <mc:Fallback>
            <p:pic>
              <p:nvPicPr>
                <p:cNvPr id="90" name="Freihand 89">
                  <a:extLst>
                    <a:ext uri="{FF2B5EF4-FFF2-40B4-BE49-F238E27FC236}">
                      <a16:creationId xmlns:a16="http://schemas.microsoft.com/office/drawing/2014/main" id="{BF8226F7-D788-4789-9727-3074CFFE5D45}"/>
                    </a:ext>
                  </a:extLst>
                </p:cNvPr>
                <p:cNvPicPr/>
                <p:nvPr/>
              </p:nvPicPr>
              <p:blipFill>
                <a:blip r:embed="rId154"/>
                <a:stretch>
                  <a:fillRect/>
                </a:stretch>
              </p:blipFill>
              <p:spPr>
                <a:xfrm>
                  <a:off x="10626699" y="1629485"/>
                  <a:ext cx="122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1" name="Freihand 90">
                  <a:extLst>
                    <a:ext uri="{FF2B5EF4-FFF2-40B4-BE49-F238E27FC236}">
                      <a16:creationId xmlns:a16="http://schemas.microsoft.com/office/drawing/2014/main" id="{4804E0B7-A2E8-4C8C-98C7-8525E91C4ED4}"/>
                    </a:ext>
                  </a:extLst>
                </p14:cNvPr>
                <p14:cNvContentPartPr/>
                <p14:nvPr/>
              </p14:nvContentPartPr>
              <p14:xfrm>
                <a:off x="10715259" y="1605365"/>
                <a:ext cx="201600" cy="189000"/>
              </p14:xfrm>
            </p:contentPart>
          </mc:Choice>
          <mc:Fallback>
            <p:pic>
              <p:nvPicPr>
                <p:cNvPr id="91" name="Freihand 90">
                  <a:extLst>
                    <a:ext uri="{FF2B5EF4-FFF2-40B4-BE49-F238E27FC236}">
                      <a16:creationId xmlns:a16="http://schemas.microsoft.com/office/drawing/2014/main" id="{4804E0B7-A2E8-4C8C-98C7-8525E91C4ED4}"/>
                    </a:ext>
                  </a:extLst>
                </p:cNvPr>
                <p:cNvPicPr/>
                <p:nvPr/>
              </p:nvPicPr>
              <p:blipFill>
                <a:blip r:embed="rId156"/>
                <a:stretch>
                  <a:fillRect/>
                </a:stretch>
              </p:blipFill>
              <p:spPr>
                <a:xfrm>
                  <a:off x="10710939" y="1601045"/>
                  <a:ext cx="210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2" name="Freihand 91">
                  <a:extLst>
                    <a:ext uri="{FF2B5EF4-FFF2-40B4-BE49-F238E27FC236}">
                      <a16:creationId xmlns:a16="http://schemas.microsoft.com/office/drawing/2014/main" id="{DF9CA78E-DC56-43CA-ABD8-E5760A76EADC}"/>
                    </a:ext>
                  </a:extLst>
                </p14:cNvPr>
                <p14:cNvContentPartPr/>
                <p14:nvPr/>
              </p14:nvContentPartPr>
              <p14:xfrm>
                <a:off x="10915419" y="1618685"/>
                <a:ext cx="14400" cy="46440"/>
              </p14:xfrm>
            </p:contentPart>
          </mc:Choice>
          <mc:Fallback>
            <p:pic>
              <p:nvPicPr>
                <p:cNvPr id="92" name="Freihand 91">
                  <a:extLst>
                    <a:ext uri="{FF2B5EF4-FFF2-40B4-BE49-F238E27FC236}">
                      <a16:creationId xmlns:a16="http://schemas.microsoft.com/office/drawing/2014/main" id="{DF9CA78E-DC56-43CA-ABD8-E5760A76EADC}"/>
                    </a:ext>
                  </a:extLst>
                </p:cNvPr>
                <p:cNvPicPr/>
                <p:nvPr/>
              </p:nvPicPr>
              <p:blipFill>
                <a:blip r:embed="rId158"/>
                <a:stretch>
                  <a:fillRect/>
                </a:stretch>
              </p:blipFill>
              <p:spPr>
                <a:xfrm>
                  <a:off x="10911099" y="1614365"/>
                  <a:ext cx="23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1632AC2B-30F9-41C2-9CC2-B7762D827CC9}"/>
                    </a:ext>
                  </a:extLst>
                </p14:cNvPr>
                <p14:cNvContentPartPr/>
                <p14:nvPr/>
              </p14:nvContentPartPr>
              <p14:xfrm>
                <a:off x="10935939" y="1696805"/>
                <a:ext cx="133200" cy="41040"/>
              </p14:xfrm>
            </p:contentPart>
          </mc:Choice>
          <mc:Fallback>
            <p:pic>
              <p:nvPicPr>
                <p:cNvPr id="93" name="Freihand 92">
                  <a:extLst>
                    <a:ext uri="{FF2B5EF4-FFF2-40B4-BE49-F238E27FC236}">
                      <a16:creationId xmlns:a16="http://schemas.microsoft.com/office/drawing/2014/main" id="{1632AC2B-30F9-41C2-9CC2-B7762D827CC9}"/>
                    </a:ext>
                  </a:extLst>
                </p:cNvPr>
                <p:cNvPicPr/>
                <p:nvPr/>
              </p:nvPicPr>
              <p:blipFill>
                <a:blip r:embed="rId160"/>
                <a:stretch>
                  <a:fillRect/>
                </a:stretch>
              </p:blipFill>
              <p:spPr>
                <a:xfrm>
                  <a:off x="10931619" y="1692485"/>
                  <a:ext cx="141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5EFDE825-C1C2-415B-BD99-D3A1663A24E9}"/>
                    </a:ext>
                  </a:extLst>
                </p14:cNvPr>
                <p14:cNvContentPartPr/>
                <p14:nvPr/>
              </p14:nvContentPartPr>
              <p14:xfrm>
                <a:off x="11086779" y="1673765"/>
                <a:ext cx="114480" cy="70200"/>
              </p14:xfrm>
            </p:contentPart>
          </mc:Choice>
          <mc:Fallback>
            <p:pic>
              <p:nvPicPr>
                <p:cNvPr id="94" name="Freihand 93">
                  <a:extLst>
                    <a:ext uri="{FF2B5EF4-FFF2-40B4-BE49-F238E27FC236}">
                      <a16:creationId xmlns:a16="http://schemas.microsoft.com/office/drawing/2014/main" id="{5EFDE825-C1C2-415B-BD99-D3A1663A24E9}"/>
                    </a:ext>
                  </a:extLst>
                </p:cNvPr>
                <p:cNvPicPr/>
                <p:nvPr/>
              </p:nvPicPr>
              <p:blipFill>
                <a:blip r:embed="rId162"/>
                <a:stretch>
                  <a:fillRect/>
                </a:stretch>
              </p:blipFill>
              <p:spPr>
                <a:xfrm>
                  <a:off x="11082459" y="1669445"/>
                  <a:ext cx="123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5" name="Freihand 94">
                  <a:extLst>
                    <a:ext uri="{FF2B5EF4-FFF2-40B4-BE49-F238E27FC236}">
                      <a16:creationId xmlns:a16="http://schemas.microsoft.com/office/drawing/2014/main" id="{FFD9FEAE-56A9-4C56-8295-D7F8259E73A4}"/>
                    </a:ext>
                  </a:extLst>
                </p14:cNvPr>
                <p14:cNvContentPartPr/>
                <p14:nvPr/>
              </p14:nvContentPartPr>
              <p14:xfrm>
                <a:off x="11239419" y="1581245"/>
                <a:ext cx="152280" cy="168120"/>
              </p14:xfrm>
            </p:contentPart>
          </mc:Choice>
          <mc:Fallback>
            <p:pic>
              <p:nvPicPr>
                <p:cNvPr id="95" name="Freihand 94">
                  <a:extLst>
                    <a:ext uri="{FF2B5EF4-FFF2-40B4-BE49-F238E27FC236}">
                      <a16:creationId xmlns:a16="http://schemas.microsoft.com/office/drawing/2014/main" id="{FFD9FEAE-56A9-4C56-8295-D7F8259E73A4}"/>
                    </a:ext>
                  </a:extLst>
                </p:cNvPr>
                <p:cNvPicPr/>
                <p:nvPr/>
              </p:nvPicPr>
              <p:blipFill>
                <a:blip r:embed="rId164"/>
                <a:stretch>
                  <a:fillRect/>
                </a:stretch>
              </p:blipFill>
              <p:spPr>
                <a:xfrm>
                  <a:off x="11235099" y="1576925"/>
                  <a:ext cx="160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6" name="Freihand 95">
                  <a:extLst>
                    <a:ext uri="{FF2B5EF4-FFF2-40B4-BE49-F238E27FC236}">
                      <a16:creationId xmlns:a16="http://schemas.microsoft.com/office/drawing/2014/main" id="{BA5B023A-AEDB-4CEC-A0FE-5B4E0EAC3C1A}"/>
                    </a:ext>
                  </a:extLst>
                </p14:cNvPr>
                <p14:cNvContentPartPr/>
                <p14:nvPr/>
              </p14:nvContentPartPr>
              <p14:xfrm>
                <a:off x="11428419" y="1556765"/>
                <a:ext cx="279720" cy="184680"/>
              </p14:xfrm>
            </p:contentPart>
          </mc:Choice>
          <mc:Fallback>
            <p:pic>
              <p:nvPicPr>
                <p:cNvPr id="96" name="Freihand 95">
                  <a:extLst>
                    <a:ext uri="{FF2B5EF4-FFF2-40B4-BE49-F238E27FC236}">
                      <a16:creationId xmlns:a16="http://schemas.microsoft.com/office/drawing/2014/main" id="{BA5B023A-AEDB-4CEC-A0FE-5B4E0EAC3C1A}"/>
                    </a:ext>
                  </a:extLst>
                </p:cNvPr>
                <p:cNvPicPr/>
                <p:nvPr/>
              </p:nvPicPr>
              <p:blipFill>
                <a:blip r:embed="rId166"/>
                <a:stretch>
                  <a:fillRect/>
                </a:stretch>
              </p:blipFill>
              <p:spPr>
                <a:xfrm>
                  <a:off x="11424099" y="1552445"/>
                  <a:ext cx="2883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ABCF118E-7563-4DEE-8D49-7E6626E3EF85}"/>
                    </a:ext>
                  </a:extLst>
                </p14:cNvPr>
                <p14:cNvContentPartPr/>
                <p14:nvPr/>
              </p14:nvContentPartPr>
              <p14:xfrm>
                <a:off x="8693859" y="2177765"/>
                <a:ext cx="250920" cy="141480"/>
              </p14:xfrm>
            </p:contentPart>
          </mc:Choice>
          <mc:Fallback>
            <p:pic>
              <p:nvPicPr>
                <p:cNvPr id="98" name="Freihand 97">
                  <a:extLst>
                    <a:ext uri="{FF2B5EF4-FFF2-40B4-BE49-F238E27FC236}">
                      <a16:creationId xmlns:a16="http://schemas.microsoft.com/office/drawing/2014/main" id="{ABCF118E-7563-4DEE-8D49-7E6626E3EF85}"/>
                    </a:ext>
                  </a:extLst>
                </p:cNvPr>
                <p:cNvPicPr/>
                <p:nvPr/>
              </p:nvPicPr>
              <p:blipFill>
                <a:blip r:embed="rId168"/>
                <a:stretch>
                  <a:fillRect/>
                </a:stretch>
              </p:blipFill>
              <p:spPr>
                <a:xfrm>
                  <a:off x="8689539" y="2173445"/>
                  <a:ext cx="259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687F3B67-6747-4394-918B-E9F9355AD1D4}"/>
                    </a:ext>
                  </a:extLst>
                </p14:cNvPr>
                <p14:cNvContentPartPr/>
                <p14:nvPr/>
              </p14:nvContentPartPr>
              <p14:xfrm>
                <a:off x="8972859" y="2205125"/>
                <a:ext cx="73080" cy="111600"/>
              </p14:xfrm>
            </p:contentPart>
          </mc:Choice>
          <mc:Fallback>
            <p:pic>
              <p:nvPicPr>
                <p:cNvPr id="99" name="Freihand 98">
                  <a:extLst>
                    <a:ext uri="{FF2B5EF4-FFF2-40B4-BE49-F238E27FC236}">
                      <a16:creationId xmlns:a16="http://schemas.microsoft.com/office/drawing/2014/main" id="{687F3B67-6747-4394-918B-E9F9355AD1D4}"/>
                    </a:ext>
                  </a:extLst>
                </p:cNvPr>
                <p:cNvPicPr/>
                <p:nvPr/>
              </p:nvPicPr>
              <p:blipFill>
                <a:blip r:embed="rId170"/>
                <a:stretch>
                  <a:fillRect/>
                </a:stretch>
              </p:blipFill>
              <p:spPr>
                <a:xfrm>
                  <a:off x="8968539" y="2200805"/>
                  <a:ext cx="81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AA2F892E-5136-44C2-8488-69E4B669240D}"/>
                    </a:ext>
                  </a:extLst>
                </p14:cNvPr>
                <p14:cNvContentPartPr/>
                <p14:nvPr/>
              </p14:nvContentPartPr>
              <p14:xfrm>
                <a:off x="9084099" y="2073365"/>
                <a:ext cx="145080" cy="216720"/>
              </p14:xfrm>
            </p:contentPart>
          </mc:Choice>
          <mc:Fallback>
            <p:pic>
              <p:nvPicPr>
                <p:cNvPr id="100" name="Freihand 99">
                  <a:extLst>
                    <a:ext uri="{FF2B5EF4-FFF2-40B4-BE49-F238E27FC236}">
                      <a16:creationId xmlns:a16="http://schemas.microsoft.com/office/drawing/2014/main" id="{AA2F892E-5136-44C2-8488-69E4B669240D}"/>
                    </a:ext>
                  </a:extLst>
                </p:cNvPr>
                <p:cNvPicPr/>
                <p:nvPr/>
              </p:nvPicPr>
              <p:blipFill>
                <a:blip r:embed="rId172"/>
                <a:stretch>
                  <a:fillRect/>
                </a:stretch>
              </p:blipFill>
              <p:spPr>
                <a:xfrm>
                  <a:off x="9079779" y="2069045"/>
                  <a:ext cx="153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4511A535-6744-4141-941B-149FD1663881}"/>
                    </a:ext>
                  </a:extLst>
                </p14:cNvPr>
                <p14:cNvContentPartPr/>
                <p14:nvPr/>
              </p14:nvContentPartPr>
              <p14:xfrm>
                <a:off x="9275619" y="2166245"/>
                <a:ext cx="103680" cy="96840"/>
              </p14:xfrm>
            </p:contentPart>
          </mc:Choice>
          <mc:Fallback>
            <p:pic>
              <p:nvPicPr>
                <p:cNvPr id="102" name="Freihand 101">
                  <a:extLst>
                    <a:ext uri="{FF2B5EF4-FFF2-40B4-BE49-F238E27FC236}">
                      <a16:creationId xmlns:a16="http://schemas.microsoft.com/office/drawing/2014/main" id="{4511A535-6744-4141-941B-149FD1663881}"/>
                    </a:ext>
                  </a:extLst>
                </p:cNvPr>
                <p:cNvPicPr/>
                <p:nvPr/>
              </p:nvPicPr>
              <p:blipFill>
                <a:blip r:embed="rId174"/>
                <a:stretch>
                  <a:fillRect/>
                </a:stretch>
              </p:blipFill>
              <p:spPr>
                <a:xfrm>
                  <a:off x="9271299" y="2161925"/>
                  <a:ext cx="112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421F7506-7668-417D-891A-0078E504F34D}"/>
                    </a:ext>
                  </a:extLst>
                </p14:cNvPr>
                <p14:cNvContentPartPr/>
                <p14:nvPr/>
              </p14:nvContentPartPr>
              <p14:xfrm>
                <a:off x="9455979" y="2097485"/>
                <a:ext cx="677520" cy="277560"/>
              </p14:xfrm>
            </p:contentPart>
          </mc:Choice>
          <mc:Fallback>
            <p:pic>
              <p:nvPicPr>
                <p:cNvPr id="103" name="Freihand 102">
                  <a:extLst>
                    <a:ext uri="{FF2B5EF4-FFF2-40B4-BE49-F238E27FC236}">
                      <a16:creationId xmlns:a16="http://schemas.microsoft.com/office/drawing/2014/main" id="{421F7506-7668-417D-891A-0078E504F34D}"/>
                    </a:ext>
                  </a:extLst>
                </p:cNvPr>
                <p:cNvPicPr/>
                <p:nvPr/>
              </p:nvPicPr>
              <p:blipFill>
                <a:blip r:embed="rId176"/>
                <a:stretch>
                  <a:fillRect/>
                </a:stretch>
              </p:blipFill>
              <p:spPr>
                <a:xfrm>
                  <a:off x="9451659" y="2093165"/>
                  <a:ext cx="6861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4" name="Freihand 103">
                  <a:extLst>
                    <a:ext uri="{FF2B5EF4-FFF2-40B4-BE49-F238E27FC236}">
                      <a16:creationId xmlns:a16="http://schemas.microsoft.com/office/drawing/2014/main" id="{255EECFB-2693-4CD0-A1D8-CB4997A692C0}"/>
                    </a:ext>
                  </a:extLst>
                </p14:cNvPr>
                <p14:cNvContentPartPr/>
                <p14:nvPr/>
              </p14:nvContentPartPr>
              <p14:xfrm>
                <a:off x="10294059" y="2088485"/>
                <a:ext cx="12600" cy="77760"/>
              </p14:xfrm>
            </p:contentPart>
          </mc:Choice>
          <mc:Fallback>
            <p:pic>
              <p:nvPicPr>
                <p:cNvPr id="104" name="Freihand 103">
                  <a:extLst>
                    <a:ext uri="{FF2B5EF4-FFF2-40B4-BE49-F238E27FC236}">
                      <a16:creationId xmlns:a16="http://schemas.microsoft.com/office/drawing/2014/main" id="{255EECFB-2693-4CD0-A1D8-CB4997A692C0}"/>
                    </a:ext>
                  </a:extLst>
                </p:cNvPr>
                <p:cNvPicPr/>
                <p:nvPr/>
              </p:nvPicPr>
              <p:blipFill>
                <a:blip r:embed="rId178"/>
                <a:stretch>
                  <a:fillRect/>
                </a:stretch>
              </p:blipFill>
              <p:spPr>
                <a:xfrm>
                  <a:off x="10289739" y="2084165"/>
                  <a:ext cx="21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BDE04746-22D3-49A7-A10E-20EA88C1DBEC}"/>
                    </a:ext>
                  </a:extLst>
                </p14:cNvPr>
                <p14:cNvContentPartPr/>
                <p14:nvPr/>
              </p14:nvContentPartPr>
              <p14:xfrm>
                <a:off x="10299819" y="2029085"/>
                <a:ext cx="41760" cy="20160"/>
              </p14:xfrm>
            </p:contentPart>
          </mc:Choice>
          <mc:Fallback>
            <p:pic>
              <p:nvPicPr>
                <p:cNvPr id="105" name="Freihand 104">
                  <a:extLst>
                    <a:ext uri="{FF2B5EF4-FFF2-40B4-BE49-F238E27FC236}">
                      <a16:creationId xmlns:a16="http://schemas.microsoft.com/office/drawing/2014/main" id="{BDE04746-22D3-49A7-A10E-20EA88C1DBEC}"/>
                    </a:ext>
                  </a:extLst>
                </p:cNvPr>
                <p:cNvPicPr/>
                <p:nvPr/>
              </p:nvPicPr>
              <p:blipFill>
                <a:blip r:embed="rId180"/>
                <a:stretch>
                  <a:fillRect/>
                </a:stretch>
              </p:blipFill>
              <p:spPr>
                <a:xfrm>
                  <a:off x="10295499" y="2024765"/>
                  <a:ext cx="50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1E2C98B7-3964-4E9A-A475-0BAC122EA324}"/>
                    </a:ext>
                  </a:extLst>
                </p14:cNvPr>
                <p14:cNvContentPartPr/>
                <p14:nvPr/>
              </p14:nvContentPartPr>
              <p14:xfrm>
                <a:off x="10365339" y="1981205"/>
                <a:ext cx="191520" cy="165960"/>
              </p14:xfrm>
            </p:contentPart>
          </mc:Choice>
          <mc:Fallback>
            <p:pic>
              <p:nvPicPr>
                <p:cNvPr id="106" name="Freihand 105">
                  <a:extLst>
                    <a:ext uri="{FF2B5EF4-FFF2-40B4-BE49-F238E27FC236}">
                      <a16:creationId xmlns:a16="http://schemas.microsoft.com/office/drawing/2014/main" id="{1E2C98B7-3964-4E9A-A475-0BAC122EA324}"/>
                    </a:ext>
                  </a:extLst>
                </p:cNvPr>
                <p:cNvPicPr/>
                <p:nvPr/>
              </p:nvPicPr>
              <p:blipFill>
                <a:blip r:embed="rId182"/>
                <a:stretch>
                  <a:fillRect/>
                </a:stretch>
              </p:blipFill>
              <p:spPr>
                <a:xfrm>
                  <a:off x="10361019" y="1976885"/>
                  <a:ext cx="2001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49B61F5B-A964-47C8-A394-67705C31BD08}"/>
                    </a:ext>
                  </a:extLst>
                </p14:cNvPr>
                <p14:cNvContentPartPr/>
                <p14:nvPr/>
              </p14:nvContentPartPr>
              <p14:xfrm>
                <a:off x="10764219" y="2006405"/>
                <a:ext cx="375120" cy="95760"/>
              </p14:xfrm>
            </p:contentPart>
          </mc:Choice>
          <mc:Fallback>
            <p:pic>
              <p:nvPicPr>
                <p:cNvPr id="107" name="Freihand 106">
                  <a:extLst>
                    <a:ext uri="{FF2B5EF4-FFF2-40B4-BE49-F238E27FC236}">
                      <a16:creationId xmlns:a16="http://schemas.microsoft.com/office/drawing/2014/main" id="{49B61F5B-A964-47C8-A394-67705C31BD08}"/>
                    </a:ext>
                  </a:extLst>
                </p:cNvPr>
                <p:cNvPicPr/>
                <p:nvPr/>
              </p:nvPicPr>
              <p:blipFill>
                <a:blip r:embed="rId184"/>
                <a:stretch>
                  <a:fillRect/>
                </a:stretch>
              </p:blipFill>
              <p:spPr>
                <a:xfrm>
                  <a:off x="10759899" y="2002085"/>
                  <a:ext cx="383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4B08B9FD-C60A-4078-9840-86085B26E1DD}"/>
                    </a:ext>
                  </a:extLst>
                </p14:cNvPr>
                <p14:cNvContentPartPr/>
                <p14:nvPr/>
              </p14:nvContentPartPr>
              <p14:xfrm>
                <a:off x="8659659" y="2453885"/>
                <a:ext cx="289080" cy="191520"/>
              </p14:xfrm>
            </p:contentPart>
          </mc:Choice>
          <mc:Fallback>
            <p:pic>
              <p:nvPicPr>
                <p:cNvPr id="108" name="Freihand 107">
                  <a:extLst>
                    <a:ext uri="{FF2B5EF4-FFF2-40B4-BE49-F238E27FC236}">
                      <a16:creationId xmlns:a16="http://schemas.microsoft.com/office/drawing/2014/main" id="{4B08B9FD-C60A-4078-9840-86085B26E1DD}"/>
                    </a:ext>
                  </a:extLst>
                </p:cNvPr>
                <p:cNvPicPr/>
                <p:nvPr/>
              </p:nvPicPr>
              <p:blipFill>
                <a:blip r:embed="rId186"/>
                <a:stretch>
                  <a:fillRect/>
                </a:stretch>
              </p:blipFill>
              <p:spPr>
                <a:xfrm>
                  <a:off x="8655339" y="2449565"/>
                  <a:ext cx="297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69E5F7D1-6003-446D-95A3-5A60216F6C99}"/>
                    </a:ext>
                  </a:extLst>
                </p14:cNvPr>
                <p14:cNvContentPartPr/>
                <p14:nvPr/>
              </p14:nvContentPartPr>
              <p14:xfrm>
                <a:off x="8984379" y="2533445"/>
                <a:ext cx="274320" cy="118080"/>
              </p14:xfrm>
            </p:contentPart>
          </mc:Choice>
          <mc:Fallback>
            <p:pic>
              <p:nvPicPr>
                <p:cNvPr id="110" name="Freihand 109">
                  <a:extLst>
                    <a:ext uri="{FF2B5EF4-FFF2-40B4-BE49-F238E27FC236}">
                      <a16:creationId xmlns:a16="http://schemas.microsoft.com/office/drawing/2014/main" id="{69E5F7D1-6003-446D-95A3-5A60216F6C99}"/>
                    </a:ext>
                  </a:extLst>
                </p:cNvPr>
                <p:cNvPicPr/>
                <p:nvPr/>
              </p:nvPicPr>
              <p:blipFill>
                <a:blip r:embed="rId188"/>
                <a:stretch>
                  <a:fillRect/>
                </a:stretch>
              </p:blipFill>
              <p:spPr>
                <a:xfrm>
                  <a:off x="8980059" y="2529125"/>
                  <a:ext cx="282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8A474F17-5C1E-45E4-889F-9626ED33A89A}"/>
                    </a:ext>
                  </a:extLst>
                </p14:cNvPr>
                <p14:cNvContentPartPr/>
                <p14:nvPr/>
              </p14:nvContentPartPr>
              <p14:xfrm>
                <a:off x="9283539" y="2536685"/>
                <a:ext cx="134280" cy="69840"/>
              </p14:xfrm>
            </p:contentPart>
          </mc:Choice>
          <mc:Fallback>
            <p:pic>
              <p:nvPicPr>
                <p:cNvPr id="111" name="Freihand 110">
                  <a:extLst>
                    <a:ext uri="{FF2B5EF4-FFF2-40B4-BE49-F238E27FC236}">
                      <a16:creationId xmlns:a16="http://schemas.microsoft.com/office/drawing/2014/main" id="{8A474F17-5C1E-45E4-889F-9626ED33A89A}"/>
                    </a:ext>
                  </a:extLst>
                </p:cNvPr>
                <p:cNvPicPr/>
                <p:nvPr/>
              </p:nvPicPr>
              <p:blipFill>
                <a:blip r:embed="rId190"/>
                <a:stretch>
                  <a:fillRect/>
                </a:stretch>
              </p:blipFill>
              <p:spPr>
                <a:xfrm>
                  <a:off x="9279219" y="2532365"/>
                  <a:ext cx="142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F8CD6DF2-A74C-4376-86F3-32BBF1F3EF93}"/>
                    </a:ext>
                  </a:extLst>
                </p14:cNvPr>
                <p14:cNvContentPartPr/>
                <p14:nvPr/>
              </p14:nvContentPartPr>
              <p14:xfrm>
                <a:off x="9430419" y="2434085"/>
                <a:ext cx="150480" cy="175320"/>
              </p14:xfrm>
            </p:contentPart>
          </mc:Choice>
          <mc:Fallback>
            <p:pic>
              <p:nvPicPr>
                <p:cNvPr id="112" name="Freihand 111">
                  <a:extLst>
                    <a:ext uri="{FF2B5EF4-FFF2-40B4-BE49-F238E27FC236}">
                      <a16:creationId xmlns:a16="http://schemas.microsoft.com/office/drawing/2014/main" id="{F8CD6DF2-A74C-4376-86F3-32BBF1F3EF93}"/>
                    </a:ext>
                  </a:extLst>
                </p:cNvPr>
                <p:cNvPicPr/>
                <p:nvPr/>
              </p:nvPicPr>
              <p:blipFill>
                <a:blip r:embed="rId192"/>
                <a:stretch>
                  <a:fillRect/>
                </a:stretch>
              </p:blipFill>
              <p:spPr>
                <a:xfrm>
                  <a:off x="9426099" y="2429765"/>
                  <a:ext cx="159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F476CC3C-A914-4FE3-B3A7-52E7C69F4609}"/>
                    </a:ext>
                  </a:extLst>
                </p14:cNvPr>
                <p14:cNvContentPartPr/>
                <p14:nvPr/>
              </p14:nvContentPartPr>
              <p14:xfrm>
                <a:off x="9601779" y="2511845"/>
                <a:ext cx="96840" cy="85320"/>
              </p14:xfrm>
            </p:contentPart>
          </mc:Choice>
          <mc:Fallback>
            <p:pic>
              <p:nvPicPr>
                <p:cNvPr id="113" name="Freihand 112">
                  <a:extLst>
                    <a:ext uri="{FF2B5EF4-FFF2-40B4-BE49-F238E27FC236}">
                      <a16:creationId xmlns:a16="http://schemas.microsoft.com/office/drawing/2014/main" id="{F476CC3C-A914-4FE3-B3A7-52E7C69F4609}"/>
                    </a:ext>
                  </a:extLst>
                </p:cNvPr>
                <p:cNvPicPr/>
                <p:nvPr/>
              </p:nvPicPr>
              <p:blipFill>
                <a:blip r:embed="rId194"/>
                <a:stretch>
                  <a:fillRect/>
                </a:stretch>
              </p:blipFill>
              <p:spPr>
                <a:xfrm>
                  <a:off x="9597459" y="2507525"/>
                  <a:ext cx="105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24F26106-F4DC-4134-A242-3032C06FCEB2}"/>
                    </a:ext>
                  </a:extLst>
                </p14:cNvPr>
                <p14:cNvContentPartPr/>
                <p14:nvPr/>
              </p14:nvContentPartPr>
              <p14:xfrm>
                <a:off x="9907419" y="2423285"/>
                <a:ext cx="357840" cy="142560"/>
              </p14:xfrm>
            </p:contentPart>
          </mc:Choice>
          <mc:Fallback>
            <p:pic>
              <p:nvPicPr>
                <p:cNvPr id="115" name="Freihand 114">
                  <a:extLst>
                    <a:ext uri="{FF2B5EF4-FFF2-40B4-BE49-F238E27FC236}">
                      <a16:creationId xmlns:a16="http://schemas.microsoft.com/office/drawing/2014/main" id="{24F26106-F4DC-4134-A242-3032C06FCEB2}"/>
                    </a:ext>
                  </a:extLst>
                </p:cNvPr>
                <p:cNvPicPr/>
                <p:nvPr/>
              </p:nvPicPr>
              <p:blipFill>
                <a:blip r:embed="rId196"/>
                <a:stretch>
                  <a:fillRect/>
                </a:stretch>
              </p:blipFill>
              <p:spPr>
                <a:xfrm>
                  <a:off x="9903099" y="2418965"/>
                  <a:ext cx="366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D05C825D-B006-4E33-81B9-26FD7F6CEED6}"/>
                    </a:ext>
                  </a:extLst>
                </p14:cNvPr>
                <p14:cNvContentPartPr/>
                <p14:nvPr/>
              </p14:nvContentPartPr>
              <p14:xfrm>
                <a:off x="10327179" y="2339405"/>
                <a:ext cx="234360" cy="198000"/>
              </p14:xfrm>
            </p:contentPart>
          </mc:Choice>
          <mc:Fallback>
            <p:pic>
              <p:nvPicPr>
                <p:cNvPr id="116" name="Freihand 115">
                  <a:extLst>
                    <a:ext uri="{FF2B5EF4-FFF2-40B4-BE49-F238E27FC236}">
                      <a16:creationId xmlns:a16="http://schemas.microsoft.com/office/drawing/2014/main" id="{D05C825D-B006-4E33-81B9-26FD7F6CEED6}"/>
                    </a:ext>
                  </a:extLst>
                </p:cNvPr>
                <p:cNvPicPr/>
                <p:nvPr/>
              </p:nvPicPr>
              <p:blipFill>
                <a:blip r:embed="rId198"/>
                <a:stretch>
                  <a:fillRect/>
                </a:stretch>
              </p:blipFill>
              <p:spPr>
                <a:xfrm>
                  <a:off x="10322859" y="2335085"/>
                  <a:ext cx="243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1FB5843D-1890-436A-94A7-D576E284A54D}"/>
                    </a:ext>
                  </a:extLst>
                </p14:cNvPr>
                <p14:cNvContentPartPr/>
                <p14:nvPr/>
              </p14:nvContentPartPr>
              <p14:xfrm>
                <a:off x="10764219" y="2356325"/>
                <a:ext cx="381960" cy="104760"/>
              </p14:xfrm>
            </p:contentPart>
          </mc:Choice>
          <mc:Fallback>
            <p:pic>
              <p:nvPicPr>
                <p:cNvPr id="118" name="Freihand 117">
                  <a:extLst>
                    <a:ext uri="{FF2B5EF4-FFF2-40B4-BE49-F238E27FC236}">
                      <a16:creationId xmlns:a16="http://schemas.microsoft.com/office/drawing/2014/main" id="{1FB5843D-1890-436A-94A7-D576E284A54D}"/>
                    </a:ext>
                  </a:extLst>
                </p:cNvPr>
                <p:cNvPicPr/>
                <p:nvPr/>
              </p:nvPicPr>
              <p:blipFill>
                <a:blip r:embed="rId200"/>
                <a:stretch>
                  <a:fillRect/>
                </a:stretch>
              </p:blipFill>
              <p:spPr>
                <a:xfrm>
                  <a:off x="10759899" y="2352005"/>
                  <a:ext cx="390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EEA45C99-C20B-4740-BED2-F9AD08AEB54B}"/>
                    </a:ext>
                  </a:extLst>
                </p14:cNvPr>
                <p14:cNvContentPartPr/>
                <p14:nvPr/>
              </p14:nvContentPartPr>
              <p14:xfrm>
                <a:off x="11114859" y="2310965"/>
                <a:ext cx="360" cy="360"/>
              </p14:xfrm>
            </p:contentPart>
          </mc:Choice>
          <mc:Fallback>
            <p:pic>
              <p:nvPicPr>
                <p:cNvPr id="119" name="Freihand 118">
                  <a:extLst>
                    <a:ext uri="{FF2B5EF4-FFF2-40B4-BE49-F238E27FC236}">
                      <a16:creationId xmlns:a16="http://schemas.microsoft.com/office/drawing/2014/main" id="{EEA45C99-C20B-4740-BED2-F9AD08AEB54B}"/>
                    </a:ext>
                  </a:extLst>
                </p:cNvPr>
                <p:cNvPicPr/>
                <p:nvPr/>
              </p:nvPicPr>
              <p:blipFill>
                <a:blip r:embed="rId53"/>
                <a:stretch>
                  <a:fillRect/>
                </a:stretch>
              </p:blipFill>
              <p:spPr>
                <a:xfrm>
                  <a:off x="11110539" y="23066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5D2BEF07-D13F-4AF3-B8CF-55F762DDEC9E}"/>
                    </a:ext>
                  </a:extLst>
                </p14:cNvPr>
                <p14:cNvContentPartPr/>
                <p14:nvPr/>
              </p14:nvContentPartPr>
              <p14:xfrm>
                <a:off x="11208099" y="2330765"/>
                <a:ext cx="127080" cy="129600"/>
              </p14:xfrm>
            </p:contentPart>
          </mc:Choice>
          <mc:Fallback>
            <p:pic>
              <p:nvPicPr>
                <p:cNvPr id="120" name="Freihand 119">
                  <a:extLst>
                    <a:ext uri="{FF2B5EF4-FFF2-40B4-BE49-F238E27FC236}">
                      <a16:creationId xmlns:a16="http://schemas.microsoft.com/office/drawing/2014/main" id="{5D2BEF07-D13F-4AF3-B8CF-55F762DDEC9E}"/>
                    </a:ext>
                  </a:extLst>
                </p:cNvPr>
                <p:cNvPicPr/>
                <p:nvPr/>
              </p:nvPicPr>
              <p:blipFill>
                <a:blip r:embed="rId203"/>
                <a:stretch>
                  <a:fillRect/>
                </a:stretch>
              </p:blipFill>
              <p:spPr>
                <a:xfrm>
                  <a:off x="11203779" y="2326445"/>
                  <a:ext cx="135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0EDADB72-B6B2-4D22-825B-C1678AE41DC1}"/>
                    </a:ext>
                  </a:extLst>
                </p14:cNvPr>
                <p14:cNvContentPartPr/>
                <p14:nvPr/>
              </p14:nvContentPartPr>
              <p14:xfrm>
                <a:off x="8791059" y="2826845"/>
                <a:ext cx="236880" cy="155880"/>
              </p14:xfrm>
            </p:contentPart>
          </mc:Choice>
          <mc:Fallback>
            <p:pic>
              <p:nvPicPr>
                <p:cNvPr id="121" name="Freihand 120">
                  <a:extLst>
                    <a:ext uri="{FF2B5EF4-FFF2-40B4-BE49-F238E27FC236}">
                      <a16:creationId xmlns:a16="http://schemas.microsoft.com/office/drawing/2014/main" id="{0EDADB72-B6B2-4D22-825B-C1678AE41DC1}"/>
                    </a:ext>
                  </a:extLst>
                </p:cNvPr>
                <p:cNvPicPr/>
                <p:nvPr/>
              </p:nvPicPr>
              <p:blipFill>
                <a:blip r:embed="rId205"/>
                <a:stretch>
                  <a:fillRect/>
                </a:stretch>
              </p:blipFill>
              <p:spPr>
                <a:xfrm>
                  <a:off x="8786739" y="2822525"/>
                  <a:ext cx="245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EB3FF35A-A624-45AD-96D0-20B29ADD7663}"/>
                    </a:ext>
                  </a:extLst>
                </p14:cNvPr>
                <p14:cNvContentPartPr/>
                <p14:nvPr/>
              </p14:nvContentPartPr>
              <p14:xfrm>
                <a:off x="9041979" y="2861405"/>
                <a:ext cx="96480" cy="106920"/>
              </p14:xfrm>
            </p:contentPart>
          </mc:Choice>
          <mc:Fallback>
            <p:pic>
              <p:nvPicPr>
                <p:cNvPr id="122" name="Freihand 121">
                  <a:extLst>
                    <a:ext uri="{FF2B5EF4-FFF2-40B4-BE49-F238E27FC236}">
                      <a16:creationId xmlns:a16="http://schemas.microsoft.com/office/drawing/2014/main" id="{EB3FF35A-A624-45AD-96D0-20B29ADD7663}"/>
                    </a:ext>
                  </a:extLst>
                </p:cNvPr>
                <p:cNvPicPr/>
                <p:nvPr/>
              </p:nvPicPr>
              <p:blipFill>
                <a:blip r:embed="rId207"/>
                <a:stretch>
                  <a:fillRect/>
                </a:stretch>
              </p:blipFill>
              <p:spPr>
                <a:xfrm>
                  <a:off x="9037659" y="2857085"/>
                  <a:ext cx="105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3" name="Freihand 122">
                  <a:extLst>
                    <a:ext uri="{FF2B5EF4-FFF2-40B4-BE49-F238E27FC236}">
                      <a16:creationId xmlns:a16="http://schemas.microsoft.com/office/drawing/2014/main" id="{6C3F68F2-00F9-46C4-B102-8B05031350EA}"/>
                    </a:ext>
                  </a:extLst>
                </p14:cNvPr>
                <p14:cNvContentPartPr/>
                <p14:nvPr/>
              </p14:nvContentPartPr>
              <p14:xfrm>
                <a:off x="9158259" y="2853845"/>
                <a:ext cx="131400" cy="88920"/>
              </p14:xfrm>
            </p:contentPart>
          </mc:Choice>
          <mc:Fallback>
            <p:pic>
              <p:nvPicPr>
                <p:cNvPr id="123" name="Freihand 122">
                  <a:extLst>
                    <a:ext uri="{FF2B5EF4-FFF2-40B4-BE49-F238E27FC236}">
                      <a16:creationId xmlns:a16="http://schemas.microsoft.com/office/drawing/2014/main" id="{6C3F68F2-00F9-46C4-B102-8B05031350EA}"/>
                    </a:ext>
                  </a:extLst>
                </p:cNvPr>
                <p:cNvPicPr/>
                <p:nvPr/>
              </p:nvPicPr>
              <p:blipFill>
                <a:blip r:embed="rId209"/>
                <a:stretch>
                  <a:fillRect/>
                </a:stretch>
              </p:blipFill>
              <p:spPr>
                <a:xfrm>
                  <a:off x="9153939" y="2849525"/>
                  <a:ext cx="140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4" name="Freihand 123">
                  <a:extLst>
                    <a:ext uri="{FF2B5EF4-FFF2-40B4-BE49-F238E27FC236}">
                      <a16:creationId xmlns:a16="http://schemas.microsoft.com/office/drawing/2014/main" id="{16C0101F-FE28-41DE-AD6F-3577699468A8}"/>
                    </a:ext>
                  </a:extLst>
                </p14:cNvPr>
                <p14:cNvContentPartPr/>
                <p14:nvPr/>
              </p14:nvContentPartPr>
              <p14:xfrm>
                <a:off x="9284979" y="2775725"/>
                <a:ext cx="194760" cy="151560"/>
              </p14:xfrm>
            </p:contentPart>
          </mc:Choice>
          <mc:Fallback>
            <p:pic>
              <p:nvPicPr>
                <p:cNvPr id="124" name="Freihand 123">
                  <a:extLst>
                    <a:ext uri="{FF2B5EF4-FFF2-40B4-BE49-F238E27FC236}">
                      <a16:creationId xmlns:a16="http://schemas.microsoft.com/office/drawing/2014/main" id="{16C0101F-FE28-41DE-AD6F-3577699468A8}"/>
                    </a:ext>
                  </a:extLst>
                </p:cNvPr>
                <p:cNvPicPr/>
                <p:nvPr/>
              </p:nvPicPr>
              <p:blipFill>
                <a:blip r:embed="rId211"/>
                <a:stretch>
                  <a:fillRect/>
                </a:stretch>
              </p:blipFill>
              <p:spPr>
                <a:xfrm>
                  <a:off x="9280659" y="2771405"/>
                  <a:ext cx="203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5" name="Freihand 124">
                  <a:extLst>
                    <a:ext uri="{FF2B5EF4-FFF2-40B4-BE49-F238E27FC236}">
                      <a16:creationId xmlns:a16="http://schemas.microsoft.com/office/drawing/2014/main" id="{6D86C2A2-7729-4807-B881-FF4E69B56F94}"/>
                    </a:ext>
                  </a:extLst>
                </p14:cNvPr>
                <p14:cNvContentPartPr/>
                <p14:nvPr/>
              </p14:nvContentPartPr>
              <p14:xfrm>
                <a:off x="9232059" y="2795165"/>
                <a:ext cx="140400" cy="34200"/>
              </p14:xfrm>
            </p:contentPart>
          </mc:Choice>
          <mc:Fallback>
            <p:pic>
              <p:nvPicPr>
                <p:cNvPr id="125" name="Freihand 124">
                  <a:extLst>
                    <a:ext uri="{FF2B5EF4-FFF2-40B4-BE49-F238E27FC236}">
                      <a16:creationId xmlns:a16="http://schemas.microsoft.com/office/drawing/2014/main" id="{6D86C2A2-7729-4807-B881-FF4E69B56F94}"/>
                    </a:ext>
                  </a:extLst>
                </p:cNvPr>
                <p:cNvPicPr/>
                <p:nvPr/>
              </p:nvPicPr>
              <p:blipFill>
                <a:blip r:embed="rId213"/>
                <a:stretch>
                  <a:fillRect/>
                </a:stretch>
              </p:blipFill>
              <p:spPr>
                <a:xfrm>
                  <a:off x="9227739" y="2790845"/>
                  <a:ext cx="149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6" name="Freihand 125">
                  <a:extLst>
                    <a:ext uri="{FF2B5EF4-FFF2-40B4-BE49-F238E27FC236}">
                      <a16:creationId xmlns:a16="http://schemas.microsoft.com/office/drawing/2014/main" id="{52F6A3F3-E8D1-48A0-9546-7CB88A934D14}"/>
                    </a:ext>
                  </a:extLst>
                </p14:cNvPr>
                <p14:cNvContentPartPr/>
                <p14:nvPr/>
              </p14:nvContentPartPr>
              <p14:xfrm>
                <a:off x="9504579" y="2758805"/>
                <a:ext cx="175320" cy="140400"/>
              </p14:xfrm>
            </p:contentPart>
          </mc:Choice>
          <mc:Fallback>
            <p:pic>
              <p:nvPicPr>
                <p:cNvPr id="126" name="Freihand 125">
                  <a:extLst>
                    <a:ext uri="{FF2B5EF4-FFF2-40B4-BE49-F238E27FC236}">
                      <a16:creationId xmlns:a16="http://schemas.microsoft.com/office/drawing/2014/main" id="{52F6A3F3-E8D1-48A0-9546-7CB88A934D14}"/>
                    </a:ext>
                  </a:extLst>
                </p:cNvPr>
                <p:cNvPicPr/>
                <p:nvPr/>
              </p:nvPicPr>
              <p:blipFill>
                <a:blip r:embed="rId215"/>
                <a:stretch>
                  <a:fillRect/>
                </a:stretch>
              </p:blipFill>
              <p:spPr>
                <a:xfrm>
                  <a:off x="9500259" y="2754485"/>
                  <a:ext cx="183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7" name="Freihand 126">
                  <a:extLst>
                    <a:ext uri="{FF2B5EF4-FFF2-40B4-BE49-F238E27FC236}">
                      <a16:creationId xmlns:a16="http://schemas.microsoft.com/office/drawing/2014/main" id="{03D10E03-7B4B-4EC7-A5E0-7C31D00B6D8E}"/>
                    </a:ext>
                  </a:extLst>
                </p14:cNvPr>
                <p14:cNvContentPartPr/>
                <p14:nvPr/>
              </p14:nvContentPartPr>
              <p14:xfrm>
                <a:off x="9620139" y="2719205"/>
                <a:ext cx="65880" cy="32040"/>
              </p14:xfrm>
            </p:contentPart>
          </mc:Choice>
          <mc:Fallback>
            <p:pic>
              <p:nvPicPr>
                <p:cNvPr id="127" name="Freihand 126">
                  <a:extLst>
                    <a:ext uri="{FF2B5EF4-FFF2-40B4-BE49-F238E27FC236}">
                      <a16:creationId xmlns:a16="http://schemas.microsoft.com/office/drawing/2014/main" id="{03D10E03-7B4B-4EC7-A5E0-7C31D00B6D8E}"/>
                    </a:ext>
                  </a:extLst>
                </p:cNvPr>
                <p:cNvPicPr/>
                <p:nvPr/>
              </p:nvPicPr>
              <p:blipFill>
                <a:blip r:embed="rId217"/>
                <a:stretch>
                  <a:fillRect/>
                </a:stretch>
              </p:blipFill>
              <p:spPr>
                <a:xfrm>
                  <a:off x="9615819" y="2714885"/>
                  <a:ext cx="745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8" name="Freihand 127">
                  <a:extLst>
                    <a:ext uri="{FF2B5EF4-FFF2-40B4-BE49-F238E27FC236}">
                      <a16:creationId xmlns:a16="http://schemas.microsoft.com/office/drawing/2014/main" id="{7715E000-3A57-48EB-AF28-BCECC490D0B5}"/>
                    </a:ext>
                  </a:extLst>
                </p14:cNvPr>
                <p14:cNvContentPartPr/>
                <p14:nvPr/>
              </p14:nvContentPartPr>
              <p14:xfrm>
                <a:off x="9731019" y="2668085"/>
                <a:ext cx="114480" cy="201960"/>
              </p14:xfrm>
            </p:contentPart>
          </mc:Choice>
          <mc:Fallback>
            <p:pic>
              <p:nvPicPr>
                <p:cNvPr id="128" name="Freihand 127">
                  <a:extLst>
                    <a:ext uri="{FF2B5EF4-FFF2-40B4-BE49-F238E27FC236}">
                      <a16:creationId xmlns:a16="http://schemas.microsoft.com/office/drawing/2014/main" id="{7715E000-3A57-48EB-AF28-BCECC490D0B5}"/>
                    </a:ext>
                  </a:extLst>
                </p:cNvPr>
                <p:cNvPicPr/>
                <p:nvPr/>
              </p:nvPicPr>
              <p:blipFill>
                <a:blip r:embed="rId219"/>
                <a:stretch>
                  <a:fillRect/>
                </a:stretch>
              </p:blipFill>
              <p:spPr>
                <a:xfrm>
                  <a:off x="9726699" y="2663765"/>
                  <a:ext cx="123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9" name="Freihand 128">
                  <a:extLst>
                    <a:ext uri="{FF2B5EF4-FFF2-40B4-BE49-F238E27FC236}">
                      <a16:creationId xmlns:a16="http://schemas.microsoft.com/office/drawing/2014/main" id="{E65AB477-A8A1-4053-9A16-136635059EB4}"/>
                    </a:ext>
                  </a:extLst>
                </p14:cNvPr>
                <p14:cNvContentPartPr/>
                <p14:nvPr/>
              </p14:nvContentPartPr>
              <p14:xfrm>
                <a:off x="9906339" y="2764205"/>
                <a:ext cx="100800" cy="84960"/>
              </p14:xfrm>
            </p:contentPart>
          </mc:Choice>
          <mc:Fallback>
            <p:pic>
              <p:nvPicPr>
                <p:cNvPr id="129" name="Freihand 128">
                  <a:extLst>
                    <a:ext uri="{FF2B5EF4-FFF2-40B4-BE49-F238E27FC236}">
                      <a16:creationId xmlns:a16="http://schemas.microsoft.com/office/drawing/2014/main" id="{E65AB477-A8A1-4053-9A16-136635059EB4}"/>
                    </a:ext>
                  </a:extLst>
                </p:cNvPr>
                <p:cNvPicPr/>
                <p:nvPr/>
              </p:nvPicPr>
              <p:blipFill>
                <a:blip r:embed="rId221"/>
                <a:stretch>
                  <a:fillRect/>
                </a:stretch>
              </p:blipFill>
              <p:spPr>
                <a:xfrm>
                  <a:off x="9902019" y="2759885"/>
                  <a:ext cx="1094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0" name="Freihand 129">
                  <a:extLst>
                    <a:ext uri="{FF2B5EF4-FFF2-40B4-BE49-F238E27FC236}">
                      <a16:creationId xmlns:a16="http://schemas.microsoft.com/office/drawing/2014/main" id="{A0DD47AD-FF58-47D2-9152-31587316990F}"/>
                    </a:ext>
                  </a:extLst>
                </p14:cNvPr>
                <p14:cNvContentPartPr/>
                <p14:nvPr/>
              </p14:nvContentPartPr>
              <p14:xfrm>
                <a:off x="9127659" y="2700845"/>
                <a:ext cx="115200" cy="14400"/>
              </p14:xfrm>
            </p:contentPart>
          </mc:Choice>
          <mc:Fallback>
            <p:pic>
              <p:nvPicPr>
                <p:cNvPr id="130" name="Freihand 129">
                  <a:extLst>
                    <a:ext uri="{FF2B5EF4-FFF2-40B4-BE49-F238E27FC236}">
                      <a16:creationId xmlns:a16="http://schemas.microsoft.com/office/drawing/2014/main" id="{A0DD47AD-FF58-47D2-9152-31587316990F}"/>
                    </a:ext>
                  </a:extLst>
                </p:cNvPr>
                <p:cNvPicPr/>
                <p:nvPr/>
              </p:nvPicPr>
              <p:blipFill>
                <a:blip r:embed="rId223"/>
                <a:stretch>
                  <a:fillRect/>
                </a:stretch>
              </p:blipFill>
              <p:spPr>
                <a:xfrm>
                  <a:off x="9123339" y="2696525"/>
                  <a:ext cx="1238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1" name="Freihand 130">
                  <a:extLst>
                    <a:ext uri="{FF2B5EF4-FFF2-40B4-BE49-F238E27FC236}">
                      <a16:creationId xmlns:a16="http://schemas.microsoft.com/office/drawing/2014/main" id="{286381F9-03D9-45F8-AB95-8A9F875B2CE8}"/>
                    </a:ext>
                  </a:extLst>
                </p14:cNvPr>
                <p14:cNvContentPartPr/>
                <p14:nvPr/>
              </p14:nvContentPartPr>
              <p14:xfrm>
                <a:off x="10224219" y="2730005"/>
                <a:ext cx="12600" cy="119160"/>
              </p14:xfrm>
            </p:contentPart>
          </mc:Choice>
          <mc:Fallback>
            <p:pic>
              <p:nvPicPr>
                <p:cNvPr id="131" name="Freihand 130">
                  <a:extLst>
                    <a:ext uri="{FF2B5EF4-FFF2-40B4-BE49-F238E27FC236}">
                      <a16:creationId xmlns:a16="http://schemas.microsoft.com/office/drawing/2014/main" id="{286381F9-03D9-45F8-AB95-8A9F875B2CE8}"/>
                    </a:ext>
                  </a:extLst>
                </p:cNvPr>
                <p:cNvPicPr/>
                <p:nvPr/>
              </p:nvPicPr>
              <p:blipFill>
                <a:blip r:embed="rId225"/>
                <a:stretch>
                  <a:fillRect/>
                </a:stretch>
              </p:blipFill>
              <p:spPr>
                <a:xfrm>
                  <a:off x="10219899" y="2725685"/>
                  <a:ext cx="21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2" name="Freihand 131">
                  <a:extLst>
                    <a:ext uri="{FF2B5EF4-FFF2-40B4-BE49-F238E27FC236}">
                      <a16:creationId xmlns:a16="http://schemas.microsoft.com/office/drawing/2014/main" id="{F6607FEE-F1CA-46F7-AE4E-5B6BB264A8E6}"/>
                    </a:ext>
                  </a:extLst>
                </p14:cNvPr>
                <p14:cNvContentPartPr/>
                <p14:nvPr/>
              </p14:nvContentPartPr>
              <p14:xfrm>
                <a:off x="10225299" y="2678165"/>
                <a:ext cx="136800" cy="85680"/>
              </p14:xfrm>
            </p:contentPart>
          </mc:Choice>
          <mc:Fallback>
            <p:pic>
              <p:nvPicPr>
                <p:cNvPr id="132" name="Freihand 131">
                  <a:extLst>
                    <a:ext uri="{FF2B5EF4-FFF2-40B4-BE49-F238E27FC236}">
                      <a16:creationId xmlns:a16="http://schemas.microsoft.com/office/drawing/2014/main" id="{F6607FEE-F1CA-46F7-AE4E-5B6BB264A8E6}"/>
                    </a:ext>
                  </a:extLst>
                </p:cNvPr>
                <p:cNvPicPr/>
                <p:nvPr/>
              </p:nvPicPr>
              <p:blipFill>
                <a:blip r:embed="rId227"/>
                <a:stretch>
                  <a:fillRect/>
                </a:stretch>
              </p:blipFill>
              <p:spPr>
                <a:xfrm>
                  <a:off x="10220979" y="2673845"/>
                  <a:ext cx="145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3" name="Freihand 132">
                  <a:extLst>
                    <a:ext uri="{FF2B5EF4-FFF2-40B4-BE49-F238E27FC236}">
                      <a16:creationId xmlns:a16="http://schemas.microsoft.com/office/drawing/2014/main" id="{EB3FB6B1-E3BE-4958-9D05-EF09FB253B74}"/>
                    </a:ext>
                  </a:extLst>
                </p14:cNvPr>
                <p14:cNvContentPartPr/>
                <p14:nvPr/>
              </p14:nvContentPartPr>
              <p14:xfrm>
                <a:off x="10241859" y="2789045"/>
                <a:ext cx="141840" cy="56880"/>
              </p14:xfrm>
            </p:contentPart>
          </mc:Choice>
          <mc:Fallback>
            <p:pic>
              <p:nvPicPr>
                <p:cNvPr id="133" name="Freihand 132">
                  <a:extLst>
                    <a:ext uri="{FF2B5EF4-FFF2-40B4-BE49-F238E27FC236}">
                      <a16:creationId xmlns:a16="http://schemas.microsoft.com/office/drawing/2014/main" id="{EB3FB6B1-E3BE-4958-9D05-EF09FB253B74}"/>
                    </a:ext>
                  </a:extLst>
                </p:cNvPr>
                <p:cNvPicPr/>
                <p:nvPr/>
              </p:nvPicPr>
              <p:blipFill>
                <a:blip r:embed="rId229"/>
                <a:stretch>
                  <a:fillRect/>
                </a:stretch>
              </p:blipFill>
              <p:spPr>
                <a:xfrm>
                  <a:off x="10237539" y="2784725"/>
                  <a:ext cx="150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4" name="Freihand 133">
                  <a:extLst>
                    <a:ext uri="{FF2B5EF4-FFF2-40B4-BE49-F238E27FC236}">
                      <a16:creationId xmlns:a16="http://schemas.microsoft.com/office/drawing/2014/main" id="{AF6933A0-683B-4D54-AE53-E7616D79A8B1}"/>
                    </a:ext>
                  </a:extLst>
                </p14:cNvPr>
                <p14:cNvContentPartPr/>
                <p14:nvPr/>
              </p14:nvContentPartPr>
              <p14:xfrm>
                <a:off x="10380819" y="2656205"/>
                <a:ext cx="183240" cy="160560"/>
              </p14:xfrm>
            </p:contentPart>
          </mc:Choice>
          <mc:Fallback>
            <p:pic>
              <p:nvPicPr>
                <p:cNvPr id="134" name="Freihand 133">
                  <a:extLst>
                    <a:ext uri="{FF2B5EF4-FFF2-40B4-BE49-F238E27FC236}">
                      <a16:creationId xmlns:a16="http://schemas.microsoft.com/office/drawing/2014/main" id="{AF6933A0-683B-4D54-AE53-E7616D79A8B1}"/>
                    </a:ext>
                  </a:extLst>
                </p:cNvPr>
                <p:cNvPicPr/>
                <p:nvPr/>
              </p:nvPicPr>
              <p:blipFill>
                <a:blip r:embed="rId231"/>
                <a:stretch>
                  <a:fillRect/>
                </a:stretch>
              </p:blipFill>
              <p:spPr>
                <a:xfrm>
                  <a:off x="10376499" y="2651885"/>
                  <a:ext cx="191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 name="Freihand 134">
                  <a:extLst>
                    <a:ext uri="{FF2B5EF4-FFF2-40B4-BE49-F238E27FC236}">
                      <a16:creationId xmlns:a16="http://schemas.microsoft.com/office/drawing/2014/main" id="{E1B580C6-E9B3-48D7-94D2-40331055D5BE}"/>
                    </a:ext>
                  </a:extLst>
                </p14:cNvPr>
                <p14:cNvContentPartPr/>
                <p14:nvPr/>
              </p14:nvContentPartPr>
              <p14:xfrm>
                <a:off x="10612299" y="2594285"/>
                <a:ext cx="106200" cy="212040"/>
              </p14:xfrm>
            </p:contentPart>
          </mc:Choice>
          <mc:Fallback>
            <p:pic>
              <p:nvPicPr>
                <p:cNvPr id="135" name="Freihand 134">
                  <a:extLst>
                    <a:ext uri="{FF2B5EF4-FFF2-40B4-BE49-F238E27FC236}">
                      <a16:creationId xmlns:a16="http://schemas.microsoft.com/office/drawing/2014/main" id="{E1B580C6-E9B3-48D7-94D2-40331055D5BE}"/>
                    </a:ext>
                  </a:extLst>
                </p:cNvPr>
                <p:cNvPicPr/>
                <p:nvPr/>
              </p:nvPicPr>
              <p:blipFill>
                <a:blip r:embed="rId233"/>
                <a:stretch>
                  <a:fillRect/>
                </a:stretch>
              </p:blipFill>
              <p:spPr>
                <a:xfrm>
                  <a:off x="10607979" y="2589965"/>
                  <a:ext cx="1148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6" name="Freihand 135">
                  <a:extLst>
                    <a:ext uri="{FF2B5EF4-FFF2-40B4-BE49-F238E27FC236}">
                      <a16:creationId xmlns:a16="http://schemas.microsoft.com/office/drawing/2014/main" id="{5BD2DEA4-2026-4195-A87C-7E60E3A7AA0F}"/>
                    </a:ext>
                  </a:extLst>
                </p14:cNvPr>
                <p14:cNvContentPartPr/>
                <p14:nvPr/>
              </p14:nvContentPartPr>
              <p14:xfrm>
                <a:off x="10763859" y="2598245"/>
                <a:ext cx="240480" cy="186840"/>
              </p14:xfrm>
            </p:contentPart>
          </mc:Choice>
          <mc:Fallback>
            <p:pic>
              <p:nvPicPr>
                <p:cNvPr id="136" name="Freihand 135">
                  <a:extLst>
                    <a:ext uri="{FF2B5EF4-FFF2-40B4-BE49-F238E27FC236}">
                      <a16:creationId xmlns:a16="http://schemas.microsoft.com/office/drawing/2014/main" id="{5BD2DEA4-2026-4195-A87C-7E60E3A7AA0F}"/>
                    </a:ext>
                  </a:extLst>
                </p:cNvPr>
                <p:cNvPicPr/>
                <p:nvPr/>
              </p:nvPicPr>
              <p:blipFill>
                <a:blip r:embed="rId235"/>
                <a:stretch>
                  <a:fillRect/>
                </a:stretch>
              </p:blipFill>
              <p:spPr>
                <a:xfrm>
                  <a:off x="10759539" y="2593925"/>
                  <a:ext cx="249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7" name="Freihand 136">
                  <a:extLst>
                    <a:ext uri="{FF2B5EF4-FFF2-40B4-BE49-F238E27FC236}">
                      <a16:creationId xmlns:a16="http://schemas.microsoft.com/office/drawing/2014/main" id="{14A98DB7-4223-45A6-B46B-273C29A2F5C4}"/>
                    </a:ext>
                  </a:extLst>
                </p14:cNvPr>
                <p14:cNvContentPartPr/>
                <p14:nvPr/>
              </p14:nvContentPartPr>
              <p14:xfrm>
                <a:off x="10907859" y="2569805"/>
                <a:ext cx="30240" cy="3600"/>
              </p14:xfrm>
            </p:contentPart>
          </mc:Choice>
          <mc:Fallback>
            <p:pic>
              <p:nvPicPr>
                <p:cNvPr id="137" name="Freihand 136">
                  <a:extLst>
                    <a:ext uri="{FF2B5EF4-FFF2-40B4-BE49-F238E27FC236}">
                      <a16:creationId xmlns:a16="http://schemas.microsoft.com/office/drawing/2014/main" id="{14A98DB7-4223-45A6-B46B-273C29A2F5C4}"/>
                    </a:ext>
                  </a:extLst>
                </p:cNvPr>
                <p:cNvPicPr/>
                <p:nvPr/>
              </p:nvPicPr>
              <p:blipFill>
                <a:blip r:embed="rId237"/>
                <a:stretch>
                  <a:fillRect/>
                </a:stretch>
              </p:blipFill>
              <p:spPr>
                <a:xfrm>
                  <a:off x="10903539" y="2565485"/>
                  <a:ext cx="38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8" name="Freihand 137">
                  <a:extLst>
                    <a:ext uri="{FF2B5EF4-FFF2-40B4-BE49-F238E27FC236}">
                      <a16:creationId xmlns:a16="http://schemas.microsoft.com/office/drawing/2014/main" id="{FC914C06-8747-4107-A24F-1D9107C57CC5}"/>
                    </a:ext>
                  </a:extLst>
                </p14:cNvPr>
                <p14:cNvContentPartPr/>
                <p14:nvPr/>
              </p14:nvContentPartPr>
              <p14:xfrm>
                <a:off x="11188659" y="2624885"/>
                <a:ext cx="9360" cy="155520"/>
              </p14:xfrm>
            </p:contentPart>
          </mc:Choice>
          <mc:Fallback>
            <p:pic>
              <p:nvPicPr>
                <p:cNvPr id="138" name="Freihand 137">
                  <a:extLst>
                    <a:ext uri="{FF2B5EF4-FFF2-40B4-BE49-F238E27FC236}">
                      <a16:creationId xmlns:a16="http://schemas.microsoft.com/office/drawing/2014/main" id="{FC914C06-8747-4107-A24F-1D9107C57CC5}"/>
                    </a:ext>
                  </a:extLst>
                </p:cNvPr>
                <p:cNvPicPr/>
                <p:nvPr/>
              </p:nvPicPr>
              <p:blipFill>
                <a:blip r:embed="rId239"/>
                <a:stretch>
                  <a:fillRect/>
                </a:stretch>
              </p:blipFill>
              <p:spPr>
                <a:xfrm>
                  <a:off x="11184339" y="2620565"/>
                  <a:ext cx="18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9" name="Freihand 138">
                  <a:extLst>
                    <a:ext uri="{FF2B5EF4-FFF2-40B4-BE49-F238E27FC236}">
                      <a16:creationId xmlns:a16="http://schemas.microsoft.com/office/drawing/2014/main" id="{52385E3D-BFCA-4467-BFA6-0A9F394BD3E4}"/>
                    </a:ext>
                  </a:extLst>
                </p14:cNvPr>
                <p14:cNvContentPartPr/>
                <p14:nvPr/>
              </p14:nvContentPartPr>
              <p14:xfrm>
                <a:off x="11116299" y="2577725"/>
                <a:ext cx="164160" cy="185760"/>
              </p14:xfrm>
            </p:contentPart>
          </mc:Choice>
          <mc:Fallback>
            <p:pic>
              <p:nvPicPr>
                <p:cNvPr id="139" name="Freihand 138">
                  <a:extLst>
                    <a:ext uri="{FF2B5EF4-FFF2-40B4-BE49-F238E27FC236}">
                      <a16:creationId xmlns:a16="http://schemas.microsoft.com/office/drawing/2014/main" id="{52385E3D-BFCA-4467-BFA6-0A9F394BD3E4}"/>
                    </a:ext>
                  </a:extLst>
                </p:cNvPr>
                <p:cNvPicPr/>
                <p:nvPr/>
              </p:nvPicPr>
              <p:blipFill>
                <a:blip r:embed="rId241"/>
                <a:stretch>
                  <a:fillRect/>
                </a:stretch>
              </p:blipFill>
              <p:spPr>
                <a:xfrm>
                  <a:off x="11111979" y="2573405"/>
                  <a:ext cx="172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0" name="Freihand 139">
                  <a:extLst>
                    <a:ext uri="{FF2B5EF4-FFF2-40B4-BE49-F238E27FC236}">
                      <a16:creationId xmlns:a16="http://schemas.microsoft.com/office/drawing/2014/main" id="{87DB19CB-EA77-4977-8716-DC217A15D28F}"/>
                    </a:ext>
                  </a:extLst>
                </p14:cNvPr>
                <p14:cNvContentPartPr/>
                <p14:nvPr/>
              </p14:nvContentPartPr>
              <p14:xfrm>
                <a:off x="11263899" y="2682845"/>
                <a:ext cx="106920" cy="46440"/>
              </p14:xfrm>
            </p:contentPart>
          </mc:Choice>
          <mc:Fallback>
            <p:pic>
              <p:nvPicPr>
                <p:cNvPr id="140" name="Freihand 139">
                  <a:extLst>
                    <a:ext uri="{FF2B5EF4-FFF2-40B4-BE49-F238E27FC236}">
                      <a16:creationId xmlns:a16="http://schemas.microsoft.com/office/drawing/2014/main" id="{87DB19CB-EA77-4977-8716-DC217A15D28F}"/>
                    </a:ext>
                  </a:extLst>
                </p:cNvPr>
                <p:cNvPicPr/>
                <p:nvPr/>
              </p:nvPicPr>
              <p:blipFill>
                <a:blip r:embed="rId243"/>
                <a:stretch>
                  <a:fillRect/>
                </a:stretch>
              </p:blipFill>
              <p:spPr>
                <a:xfrm>
                  <a:off x="11259579" y="2678525"/>
                  <a:ext cx="115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1" name="Freihand 140">
                  <a:extLst>
                    <a:ext uri="{FF2B5EF4-FFF2-40B4-BE49-F238E27FC236}">
                      <a16:creationId xmlns:a16="http://schemas.microsoft.com/office/drawing/2014/main" id="{BDEE1DDA-EBDF-4D05-8CAB-2D36CFA3E18E}"/>
                    </a:ext>
                  </a:extLst>
                </p14:cNvPr>
                <p14:cNvContentPartPr/>
                <p14:nvPr/>
              </p14:nvContentPartPr>
              <p14:xfrm>
                <a:off x="11363979" y="2634245"/>
                <a:ext cx="142200" cy="208440"/>
              </p14:xfrm>
            </p:contentPart>
          </mc:Choice>
          <mc:Fallback>
            <p:pic>
              <p:nvPicPr>
                <p:cNvPr id="141" name="Freihand 140">
                  <a:extLst>
                    <a:ext uri="{FF2B5EF4-FFF2-40B4-BE49-F238E27FC236}">
                      <a16:creationId xmlns:a16="http://schemas.microsoft.com/office/drawing/2014/main" id="{BDEE1DDA-EBDF-4D05-8CAB-2D36CFA3E18E}"/>
                    </a:ext>
                  </a:extLst>
                </p:cNvPr>
                <p:cNvPicPr/>
                <p:nvPr/>
              </p:nvPicPr>
              <p:blipFill>
                <a:blip r:embed="rId245"/>
                <a:stretch>
                  <a:fillRect/>
                </a:stretch>
              </p:blipFill>
              <p:spPr>
                <a:xfrm>
                  <a:off x="11359659" y="2629925"/>
                  <a:ext cx="1508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2" name="Freihand 141">
                  <a:extLst>
                    <a:ext uri="{FF2B5EF4-FFF2-40B4-BE49-F238E27FC236}">
                      <a16:creationId xmlns:a16="http://schemas.microsoft.com/office/drawing/2014/main" id="{60EA40C9-CC8D-476A-9EF5-3674730D62ED}"/>
                    </a:ext>
                  </a:extLst>
                </p14:cNvPr>
                <p14:cNvContentPartPr/>
                <p14:nvPr/>
              </p14:nvContentPartPr>
              <p14:xfrm>
                <a:off x="11529579" y="2525165"/>
                <a:ext cx="328320" cy="208080"/>
              </p14:xfrm>
            </p:contentPart>
          </mc:Choice>
          <mc:Fallback>
            <p:pic>
              <p:nvPicPr>
                <p:cNvPr id="142" name="Freihand 141">
                  <a:extLst>
                    <a:ext uri="{FF2B5EF4-FFF2-40B4-BE49-F238E27FC236}">
                      <a16:creationId xmlns:a16="http://schemas.microsoft.com/office/drawing/2014/main" id="{60EA40C9-CC8D-476A-9EF5-3674730D62ED}"/>
                    </a:ext>
                  </a:extLst>
                </p:cNvPr>
                <p:cNvPicPr/>
                <p:nvPr/>
              </p:nvPicPr>
              <p:blipFill>
                <a:blip r:embed="rId247"/>
                <a:stretch>
                  <a:fillRect/>
                </a:stretch>
              </p:blipFill>
              <p:spPr>
                <a:xfrm>
                  <a:off x="11525259" y="2520845"/>
                  <a:ext cx="336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3" name="Freihand 142">
                  <a:extLst>
                    <a:ext uri="{FF2B5EF4-FFF2-40B4-BE49-F238E27FC236}">
                      <a16:creationId xmlns:a16="http://schemas.microsoft.com/office/drawing/2014/main" id="{73B06453-1607-4029-A022-67A53D3C9B0E}"/>
                    </a:ext>
                  </a:extLst>
                </p14:cNvPr>
                <p14:cNvContentPartPr/>
                <p14:nvPr/>
              </p14:nvContentPartPr>
              <p14:xfrm>
                <a:off x="11075979" y="2775005"/>
                <a:ext cx="960480" cy="149760"/>
              </p14:xfrm>
            </p:contentPart>
          </mc:Choice>
          <mc:Fallback>
            <p:pic>
              <p:nvPicPr>
                <p:cNvPr id="143" name="Freihand 142">
                  <a:extLst>
                    <a:ext uri="{FF2B5EF4-FFF2-40B4-BE49-F238E27FC236}">
                      <a16:creationId xmlns:a16="http://schemas.microsoft.com/office/drawing/2014/main" id="{73B06453-1607-4029-A022-67A53D3C9B0E}"/>
                    </a:ext>
                  </a:extLst>
                </p:cNvPr>
                <p:cNvPicPr/>
                <p:nvPr/>
              </p:nvPicPr>
              <p:blipFill>
                <a:blip r:embed="rId249"/>
                <a:stretch>
                  <a:fillRect/>
                </a:stretch>
              </p:blipFill>
              <p:spPr>
                <a:xfrm>
                  <a:off x="11071659" y="2770685"/>
                  <a:ext cx="969120" cy="15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145" name="Freihand 144">
                <a:extLst>
                  <a:ext uri="{FF2B5EF4-FFF2-40B4-BE49-F238E27FC236}">
                    <a16:creationId xmlns:a16="http://schemas.microsoft.com/office/drawing/2014/main" id="{C6171182-A25C-49B4-B228-4DA0C23E01B3}"/>
                  </a:ext>
                </a:extLst>
              </p14:cNvPr>
              <p14:cNvContentPartPr/>
              <p14:nvPr/>
            </p14:nvContentPartPr>
            <p14:xfrm>
              <a:off x="3804699" y="3849605"/>
              <a:ext cx="2271240" cy="86040"/>
            </p14:xfrm>
          </p:contentPart>
        </mc:Choice>
        <mc:Fallback>
          <p:pic>
            <p:nvPicPr>
              <p:cNvPr id="145" name="Freihand 144">
                <a:extLst>
                  <a:ext uri="{FF2B5EF4-FFF2-40B4-BE49-F238E27FC236}">
                    <a16:creationId xmlns:a16="http://schemas.microsoft.com/office/drawing/2014/main" id="{C6171182-A25C-49B4-B228-4DA0C23E01B3}"/>
                  </a:ext>
                </a:extLst>
              </p:cNvPr>
              <p:cNvPicPr/>
              <p:nvPr/>
            </p:nvPicPr>
            <p:blipFill>
              <a:blip r:embed="rId251"/>
              <a:stretch>
                <a:fillRect/>
              </a:stretch>
            </p:blipFill>
            <p:spPr>
              <a:xfrm>
                <a:off x="3800379" y="3845285"/>
                <a:ext cx="2279880" cy="94680"/>
              </a:xfrm>
              <a:prstGeom prst="rect">
                <a:avLst/>
              </a:prstGeom>
            </p:spPr>
          </p:pic>
        </mc:Fallback>
      </mc:AlternateContent>
      <p:grpSp>
        <p:nvGrpSpPr>
          <p:cNvPr id="189" name="Gruppieren 188">
            <a:extLst>
              <a:ext uri="{FF2B5EF4-FFF2-40B4-BE49-F238E27FC236}">
                <a16:creationId xmlns:a16="http://schemas.microsoft.com/office/drawing/2014/main" id="{450B22C9-C64E-4597-B94E-06DA6ACC0657}"/>
              </a:ext>
            </a:extLst>
          </p:cNvPr>
          <p:cNvGrpSpPr/>
          <p:nvPr/>
        </p:nvGrpSpPr>
        <p:grpSpPr>
          <a:xfrm>
            <a:off x="6222819" y="3180725"/>
            <a:ext cx="5226840" cy="775440"/>
            <a:chOff x="6222819" y="3180725"/>
            <a:chExt cx="5226840" cy="775440"/>
          </a:xfrm>
        </p:grpSpPr>
        <mc:AlternateContent xmlns:mc="http://schemas.openxmlformats.org/markup-compatibility/2006">
          <mc:Choice xmlns:p14="http://schemas.microsoft.com/office/powerpoint/2010/main" Requires="p14">
            <p:contentPart p14:bwMode="auto" r:id="rId252">
              <p14:nvContentPartPr>
                <p14:cNvPr id="146" name="Freihand 145">
                  <a:extLst>
                    <a:ext uri="{FF2B5EF4-FFF2-40B4-BE49-F238E27FC236}">
                      <a16:creationId xmlns:a16="http://schemas.microsoft.com/office/drawing/2014/main" id="{019F8C7C-0058-4FF6-8DD6-9603B0AB87FC}"/>
                    </a:ext>
                  </a:extLst>
                </p14:cNvPr>
                <p14:cNvContentPartPr/>
                <p14:nvPr/>
              </p14:nvContentPartPr>
              <p14:xfrm>
                <a:off x="6395619" y="3537845"/>
                <a:ext cx="135720" cy="160200"/>
              </p14:xfrm>
            </p:contentPart>
          </mc:Choice>
          <mc:Fallback>
            <p:pic>
              <p:nvPicPr>
                <p:cNvPr id="146" name="Freihand 145">
                  <a:extLst>
                    <a:ext uri="{FF2B5EF4-FFF2-40B4-BE49-F238E27FC236}">
                      <a16:creationId xmlns:a16="http://schemas.microsoft.com/office/drawing/2014/main" id="{019F8C7C-0058-4FF6-8DD6-9603B0AB87FC}"/>
                    </a:ext>
                  </a:extLst>
                </p:cNvPr>
                <p:cNvPicPr/>
                <p:nvPr/>
              </p:nvPicPr>
              <p:blipFill>
                <a:blip r:embed="rId253"/>
                <a:stretch>
                  <a:fillRect/>
                </a:stretch>
              </p:blipFill>
              <p:spPr>
                <a:xfrm>
                  <a:off x="6391299" y="3533525"/>
                  <a:ext cx="144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7" name="Freihand 146">
                  <a:extLst>
                    <a:ext uri="{FF2B5EF4-FFF2-40B4-BE49-F238E27FC236}">
                      <a16:creationId xmlns:a16="http://schemas.microsoft.com/office/drawing/2014/main" id="{9EEC8698-21F7-4D93-8BD8-C664EAEC39FE}"/>
                    </a:ext>
                  </a:extLst>
                </p14:cNvPr>
                <p14:cNvContentPartPr/>
                <p14:nvPr/>
              </p14:nvContentPartPr>
              <p14:xfrm>
                <a:off x="6541779" y="3606605"/>
                <a:ext cx="140760" cy="70920"/>
              </p14:xfrm>
            </p:contentPart>
          </mc:Choice>
          <mc:Fallback>
            <p:pic>
              <p:nvPicPr>
                <p:cNvPr id="147" name="Freihand 146">
                  <a:extLst>
                    <a:ext uri="{FF2B5EF4-FFF2-40B4-BE49-F238E27FC236}">
                      <a16:creationId xmlns:a16="http://schemas.microsoft.com/office/drawing/2014/main" id="{9EEC8698-21F7-4D93-8BD8-C664EAEC39FE}"/>
                    </a:ext>
                  </a:extLst>
                </p:cNvPr>
                <p:cNvPicPr/>
                <p:nvPr/>
              </p:nvPicPr>
              <p:blipFill>
                <a:blip r:embed="rId255"/>
                <a:stretch>
                  <a:fillRect/>
                </a:stretch>
              </p:blipFill>
              <p:spPr>
                <a:xfrm>
                  <a:off x="6537459" y="3602285"/>
                  <a:ext cx="149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8" name="Freihand 147">
                  <a:extLst>
                    <a:ext uri="{FF2B5EF4-FFF2-40B4-BE49-F238E27FC236}">
                      <a16:creationId xmlns:a16="http://schemas.microsoft.com/office/drawing/2014/main" id="{6D4B3995-A5A2-4581-A6F7-3059F19B69FD}"/>
                    </a:ext>
                  </a:extLst>
                </p14:cNvPr>
                <p14:cNvContentPartPr/>
                <p14:nvPr/>
              </p14:nvContentPartPr>
              <p14:xfrm>
                <a:off x="6715299" y="3533885"/>
                <a:ext cx="146520" cy="144720"/>
              </p14:xfrm>
            </p:contentPart>
          </mc:Choice>
          <mc:Fallback>
            <p:pic>
              <p:nvPicPr>
                <p:cNvPr id="148" name="Freihand 147">
                  <a:extLst>
                    <a:ext uri="{FF2B5EF4-FFF2-40B4-BE49-F238E27FC236}">
                      <a16:creationId xmlns:a16="http://schemas.microsoft.com/office/drawing/2014/main" id="{6D4B3995-A5A2-4581-A6F7-3059F19B69FD}"/>
                    </a:ext>
                  </a:extLst>
                </p:cNvPr>
                <p:cNvPicPr/>
                <p:nvPr/>
              </p:nvPicPr>
              <p:blipFill>
                <a:blip r:embed="rId257"/>
                <a:stretch>
                  <a:fillRect/>
                </a:stretch>
              </p:blipFill>
              <p:spPr>
                <a:xfrm>
                  <a:off x="6710979" y="3529565"/>
                  <a:ext cx="155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 name="Freihand 148">
                  <a:extLst>
                    <a:ext uri="{FF2B5EF4-FFF2-40B4-BE49-F238E27FC236}">
                      <a16:creationId xmlns:a16="http://schemas.microsoft.com/office/drawing/2014/main" id="{AA1E3FDE-E7E0-4FDE-BE3F-B8A4597EA279}"/>
                    </a:ext>
                  </a:extLst>
                </p14:cNvPr>
                <p14:cNvContentPartPr/>
                <p14:nvPr/>
              </p14:nvContentPartPr>
              <p14:xfrm>
                <a:off x="6865779" y="3598685"/>
                <a:ext cx="86400" cy="57600"/>
              </p14:xfrm>
            </p:contentPart>
          </mc:Choice>
          <mc:Fallback>
            <p:pic>
              <p:nvPicPr>
                <p:cNvPr id="149" name="Freihand 148">
                  <a:extLst>
                    <a:ext uri="{FF2B5EF4-FFF2-40B4-BE49-F238E27FC236}">
                      <a16:creationId xmlns:a16="http://schemas.microsoft.com/office/drawing/2014/main" id="{AA1E3FDE-E7E0-4FDE-BE3F-B8A4597EA279}"/>
                    </a:ext>
                  </a:extLst>
                </p:cNvPr>
                <p:cNvPicPr/>
                <p:nvPr/>
              </p:nvPicPr>
              <p:blipFill>
                <a:blip r:embed="rId259"/>
                <a:stretch>
                  <a:fillRect/>
                </a:stretch>
              </p:blipFill>
              <p:spPr>
                <a:xfrm>
                  <a:off x="6861459" y="3594365"/>
                  <a:ext cx="95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0" name="Freihand 149">
                  <a:extLst>
                    <a:ext uri="{FF2B5EF4-FFF2-40B4-BE49-F238E27FC236}">
                      <a16:creationId xmlns:a16="http://schemas.microsoft.com/office/drawing/2014/main" id="{16BFFC1C-8425-408F-B8EC-D25E25B8D897}"/>
                    </a:ext>
                  </a:extLst>
                </p14:cNvPr>
                <p14:cNvContentPartPr/>
                <p14:nvPr/>
              </p14:nvContentPartPr>
              <p14:xfrm>
                <a:off x="6955779" y="3602285"/>
                <a:ext cx="84960" cy="144720"/>
              </p14:xfrm>
            </p:contentPart>
          </mc:Choice>
          <mc:Fallback>
            <p:pic>
              <p:nvPicPr>
                <p:cNvPr id="150" name="Freihand 149">
                  <a:extLst>
                    <a:ext uri="{FF2B5EF4-FFF2-40B4-BE49-F238E27FC236}">
                      <a16:creationId xmlns:a16="http://schemas.microsoft.com/office/drawing/2014/main" id="{16BFFC1C-8425-408F-B8EC-D25E25B8D897}"/>
                    </a:ext>
                  </a:extLst>
                </p:cNvPr>
                <p:cNvPicPr/>
                <p:nvPr/>
              </p:nvPicPr>
              <p:blipFill>
                <a:blip r:embed="rId261"/>
                <a:stretch>
                  <a:fillRect/>
                </a:stretch>
              </p:blipFill>
              <p:spPr>
                <a:xfrm>
                  <a:off x="6951459" y="3597965"/>
                  <a:ext cx="93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1" name="Freihand 150">
                  <a:extLst>
                    <a:ext uri="{FF2B5EF4-FFF2-40B4-BE49-F238E27FC236}">
                      <a16:creationId xmlns:a16="http://schemas.microsoft.com/office/drawing/2014/main" id="{071018A1-F9BD-45BA-A83A-5160E7DEE44E}"/>
                    </a:ext>
                  </a:extLst>
                </p14:cNvPr>
                <p14:cNvContentPartPr/>
                <p14:nvPr/>
              </p14:nvContentPartPr>
              <p14:xfrm>
                <a:off x="7040379" y="3567365"/>
                <a:ext cx="91440" cy="182880"/>
              </p14:xfrm>
            </p:contentPart>
          </mc:Choice>
          <mc:Fallback>
            <p:pic>
              <p:nvPicPr>
                <p:cNvPr id="151" name="Freihand 150">
                  <a:extLst>
                    <a:ext uri="{FF2B5EF4-FFF2-40B4-BE49-F238E27FC236}">
                      <a16:creationId xmlns:a16="http://schemas.microsoft.com/office/drawing/2014/main" id="{071018A1-F9BD-45BA-A83A-5160E7DEE44E}"/>
                    </a:ext>
                  </a:extLst>
                </p:cNvPr>
                <p:cNvPicPr/>
                <p:nvPr/>
              </p:nvPicPr>
              <p:blipFill>
                <a:blip r:embed="rId263"/>
                <a:stretch>
                  <a:fillRect/>
                </a:stretch>
              </p:blipFill>
              <p:spPr>
                <a:xfrm>
                  <a:off x="7036059" y="3563045"/>
                  <a:ext cx="1000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2" name="Freihand 151">
                  <a:extLst>
                    <a:ext uri="{FF2B5EF4-FFF2-40B4-BE49-F238E27FC236}">
                      <a16:creationId xmlns:a16="http://schemas.microsoft.com/office/drawing/2014/main" id="{6C5D5252-7A01-44E5-915B-78E0ED5DECCB}"/>
                    </a:ext>
                  </a:extLst>
                </p14:cNvPr>
                <p14:cNvContentPartPr/>
                <p14:nvPr/>
              </p14:nvContentPartPr>
              <p14:xfrm>
                <a:off x="7152699" y="3506885"/>
                <a:ext cx="252360" cy="249840"/>
              </p14:xfrm>
            </p:contentPart>
          </mc:Choice>
          <mc:Fallback>
            <p:pic>
              <p:nvPicPr>
                <p:cNvPr id="152" name="Freihand 151">
                  <a:extLst>
                    <a:ext uri="{FF2B5EF4-FFF2-40B4-BE49-F238E27FC236}">
                      <a16:creationId xmlns:a16="http://schemas.microsoft.com/office/drawing/2014/main" id="{6C5D5252-7A01-44E5-915B-78E0ED5DECCB}"/>
                    </a:ext>
                  </a:extLst>
                </p:cNvPr>
                <p:cNvPicPr/>
                <p:nvPr/>
              </p:nvPicPr>
              <p:blipFill>
                <a:blip r:embed="rId265"/>
                <a:stretch>
                  <a:fillRect/>
                </a:stretch>
              </p:blipFill>
              <p:spPr>
                <a:xfrm>
                  <a:off x="7148379" y="3502565"/>
                  <a:ext cx="2610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3" name="Freihand 152">
                  <a:extLst>
                    <a:ext uri="{FF2B5EF4-FFF2-40B4-BE49-F238E27FC236}">
                      <a16:creationId xmlns:a16="http://schemas.microsoft.com/office/drawing/2014/main" id="{A752E8E1-C4DC-4077-80CE-6FF3F8830E4F}"/>
                    </a:ext>
                  </a:extLst>
                </p14:cNvPr>
                <p14:cNvContentPartPr/>
                <p14:nvPr/>
              </p14:nvContentPartPr>
              <p14:xfrm>
                <a:off x="7559139" y="3454685"/>
                <a:ext cx="215640" cy="119160"/>
              </p14:xfrm>
            </p:contentPart>
          </mc:Choice>
          <mc:Fallback>
            <p:pic>
              <p:nvPicPr>
                <p:cNvPr id="153" name="Freihand 152">
                  <a:extLst>
                    <a:ext uri="{FF2B5EF4-FFF2-40B4-BE49-F238E27FC236}">
                      <a16:creationId xmlns:a16="http://schemas.microsoft.com/office/drawing/2014/main" id="{A752E8E1-C4DC-4077-80CE-6FF3F8830E4F}"/>
                    </a:ext>
                  </a:extLst>
                </p:cNvPr>
                <p:cNvPicPr/>
                <p:nvPr/>
              </p:nvPicPr>
              <p:blipFill>
                <a:blip r:embed="rId267"/>
                <a:stretch>
                  <a:fillRect/>
                </a:stretch>
              </p:blipFill>
              <p:spPr>
                <a:xfrm>
                  <a:off x="7554819" y="3450365"/>
                  <a:ext cx="224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4" name="Freihand 153">
                  <a:extLst>
                    <a:ext uri="{FF2B5EF4-FFF2-40B4-BE49-F238E27FC236}">
                      <a16:creationId xmlns:a16="http://schemas.microsoft.com/office/drawing/2014/main" id="{516E535D-925C-4BAF-BF1D-CFB56D8331FB}"/>
                    </a:ext>
                  </a:extLst>
                </p14:cNvPr>
                <p14:cNvContentPartPr/>
                <p14:nvPr/>
              </p14:nvContentPartPr>
              <p14:xfrm>
                <a:off x="7788459" y="3479525"/>
                <a:ext cx="84600" cy="89640"/>
              </p14:xfrm>
            </p:contentPart>
          </mc:Choice>
          <mc:Fallback>
            <p:pic>
              <p:nvPicPr>
                <p:cNvPr id="154" name="Freihand 153">
                  <a:extLst>
                    <a:ext uri="{FF2B5EF4-FFF2-40B4-BE49-F238E27FC236}">
                      <a16:creationId xmlns:a16="http://schemas.microsoft.com/office/drawing/2014/main" id="{516E535D-925C-4BAF-BF1D-CFB56D8331FB}"/>
                    </a:ext>
                  </a:extLst>
                </p:cNvPr>
                <p:cNvPicPr/>
                <p:nvPr/>
              </p:nvPicPr>
              <p:blipFill>
                <a:blip r:embed="rId269"/>
                <a:stretch>
                  <a:fillRect/>
                </a:stretch>
              </p:blipFill>
              <p:spPr>
                <a:xfrm>
                  <a:off x="7784139" y="3475205"/>
                  <a:ext cx="93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5" name="Freihand 154">
                  <a:extLst>
                    <a:ext uri="{FF2B5EF4-FFF2-40B4-BE49-F238E27FC236}">
                      <a16:creationId xmlns:a16="http://schemas.microsoft.com/office/drawing/2014/main" id="{04F1B9B1-FC32-4B15-93F3-E3CA3DC9C353}"/>
                    </a:ext>
                  </a:extLst>
                </p14:cNvPr>
                <p14:cNvContentPartPr/>
                <p14:nvPr/>
              </p14:nvContentPartPr>
              <p14:xfrm>
                <a:off x="8074299" y="3444965"/>
                <a:ext cx="38520" cy="128160"/>
              </p14:xfrm>
            </p:contentPart>
          </mc:Choice>
          <mc:Fallback>
            <p:pic>
              <p:nvPicPr>
                <p:cNvPr id="155" name="Freihand 154">
                  <a:extLst>
                    <a:ext uri="{FF2B5EF4-FFF2-40B4-BE49-F238E27FC236}">
                      <a16:creationId xmlns:a16="http://schemas.microsoft.com/office/drawing/2014/main" id="{04F1B9B1-FC32-4B15-93F3-E3CA3DC9C353}"/>
                    </a:ext>
                  </a:extLst>
                </p:cNvPr>
                <p:cNvPicPr/>
                <p:nvPr/>
              </p:nvPicPr>
              <p:blipFill>
                <a:blip r:embed="rId271"/>
                <a:stretch>
                  <a:fillRect/>
                </a:stretch>
              </p:blipFill>
              <p:spPr>
                <a:xfrm>
                  <a:off x="8069979" y="3440645"/>
                  <a:ext cx="47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6" name="Freihand 155">
                  <a:extLst>
                    <a:ext uri="{FF2B5EF4-FFF2-40B4-BE49-F238E27FC236}">
                      <a16:creationId xmlns:a16="http://schemas.microsoft.com/office/drawing/2014/main" id="{F26B977C-CD7D-4D55-A9CD-EB24AF7C35B2}"/>
                    </a:ext>
                  </a:extLst>
                </p14:cNvPr>
                <p14:cNvContentPartPr/>
                <p14:nvPr/>
              </p14:nvContentPartPr>
              <p14:xfrm>
                <a:off x="7976739" y="3420845"/>
                <a:ext cx="194760" cy="146520"/>
              </p14:xfrm>
            </p:contentPart>
          </mc:Choice>
          <mc:Fallback>
            <p:pic>
              <p:nvPicPr>
                <p:cNvPr id="156" name="Freihand 155">
                  <a:extLst>
                    <a:ext uri="{FF2B5EF4-FFF2-40B4-BE49-F238E27FC236}">
                      <a16:creationId xmlns:a16="http://schemas.microsoft.com/office/drawing/2014/main" id="{F26B977C-CD7D-4D55-A9CD-EB24AF7C35B2}"/>
                    </a:ext>
                  </a:extLst>
                </p:cNvPr>
                <p:cNvPicPr/>
                <p:nvPr/>
              </p:nvPicPr>
              <p:blipFill>
                <a:blip r:embed="rId273"/>
                <a:stretch>
                  <a:fillRect/>
                </a:stretch>
              </p:blipFill>
              <p:spPr>
                <a:xfrm>
                  <a:off x="7972419" y="3416525"/>
                  <a:ext cx="203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7" name="Freihand 156">
                  <a:extLst>
                    <a:ext uri="{FF2B5EF4-FFF2-40B4-BE49-F238E27FC236}">
                      <a16:creationId xmlns:a16="http://schemas.microsoft.com/office/drawing/2014/main" id="{592D875D-C2EA-4F3D-A079-8CCAE3E60165}"/>
                    </a:ext>
                  </a:extLst>
                </p14:cNvPr>
                <p14:cNvContentPartPr/>
                <p14:nvPr/>
              </p14:nvContentPartPr>
              <p14:xfrm>
                <a:off x="8141979" y="3494645"/>
                <a:ext cx="109800" cy="45360"/>
              </p14:xfrm>
            </p:contentPart>
          </mc:Choice>
          <mc:Fallback>
            <p:pic>
              <p:nvPicPr>
                <p:cNvPr id="157" name="Freihand 156">
                  <a:extLst>
                    <a:ext uri="{FF2B5EF4-FFF2-40B4-BE49-F238E27FC236}">
                      <a16:creationId xmlns:a16="http://schemas.microsoft.com/office/drawing/2014/main" id="{592D875D-C2EA-4F3D-A079-8CCAE3E60165}"/>
                    </a:ext>
                  </a:extLst>
                </p:cNvPr>
                <p:cNvPicPr/>
                <p:nvPr/>
              </p:nvPicPr>
              <p:blipFill>
                <a:blip r:embed="rId275"/>
                <a:stretch>
                  <a:fillRect/>
                </a:stretch>
              </p:blipFill>
              <p:spPr>
                <a:xfrm>
                  <a:off x="8137659" y="3490325"/>
                  <a:ext cx="118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8" name="Freihand 157">
                  <a:extLst>
                    <a:ext uri="{FF2B5EF4-FFF2-40B4-BE49-F238E27FC236}">
                      <a16:creationId xmlns:a16="http://schemas.microsoft.com/office/drawing/2014/main" id="{4DAE62E1-1ECB-4793-9895-7FA52503AA84}"/>
                    </a:ext>
                  </a:extLst>
                </p14:cNvPr>
                <p14:cNvContentPartPr/>
                <p14:nvPr/>
              </p14:nvContentPartPr>
              <p14:xfrm>
                <a:off x="8275539" y="3469805"/>
                <a:ext cx="93960" cy="171360"/>
              </p14:xfrm>
            </p:contentPart>
          </mc:Choice>
          <mc:Fallback>
            <p:pic>
              <p:nvPicPr>
                <p:cNvPr id="158" name="Freihand 157">
                  <a:extLst>
                    <a:ext uri="{FF2B5EF4-FFF2-40B4-BE49-F238E27FC236}">
                      <a16:creationId xmlns:a16="http://schemas.microsoft.com/office/drawing/2014/main" id="{4DAE62E1-1ECB-4793-9895-7FA52503AA84}"/>
                    </a:ext>
                  </a:extLst>
                </p:cNvPr>
                <p:cNvPicPr/>
                <p:nvPr/>
              </p:nvPicPr>
              <p:blipFill>
                <a:blip r:embed="rId277"/>
                <a:stretch>
                  <a:fillRect/>
                </a:stretch>
              </p:blipFill>
              <p:spPr>
                <a:xfrm>
                  <a:off x="8271219" y="3465485"/>
                  <a:ext cx="102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9" name="Freihand 158">
                  <a:extLst>
                    <a:ext uri="{FF2B5EF4-FFF2-40B4-BE49-F238E27FC236}">
                      <a16:creationId xmlns:a16="http://schemas.microsoft.com/office/drawing/2014/main" id="{54C148ED-8474-4950-9991-858CCCB6ED8D}"/>
                    </a:ext>
                  </a:extLst>
                </p14:cNvPr>
                <p14:cNvContentPartPr/>
                <p14:nvPr/>
              </p14:nvContentPartPr>
              <p14:xfrm>
                <a:off x="8387139" y="3469085"/>
                <a:ext cx="113760" cy="48960"/>
              </p14:xfrm>
            </p:contentPart>
          </mc:Choice>
          <mc:Fallback>
            <p:pic>
              <p:nvPicPr>
                <p:cNvPr id="159" name="Freihand 158">
                  <a:extLst>
                    <a:ext uri="{FF2B5EF4-FFF2-40B4-BE49-F238E27FC236}">
                      <a16:creationId xmlns:a16="http://schemas.microsoft.com/office/drawing/2014/main" id="{54C148ED-8474-4950-9991-858CCCB6ED8D}"/>
                    </a:ext>
                  </a:extLst>
                </p:cNvPr>
                <p:cNvPicPr/>
                <p:nvPr/>
              </p:nvPicPr>
              <p:blipFill>
                <a:blip r:embed="rId279"/>
                <a:stretch>
                  <a:fillRect/>
                </a:stretch>
              </p:blipFill>
              <p:spPr>
                <a:xfrm>
                  <a:off x="8382819" y="3464765"/>
                  <a:ext cx="1224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0" name="Freihand 159">
                  <a:extLst>
                    <a:ext uri="{FF2B5EF4-FFF2-40B4-BE49-F238E27FC236}">
                      <a16:creationId xmlns:a16="http://schemas.microsoft.com/office/drawing/2014/main" id="{D35F13E8-5C41-4A1E-AC06-1F2C2CCB42FF}"/>
                    </a:ext>
                  </a:extLst>
                </p14:cNvPr>
                <p14:cNvContentPartPr/>
                <p14:nvPr/>
              </p14:nvContentPartPr>
              <p14:xfrm>
                <a:off x="8519979" y="3336245"/>
                <a:ext cx="135000" cy="178200"/>
              </p14:xfrm>
            </p:contentPart>
          </mc:Choice>
          <mc:Fallback>
            <p:pic>
              <p:nvPicPr>
                <p:cNvPr id="160" name="Freihand 159">
                  <a:extLst>
                    <a:ext uri="{FF2B5EF4-FFF2-40B4-BE49-F238E27FC236}">
                      <a16:creationId xmlns:a16="http://schemas.microsoft.com/office/drawing/2014/main" id="{D35F13E8-5C41-4A1E-AC06-1F2C2CCB42FF}"/>
                    </a:ext>
                  </a:extLst>
                </p:cNvPr>
                <p:cNvPicPr/>
                <p:nvPr/>
              </p:nvPicPr>
              <p:blipFill>
                <a:blip r:embed="rId281"/>
                <a:stretch>
                  <a:fillRect/>
                </a:stretch>
              </p:blipFill>
              <p:spPr>
                <a:xfrm>
                  <a:off x="8515659" y="3331925"/>
                  <a:ext cx="143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CE22C82C-DE02-4395-A7B6-A3C23E30529C}"/>
                    </a:ext>
                  </a:extLst>
                </p14:cNvPr>
                <p14:cNvContentPartPr/>
                <p14:nvPr/>
              </p14:nvContentPartPr>
              <p14:xfrm>
                <a:off x="8809059" y="3319685"/>
                <a:ext cx="228600" cy="185040"/>
              </p14:xfrm>
            </p:contentPart>
          </mc:Choice>
          <mc:Fallback>
            <p:pic>
              <p:nvPicPr>
                <p:cNvPr id="162" name="Freihand 161">
                  <a:extLst>
                    <a:ext uri="{FF2B5EF4-FFF2-40B4-BE49-F238E27FC236}">
                      <a16:creationId xmlns:a16="http://schemas.microsoft.com/office/drawing/2014/main" id="{CE22C82C-DE02-4395-A7B6-A3C23E30529C}"/>
                    </a:ext>
                  </a:extLst>
                </p:cNvPr>
                <p:cNvPicPr/>
                <p:nvPr/>
              </p:nvPicPr>
              <p:blipFill>
                <a:blip r:embed="rId283"/>
                <a:stretch>
                  <a:fillRect/>
                </a:stretch>
              </p:blipFill>
              <p:spPr>
                <a:xfrm>
                  <a:off x="8804739" y="3315365"/>
                  <a:ext cx="237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81657C09-E422-4BA4-9EB0-A2F7753E8329}"/>
                    </a:ext>
                  </a:extLst>
                </p14:cNvPr>
                <p14:cNvContentPartPr/>
                <p14:nvPr/>
              </p14:nvContentPartPr>
              <p14:xfrm>
                <a:off x="9012819" y="3226085"/>
                <a:ext cx="554400" cy="219600"/>
              </p14:xfrm>
            </p:contentPart>
          </mc:Choice>
          <mc:Fallback>
            <p:pic>
              <p:nvPicPr>
                <p:cNvPr id="163" name="Freihand 162">
                  <a:extLst>
                    <a:ext uri="{FF2B5EF4-FFF2-40B4-BE49-F238E27FC236}">
                      <a16:creationId xmlns:a16="http://schemas.microsoft.com/office/drawing/2014/main" id="{81657C09-E422-4BA4-9EB0-A2F7753E8329}"/>
                    </a:ext>
                  </a:extLst>
                </p:cNvPr>
                <p:cNvPicPr/>
                <p:nvPr/>
              </p:nvPicPr>
              <p:blipFill>
                <a:blip r:embed="rId285"/>
                <a:stretch>
                  <a:fillRect/>
                </a:stretch>
              </p:blipFill>
              <p:spPr>
                <a:xfrm>
                  <a:off x="9008499" y="3221765"/>
                  <a:ext cx="563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4" name="Freihand 163">
                  <a:extLst>
                    <a:ext uri="{FF2B5EF4-FFF2-40B4-BE49-F238E27FC236}">
                      <a16:creationId xmlns:a16="http://schemas.microsoft.com/office/drawing/2014/main" id="{7E056E19-C85E-4733-993A-76DE49598F0E}"/>
                    </a:ext>
                  </a:extLst>
                </p14:cNvPr>
                <p14:cNvContentPartPr/>
                <p14:nvPr/>
              </p14:nvContentPartPr>
              <p14:xfrm>
                <a:off x="9665499" y="3255605"/>
                <a:ext cx="405000" cy="146160"/>
              </p14:xfrm>
            </p:contentPart>
          </mc:Choice>
          <mc:Fallback>
            <p:pic>
              <p:nvPicPr>
                <p:cNvPr id="164" name="Freihand 163">
                  <a:extLst>
                    <a:ext uri="{FF2B5EF4-FFF2-40B4-BE49-F238E27FC236}">
                      <a16:creationId xmlns:a16="http://schemas.microsoft.com/office/drawing/2014/main" id="{7E056E19-C85E-4733-993A-76DE49598F0E}"/>
                    </a:ext>
                  </a:extLst>
                </p:cNvPr>
                <p:cNvPicPr/>
                <p:nvPr/>
              </p:nvPicPr>
              <p:blipFill>
                <a:blip r:embed="rId287"/>
                <a:stretch>
                  <a:fillRect/>
                </a:stretch>
              </p:blipFill>
              <p:spPr>
                <a:xfrm>
                  <a:off x="9661179" y="3251285"/>
                  <a:ext cx="413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5" name="Freihand 164">
                  <a:extLst>
                    <a:ext uri="{FF2B5EF4-FFF2-40B4-BE49-F238E27FC236}">
                      <a16:creationId xmlns:a16="http://schemas.microsoft.com/office/drawing/2014/main" id="{68EF294F-F326-45AD-93E0-701CCF594AD2}"/>
                    </a:ext>
                  </a:extLst>
                </p14:cNvPr>
                <p14:cNvContentPartPr/>
                <p14:nvPr/>
              </p14:nvContentPartPr>
              <p14:xfrm>
                <a:off x="10016859" y="3180725"/>
                <a:ext cx="360" cy="360"/>
              </p14:xfrm>
            </p:contentPart>
          </mc:Choice>
          <mc:Fallback>
            <p:pic>
              <p:nvPicPr>
                <p:cNvPr id="165" name="Freihand 164">
                  <a:extLst>
                    <a:ext uri="{FF2B5EF4-FFF2-40B4-BE49-F238E27FC236}">
                      <a16:creationId xmlns:a16="http://schemas.microsoft.com/office/drawing/2014/main" id="{68EF294F-F326-45AD-93E0-701CCF594AD2}"/>
                    </a:ext>
                  </a:extLst>
                </p:cNvPr>
                <p:cNvPicPr/>
                <p:nvPr/>
              </p:nvPicPr>
              <p:blipFill>
                <a:blip r:embed="rId53"/>
                <a:stretch>
                  <a:fillRect/>
                </a:stretch>
              </p:blipFill>
              <p:spPr>
                <a:xfrm>
                  <a:off x="10012539" y="31764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7" name="Freihand 166">
                  <a:extLst>
                    <a:ext uri="{FF2B5EF4-FFF2-40B4-BE49-F238E27FC236}">
                      <a16:creationId xmlns:a16="http://schemas.microsoft.com/office/drawing/2014/main" id="{AF4D9BD6-08A8-4DAE-B138-33C948CCCE5E}"/>
                    </a:ext>
                  </a:extLst>
                </p14:cNvPr>
                <p14:cNvContentPartPr/>
                <p14:nvPr/>
              </p14:nvContentPartPr>
              <p14:xfrm>
                <a:off x="10092459" y="3297365"/>
                <a:ext cx="166320" cy="103680"/>
              </p14:xfrm>
            </p:contentPart>
          </mc:Choice>
          <mc:Fallback>
            <p:pic>
              <p:nvPicPr>
                <p:cNvPr id="167" name="Freihand 166">
                  <a:extLst>
                    <a:ext uri="{FF2B5EF4-FFF2-40B4-BE49-F238E27FC236}">
                      <a16:creationId xmlns:a16="http://schemas.microsoft.com/office/drawing/2014/main" id="{AF4D9BD6-08A8-4DAE-B138-33C948CCCE5E}"/>
                    </a:ext>
                  </a:extLst>
                </p:cNvPr>
                <p:cNvPicPr/>
                <p:nvPr/>
              </p:nvPicPr>
              <p:blipFill>
                <a:blip r:embed="rId290"/>
                <a:stretch>
                  <a:fillRect/>
                </a:stretch>
              </p:blipFill>
              <p:spPr>
                <a:xfrm>
                  <a:off x="10088139" y="3293045"/>
                  <a:ext cx="1749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8" name="Freihand 167">
                  <a:extLst>
                    <a:ext uri="{FF2B5EF4-FFF2-40B4-BE49-F238E27FC236}">
                      <a16:creationId xmlns:a16="http://schemas.microsoft.com/office/drawing/2014/main" id="{67CCF731-00CD-43DC-A9C3-E4383C62C6F1}"/>
                    </a:ext>
                  </a:extLst>
                </p14:cNvPr>
                <p14:cNvContentPartPr/>
                <p14:nvPr/>
              </p14:nvContentPartPr>
              <p14:xfrm>
                <a:off x="10391979" y="3220325"/>
                <a:ext cx="110520" cy="163080"/>
              </p14:xfrm>
            </p:contentPart>
          </mc:Choice>
          <mc:Fallback>
            <p:pic>
              <p:nvPicPr>
                <p:cNvPr id="168" name="Freihand 167">
                  <a:extLst>
                    <a:ext uri="{FF2B5EF4-FFF2-40B4-BE49-F238E27FC236}">
                      <a16:creationId xmlns:a16="http://schemas.microsoft.com/office/drawing/2014/main" id="{67CCF731-00CD-43DC-A9C3-E4383C62C6F1}"/>
                    </a:ext>
                  </a:extLst>
                </p:cNvPr>
                <p:cNvPicPr/>
                <p:nvPr/>
              </p:nvPicPr>
              <p:blipFill>
                <a:blip r:embed="rId292"/>
                <a:stretch>
                  <a:fillRect/>
                </a:stretch>
              </p:blipFill>
              <p:spPr>
                <a:xfrm>
                  <a:off x="10387659" y="3216005"/>
                  <a:ext cx="119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9" name="Freihand 168">
                  <a:extLst>
                    <a:ext uri="{FF2B5EF4-FFF2-40B4-BE49-F238E27FC236}">
                      <a16:creationId xmlns:a16="http://schemas.microsoft.com/office/drawing/2014/main" id="{269163DF-AF93-4B39-9C62-FF4D981AE5BE}"/>
                    </a:ext>
                  </a:extLst>
                </p14:cNvPr>
                <p14:cNvContentPartPr/>
                <p14:nvPr/>
              </p14:nvContentPartPr>
              <p14:xfrm>
                <a:off x="10497459" y="3290885"/>
                <a:ext cx="128520" cy="69120"/>
              </p14:xfrm>
            </p:contentPart>
          </mc:Choice>
          <mc:Fallback>
            <p:pic>
              <p:nvPicPr>
                <p:cNvPr id="169" name="Freihand 168">
                  <a:extLst>
                    <a:ext uri="{FF2B5EF4-FFF2-40B4-BE49-F238E27FC236}">
                      <a16:creationId xmlns:a16="http://schemas.microsoft.com/office/drawing/2014/main" id="{269163DF-AF93-4B39-9C62-FF4D981AE5BE}"/>
                    </a:ext>
                  </a:extLst>
                </p:cNvPr>
                <p:cNvPicPr/>
                <p:nvPr/>
              </p:nvPicPr>
              <p:blipFill>
                <a:blip r:embed="rId294"/>
                <a:stretch>
                  <a:fillRect/>
                </a:stretch>
              </p:blipFill>
              <p:spPr>
                <a:xfrm>
                  <a:off x="10493139" y="3286565"/>
                  <a:ext cx="137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0" name="Freihand 169">
                  <a:extLst>
                    <a:ext uri="{FF2B5EF4-FFF2-40B4-BE49-F238E27FC236}">
                      <a16:creationId xmlns:a16="http://schemas.microsoft.com/office/drawing/2014/main" id="{CA0FD338-9A42-4E99-8759-1D923F3453BA}"/>
                    </a:ext>
                  </a:extLst>
                </p14:cNvPr>
                <p14:cNvContentPartPr/>
                <p14:nvPr/>
              </p14:nvContentPartPr>
              <p14:xfrm>
                <a:off x="10661979" y="3208445"/>
                <a:ext cx="133920" cy="165960"/>
              </p14:xfrm>
            </p:contentPart>
          </mc:Choice>
          <mc:Fallback>
            <p:pic>
              <p:nvPicPr>
                <p:cNvPr id="170" name="Freihand 169">
                  <a:extLst>
                    <a:ext uri="{FF2B5EF4-FFF2-40B4-BE49-F238E27FC236}">
                      <a16:creationId xmlns:a16="http://schemas.microsoft.com/office/drawing/2014/main" id="{CA0FD338-9A42-4E99-8759-1D923F3453BA}"/>
                    </a:ext>
                  </a:extLst>
                </p:cNvPr>
                <p:cNvPicPr/>
                <p:nvPr/>
              </p:nvPicPr>
              <p:blipFill>
                <a:blip r:embed="rId296"/>
                <a:stretch>
                  <a:fillRect/>
                </a:stretch>
              </p:blipFill>
              <p:spPr>
                <a:xfrm>
                  <a:off x="10657659" y="3204125"/>
                  <a:ext cx="142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1" name="Freihand 170">
                  <a:extLst>
                    <a:ext uri="{FF2B5EF4-FFF2-40B4-BE49-F238E27FC236}">
                      <a16:creationId xmlns:a16="http://schemas.microsoft.com/office/drawing/2014/main" id="{0AA18F4D-E1C0-4349-991D-31813EAEC85E}"/>
                    </a:ext>
                  </a:extLst>
                </p14:cNvPr>
                <p14:cNvContentPartPr/>
                <p14:nvPr/>
              </p14:nvContentPartPr>
              <p14:xfrm>
                <a:off x="10793379" y="3287645"/>
                <a:ext cx="79560" cy="69840"/>
              </p14:xfrm>
            </p:contentPart>
          </mc:Choice>
          <mc:Fallback>
            <p:pic>
              <p:nvPicPr>
                <p:cNvPr id="171" name="Freihand 170">
                  <a:extLst>
                    <a:ext uri="{FF2B5EF4-FFF2-40B4-BE49-F238E27FC236}">
                      <a16:creationId xmlns:a16="http://schemas.microsoft.com/office/drawing/2014/main" id="{0AA18F4D-E1C0-4349-991D-31813EAEC85E}"/>
                    </a:ext>
                  </a:extLst>
                </p:cNvPr>
                <p:cNvPicPr/>
                <p:nvPr/>
              </p:nvPicPr>
              <p:blipFill>
                <a:blip r:embed="rId298"/>
                <a:stretch>
                  <a:fillRect/>
                </a:stretch>
              </p:blipFill>
              <p:spPr>
                <a:xfrm>
                  <a:off x="10789059" y="3283325"/>
                  <a:ext cx="88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2" name="Freihand 171">
                  <a:extLst>
                    <a:ext uri="{FF2B5EF4-FFF2-40B4-BE49-F238E27FC236}">
                      <a16:creationId xmlns:a16="http://schemas.microsoft.com/office/drawing/2014/main" id="{D3A696B7-D80F-45F1-A3FD-D72193365BF6}"/>
                    </a:ext>
                  </a:extLst>
                </p14:cNvPr>
                <p14:cNvContentPartPr/>
                <p14:nvPr/>
              </p14:nvContentPartPr>
              <p14:xfrm>
                <a:off x="10843059" y="3272885"/>
                <a:ext cx="125280" cy="235080"/>
              </p14:xfrm>
            </p:contentPart>
          </mc:Choice>
          <mc:Fallback>
            <p:pic>
              <p:nvPicPr>
                <p:cNvPr id="172" name="Freihand 171">
                  <a:extLst>
                    <a:ext uri="{FF2B5EF4-FFF2-40B4-BE49-F238E27FC236}">
                      <a16:creationId xmlns:a16="http://schemas.microsoft.com/office/drawing/2014/main" id="{D3A696B7-D80F-45F1-A3FD-D72193365BF6}"/>
                    </a:ext>
                  </a:extLst>
                </p:cNvPr>
                <p:cNvPicPr/>
                <p:nvPr/>
              </p:nvPicPr>
              <p:blipFill>
                <a:blip r:embed="rId300"/>
                <a:stretch>
                  <a:fillRect/>
                </a:stretch>
              </p:blipFill>
              <p:spPr>
                <a:xfrm>
                  <a:off x="10838739" y="3268565"/>
                  <a:ext cx="133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3" name="Freihand 172">
                  <a:extLst>
                    <a:ext uri="{FF2B5EF4-FFF2-40B4-BE49-F238E27FC236}">
                      <a16:creationId xmlns:a16="http://schemas.microsoft.com/office/drawing/2014/main" id="{1B1BAC84-6AD2-4084-9068-0FD8FF5068B2}"/>
                    </a:ext>
                  </a:extLst>
                </p14:cNvPr>
                <p14:cNvContentPartPr/>
                <p14:nvPr/>
              </p14:nvContentPartPr>
              <p14:xfrm>
                <a:off x="10942779" y="3254525"/>
                <a:ext cx="140760" cy="213120"/>
              </p14:xfrm>
            </p:contentPart>
          </mc:Choice>
          <mc:Fallback>
            <p:pic>
              <p:nvPicPr>
                <p:cNvPr id="173" name="Freihand 172">
                  <a:extLst>
                    <a:ext uri="{FF2B5EF4-FFF2-40B4-BE49-F238E27FC236}">
                      <a16:creationId xmlns:a16="http://schemas.microsoft.com/office/drawing/2014/main" id="{1B1BAC84-6AD2-4084-9068-0FD8FF5068B2}"/>
                    </a:ext>
                  </a:extLst>
                </p:cNvPr>
                <p:cNvPicPr/>
                <p:nvPr/>
              </p:nvPicPr>
              <p:blipFill>
                <a:blip r:embed="rId302"/>
                <a:stretch>
                  <a:fillRect/>
                </a:stretch>
              </p:blipFill>
              <p:spPr>
                <a:xfrm>
                  <a:off x="10938459" y="3250205"/>
                  <a:ext cx="1494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 name="Freihand 173">
                  <a:extLst>
                    <a:ext uri="{FF2B5EF4-FFF2-40B4-BE49-F238E27FC236}">
                      <a16:creationId xmlns:a16="http://schemas.microsoft.com/office/drawing/2014/main" id="{1E5EB975-C1F3-4421-A907-13684BB242B7}"/>
                    </a:ext>
                  </a:extLst>
                </p14:cNvPr>
                <p14:cNvContentPartPr/>
                <p14:nvPr/>
              </p14:nvContentPartPr>
              <p14:xfrm>
                <a:off x="11088219" y="3200525"/>
                <a:ext cx="361440" cy="294840"/>
              </p14:xfrm>
            </p:contentPart>
          </mc:Choice>
          <mc:Fallback>
            <p:pic>
              <p:nvPicPr>
                <p:cNvPr id="174" name="Freihand 173">
                  <a:extLst>
                    <a:ext uri="{FF2B5EF4-FFF2-40B4-BE49-F238E27FC236}">
                      <a16:creationId xmlns:a16="http://schemas.microsoft.com/office/drawing/2014/main" id="{1E5EB975-C1F3-4421-A907-13684BB242B7}"/>
                    </a:ext>
                  </a:extLst>
                </p:cNvPr>
                <p:cNvPicPr/>
                <p:nvPr/>
              </p:nvPicPr>
              <p:blipFill>
                <a:blip r:embed="rId304"/>
                <a:stretch>
                  <a:fillRect/>
                </a:stretch>
              </p:blipFill>
              <p:spPr>
                <a:xfrm>
                  <a:off x="11083899" y="3196205"/>
                  <a:ext cx="3700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5" name="Freihand 174">
                  <a:extLst>
                    <a:ext uri="{FF2B5EF4-FFF2-40B4-BE49-F238E27FC236}">
                      <a16:creationId xmlns:a16="http://schemas.microsoft.com/office/drawing/2014/main" id="{3AFE6058-06E3-46D2-84BF-96E5C75A0428}"/>
                    </a:ext>
                  </a:extLst>
                </p14:cNvPr>
                <p14:cNvContentPartPr/>
                <p14:nvPr/>
              </p14:nvContentPartPr>
              <p14:xfrm>
                <a:off x="7133259" y="3813605"/>
                <a:ext cx="232200" cy="139680"/>
              </p14:xfrm>
            </p:contentPart>
          </mc:Choice>
          <mc:Fallback>
            <p:pic>
              <p:nvPicPr>
                <p:cNvPr id="175" name="Freihand 174">
                  <a:extLst>
                    <a:ext uri="{FF2B5EF4-FFF2-40B4-BE49-F238E27FC236}">
                      <a16:creationId xmlns:a16="http://schemas.microsoft.com/office/drawing/2014/main" id="{3AFE6058-06E3-46D2-84BF-96E5C75A0428}"/>
                    </a:ext>
                  </a:extLst>
                </p:cNvPr>
                <p:cNvPicPr/>
                <p:nvPr/>
              </p:nvPicPr>
              <p:blipFill>
                <a:blip r:embed="rId306"/>
                <a:stretch>
                  <a:fillRect/>
                </a:stretch>
              </p:blipFill>
              <p:spPr>
                <a:xfrm>
                  <a:off x="7128939" y="3809285"/>
                  <a:ext cx="240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6" name="Freihand 175">
                  <a:extLst>
                    <a:ext uri="{FF2B5EF4-FFF2-40B4-BE49-F238E27FC236}">
                      <a16:creationId xmlns:a16="http://schemas.microsoft.com/office/drawing/2014/main" id="{2EEB26A6-5AB8-4A24-AF65-5BF0DE5463EF}"/>
                    </a:ext>
                  </a:extLst>
                </p14:cNvPr>
                <p14:cNvContentPartPr/>
                <p14:nvPr/>
              </p14:nvContentPartPr>
              <p14:xfrm>
                <a:off x="7371219" y="3841685"/>
                <a:ext cx="116640" cy="87840"/>
              </p14:xfrm>
            </p:contentPart>
          </mc:Choice>
          <mc:Fallback>
            <p:pic>
              <p:nvPicPr>
                <p:cNvPr id="176" name="Freihand 175">
                  <a:extLst>
                    <a:ext uri="{FF2B5EF4-FFF2-40B4-BE49-F238E27FC236}">
                      <a16:creationId xmlns:a16="http://schemas.microsoft.com/office/drawing/2014/main" id="{2EEB26A6-5AB8-4A24-AF65-5BF0DE5463EF}"/>
                    </a:ext>
                  </a:extLst>
                </p:cNvPr>
                <p:cNvPicPr/>
                <p:nvPr/>
              </p:nvPicPr>
              <p:blipFill>
                <a:blip r:embed="rId308"/>
                <a:stretch>
                  <a:fillRect/>
                </a:stretch>
              </p:blipFill>
              <p:spPr>
                <a:xfrm>
                  <a:off x="7366899" y="3837365"/>
                  <a:ext cx="125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7" name="Freihand 176">
                  <a:extLst>
                    <a:ext uri="{FF2B5EF4-FFF2-40B4-BE49-F238E27FC236}">
                      <a16:creationId xmlns:a16="http://schemas.microsoft.com/office/drawing/2014/main" id="{A7106EBD-A49A-463B-B612-4C2E69A30133}"/>
                    </a:ext>
                  </a:extLst>
                </p14:cNvPr>
                <p14:cNvContentPartPr/>
                <p14:nvPr/>
              </p14:nvContentPartPr>
              <p14:xfrm>
                <a:off x="7597299" y="3896765"/>
                <a:ext cx="360" cy="360"/>
              </p14:xfrm>
            </p:contentPart>
          </mc:Choice>
          <mc:Fallback>
            <p:pic>
              <p:nvPicPr>
                <p:cNvPr id="177" name="Freihand 176">
                  <a:extLst>
                    <a:ext uri="{FF2B5EF4-FFF2-40B4-BE49-F238E27FC236}">
                      <a16:creationId xmlns:a16="http://schemas.microsoft.com/office/drawing/2014/main" id="{A7106EBD-A49A-463B-B612-4C2E69A30133}"/>
                    </a:ext>
                  </a:extLst>
                </p:cNvPr>
                <p:cNvPicPr/>
                <p:nvPr/>
              </p:nvPicPr>
              <p:blipFill>
                <a:blip r:embed="rId53"/>
                <a:stretch>
                  <a:fillRect/>
                </a:stretch>
              </p:blipFill>
              <p:spPr>
                <a:xfrm>
                  <a:off x="7592979" y="38924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8" name="Freihand 177">
                  <a:extLst>
                    <a:ext uri="{FF2B5EF4-FFF2-40B4-BE49-F238E27FC236}">
                      <a16:creationId xmlns:a16="http://schemas.microsoft.com/office/drawing/2014/main" id="{5B76CFCD-CEBD-42F1-9597-1ADB01171558}"/>
                    </a:ext>
                  </a:extLst>
                </p14:cNvPr>
                <p14:cNvContentPartPr/>
                <p14:nvPr/>
              </p14:nvContentPartPr>
              <p14:xfrm>
                <a:off x="7635459" y="3776525"/>
                <a:ext cx="113760" cy="118080"/>
              </p14:xfrm>
            </p:contentPart>
          </mc:Choice>
          <mc:Fallback>
            <p:pic>
              <p:nvPicPr>
                <p:cNvPr id="178" name="Freihand 177">
                  <a:extLst>
                    <a:ext uri="{FF2B5EF4-FFF2-40B4-BE49-F238E27FC236}">
                      <a16:creationId xmlns:a16="http://schemas.microsoft.com/office/drawing/2014/main" id="{5B76CFCD-CEBD-42F1-9597-1ADB01171558}"/>
                    </a:ext>
                  </a:extLst>
                </p:cNvPr>
                <p:cNvPicPr/>
                <p:nvPr/>
              </p:nvPicPr>
              <p:blipFill>
                <a:blip r:embed="rId311"/>
                <a:stretch>
                  <a:fillRect/>
                </a:stretch>
              </p:blipFill>
              <p:spPr>
                <a:xfrm>
                  <a:off x="7631139" y="3772205"/>
                  <a:ext cx="122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0" name="Freihand 179">
                  <a:extLst>
                    <a:ext uri="{FF2B5EF4-FFF2-40B4-BE49-F238E27FC236}">
                      <a16:creationId xmlns:a16="http://schemas.microsoft.com/office/drawing/2014/main" id="{F6318A5E-6542-42D0-ADED-1EAC6D9E4CEB}"/>
                    </a:ext>
                  </a:extLst>
                </p14:cNvPr>
                <p14:cNvContentPartPr/>
                <p14:nvPr/>
              </p14:nvContentPartPr>
              <p14:xfrm>
                <a:off x="7799619" y="3747725"/>
                <a:ext cx="234360" cy="161640"/>
              </p14:xfrm>
            </p:contentPart>
          </mc:Choice>
          <mc:Fallback>
            <p:pic>
              <p:nvPicPr>
                <p:cNvPr id="180" name="Freihand 179">
                  <a:extLst>
                    <a:ext uri="{FF2B5EF4-FFF2-40B4-BE49-F238E27FC236}">
                      <a16:creationId xmlns:a16="http://schemas.microsoft.com/office/drawing/2014/main" id="{F6318A5E-6542-42D0-ADED-1EAC6D9E4CEB}"/>
                    </a:ext>
                  </a:extLst>
                </p:cNvPr>
                <p:cNvPicPr/>
                <p:nvPr/>
              </p:nvPicPr>
              <p:blipFill>
                <a:blip r:embed="rId313"/>
                <a:stretch>
                  <a:fillRect/>
                </a:stretch>
              </p:blipFill>
              <p:spPr>
                <a:xfrm>
                  <a:off x="7795299" y="3743405"/>
                  <a:ext cx="243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1" name="Freihand 180">
                  <a:extLst>
                    <a:ext uri="{FF2B5EF4-FFF2-40B4-BE49-F238E27FC236}">
                      <a16:creationId xmlns:a16="http://schemas.microsoft.com/office/drawing/2014/main" id="{9AAE2920-D6A0-4B03-9B24-0406C9A70D58}"/>
                    </a:ext>
                  </a:extLst>
                </p14:cNvPr>
                <p14:cNvContentPartPr/>
                <p14:nvPr/>
              </p14:nvContentPartPr>
              <p14:xfrm>
                <a:off x="8030379" y="3788765"/>
                <a:ext cx="76320" cy="167400"/>
              </p14:xfrm>
            </p:contentPart>
          </mc:Choice>
          <mc:Fallback>
            <p:pic>
              <p:nvPicPr>
                <p:cNvPr id="181" name="Freihand 180">
                  <a:extLst>
                    <a:ext uri="{FF2B5EF4-FFF2-40B4-BE49-F238E27FC236}">
                      <a16:creationId xmlns:a16="http://schemas.microsoft.com/office/drawing/2014/main" id="{9AAE2920-D6A0-4B03-9B24-0406C9A70D58}"/>
                    </a:ext>
                  </a:extLst>
                </p:cNvPr>
                <p:cNvPicPr/>
                <p:nvPr/>
              </p:nvPicPr>
              <p:blipFill>
                <a:blip r:embed="rId315"/>
                <a:stretch>
                  <a:fillRect/>
                </a:stretch>
              </p:blipFill>
              <p:spPr>
                <a:xfrm>
                  <a:off x="8026059" y="3784445"/>
                  <a:ext cx="84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2" name="Freihand 181">
                  <a:extLst>
                    <a:ext uri="{FF2B5EF4-FFF2-40B4-BE49-F238E27FC236}">
                      <a16:creationId xmlns:a16="http://schemas.microsoft.com/office/drawing/2014/main" id="{E273D1A7-549F-42B0-8636-C0D4499E287D}"/>
                    </a:ext>
                  </a:extLst>
                </p14:cNvPr>
                <p14:cNvContentPartPr/>
                <p14:nvPr/>
              </p14:nvContentPartPr>
              <p14:xfrm>
                <a:off x="8134419" y="3694805"/>
                <a:ext cx="195480" cy="158760"/>
              </p14:xfrm>
            </p:contentPart>
          </mc:Choice>
          <mc:Fallback>
            <p:pic>
              <p:nvPicPr>
                <p:cNvPr id="182" name="Freihand 181">
                  <a:extLst>
                    <a:ext uri="{FF2B5EF4-FFF2-40B4-BE49-F238E27FC236}">
                      <a16:creationId xmlns:a16="http://schemas.microsoft.com/office/drawing/2014/main" id="{E273D1A7-549F-42B0-8636-C0D4499E287D}"/>
                    </a:ext>
                  </a:extLst>
                </p:cNvPr>
                <p:cNvPicPr/>
                <p:nvPr/>
              </p:nvPicPr>
              <p:blipFill>
                <a:blip r:embed="rId317"/>
                <a:stretch>
                  <a:fillRect/>
                </a:stretch>
              </p:blipFill>
              <p:spPr>
                <a:xfrm>
                  <a:off x="8130099" y="3690485"/>
                  <a:ext cx="204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3" name="Freihand 182">
                  <a:extLst>
                    <a:ext uri="{FF2B5EF4-FFF2-40B4-BE49-F238E27FC236}">
                      <a16:creationId xmlns:a16="http://schemas.microsoft.com/office/drawing/2014/main" id="{5ABE74D2-6EB0-4A8E-8F25-60BF74453A14}"/>
                    </a:ext>
                  </a:extLst>
                </p14:cNvPr>
                <p14:cNvContentPartPr/>
                <p14:nvPr/>
              </p14:nvContentPartPr>
              <p14:xfrm>
                <a:off x="8339259" y="3728285"/>
                <a:ext cx="142200" cy="99360"/>
              </p14:xfrm>
            </p:contentPart>
          </mc:Choice>
          <mc:Fallback>
            <p:pic>
              <p:nvPicPr>
                <p:cNvPr id="183" name="Freihand 182">
                  <a:extLst>
                    <a:ext uri="{FF2B5EF4-FFF2-40B4-BE49-F238E27FC236}">
                      <a16:creationId xmlns:a16="http://schemas.microsoft.com/office/drawing/2014/main" id="{5ABE74D2-6EB0-4A8E-8F25-60BF74453A14}"/>
                    </a:ext>
                  </a:extLst>
                </p:cNvPr>
                <p:cNvPicPr/>
                <p:nvPr/>
              </p:nvPicPr>
              <p:blipFill>
                <a:blip r:embed="rId319"/>
                <a:stretch>
                  <a:fillRect/>
                </a:stretch>
              </p:blipFill>
              <p:spPr>
                <a:xfrm>
                  <a:off x="8334939" y="3723965"/>
                  <a:ext cx="150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5" name="Freihand 184">
                  <a:extLst>
                    <a:ext uri="{FF2B5EF4-FFF2-40B4-BE49-F238E27FC236}">
                      <a16:creationId xmlns:a16="http://schemas.microsoft.com/office/drawing/2014/main" id="{B7C21088-AD84-4486-92EB-4427D98EB733}"/>
                    </a:ext>
                  </a:extLst>
                </p14:cNvPr>
                <p14:cNvContentPartPr/>
                <p14:nvPr/>
              </p14:nvContentPartPr>
              <p14:xfrm>
                <a:off x="6222819" y="3462245"/>
                <a:ext cx="14400" cy="45000"/>
              </p14:xfrm>
            </p:contentPart>
          </mc:Choice>
          <mc:Fallback>
            <p:pic>
              <p:nvPicPr>
                <p:cNvPr id="185" name="Freihand 184">
                  <a:extLst>
                    <a:ext uri="{FF2B5EF4-FFF2-40B4-BE49-F238E27FC236}">
                      <a16:creationId xmlns:a16="http://schemas.microsoft.com/office/drawing/2014/main" id="{B7C21088-AD84-4486-92EB-4427D98EB733}"/>
                    </a:ext>
                  </a:extLst>
                </p:cNvPr>
                <p:cNvPicPr/>
                <p:nvPr/>
              </p:nvPicPr>
              <p:blipFill>
                <a:blip r:embed="rId321"/>
                <a:stretch>
                  <a:fillRect/>
                </a:stretch>
              </p:blipFill>
              <p:spPr>
                <a:xfrm>
                  <a:off x="6218499" y="3457925"/>
                  <a:ext cx="23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6" name="Freihand 185">
                  <a:extLst>
                    <a:ext uri="{FF2B5EF4-FFF2-40B4-BE49-F238E27FC236}">
                      <a16:creationId xmlns:a16="http://schemas.microsoft.com/office/drawing/2014/main" id="{57F41761-CAEA-4E82-8755-311C275D37FB}"/>
                    </a:ext>
                  </a:extLst>
                </p14:cNvPr>
                <p14:cNvContentPartPr/>
                <p14:nvPr/>
              </p14:nvContentPartPr>
              <p14:xfrm>
                <a:off x="6222819" y="3455765"/>
                <a:ext cx="92160" cy="113040"/>
              </p14:xfrm>
            </p:contentPart>
          </mc:Choice>
          <mc:Fallback>
            <p:pic>
              <p:nvPicPr>
                <p:cNvPr id="186" name="Freihand 185">
                  <a:extLst>
                    <a:ext uri="{FF2B5EF4-FFF2-40B4-BE49-F238E27FC236}">
                      <a16:creationId xmlns:a16="http://schemas.microsoft.com/office/drawing/2014/main" id="{57F41761-CAEA-4E82-8755-311C275D37FB}"/>
                    </a:ext>
                  </a:extLst>
                </p:cNvPr>
                <p:cNvPicPr/>
                <p:nvPr/>
              </p:nvPicPr>
              <p:blipFill>
                <a:blip r:embed="rId323"/>
                <a:stretch>
                  <a:fillRect/>
                </a:stretch>
              </p:blipFill>
              <p:spPr>
                <a:xfrm>
                  <a:off x="6218499" y="3451445"/>
                  <a:ext cx="100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8" name="Freihand 187">
                  <a:extLst>
                    <a:ext uri="{FF2B5EF4-FFF2-40B4-BE49-F238E27FC236}">
                      <a16:creationId xmlns:a16="http://schemas.microsoft.com/office/drawing/2014/main" id="{2E0964FB-1629-4871-8A6E-F5327649155C}"/>
                    </a:ext>
                  </a:extLst>
                </p14:cNvPr>
                <p14:cNvContentPartPr/>
                <p14:nvPr/>
              </p14:nvContentPartPr>
              <p14:xfrm>
                <a:off x="8554179" y="3587885"/>
                <a:ext cx="84600" cy="102960"/>
              </p14:xfrm>
            </p:contentPart>
          </mc:Choice>
          <mc:Fallback>
            <p:pic>
              <p:nvPicPr>
                <p:cNvPr id="188" name="Freihand 187">
                  <a:extLst>
                    <a:ext uri="{FF2B5EF4-FFF2-40B4-BE49-F238E27FC236}">
                      <a16:creationId xmlns:a16="http://schemas.microsoft.com/office/drawing/2014/main" id="{2E0964FB-1629-4871-8A6E-F5327649155C}"/>
                    </a:ext>
                  </a:extLst>
                </p:cNvPr>
                <p:cNvPicPr/>
                <p:nvPr/>
              </p:nvPicPr>
              <p:blipFill>
                <a:blip r:embed="rId325"/>
                <a:stretch>
                  <a:fillRect/>
                </a:stretch>
              </p:blipFill>
              <p:spPr>
                <a:xfrm>
                  <a:off x="8549859" y="3583565"/>
                  <a:ext cx="9324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190" name="Freihand 189">
                <a:extLst>
                  <a:ext uri="{FF2B5EF4-FFF2-40B4-BE49-F238E27FC236}">
                    <a16:creationId xmlns:a16="http://schemas.microsoft.com/office/drawing/2014/main" id="{D1E42C5C-6298-434B-B621-CECC34BCC474}"/>
                  </a:ext>
                </a:extLst>
              </p14:cNvPr>
              <p14:cNvContentPartPr/>
              <p14:nvPr/>
            </p14:nvContentPartPr>
            <p14:xfrm>
              <a:off x="1341579" y="5845085"/>
              <a:ext cx="1170000" cy="23040"/>
            </p14:xfrm>
          </p:contentPart>
        </mc:Choice>
        <mc:Fallback>
          <p:pic>
            <p:nvPicPr>
              <p:cNvPr id="190" name="Freihand 189">
                <a:extLst>
                  <a:ext uri="{FF2B5EF4-FFF2-40B4-BE49-F238E27FC236}">
                    <a16:creationId xmlns:a16="http://schemas.microsoft.com/office/drawing/2014/main" id="{D1E42C5C-6298-434B-B621-CECC34BCC474}"/>
                  </a:ext>
                </a:extLst>
              </p:cNvPr>
              <p:cNvPicPr/>
              <p:nvPr/>
            </p:nvPicPr>
            <p:blipFill>
              <a:blip r:embed="rId327"/>
              <a:stretch>
                <a:fillRect/>
              </a:stretch>
            </p:blipFill>
            <p:spPr>
              <a:xfrm>
                <a:off x="1337259" y="5840765"/>
                <a:ext cx="1178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3" name="Freihand 222">
                <a:extLst>
                  <a:ext uri="{FF2B5EF4-FFF2-40B4-BE49-F238E27FC236}">
                    <a16:creationId xmlns:a16="http://schemas.microsoft.com/office/drawing/2014/main" id="{B85811AE-ABCA-4AF2-83C8-D85F0D5BA5D3}"/>
                  </a:ext>
                </a:extLst>
              </p14:cNvPr>
              <p14:cNvContentPartPr/>
              <p14:nvPr/>
            </p14:nvContentPartPr>
            <p14:xfrm>
              <a:off x="4781019" y="5859485"/>
              <a:ext cx="1353960" cy="48600"/>
            </p14:xfrm>
          </p:contentPart>
        </mc:Choice>
        <mc:Fallback>
          <p:pic>
            <p:nvPicPr>
              <p:cNvPr id="223" name="Freihand 222">
                <a:extLst>
                  <a:ext uri="{FF2B5EF4-FFF2-40B4-BE49-F238E27FC236}">
                    <a16:creationId xmlns:a16="http://schemas.microsoft.com/office/drawing/2014/main" id="{B85811AE-ABCA-4AF2-83C8-D85F0D5BA5D3}"/>
                  </a:ext>
                </a:extLst>
              </p:cNvPr>
              <p:cNvPicPr/>
              <p:nvPr/>
            </p:nvPicPr>
            <p:blipFill>
              <a:blip r:embed="rId329"/>
              <a:stretch>
                <a:fillRect/>
              </a:stretch>
            </p:blipFill>
            <p:spPr>
              <a:xfrm>
                <a:off x="4776699" y="5855165"/>
                <a:ext cx="1362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2" name="Freihand 251">
                <a:extLst>
                  <a:ext uri="{FF2B5EF4-FFF2-40B4-BE49-F238E27FC236}">
                    <a16:creationId xmlns:a16="http://schemas.microsoft.com/office/drawing/2014/main" id="{DA1300FA-3694-4DAB-9976-7BB7D40E9EF8}"/>
                  </a:ext>
                </a:extLst>
              </p14:cNvPr>
              <p14:cNvContentPartPr/>
              <p14:nvPr/>
            </p14:nvContentPartPr>
            <p14:xfrm>
              <a:off x="2626419" y="6060365"/>
              <a:ext cx="1603800" cy="60840"/>
            </p14:xfrm>
          </p:contentPart>
        </mc:Choice>
        <mc:Fallback>
          <p:pic>
            <p:nvPicPr>
              <p:cNvPr id="252" name="Freihand 251">
                <a:extLst>
                  <a:ext uri="{FF2B5EF4-FFF2-40B4-BE49-F238E27FC236}">
                    <a16:creationId xmlns:a16="http://schemas.microsoft.com/office/drawing/2014/main" id="{DA1300FA-3694-4DAB-9976-7BB7D40E9EF8}"/>
                  </a:ext>
                </a:extLst>
              </p:cNvPr>
              <p:cNvPicPr/>
              <p:nvPr/>
            </p:nvPicPr>
            <p:blipFill>
              <a:blip r:embed="rId331"/>
              <a:stretch>
                <a:fillRect/>
              </a:stretch>
            </p:blipFill>
            <p:spPr>
              <a:xfrm>
                <a:off x="2622099" y="6056045"/>
                <a:ext cx="1612440" cy="69480"/>
              </a:xfrm>
              <a:prstGeom prst="rect">
                <a:avLst/>
              </a:prstGeom>
            </p:spPr>
          </p:pic>
        </mc:Fallback>
      </mc:AlternateContent>
      <p:grpSp>
        <p:nvGrpSpPr>
          <p:cNvPr id="293" name="Gruppieren 292">
            <a:extLst>
              <a:ext uri="{FF2B5EF4-FFF2-40B4-BE49-F238E27FC236}">
                <a16:creationId xmlns:a16="http://schemas.microsoft.com/office/drawing/2014/main" id="{F38F90A7-0DBA-43D1-992C-3BD5649314AE}"/>
              </a:ext>
            </a:extLst>
          </p:cNvPr>
          <p:cNvGrpSpPr/>
          <p:nvPr/>
        </p:nvGrpSpPr>
        <p:grpSpPr>
          <a:xfrm>
            <a:off x="2520579" y="6120845"/>
            <a:ext cx="2747520" cy="638640"/>
            <a:chOff x="2520579" y="6120845"/>
            <a:chExt cx="2747520" cy="638640"/>
          </a:xfrm>
        </p:grpSpPr>
        <mc:AlternateContent xmlns:mc="http://schemas.openxmlformats.org/markup-compatibility/2006">
          <mc:Choice xmlns:p14="http://schemas.microsoft.com/office/powerpoint/2010/main" Requires="p14">
            <p:contentPart p14:bwMode="auto" r:id="rId332">
              <p14:nvContentPartPr>
                <p14:cNvPr id="253" name="Freihand 252">
                  <a:extLst>
                    <a:ext uri="{FF2B5EF4-FFF2-40B4-BE49-F238E27FC236}">
                      <a16:creationId xmlns:a16="http://schemas.microsoft.com/office/drawing/2014/main" id="{F8BF999B-83A0-4200-83DD-39518C1A9A89}"/>
                    </a:ext>
                  </a:extLst>
                </p14:cNvPr>
                <p14:cNvContentPartPr/>
                <p14:nvPr/>
              </p14:nvContentPartPr>
              <p14:xfrm>
                <a:off x="2667459" y="6215525"/>
                <a:ext cx="14400" cy="115560"/>
              </p14:xfrm>
            </p:contentPart>
          </mc:Choice>
          <mc:Fallback>
            <p:pic>
              <p:nvPicPr>
                <p:cNvPr id="253" name="Freihand 252">
                  <a:extLst>
                    <a:ext uri="{FF2B5EF4-FFF2-40B4-BE49-F238E27FC236}">
                      <a16:creationId xmlns:a16="http://schemas.microsoft.com/office/drawing/2014/main" id="{F8BF999B-83A0-4200-83DD-39518C1A9A89}"/>
                    </a:ext>
                  </a:extLst>
                </p:cNvPr>
                <p:cNvPicPr/>
                <p:nvPr/>
              </p:nvPicPr>
              <p:blipFill>
                <a:blip r:embed="rId333"/>
                <a:stretch>
                  <a:fillRect/>
                </a:stretch>
              </p:blipFill>
              <p:spPr>
                <a:xfrm>
                  <a:off x="2663139" y="6211205"/>
                  <a:ext cx="23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54" name="Freihand 253">
                  <a:extLst>
                    <a:ext uri="{FF2B5EF4-FFF2-40B4-BE49-F238E27FC236}">
                      <a16:creationId xmlns:a16="http://schemas.microsoft.com/office/drawing/2014/main" id="{F946CCC0-DACE-4DFD-B0E9-17AC57E6242B}"/>
                    </a:ext>
                  </a:extLst>
                </p14:cNvPr>
                <p14:cNvContentPartPr/>
                <p14:nvPr/>
              </p14:nvContentPartPr>
              <p14:xfrm>
                <a:off x="2624259" y="6193925"/>
                <a:ext cx="115200" cy="54720"/>
              </p14:xfrm>
            </p:contentPart>
          </mc:Choice>
          <mc:Fallback>
            <p:pic>
              <p:nvPicPr>
                <p:cNvPr id="254" name="Freihand 253">
                  <a:extLst>
                    <a:ext uri="{FF2B5EF4-FFF2-40B4-BE49-F238E27FC236}">
                      <a16:creationId xmlns:a16="http://schemas.microsoft.com/office/drawing/2014/main" id="{F946CCC0-DACE-4DFD-B0E9-17AC57E6242B}"/>
                    </a:ext>
                  </a:extLst>
                </p:cNvPr>
                <p:cNvPicPr/>
                <p:nvPr/>
              </p:nvPicPr>
              <p:blipFill>
                <a:blip r:embed="rId335"/>
                <a:stretch>
                  <a:fillRect/>
                </a:stretch>
              </p:blipFill>
              <p:spPr>
                <a:xfrm>
                  <a:off x="2619939" y="6189605"/>
                  <a:ext cx="1238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5" name="Freihand 254">
                  <a:extLst>
                    <a:ext uri="{FF2B5EF4-FFF2-40B4-BE49-F238E27FC236}">
                      <a16:creationId xmlns:a16="http://schemas.microsoft.com/office/drawing/2014/main" id="{713BC298-2B56-4B1D-B319-B507B4C3D28A}"/>
                    </a:ext>
                  </a:extLst>
                </p14:cNvPr>
                <p14:cNvContentPartPr/>
                <p14:nvPr/>
              </p14:nvContentPartPr>
              <p14:xfrm>
                <a:off x="2728659" y="6230645"/>
                <a:ext cx="147600" cy="93240"/>
              </p14:xfrm>
            </p:contentPart>
          </mc:Choice>
          <mc:Fallback>
            <p:pic>
              <p:nvPicPr>
                <p:cNvPr id="255" name="Freihand 254">
                  <a:extLst>
                    <a:ext uri="{FF2B5EF4-FFF2-40B4-BE49-F238E27FC236}">
                      <a16:creationId xmlns:a16="http://schemas.microsoft.com/office/drawing/2014/main" id="{713BC298-2B56-4B1D-B319-B507B4C3D28A}"/>
                    </a:ext>
                  </a:extLst>
                </p:cNvPr>
                <p:cNvPicPr/>
                <p:nvPr/>
              </p:nvPicPr>
              <p:blipFill>
                <a:blip r:embed="rId337"/>
                <a:stretch>
                  <a:fillRect/>
                </a:stretch>
              </p:blipFill>
              <p:spPr>
                <a:xfrm>
                  <a:off x="2724339" y="6226325"/>
                  <a:ext cx="156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56" name="Freihand 255">
                  <a:extLst>
                    <a:ext uri="{FF2B5EF4-FFF2-40B4-BE49-F238E27FC236}">
                      <a16:creationId xmlns:a16="http://schemas.microsoft.com/office/drawing/2014/main" id="{D80289BB-39D7-4148-BA82-F37042D10A55}"/>
                    </a:ext>
                  </a:extLst>
                </p14:cNvPr>
                <p14:cNvContentPartPr/>
                <p14:nvPr/>
              </p14:nvContentPartPr>
              <p14:xfrm>
                <a:off x="2885979" y="6163685"/>
                <a:ext cx="248040" cy="112680"/>
              </p14:xfrm>
            </p:contentPart>
          </mc:Choice>
          <mc:Fallback>
            <p:pic>
              <p:nvPicPr>
                <p:cNvPr id="256" name="Freihand 255">
                  <a:extLst>
                    <a:ext uri="{FF2B5EF4-FFF2-40B4-BE49-F238E27FC236}">
                      <a16:creationId xmlns:a16="http://schemas.microsoft.com/office/drawing/2014/main" id="{D80289BB-39D7-4148-BA82-F37042D10A55}"/>
                    </a:ext>
                  </a:extLst>
                </p:cNvPr>
                <p:cNvPicPr/>
                <p:nvPr/>
              </p:nvPicPr>
              <p:blipFill>
                <a:blip r:embed="rId339"/>
                <a:stretch>
                  <a:fillRect/>
                </a:stretch>
              </p:blipFill>
              <p:spPr>
                <a:xfrm>
                  <a:off x="2881659" y="6159365"/>
                  <a:ext cx="256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7" name="Freihand 256">
                  <a:extLst>
                    <a:ext uri="{FF2B5EF4-FFF2-40B4-BE49-F238E27FC236}">
                      <a16:creationId xmlns:a16="http://schemas.microsoft.com/office/drawing/2014/main" id="{2DE49561-3D29-40A7-A00E-D9D0348562E9}"/>
                    </a:ext>
                  </a:extLst>
                </p14:cNvPr>
                <p14:cNvContentPartPr/>
                <p14:nvPr/>
              </p14:nvContentPartPr>
              <p14:xfrm>
                <a:off x="3154899" y="6131645"/>
                <a:ext cx="45720" cy="124920"/>
              </p14:xfrm>
            </p:contentPart>
          </mc:Choice>
          <mc:Fallback>
            <p:pic>
              <p:nvPicPr>
                <p:cNvPr id="257" name="Freihand 256">
                  <a:extLst>
                    <a:ext uri="{FF2B5EF4-FFF2-40B4-BE49-F238E27FC236}">
                      <a16:creationId xmlns:a16="http://schemas.microsoft.com/office/drawing/2014/main" id="{2DE49561-3D29-40A7-A00E-D9D0348562E9}"/>
                    </a:ext>
                  </a:extLst>
                </p:cNvPr>
                <p:cNvPicPr/>
                <p:nvPr/>
              </p:nvPicPr>
              <p:blipFill>
                <a:blip r:embed="rId341"/>
                <a:stretch>
                  <a:fillRect/>
                </a:stretch>
              </p:blipFill>
              <p:spPr>
                <a:xfrm>
                  <a:off x="3150579" y="6127325"/>
                  <a:ext cx="543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8" name="Freihand 257">
                  <a:extLst>
                    <a:ext uri="{FF2B5EF4-FFF2-40B4-BE49-F238E27FC236}">
                      <a16:creationId xmlns:a16="http://schemas.microsoft.com/office/drawing/2014/main" id="{B170E1CE-50AD-4EA2-BC2E-8E8A5C03243A}"/>
                    </a:ext>
                  </a:extLst>
                </p14:cNvPr>
                <p14:cNvContentPartPr/>
                <p14:nvPr/>
              </p14:nvContentPartPr>
              <p14:xfrm>
                <a:off x="3206739" y="6155045"/>
                <a:ext cx="144000" cy="120600"/>
              </p14:xfrm>
            </p:contentPart>
          </mc:Choice>
          <mc:Fallback>
            <p:pic>
              <p:nvPicPr>
                <p:cNvPr id="258" name="Freihand 257">
                  <a:extLst>
                    <a:ext uri="{FF2B5EF4-FFF2-40B4-BE49-F238E27FC236}">
                      <a16:creationId xmlns:a16="http://schemas.microsoft.com/office/drawing/2014/main" id="{B170E1CE-50AD-4EA2-BC2E-8E8A5C03243A}"/>
                    </a:ext>
                  </a:extLst>
                </p:cNvPr>
                <p:cNvPicPr/>
                <p:nvPr/>
              </p:nvPicPr>
              <p:blipFill>
                <a:blip r:embed="rId343"/>
                <a:stretch>
                  <a:fillRect/>
                </a:stretch>
              </p:blipFill>
              <p:spPr>
                <a:xfrm>
                  <a:off x="3202419" y="6150725"/>
                  <a:ext cx="152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9" name="Freihand 258">
                  <a:extLst>
                    <a:ext uri="{FF2B5EF4-FFF2-40B4-BE49-F238E27FC236}">
                      <a16:creationId xmlns:a16="http://schemas.microsoft.com/office/drawing/2014/main" id="{A8507CAE-3784-43F2-AF3E-B821CB33A6C9}"/>
                    </a:ext>
                  </a:extLst>
                </p14:cNvPr>
                <p14:cNvContentPartPr/>
                <p14:nvPr/>
              </p14:nvContentPartPr>
              <p14:xfrm>
                <a:off x="3378459" y="6173765"/>
                <a:ext cx="54000" cy="101880"/>
              </p14:xfrm>
            </p:contentPart>
          </mc:Choice>
          <mc:Fallback>
            <p:pic>
              <p:nvPicPr>
                <p:cNvPr id="259" name="Freihand 258">
                  <a:extLst>
                    <a:ext uri="{FF2B5EF4-FFF2-40B4-BE49-F238E27FC236}">
                      <a16:creationId xmlns:a16="http://schemas.microsoft.com/office/drawing/2014/main" id="{A8507CAE-3784-43F2-AF3E-B821CB33A6C9}"/>
                    </a:ext>
                  </a:extLst>
                </p:cNvPr>
                <p:cNvPicPr/>
                <p:nvPr/>
              </p:nvPicPr>
              <p:blipFill>
                <a:blip r:embed="rId345"/>
                <a:stretch>
                  <a:fillRect/>
                </a:stretch>
              </p:blipFill>
              <p:spPr>
                <a:xfrm>
                  <a:off x="3374139" y="6169445"/>
                  <a:ext cx="62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0" name="Freihand 259">
                  <a:extLst>
                    <a:ext uri="{FF2B5EF4-FFF2-40B4-BE49-F238E27FC236}">
                      <a16:creationId xmlns:a16="http://schemas.microsoft.com/office/drawing/2014/main" id="{083EB266-20D5-4442-98A8-3E2DA3D5B6E1}"/>
                    </a:ext>
                  </a:extLst>
                </p14:cNvPr>
                <p14:cNvContentPartPr/>
                <p14:nvPr/>
              </p14:nvContentPartPr>
              <p14:xfrm>
                <a:off x="3441099" y="6223805"/>
                <a:ext cx="176040" cy="31680"/>
              </p14:xfrm>
            </p:contentPart>
          </mc:Choice>
          <mc:Fallback>
            <p:pic>
              <p:nvPicPr>
                <p:cNvPr id="260" name="Freihand 259">
                  <a:extLst>
                    <a:ext uri="{FF2B5EF4-FFF2-40B4-BE49-F238E27FC236}">
                      <a16:creationId xmlns:a16="http://schemas.microsoft.com/office/drawing/2014/main" id="{083EB266-20D5-4442-98A8-3E2DA3D5B6E1}"/>
                    </a:ext>
                  </a:extLst>
                </p:cNvPr>
                <p:cNvPicPr/>
                <p:nvPr/>
              </p:nvPicPr>
              <p:blipFill>
                <a:blip r:embed="rId347"/>
                <a:stretch>
                  <a:fillRect/>
                </a:stretch>
              </p:blipFill>
              <p:spPr>
                <a:xfrm>
                  <a:off x="3436779" y="6219485"/>
                  <a:ext cx="1846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61" name="Freihand 260">
                  <a:extLst>
                    <a:ext uri="{FF2B5EF4-FFF2-40B4-BE49-F238E27FC236}">
                      <a16:creationId xmlns:a16="http://schemas.microsoft.com/office/drawing/2014/main" id="{1C71F762-82EE-4E10-A1B3-BC88CA26FEDF}"/>
                    </a:ext>
                  </a:extLst>
                </p14:cNvPr>
                <p14:cNvContentPartPr/>
                <p14:nvPr/>
              </p14:nvContentPartPr>
              <p14:xfrm>
                <a:off x="3794619" y="6212285"/>
                <a:ext cx="19440" cy="56520"/>
              </p14:xfrm>
            </p:contentPart>
          </mc:Choice>
          <mc:Fallback>
            <p:pic>
              <p:nvPicPr>
                <p:cNvPr id="261" name="Freihand 260">
                  <a:extLst>
                    <a:ext uri="{FF2B5EF4-FFF2-40B4-BE49-F238E27FC236}">
                      <a16:creationId xmlns:a16="http://schemas.microsoft.com/office/drawing/2014/main" id="{1C71F762-82EE-4E10-A1B3-BC88CA26FEDF}"/>
                    </a:ext>
                  </a:extLst>
                </p:cNvPr>
                <p:cNvPicPr/>
                <p:nvPr/>
              </p:nvPicPr>
              <p:blipFill>
                <a:blip r:embed="rId349"/>
                <a:stretch>
                  <a:fillRect/>
                </a:stretch>
              </p:blipFill>
              <p:spPr>
                <a:xfrm>
                  <a:off x="3790299" y="6207965"/>
                  <a:ext cx="28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62" name="Freihand 261">
                  <a:extLst>
                    <a:ext uri="{FF2B5EF4-FFF2-40B4-BE49-F238E27FC236}">
                      <a16:creationId xmlns:a16="http://schemas.microsoft.com/office/drawing/2014/main" id="{969F28D6-7A05-4EA3-8808-10A00C066D27}"/>
                    </a:ext>
                  </a:extLst>
                </p14:cNvPr>
                <p14:cNvContentPartPr/>
                <p14:nvPr/>
              </p14:nvContentPartPr>
              <p14:xfrm>
                <a:off x="3822699" y="6179885"/>
                <a:ext cx="20880" cy="5400"/>
              </p14:xfrm>
            </p:contentPart>
          </mc:Choice>
          <mc:Fallback>
            <p:pic>
              <p:nvPicPr>
                <p:cNvPr id="262" name="Freihand 261">
                  <a:extLst>
                    <a:ext uri="{FF2B5EF4-FFF2-40B4-BE49-F238E27FC236}">
                      <a16:creationId xmlns:a16="http://schemas.microsoft.com/office/drawing/2014/main" id="{969F28D6-7A05-4EA3-8808-10A00C066D27}"/>
                    </a:ext>
                  </a:extLst>
                </p:cNvPr>
                <p:cNvPicPr/>
                <p:nvPr/>
              </p:nvPicPr>
              <p:blipFill>
                <a:blip r:embed="rId351"/>
                <a:stretch>
                  <a:fillRect/>
                </a:stretch>
              </p:blipFill>
              <p:spPr>
                <a:xfrm>
                  <a:off x="3818379" y="6175565"/>
                  <a:ext cx="295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3" name="Freihand 262">
                  <a:extLst>
                    <a:ext uri="{FF2B5EF4-FFF2-40B4-BE49-F238E27FC236}">
                      <a16:creationId xmlns:a16="http://schemas.microsoft.com/office/drawing/2014/main" id="{42D4C879-52EA-4FF8-82B6-5C85A0F93CAF}"/>
                    </a:ext>
                  </a:extLst>
                </p14:cNvPr>
                <p14:cNvContentPartPr/>
                <p14:nvPr/>
              </p14:nvContentPartPr>
              <p14:xfrm>
                <a:off x="3842499" y="6189245"/>
                <a:ext cx="133920" cy="83880"/>
              </p14:xfrm>
            </p:contentPart>
          </mc:Choice>
          <mc:Fallback>
            <p:pic>
              <p:nvPicPr>
                <p:cNvPr id="263" name="Freihand 262">
                  <a:extLst>
                    <a:ext uri="{FF2B5EF4-FFF2-40B4-BE49-F238E27FC236}">
                      <a16:creationId xmlns:a16="http://schemas.microsoft.com/office/drawing/2014/main" id="{42D4C879-52EA-4FF8-82B6-5C85A0F93CAF}"/>
                    </a:ext>
                  </a:extLst>
                </p:cNvPr>
                <p:cNvPicPr/>
                <p:nvPr/>
              </p:nvPicPr>
              <p:blipFill>
                <a:blip r:embed="rId353"/>
                <a:stretch>
                  <a:fillRect/>
                </a:stretch>
              </p:blipFill>
              <p:spPr>
                <a:xfrm>
                  <a:off x="3838179" y="6184925"/>
                  <a:ext cx="142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4" name="Freihand 263">
                  <a:extLst>
                    <a:ext uri="{FF2B5EF4-FFF2-40B4-BE49-F238E27FC236}">
                      <a16:creationId xmlns:a16="http://schemas.microsoft.com/office/drawing/2014/main" id="{12F9C548-77B1-4E44-8335-89EB33247261}"/>
                    </a:ext>
                  </a:extLst>
                </p14:cNvPr>
                <p14:cNvContentPartPr/>
                <p14:nvPr/>
              </p14:nvContentPartPr>
              <p14:xfrm>
                <a:off x="3957339" y="6120845"/>
                <a:ext cx="149760" cy="118800"/>
              </p14:xfrm>
            </p:contentPart>
          </mc:Choice>
          <mc:Fallback>
            <p:pic>
              <p:nvPicPr>
                <p:cNvPr id="264" name="Freihand 263">
                  <a:extLst>
                    <a:ext uri="{FF2B5EF4-FFF2-40B4-BE49-F238E27FC236}">
                      <a16:creationId xmlns:a16="http://schemas.microsoft.com/office/drawing/2014/main" id="{12F9C548-77B1-4E44-8335-89EB33247261}"/>
                    </a:ext>
                  </a:extLst>
                </p:cNvPr>
                <p:cNvPicPr/>
                <p:nvPr/>
              </p:nvPicPr>
              <p:blipFill>
                <a:blip r:embed="rId355"/>
                <a:stretch>
                  <a:fillRect/>
                </a:stretch>
              </p:blipFill>
              <p:spPr>
                <a:xfrm>
                  <a:off x="3953019" y="6116525"/>
                  <a:ext cx="158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5" name="Freihand 264">
                  <a:extLst>
                    <a:ext uri="{FF2B5EF4-FFF2-40B4-BE49-F238E27FC236}">
                      <a16:creationId xmlns:a16="http://schemas.microsoft.com/office/drawing/2014/main" id="{7C4F864C-022F-4247-B58D-9F618B6CDA0E}"/>
                    </a:ext>
                  </a:extLst>
                </p14:cNvPr>
                <p14:cNvContentPartPr/>
                <p14:nvPr/>
              </p14:nvContentPartPr>
              <p14:xfrm>
                <a:off x="4152819" y="6142805"/>
                <a:ext cx="137880" cy="88200"/>
              </p14:xfrm>
            </p:contentPart>
          </mc:Choice>
          <mc:Fallback>
            <p:pic>
              <p:nvPicPr>
                <p:cNvPr id="265" name="Freihand 264">
                  <a:extLst>
                    <a:ext uri="{FF2B5EF4-FFF2-40B4-BE49-F238E27FC236}">
                      <a16:creationId xmlns:a16="http://schemas.microsoft.com/office/drawing/2014/main" id="{7C4F864C-022F-4247-B58D-9F618B6CDA0E}"/>
                    </a:ext>
                  </a:extLst>
                </p:cNvPr>
                <p:cNvPicPr/>
                <p:nvPr/>
              </p:nvPicPr>
              <p:blipFill>
                <a:blip r:embed="rId357"/>
                <a:stretch>
                  <a:fillRect/>
                </a:stretch>
              </p:blipFill>
              <p:spPr>
                <a:xfrm>
                  <a:off x="4148499" y="6138485"/>
                  <a:ext cx="146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6" name="Freihand 265">
                  <a:extLst>
                    <a:ext uri="{FF2B5EF4-FFF2-40B4-BE49-F238E27FC236}">
                      <a16:creationId xmlns:a16="http://schemas.microsoft.com/office/drawing/2014/main" id="{60EB1F93-87F8-48CD-ABB3-68306185B266}"/>
                    </a:ext>
                  </a:extLst>
                </p14:cNvPr>
                <p14:cNvContentPartPr/>
                <p14:nvPr/>
              </p14:nvContentPartPr>
              <p14:xfrm>
                <a:off x="4276299" y="6151805"/>
                <a:ext cx="172440" cy="77760"/>
              </p14:xfrm>
            </p:contentPart>
          </mc:Choice>
          <mc:Fallback>
            <p:pic>
              <p:nvPicPr>
                <p:cNvPr id="266" name="Freihand 265">
                  <a:extLst>
                    <a:ext uri="{FF2B5EF4-FFF2-40B4-BE49-F238E27FC236}">
                      <a16:creationId xmlns:a16="http://schemas.microsoft.com/office/drawing/2014/main" id="{60EB1F93-87F8-48CD-ABB3-68306185B266}"/>
                    </a:ext>
                  </a:extLst>
                </p:cNvPr>
                <p:cNvPicPr/>
                <p:nvPr/>
              </p:nvPicPr>
              <p:blipFill>
                <a:blip r:embed="rId359"/>
                <a:stretch>
                  <a:fillRect/>
                </a:stretch>
              </p:blipFill>
              <p:spPr>
                <a:xfrm>
                  <a:off x="4271979" y="6147485"/>
                  <a:ext cx="181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7" name="Freihand 266">
                  <a:extLst>
                    <a:ext uri="{FF2B5EF4-FFF2-40B4-BE49-F238E27FC236}">
                      <a16:creationId xmlns:a16="http://schemas.microsoft.com/office/drawing/2014/main" id="{80633836-4F8C-4979-8442-07309C013EB2}"/>
                    </a:ext>
                  </a:extLst>
                </p14:cNvPr>
                <p14:cNvContentPartPr/>
                <p14:nvPr/>
              </p14:nvContentPartPr>
              <p14:xfrm>
                <a:off x="2520579" y="6477605"/>
                <a:ext cx="90000" cy="136800"/>
              </p14:xfrm>
            </p:contentPart>
          </mc:Choice>
          <mc:Fallback>
            <p:pic>
              <p:nvPicPr>
                <p:cNvPr id="267" name="Freihand 266">
                  <a:extLst>
                    <a:ext uri="{FF2B5EF4-FFF2-40B4-BE49-F238E27FC236}">
                      <a16:creationId xmlns:a16="http://schemas.microsoft.com/office/drawing/2014/main" id="{80633836-4F8C-4979-8442-07309C013EB2}"/>
                    </a:ext>
                  </a:extLst>
                </p:cNvPr>
                <p:cNvPicPr/>
                <p:nvPr/>
              </p:nvPicPr>
              <p:blipFill>
                <a:blip r:embed="rId361"/>
                <a:stretch>
                  <a:fillRect/>
                </a:stretch>
              </p:blipFill>
              <p:spPr>
                <a:xfrm>
                  <a:off x="2516259" y="6473285"/>
                  <a:ext cx="98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8" name="Freihand 267">
                  <a:extLst>
                    <a:ext uri="{FF2B5EF4-FFF2-40B4-BE49-F238E27FC236}">
                      <a16:creationId xmlns:a16="http://schemas.microsoft.com/office/drawing/2014/main" id="{E57CF6C2-B71A-4C4C-99A2-EA56B582576B}"/>
                    </a:ext>
                  </a:extLst>
                </p14:cNvPr>
                <p14:cNvContentPartPr/>
                <p14:nvPr/>
              </p14:nvContentPartPr>
              <p14:xfrm>
                <a:off x="2662419" y="6444125"/>
                <a:ext cx="73080" cy="62280"/>
              </p14:xfrm>
            </p:contentPart>
          </mc:Choice>
          <mc:Fallback>
            <p:pic>
              <p:nvPicPr>
                <p:cNvPr id="268" name="Freihand 267">
                  <a:extLst>
                    <a:ext uri="{FF2B5EF4-FFF2-40B4-BE49-F238E27FC236}">
                      <a16:creationId xmlns:a16="http://schemas.microsoft.com/office/drawing/2014/main" id="{E57CF6C2-B71A-4C4C-99A2-EA56B582576B}"/>
                    </a:ext>
                  </a:extLst>
                </p:cNvPr>
                <p:cNvPicPr/>
                <p:nvPr/>
              </p:nvPicPr>
              <p:blipFill>
                <a:blip r:embed="rId363"/>
                <a:stretch>
                  <a:fillRect/>
                </a:stretch>
              </p:blipFill>
              <p:spPr>
                <a:xfrm>
                  <a:off x="2658099" y="6439805"/>
                  <a:ext cx="81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9" name="Freihand 268">
                  <a:extLst>
                    <a:ext uri="{FF2B5EF4-FFF2-40B4-BE49-F238E27FC236}">
                      <a16:creationId xmlns:a16="http://schemas.microsoft.com/office/drawing/2014/main" id="{F0EC8186-28B1-47AB-8B41-4F20C69E36E0}"/>
                    </a:ext>
                  </a:extLst>
                </p14:cNvPr>
                <p14:cNvContentPartPr/>
                <p14:nvPr/>
              </p14:nvContentPartPr>
              <p14:xfrm>
                <a:off x="2723259" y="6444845"/>
                <a:ext cx="374760" cy="55080"/>
              </p14:xfrm>
            </p:contentPart>
          </mc:Choice>
          <mc:Fallback>
            <p:pic>
              <p:nvPicPr>
                <p:cNvPr id="269" name="Freihand 268">
                  <a:extLst>
                    <a:ext uri="{FF2B5EF4-FFF2-40B4-BE49-F238E27FC236}">
                      <a16:creationId xmlns:a16="http://schemas.microsoft.com/office/drawing/2014/main" id="{F0EC8186-28B1-47AB-8B41-4F20C69E36E0}"/>
                    </a:ext>
                  </a:extLst>
                </p:cNvPr>
                <p:cNvPicPr/>
                <p:nvPr/>
              </p:nvPicPr>
              <p:blipFill>
                <a:blip r:embed="rId365"/>
                <a:stretch>
                  <a:fillRect/>
                </a:stretch>
              </p:blipFill>
              <p:spPr>
                <a:xfrm>
                  <a:off x="2718939" y="6440525"/>
                  <a:ext cx="3834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0" name="Freihand 269">
                  <a:extLst>
                    <a:ext uri="{FF2B5EF4-FFF2-40B4-BE49-F238E27FC236}">
                      <a16:creationId xmlns:a16="http://schemas.microsoft.com/office/drawing/2014/main" id="{4E79FFDE-3655-4D5E-92CC-826B809A933D}"/>
                    </a:ext>
                  </a:extLst>
                </p14:cNvPr>
                <p14:cNvContentPartPr/>
                <p14:nvPr/>
              </p14:nvContentPartPr>
              <p14:xfrm>
                <a:off x="3142659" y="6392285"/>
                <a:ext cx="113400" cy="102600"/>
              </p14:xfrm>
            </p:contentPart>
          </mc:Choice>
          <mc:Fallback>
            <p:pic>
              <p:nvPicPr>
                <p:cNvPr id="270" name="Freihand 269">
                  <a:extLst>
                    <a:ext uri="{FF2B5EF4-FFF2-40B4-BE49-F238E27FC236}">
                      <a16:creationId xmlns:a16="http://schemas.microsoft.com/office/drawing/2014/main" id="{4E79FFDE-3655-4D5E-92CC-826B809A933D}"/>
                    </a:ext>
                  </a:extLst>
                </p:cNvPr>
                <p:cNvPicPr/>
                <p:nvPr/>
              </p:nvPicPr>
              <p:blipFill>
                <a:blip r:embed="rId367"/>
                <a:stretch>
                  <a:fillRect/>
                </a:stretch>
              </p:blipFill>
              <p:spPr>
                <a:xfrm>
                  <a:off x="3138339" y="6387965"/>
                  <a:ext cx="122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71" name="Freihand 270">
                  <a:extLst>
                    <a:ext uri="{FF2B5EF4-FFF2-40B4-BE49-F238E27FC236}">
                      <a16:creationId xmlns:a16="http://schemas.microsoft.com/office/drawing/2014/main" id="{1E0B4BFF-E885-4B3F-94BC-7E0799B3F65A}"/>
                    </a:ext>
                  </a:extLst>
                </p14:cNvPr>
                <p14:cNvContentPartPr/>
                <p14:nvPr/>
              </p14:nvContentPartPr>
              <p14:xfrm>
                <a:off x="3252099" y="6336485"/>
                <a:ext cx="272880" cy="145080"/>
              </p14:xfrm>
            </p:contentPart>
          </mc:Choice>
          <mc:Fallback>
            <p:pic>
              <p:nvPicPr>
                <p:cNvPr id="271" name="Freihand 270">
                  <a:extLst>
                    <a:ext uri="{FF2B5EF4-FFF2-40B4-BE49-F238E27FC236}">
                      <a16:creationId xmlns:a16="http://schemas.microsoft.com/office/drawing/2014/main" id="{1E0B4BFF-E885-4B3F-94BC-7E0799B3F65A}"/>
                    </a:ext>
                  </a:extLst>
                </p:cNvPr>
                <p:cNvPicPr/>
                <p:nvPr/>
              </p:nvPicPr>
              <p:blipFill>
                <a:blip r:embed="rId369"/>
                <a:stretch>
                  <a:fillRect/>
                </a:stretch>
              </p:blipFill>
              <p:spPr>
                <a:xfrm>
                  <a:off x="3247779" y="6332165"/>
                  <a:ext cx="281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72" name="Freihand 271">
                  <a:extLst>
                    <a:ext uri="{FF2B5EF4-FFF2-40B4-BE49-F238E27FC236}">
                      <a16:creationId xmlns:a16="http://schemas.microsoft.com/office/drawing/2014/main" id="{0CF64FAF-1090-4C35-A457-CED87491BB35}"/>
                    </a:ext>
                  </a:extLst>
                </p14:cNvPr>
                <p14:cNvContentPartPr/>
                <p14:nvPr/>
              </p14:nvContentPartPr>
              <p14:xfrm>
                <a:off x="3526419" y="6358445"/>
                <a:ext cx="41040" cy="9360"/>
              </p14:xfrm>
            </p:contentPart>
          </mc:Choice>
          <mc:Fallback>
            <p:pic>
              <p:nvPicPr>
                <p:cNvPr id="272" name="Freihand 271">
                  <a:extLst>
                    <a:ext uri="{FF2B5EF4-FFF2-40B4-BE49-F238E27FC236}">
                      <a16:creationId xmlns:a16="http://schemas.microsoft.com/office/drawing/2014/main" id="{0CF64FAF-1090-4C35-A457-CED87491BB35}"/>
                    </a:ext>
                  </a:extLst>
                </p:cNvPr>
                <p:cNvPicPr/>
                <p:nvPr/>
              </p:nvPicPr>
              <p:blipFill>
                <a:blip r:embed="rId371"/>
                <a:stretch>
                  <a:fillRect/>
                </a:stretch>
              </p:blipFill>
              <p:spPr>
                <a:xfrm>
                  <a:off x="3522099" y="6354125"/>
                  <a:ext cx="49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3" name="Freihand 272">
                  <a:extLst>
                    <a:ext uri="{FF2B5EF4-FFF2-40B4-BE49-F238E27FC236}">
                      <a16:creationId xmlns:a16="http://schemas.microsoft.com/office/drawing/2014/main" id="{46EC3A76-B4BA-4E50-AD54-F2D9761128DF}"/>
                    </a:ext>
                  </a:extLst>
                </p14:cNvPr>
                <p14:cNvContentPartPr/>
                <p14:nvPr/>
              </p14:nvContentPartPr>
              <p14:xfrm>
                <a:off x="3553779" y="6378245"/>
                <a:ext cx="66960" cy="88200"/>
              </p14:xfrm>
            </p:contentPart>
          </mc:Choice>
          <mc:Fallback>
            <p:pic>
              <p:nvPicPr>
                <p:cNvPr id="273" name="Freihand 272">
                  <a:extLst>
                    <a:ext uri="{FF2B5EF4-FFF2-40B4-BE49-F238E27FC236}">
                      <a16:creationId xmlns:a16="http://schemas.microsoft.com/office/drawing/2014/main" id="{46EC3A76-B4BA-4E50-AD54-F2D9761128DF}"/>
                    </a:ext>
                  </a:extLst>
                </p:cNvPr>
                <p:cNvPicPr/>
                <p:nvPr/>
              </p:nvPicPr>
              <p:blipFill>
                <a:blip r:embed="rId373"/>
                <a:stretch>
                  <a:fillRect/>
                </a:stretch>
              </p:blipFill>
              <p:spPr>
                <a:xfrm>
                  <a:off x="3549459" y="6373925"/>
                  <a:ext cx="75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4" name="Freihand 273">
                  <a:extLst>
                    <a:ext uri="{FF2B5EF4-FFF2-40B4-BE49-F238E27FC236}">
                      <a16:creationId xmlns:a16="http://schemas.microsoft.com/office/drawing/2014/main" id="{A37E0438-E619-4E14-9805-F3A8593E0E3A}"/>
                    </a:ext>
                  </a:extLst>
                </p14:cNvPr>
                <p14:cNvContentPartPr/>
                <p14:nvPr/>
              </p14:nvContentPartPr>
              <p14:xfrm>
                <a:off x="3638379" y="6368885"/>
                <a:ext cx="232920" cy="95040"/>
              </p14:xfrm>
            </p:contentPart>
          </mc:Choice>
          <mc:Fallback>
            <p:pic>
              <p:nvPicPr>
                <p:cNvPr id="274" name="Freihand 273">
                  <a:extLst>
                    <a:ext uri="{FF2B5EF4-FFF2-40B4-BE49-F238E27FC236}">
                      <a16:creationId xmlns:a16="http://schemas.microsoft.com/office/drawing/2014/main" id="{A37E0438-E619-4E14-9805-F3A8593E0E3A}"/>
                    </a:ext>
                  </a:extLst>
                </p:cNvPr>
                <p:cNvPicPr/>
                <p:nvPr/>
              </p:nvPicPr>
              <p:blipFill>
                <a:blip r:embed="rId375"/>
                <a:stretch>
                  <a:fillRect/>
                </a:stretch>
              </p:blipFill>
              <p:spPr>
                <a:xfrm>
                  <a:off x="3634059" y="6364565"/>
                  <a:ext cx="241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5" name="Freihand 274">
                  <a:extLst>
                    <a:ext uri="{FF2B5EF4-FFF2-40B4-BE49-F238E27FC236}">
                      <a16:creationId xmlns:a16="http://schemas.microsoft.com/office/drawing/2014/main" id="{4ED447BE-DF9E-4C9A-BFC5-3F194D4B1C78}"/>
                    </a:ext>
                  </a:extLst>
                </p14:cNvPr>
                <p14:cNvContentPartPr/>
                <p14:nvPr/>
              </p14:nvContentPartPr>
              <p14:xfrm>
                <a:off x="4025739" y="6328205"/>
                <a:ext cx="261360" cy="135000"/>
              </p14:xfrm>
            </p:contentPart>
          </mc:Choice>
          <mc:Fallback>
            <p:pic>
              <p:nvPicPr>
                <p:cNvPr id="275" name="Freihand 274">
                  <a:extLst>
                    <a:ext uri="{FF2B5EF4-FFF2-40B4-BE49-F238E27FC236}">
                      <a16:creationId xmlns:a16="http://schemas.microsoft.com/office/drawing/2014/main" id="{4ED447BE-DF9E-4C9A-BFC5-3F194D4B1C78}"/>
                    </a:ext>
                  </a:extLst>
                </p:cNvPr>
                <p:cNvPicPr/>
                <p:nvPr/>
              </p:nvPicPr>
              <p:blipFill>
                <a:blip r:embed="rId377"/>
                <a:stretch>
                  <a:fillRect/>
                </a:stretch>
              </p:blipFill>
              <p:spPr>
                <a:xfrm>
                  <a:off x="4021419" y="6323885"/>
                  <a:ext cx="270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6" name="Freihand 275">
                  <a:extLst>
                    <a:ext uri="{FF2B5EF4-FFF2-40B4-BE49-F238E27FC236}">
                      <a16:creationId xmlns:a16="http://schemas.microsoft.com/office/drawing/2014/main" id="{DBAD1F24-DE7A-45AA-8191-EBDD7785CE51}"/>
                    </a:ext>
                  </a:extLst>
                </p14:cNvPr>
                <p14:cNvContentPartPr/>
                <p14:nvPr/>
              </p14:nvContentPartPr>
              <p14:xfrm>
                <a:off x="4274859" y="6307325"/>
                <a:ext cx="347040" cy="183600"/>
              </p14:xfrm>
            </p:contentPart>
          </mc:Choice>
          <mc:Fallback>
            <p:pic>
              <p:nvPicPr>
                <p:cNvPr id="276" name="Freihand 275">
                  <a:extLst>
                    <a:ext uri="{FF2B5EF4-FFF2-40B4-BE49-F238E27FC236}">
                      <a16:creationId xmlns:a16="http://schemas.microsoft.com/office/drawing/2014/main" id="{DBAD1F24-DE7A-45AA-8191-EBDD7785CE51}"/>
                    </a:ext>
                  </a:extLst>
                </p:cNvPr>
                <p:cNvPicPr/>
                <p:nvPr/>
              </p:nvPicPr>
              <p:blipFill>
                <a:blip r:embed="rId379"/>
                <a:stretch>
                  <a:fillRect/>
                </a:stretch>
              </p:blipFill>
              <p:spPr>
                <a:xfrm>
                  <a:off x="4270539" y="6303005"/>
                  <a:ext cx="355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77" name="Freihand 276">
                  <a:extLst>
                    <a:ext uri="{FF2B5EF4-FFF2-40B4-BE49-F238E27FC236}">
                      <a16:creationId xmlns:a16="http://schemas.microsoft.com/office/drawing/2014/main" id="{0F649C92-8717-485D-945D-FFBA01E57DF4}"/>
                    </a:ext>
                  </a:extLst>
                </p14:cNvPr>
                <p14:cNvContentPartPr/>
                <p14:nvPr/>
              </p14:nvContentPartPr>
              <p14:xfrm>
                <a:off x="4225179" y="6237485"/>
                <a:ext cx="14400" cy="9360"/>
              </p14:xfrm>
            </p:contentPart>
          </mc:Choice>
          <mc:Fallback>
            <p:pic>
              <p:nvPicPr>
                <p:cNvPr id="277" name="Freihand 276">
                  <a:extLst>
                    <a:ext uri="{FF2B5EF4-FFF2-40B4-BE49-F238E27FC236}">
                      <a16:creationId xmlns:a16="http://schemas.microsoft.com/office/drawing/2014/main" id="{0F649C92-8717-485D-945D-FFBA01E57DF4}"/>
                    </a:ext>
                  </a:extLst>
                </p:cNvPr>
                <p:cNvPicPr/>
                <p:nvPr/>
              </p:nvPicPr>
              <p:blipFill>
                <a:blip r:embed="rId381"/>
                <a:stretch>
                  <a:fillRect/>
                </a:stretch>
              </p:blipFill>
              <p:spPr>
                <a:xfrm>
                  <a:off x="4220859" y="6233165"/>
                  <a:ext cx="23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8" name="Freihand 277">
                  <a:extLst>
                    <a:ext uri="{FF2B5EF4-FFF2-40B4-BE49-F238E27FC236}">
                      <a16:creationId xmlns:a16="http://schemas.microsoft.com/office/drawing/2014/main" id="{B9EA6649-5A23-452C-8E58-748DEE3350F6}"/>
                    </a:ext>
                  </a:extLst>
                </p14:cNvPr>
                <p14:cNvContentPartPr/>
                <p14:nvPr/>
              </p14:nvContentPartPr>
              <p14:xfrm>
                <a:off x="2874819" y="6632765"/>
                <a:ext cx="316080" cy="85680"/>
              </p14:xfrm>
            </p:contentPart>
          </mc:Choice>
          <mc:Fallback>
            <p:pic>
              <p:nvPicPr>
                <p:cNvPr id="278" name="Freihand 277">
                  <a:extLst>
                    <a:ext uri="{FF2B5EF4-FFF2-40B4-BE49-F238E27FC236}">
                      <a16:creationId xmlns:a16="http://schemas.microsoft.com/office/drawing/2014/main" id="{B9EA6649-5A23-452C-8E58-748DEE3350F6}"/>
                    </a:ext>
                  </a:extLst>
                </p:cNvPr>
                <p:cNvPicPr/>
                <p:nvPr/>
              </p:nvPicPr>
              <p:blipFill>
                <a:blip r:embed="rId383"/>
                <a:stretch>
                  <a:fillRect/>
                </a:stretch>
              </p:blipFill>
              <p:spPr>
                <a:xfrm>
                  <a:off x="2870499" y="6628445"/>
                  <a:ext cx="324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9" name="Freihand 278">
                  <a:extLst>
                    <a:ext uri="{FF2B5EF4-FFF2-40B4-BE49-F238E27FC236}">
                      <a16:creationId xmlns:a16="http://schemas.microsoft.com/office/drawing/2014/main" id="{0EBF5C09-3267-4858-9611-E2BE969BB2F7}"/>
                    </a:ext>
                  </a:extLst>
                </p14:cNvPr>
                <p14:cNvContentPartPr/>
                <p14:nvPr/>
              </p14:nvContentPartPr>
              <p14:xfrm>
                <a:off x="3214659" y="6642485"/>
                <a:ext cx="61560" cy="63360"/>
              </p14:xfrm>
            </p:contentPart>
          </mc:Choice>
          <mc:Fallback>
            <p:pic>
              <p:nvPicPr>
                <p:cNvPr id="279" name="Freihand 278">
                  <a:extLst>
                    <a:ext uri="{FF2B5EF4-FFF2-40B4-BE49-F238E27FC236}">
                      <a16:creationId xmlns:a16="http://schemas.microsoft.com/office/drawing/2014/main" id="{0EBF5C09-3267-4858-9611-E2BE969BB2F7}"/>
                    </a:ext>
                  </a:extLst>
                </p:cNvPr>
                <p:cNvPicPr/>
                <p:nvPr/>
              </p:nvPicPr>
              <p:blipFill>
                <a:blip r:embed="rId385"/>
                <a:stretch>
                  <a:fillRect/>
                </a:stretch>
              </p:blipFill>
              <p:spPr>
                <a:xfrm>
                  <a:off x="3210339" y="6638165"/>
                  <a:ext cx="70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0" name="Freihand 279">
                  <a:extLst>
                    <a:ext uri="{FF2B5EF4-FFF2-40B4-BE49-F238E27FC236}">
                      <a16:creationId xmlns:a16="http://schemas.microsoft.com/office/drawing/2014/main" id="{FD47ABD3-2CD2-4AD1-8822-4757CD7F4F7F}"/>
                    </a:ext>
                  </a:extLst>
                </p14:cNvPr>
                <p14:cNvContentPartPr/>
                <p14:nvPr/>
              </p14:nvContentPartPr>
              <p14:xfrm>
                <a:off x="3441459" y="6540605"/>
                <a:ext cx="486720" cy="165960"/>
              </p14:xfrm>
            </p:contentPart>
          </mc:Choice>
          <mc:Fallback>
            <p:pic>
              <p:nvPicPr>
                <p:cNvPr id="280" name="Freihand 279">
                  <a:extLst>
                    <a:ext uri="{FF2B5EF4-FFF2-40B4-BE49-F238E27FC236}">
                      <a16:creationId xmlns:a16="http://schemas.microsoft.com/office/drawing/2014/main" id="{FD47ABD3-2CD2-4AD1-8822-4757CD7F4F7F}"/>
                    </a:ext>
                  </a:extLst>
                </p:cNvPr>
                <p:cNvPicPr/>
                <p:nvPr/>
              </p:nvPicPr>
              <p:blipFill>
                <a:blip r:embed="rId387"/>
                <a:stretch>
                  <a:fillRect/>
                </a:stretch>
              </p:blipFill>
              <p:spPr>
                <a:xfrm>
                  <a:off x="3437139" y="6536285"/>
                  <a:ext cx="495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81" name="Freihand 280">
                  <a:extLst>
                    <a:ext uri="{FF2B5EF4-FFF2-40B4-BE49-F238E27FC236}">
                      <a16:creationId xmlns:a16="http://schemas.microsoft.com/office/drawing/2014/main" id="{52E7344A-F80C-41FB-AFEA-5E562F606BB0}"/>
                    </a:ext>
                  </a:extLst>
                </p14:cNvPr>
                <p14:cNvContentPartPr/>
                <p14:nvPr/>
              </p14:nvContentPartPr>
              <p14:xfrm>
                <a:off x="3937179" y="6519005"/>
                <a:ext cx="42480" cy="159840"/>
              </p14:xfrm>
            </p:contentPart>
          </mc:Choice>
          <mc:Fallback>
            <p:pic>
              <p:nvPicPr>
                <p:cNvPr id="281" name="Freihand 280">
                  <a:extLst>
                    <a:ext uri="{FF2B5EF4-FFF2-40B4-BE49-F238E27FC236}">
                      <a16:creationId xmlns:a16="http://schemas.microsoft.com/office/drawing/2014/main" id="{52E7344A-F80C-41FB-AFEA-5E562F606BB0}"/>
                    </a:ext>
                  </a:extLst>
                </p:cNvPr>
                <p:cNvPicPr/>
                <p:nvPr/>
              </p:nvPicPr>
              <p:blipFill>
                <a:blip r:embed="rId389"/>
                <a:stretch>
                  <a:fillRect/>
                </a:stretch>
              </p:blipFill>
              <p:spPr>
                <a:xfrm>
                  <a:off x="3932859" y="6514685"/>
                  <a:ext cx="511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82" name="Freihand 281">
                  <a:extLst>
                    <a:ext uri="{FF2B5EF4-FFF2-40B4-BE49-F238E27FC236}">
                      <a16:creationId xmlns:a16="http://schemas.microsoft.com/office/drawing/2014/main" id="{BDD0DFB4-315D-4D83-9EA3-869BA1884468}"/>
                    </a:ext>
                  </a:extLst>
                </p14:cNvPr>
                <p14:cNvContentPartPr/>
                <p14:nvPr/>
              </p14:nvContentPartPr>
              <p14:xfrm>
                <a:off x="3887139" y="6530885"/>
                <a:ext cx="101520" cy="72360"/>
              </p14:xfrm>
            </p:contentPart>
          </mc:Choice>
          <mc:Fallback>
            <p:pic>
              <p:nvPicPr>
                <p:cNvPr id="282" name="Freihand 281">
                  <a:extLst>
                    <a:ext uri="{FF2B5EF4-FFF2-40B4-BE49-F238E27FC236}">
                      <a16:creationId xmlns:a16="http://schemas.microsoft.com/office/drawing/2014/main" id="{BDD0DFB4-315D-4D83-9EA3-869BA1884468}"/>
                    </a:ext>
                  </a:extLst>
                </p:cNvPr>
                <p:cNvPicPr/>
                <p:nvPr/>
              </p:nvPicPr>
              <p:blipFill>
                <a:blip r:embed="rId391"/>
                <a:stretch>
                  <a:fillRect/>
                </a:stretch>
              </p:blipFill>
              <p:spPr>
                <a:xfrm>
                  <a:off x="3882819" y="6526565"/>
                  <a:ext cx="110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83" name="Freihand 282">
                  <a:extLst>
                    <a:ext uri="{FF2B5EF4-FFF2-40B4-BE49-F238E27FC236}">
                      <a16:creationId xmlns:a16="http://schemas.microsoft.com/office/drawing/2014/main" id="{B3EA6ABB-1CBC-47CE-AC4A-BE083BBCABC8}"/>
                    </a:ext>
                  </a:extLst>
                </p14:cNvPr>
                <p14:cNvContentPartPr/>
                <p14:nvPr/>
              </p14:nvContentPartPr>
              <p14:xfrm>
                <a:off x="4076859" y="6551765"/>
                <a:ext cx="261360" cy="87840"/>
              </p14:xfrm>
            </p:contentPart>
          </mc:Choice>
          <mc:Fallback>
            <p:pic>
              <p:nvPicPr>
                <p:cNvPr id="283" name="Freihand 282">
                  <a:extLst>
                    <a:ext uri="{FF2B5EF4-FFF2-40B4-BE49-F238E27FC236}">
                      <a16:creationId xmlns:a16="http://schemas.microsoft.com/office/drawing/2014/main" id="{B3EA6ABB-1CBC-47CE-AC4A-BE083BBCABC8}"/>
                    </a:ext>
                  </a:extLst>
                </p:cNvPr>
                <p:cNvPicPr/>
                <p:nvPr/>
              </p:nvPicPr>
              <p:blipFill>
                <a:blip r:embed="rId393"/>
                <a:stretch>
                  <a:fillRect/>
                </a:stretch>
              </p:blipFill>
              <p:spPr>
                <a:xfrm>
                  <a:off x="4072539" y="6547445"/>
                  <a:ext cx="270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84" name="Freihand 283">
                  <a:extLst>
                    <a:ext uri="{FF2B5EF4-FFF2-40B4-BE49-F238E27FC236}">
                      <a16:creationId xmlns:a16="http://schemas.microsoft.com/office/drawing/2014/main" id="{21A06CE5-13E2-41E1-B5E2-58C25B170124}"/>
                    </a:ext>
                  </a:extLst>
                </p14:cNvPr>
                <p14:cNvContentPartPr/>
                <p14:nvPr/>
              </p14:nvContentPartPr>
              <p14:xfrm>
                <a:off x="4313019" y="6511445"/>
                <a:ext cx="171360" cy="111600"/>
              </p14:xfrm>
            </p:contentPart>
          </mc:Choice>
          <mc:Fallback>
            <p:pic>
              <p:nvPicPr>
                <p:cNvPr id="284" name="Freihand 283">
                  <a:extLst>
                    <a:ext uri="{FF2B5EF4-FFF2-40B4-BE49-F238E27FC236}">
                      <a16:creationId xmlns:a16="http://schemas.microsoft.com/office/drawing/2014/main" id="{21A06CE5-13E2-41E1-B5E2-58C25B170124}"/>
                    </a:ext>
                  </a:extLst>
                </p:cNvPr>
                <p:cNvPicPr/>
                <p:nvPr/>
              </p:nvPicPr>
              <p:blipFill>
                <a:blip r:embed="rId395"/>
                <a:stretch>
                  <a:fillRect/>
                </a:stretch>
              </p:blipFill>
              <p:spPr>
                <a:xfrm>
                  <a:off x="4308699" y="6507125"/>
                  <a:ext cx="180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85" name="Freihand 284">
                  <a:extLst>
                    <a:ext uri="{FF2B5EF4-FFF2-40B4-BE49-F238E27FC236}">
                      <a16:creationId xmlns:a16="http://schemas.microsoft.com/office/drawing/2014/main" id="{4B2BA4E2-ACF9-45DE-B244-18E60546581C}"/>
                    </a:ext>
                  </a:extLst>
                </p14:cNvPr>
                <p14:cNvContentPartPr/>
                <p14:nvPr/>
              </p14:nvContentPartPr>
              <p14:xfrm>
                <a:off x="4588419" y="6475805"/>
                <a:ext cx="131400" cy="113400"/>
              </p14:xfrm>
            </p:contentPart>
          </mc:Choice>
          <mc:Fallback>
            <p:pic>
              <p:nvPicPr>
                <p:cNvPr id="285" name="Freihand 284">
                  <a:extLst>
                    <a:ext uri="{FF2B5EF4-FFF2-40B4-BE49-F238E27FC236}">
                      <a16:creationId xmlns:a16="http://schemas.microsoft.com/office/drawing/2014/main" id="{4B2BA4E2-ACF9-45DE-B244-18E60546581C}"/>
                    </a:ext>
                  </a:extLst>
                </p:cNvPr>
                <p:cNvPicPr/>
                <p:nvPr/>
              </p:nvPicPr>
              <p:blipFill>
                <a:blip r:embed="rId397"/>
                <a:stretch>
                  <a:fillRect/>
                </a:stretch>
              </p:blipFill>
              <p:spPr>
                <a:xfrm>
                  <a:off x="4584099" y="6471485"/>
                  <a:ext cx="140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6" name="Freihand 285">
                  <a:extLst>
                    <a:ext uri="{FF2B5EF4-FFF2-40B4-BE49-F238E27FC236}">
                      <a16:creationId xmlns:a16="http://schemas.microsoft.com/office/drawing/2014/main" id="{7BFAF151-1FBA-46D3-9556-36C0761B88C8}"/>
                    </a:ext>
                  </a:extLst>
                </p14:cNvPr>
                <p14:cNvContentPartPr/>
                <p14:nvPr/>
              </p14:nvContentPartPr>
              <p14:xfrm>
                <a:off x="4642779" y="6551765"/>
                <a:ext cx="78840" cy="40320"/>
              </p14:xfrm>
            </p:contentPart>
          </mc:Choice>
          <mc:Fallback>
            <p:pic>
              <p:nvPicPr>
                <p:cNvPr id="286" name="Freihand 285">
                  <a:extLst>
                    <a:ext uri="{FF2B5EF4-FFF2-40B4-BE49-F238E27FC236}">
                      <a16:creationId xmlns:a16="http://schemas.microsoft.com/office/drawing/2014/main" id="{7BFAF151-1FBA-46D3-9556-36C0761B88C8}"/>
                    </a:ext>
                  </a:extLst>
                </p:cNvPr>
                <p:cNvPicPr/>
                <p:nvPr/>
              </p:nvPicPr>
              <p:blipFill>
                <a:blip r:embed="rId399"/>
                <a:stretch>
                  <a:fillRect/>
                </a:stretch>
              </p:blipFill>
              <p:spPr>
                <a:xfrm>
                  <a:off x="4638459" y="6547445"/>
                  <a:ext cx="874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7" name="Freihand 286">
                  <a:extLst>
                    <a:ext uri="{FF2B5EF4-FFF2-40B4-BE49-F238E27FC236}">
                      <a16:creationId xmlns:a16="http://schemas.microsoft.com/office/drawing/2014/main" id="{9AB07F56-BBD6-46CE-863B-55610C7C1873}"/>
                    </a:ext>
                  </a:extLst>
                </p14:cNvPr>
                <p14:cNvContentPartPr/>
                <p14:nvPr/>
              </p14:nvContentPartPr>
              <p14:xfrm>
                <a:off x="4717299" y="6515405"/>
                <a:ext cx="153000" cy="175680"/>
              </p14:xfrm>
            </p:contentPart>
          </mc:Choice>
          <mc:Fallback>
            <p:pic>
              <p:nvPicPr>
                <p:cNvPr id="287" name="Freihand 286">
                  <a:extLst>
                    <a:ext uri="{FF2B5EF4-FFF2-40B4-BE49-F238E27FC236}">
                      <a16:creationId xmlns:a16="http://schemas.microsoft.com/office/drawing/2014/main" id="{9AB07F56-BBD6-46CE-863B-55610C7C1873}"/>
                    </a:ext>
                  </a:extLst>
                </p:cNvPr>
                <p:cNvPicPr/>
                <p:nvPr/>
              </p:nvPicPr>
              <p:blipFill>
                <a:blip r:embed="rId401"/>
                <a:stretch>
                  <a:fillRect/>
                </a:stretch>
              </p:blipFill>
              <p:spPr>
                <a:xfrm>
                  <a:off x="4712979" y="6511085"/>
                  <a:ext cx="161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8" name="Freihand 287">
                  <a:extLst>
                    <a:ext uri="{FF2B5EF4-FFF2-40B4-BE49-F238E27FC236}">
                      <a16:creationId xmlns:a16="http://schemas.microsoft.com/office/drawing/2014/main" id="{83447AC8-B69D-4592-8338-C2C085F029EE}"/>
                    </a:ext>
                  </a:extLst>
                </p14:cNvPr>
                <p14:cNvContentPartPr/>
                <p14:nvPr/>
              </p14:nvContentPartPr>
              <p14:xfrm>
                <a:off x="4882899" y="6445565"/>
                <a:ext cx="144000" cy="152280"/>
              </p14:xfrm>
            </p:contentPart>
          </mc:Choice>
          <mc:Fallback>
            <p:pic>
              <p:nvPicPr>
                <p:cNvPr id="288" name="Freihand 287">
                  <a:extLst>
                    <a:ext uri="{FF2B5EF4-FFF2-40B4-BE49-F238E27FC236}">
                      <a16:creationId xmlns:a16="http://schemas.microsoft.com/office/drawing/2014/main" id="{83447AC8-B69D-4592-8338-C2C085F029EE}"/>
                    </a:ext>
                  </a:extLst>
                </p:cNvPr>
                <p:cNvPicPr/>
                <p:nvPr/>
              </p:nvPicPr>
              <p:blipFill>
                <a:blip r:embed="rId403"/>
                <a:stretch>
                  <a:fillRect/>
                </a:stretch>
              </p:blipFill>
              <p:spPr>
                <a:xfrm>
                  <a:off x="4878579" y="6441245"/>
                  <a:ext cx="152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9" name="Freihand 288">
                  <a:extLst>
                    <a:ext uri="{FF2B5EF4-FFF2-40B4-BE49-F238E27FC236}">
                      <a16:creationId xmlns:a16="http://schemas.microsoft.com/office/drawing/2014/main" id="{D1F3FB3C-81F2-489E-9C20-C2F507017382}"/>
                    </a:ext>
                  </a:extLst>
                </p14:cNvPr>
                <p14:cNvContentPartPr/>
                <p14:nvPr/>
              </p14:nvContentPartPr>
              <p14:xfrm>
                <a:off x="5019699" y="6434405"/>
                <a:ext cx="232920" cy="153720"/>
              </p14:xfrm>
            </p:contentPart>
          </mc:Choice>
          <mc:Fallback>
            <p:pic>
              <p:nvPicPr>
                <p:cNvPr id="289" name="Freihand 288">
                  <a:extLst>
                    <a:ext uri="{FF2B5EF4-FFF2-40B4-BE49-F238E27FC236}">
                      <a16:creationId xmlns:a16="http://schemas.microsoft.com/office/drawing/2014/main" id="{D1F3FB3C-81F2-489E-9C20-C2F507017382}"/>
                    </a:ext>
                  </a:extLst>
                </p:cNvPr>
                <p:cNvPicPr/>
                <p:nvPr/>
              </p:nvPicPr>
              <p:blipFill>
                <a:blip r:embed="rId405"/>
                <a:stretch>
                  <a:fillRect/>
                </a:stretch>
              </p:blipFill>
              <p:spPr>
                <a:xfrm>
                  <a:off x="5015379" y="6430085"/>
                  <a:ext cx="241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91" name="Freihand 290">
                  <a:extLst>
                    <a:ext uri="{FF2B5EF4-FFF2-40B4-BE49-F238E27FC236}">
                      <a16:creationId xmlns:a16="http://schemas.microsoft.com/office/drawing/2014/main" id="{838F1366-4192-45EA-945C-171EAA8DC674}"/>
                    </a:ext>
                  </a:extLst>
                </p14:cNvPr>
                <p14:cNvContentPartPr/>
                <p14:nvPr/>
              </p14:nvContentPartPr>
              <p14:xfrm>
                <a:off x="3139059" y="6620525"/>
                <a:ext cx="2129040" cy="138960"/>
              </p14:xfrm>
            </p:contentPart>
          </mc:Choice>
          <mc:Fallback>
            <p:pic>
              <p:nvPicPr>
                <p:cNvPr id="291" name="Freihand 290">
                  <a:extLst>
                    <a:ext uri="{FF2B5EF4-FFF2-40B4-BE49-F238E27FC236}">
                      <a16:creationId xmlns:a16="http://schemas.microsoft.com/office/drawing/2014/main" id="{838F1366-4192-45EA-945C-171EAA8DC674}"/>
                    </a:ext>
                  </a:extLst>
                </p:cNvPr>
                <p:cNvPicPr/>
                <p:nvPr/>
              </p:nvPicPr>
              <p:blipFill>
                <a:blip r:embed="rId407"/>
                <a:stretch>
                  <a:fillRect/>
                </a:stretch>
              </p:blipFill>
              <p:spPr>
                <a:xfrm>
                  <a:off x="3134739" y="6616205"/>
                  <a:ext cx="2137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92" name="Freihand 291">
                  <a:extLst>
                    <a:ext uri="{FF2B5EF4-FFF2-40B4-BE49-F238E27FC236}">
                      <a16:creationId xmlns:a16="http://schemas.microsoft.com/office/drawing/2014/main" id="{B9462D2E-0F58-442D-A582-8E3EE634301E}"/>
                    </a:ext>
                  </a:extLst>
                </p14:cNvPr>
                <p14:cNvContentPartPr/>
                <p14:nvPr/>
              </p14:nvContentPartPr>
              <p14:xfrm>
                <a:off x="3976059" y="6477245"/>
                <a:ext cx="731160" cy="39960"/>
              </p14:xfrm>
            </p:contentPart>
          </mc:Choice>
          <mc:Fallback>
            <p:pic>
              <p:nvPicPr>
                <p:cNvPr id="292" name="Freihand 291">
                  <a:extLst>
                    <a:ext uri="{FF2B5EF4-FFF2-40B4-BE49-F238E27FC236}">
                      <a16:creationId xmlns:a16="http://schemas.microsoft.com/office/drawing/2014/main" id="{B9462D2E-0F58-442D-A582-8E3EE634301E}"/>
                    </a:ext>
                  </a:extLst>
                </p:cNvPr>
                <p:cNvPicPr/>
                <p:nvPr/>
              </p:nvPicPr>
              <p:blipFill>
                <a:blip r:embed="rId409"/>
                <a:stretch>
                  <a:fillRect/>
                </a:stretch>
              </p:blipFill>
              <p:spPr>
                <a:xfrm>
                  <a:off x="3971739" y="6472925"/>
                  <a:ext cx="739800" cy="48600"/>
                </a:xfrm>
                <a:prstGeom prst="rect">
                  <a:avLst/>
                </a:prstGeom>
              </p:spPr>
            </p:pic>
          </mc:Fallback>
        </mc:AlternateContent>
      </p:grpSp>
      <p:grpSp>
        <p:nvGrpSpPr>
          <p:cNvPr id="295" name="Gruppieren 294">
            <a:extLst>
              <a:ext uri="{FF2B5EF4-FFF2-40B4-BE49-F238E27FC236}">
                <a16:creationId xmlns:a16="http://schemas.microsoft.com/office/drawing/2014/main" id="{20131B76-8914-4E29-BB56-928914BC7B58}"/>
              </a:ext>
            </a:extLst>
          </p:cNvPr>
          <p:cNvGrpSpPr/>
          <p:nvPr/>
        </p:nvGrpSpPr>
        <p:grpSpPr>
          <a:xfrm>
            <a:off x="4951659" y="5011325"/>
            <a:ext cx="3813480" cy="1258920"/>
            <a:chOff x="4951659" y="5011325"/>
            <a:chExt cx="3813480" cy="1258920"/>
          </a:xfrm>
        </p:grpSpPr>
        <mc:AlternateContent xmlns:mc="http://schemas.openxmlformats.org/markup-compatibility/2006">
          <mc:Choice xmlns:p14="http://schemas.microsoft.com/office/powerpoint/2010/main" Requires="p14">
            <p:contentPart p14:bwMode="auto" r:id="rId410">
              <p14:nvContentPartPr>
                <p14:cNvPr id="224" name="Freihand 223">
                  <a:extLst>
                    <a:ext uri="{FF2B5EF4-FFF2-40B4-BE49-F238E27FC236}">
                      <a16:creationId xmlns:a16="http://schemas.microsoft.com/office/drawing/2014/main" id="{49AF924F-88A3-4C7F-B76E-247099994CC5}"/>
                    </a:ext>
                  </a:extLst>
                </p14:cNvPr>
                <p14:cNvContentPartPr/>
                <p14:nvPr/>
              </p14:nvContentPartPr>
              <p14:xfrm>
                <a:off x="4951659" y="5044085"/>
                <a:ext cx="515880" cy="178920"/>
              </p14:xfrm>
            </p:contentPart>
          </mc:Choice>
          <mc:Fallback>
            <p:pic>
              <p:nvPicPr>
                <p:cNvPr id="224" name="Freihand 223">
                  <a:extLst>
                    <a:ext uri="{FF2B5EF4-FFF2-40B4-BE49-F238E27FC236}">
                      <a16:creationId xmlns:a16="http://schemas.microsoft.com/office/drawing/2014/main" id="{49AF924F-88A3-4C7F-B76E-247099994CC5}"/>
                    </a:ext>
                  </a:extLst>
                </p:cNvPr>
                <p:cNvPicPr/>
                <p:nvPr/>
              </p:nvPicPr>
              <p:blipFill>
                <a:blip r:embed="rId411"/>
                <a:stretch>
                  <a:fillRect/>
                </a:stretch>
              </p:blipFill>
              <p:spPr>
                <a:xfrm>
                  <a:off x="4947339" y="5039765"/>
                  <a:ext cx="524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25" name="Freihand 224">
                  <a:extLst>
                    <a:ext uri="{FF2B5EF4-FFF2-40B4-BE49-F238E27FC236}">
                      <a16:creationId xmlns:a16="http://schemas.microsoft.com/office/drawing/2014/main" id="{60BCC844-0950-4644-B661-59DB6006D475}"/>
                    </a:ext>
                  </a:extLst>
                </p14:cNvPr>
                <p14:cNvContentPartPr/>
                <p14:nvPr/>
              </p14:nvContentPartPr>
              <p14:xfrm>
                <a:off x="5366379" y="5011325"/>
                <a:ext cx="111240" cy="74880"/>
              </p14:xfrm>
            </p:contentPart>
          </mc:Choice>
          <mc:Fallback>
            <p:pic>
              <p:nvPicPr>
                <p:cNvPr id="225" name="Freihand 224">
                  <a:extLst>
                    <a:ext uri="{FF2B5EF4-FFF2-40B4-BE49-F238E27FC236}">
                      <a16:creationId xmlns:a16="http://schemas.microsoft.com/office/drawing/2014/main" id="{60BCC844-0950-4644-B661-59DB6006D475}"/>
                    </a:ext>
                  </a:extLst>
                </p:cNvPr>
                <p:cNvPicPr/>
                <p:nvPr/>
              </p:nvPicPr>
              <p:blipFill>
                <a:blip r:embed="rId413"/>
                <a:stretch>
                  <a:fillRect/>
                </a:stretch>
              </p:blipFill>
              <p:spPr>
                <a:xfrm>
                  <a:off x="5362059" y="5007005"/>
                  <a:ext cx="119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26" name="Freihand 225">
                  <a:extLst>
                    <a:ext uri="{FF2B5EF4-FFF2-40B4-BE49-F238E27FC236}">
                      <a16:creationId xmlns:a16="http://schemas.microsoft.com/office/drawing/2014/main" id="{81B65397-0CD4-45A7-8682-2BCA304C17CB}"/>
                    </a:ext>
                  </a:extLst>
                </p14:cNvPr>
                <p14:cNvContentPartPr/>
                <p14:nvPr/>
              </p14:nvContentPartPr>
              <p14:xfrm>
                <a:off x="5584899" y="5083325"/>
                <a:ext cx="166680" cy="51840"/>
              </p14:xfrm>
            </p:contentPart>
          </mc:Choice>
          <mc:Fallback>
            <p:pic>
              <p:nvPicPr>
                <p:cNvPr id="226" name="Freihand 225">
                  <a:extLst>
                    <a:ext uri="{FF2B5EF4-FFF2-40B4-BE49-F238E27FC236}">
                      <a16:creationId xmlns:a16="http://schemas.microsoft.com/office/drawing/2014/main" id="{81B65397-0CD4-45A7-8682-2BCA304C17CB}"/>
                    </a:ext>
                  </a:extLst>
                </p:cNvPr>
                <p:cNvPicPr/>
                <p:nvPr/>
              </p:nvPicPr>
              <p:blipFill>
                <a:blip r:embed="rId415"/>
                <a:stretch>
                  <a:fillRect/>
                </a:stretch>
              </p:blipFill>
              <p:spPr>
                <a:xfrm>
                  <a:off x="5580579" y="5079005"/>
                  <a:ext cx="175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27" name="Freihand 226">
                  <a:extLst>
                    <a:ext uri="{FF2B5EF4-FFF2-40B4-BE49-F238E27FC236}">
                      <a16:creationId xmlns:a16="http://schemas.microsoft.com/office/drawing/2014/main" id="{63343AD3-0A37-4029-B4C1-6CD65AB8ACA6}"/>
                    </a:ext>
                  </a:extLst>
                </p14:cNvPr>
                <p14:cNvContentPartPr/>
                <p14:nvPr/>
              </p14:nvContentPartPr>
              <p14:xfrm>
                <a:off x="5777499" y="5025725"/>
                <a:ext cx="153360" cy="102600"/>
              </p14:xfrm>
            </p:contentPart>
          </mc:Choice>
          <mc:Fallback>
            <p:pic>
              <p:nvPicPr>
                <p:cNvPr id="227" name="Freihand 226">
                  <a:extLst>
                    <a:ext uri="{FF2B5EF4-FFF2-40B4-BE49-F238E27FC236}">
                      <a16:creationId xmlns:a16="http://schemas.microsoft.com/office/drawing/2014/main" id="{63343AD3-0A37-4029-B4C1-6CD65AB8ACA6}"/>
                    </a:ext>
                  </a:extLst>
                </p:cNvPr>
                <p:cNvPicPr/>
                <p:nvPr/>
              </p:nvPicPr>
              <p:blipFill>
                <a:blip r:embed="rId417"/>
                <a:stretch>
                  <a:fillRect/>
                </a:stretch>
              </p:blipFill>
              <p:spPr>
                <a:xfrm>
                  <a:off x="5773179" y="5021405"/>
                  <a:ext cx="162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28" name="Freihand 227">
                  <a:extLst>
                    <a:ext uri="{FF2B5EF4-FFF2-40B4-BE49-F238E27FC236}">
                      <a16:creationId xmlns:a16="http://schemas.microsoft.com/office/drawing/2014/main" id="{D01CF324-84AB-4A0F-98ED-45061A9C34FD}"/>
                    </a:ext>
                  </a:extLst>
                </p14:cNvPr>
                <p14:cNvContentPartPr/>
                <p14:nvPr/>
              </p14:nvContentPartPr>
              <p14:xfrm>
                <a:off x="5119779" y="5255405"/>
                <a:ext cx="109800" cy="84600"/>
              </p14:xfrm>
            </p:contentPart>
          </mc:Choice>
          <mc:Fallback>
            <p:pic>
              <p:nvPicPr>
                <p:cNvPr id="228" name="Freihand 227">
                  <a:extLst>
                    <a:ext uri="{FF2B5EF4-FFF2-40B4-BE49-F238E27FC236}">
                      <a16:creationId xmlns:a16="http://schemas.microsoft.com/office/drawing/2014/main" id="{D01CF324-84AB-4A0F-98ED-45061A9C34FD}"/>
                    </a:ext>
                  </a:extLst>
                </p:cNvPr>
                <p:cNvPicPr/>
                <p:nvPr/>
              </p:nvPicPr>
              <p:blipFill>
                <a:blip r:embed="rId419"/>
                <a:stretch>
                  <a:fillRect/>
                </a:stretch>
              </p:blipFill>
              <p:spPr>
                <a:xfrm>
                  <a:off x="5115459" y="5251085"/>
                  <a:ext cx="118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29" name="Freihand 228">
                  <a:extLst>
                    <a:ext uri="{FF2B5EF4-FFF2-40B4-BE49-F238E27FC236}">
                      <a16:creationId xmlns:a16="http://schemas.microsoft.com/office/drawing/2014/main" id="{919787CE-421C-426D-BB54-7F1F9285D434}"/>
                    </a:ext>
                  </a:extLst>
                </p14:cNvPr>
                <p14:cNvContentPartPr/>
                <p14:nvPr/>
              </p14:nvContentPartPr>
              <p14:xfrm>
                <a:off x="5175939" y="5316605"/>
                <a:ext cx="69120" cy="25560"/>
              </p14:xfrm>
            </p:contentPart>
          </mc:Choice>
          <mc:Fallback>
            <p:pic>
              <p:nvPicPr>
                <p:cNvPr id="229" name="Freihand 228">
                  <a:extLst>
                    <a:ext uri="{FF2B5EF4-FFF2-40B4-BE49-F238E27FC236}">
                      <a16:creationId xmlns:a16="http://schemas.microsoft.com/office/drawing/2014/main" id="{919787CE-421C-426D-BB54-7F1F9285D434}"/>
                    </a:ext>
                  </a:extLst>
                </p:cNvPr>
                <p:cNvPicPr/>
                <p:nvPr/>
              </p:nvPicPr>
              <p:blipFill>
                <a:blip r:embed="rId421"/>
                <a:stretch>
                  <a:fillRect/>
                </a:stretch>
              </p:blipFill>
              <p:spPr>
                <a:xfrm>
                  <a:off x="5171619" y="5312285"/>
                  <a:ext cx="77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30" name="Freihand 229">
                  <a:extLst>
                    <a:ext uri="{FF2B5EF4-FFF2-40B4-BE49-F238E27FC236}">
                      <a16:creationId xmlns:a16="http://schemas.microsoft.com/office/drawing/2014/main" id="{C62D5783-F73C-433D-96E3-6588F65F23E0}"/>
                    </a:ext>
                  </a:extLst>
                </p14:cNvPr>
                <p14:cNvContentPartPr/>
                <p14:nvPr/>
              </p14:nvContentPartPr>
              <p14:xfrm>
                <a:off x="5253339" y="5290325"/>
                <a:ext cx="153000" cy="142200"/>
              </p14:xfrm>
            </p:contentPart>
          </mc:Choice>
          <mc:Fallback>
            <p:pic>
              <p:nvPicPr>
                <p:cNvPr id="230" name="Freihand 229">
                  <a:extLst>
                    <a:ext uri="{FF2B5EF4-FFF2-40B4-BE49-F238E27FC236}">
                      <a16:creationId xmlns:a16="http://schemas.microsoft.com/office/drawing/2014/main" id="{C62D5783-F73C-433D-96E3-6588F65F23E0}"/>
                    </a:ext>
                  </a:extLst>
                </p:cNvPr>
                <p:cNvPicPr/>
                <p:nvPr/>
              </p:nvPicPr>
              <p:blipFill>
                <a:blip r:embed="rId423"/>
                <a:stretch>
                  <a:fillRect/>
                </a:stretch>
              </p:blipFill>
              <p:spPr>
                <a:xfrm>
                  <a:off x="5249019" y="5286005"/>
                  <a:ext cx="161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31" name="Freihand 230">
                  <a:extLst>
                    <a:ext uri="{FF2B5EF4-FFF2-40B4-BE49-F238E27FC236}">
                      <a16:creationId xmlns:a16="http://schemas.microsoft.com/office/drawing/2014/main" id="{C957E14F-9DDF-4799-9B83-4A28B8B35EDE}"/>
                    </a:ext>
                  </a:extLst>
                </p14:cNvPr>
                <p14:cNvContentPartPr/>
                <p14:nvPr/>
              </p14:nvContentPartPr>
              <p14:xfrm>
                <a:off x="5449899" y="5285285"/>
                <a:ext cx="37440" cy="47880"/>
              </p14:xfrm>
            </p:contentPart>
          </mc:Choice>
          <mc:Fallback>
            <p:pic>
              <p:nvPicPr>
                <p:cNvPr id="231" name="Freihand 230">
                  <a:extLst>
                    <a:ext uri="{FF2B5EF4-FFF2-40B4-BE49-F238E27FC236}">
                      <a16:creationId xmlns:a16="http://schemas.microsoft.com/office/drawing/2014/main" id="{C957E14F-9DDF-4799-9B83-4A28B8B35EDE}"/>
                    </a:ext>
                  </a:extLst>
                </p:cNvPr>
                <p:cNvPicPr/>
                <p:nvPr/>
              </p:nvPicPr>
              <p:blipFill>
                <a:blip r:embed="rId425"/>
                <a:stretch>
                  <a:fillRect/>
                </a:stretch>
              </p:blipFill>
              <p:spPr>
                <a:xfrm>
                  <a:off x="5445579" y="5280965"/>
                  <a:ext cx="460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32" name="Freihand 231">
                  <a:extLst>
                    <a:ext uri="{FF2B5EF4-FFF2-40B4-BE49-F238E27FC236}">
                      <a16:creationId xmlns:a16="http://schemas.microsoft.com/office/drawing/2014/main" id="{F41BBFB5-6C84-4ECD-A1FD-D0C67F4C3F68}"/>
                    </a:ext>
                  </a:extLst>
                </p14:cNvPr>
                <p14:cNvContentPartPr/>
                <p14:nvPr/>
              </p14:nvContentPartPr>
              <p14:xfrm>
                <a:off x="5512539" y="5191685"/>
                <a:ext cx="286920" cy="146160"/>
              </p14:xfrm>
            </p:contentPart>
          </mc:Choice>
          <mc:Fallback>
            <p:pic>
              <p:nvPicPr>
                <p:cNvPr id="232" name="Freihand 231">
                  <a:extLst>
                    <a:ext uri="{FF2B5EF4-FFF2-40B4-BE49-F238E27FC236}">
                      <a16:creationId xmlns:a16="http://schemas.microsoft.com/office/drawing/2014/main" id="{F41BBFB5-6C84-4ECD-A1FD-D0C67F4C3F68}"/>
                    </a:ext>
                  </a:extLst>
                </p:cNvPr>
                <p:cNvPicPr/>
                <p:nvPr/>
              </p:nvPicPr>
              <p:blipFill>
                <a:blip r:embed="rId427"/>
                <a:stretch>
                  <a:fillRect/>
                </a:stretch>
              </p:blipFill>
              <p:spPr>
                <a:xfrm>
                  <a:off x="5508219" y="5187365"/>
                  <a:ext cx="295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33" name="Freihand 232">
                  <a:extLst>
                    <a:ext uri="{FF2B5EF4-FFF2-40B4-BE49-F238E27FC236}">
                      <a16:creationId xmlns:a16="http://schemas.microsoft.com/office/drawing/2014/main" id="{226485CC-0B59-4E8C-B4B3-E614FDF0A06D}"/>
                    </a:ext>
                  </a:extLst>
                </p14:cNvPr>
                <p14:cNvContentPartPr/>
                <p14:nvPr/>
              </p14:nvContentPartPr>
              <p14:xfrm>
                <a:off x="5881539" y="5221205"/>
                <a:ext cx="63360" cy="86040"/>
              </p14:xfrm>
            </p:contentPart>
          </mc:Choice>
          <mc:Fallback>
            <p:pic>
              <p:nvPicPr>
                <p:cNvPr id="233" name="Freihand 232">
                  <a:extLst>
                    <a:ext uri="{FF2B5EF4-FFF2-40B4-BE49-F238E27FC236}">
                      <a16:creationId xmlns:a16="http://schemas.microsoft.com/office/drawing/2014/main" id="{226485CC-0B59-4E8C-B4B3-E614FDF0A06D}"/>
                    </a:ext>
                  </a:extLst>
                </p:cNvPr>
                <p:cNvPicPr/>
                <p:nvPr/>
              </p:nvPicPr>
              <p:blipFill>
                <a:blip r:embed="rId429"/>
                <a:stretch>
                  <a:fillRect/>
                </a:stretch>
              </p:blipFill>
              <p:spPr>
                <a:xfrm>
                  <a:off x="5877219" y="5216885"/>
                  <a:ext cx="72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34" name="Freihand 233">
                  <a:extLst>
                    <a:ext uri="{FF2B5EF4-FFF2-40B4-BE49-F238E27FC236}">
                      <a16:creationId xmlns:a16="http://schemas.microsoft.com/office/drawing/2014/main" id="{0DD4E2FB-F5A4-4A54-B7D1-8EBCE759FED1}"/>
                    </a:ext>
                  </a:extLst>
                </p14:cNvPr>
                <p14:cNvContentPartPr/>
                <p14:nvPr/>
              </p14:nvContentPartPr>
              <p14:xfrm>
                <a:off x="5982339" y="5238125"/>
                <a:ext cx="157680" cy="36000"/>
              </p14:xfrm>
            </p:contentPart>
          </mc:Choice>
          <mc:Fallback>
            <p:pic>
              <p:nvPicPr>
                <p:cNvPr id="234" name="Freihand 233">
                  <a:extLst>
                    <a:ext uri="{FF2B5EF4-FFF2-40B4-BE49-F238E27FC236}">
                      <a16:creationId xmlns:a16="http://schemas.microsoft.com/office/drawing/2014/main" id="{0DD4E2FB-F5A4-4A54-B7D1-8EBCE759FED1}"/>
                    </a:ext>
                  </a:extLst>
                </p:cNvPr>
                <p:cNvPicPr/>
                <p:nvPr/>
              </p:nvPicPr>
              <p:blipFill>
                <a:blip r:embed="rId431"/>
                <a:stretch>
                  <a:fillRect/>
                </a:stretch>
              </p:blipFill>
              <p:spPr>
                <a:xfrm>
                  <a:off x="5978019" y="5233805"/>
                  <a:ext cx="166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5" name="Freihand 234">
                  <a:extLst>
                    <a:ext uri="{FF2B5EF4-FFF2-40B4-BE49-F238E27FC236}">
                      <a16:creationId xmlns:a16="http://schemas.microsoft.com/office/drawing/2014/main" id="{48BF89E5-9A68-4E0A-A21D-D4D3E5A086A2}"/>
                    </a:ext>
                  </a:extLst>
                </p14:cNvPr>
                <p14:cNvContentPartPr/>
                <p14:nvPr/>
              </p14:nvContentPartPr>
              <p14:xfrm>
                <a:off x="6120219" y="5179445"/>
                <a:ext cx="44280" cy="6840"/>
              </p14:xfrm>
            </p:contentPart>
          </mc:Choice>
          <mc:Fallback>
            <p:pic>
              <p:nvPicPr>
                <p:cNvPr id="235" name="Freihand 234">
                  <a:extLst>
                    <a:ext uri="{FF2B5EF4-FFF2-40B4-BE49-F238E27FC236}">
                      <a16:creationId xmlns:a16="http://schemas.microsoft.com/office/drawing/2014/main" id="{48BF89E5-9A68-4E0A-A21D-D4D3E5A086A2}"/>
                    </a:ext>
                  </a:extLst>
                </p:cNvPr>
                <p:cNvPicPr/>
                <p:nvPr/>
              </p:nvPicPr>
              <p:blipFill>
                <a:blip r:embed="rId433"/>
                <a:stretch>
                  <a:fillRect/>
                </a:stretch>
              </p:blipFill>
              <p:spPr>
                <a:xfrm>
                  <a:off x="6115899" y="5175125"/>
                  <a:ext cx="52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36" name="Freihand 235">
                  <a:extLst>
                    <a:ext uri="{FF2B5EF4-FFF2-40B4-BE49-F238E27FC236}">
                      <a16:creationId xmlns:a16="http://schemas.microsoft.com/office/drawing/2014/main" id="{7EA27A89-B36F-4F5E-A5D8-D51308652D85}"/>
                    </a:ext>
                  </a:extLst>
                </p14:cNvPr>
                <p14:cNvContentPartPr/>
                <p14:nvPr/>
              </p14:nvContentPartPr>
              <p14:xfrm>
                <a:off x="6188979" y="5136245"/>
                <a:ext cx="158760" cy="107640"/>
              </p14:xfrm>
            </p:contentPart>
          </mc:Choice>
          <mc:Fallback>
            <p:pic>
              <p:nvPicPr>
                <p:cNvPr id="236" name="Freihand 235">
                  <a:extLst>
                    <a:ext uri="{FF2B5EF4-FFF2-40B4-BE49-F238E27FC236}">
                      <a16:creationId xmlns:a16="http://schemas.microsoft.com/office/drawing/2014/main" id="{7EA27A89-B36F-4F5E-A5D8-D51308652D85}"/>
                    </a:ext>
                  </a:extLst>
                </p:cNvPr>
                <p:cNvPicPr/>
                <p:nvPr/>
              </p:nvPicPr>
              <p:blipFill>
                <a:blip r:embed="rId435"/>
                <a:stretch>
                  <a:fillRect/>
                </a:stretch>
              </p:blipFill>
              <p:spPr>
                <a:xfrm>
                  <a:off x="6184659" y="5131925"/>
                  <a:ext cx="167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8" name="Freihand 237">
                  <a:extLst>
                    <a:ext uri="{FF2B5EF4-FFF2-40B4-BE49-F238E27FC236}">
                      <a16:creationId xmlns:a16="http://schemas.microsoft.com/office/drawing/2014/main" id="{FD9FC867-9CB8-4F8A-B2EE-CA9DE948FF39}"/>
                    </a:ext>
                  </a:extLst>
                </p14:cNvPr>
                <p14:cNvContentPartPr/>
                <p14:nvPr/>
              </p14:nvContentPartPr>
              <p14:xfrm>
                <a:off x="5165859" y="5454125"/>
                <a:ext cx="95760" cy="118080"/>
              </p14:xfrm>
            </p:contentPart>
          </mc:Choice>
          <mc:Fallback>
            <p:pic>
              <p:nvPicPr>
                <p:cNvPr id="238" name="Freihand 237">
                  <a:extLst>
                    <a:ext uri="{FF2B5EF4-FFF2-40B4-BE49-F238E27FC236}">
                      <a16:creationId xmlns:a16="http://schemas.microsoft.com/office/drawing/2014/main" id="{FD9FC867-9CB8-4F8A-B2EE-CA9DE948FF39}"/>
                    </a:ext>
                  </a:extLst>
                </p:cNvPr>
                <p:cNvPicPr/>
                <p:nvPr/>
              </p:nvPicPr>
              <p:blipFill>
                <a:blip r:embed="rId437"/>
                <a:stretch>
                  <a:fillRect/>
                </a:stretch>
              </p:blipFill>
              <p:spPr>
                <a:xfrm>
                  <a:off x="5161539" y="5449805"/>
                  <a:ext cx="104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9" name="Freihand 238">
                  <a:extLst>
                    <a:ext uri="{FF2B5EF4-FFF2-40B4-BE49-F238E27FC236}">
                      <a16:creationId xmlns:a16="http://schemas.microsoft.com/office/drawing/2014/main" id="{59C7817F-508D-45CB-8625-9CD64BB910EC}"/>
                    </a:ext>
                  </a:extLst>
                </p14:cNvPr>
                <p14:cNvContentPartPr/>
                <p14:nvPr/>
              </p14:nvContentPartPr>
              <p14:xfrm>
                <a:off x="5257659" y="5403725"/>
                <a:ext cx="204840" cy="154440"/>
              </p14:xfrm>
            </p:contentPart>
          </mc:Choice>
          <mc:Fallback>
            <p:pic>
              <p:nvPicPr>
                <p:cNvPr id="239" name="Freihand 238">
                  <a:extLst>
                    <a:ext uri="{FF2B5EF4-FFF2-40B4-BE49-F238E27FC236}">
                      <a16:creationId xmlns:a16="http://schemas.microsoft.com/office/drawing/2014/main" id="{59C7817F-508D-45CB-8625-9CD64BB910EC}"/>
                    </a:ext>
                  </a:extLst>
                </p:cNvPr>
                <p:cNvPicPr/>
                <p:nvPr/>
              </p:nvPicPr>
              <p:blipFill>
                <a:blip r:embed="rId439"/>
                <a:stretch>
                  <a:fillRect/>
                </a:stretch>
              </p:blipFill>
              <p:spPr>
                <a:xfrm>
                  <a:off x="5253339" y="5399405"/>
                  <a:ext cx="213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0" name="Freihand 239">
                  <a:extLst>
                    <a:ext uri="{FF2B5EF4-FFF2-40B4-BE49-F238E27FC236}">
                      <a16:creationId xmlns:a16="http://schemas.microsoft.com/office/drawing/2014/main" id="{17B15E98-B524-462F-94BB-2991AE511796}"/>
                    </a:ext>
                  </a:extLst>
                </p14:cNvPr>
                <p14:cNvContentPartPr/>
                <p14:nvPr/>
              </p14:nvContentPartPr>
              <p14:xfrm>
                <a:off x="5483019" y="5397245"/>
                <a:ext cx="78120" cy="112680"/>
              </p14:xfrm>
            </p:contentPart>
          </mc:Choice>
          <mc:Fallback>
            <p:pic>
              <p:nvPicPr>
                <p:cNvPr id="240" name="Freihand 239">
                  <a:extLst>
                    <a:ext uri="{FF2B5EF4-FFF2-40B4-BE49-F238E27FC236}">
                      <a16:creationId xmlns:a16="http://schemas.microsoft.com/office/drawing/2014/main" id="{17B15E98-B524-462F-94BB-2991AE511796}"/>
                    </a:ext>
                  </a:extLst>
                </p:cNvPr>
                <p:cNvPicPr/>
                <p:nvPr/>
              </p:nvPicPr>
              <p:blipFill>
                <a:blip r:embed="rId441"/>
                <a:stretch>
                  <a:fillRect/>
                </a:stretch>
              </p:blipFill>
              <p:spPr>
                <a:xfrm>
                  <a:off x="5478699" y="5392925"/>
                  <a:ext cx="86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1" name="Freihand 240">
                  <a:extLst>
                    <a:ext uri="{FF2B5EF4-FFF2-40B4-BE49-F238E27FC236}">
                      <a16:creationId xmlns:a16="http://schemas.microsoft.com/office/drawing/2014/main" id="{52E8D9BE-EC29-4863-A41E-6A3F81C5BA05}"/>
                    </a:ext>
                  </a:extLst>
                </p14:cNvPr>
                <p14:cNvContentPartPr/>
                <p14:nvPr/>
              </p14:nvContentPartPr>
              <p14:xfrm>
                <a:off x="5571219" y="5392565"/>
                <a:ext cx="126720" cy="110520"/>
              </p14:xfrm>
            </p:contentPart>
          </mc:Choice>
          <mc:Fallback>
            <p:pic>
              <p:nvPicPr>
                <p:cNvPr id="241" name="Freihand 240">
                  <a:extLst>
                    <a:ext uri="{FF2B5EF4-FFF2-40B4-BE49-F238E27FC236}">
                      <a16:creationId xmlns:a16="http://schemas.microsoft.com/office/drawing/2014/main" id="{52E8D9BE-EC29-4863-A41E-6A3F81C5BA05}"/>
                    </a:ext>
                  </a:extLst>
                </p:cNvPr>
                <p:cNvPicPr/>
                <p:nvPr/>
              </p:nvPicPr>
              <p:blipFill>
                <a:blip r:embed="rId443"/>
                <a:stretch>
                  <a:fillRect/>
                </a:stretch>
              </p:blipFill>
              <p:spPr>
                <a:xfrm>
                  <a:off x="5566899" y="5388245"/>
                  <a:ext cx="135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2" name="Freihand 241">
                  <a:extLst>
                    <a:ext uri="{FF2B5EF4-FFF2-40B4-BE49-F238E27FC236}">
                      <a16:creationId xmlns:a16="http://schemas.microsoft.com/office/drawing/2014/main" id="{9060ADD7-3C1B-4F97-A44E-FDDBC0F542A7}"/>
                    </a:ext>
                  </a:extLst>
                </p14:cNvPr>
                <p14:cNvContentPartPr/>
                <p14:nvPr/>
              </p14:nvContentPartPr>
              <p14:xfrm>
                <a:off x="5803419" y="5375645"/>
                <a:ext cx="113040" cy="91080"/>
              </p14:xfrm>
            </p:contentPart>
          </mc:Choice>
          <mc:Fallback>
            <p:pic>
              <p:nvPicPr>
                <p:cNvPr id="242" name="Freihand 241">
                  <a:extLst>
                    <a:ext uri="{FF2B5EF4-FFF2-40B4-BE49-F238E27FC236}">
                      <a16:creationId xmlns:a16="http://schemas.microsoft.com/office/drawing/2014/main" id="{9060ADD7-3C1B-4F97-A44E-FDDBC0F542A7}"/>
                    </a:ext>
                  </a:extLst>
                </p:cNvPr>
                <p:cNvPicPr/>
                <p:nvPr/>
              </p:nvPicPr>
              <p:blipFill>
                <a:blip r:embed="rId445"/>
                <a:stretch>
                  <a:fillRect/>
                </a:stretch>
              </p:blipFill>
              <p:spPr>
                <a:xfrm>
                  <a:off x="5799099" y="5371325"/>
                  <a:ext cx="12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3" name="Freihand 242">
                  <a:extLst>
                    <a:ext uri="{FF2B5EF4-FFF2-40B4-BE49-F238E27FC236}">
                      <a16:creationId xmlns:a16="http://schemas.microsoft.com/office/drawing/2014/main" id="{8D73F410-AE00-4053-98C4-F68A74CEB41E}"/>
                    </a:ext>
                  </a:extLst>
                </p14:cNvPr>
                <p14:cNvContentPartPr/>
                <p14:nvPr/>
              </p14:nvContentPartPr>
              <p14:xfrm>
                <a:off x="5865339" y="5397965"/>
                <a:ext cx="266040" cy="68760"/>
              </p14:xfrm>
            </p:contentPart>
          </mc:Choice>
          <mc:Fallback>
            <p:pic>
              <p:nvPicPr>
                <p:cNvPr id="243" name="Freihand 242">
                  <a:extLst>
                    <a:ext uri="{FF2B5EF4-FFF2-40B4-BE49-F238E27FC236}">
                      <a16:creationId xmlns:a16="http://schemas.microsoft.com/office/drawing/2014/main" id="{8D73F410-AE00-4053-98C4-F68A74CEB41E}"/>
                    </a:ext>
                  </a:extLst>
                </p:cNvPr>
                <p:cNvPicPr/>
                <p:nvPr/>
              </p:nvPicPr>
              <p:blipFill>
                <a:blip r:embed="rId447"/>
                <a:stretch>
                  <a:fillRect/>
                </a:stretch>
              </p:blipFill>
              <p:spPr>
                <a:xfrm>
                  <a:off x="5861019" y="5393645"/>
                  <a:ext cx="274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44" name="Freihand 243">
                  <a:extLst>
                    <a:ext uri="{FF2B5EF4-FFF2-40B4-BE49-F238E27FC236}">
                      <a16:creationId xmlns:a16="http://schemas.microsoft.com/office/drawing/2014/main" id="{FCB8A30B-9F65-44EE-A8DF-9C9B35CCBF58}"/>
                    </a:ext>
                  </a:extLst>
                </p14:cNvPr>
                <p14:cNvContentPartPr/>
                <p14:nvPr/>
              </p14:nvContentPartPr>
              <p14:xfrm>
                <a:off x="6133899" y="5364125"/>
                <a:ext cx="81360" cy="158400"/>
              </p14:xfrm>
            </p:contentPart>
          </mc:Choice>
          <mc:Fallback>
            <p:pic>
              <p:nvPicPr>
                <p:cNvPr id="244" name="Freihand 243">
                  <a:extLst>
                    <a:ext uri="{FF2B5EF4-FFF2-40B4-BE49-F238E27FC236}">
                      <a16:creationId xmlns:a16="http://schemas.microsoft.com/office/drawing/2014/main" id="{FCB8A30B-9F65-44EE-A8DF-9C9B35CCBF58}"/>
                    </a:ext>
                  </a:extLst>
                </p:cNvPr>
                <p:cNvPicPr/>
                <p:nvPr/>
              </p:nvPicPr>
              <p:blipFill>
                <a:blip r:embed="rId449"/>
                <a:stretch>
                  <a:fillRect/>
                </a:stretch>
              </p:blipFill>
              <p:spPr>
                <a:xfrm>
                  <a:off x="6129579" y="5359805"/>
                  <a:ext cx="90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5" name="Freihand 244">
                  <a:extLst>
                    <a:ext uri="{FF2B5EF4-FFF2-40B4-BE49-F238E27FC236}">
                      <a16:creationId xmlns:a16="http://schemas.microsoft.com/office/drawing/2014/main" id="{AEEECDAA-FFA3-47E2-9F2D-2B98616A5705}"/>
                    </a:ext>
                  </a:extLst>
                </p14:cNvPr>
                <p14:cNvContentPartPr/>
                <p14:nvPr/>
              </p14:nvContentPartPr>
              <p14:xfrm>
                <a:off x="6234699" y="5302925"/>
                <a:ext cx="124920" cy="120960"/>
              </p14:xfrm>
            </p:contentPart>
          </mc:Choice>
          <mc:Fallback>
            <p:pic>
              <p:nvPicPr>
                <p:cNvPr id="245" name="Freihand 244">
                  <a:extLst>
                    <a:ext uri="{FF2B5EF4-FFF2-40B4-BE49-F238E27FC236}">
                      <a16:creationId xmlns:a16="http://schemas.microsoft.com/office/drawing/2014/main" id="{AEEECDAA-FFA3-47E2-9F2D-2B98616A5705}"/>
                    </a:ext>
                  </a:extLst>
                </p:cNvPr>
                <p:cNvPicPr/>
                <p:nvPr/>
              </p:nvPicPr>
              <p:blipFill>
                <a:blip r:embed="rId451"/>
                <a:stretch>
                  <a:fillRect/>
                </a:stretch>
              </p:blipFill>
              <p:spPr>
                <a:xfrm>
                  <a:off x="6230379" y="5298605"/>
                  <a:ext cx="1335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7" name="Freihand 246">
                  <a:extLst>
                    <a:ext uri="{FF2B5EF4-FFF2-40B4-BE49-F238E27FC236}">
                      <a16:creationId xmlns:a16="http://schemas.microsoft.com/office/drawing/2014/main" id="{1290A08E-2F60-4486-B424-0FEC3A1257FD}"/>
                    </a:ext>
                  </a:extLst>
                </p14:cNvPr>
                <p14:cNvContentPartPr/>
                <p14:nvPr/>
              </p14:nvContentPartPr>
              <p14:xfrm>
                <a:off x="6378699" y="5270885"/>
                <a:ext cx="232920" cy="97560"/>
              </p14:xfrm>
            </p:contentPart>
          </mc:Choice>
          <mc:Fallback>
            <p:pic>
              <p:nvPicPr>
                <p:cNvPr id="247" name="Freihand 246">
                  <a:extLst>
                    <a:ext uri="{FF2B5EF4-FFF2-40B4-BE49-F238E27FC236}">
                      <a16:creationId xmlns:a16="http://schemas.microsoft.com/office/drawing/2014/main" id="{1290A08E-2F60-4486-B424-0FEC3A1257FD}"/>
                    </a:ext>
                  </a:extLst>
                </p:cNvPr>
                <p:cNvPicPr/>
                <p:nvPr/>
              </p:nvPicPr>
              <p:blipFill>
                <a:blip r:embed="rId453"/>
                <a:stretch>
                  <a:fillRect/>
                </a:stretch>
              </p:blipFill>
              <p:spPr>
                <a:xfrm>
                  <a:off x="6374379" y="5266565"/>
                  <a:ext cx="241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48" name="Freihand 247">
                  <a:extLst>
                    <a:ext uri="{FF2B5EF4-FFF2-40B4-BE49-F238E27FC236}">
                      <a16:creationId xmlns:a16="http://schemas.microsoft.com/office/drawing/2014/main" id="{2731E9B0-8213-4A8D-A3EE-90EDA339552D}"/>
                    </a:ext>
                  </a:extLst>
                </p14:cNvPr>
                <p14:cNvContentPartPr/>
                <p14:nvPr/>
              </p14:nvContentPartPr>
              <p14:xfrm>
                <a:off x="6610899" y="5225165"/>
                <a:ext cx="147600" cy="118800"/>
              </p14:xfrm>
            </p:contentPart>
          </mc:Choice>
          <mc:Fallback>
            <p:pic>
              <p:nvPicPr>
                <p:cNvPr id="248" name="Freihand 247">
                  <a:extLst>
                    <a:ext uri="{FF2B5EF4-FFF2-40B4-BE49-F238E27FC236}">
                      <a16:creationId xmlns:a16="http://schemas.microsoft.com/office/drawing/2014/main" id="{2731E9B0-8213-4A8D-A3EE-90EDA339552D}"/>
                    </a:ext>
                  </a:extLst>
                </p:cNvPr>
                <p:cNvPicPr/>
                <p:nvPr/>
              </p:nvPicPr>
              <p:blipFill>
                <a:blip r:embed="rId455"/>
                <a:stretch>
                  <a:fillRect/>
                </a:stretch>
              </p:blipFill>
              <p:spPr>
                <a:xfrm>
                  <a:off x="6606579" y="5220845"/>
                  <a:ext cx="156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9" name="Freihand 248">
                  <a:extLst>
                    <a:ext uri="{FF2B5EF4-FFF2-40B4-BE49-F238E27FC236}">
                      <a16:creationId xmlns:a16="http://schemas.microsoft.com/office/drawing/2014/main" id="{8FD19599-145D-4FB6-821D-83BB7E0F771C}"/>
                    </a:ext>
                  </a:extLst>
                </p14:cNvPr>
                <p14:cNvContentPartPr/>
                <p14:nvPr/>
              </p14:nvContentPartPr>
              <p14:xfrm>
                <a:off x="6588939" y="5240645"/>
                <a:ext cx="149760" cy="88560"/>
              </p14:xfrm>
            </p:contentPart>
          </mc:Choice>
          <mc:Fallback>
            <p:pic>
              <p:nvPicPr>
                <p:cNvPr id="249" name="Freihand 248">
                  <a:extLst>
                    <a:ext uri="{FF2B5EF4-FFF2-40B4-BE49-F238E27FC236}">
                      <a16:creationId xmlns:a16="http://schemas.microsoft.com/office/drawing/2014/main" id="{8FD19599-145D-4FB6-821D-83BB7E0F771C}"/>
                    </a:ext>
                  </a:extLst>
                </p:cNvPr>
                <p:cNvPicPr/>
                <p:nvPr/>
              </p:nvPicPr>
              <p:blipFill>
                <a:blip r:embed="rId457"/>
                <a:stretch>
                  <a:fillRect/>
                </a:stretch>
              </p:blipFill>
              <p:spPr>
                <a:xfrm>
                  <a:off x="6584619" y="5236325"/>
                  <a:ext cx="158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0" name="Freihand 249">
                  <a:extLst>
                    <a:ext uri="{FF2B5EF4-FFF2-40B4-BE49-F238E27FC236}">
                      <a16:creationId xmlns:a16="http://schemas.microsoft.com/office/drawing/2014/main" id="{BE4AC6E8-F002-4B25-811F-DDD8BAAAFB97}"/>
                    </a:ext>
                  </a:extLst>
                </p14:cNvPr>
                <p14:cNvContentPartPr/>
                <p14:nvPr/>
              </p14:nvContentPartPr>
              <p14:xfrm>
                <a:off x="6742299" y="5183405"/>
                <a:ext cx="146520" cy="129960"/>
              </p14:xfrm>
            </p:contentPart>
          </mc:Choice>
          <mc:Fallback>
            <p:pic>
              <p:nvPicPr>
                <p:cNvPr id="250" name="Freihand 249">
                  <a:extLst>
                    <a:ext uri="{FF2B5EF4-FFF2-40B4-BE49-F238E27FC236}">
                      <a16:creationId xmlns:a16="http://schemas.microsoft.com/office/drawing/2014/main" id="{BE4AC6E8-F002-4B25-811F-DDD8BAAAFB97}"/>
                    </a:ext>
                  </a:extLst>
                </p:cNvPr>
                <p:cNvPicPr/>
                <p:nvPr/>
              </p:nvPicPr>
              <p:blipFill>
                <a:blip r:embed="rId459"/>
                <a:stretch>
                  <a:fillRect/>
                </a:stretch>
              </p:blipFill>
              <p:spPr>
                <a:xfrm>
                  <a:off x="6737979" y="5179085"/>
                  <a:ext cx="1551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4" name="Freihand 293">
                  <a:extLst>
                    <a:ext uri="{FF2B5EF4-FFF2-40B4-BE49-F238E27FC236}">
                      <a16:creationId xmlns:a16="http://schemas.microsoft.com/office/drawing/2014/main" id="{7644EC40-F2AA-4945-800F-26EAD1D76A1D}"/>
                    </a:ext>
                  </a:extLst>
                </p14:cNvPr>
                <p14:cNvContentPartPr/>
                <p14:nvPr/>
              </p14:nvContentPartPr>
              <p14:xfrm>
                <a:off x="6367179" y="5280605"/>
                <a:ext cx="2397960" cy="989640"/>
              </p14:xfrm>
            </p:contentPart>
          </mc:Choice>
          <mc:Fallback>
            <p:pic>
              <p:nvPicPr>
                <p:cNvPr id="294" name="Freihand 293">
                  <a:extLst>
                    <a:ext uri="{FF2B5EF4-FFF2-40B4-BE49-F238E27FC236}">
                      <a16:creationId xmlns:a16="http://schemas.microsoft.com/office/drawing/2014/main" id="{7644EC40-F2AA-4945-800F-26EAD1D76A1D}"/>
                    </a:ext>
                  </a:extLst>
                </p:cNvPr>
                <p:cNvPicPr/>
                <p:nvPr/>
              </p:nvPicPr>
              <p:blipFill>
                <a:blip r:embed="rId461"/>
                <a:stretch>
                  <a:fillRect/>
                </a:stretch>
              </p:blipFill>
              <p:spPr>
                <a:xfrm>
                  <a:off x="6362859" y="5276285"/>
                  <a:ext cx="2406600" cy="9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2">
            <p14:nvContentPartPr>
              <p14:cNvPr id="301" name="Freihand 300">
                <a:extLst>
                  <a:ext uri="{FF2B5EF4-FFF2-40B4-BE49-F238E27FC236}">
                    <a16:creationId xmlns:a16="http://schemas.microsoft.com/office/drawing/2014/main" id="{49C79BD5-447D-460A-878E-B9DD87E4B165}"/>
                  </a:ext>
                </a:extLst>
              </p14:cNvPr>
              <p14:cNvContentPartPr/>
              <p14:nvPr/>
            </p14:nvContentPartPr>
            <p14:xfrm>
              <a:off x="7526379" y="5692445"/>
              <a:ext cx="82080" cy="12960"/>
            </p14:xfrm>
          </p:contentPart>
        </mc:Choice>
        <mc:Fallback>
          <p:pic>
            <p:nvPicPr>
              <p:cNvPr id="301" name="Freihand 300">
                <a:extLst>
                  <a:ext uri="{FF2B5EF4-FFF2-40B4-BE49-F238E27FC236}">
                    <a16:creationId xmlns:a16="http://schemas.microsoft.com/office/drawing/2014/main" id="{49C79BD5-447D-460A-878E-B9DD87E4B165}"/>
                  </a:ext>
                </a:extLst>
              </p:cNvPr>
              <p:cNvPicPr/>
              <p:nvPr/>
            </p:nvPicPr>
            <p:blipFill>
              <a:blip r:embed="rId463"/>
              <a:stretch>
                <a:fillRect/>
              </a:stretch>
            </p:blipFill>
            <p:spPr>
              <a:xfrm>
                <a:off x="7522059" y="5688125"/>
                <a:ext cx="90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2" name="Freihand 301">
                <a:extLst>
                  <a:ext uri="{FF2B5EF4-FFF2-40B4-BE49-F238E27FC236}">
                    <a16:creationId xmlns:a16="http://schemas.microsoft.com/office/drawing/2014/main" id="{6812423A-A667-4F9B-9E6B-4E4285CF16E6}"/>
                  </a:ext>
                </a:extLst>
              </p14:cNvPr>
              <p14:cNvContentPartPr/>
              <p14:nvPr/>
            </p14:nvContentPartPr>
            <p14:xfrm>
              <a:off x="8176179" y="5666885"/>
              <a:ext cx="137520" cy="28800"/>
            </p14:xfrm>
          </p:contentPart>
        </mc:Choice>
        <mc:Fallback>
          <p:pic>
            <p:nvPicPr>
              <p:cNvPr id="302" name="Freihand 301">
                <a:extLst>
                  <a:ext uri="{FF2B5EF4-FFF2-40B4-BE49-F238E27FC236}">
                    <a16:creationId xmlns:a16="http://schemas.microsoft.com/office/drawing/2014/main" id="{6812423A-A667-4F9B-9E6B-4E4285CF16E6}"/>
                  </a:ext>
                </a:extLst>
              </p:cNvPr>
              <p:cNvPicPr/>
              <p:nvPr/>
            </p:nvPicPr>
            <p:blipFill>
              <a:blip r:embed="rId465"/>
              <a:stretch>
                <a:fillRect/>
              </a:stretch>
            </p:blipFill>
            <p:spPr>
              <a:xfrm>
                <a:off x="8171859" y="5662565"/>
                <a:ext cx="146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3" name="Freihand 302">
                <a:extLst>
                  <a:ext uri="{FF2B5EF4-FFF2-40B4-BE49-F238E27FC236}">
                    <a16:creationId xmlns:a16="http://schemas.microsoft.com/office/drawing/2014/main" id="{4A2082BD-B0A2-4666-AD74-A28381015DE7}"/>
                  </a:ext>
                </a:extLst>
              </p14:cNvPr>
              <p14:cNvContentPartPr/>
              <p14:nvPr/>
            </p14:nvContentPartPr>
            <p14:xfrm>
              <a:off x="8366979" y="5744645"/>
              <a:ext cx="159480" cy="30960"/>
            </p14:xfrm>
          </p:contentPart>
        </mc:Choice>
        <mc:Fallback>
          <p:pic>
            <p:nvPicPr>
              <p:cNvPr id="303" name="Freihand 302">
                <a:extLst>
                  <a:ext uri="{FF2B5EF4-FFF2-40B4-BE49-F238E27FC236}">
                    <a16:creationId xmlns:a16="http://schemas.microsoft.com/office/drawing/2014/main" id="{4A2082BD-B0A2-4666-AD74-A28381015DE7}"/>
                  </a:ext>
                </a:extLst>
              </p:cNvPr>
              <p:cNvPicPr/>
              <p:nvPr/>
            </p:nvPicPr>
            <p:blipFill>
              <a:blip r:embed="rId467"/>
              <a:stretch>
                <a:fillRect/>
              </a:stretch>
            </p:blipFill>
            <p:spPr>
              <a:xfrm>
                <a:off x="8362659" y="5740325"/>
                <a:ext cx="168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4" name="Freihand 303">
                <a:extLst>
                  <a:ext uri="{FF2B5EF4-FFF2-40B4-BE49-F238E27FC236}">
                    <a16:creationId xmlns:a16="http://schemas.microsoft.com/office/drawing/2014/main" id="{4B5E4F00-8AF8-4DB8-A19E-D671DBD49172}"/>
                  </a:ext>
                </a:extLst>
              </p14:cNvPr>
              <p14:cNvContentPartPr/>
              <p14:nvPr/>
            </p14:nvContentPartPr>
            <p14:xfrm>
              <a:off x="1384779" y="5689925"/>
              <a:ext cx="26640" cy="14040"/>
            </p14:xfrm>
          </p:contentPart>
        </mc:Choice>
        <mc:Fallback>
          <p:pic>
            <p:nvPicPr>
              <p:cNvPr id="304" name="Freihand 303">
                <a:extLst>
                  <a:ext uri="{FF2B5EF4-FFF2-40B4-BE49-F238E27FC236}">
                    <a16:creationId xmlns:a16="http://schemas.microsoft.com/office/drawing/2014/main" id="{4B5E4F00-8AF8-4DB8-A19E-D671DBD49172}"/>
                  </a:ext>
                </a:extLst>
              </p:cNvPr>
              <p:cNvPicPr/>
              <p:nvPr/>
            </p:nvPicPr>
            <p:blipFill>
              <a:blip r:embed="rId469"/>
              <a:stretch>
                <a:fillRect/>
              </a:stretch>
            </p:blipFill>
            <p:spPr>
              <a:xfrm>
                <a:off x="1380459" y="5685605"/>
                <a:ext cx="35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5" name="Freihand 304">
                <a:extLst>
                  <a:ext uri="{FF2B5EF4-FFF2-40B4-BE49-F238E27FC236}">
                    <a16:creationId xmlns:a16="http://schemas.microsoft.com/office/drawing/2014/main" id="{4D7A2A96-D621-441C-9385-812AF5CA5A4D}"/>
                  </a:ext>
                </a:extLst>
              </p14:cNvPr>
              <p14:cNvContentPartPr/>
              <p14:nvPr/>
            </p14:nvContentPartPr>
            <p14:xfrm>
              <a:off x="1242939" y="5823485"/>
              <a:ext cx="1324800" cy="53280"/>
            </p14:xfrm>
          </p:contentPart>
        </mc:Choice>
        <mc:Fallback>
          <p:pic>
            <p:nvPicPr>
              <p:cNvPr id="305" name="Freihand 304">
                <a:extLst>
                  <a:ext uri="{FF2B5EF4-FFF2-40B4-BE49-F238E27FC236}">
                    <a16:creationId xmlns:a16="http://schemas.microsoft.com/office/drawing/2014/main" id="{4D7A2A96-D621-441C-9385-812AF5CA5A4D}"/>
                  </a:ext>
                </a:extLst>
              </p:cNvPr>
              <p:cNvPicPr/>
              <p:nvPr/>
            </p:nvPicPr>
            <p:blipFill>
              <a:blip r:embed="rId471"/>
              <a:stretch>
                <a:fillRect/>
              </a:stretch>
            </p:blipFill>
            <p:spPr>
              <a:xfrm>
                <a:off x="1238619" y="5819165"/>
                <a:ext cx="1333440" cy="61920"/>
              </a:xfrm>
              <a:prstGeom prst="rect">
                <a:avLst/>
              </a:prstGeom>
            </p:spPr>
          </p:pic>
        </mc:Fallback>
      </mc:AlternateContent>
      <p:grpSp>
        <p:nvGrpSpPr>
          <p:cNvPr id="312" name="Gruppieren 311">
            <a:extLst>
              <a:ext uri="{FF2B5EF4-FFF2-40B4-BE49-F238E27FC236}">
                <a16:creationId xmlns:a16="http://schemas.microsoft.com/office/drawing/2014/main" id="{9B0327A2-DFD1-4C5E-94EE-E1F44A6F2E45}"/>
              </a:ext>
            </a:extLst>
          </p:cNvPr>
          <p:cNvGrpSpPr/>
          <p:nvPr/>
        </p:nvGrpSpPr>
        <p:grpSpPr>
          <a:xfrm>
            <a:off x="8057739" y="4318685"/>
            <a:ext cx="568800" cy="157680"/>
            <a:chOff x="8057739" y="4318685"/>
            <a:chExt cx="568800" cy="157680"/>
          </a:xfrm>
        </p:grpSpPr>
        <mc:AlternateContent xmlns:mc="http://schemas.openxmlformats.org/markup-compatibility/2006">
          <mc:Choice xmlns:p14="http://schemas.microsoft.com/office/powerpoint/2010/main" Requires="p14">
            <p:contentPart p14:bwMode="auto" r:id="rId472">
              <p14:nvContentPartPr>
                <p14:cNvPr id="309" name="Freihand 308">
                  <a:extLst>
                    <a:ext uri="{FF2B5EF4-FFF2-40B4-BE49-F238E27FC236}">
                      <a16:creationId xmlns:a16="http://schemas.microsoft.com/office/drawing/2014/main" id="{E318732C-85AF-4938-B61A-6B76DFE480B9}"/>
                    </a:ext>
                  </a:extLst>
                </p14:cNvPr>
                <p14:cNvContentPartPr/>
                <p14:nvPr/>
              </p14:nvContentPartPr>
              <p14:xfrm>
                <a:off x="8057739" y="4347125"/>
                <a:ext cx="226440" cy="129240"/>
              </p14:xfrm>
            </p:contentPart>
          </mc:Choice>
          <mc:Fallback>
            <p:pic>
              <p:nvPicPr>
                <p:cNvPr id="309" name="Freihand 308">
                  <a:extLst>
                    <a:ext uri="{FF2B5EF4-FFF2-40B4-BE49-F238E27FC236}">
                      <a16:creationId xmlns:a16="http://schemas.microsoft.com/office/drawing/2014/main" id="{E318732C-85AF-4938-B61A-6B76DFE480B9}"/>
                    </a:ext>
                  </a:extLst>
                </p:cNvPr>
                <p:cNvPicPr/>
                <p:nvPr/>
              </p:nvPicPr>
              <p:blipFill>
                <a:blip r:embed="rId473"/>
                <a:stretch>
                  <a:fillRect/>
                </a:stretch>
              </p:blipFill>
              <p:spPr>
                <a:xfrm>
                  <a:off x="8053419" y="4342805"/>
                  <a:ext cx="235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0" name="Freihand 309">
                  <a:extLst>
                    <a:ext uri="{FF2B5EF4-FFF2-40B4-BE49-F238E27FC236}">
                      <a16:creationId xmlns:a16="http://schemas.microsoft.com/office/drawing/2014/main" id="{86A2A8D7-981A-463A-AC3C-E2307420E300}"/>
                    </a:ext>
                  </a:extLst>
                </p14:cNvPr>
                <p14:cNvContentPartPr/>
                <p14:nvPr/>
              </p14:nvContentPartPr>
              <p14:xfrm>
                <a:off x="8273019" y="4387085"/>
                <a:ext cx="64800" cy="73080"/>
              </p14:xfrm>
            </p:contentPart>
          </mc:Choice>
          <mc:Fallback>
            <p:pic>
              <p:nvPicPr>
                <p:cNvPr id="310" name="Freihand 309">
                  <a:extLst>
                    <a:ext uri="{FF2B5EF4-FFF2-40B4-BE49-F238E27FC236}">
                      <a16:creationId xmlns:a16="http://schemas.microsoft.com/office/drawing/2014/main" id="{86A2A8D7-981A-463A-AC3C-E2307420E300}"/>
                    </a:ext>
                  </a:extLst>
                </p:cNvPr>
                <p:cNvPicPr/>
                <p:nvPr/>
              </p:nvPicPr>
              <p:blipFill>
                <a:blip r:embed="rId475"/>
                <a:stretch>
                  <a:fillRect/>
                </a:stretch>
              </p:blipFill>
              <p:spPr>
                <a:xfrm>
                  <a:off x="8268699" y="4382765"/>
                  <a:ext cx="73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1" name="Freihand 310">
                  <a:extLst>
                    <a:ext uri="{FF2B5EF4-FFF2-40B4-BE49-F238E27FC236}">
                      <a16:creationId xmlns:a16="http://schemas.microsoft.com/office/drawing/2014/main" id="{0346EF5E-9997-488A-9CD6-B505ED24D9DE}"/>
                    </a:ext>
                  </a:extLst>
                </p14:cNvPr>
                <p14:cNvContentPartPr/>
                <p14:nvPr/>
              </p14:nvContentPartPr>
              <p14:xfrm>
                <a:off x="8345739" y="4318685"/>
                <a:ext cx="280800" cy="114840"/>
              </p14:xfrm>
            </p:contentPart>
          </mc:Choice>
          <mc:Fallback>
            <p:pic>
              <p:nvPicPr>
                <p:cNvPr id="311" name="Freihand 310">
                  <a:extLst>
                    <a:ext uri="{FF2B5EF4-FFF2-40B4-BE49-F238E27FC236}">
                      <a16:creationId xmlns:a16="http://schemas.microsoft.com/office/drawing/2014/main" id="{0346EF5E-9997-488A-9CD6-B505ED24D9DE}"/>
                    </a:ext>
                  </a:extLst>
                </p:cNvPr>
                <p:cNvPicPr/>
                <p:nvPr/>
              </p:nvPicPr>
              <p:blipFill>
                <a:blip r:embed="rId477"/>
                <a:stretch>
                  <a:fillRect/>
                </a:stretch>
              </p:blipFill>
              <p:spPr>
                <a:xfrm>
                  <a:off x="8341419" y="4314365"/>
                  <a:ext cx="289440" cy="123480"/>
                </a:xfrm>
                <a:prstGeom prst="rect">
                  <a:avLst/>
                </a:prstGeom>
              </p:spPr>
            </p:pic>
          </mc:Fallback>
        </mc:AlternateContent>
      </p:grpSp>
      <p:grpSp>
        <p:nvGrpSpPr>
          <p:cNvPr id="340" name="Gruppieren 339">
            <a:extLst>
              <a:ext uri="{FF2B5EF4-FFF2-40B4-BE49-F238E27FC236}">
                <a16:creationId xmlns:a16="http://schemas.microsoft.com/office/drawing/2014/main" id="{3CA79DDE-0743-4DC8-824C-1B8BE4AAD9A6}"/>
              </a:ext>
            </a:extLst>
          </p:cNvPr>
          <p:cNvGrpSpPr/>
          <p:nvPr/>
        </p:nvGrpSpPr>
        <p:grpSpPr>
          <a:xfrm>
            <a:off x="7328739" y="4586885"/>
            <a:ext cx="1338480" cy="605880"/>
            <a:chOff x="7328739" y="4586885"/>
            <a:chExt cx="1338480" cy="605880"/>
          </a:xfrm>
        </p:grpSpPr>
        <mc:AlternateContent xmlns:mc="http://schemas.openxmlformats.org/markup-compatibility/2006">
          <mc:Choice xmlns:p14="http://schemas.microsoft.com/office/powerpoint/2010/main" Requires="p14">
            <p:contentPart p14:bwMode="auto" r:id="rId478">
              <p14:nvContentPartPr>
                <p14:cNvPr id="306" name="Freihand 305">
                  <a:extLst>
                    <a:ext uri="{FF2B5EF4-FFF2-40B4-BE49-F238E27FC236}">
                      <a16:creationId xmlns:a16="http://schemas.microsoft.com/office/drawing/2014/main" id="{9E3DC749-C910-4072-B5E8-2CE0E90D9F3D}"/>
                    </a:ext>
                  </a:extLst>
                </p14:cNvPr>
                <p14:cNvContentPartPr/>
                <p14:nvPr/>
              </p14:nvContentPartPr>
              <p14:xfrm>
                <a:off x="7955859" y="4586885"/>
                <a:ext cx="374760" cy="226080"/>
              </p14:xfrm>
            </p:contentPart>
          </mc:Choice>
          <mc:Fallback>
            <p:pic>
              <p:nvPicPr>
                <p:cNvPr id="306" name="Freihand 305">
                  <a:extLst>
                    <a:ext uri="{FF2B5EF4-FFF2-40B4-BE49-F238E27FC236}">
                      <a16:creationId xmlns:a16="http://schemas.microsoft.com/office/drawing/2014/main" id="{9E3DC749-C910-4072-B5E8-2CE0E90D9F3D}"/>
                    </a:ext>
                  </a:extLst>
                </p:cNvPr>
                <p:cNvPicPr/>
                <p:nvPr/>
              </p:nvPicPr>
              <p:blipFill>
                <a:blip r:embed="rId479"/>
                <a:stretch>
                  <a:fillRect/>
                </a:stretch>
              </p:blipFill>
              <p:spPr>
                <a:xfrm>
                  <a:off x="7951539" y="4582565"/>
                  <a:ext cx="3834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7" name="Freihand 306">
                  <a:extLst>
                    <a:ext uri="{FF2B5EF4-FFF2-40B4-BE49-F238E27FC236}">
                      <a16:creationId xmlns:a16="http://schemas.microsoft.com/office/drawing/2014/main" id="{E956832A-FD7A-4776-8DDA-03E6EA641BCB}"/>
                    </a:ext>
                  </a:extLst>
                </p14:cNvPr>
                <p14:cNvContentPartPr/>
                <p14:nvPr/>
              </p14:nvContentPartPr>
              <p14:xfrm>
                <a:off x="8301819" y="4694525"/>
                <a:ext cx="40680" cy="26280"/>
              </p14:xfrm>
            </p:contentPart>
          </mc:Choice>
          <mc:Fallback>
            <p:pic>
              <p:nvPicPr>
                <p:cNvPr id="307" name="Freihand 306">
                  <a:extLst>
                    <a:ext uri="{FF2B5EF4-FFF2-40B4-BE49-F238E27FC236}">
                      <a16:creationId xmlns:a16="http://schemas.microsoft.com/office/drawing/2014/main" id="{E956832A-FD7A-4776-8DDA-03E6EA641BCB}"/>
                    </a:ext>
                  </a:extLst>
                </p:cNvPr>
                <p:cNvPicPr/>
                <p:nvPr/>
              </p:nvPicPr>
              <p:blipFill>
                <a:blip r:embed="rId481"/>
                <a:stretch>
                  <a:fillRect/>
                </a:stretch>
              </p:blipFill>
              <p:spPr>
                <a:xfrm>
                  <a:off x="8297499" y="4690205"/>
                  <a:ext cx="49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6" name="Freihand 295">
                  <a:extLst>
                    <a:ext uri="{FF2B5EF4-FFF2-40B4-BE49-F238E27FC236}">
                      <a16:creationId xmlns:a16="http://schemas.microsoft.com/office/drawing/2014/main" id="{87F67089-3760-45C0-AA30-2DED650726DF}"/>
                    </a:ext>
                  </a:extLst>
                </p14:cNvPr>
                <p14:cNvContentPartPr/>
                <p14:nvPr/>
              </p14:nvContentPartPr>
              <p14:xfrm>
                <a:off x="7397859" y="4686605"/>
                <a:ext cx="174240" cy="137520"/>
              </p14:xfrm>
            </p:contentPart>
          </mc:Choice>
          <mc:Fallback>
            <p:pic>
              <p:nvPicPr>
                <p:cNvPr id="296" name="Freihand 295">
                  <a:extLst>
                    <a:ext uri="{FF2B5EF4-FFF2-40B4-BE49-F238E27FC236}">
                      <a16:creationId xmlns:a16="http://schemas.microsoft.com/office/drawing/2014/main" id="{87F67089-3760-45C0-AA30-2DED650726DF}"/>
                    </a:ext>
                  </a:extLst>
                </p:cNvPr>
                <p:cNvPicPr/>
                <p:nvPr/>
              </p:nvPicPr>
              <p:blipFill>
                <a:blip r:embed="rId483"/>
                <a:stretch>
                  <a:fillRect/>
                </a:stretch>
              </p:blipFill>
              <p:spPr>
                <a:xfrm>
                  <a:off x="7393539" y="4682285"/>
                  <a:ext cx="182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7" name="Freihand 296">
                  <a:extLst>
                    <a:ext uri="{FF2B5EF4-FFF2-40B4-BE49-F238E27FC236}">
                      <a16:creationId xmlns:a16="http://schemas.microsoft.com/office/drawing/2014/main" id="{00561CB4-F287-4176-97BB-F19EBAA62700}"/>
                    </a:ext>
                  </a:extLst>
                </p14:cNvPr>
                <p14:cNvContentPartPr/>
                <p14:nvPr/>
              </p14:nvContentPartPr>
              <p14:xfrm>
                <a:off x="7577859" y="4738805"/>
                <a:ext cx="137520" cy="22680"/>
              </p14:xfrm>
            </p:contentPart>
          </mc:Choice>
          <mc:Fallback>
            <p:pic>
              <p:nvPicPr>
                <p:cNvPr id="297" name="Freihand 296">
                  <a:extLst>
                    <a:ext uri="{FF2B5EF4-FFF2-40B4-BE49-F238E27FC236}">
                      <a16:creationId xmlns:a16="http://schemas.microsoft.com/office/drawing/2014/main" id="{00561CB4-F287-4176-97BB-F19EBAA62700}"/>
                    </a:ext>
                  </a:extLst>
                </p:cNvPr>
                <p:cNvPicPr/>
                <p:nvPr/>
              </p:nvPicPr>
              <p:blipFill>
                <a:blip r:embed="rId485"/>
                <a:stretch>
                  <a:fillRect/>
                </a:stretch>
              </p:blipFill>
              <p:spPr>
                <a:xfrm>
                  <a:off x="7573539" y="4734485"/>
                  <a:ext cx="146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8" name="Freihand 297">
                  <a:extLst>
                    <a:ext uri="{FF2B5EF4-FFF2-40B4-BE49-F238E27FC236}">
                      <a16:creationId xmlns:a16="http://schemas.microsoft.com/office/drawing/2014/main" id="{7DEF72CF-268C-425B-B554-47D7A8B08E4C}"/>
                    </a:ext>
                  </a:extLst>
                </p14:cNvPr>
                <p14:cNvContentPartPr/>
                <p14:nvPr/>
              </p14:nvContentPartPr>
              <p14:xfrm>
                <a:off x="7604139" y="4784525"/>
                <a:ext cx="134280" cy="5400"/>
              </p14:xfrm>
            </p:contentPart>
          </mc:Choice>
          <mc:Fallback>
            <p:pic>
              <p:nvPicPr>
                <p:cNvPr id="298" name="Freihand 297">
                  <a:extLst>
                    <a:ext uri="{FF2B5EF4-FFF2-40B4-BE49-F238E27FC236}">
                      <a16:creationId xmlns:a16="http://schemas.microsoft.com/office/drawing/2014/main" id="{7DEF72CF-268C-425B-B554-47D7A8B08E4C}"/>
                    </a:ext>
                  </a:extLst>
                </p:cNvPr>
                <p:cNvPicPr/>
                <p:nvPr/>
              </p:nvPicPr>
              <p:blipFill>
                <a:blip r:embed="rId487"/>
                <a:stretch>
                  <a:fillRect/>
                </a:stretch>
              </p:blipFill>
              <p:spPr>
                <a:xfrm>
                  <a:off x="7599819" y="4780205"/>
                  <a:ext cx="142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9" name="Freihand 298">
                  <a:extLst>
                    <a:ext uri="{FF2B5EF4-FFF2-40B4-BE49-F238E27FC236}">
                      <a16:creationId xmlns:a16="http://schemas.microsoft.com/office/drawing/2014/main" id="{2CF6D4B7-24E3-4976-BC7F-BD82DEA5CE4F}"/>
                    </a:ext>
                  </a:extLst>
                </p14:cNvPr>
                <p14:cNvContentPartPr/>
                <p14:nvPr/>
              </p14:nvContentPartPr>
              <p14:xfrm>
                <a:off x="7834179" y="4694525"/>
                <a:ext cx="20160" cy="104040"/>
              </p14:xfrm>
            </p:contentPart>
          </mc:Choice>
          <mc:Fallback>
            <p:pic>
              <p:nvPicPr>
                <p:cNvPr id="299" name="Freihand 298">
                  <a:extLst>
                    <a:ext uri="{FF2B5EF4-FFF2-40B4-BE49-F238E27FC236}">
                      <a16:creationId xmlns:a16="http://schemas.microsoft.com/office/drawing/2014/main" id="{2CF6D4B7-24E3-4976-BC7F-BD82DEA5CE4F}"/>
                    </a:ext>
                  </a:extLst>
                </p:cNvPr>
                <p:cNvPicPr/>
                <p:nvPr/>
              </p:nvPicPr>
              <p:blipFill>
                <a:blip r:embed="rId489"/>
                <a:stretch>
                  <a:fillRect/>
                </a:stretch>
              </p:blipFill>
              <p:spPr>
                <a:xfrm>
                  <a:off x="7829859" y="4690205"/>
                  <a:ext cx="28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3" name="Freihand 312">
                  <a:extLst>
                    <a:ext uri="{FF2B5EF4-FFF2-40B4-BE49-F238E27FC236}">
                      <a16:creationId xmlns:a16="http://schemas.microsoft.com/office/drawing/2014/main" id="{4A12152B-7992-412B-8BD1-CB681A00D389}"/>
                    </a:ext>
                  </a:extLst>
                </p14:cNvPr>
                <p14:cNvContentPartPr/>
                <p14:nvPr/>
              </p14:nvContentPartPr>
              <p14:xfrm>
                <a:off x="7367259" y="4863365"/>
                <a:ext cx="171720" cy="108000"/>
              </p14:xfrm>
            </p:contentPart>
          </mc:Choice>
          <mc:Fallback>
            <p:pic>
              <p:nvPicPr>
                <p:cNvPr id="313" name="Freihand 312">
                  <a:extLst>
                    <a:ext uri="{FF2B5EF4-FFF2-40B4-BE49-F238E27FC236}">
                      <a16:creationId xmlns:a16="http://schemas.microsoft.com/office/drawing/2014/main" id="{4A12152B-7992-412B-8BD1-CB681A00D389}"/>
                    </a:ext>
                  </a:extLst>
                </p:cNvPr>
                <p:cNvPicPr/>
                <p:nvPr/>
              </p:nvPicPr>
              <p:blipFill>
                <a:blip r:embed="rId491"/>
                <a:stretch>
                  <a:fillRect/>
                </a:stretch>
              </p:blipFill>
              <p:spPr>
                <a:xfrm>
                  <a:off x="7362939" y="4859045"/>
                  <a:ext cx="180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4" name="Freihand 313">
                  <a:extLst>
                    <a:ext uri="{FF2B5EF4-FFF2-40B4-BE49-F238E27FC236}">
                      <a16:creationId xmlns:a16="http://schemas.microsoft.com/office/drawing/2014/main" id="{30C3844B-FBFC-42D8-8EE9-001CB3EB4007}"/>
                    </a:ext>
                  </a:extLst>
                </p14:cNvPr>
                <p14:cNvContentPartPr/>
                <p14:nvPr/>
              </p14:nvContentPartPr>
              <p14:xfrm>
                <a:off x="7622499" y="4899725"/>
                <a:ext cx="117720" cy="19080"/>
              </p14:xfrm>
            </p:contentPart>
          </mc:Choice>
          <mc:Fallback>
            <p:pic>
              <p:nvPicPr>
                <p:cNvPr id="314" name="Freihand 313">
                  <a:extLst>
                    <a:ext uri="{FF2B5EF4-FFF2-40B4-BE49-F238E27FC236}">
                      <a16:creationId xmlns:a16="http://schemas.microsoft.com/office/drawing/2014/main" id="{30C3844B-FBFC-42D8-8EE9-001CB3EB4007}"/>
                    </a:ext>
                  </a:extLst>
                </p:cNvPr>
                <p:cNvPicPr/>
                <p:nvPr/>
              </p:nvPicPr>
              <p:blipFill>
                <a:blip r:embed="rId493"/>
                <a:stretch>
                  <a:fillRect/>
                </a:stretch>
              </p:blipFill>
              <p:spPr>
                <a:xfrm>
                  <a:off x="7618179" y="4895405"/>
                  <a:ext cx="126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5" name="Freihand 314">
                  <a:extLst>
                    <a:ext uri="{FF2B5EF4-FFF2-40B4-BE49-F238E27FC236}">
                      <a16:creationId xmlns:a16="http://schemas.microsoft.com/office/drawing/2014/main" id="{8AF2DBA6-60D0-48C9-BFAE-19BEE799A0E3}"/>
                    </a:ext>
                  </a:extLst>
                </p14:cNvPr>
                <p14:cNvContentPartPr/>
                <p14:nvPr/>
              </p14:nvContentPartPr>
              <p14:xfrm>
                <a:off x="7623219" y="4940405"/>
                <a:ext cx="158400" cy="10080"/>
              </p14:xfrm>
            </p:contentPart>
          </mc:Choice>
          <mc:Fallback>
            <p:pic>
              <p:nvPicPr>
                <p:cNvPr id="315" name="Freihand 314">
                  <a:extLst>
                    <a:ext uri="{FF2B5EF4-FFF2-40B4-BE49-F238E27FC236}">
                      <a16:creationId xmlns:a16="http://schemas.microsoft.com/office/drawing/2014/main" id="{8AF2DBA6-60D0-48C9-BFAE-19BEE799A0E3}"/>
                    </a:ext>
                  </a:extLst>
                </p:cNvPr>
                <p:cNvPicPr/>
                <p:nvPr/>
              </p:nvPicPr>
              <p:blipFill>
                <a:blip r:embed="rId495"/>
                <a:stretch>
                  <a:fillRect/>
                </a:stretch>
              </p:blipFill>
              <p:spPr>
                <a:xfrm>
                  <a:off x="7618899" y="4936085"/>
                  <a:ext cx="167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6" name="Freihand 315">
                  <a:extLst>
                    <a:ext uri="{FF2B5EF4-FFF2-40B4-BE49-F238E27FC236}">
                      <a16:creationId xmlns:a16="http://schemas.microsoft.com/office/drawing/2014/main" id="{A4006D44-2F33-466E-A20D-5054166EB11E}"/>
                    </a:ext>
                  </a:extLst>
                </p14:cNvPr>
                <p14:cNvContentPartPr/>
                <p14:nvPr/>
              </p14:nvContentPartPr>
              <p14:xfrm>
                <a:off x="7800699" y="4883885"/>
                <a:ext cx="97560" cy="90720"/>
              </p14:xfrm>
            </p:contentPart>
          </mc:Choice>
          <mc:Fallback>
            <p:pic>
              <p:nvPicPr>
                <p:cNvPr id="316" name="Freihand 315">
                  <a:extLst>
                    <a:ext uri="{FF2B5EF4-FFF2-40B4-BE49-F238E27FC236}">
                      <a16:creationId xmlns:a16="http://schemas.microsoft.com/office/drawing/2014/main" id="{A4006D44-2F33-466E-A20D-5054166EB11E}"/>
                    </a:ext>
                  </a:extLst>
                </p:cNvPr>
                <p:cNvPicPr/>
                <p:nvPr/>
              </p:nvPicPr>
              <p:blipFill>
                <a:blip r:embed="rId497"/>
                <a:stretch>
                  <a:fillRect/>
                </a:stretch>
              </p:blipFill>
              <p:spPr>
                <a:xfrm>
                  <a:off x="7796379" y="4879565"/>
                  <a:ext cx="106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8" name="Freihand 317">
                  <a:extLst>
                    <a:ext uri="{FF2B5EF4-FFF2-40B4-BE49-F238E27FC236}">
                      <a16:creationId xmlns:a16="http://schemas.microsoft.com/office/drawing/2014/main" id="{3E9EA5BE-E18B-4A21-BB7A-F2EF1BB37FFB}"/>
                    </a:ext>
                  </a:extLst>
                </p14:cNvPr>
                <p14:cNvContentPartPr/>
                <p14:nvPr/>
              </p14:nvContentPartPr>
              <p14:xfrm>
                <a:off x="7981419" y="4861925"/>
                <a:ext cx="98280" cy="81360"/>
              </p14:xfrm>
            </p:contentPart>
          </mc:Choice>
          <mc:Fallback>
            <p:pic>
              <p:nvPicPr>
                <p:cNvPr id="318" name="Freihand 317">
                  <a:extLst>
                    <a:ext uri="{FF2B5EF4-FFF2-40B4-BE49-F238E27FC236}">
                      <a16:creationId xmlns:a16="http://schemas.microsoft.com/office/drawing/2014/main" id="{3E9EA5BE-E18B-4A21-BB7A-F2EF1BB37FFB}"/>
                    </a:ext>
                  </a:extLst>
                </p:cNvPr>
                <p:cNvPicPr/>
                <p:nvPr/>
              </p:nvPicPr>
              <p:blipFill>
                <a:blip r:embed="rId499"/>
                <a:stretch>
                  <a:fillRect/>
                </a:stretch>
              </p:blipFill>
              <p:spPr>
                <a:xfrm>
                  <a:off x="7977099" y="4857605"/>
                  <a:ext cx="106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9" name="Freihand 318">
                  <a:extLst>
                    <a:ext uri="{FF2B5EF4-FFF2-40B4-BE49-F238E27FC236}">
                      <a16:creationId xmlns:a16="http://schemas.microsoft.com/office/drawing/2014/main" id="{42ABE856-ADA8-482D-8D3D-4250E18FF845}"/>
                    </a:ext>
                  </a:extLst>
                </p14:cNvPr>
                <p14:cNvContentPartPr/>
                <p14:nvPr/>
              </p14:nvContentPartPr>
              <p14:xfrm>
                <a:off x="8039739" y="4917725"/>
                <a:ext cx="97560" cy="24840"/>
              </p14:xfrm>
            </p:contentPart>
          </mc:Choice>
          <mc:Fallback>
            <p:pic>
              <p:nvPicPr>
                <p:cNvPr id="319" name="Freihand 318">
                  <a:extLst>
                    <a:ext uri="{FF2B5EF4-FFF2-40B4-BE49-F238E27FC236}">
                      <a16:creationId xmlns:a16="http://schemas.microsoft.com/office/drawing/2014/main" id="{42ABE856-ADA8-482D-8D3D-4250E18FF845}"/>
                    </a:ext>
                  </a:extLst>
                </p:cNvPr>
                <p:cNvPicPr/>
                <p:nvPr/>
              </p:nvPicPr>
              <p:blipFill>
                <a:blip r:embed="rId501"/>
                <a:stretch>
                  <a:fillRect/>
                </a:stretch>
              </p:blipFill>
              <p:spPr>
                <a:xfrm>
                  <a:off x="8035419" y="4913405"/>
                  <a:ext cx="106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0" name="Freihand 319">
                  <a:extLst>
                    <a:ext uri="{FF2B5EF4-FFF2-40B4-BE49-F238E27FC236}">
                      <a16:creationId xmlns:a16="http://schemas.microsoft.com/office/drawing/2014/main" id="{D27962F8-E78C-433F-B112-4EDA727F8EE4}"/>
                    </a:ext>
                  </a:extLst>
                </p14:cNvPr>
                <p14:cNvContentPartPr/>
                <p14:nvPr/>
              </p14:nvContentPartPr>
              <p14:xfrm>
                <a:off x="8109939" y="4849685"/>
                <a:ext cx="69120" cy="98640"/>
              </p14:xfrm>
            </p:contentPart>
          </mc:Choice>
          <mc:Fallback>
            <p:pic>
              <p:nvPicPr>
                <p:cNvPr id="320" name="Freihand 319">
                  <a:extLst>
                    <a:ext uri="{FF2B5EF4-FFF2-40B4-BE49-F238E27FC236}">
                      <a16:creationId xmlns:a16="http://schemas.microsoft.com/office/drawing/2014/main" id="{D27962F8-E78C-433F-B112-4EDA727F8EE4}"/>
                    </a:ext>
                  </a:extLst>
                </p:cNvPr>
                <p:cNvPicPr/>
                <p:nvPr/>
              </p:nvPicPr>
              <p:blipFill>
                <a:blip r:embed="rId503"/>
                <a:stretch>
                  <a:fillRect/>
                </a:stretch>
              </p:blipFill>
              <p:spPr>
                <a:xfrm>
                  <a:off x="8105619" y="4845365"/>
                  <a:ext cx="77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1" name="Freihand 320">
                  <a:extLst>
                    <a:ext uri="{FF2B5EF4-FFF2-40B4-BE49-F238E27FC236}">
                      <a16:creationId xmlns:a16="http://schemas.microsoft.com/office/drawing/2014/main" id="{A93C52DF-81DA-4631-AC02-557801E2823F}"/>
                    </a:ext>
                  </a:extLst>
                </p14:cNvPr>
                <p14:cNvContentPartPr/>
                <p14:nvPr/>
              </p14:nvContentPartPr>
              <p14:xfrm>
                <a:off x="8160699" y="4838885"/>
                <a:ext cx="176040" cy="106200"/>
              </p14:xfrm>
            </p:contentPart>
          </mc:Choice>
          <mc:Fallback>
            <p:pic>
              <p:nvPicPr>
                <p:cNvPr id="321" name="Freihand 320">
                  <a:extLst>
                    <a:ext uri="{FF2B5EF4-FFF2-40B4-BE49-F238E27FC236}">
                      <a16:creationId xmlns:a16="http://schemas.microsoft.com/office/drawing/2014/main" id="{A93C52DF-81DA-4631-AC02-557801E2823F}"/>
                    </a:ext>
                  </a:extLst>
                </p:cNvPr>
                <p:cNvPicPr/>
                <p:nvPr/>
              </p:nvPicPr>
              <p:blipFill>
                <a:blip r:embed="rId505"/>
                <a:stretch>
                  <a:fillRect/>
                </a:stretch>
              </p:blipFill>
              <p:spPr>
                <a:xfrm>
                  <a:off x="8156379" y="4834565"/>
                  <a:ext cx="184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2" name="Freihand 321">
                  <a:extLst>
                    <a:ext uri="{FF2B5EF4-FFF2-40B4-BE49-F238E27FC236}">
                      <a16:creationId xmlns:a16="http://schemas.microsoft.com/office/drawing/2014/main" id="{E882B8BD-2C3B-4E7B-A269-7A56A2282AB9}"/>
                    </a:ext>
                  </a:extLst>
                </p14:cNvPr>
                <p14:cNvContentPartPr/>
                <p14:nvPr/>
              </p14:nvContentPartPr>
              <p14:xfrm>
                <a:off x="8342499" y="4831685"/>
                <a:ext cx="12600" cy="120960"/>
              </p14:xfrm>
            </p:contentPart>
          </mc:Choice>
          <mc:Fallback>
            <p:pic>
              <p:nvPicPr>
                <p:cNvPr id="322" name="Freihand 321">
                  <a:extLst>
                    <a:ext uri="{FF2B5EF4-FFF2-40B4-BE49-F238E27FC236}">
                      <a16:creationId xmlns:a16="http://schemas.microsoft.com/office/drawing/2014/main" id="{E882B8BD-2C3B-4E7B-A269-7A56A2282AB9}"/>
                    </a:ext>
                  </a:extLst>
                </p:cNvPr>
                <p:cNvPicPr/>
                <p:nvPr/>
              </p:nvPicPr>
              <p:blipFill>
                <a:blip r:embed="rId507"/>
                <a:stretch>
                  <a:fillRect/>
                </a:stretch>
              </p:blipFill>
              <p:spPr>
                <a:xfrm>
                  <a:off x="8338179" y="4827365"/>
                  <a:ext cx="21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3" name="Freihand 322">
                  <a:extLst>
                    <a:ext uri="{FF2B5EF4-FFF2-40B4-BE49-F238E27FC236}">
                      <a16:creationId xmlns:a16="http://schemas.microsoft.com/office/drawing/2014/main" id="{CD713FE4-4C0D-4D42-B72C-A500E516CB03}"/>
                    </a:ext>
                  </a:extLst>
                </p14:cNvPr>
                <p14:cNvContentPartPr/>
                <p14:nvPr/>
              </p14:nvContentPartPr>
              <p14:xfrm>
                <a:off x="8291379" y="4836725"/>
                <a:ext cx="113040" cy="79920"/>
              </p14:xfrm>
            </p:contentPart>
          </mc:Choice>
          <mc:Fallback>
            <p:pic>
              <p:nvPicPr>
                <p:cNvPr id="323" name="Freihand 322">
                  <a:extLst>
                    <a:ext uri="{FF2B5EF4-FFF2-40B4-BE49-F238E27FC236}">
                      <a16:creationId xmlns:a16="http://schemas.microsoft.com/office/drawing/2014/main" id="{CD713FE4-4C0D-4D42-B72C-A500E516CB03}"/>
                    </a:ext>
                  </a:extLst>
                </p:cNvPr>
                <p:cNvPicPr/>
                <p:nvPr/>
              </p:nvPicPr>
              <p:blipFill>
                <a:blip r:embed="rId509"/>
                <a:stretch>
                  <a:fillRect/>
                </a:stretch>
              </p:blipFill>
              <p:spPr>
                <a:xfrm>
                  <a:off x="8287059" y="4832405"/>
                  <a:ext cx="121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4" name="Freihand 323">
                  <a:extLst>
                    <a:ext uri="{FF2B5EF4-FFF2-40B4-BE49-F238E27FC236}">
                      <a16:creationId xmlns:a16="http://schemas.microsoft.com/office/drawing/2014/main" id="{EFA70337-4CA6-4506-B4C6-AD63FFFC9C50}"/>
                    </a:ext>
                  </a:extLst>
                </p14:cNvPr>
                <p14:cNvContentPartPr/>
                <p14:nvPr/>
              </p14:nvContentPartPr>
              <p14:xfrm>
                <a:off x="8386419" y="4859405"/>
                <a:ext cx="145080" cy="141480"/>
              </p14:xfrm>
            </p:contentPart>
          </mc:Choice>
          <mc:Fallback>
            <p:pic>
              <p:nvPicPr>
                <p:cNvPr id="324" name="Freihand 323">
                  <a:extLst>
                    <a:ext uri="{FF2B5EF4-FFF2-40B4-BE49-F238E27FC236}">
                      <a16:creationId xmlns:a16="http://schemas.microsoft.com/office/drawing/2014/main" id="{EFA70337-4CA6-4506-B4C6-AD63FFFC9C50}"/>
                    </a:ext>
                  </a:extLst>
                </p:cNvPr>
                <p:cNvPicPr/>
                <p:nvPr/>
              </p:nvPicPr>
              <p:blipFill>
                <a:blip r:embed="rId511"/>
                <a:stretch>
                  <a:fillRect/>
                </a:stretch>
              </p:blipFill>
              <p:spPr>
                <a:xfrm>
                  <a:off x="8382099" y="4855085"/>
                  <a:ext cx="153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5" name="Freihand 324">
                  <a:extLst>
                    <a:ext uri="{FF2B5EF4-FFF2-40B4-BE49-F238E27FC236}">
                      <a16:creationId xmlns:a16="http://schemas.microsoft.com/office/drawing/2014/main" id="{4B913FB3-0A21-48D3-A693-DC9CD18A3C74}"/>
                    </a:ext>
                  </a:extLst>
                </p14:cNvPr>
                <p14:cNvContentPartPr/>
                <p14:nvPr/>
              </p14:nvContentPartPr>
              <p14:xfrm>
                <a:off x="8543379" y="4808645"/>
                <a:ext cx="34920" cy="86040"/>
              </p14:xfrm>
            </p:contentPart>
          </mc:Choice>
          <mc:Fallback>
            <p:pic>
              <p:nvPicPr>
                <p:cNvPr id="325" name="Freihand 324">
                  <a:extLst>
                    <a:ext uri="{FF2B5EF4-FFF2-40B4-BE49-F238E27FC236}">
                      <a16:creationId xmlns:a16="http://schemas.microsoft.com/office/drawing/2014/main" id="{4B913FB3-0A21-48D3-A693-DC9CD18A3C74}"/>
                    </a:ext>
                  </a:extLst>
                </p:cNvPr>
                <p:cNvPicPr/>
                <p:nvPr/>
              </p:nvPicPr>
              <p:blipFill>
                <a:blip r:embed="rId513"/>
                <a:stretch>
                  <a:fillRect/>
                </a:stretch>
              </p:blipFill>
              <p:spPr>
                <a:xfrm>
                  <a:off x="8539059" y="4804325"/>
                  <a:ext cx="43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6" name="Freihand 325">
                  <a:extLst>
                    <a:ext uri="{FF2B5EF4-FFF2-40B4-BE49-F238E27FC236}">
                      <a16:creationId xmlns:a16="http://schemas.microsoft.com/office/drawing/2014/main" id="{51E80CD9-69EF-4A0B-A535-286D48205AA3}"/>
                    </a:ext>
                  </a:extLst>
                </p14:cNvPr>
                <p14:cNvContentPartPr/>
                <p14:nvPr/>
              </p14:nvContentPartPr>
              <p14:xfrm>
                <a:off x="8561739" y="4868765"/>
                <a:ext cx="81360" cy="30240"/>
              </p14:xfrm>
            </p:contentPart>
          </mc:Choice>
          <mc:Fallback>
            <p:pic>
              <p:nvPicPr>
                <p:cNvPr id="326" name="Freihand 325">
                  <a:extLst>
                    <a:ext uri="{FF2B5EF4-FFF2-40B4-BE49-F238E27FC236}">
                      <a16:creationId xmlns:a16="http://schemas.microsoft.com/office/drawing/2014/main" id="{51E80CD9-69EF-4A0B-A535-286D48205AA3}"/>
                    </a:ext>
                  </a:extLst>
                </p:cNvPr>
                <p:cNvPicPr/>
                <p:nvPr/>
              </p:nvPicPr>
              <p:blipFill>
                <a:blip r:embed="rId515"/>
                <a:stretch>
                  <a:fillRect/>
                </a:stretch>
              </p:blipFill>
              <p:spPr>
                <a:xfrm>
                  <a:off x="8557419" y="4864445"/>
                  <a:ext cx="90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7" name="Freihand 326">
                  <a:extLst>
                    <a:ext uri="{FF2B5EF4-FFF2-40B4-BE49-F238E27FC236}">
                      <a16:creationId xmlns:a16="http://schemas.microsoft.com/office/drawing/2014/main" id="{B769F5B8-9DEE-4D93-85F3-982F41554493}"/>
                    </a:ext>
                  </a:extLst>
                </p14:cNvPr>
                <p14:cNvContentPartPr/>
                <p14:nvPr/>
              </p14:nvContentPartPr>
              <p14:xfrm>
                <a:off x="8610339" y="4851485"/>
                <a:ext cx="56880" cy="64440"/>
              </p14:xfrm>
            </p:contentPart>
          </mc:Choice>
          <mc:Fallback>
            <p:pic>
              <p:nvPicPr>
                <p:cNvPr id="327" name="Freihand 326">
                  <a:extLst>
                    <a:ext uri="{FF2B5EF4-FFF2-40B4-BE49-F238E27FC236}">
                      <a16:creationId xmlns:a16="http://schemas.microsoft.com/office/drawing/2014/main" id="{B769F5B8-9DEE-4D93-85F3-982F41554493}"/>
                    </a:ext>
                  </a:extLst>
                </p:cNvPr>
                <p:cNvPicPr/>
                <p:nvPr/>
              </p:nvPicPr>
              <p:blipFill>
                <a:blip r:embed="rId517"/>
                <a:stretch>
                  <a:fillRect/>
                </a:stretch>
              </p:blipFill>
              <p:spPr>
                <a:xfrm>
                  <a:off x="8606019" y="4847165"/>
                  <a:ext cx="65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8" name="Freihand 327">
                  <a:extLst>
                    <a:ext uri="{FF2B5EF4-FFF2-40B4-BE49-F238E27FC236}">
                      <a16:creationId xmlns:a16="http://schemas.microsoft.com/office/drawing/2014/main" id="{A19EFFFD-7649-4E20-8ECC-FCED8AD8A192}"/>
                    </a:ext>
                  </a:extLst>
                </p14:cNvPr>
                <p14:cNvContentPartPr/>
                <p14:nvPr/>
              </p14:nvContentPartPr>
              <p14:xfrm>
                <a:off x="7328739" y="5045525"/>
                <a:ext cx="190800" cy="100080"/>
              </p14:xfrm>
            </p:contentPart>
          </mc:Choice>
          <mc:Fallback>
            <p:pic>
              <p:nvPicPr>
                <p:cNvPr id="328" name="Freihand 327">
                  <a:extLst>
                    <a:ext uri="{FF2B5EF4-FFF2-40B4-BE49-F238E27FC236}">
                      <a16:creationId xmlns:a16="http://schemas.microsoft.com/office/drawing/2014/main" id="{A19EFFFD-7649-4E20-8ECC-FCED8AD8A192}"/>
                    </a:ext>
                  </a:extLst>
                </p:cNvPr>
                <p:cNvPicPr/>
                <p:nvPr/>
              </p:nvPicPr>
              <p:blipFill>
                <a:blip r:embed="rId519"/>
                <a:stretch>
                  <a:fillRect/>
                </a:stretch>
              </p:blipFill>
              <p:spPr>
                <a:xfrm>
                  <a:off x="7324419" y="5041205"/>
                  <a:ext cx="199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9" name="Freihand 328">
                  <a:extLst>
                    <a:ext uri="{FF2B5EF4-FFF2-40B4-BE49-F238E27FC236}">
                      <a16:creationId xmlns:a16="http://schemas.microsoft.com/office/drawing/2014/main" id="{355B74C4-DBD6-47A7-B53B-730F99CBD219}"/>
                    </a:ext>
                  </a:extLst>
                </p14:cNvPr>
                <p14:cNvContentPartPr/>
                <p14:nvPr/>
              </p14:nvContentPartPr>
              <p14:xfrm>
                <a:off x="7572819" y="5063885"/>
                <a:ext cx="108000" cy="10800"/>
              </p14:xfrm>
            </p:contentPart>
          </mc:Choice>
          <mc:Fallback>
            <p:pic>
              <p:nvPicPr>
                <p:cNvPr id="329" name="Freihand 328">
                  <a:extLst>
                    <a:ext uri="{FF2B5EF4-FFF2-40B4-BE49-F238E27FC236}">
                      <a16:creationId xmlns:a16="http://schemas.microsoft.com/office/drawing/2014/main" id="{355B74C4-DBD6-47A7-B53B-730F99CBD219}"/>
                    </a:ext>
                  </a:extLst>
                </p:cNvPr>
                <p:cNvPicPr/>
                <p:nvPr/>
              </p:nvPicPr>
              <p:blipFill>
                <a:blip r:embed="rId521"/>
                <a:stretch>
                  <a:fillRect/>
                </a:stretch>
              </p:blipFill>
              <p:spPr>
                <a:xfrm>
                  <a:off x="7568499" y="5059565"/>
                  <a:ext cx="116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0" name="Freihand 329">
                  <a:extLst>
                    <a:ext uri="{FF2B5EF4-FFF2-40B4-BE49-F238E27FC236}">
                      <a16:creationId xmlns:a16="http://schemas.microsoft.com/office/drawing/2014/main" id="{5DFE4CB1-E130-4E18-9A08-85E7906B4EEA}"/>
                    </a:ext>
                  </a:extLst>
                </p14:cNvPr>
                <p14:cNvContentPartPr/>
                <p14:nvPr/>
              </p14:nvContentPartPr>
              <p14:xfrm>
                <a:off x="7551939" y="5108165"/>
                <a:ext cx="122040" cy="14040"/>
              </p14:xfrm>
            </p:contentPart>
          </mc:Choice>
          <mc:Fallback>
            <p:pic>
              <p:nvPicPr>
                <p:cNvPr id="330" name="Freihand 329">
                  <a:extLst>
                    <a:ext uri="{FF2B5EF4-FFF2-40B4-BE49-F238E27FC236}">
                      <a16:creationId xmlns:a16="http://schemas.microsoft.com/office/drawing/2014/main" id="{5DFE4CB1-E130-4E18-9A08-85E7906B4EEA}"/>
                    </a:ext>
                  </a:extLst>
                </p:cNvPr>
                <p:cNvPicPr/>
                <p:nvPr/>
              </p:nvPicPr>
              <p:blipFill>
                <a:blip r:embed="rId523"/>
                <a:stretch>
                  <a:fillRect/>
                </a:stretch>
              </p:blipFill>
              <p:spPr>
                <a:xfrm>
                  <a:off x="7547619" y="5103845"/>
                  <a:ext cx="1306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1" name="Freihand 330">
                  <a:extLst>
                    <a:ext uri="{FF2B5EF4-FFF2-40B4-BE49-F238E27FC236}">
                      <a16:creationId xmlns:a16="http://schemas.microsoft.com/office/drawing/2014/main" id="{BF77AD2E-DB09-458A-846E-AFF055EE1E47}"/>
                    </a:ext>
                  </a:extLst>
                </p14:cNvPr>
                <p14:cNvContentPartPr/>
                <p14:nvPr/>
              </p14:nvContentPartPr>
              <p14:xfrm>
                <a:off x="7695219" y="5057765"/>
                <a:ext cx="185400" cy="55080"/>
              </p14:xfrm>
            </p:contentPart>
          </mc:Choice>
          <mc:Fallback>
            <p:pic>
              <p:nvPicPr>
                <p:cNvPr id="331" name="Freihand 330">
                  <a:extLst>
                    <a:ext uri="{FF2B5EF4-FFF2-40B4-BE49-F238E27FC236}">
                      <a16:creationId xmlns:a16="http://schemas.microsoft.com/office/drawing/2014/main" id="{BF77AD2E-DB09-458A-846E-AFF055EE1E47}"/>
                    </a:ext>
                  </a:extLst>
                </p:cNvPr>
                <p:cNvPicPr/>
                <p:nvPr/>
              </p:nvPicPr>
              <p:blipFill>
                <a:blip r:embed="rId525"/>
                <a:stretch>
                  <a:fillRect/>
                </a:stretch>
              </p:blipFill>
              <p:spPr>
                <a:xfrm>
                  <a:off x="7690899" y="5053445"/>
                  <a:ext cx="1940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3" name="Freihand 332">
                  <a:extLst>
                    <a:ext uri="{FF2B5EF4-FFF2-40B4-BE49-F238E27FC236}">
                      <a16:creationId xmlns:a16="http://schemas.microsoft.com/office/drawing/2014/main" id="{95D4D16C-58CC-4C5D-A73E-5980F3A9B712}"/>
                    </a:ext>
                  </a:extLst>
                </p14:cNvPr>
                <p14:cNvContentPartPr/>
                <p14:nvPr/>
              </p14:nvContentPartPr>
              <p14:xfrm>
                <a:off x="7963419" y="5038685"/>
                <a:ext cx="93240" cy="78480"/>
              </p14:xfrm>
            </p:contentPart>
          </mc:Choice>
          <mc:Fallback>
            <p:pic>
              <p:nvPicPr>
                <p:cNvPr id="333" name="Freihand 332">
                  <a:extLst>
                    <a:ext uri="{FF2B5EF4-FFF2-40B4-BE49-F238E27FC236}">
                      <a16:creationId xmlns:a16="http://schemas.microsoft.com/office/drawing/2014/main" id="{95D4D16C-58CC-4C5D-A73E-5980F3A9B712}"/>
                    </a:ext>
                  </a:extLst>
                </p:cNvPr>
                <p:cNvPicPr/>
                <p:nvPr/>
              </p:nvPicPr>
              <p:blipFill>
                <a:blip r:embed="rId527"/>
                <a:stretch>
                  <a:fillRect/>
                </a:stretch>
              </p:blipFill>
              <p:spPr>
                <a:xfrm>
                  <a:off x="7959099" y="5034365"/>
                  <a:ext cx="101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4" name="Freihand 333">
                  <a:extLst>
                    <a:ext uri="{FF2B5EF4-FFF2-40B4-BE49-F238E27FC236}">
                      <a16:creationId xmlns:a16="http://schemas.microsoft.com/office/drawing/2014/main" id="{AFC5B1D0-C9FB-4152-B96B-DFBBBAF8CA8E}"/>
                    </a:ext>
                  </a:extLst>
                </p14:cNvPr>
                <p14:cNvContentPartPr/>
                <p14:nvPr/>
              </p14:nvContentPartPr>
              <p14:xfrm>
                <a:off x="8037939" y="5061725"/>
                <a:ext cx="68760" cy="62640"/>
              </p14:xfrm>
            </p:contentPart>
          </mc:Choice>
          <mc:Fallback>
            <p:pic>
              <p:nvPicPr>
                <p:cNvPr id="334" name="Freihand 333">
                  <a:extLst>
                    <a:ext uri="{FF2B5EF4-FFF2-40B4-BE49-F238E27FC236}">
                      <a16:creationId xmlns:a16="http://schemas.microsoft.com/office/drawing/2014/main" id="{AFC5B1D0-C9FB-4152-B96B-DFBBBAF8CA8E}"/>
                    </a:ext>
                  </a:extLst>
                </p:cNvPr>
                <p:cNvPicPr/>
                <p:nvPr/>
              </p:nvPicPr>
              <p:blipFill>
                <a:blip r:embed="rId529"/>
                <a:stretch>
                  <a:fillRect/>
                </a:stretch>
              </p:blipFill>
              <p:spPr>
                <a:xfrm>
                  <a:off x="8033619" y="5057405"/>
                  <a:ext cx="77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5" name="Freihand 334">
                  <a:extLst>
                    <a:ext uri="{FF2B5EF4-FFF2-40B4-BE49-F238E27FC236}">
                      <a16:creationId xmlns:a16="http://schemas.microsoft.com/office/drawing/2014/main" id="{75358EA2-844B-49F6-8AF0-21C4A8615B02}"/>
                    </a:ext>
                  </a:extLst>
                </p14:cNvPr>
                <p14:cNvContentPartPr/>
                <p14:nvPr/>
              </p14:nvContentPartPr>
              <p14:xfrm>
                <a:off x="8099859" y="5077205"/>
                <a:ext cx="123480" cy="49680"/>
              </p14:xfrm>
            </p:contentPart>
          </mc:Choice>
          <mc:Fallback>
            <p:pic>
              <p:nvPicPr>
                <p:cNvPr id="335" name="Freihand 334">
                  <a:extLst>
                    <a:ext uri="{FF2B5EF4-FFF2-40B4-BE49-F238E27FC236}">
                      <a16:creationId xmlns:a16="http://schemas.microsoft.com/office/drawing/2014/main" id="{75358EA2-844B-49F6-8AF0-21C4A8615B02}"/>
                    </a:ext>
                  </a:extLst>
                </p:cNvPr>
                <p:cNvPicPr/>
                <p:nvPr/>
              </p:nvPicPr>
              <p:blipFill>
                <a:blip r:embed="rId531"/>
                <a:stretch>
                  <a:fillRect/>
                </a:stretch>
              </p:blipFill>
              <p:spPr>
                <a:xfrm>
                  <a:off x="8095539" y="5072885"/>
                  <a:ext cx="1321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6" name="Freihand 335">
                  <a:extLst>
                    <a:ext uri="{FF2B5EF4-FFF2-40B4-BE49-F238E27FC236}">
                      <a16:creationId xmlns:a16="http://schemas.microsoft.com/office/drawing/2014/main" id="{3EAA25BB-DB47-4772-92E2-F8DBF7F9E954}"/>
                    </a:ext>
                  </a:extLst>
                </p14:cNvPr>
                <p14:cNvContentPartPr/>
                <p14:nvPr/>
              </p14:nvContentPartPr>
              <p14:xfrm>
                <a:off x="8249619" y="5021045"/>
                <a:ext cx="138600" cy="106560"/>
              </p14:xfrm>
            </p:contentPart>
          </mc:Choice>
          <mc:Fallback>
            <p:pic>
              <p:nvPicPr>
                <p:cNvPr id="336" name="Freihand 335">
                  <a:extLst>
                    <a:ext uri="{FF2B5EF4-FFF2-40B4-BE49-F238E27FC236}">
                      <a16:creationId xmlns:a16="http://schemas.microsoft.com/office/drawing/2014/main" id="{3EAA25BB-DB47-4772-92E2-F8DBF7F9E954}"/>
                    </a:ext>
                  </a:extLst>
                </p:cNvPr>
                <p:cNvPicPr/>
                <p:nvPr/>
              </p:nvPicPr>
              <p:blipFill>
                <a:blip r:embed="rId533"/>
                <a:stretch>
                  <a:fillRect/>
                </a:stretch>
              </p:blipFill>
              <p:spPr>
                <a:xfrm>
                  <a:off x="8245299" y="5016725"/>
                  <a:ext cx="147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7" name="Freihand 336">
                  <a:extLst>
                    <a:ext uri="{FF2B5EF4-FFF2-40B4-BE49-F238E27FC236}">
                      <a16:creationId xmlns:a16="http://schemas.microsoft.com/office/drawing/2014/main" id="{E27694D2-79AA-46FA-B020-9C756FB8B73F}"/>
                    </a:ext>
                  </a:extLst>
                </p14:cNvPr>
                <p14:cNvContentPartPr/>
                <p14:nvPr/>
              </p14:nvContentPartPr>
              <p14:xfrm>
                <a:off x="8390019" y="5022125"/>
                <a:ext cx="49320" cy="154800"/>
              </p14:xfrm>
            </p:contentPart>
          </mc:Choice>
          <mc:Fallback>
            <p:pic>
              <p:nvPicPr>
                <p:cNvPr id="337" name="Freihand 336">
                  <a:extLst>
                    <a:ext uri="{FF2B5EF4-FFF2-40B4-BE49-F238E27FC236}">
                      <a16:creationId xmlns:a16="http://schemas.microsoft.com/office/drawing/2014/main" id="{E27694D2-79AA-46FA-B020-9C756FB8B73F}"/>
                    </a:ext>
                  </a:extLst>
                </p:cNvPr>
                <p:cNvPicPr/>
                <p:nvPr/>
              </p:nvPicPr>
              <p:blipFill>
                <a:blip r:embed="rId535"/>
                <a:stretch>
                  <a:fillRect/>
                </a:stretch>
              </p:blipFill>
              <p:spPr>
                <a:xfrm>
                  <a:off x="8385699" y="5017805"/>
                  <a:ext cx="57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8" name="Freihand 337">
                  <a:extLst>
                    <a:ext uri="{FF2B5EF4-FFF2-40B4-BE49-F238E27FC236}">
                      <a16:creationId xmlns:a16="http://schemas.microsoft.com/office/drawing/2014/main" id="{23CCC461-102D-4A9F-BAC8-9DD5F6AD32BC}"/>
                    </a:ext>
                  </a:extLst>
                </p14:cNvPr>
                <p14:cNvContentPartPr/>
                <p14:nvPr/>
              </p14:nvContentPartPr>
              <p14:xfrm>
                <a:off x="8368779" y="4998725"/>
                <a:ext cx="360" cy="360"/>
              </p14:xfrm>
            </p:contentPart>
          </mc:Choice>
          <mc:Fallback>
            <p:pic>
              <p:nvPicPr>
                <p:cNvPr id="338" name="Freihand 337">
                  <a:extLst>
                    <a:ext uri="{FF2B5EF4-FFF2-40B4-BE49-F238E27FC236}">
                      <a16:creationId xmlns:a16="http://schemas.microsoft.com/office/drawing/2014/main" id="{23CCC461-102D-4A9F-BAC8-9DD5F6AD32BC}"/>
                    </a:ext>
                  </a:extLst>
                </p:cNvPr>
                <p:cNvPicPr/>
                <p:nvPr/>
              </p:nvPicPr>
              <p:blipFill>
                <a:blip r:embed="rId53"/>
                <a:stretch>
                  <a:fillRect/>
                </a:stretch>
              </p:blipFill>
              <p:spPr>
                <a:xfrm>
                  <a:off x="8364459" y="49944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39" name="Freihand 338">
                  <a:extLst>
                    <a:ext uri="{FF2B5EF4-FFF2-40B4-BE49-F238E27FC236}">
                      <a16:creationId xmlns:a16="http://schemas.microsoft.com/office/drawing/2014/main" id="{C35BC77D-ECC2-4965-932A-BE78A3F6E82B}"/>
                    </a:ext>
                  </a:extLst>
                </p14:cNvPr>
                <p14:cNvContentPartPr/>
                <p14:nvPr/>
              </p14:nvContentPartPr>
              <p14:xfrm>
                <a:off x="7895379" y="5171165"/>
                <a:ext cx="666360" cy="21600"/>
              </p14:xfrm>
            </p:contentPart>
          </mc:Choice>
          <mc:Fallback>
            <p:pic>
              <p:nvPicPr>
                <p:cNvPr id="339" name="Freihand 338">
                  <a:extLst>
                    <a:ext uri="{FF2B5EF4-FFF2-40B4-BE49-F238E27FC236}">
                      <a16:creationId xmlns:a16="http://schemas.microsoft.com/office/drawing/2014/main" id="{C35BC77D-ECC2-4965-932A-BE78A3F6E82B}"/>
                    </a:ext>
                  </a:extLst>
                </p:cNvPr>
                <p:cNvPicPr/>
                <p:nvPr/>
              </p:nvPicPr>
              <p:blipFill>
                <a:blip r:embed="rId538"/>
                <a:stretch>
                  <a:fillRect/>
                </a:stretch>
              </p:blipFill>
              <p:spPr>
                <a:xfrm>
                  <a:off x="7891059" y="5166845"/>
                  <a:ext cx="67500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9">
            <p14:nvContentPartPr>
              <p14:cNvPr id="341" name="Freihand 340">
                <a:extLst>
                  <a:ext uri="{FF2B5EF4-FFF2-40B4-BE49-F238E27FC236}">
                    <a16:creationId xmlns:a16="http://schemas.microsoft.com/office/drawing/2014/main" id="{85B317AD-C6D7-4705-A2AC-7717AA8C139C}"/>
                  </a:ext>
                </a:extLst>
              </p14:cNvPr>
              <p14:cNvContentPartPr/>
              <p14:nvPr/>
            </p14:nvContentPartPr>
            <p14:xfrm>
              <a:off x="2546499" y="5333525"/>
              <a:ext cx="1888200" cy="669240"/>
            </p14:xfrm>
          </p:contentPart>
        </mc:Choice>
        <mc:Fallback>
          <p:pic>
            <p:nvPicPr>
              <p:cNvPr id="341" name="Freihand 340">
                <a:extLst>
                  <a:ext uri="{FF2B5EF4-FFF2-40B4-BE49-F238E27FC236}">
                    <a16:creationId xmlns:a16="http://schemas.microsoft.com/office/drawing/2014/main" id="{85B317AD-C6D7-4705-A2AC-7717AA8C139C}"/>
                  </a:ext>
                </a:extLst>
              </p:cNvPr>
              <p:cNvPicPr/>
              <p:nvPr/>
            </p:nvPicPr>
            <p:blipFill>
              <a:blip r:embed="rId540"/>
              <a:stretch>
                <a:fillRect/>
              </a:stretch>
            </p:blipFill>
            <p:spPr>
              <a:xfrm>
                <a:off x="2542179" y="5329205"/>
                <a:ext cx="1896840" cy="677880"/>
              </a:xfrm>
              <a:prstGeom prst="rect">
                <a:avLst/>
              </a:prstGeom>
            </p:spPr>
          </p:pic>
        </mc:Fallback>
      </mc:AlternateContent>
      <p:grpSp>
        <p:nvGrpSpPr>
          <p:cNvPr id="344" name="Gruppieren 343">
            <a:extLst>
              <a:ext uri="{FF2B5EF4-FFF2-40B4-BE49-F238E27FC236}">
                <a16:creationId xmlns:a16="http://schemas.microsoft.com/office/drawing/2014/main" id="{0D9C8444-42B0-47CF-9020-F963207D6C0C}"/>
              </a:ext>
            </a:extLst>
          </p:cNvPr>
          <p:cNvGrpSpPr/>
          <p:nvPr/>
        </p:nvGrpSpPr>
        <p:grpSpPr>
          <a:xfrm>
            <a:off x="695379" y="2677445"/>
            <a:ext cx="2593800" cy="2775240"/>
            <a:chOff x="695379" y="2677445"/>
            <a:chExt cx="2593800" cy="2775240"/>
          </a:xfrm>
        </p:grpSpPr>
        <mc:AlternateContent xmlns:mc="http://schemas.openxmlformats.org/markup-compatibility/2006">
          <mc:Choice xmlns:p14="http://schemas.microsoft.com/office/powerpoint/2010/main" Requires="p14">
            <p:contentPart p14:bwMode="auto" r:id="rId541">
              <p14:nvContentPartPr>
                <p14:cNvPr id="191" name="Freihand 190">
                  <a:extLst>
                    <a:ext uri="{FF2B5EF4-FFF2-40B4-BE49-F238E27FC236}">
                      <a16:creationId xmlns:a16="http://schemas.microsoft.com/office/drawing/2014/main" id="{D1A3DEFB-A673-42A4-8148-558C269E9A05}"/>
                    </a:ext>
                  </a:extLst>
                </p14:cNvPr>
                <p14:cNvContentPartPr/>
                <p14:nvPr/>
              </p14:nvContentPartPr>
              <p14:xfrm>
                <a:off x="1764579" y="5246765"/>
                <a:ext cx="14760" cy="174600"/>
              </p14:xfrm>
            </p:contentPart>
          </mc:Choice>
          <mc:Fallback>
            <p:pic>
              <p:nvPicPr>
                <p:cNvPr id="191" name="Freihand 190">
                  <a:extLst>
                    <a:ext uri="{FF2B5EF4-FFF2-40B4-BE49-F238E27FC236}">
                      <a16:creationId xmlns:a16="http://schemas.microsoft.com/office/drawing/2014/main" id="{D1A3DEFB-A673-42A4-8148-558C269E9A05}"/>
                    </a:ext>
                  </a:extLst>
                </p:cNvPr>
                <p:cNvPicPr/>
                <p:nvPr/>
              </p:nvPicPr>
              <p:blipFill>
                <a:blip r:embed="rId542"/>
                <a:stretch>
                  <a:fillRect/>
                </a:stretch>
              </p:blipFill>
              <p:spPr>
                <a:xfrm>
                  <a:off x="1760259" y="5242445"/>
                  <a:ext cx="23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92" name="Freihand 191">
                  <a:extLst>
                    <a:ext uri="{FF2B5EF4-FFF2-40B4-BE49-F238E27FC236}">
                      <a16:creationId xmlns:a16="http://schemas.microsoft.com/office/drawing/2014/main" id="{602C944D-1A19-4901-B020-D46F025CAB8C}"/>
                    </a:ext>
                  </a:extLst>
                </p14:cNvPr>
                <p14:cNvContentPartPr/>
                <p14:nvPr/>
              </p14:nvContentPartPr>
              <p14:xfrm>
                <a:off x="1690419" y="5277005"/>
                <a:ext cx="204480" cy="175680"/>
              </p14:xfrm>
            </p:contentPart>
          </mc:Choice>
          <mc:Fallback>
            <p:pic>
              <p:nvPicPr>
                <p:cNvPr id="192" name="Freihand 191">
                  <a:extLst>
                    <a:ext uri="{FF2B5EF4-FFF2-40B4-BE49-F238E27FC236}">
                      <a16:creationId xmlns:a16="http://schemas.microsoft.com/office/drawing/2014/main" id="{602C944D-1A19-4901-B020-D46F025CAB8C}"/>
                    </a:ext>
                  </a:extLst>
                </p:cNvPr>
                <p:cNvPicPr/>
                <p:nvPr/>
              </p:nvPicPr>
              <p:blipFill>
                <a:blip r:embed="rId544"/>
                <a:stretch>
                  <a:fillRect/>
                </a:stretch>
              </p:blipFill>
              <p:spPr>
                <a:xfrm>
                  <a:off x="1686099" y="5272685"/>
                  <a:ext cx="213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94" name="Freihand 193">
                  <a:extLst>
                    <a:ext uri="{FF2B5EF4-FFF2-40B4-BE49-F238E27FC236}">
                      <a16:creationId xmlns:a16="http://schemas.microsoft.com/office/drawing/2014/main" id="{7CA821B7-1677-41C2-B9C6-4C181F4B409E}"/>
                    </a:ext>
                  </a:extLst>
                </p14:cNvPr>
                <p14:cNvContentPartPr/>
                <p14:nvPr/>
              </p14:nvContentPartPr>
              <p14:xfrm>
                <a:off x="695379" y="4824485"/>
                <a:ext cx="55440" cy="142920"/>
              </p14:xfrm>
            </p:contentPart>
          </mc:Choice>
          <mc:Fallback>
            <p:pic>
              <p:nvPicPr>
                <p:cNvPr id="194" name="Freihand 193">
                  <a:extLst>
                    <a:ext uri="{FF2B5EF4-FFF2-40B4-BE49-F238E27FC236}">
                      <a16:creationId xmlns:a16="http://schemas.microsoft.com/office/drawing/2014/main" id="{7CA821B7-1677-41C2-B9C6-4C181F4B409E}"/>
                    </a:ext>
                  </a:extLst>
                </p:cNvPr>
                <p:cNvPicPr/>
                <p:nvPr/>
              </p:nvPicPr>
              <p:blipFill>
                <a:blip r:embed="rId546"/>
                <a:stretch>
                  <a:fillRect/>
                </a:stretch>
              </p:blipFill>
              <p:spPr>
                <a:xfrm>
                  <a:off x="691059" y="4820165"/>
                  <a:ext cx="64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95" name="Freihand 194">
                  <a:extLst>
                    <a:ext uri="{FF2B5EF4-FFF2-40B4-BE49-F238E27FC236}">
                      <a16:creationId xmlns:a16="http://schemas.microsoft.com/office/drawing/2014/main" id="{3813021C-616A-4637-8583-78230A0A9590}"/>
                    </a:ext>
                  </a:extLst>
                </p14:cNvPr>
                <p14:cNvContentPartPr/>
                <p14:nvPr/>
              </p14:nvContentPartPr>
              <p14:xfrm>
                <a:off x="723459" y="4829165"/>
                <a:ext cx="432720" cy="184320"/>
              </p14:xfrm>
            </p:contentPart>
          </mc:Choice>
          <mc:Fallback>
            <p:pic>
              <p:nvPicPr>
                <p:cNvPr id="195" name="Freihand 194">
                  <a:extLst>
                    <a:ext uri="{FF2B5EF4-FFF2-40B4-BE49-F238E27FC236}">
                      <a16:creationId xmlns:a16="http://schemas.microsoft.com/office/drawing/2014/main" id="{3813021C-616A-4637-8583-78230A0A9590}"/>
                    </a:ext>
                  </a:extLst>
                </p:cNvPr>
                <p:cNvPicPr/>
                <p:nvPr/>
              </p:nvPicPr>
              <p:blipFill>
                <a:blip r:embed="rId548"/>
                <a:stretch>
                  <a:fillRect/>
                </a:stretch>
              </p:blipFill>
              <p:spPr>
                <a:xfrm>
                  <a:off x="719139" y="4824845"/>
                  <a:ext cx="4413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96" name="Freihand 195">
                  <a:extLst>
                    <a:ext uri="{FF2B5EF4-FFF2-40B4-BE49-F238E27FC236}">
                      <a16:creationId xmlns:a16="http://schemas.microsoft.com/office/drawing/2014/main" id="{268659DB-F136-4BBF-95EC-4437852CAC44}"/>
                    </a:ext>
                  </a:extLst>
                </p14:cNvPr>
                <p14:cNvContentPartPr/>
                <p14:nvPr/>
              </p14:nvContentPartPr>
              <p14:xfrm>
                <a:off x="1062579" y="4801805"/>
                <a:ext cx="35280" cy="11160"/>
              </p14:xfrm>
            </p:contentPart>
          </mc:Choice>
          <mc:Fallback>
            <p:pic>
              <p:nvPicPr>
                <p:cNvPr id="196" name="Freihand 195">
                  <a:extLst>
                    <a:ext uri="{FF2B5EF4-FFF2-40B4-BE49-F238E27FC236}">
                      <a16:creationId xmlns:a16="http://schemas.microsoft.com/office/drawing/2014/main" id="{268659DB-F136-4BBF-95EC-4437852CAC44}"/>
                    </a:ext>
                  </a:extLst>
                </p:cNvPr>
                <p:cNvPicPr/>
                <p:nvPr/>
              </p:nvPicPr>
              <p:blipFill>
                <a:blip r:embed="rId550"/>
                <a:stretch>
                  <a:fillRect/>
                </a:stretch>
              </p:blipFill>
              <p:spPr>
                <a:xfrm>
                  <a:off x="1058259" y="4797485"/>
                  <a:ext cx="439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97" name="Freihand 196">
                  <a:extLst>
                    <a:ext uri="{FF2B5EF4-FFF2-40B4-BE49-F238E27FC236}">
                      <a16:creationId xmlns:a16="http://schemas.microsoft.com/office/drawing/2014/main" id="{AADEBD6E-5136-4F1D-BD9C-B4A86E99A2E4}"/>
                    </a:ext>
                  </a:extLst>
                </p14:cNvPr>
                <p14:cNvContentPartPr/>
                <p14:nvPr/>
              </p14:nvContentPartPr>
              <p14:xfrm>
                <a:off x="1231059" y="4774445"/>
                <a:ext cx="105120" cy="216360"/>
              </p14:xfrm>
            </p:contentPart>
          </mc:Choice>
          <mc:Fallback>
            <p:pic>
              <p:nvPicPr>
                <p:cNvPr id="197" name="Freihand 196">
                  <a:extLst>
                    <a:ext uri="{FF2B5EF4-FFF2-40B4-BE49-F238E27FC236}">
                      <a16:creationId xmlns:a16="http://schemas.microsoft.com/office/drawing/2014/main" id="{AADEBD6E-5136-4F1D-BD9C-B4A86E99A2E4}"/>
                    </a:ext>
                  </a:extLst>
                </p:cNvPr>
                <p:cNvPicPr/>
                <p:nvPr/>
              </p:nvPicPr>
              <p:blipFill>
                <a:blip r:embed="rId552"/>
                <a:stretch>
                  <a:fillRect/>
                </a:stretch>
              </p:blipFill>
              <p:spPr>
                <a:xfrm>
                  <a:off x="1226739" y="4770125"/>
                  <a:ext cx="1137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98" name="Freihand 197">
                  <a:extLst>
                    <a:ext uri="{FF2B5EF4-FFF2-40B4-BE49-F238E27FC236}">
                      <a16:creationId xmlns:a16="http://schemas.microsoft.com/office/drawing/2014/main" id="{E76ED199-FF77-40D3-BD7A-C6B09D95DE9D}"/>
                    </a:ext>
                  </a:extLst>
                </p14:cNvPr>
                <p14:cNvContentPartPr/>
                <p14:nvPr/>
              </p14:nvContentPartPr>
              <p14:xfrm>
                <a:off x="1435179" y="4781645"/>
                <a:ext cx="118080" cy="151200"/>
              </p14:xfrm>
            </p:contentPart>
          </mc:Choice>
          <mc:Fallback>
            <p:pic>
              <p:nvPicPr>
                <p:cNvPr id="198" name="Freihand 197">
                  <a:extLst>
                    <a:ext uri="{FF2B5EF4-FFF2-40B4-BE49-F238E27FC236}">
                      <a16:creationId xmlns:a16="http://schemas.microsoft.com/office/drawing/2014/main" id="{E76ED199-FF77-40D3-BD7A-C6B09D95DE9D}"/>
                    </a:ext>
                  </a:extLst>
                </p:cNvPr>
                <p:cNvPicPr/>
                <p:nvPr/>
              </p:nvPicPr>
              <p:blipFill>
                <a:blip r:embed="rId554"/>
                <a:stretch>
                  <a:fillRect/>
                </a:stretch>
              </p:blipFill>
              <p:spPr>
                <a:xfrm>
                  <a:off x="1430859" y="4777325"/>
                  <a:ext cx="126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99" name="Freihand 198">
                  <a:extLst>
                    <a:ext uri="{FF2B5EF4-FFF2-40B4-BE49-F238E27FC236}">
                      <a16:creationId xmlns:a16="http://schemas.microsoft.com/office/drawing/2014/main" id="{953B151F-5B85-4A18-945D-2F737927A2D6}"/>
                    </a:ext>
                  </a:extLst>
                </p14:cNvPr>
                <p14:cNvContentPartPr/>
                <p14:nvPr/>
              </p14:nvContentPartPr>
              <p14:xfrm>
                <a:off x="1515459" y="4880285"/>
                <a:ext cx="57240" cy="16920"/>
              </p14:xfrm>
            </p:contentPart>
          </mc:Choice>
          <mc:Fallback>
            <p:pic>
              <p:nvPicPr>
                <p:cNvPr id="199" name="Freihand 198">
                  <a:extLst>
                    <a:ext uri="{FF2B5EF4-FFF2-40B4-BE49-F238E27FC236}">
                      <a16:creationId xmlns:a16="http://schemas.microsoft.com/office/drawing/2014/main" id="{953B151F-5B85-4A18-945D-2F737927A2D6}"/>
                    </a:ext>
                  </a:extLst>
                </p:cNvPr>
                <p:cNvPicPr/>
                <p:nvPr/>
              </p:nvPicPr>
              <p:blipFill>
                <a:blip r:embed="rId556"/>
                <a:stretch>
                  <a:fillRect/>
                </a:stretch>
              </p:blipFill>
              <p:spPr>
                <a:xfrm>
                  <a:off x="1511139" y="4875965"/>
                  <a:ext cx="658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00" name="Freihand 199">
                  <a:extLst>
                    <a:ext uri="{FF2B5EF4-FFF2-40B4-BE49-F238E27FC236}">
                      <a16:creationId xmlns:a16="http://schemas.microsoft.com/office/drawing/2014/main" id="{E09C9DFF-F1B2-4A6C-A7ED-AD395F4919F6}"/>
                    </a:ext>
                  </a:extLst>
                </p14:cNvPr>
                <p14:cNvContentPartPr/>
                <p14:nvPr/>
              </p14:nvContentPartPr>
              <p14:xfrm>
                <a:off x="1595379" y="4857965"/>
                <a:ext cx="119520" cy="178560"/>
              </p14:xfrm>
            </p:contentPart>
          </mc:Choice>
          <mc:Fallback>
            <p:pic>
              <p:nvPicPr>
                <p:cNvPr id="200" name="Freihand 199">
                  <a:extLst>
                    <a:ext uri="{FF2B5EF4-FFF2-40B4-BE49-F238E27FC236}">
                      <a16:creationId xmlns:a16="http://schemas.microsoft.com/office/drawing/2014/main" id="{E09C9DFF-F1B2-4A6C-A7ED-AD395F4919F6}"/>
                    </a:ext>
                  </a:extLst>
                </p:cNvPr>
                <p:cNvPicPr/>
                <p:nvPr/>
              </p:nvPicPr>
              <p:blipFill>
                <a:blip r:embed="rId558"/>
                <a:stretch>
                  <a:fillRect/>
                </a:stretch>
              </p:blipFill>
              <p:spPr>
                <a:xfrm>
                  <a:off x="1591059" y="4853645"/>
                  <a:ext cx="128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01" name="Freihand 200">
                  <a:extLst>
                    <a:ext uri="{FF2B5EF4-FFF2-40B4-BE49-F238E27FC236}">
                      <a16:creationId xmlns:a16="http://schemas.microsoft.com/office/drawing/2014/main" id="{358CF1C5-BCBA-466F-9ACB-7D5208B738BF}"/>
                    </a:ext>
                  </a:extLst>
                </p14:cNvPr>
                <p14:cNvContentPartPr/>
                <p14:nvPr/>
              </p14:nvContentPartPr>
              <p14:xfrm>
                <a:off x="1737579" y="4829165"/>
                <a:ext cx="154800" cy="77400"/>
              </p14:xfrm>
            </p:contentPart>
          </mc:Choice>
          <mc:Fallback>
            <p:pic>
              <p:nvPicPr>
                <p:cNvPr id="201" name="Freihand 200">
                  <a:extLst>
                    <a:ext uri="{FF2B5EF4-FFF2-40B4-BE49-F238E27FC236}">
                      <a16:creationId xmlns:a16="http://schemas.microsoft.com/office/drawing/2014/main" id="{358CF1C5-BCBA-466F-9ACB-7D5208B738BF}"/>
                    </a:ext>
                  </a:extLst>
                </p:cNvPr>
                <p:cNvPicPr/>
                <p:nvPr/>
              </p:nvPicPr>
              <p:blipFill>
                <a:blip r:embed="rId560"/>
                <a:stretch>
                  <a:fillRect/>
                </a:stretch>
              </p:blipFill>
              <p:spPr>
                <a:xfrm>
                  <a:off x="1733259" y="4824845"/>
                  <a:ext cx="163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02" name="Freihand 201">
                  <a:extLst>
                    <a:ext uri="{FF2B5EF4-FFF2-40B4-BE49-F238E27FC236}">
                      <a16:creationId xmlns:a16="http://schemas.microsoft.com/office/drawing/2014/main" id="{5B16A9C3-CD0E-4D9F-821D-F10D93DF643A}"/>
                    </a:ext>
                  </a:extLst>
                </p14:cNvPr>
                <p14:cNvContentPartPr/>
                <p14:nvPr/>
              </p14:nvContentPartPr>
              <p14:xfrm>
                <a:off x="1880859" y="4749245"/>
                <a:ext cx="132120" cy="161280"/>
              </p14:xfrm>
            </p:contentPart>
          </mc:Choice>
          <mc:Fallback>
            <p:pic>
              <p:nvPicPr>
                <p:cNvPr id="202" name="Freihand 201">
                  <a:extLst>
                    <a:ext uri="{FF2B5EF4-FFF2-40B4-BE49-F238E27FC236}">
                      <a16:creationId xmlns:a16="http://schemas.microsoft.com/office/drawing/2014/main" id="{5B16A9C3-CD0E-4D9F-821D-F10D93DF643A}"/>
                    </a:ext>
                  </a:extLst>
                </p:cNvPr>
                <p:cNvPicPr/>
                <p:nvPr/>
              </p:nvPicPr>
              <p:blipFill>
                <a:blip r:embed="rId562"/>
                <a:stretch>
                  <a:fillRect/>
                </a:stretch>
              </p:blipFill>
              <p:spPr>
                <a:xfrm>
                  <a:off x="1876539" y="4744925"/>
                  <a:ext cx="1407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03" name="Freihand 202">
                  <a:extLst>
                    <a:ext uri="{FF2B5EF4-FFF2-40B4-BE49-F238E27FC236}">
                      <a16:creationId xmlns:a16="http://schemas.microsoft.com/office/drawing/2014/main" id="{54E7E9F9-E3C5-421F-9BDB-058C6DB51170}"/>
                    </a:ext>
                  </a:extLst>
                </p14:cNvPr>
                <p14:cNvContentPartPr/>
                <p14:nvPr/>
              </p14:nvContentPartPr>
              <p14:xfrm>
                <a:off x="2006859" y="4774445"/>
                <a:ext cx="24480" cy="42840"/>
              </p14:xfrm>
            </p:contentPart>
          </mc:Choice>
          <mc:Fallback>
            <p:pic>
              <p:nvPicPr>
                <p:cNvPr id="203" name="Freihand 202">
                  <a:extLst>
                    <a:ext uri="{FF2B5EF4-FFF2-40B4-BE49-F238E27FC236}">
                      <a16:creationId xmlns:a16="http://schemas.microsoft.com/office/drawing/2014/main" id="{54E7E9F9-E3C5-421F-9BDB-058C6DB51170}"/>
                    </a:ext>
                  </a:extLst>
                </p:cNvPr>
                <p:cNvPicPr/>
                <p:nvPr/>
              </p:nvPicPr>
              <p:blipFill>
                <a:blip r:embed="rId564"/>
                <a:stretch>
                  <a:fillRect/>
                </a:stretch>
              </p:blipFill>
              <p:spPr>
                <a:xfrm>
                  <a:off x="2002539" y="4770125"/>
                  <a:ext cx="331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04" name="Freihand 203">
                  <a:extLst>
                    <a:ext uri="{FF2B5EF4-FFF2-40B4-BE49-F238E27FC236}">
                      <a16:creationId xmlns:a16="http://schemas.microsoft.com/office/drawing/2014/main" id="{8965ED67-DA4F-4A8F-914F-A279269E411A}"/>
                    </a:ext>
                  </a:extLst>
                </p14:cNvPr>
                <p14:cNvContentPartPr/>
                <p14:nvPr/>
              </p14:nvContentPartPr>
              <p14:xfrm>
                <a:off x="2050779" y="4738085"/>
                <a:ext cx="240480" cy="148680"/>
              </p14:xfrm>
            </p:contentPart>
          </mc:Choice>
          <mc:Fallback>
            <p:pic>
              <p:nvPicPr>
                <p:cNvPr id="204" name="Freihand 203">
                  <a:extLst>
                    <a:ext uri="{FF2B5EF4-FFF2-40B4-BE49-F238E27FC236}">
                      <a16:creationId xmlns:a16="http://schemas.microsoft.com/office/drawing/2014/main" id="{8965ED67-DA4F-4A8F-914F-A279269E411A}"/>
                    </a:ext>
                  </a:extLst>
                </p:cNvPr>
                <p:cNvPicPr/>
                <p:nvPr/>
              </p:nvPicPr>
              <p:blipFill>
                <a:blip r:embed="rId566"/>
                <a:stretch>
                  <a:fillRect/>
                </a:stretch>
              </p:blipFill>
              <p:spPr>
                <a:xfrm>
                  <a:off x="2046459" y="4733765"/>
                  <a:ext cx="249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06" name="Freihand 205">
                  <a:extLst>
                    <a:ext uri="{FF2B5EF4-FFF2-40B4-BE49-F238E27FC236}">
                      <a16:creationId xmlns:a16="http://schemas.microsoft.com/office/drawing/2014/main" id="{06D765B3-541C-472E-AE68-33621DA5EF61}"/>
                    </a:ext>
                  </a:extLst>
                </p14:cNvPr>
                <p14:cNvContentPartPr/>
                <p14:nvPr/>
              </p14:nvContentPartPr>
              <p14:xfrm>
                <a:off x="739299" y="5075765"/>
                <a:ext cx="301320" cy="136800"/>
              </p14:xfrm>
            </p:contentPart>
          </mc:Choice>
          <mc:Fallback>
            <p:pic>
              <p:nvPicPr>
                <p:cNvPr id="206" name="Freihand 205">
                  <a:extLst>
                    <a:ext uri="{FF2B5EF4-FFF2-40B4-BE49-F238E27FC236}">
                      <a16:creationId xmlns:a16="http://schemas.microsoft.com/office/drawing/2014/main" id="{06D765B3-541C-472E-AE68-33621DA5EF61}"/>
                    </a:ext>
                  </a:extLst>
                </p:cNvPr>
                <p:cNvPicPr/>
                <p:nvPr/>
              </p:nvPicPr>
              <p:blipFill>
                <a:blip r:embed="rId568"/>
                <a:stretch>
                  <a:fillRect/>
                </a:stretch>
              </p:blipFill>
              <p:spPr>
                <a:xfrm>
                  <a:off x="734979" y="5071445"/>
                  <a:ext cx="309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07" name="Freihand 206">
                  <a:extLst>
                    <a:ext uri="{FF2B5EF4-FFF2-40B4-BE49-F238E27FC236}">
                      <a16:creationId xmlns:a16="http://schemas.microsoft.com/office/drawing/2014/main" id="{6B5A9F89-C30C-47C3-9F96-CE6CCD818B02}"/>
                    </a:ext>
                  </a:extLst>
                </p14:cNvPr>
                <p14:cNvContentPartPr/>
                <p14:nvPr/>
              </p14:nvContentPartPr>
              <p14:xfrm>
                <a:off x="1028019" y="5071805"/>
                <a:ext cx="27720" cy="16560"/>
              </p14:xfrm>
            </p:contentPart>
          </mc:Choice>
          <mc:Fallback>
            <p:pic>
              <p:nvPicPr>
                <p:cNvPr id="207" name="Freihand 206">
                  <a:extLst>
                    <a:ext uri="{FF2B5EF4-FFF2-40B4-BE49-F238E27FC236}">
                      <a16:creationId xmlns:a16="http://schemas.microsoft.com/office/drawing/2014/main" id="{6B5A9F89-C30C-47C3-9F96-CE6CCD818B02}"/>
                    </a:ext>
                  </a:extLst>
                </p:cNvPr>
                <p:cNvPicPr/>
                <p:nvPr/>
              </p:nvPicPr>
              <p:blipFill>
                <a:blip r:embed="rId570"/>
                <a:stretch>
                  <a:fillRect/>
                </a:stretch>
              </p:blipFill>
              <p:spPr>
                <a:xfrm>
                  <a:off x="1023699" y="5067485"/>
                  <a:ext cx="36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08" name="Freihand 207">
                  <a:extLst>
                    <a:ext uri="{FF2B5EF4-FFF2-40B4-BE49-F238E27FC236}">
                      <a16:creationId xmlns:a16="http://schemas.microsoft.com/office/drawing/2014/main" id="{50D7A2B2-0774-44F0-883C-305F4E583B35}"/>
                    </a:ext>
                  </a:extLst>
                </p14:cNvPr>
                <p14:cNvContentPartPr/>
                <p14:nvPr/>
              </p14:nvContentPartPr>
              <p14:xfrm>
                <a:off x="1103979" y="5062445"/>
                <a:ext cx="127080" cy="112680"/>
              </p14:xfrm>
            </p:contentPart>
          </mc:Choice>
          <mc:Fallback>
            <p:pic>
              <p:nvPicPr>
                <p:cNvPr id="208" name="Freihand 207">
                  <a:extLst>
                    <a:ext uri="{FF2B5EF4-FFF2-40B4-BE49-F238E27FC236}">
                      <a16:creationId xmlns:a16="http://schemas.microsoft.com/office/drawing/2014/main" id="{50D7A2B2-0774-44F0-883C-305F4E583B35}"/>
                    </a:ext>
                  </a:extLst>
                </p:cNvPr>
                <p:cNvPicPr/>
                <p:nvPr/>
              </p:nvPicPr>
              <p:blipFill>
                <a:blip r:embed="rId572"/>
                <a:stretch>
                  <a:fillRect/>
                </a:stretch>
              </p:blipFill>
              <p:spPr>
                <a:xfrm>
                  <a:off x="1099659" y="5058125"/>
                  <a:ext cx="135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10" name="Freihand 209">
                  <a:extLst>
                    <a:ext uri="{FF2B5EF4-FFF2-40B4-BE49-F238E27FC236}">
                      <a16:creationId xmlns:a16="http://schemas.microsoft.com/office/drawing/2014/main" id="{28954624-BE17-4AD9-9FFF-420F4111AFE9}"/>
                    </a:ext>
                  </a:extLst>
                </p14:cNvPr>
                <p14:cNvContentPartPr/>
                <p14:nvPr/>
              </p14:nvContentPartPr>
              <p14:xfrm>
                <a:off x="1358859" y="5090165"/>
                <a:ext cx="90360" cy="143280"/>
              </p14:xfrm>
            </p:contentPart>
          </mc:Choice>
          <mc:Fallback>
            <p:pic>
              <p:nvPicPr>
                <p:cNvPr id="210" name="Freihand 209">
                  <a:extLst>
                    <a:ext uri="{FF2B5EF4-FFF2-40B4-BE49-F238E27FC236}">
                      <a16:creationId xmlns:a16="http://schemas.microsoft.com/office/drawing/2014/main" id="{28954624-BE17-4AD9-9FFF-420F4111AFE9}"/>
                    </a:ext>
                  </a:extLst>
                </p:cNvPr>
                <p:cNvPicPr/>
                <p:nvPr/>
              </p:nvPicPr>
              <p:blipFill>
                <a:blip r:embed="rId574"/>
                <a:stretch>
                  <a:fillRect/>
                </a:stretch>
              </p:blipFill>
              <p:spPr>
                <a:xfrm>
                  <a:off x="1354539" y="5085845"/>
                  <a:ext cx="99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11" name="Freihand 210">
                  <a:extLst>
                    <a:ext uri="{FF2B5EF4-FFF2-40B4-BE49-F238E27FC236}">
                      <a16:creationId xmlns:a16="http://schemas.microsoft.com/office/drawing/2014/main" id="{5364585C-7987-4B73-8D4A-6C1CFF5B8FF0}"/>
                    </a:ext>
                  </a:extLst>
                </p14:cNvPr>
                <p14:cNvContentPartPr/>
                <p14:nvPr/>
              </p14:nvContentPartPr>
              <p14:xfrm>
                <a:off x="1478379" y="5045885"/>
                <a:ext cx="217080" cy="142920"/>
              </p14:xfrm>
            </p:contentPart>
          </mc:Choice>
          <mc:Fallback>
            <p:pic>
              <p:nvPicPr>
                <p:cNvPr id="211" name="Freihand 210">
                  <a:extLst>
                    <a:ext uri="{FF2B5EF4-FFF2-40B4-BE49-F238E27FC236}">
                      <a16:creationId xmlns:a16="http://schemas.microsoft.com/office/drawing/2014/main" id="{5364585C-7987-4B73-8D4A-6C1CFF5B8FF0}"/>
                    </a:ext>
                  </a:extLst>
                </p:cNvPr>
                <p:cNvPicPr/>
                <p:nvPr/>
              </p:nvPicPr>
              <p:blipFill>
                <a:blip r:embed="rId576"/>
                <a:stretch>
                  <a:fillRect/>
                </a:stretch>
              </p:blipFill>
              <p:spPr>
                <a:xfrm>
                  <a:off x="1474059" y="5041565"/>
                  <a:ext cx="225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12" name="Freihand 211">
                  <a:extLst>
                    <a:ext uri="{FF2B5EF4-FFF2-40B4-BE49-F238E27FC236}">
                      <a16:creationId xmlns:a16="http://schemas.microsoft.com/office/drawing/2014/main" id="{F1F43A22-986E-48F8-82C4-ADFD0BE38747}"/>
                    </a:ext>
                  </a:extLst>
                </p14:cNvPr>
                <p14:cNvContentPartPr/>
                <p14:nvPr/>
              </p14:nvContentPartPr>
              <p14:xfrm>
                <a:off x="1733259" y="5022125"/>
                <a:ext cx="87480" cy="114840"/>
              </p14:xfrm>
            </p:contentPart>
          </mc:Choice>
          <mc:Fallback>
            <p:pic>
              <p:nvPicPr>
                <p:cNvPr id="212" name="Freihand 211">
                  <a:extLst>
                    <a:ext uri="{FF2B5EF4-FFF2-40B4-BE49-F238E27FC236}">
                      <a16:creationId xmlns:a16="http://schemas.microsoft.com/office/drawing/2014/main" id="{F1F43A22-986E-48F8-82C4-ADFD0BE38747}"/>
                    </a:ext>
                  </a:extLst>
                </p:cNvPr>
                <p:cNvPicPr/>
                <p:nvPr/>
              </p:nvPicPr>
              <p:blipFill>
                <a:blip r:embed="rId578"/>
                <a:stretch>
                  <a:fillRect/>
                </a:stretch>
              </p:blipFill>
              <p:spPr>
                <a:xfrm>
                  <a:off x="1728939" y="5017805"/>
                  <a:ext cx="96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13" name="Freihand 212">
                  <a:extLst>
                    <a:ext uri="{FF2B5EF4-FFF2-40B4-BE49-F238E27FC236}">
                      <a16:creationId xmlns:a16="http://schemas.microsoft.com/office/drawing/2014/main" id="{E2840F00-E0F8-4BD2-BE70-1B4B22D297DA}"/>
                    </a:ext>
                  </a:extLst>
                </p14:cNvPr>
                <p14:cNvContentPartPr/>
                <p14:nvPr/>
              </p14:nvContentPartPr>
              <p14:xfrm>
                <a:off x="1778619" y="5021765"/>
                <a:ext cx="123480" cy="119520"/>
              </p14:xfrm>
            </p:contentPart>
          </mc:Choice>
          <mc:Fallback>
            <p:pic>
              <p:nvPicPr>
                <p:cNvPr id="213" name="Freihand 212">
                  <a:extLst>
                    <a:ext uri="{FF2B5EF4-FFF2-40B4-BE49-F238E27FC236}">
                      <a16:creationId xmlns:a16="http://schemas.microsoft.com/office/drawing/2014/main" id="{E2840F00-E0F8-4BD2-BE70-1B4B22D297DA}"/>
                    </a:ext>
                  </a:extLst>
                </p:cNvPr>
                <p:cNvPicPr/>
                <p:nvPr/>
              </p:nvPicPr>
              <p:blipFill>
                <a:blip r:embed="rId580"/>
                <a:stretch>
                  <a:fillRect/>
                </a:stretch>
              </p:blipFill>
              <p:spPr>
                <a:xfrm>
                  <a:off x="1774299" y="5017445"/>
                  <a:ext cx="132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14" name="Freihand 213">
                  <a:extLst>
                    <a:ext uri="{FF2B5EF4-FFF2-40B4-BE49-F238E27FC236}">
                      <a16:creationId xmlns:a16="http://schemas.microsoft.com/office/drawing/2014/main" id="{CF4EE307-C945-480B-B777-1DDC5FFE0613}"/>
                    </a:ext>
                  </a:extLst>
                </p14:cNvPr>
                <p14:cNvContentPartPr/>
                <p14:nvPr/>
              </p14:nvContentPartPr>
              <p14:xfrm>
                <a:off x="1861779" y="4999805"/>
                <a:ext cx="157320" cy="152280"/>
              </p14:xfrm>
            </p:contentPart>
          </mc:Choice>
          <mc:Fallback>
            <p:pic>
              <p:nvPicPr>
                <p:cNvPr id="214" name="Freihand 213">
                  <a:extLst>
                    <a:ext uri="{FF2B5EF4-FFF2-40B4-BE49-F238E27FC236}">
                      <a16:creationId xmlns:a16="http://schemas.microsoft.com/office/drawing/2014/main" id="{CF4EE307-C945-480B-B777-1DDC5FFE0613}"/>
                    </a:ext>
                  </a:extLst>
                </p:cNvPr>
                <p:cNvPicPr/>
                <p:nvPr/>
              </p:nvPicPr>
              <p:blipFill>
                <a:blip r:embed="rId582"/>
                <a:stretch>
                  <a:fillRect/>
                </a:stretch>
              </p:blipFill>
              <p:spPr>
                <a:xfrm>
                  <a:off x="1857459" y="4995485"/>
                  <a:ext cx="165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15" name="Freihand 214">
                  <a:extLst>
                    <a:ext uri="{FF2B5EF4-FFF2-40B4-BE49-F238E27FC236}">
                      <a16:creationId xmlns:a16="http://schemas.microsoft.com/office/drawing/2014/main" id="{0E70A067-05F3-4763-AB1F-AF39BC081C19}"/>
                    </a:ext>
                  </a:extLst>
                </p14:cNvPr>
                <p14:cNvContentPartPr/>
                <p14:nvPr/>
              </p14:nvContentPartPr>
              <p14:xfrm>
                <a:off x="2113779" y="4982525"/>
                <a:ext cx="160920" cy="137520"/>
              </p14:xfrm>
            </p:contentPart>
          </mc:Choice>
          <mc:Fallback>
            <p:pic>
              <p:nvPicPr>
                <p:cNvPr id="215" name="Freihand 214">
                  <a:extLst>
                    <a:ext uri="{FF2B5EF4-FFF2-40B4-BE49-F238E27FC236}">
                      <a16:creationId xmlns:a16="http://schemas.microsoft.com/office/drawing/2014/main" id="{0E70A067-05F3-4763-AB1F-AF39BC081C19}"/>
                    </a:ext>
                  </a:extLst>
                </p:cNvPr>
                <p:cNvPicPr/>
                <p:nvPr/>
              </p:nvPicPr>
              <p:blipFill>
                <a:blip r:embed="rId584"/>
                <a:stretch>
                  <a:fillRect/>
                </a:stretch>
              </p:blipFill>
              <p:spPr>
                <a:xfrm>
                  <a:off x="2109459" y="4978205"/>
                  <a:ext cx="169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16" name="Freihand 215">
                  <a:extLst>
                    <a:ext uri="{FF2B5EF4-FFF2-40B4-BE49-F238E27FC236}">
                      <a16:creationId xmlns:a16="http://schemas.microsoft.com/office/drawing/2014/main" id="{0B8EA5C8-7C1E-422C-A77C-7F284B3B1F3F}"/>
                    </a:ext>
                  </a:extLst>
                </p14:cNvPr>
                <p14:cNvContentPartPr/>
                <p14:nvPr/>
              </p14:nvContentPartPr>
              <p14:xfrm>
                <a:off x="2305659" y="4977125"/>
                <a:ext cx="62640" cy="111600"/>
              </p14:xfrm>
            </p:contentPart>
          </mc:Choice>
          <mc:Fallback>
            <p:pic>
              <p:nvPicPr>
                <p:cNvPr id="216" name="Freihand 215">
                  <a:extLst>
                    <a:ext uri="{FF2B5EF4-FFF2-40B4-BE49-F238E27FC236}">
                      <a16:creationId xmlns:a16="http://schemas.microsoft.com/office/drawing/2014/main" id="{0B8EA5C8-7C1E-422C-A77C-7F284B3B1F3F}"/>
                    </a:ext>
                  </a:extLst>
                </p:cNvPr>
                <p:cNvPicPr/>
                <p:nvPr/>
              </p:nvPicPr>
              <p:blipFill>
                <a:blip r:embed="rId586"/>
                <a:stretch>
                  <a:fillRect/>
                </a:stretch>
              </p:blipFill>
              <p:spPr>
                <a:xfrm>
                  <a:off x="2301339" y="4972805"/>
                  <a:ext cx="71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17" name="Freihand 216">
                  <a:extLst>
                    <a:ext uri="{FF2B5EF4-FFF2-40B4-BE49-F238E27FC236}">
                      <a16:creationId xmlns:a16="http://schemas.microsoft.com/office/drawing/2014/main" id="{F70EB32F-98A8-41D9-8B80-093188B7883B}"/>
                    </a:ext>
                  </a:extLst>
                </p14:cNvPr>
                <p14:cNvContentPartPr/>
                <p14:nvPr/>
              </p14:nvContentPartPr>
              <p14:xfrm>
                <a:off x="2374779" y="5017805"/>
                <a:ext cx="95760" cy="78480"/>
              </p14:xfrm>
            </p:contentPart>
          </mc:Choice>
          <mc:Fallback>
            <p:pic>
              <p:nvPicPr>
                <p:cNvPr id="217" name="Freihand 216">
                  <a:extLst>
                    <a:ext uri="{FF2B5EF4-FFF2-40B4-BE49-F238E27FC236}">
                      <a16:creationId xmlns:a16="http://schemas.microsoft.com/office/drawing/2014/main" id="{F70EB32F-98A8-41D9-8B80-093188B7883B}"/>
                    </a:ext>
                  </a:extLst>
                </p:cNvPr>
                <p:cNvPicPr/>
                <p:nvPr/>
              </p:nvPicPr>
              <p:blipFill>
                <a:blip r:embed="rId588"/>
                <a:stretch>
                  <a:fillRect/>
                </a:stretch>
              </p:blipFill>
              <p:spPr>
                <a:xfrm>
                  <a:off x="2370459" y="5013485"/>
                  <a:ext cx="104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18" name="Freihand 217">
                  <a:extLst>
                    <a:ext uri="{FF2B5EF4-FFF2-40B4-BE49-F238E27FC236}">
                      <a16:creationId xmlns:a16="http://schemas.microsoft.com/office/drawing/2014/main" id="{7DF2B953-EA82-401A-8299-934ACA67E5ED}"/>
                    </a:ext>
                  </a:extLst>
                </p14:cNvPr>
                <p14:cNvContentPartPr/>
                <p14:nvPr/>
              </p14:nvContentPartPr>
              <p14:xfrm>
                <a:off x="2476299" y="4938245"/>
                <a:ext cx="133200" cy="128880"/>
              </p14:xfrm>
            </p:contentPart>
          </mc:Choice>
          <mc:Fallback>
            <p:pic>
              <p:nvPicPr>
                <p:cNvPr id="218" name="Freihand 217">
                  <a:extLst>
                    <a:ext uri="{FF2B5EF4-FFF2-40B4-BE49-F238E27FC236}">
                      <a16:creationId xmlns:a16="http://schemas.microsoft.com/office/drawing/2014/main" id="{7DF2B953-EA82-401A-8299-934ACA67E5ED}"/>
                    </a:ext>
                  </a:extLst>
                </p:cNvPr>
                <p:cNvPicPr/>
                <p:nvPr/>
              </p:nvPicPr>
              <p:blipFill>
                <a:blip r:embed="rId590"/>
                <a:stretch>
                  <a:fillRect/>
                </a:stretch>
              </p:blipFill>
              <p:spPr>
                <a:xfrm>
                  <a:off x="2471979" y="4933925"/>
                  <a:ext cx="1418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19" name="Freihand 218">
                  <a:extLst>
                    <a:ext uri="{FF2B5EF4-FFF2-40B4-BE49-F238E27FC236}">
                      <a16:creationId xmlns:a16="http://schemas.microsoft.com/office/drawing/2014/main" id="{C8A76C99-D2CF-41C5-8D8C-ED66052F1120}"/>
                    </a:ext>
                  </a:extLst>
                </p14:cNvPr>
                <p14:cNvContentPartPr/>
                <p14:nvPr/>
              </p14:nvContentPartPr>
              <p14:xfrm>
                <a:off x="2613099" y="4887845"/>
                <a:ext cx="214200" cy="150120"/>
              </p14:xfrm>
            </p:contentPart>
          </mc:Choice>
          <mc:Fallback>
            <p:pic>
              <p:nvPicPr>
                <p:cNvPr id="219" name="Freihand 218">
                  <a:extLst>
                    <a:ext uri="{FF2B5EF4-FFF2-40B4-BE49-F238E27FC236}">
                      <a16:creationId xmlns:a16="http://schemas.microsoft.com/office/drawing/2014/main" id="{C8A76C99-D2CF-41C5-8D8C-ED66052F1120}"/>
                    </a:ext>
                  </a:extLst>
                </p:cNvPr>
                <p:cNvPicPr/>
                <p:nvPr/>
              </p:nvPicPr>
              <p:blipFill>
                <a:blip r:embed="rId592"/>
                <a:stretch>
                  <a:fillRect/>
                </a:stretch>
              </p:blipFill>
              <p:spPr>
                <a:xfrm>
                  <a:off x="2608779" y="4883525"/>
                  <a:ext cx="222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20" name="Freihand 219">
                  <a:extLst>
                    <a:ext uri="{FF2B5EF4-FFF2-40B4-BE49-F238E27FC236}">
                      <a16:creationId xmlns:a16="http://schemas.microsoft.com/office/drawing/2014/main" id="{D6E93DBC-8151-4B07-A6FA-B7416AF2FEA3}"/>
                    </a:ext>
                  </a:extLst>
                </p14:cNvPr>
                <p14:cNvContentPartPr/>
                <p14:nvPr/>
              </p14:nvContentPartPr>
              <p14:xfrm>
                <a:off x="2801379" y="4882805"/>
                <a:ext cx="168480" cy="135720"/>
              </p14:xfrm>
            </p:contentPart>
          </mc:Choice>
          <mc:Fallback>
            <p:pic>
              <p:nvPicPr>
                <p:cNvPr id="220" name="Freihand 219">
                  <a:extLst>
                    <a:ext uri="{FF2B5EF4-FFF2-40B4-BE49-F238E27FC236}">
                      <a16:creationId xmlns:a16="http://schemas.microsoft.com/office/drawing/2014/main" id="{D6E93DBC-8151-4B07-A6FA-B7416AF2FEA3}"/>
                    </a:ext>
                  </a:extLst>
                </p:cNvPr>
                <p:cNvPicPr/>
                <p:nvPr/>
              </p:nvPicPr>
              <p:blipFill>
                <a:blip r:embed="rId594"/>
                <a:stretch>
                  <a:fillRect/>
                </a:stretch>
              </p:blipFill>
              <p:spPr>
                <a:xfrm>
                  <a:off x="2797059" y="4878485"/>
                  <a:ext cx="177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21" name="Freihand 220">
                  <a:extLst>
                    <a:ext uri="{FF2B5EF4-FFF2-40B4-BE49-F238E27FC236}">
                      <a16:creationId xmlns:a16="http://schemas.microsoft.com/office/drawing/2014/main" id="{2B790F5E-6B65-4AD9-B3A1-8B17C2E5BF2C}"/>
                    </a:ext>
                  </a:extLst>
                </p14:cNvPr>
                <p14:cNvContentPartPr/>
                <p14:nvPr/>
              </p14:nvContentPartPr>
              <p14:xfrm>
                <a:off x="1316379" y="5142365"/>
                <a:ext cx="864000" cy="138960"/>
              </p14:xfrm>
            </p:contentPart>
          </mc:Choice>
          <mc:Fallback>
            <p:pic>
              <p:nvPicPr>
                <p:cNvPr id="221" name="Freihand 220">
                  <a:extLst>
                    <a:ext uri="{FF2B5EF4-FFF2-40B4-BE49-F238E27FC236}">
                      <a16:creationId xmlns:a16="http://schemas.microsoft.com/office/drawing/2014/main" id="{2B790F5E-6B65-4AD9-B3A1-8B17C2E5BF2C}"/>
                    </a:ext>
                  </a:extLst>
                </p:cNvPr>
                <p:cNvPicPr/>
                <p:nvPr/>
              </p:nvPicPr>
              <p:blipFill>
                <a:blip r:embed="rId596"/>
                <a:stretch>
                  <a:fillRect/>
                </a:stretch>
              </p:blipFill>
              <p:spPr>
                <a:xfrm>
                  <a:off x="1312059" y="5138045"/>
                  <a:ext cx="872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42" name="Freihand 341">
                  <a:extLst>
                    <a:ext uri="{FF2B5EF4-FFF2-40B4-BE49-F238E27FC236}">
                      <a16:creationId xmlns:a16="http://schemas.microsoft.com/office/drawing/2014/main" id="{A6619B4D-F669-46F8-B7AB-1D25C4BE24AA}"/>
                    </a:ext>
                  </a:extLst>
                </p14:cNvPr>
                <p14:cNvContentPartPr/>
                <p14:nvPr/>
              </p14:nvContentPartPr>
              <p14:xfrm>
                <a:off x="1358859" y="2677445"/>
                <a:ext cx="1869120" cy="2534400"/>
              </p14:xfrm>
            </p:contentPart>
          </mc:Choice>
          <mc:Fallback>
            <p:pic>
              <p:nvPicPr>
                <p:cNvPr id="342" name="Freihand 341">
                  <a:extLst>
                    <a:ext uri="{FF2B5EF4-FFF2-40B4-BE49-F238E27FC236}">
                      <a16:creationId xmlns:a16="http://schemas.microsoft.com/office/drawing/2014/main" id="{A6619B4D-F669-46F8-B7AB-1D25C4BE24AA}"/>
                    </a:ext>
                  </a:extLst>
                </p:cNvPr>
                <p:cNvPicPr/>
                <p:nvPr/>
              </p:nvPicPr>
              <p:blipFill>
                <a:blip r:embed="rId598"/>
                <a:stretch>
                  <a:fillRect/>
                </a:stretch>
              </p:blipFill>
              <p:spPr>
                <a:xfrm>
                  <a:off x="1354539" y="2673125"/>
                  <a:ext cx="1877760" cy="25430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43" name="Freihand 342">
                  <a:extLst>
                    <a:ext uri="{FF2B5EF4-FFF2-40B4-BE49-F238E27FC236}">
                      <a16:creationId xmlns:a16="http://schemas.microsoft.com/office/drawing/2014/main" id="{4B692A6F-2F6D-45E5-9BFB-90CC1567370B}"/>
                    </a:ext>
                  </a:extLst>
                </p14:cNvPr>
                <p14:cNvContentPartPr/>
                <p14:nvPr/>
              </p14:nvContentPartPr>
              <p14:xfrm>
                <a:off x="3111699" y="4980005"/>
                <a:ext cx="177480" cy="255240"/>
              </p14:xfrm>
            </p:contentPart>
          </mc:Choice>
          <mc:Fallback>
            <p:pic>
              <p:nvPicPr>
                <p:cNvPr id="343" name="Freihand 342">
                  <a:extLst>
                    <a:ext uri="{FF2B5EF4-FFF2-40B4-BE49-F238E27FC236}">
                      <a16:creationId xmlns:a16="http://schemas.microsoft.com/office/drawing/2014/main" id="{4B692A6F-2F6D-45E5-9BFB-90CC1567370B}"/>
                    </a:ext>
                  </a:extLst>
                </p:cNvPr>
                <p:cNvPicPr/>
                <p:nvPr/>
              </p:nvPicPr>
              <p:blipFill>
                <a:blip r:embed="rId600"/>
                <a:stretch>
                  <a:fillRect/>
                </a:stretch>
              </p:blipFill>
              <p:spPr>
                <a:xfrm>
                  <a:off x="3107379" y="4975685"/>
                  <a:ext cx="186120" cy="263880"/>
                </a:xfrm>
                <a:prstGeom prst="rect">
                  <a:avLst/>
                </a:prstGeom>
              </p:spPr>
            </p:pic>
          </mc:Fallback>
        </mc:AlternateContent>
      </p:grpSp>
      <p:grpSp>
        <p:nvGrpSpPr>
          <p:cNvPr id="377" name="Gruppieren 376">
            <a:extLst>
              <a:ext uri="{FF2B5EF4-FFF2-40B4-BE49-F238E27FC236}">
                <a16:creationId xmlns:a16="http://schemas.microsoft.com/office/drawing/2014/main" id="{9F7E03D6-D332-415D-8B1E-085ED2DF003E}"/>
              </a:ext>
            </a:extLst>
          </p:cNvPr>
          <p:cNvGrpSpPr/>
          <p:nvPr/>
        </p:nvGrpSpPr>
        <p:grpSpPr>
          <a:xfrm>
            <a:off x="578739" y="2022965"/>
            <a:ext cx="1694160" cy="902160"/>
            <a:chOff x="578739" y="2022965"/>
            <a:chExt cx="1694160" cy="902160"/>
          </a:xfrm>
        </p:grpSpPr>
        <mc:AlternateContent xmlns:mc="http://schemas.openxmlformats.org/markup-compatibility/2006">
          <mc:Choice xmlns:p14="http://schemas.microsoft.com/office/powerpoint/2010/main" Requires="p14">
            <p:contentPart p14:bwMode="auto" r:id="rId601">
              <p14:nvContentPartPr>
                <p14:cNvPr id="345" name="Freihand 344">
                  <a:extLst>
                    <a:ext uri="{FF2B5EF4-FFF2-40B4-BE49-F238E27FC236}">
                      <a16:creationId xmlns:a16="http://schemas.microsoft.com/office/drawing/2014/main" id="{50738B43-4F41-43E1-A245-D11F445C6555}"/>
                    </a:ext>
                  </a:extLst>
                </p14:cNvPr>
                <p14:cNvContentPartPr/>
                <p14:nvPr/>
              </p14:nvContentPartPr>
              <p14:xfrm>
                <a:off x="578739" y="2195765"/>
                <a:ext cx="82440" cy="119520"/>
              </p14:xfrm>
            </p:contentPart>
          </mc:Choice>
          <mc:Fallback>
            <p:pic>
              <p:nvPicPr>
                <p:cNvPr id="345" name="Freihand 344">
                  <a:extLst>
                    <a:ext uri="{FF2B5EF4-FFF2-40B4-BE49-F238E27FC236}">
                      <a16:creationId xmlns:a16="http://schemas.microsoft.com/office/drawing/2014/main" id="{50738B43-4F41-43E1-A245-D11F445C6555}"/>
                    </a:ext>
                  </a:extLst>
                </p:cNvPr>
                <p:cNvPicPr/>
                <p:nvPr/>
              </p:nvPicPr>
              <p:blipFill>
                <a:blip r:embed="rId602"/>
                <a:stretch>
                  <a:fillRect/>
                </a:stretch>
              </p:blipFill>
              <p:spPr>
                <a:xfrm>
                  <a:off x="574419" y="2191445"/>
                  <a:ext cx="91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6" name="Freihand 345">
                  <a:extLst>
                    <a:ext uri="{FF2B5EF4-FFF2-40B4-BE49-F238E27FC236}">
                      <a16:creationId xmlns:a16="http://schemas.microsoft.com/office/drawing/2014/main" id="{58CD58E8-AB37-4B00-B140-2DB4EB043227}"/>
                    </a:ext>
                  </a:extLst>
                </p14:cNvPr>
                <p14:cNvContentPartPr/>
                <p14:nvPr/>
              </p14:nvContentPartPr>
              <p14:xfrm>
                <a:off x="696819" y="2144645"/>
                <a:ext cx="410040" cy="122400"/>
              </p14:xfrm>
            </p:contentPart>
          </mc:Choice>
          <mc:Fallback>
            <p:pic>
              <p:nvPicPr>
                <p:cNvPr id="346" name="Freihand 345">
                  <a:extLst>
                    <a:ext uri="{FF2B5EF4-FFF2-40B4-BE49-F238E27FC236}">
                      <a16:creationId xmlns:a16="http://schemas.microsoft.com/office/drawing/2014/main" id="{58CD58E8-AB37-4B00-B140-2DB4EB043227}"/>
                    </a:ext>
                  </a:extLst>
                </p:cNvPr>
                <p:cNvPicPr/>
                <p:nvPr/>
              </p:nvPicPr>
              <p:blipFill>
                <a:blip r:embed="rId604"/>
                <a:stretch>
                  <a:fillRect/>
                </a:stretch>
              </p:blipFill>
              <p:spPr>
                <a:xfrm>
                  <a:off x="692499" y="2140325"/>
                  <a:ext cx="418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47" name="Freihand 346">
                  <a:extLst>
                    <a:ext uri="{FF2B5EF4-FFF2-40B4-BE49-F238E27FC236}">
                      <a16:creationId xmlns:a16="http://schemas.microsoft.com/office/drawing/2014/main" id="{97AD38CA-FE66-4CF6-A32A-6795801ECBB3}"/>
                    </a:ext>
                  </a:extLst>
                </p14:cNvPr>
                <p14:cNvContentPartPr/>
                <p14:nvPr/>
              </p14:nvContentPartPr>
              <p14:xfrm>
                <a:off x="1145019" y="2022965"/>
                <a:ext cx="273600" cy="145080"/>
              </p14:xfrm>
            </p:contentPart>
          </mc:Choice>
          <mc:Fallback>
            <p:pic>
              <p:nvPicPr>
                <p:cNvPr id="347" name="Freihand 346">
                  <a:extLst>
                    <a:ext uri="{FF2B5EF4-FFF2-40B4-BE49-F238E27FC236}">
                      <a16:creationId xmlns:a16="http://schemas.microsoft.com/office/drawing/2014/main" id="{97AD38CA-FE66-4CF6-A32A-6795801ECBB3}"/>
                    </a:ext>
                  </a:extLst>
                </p:cNvPr>
                <p:cNvPicPr/>
                <p:nvPr/>
              </p:nvPicPr>
              <p:blipFill>
                <a:blip r:embed="rId606"/>
                <a:stretch>
                  <a:fillRect/>
                </a:stretch>
              </p:blipFill>
              <p:spPr>
                <a:xfrm>
                  <a:off x="1140699" y="2018645"/>
                  <a:ext cx="282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48" name="Freihand 347">
                  <a:extLst>
                    <a:ext uri="{FF2B5EF4-FFF2-40B4-BE49-F238E27FC236}">
                      <a16:creationId xmlns:a16="http://schemas.microsoft.com/office/drawing/2014/main" id="{0A6C207F-1FB5-499C-8B46-6120C439C6CD}"/>
                    </a:ext>
                  </a:extLst>
                </p14:cNvPr>
                <p14:cNvContentPartPr/>
                <p14:nvPr/>
              </p14:nvContentPartPr>
              <p14:xfrm>
                <a:off x="803019" y="2360285"/>
                <a:ext cx="70560" cy="113760"/>
              </p14:xfrm>
            </p:contentPart>
          </mc:Choice>
          <mc:Fallback>
            <p:pic>
              <p:nvPicPr>
                <p:cNvPr id="348" name="Freihand 347">
                  <a:extLst>
                    <a:ext uri="{FF2B5EF4-FFF2-40B4-BE49-F238E27FC236}">
                      <a16:creationId xmlns:a16="http://schemas.microsoft.com/office/drawing/2014/main" id="{0A6C207F-1FB5-499C-8B46-6120C439C6CD}"/>
                    </a:ext>
                  </a:extLst>
                </p:cNvPr>
                <p:cNvPicPr/>
                <p:nvPr/>
              </p:nvPicPr>
              <p:blipFill>
                <a:blip r:embed="rId608"/>
                <a:stretch>
                  <a:fillRect/>
                </a:stretch>
              </p:blipFill>
              <p:spPr>
                <a:xfrm>
                  <a:off x="798699" y="2355965"/>
                  <a:ext cx="79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49" name="Freihand 348">
                  <a:extLst>
                    <a:ext uri="{FF2B5EF4-FFF2-40B4-BE49-F238E27FC236}">
                      <a16:creationId xmlns:a16="http://schemas.microsoft.com/office/drawing/2014/main" id="{4AE3485A-8861-489A-B8FB-E2ACD8E3BE55}"/>
                    </a:ext>
                  </a:extLst>
                </p14:cNvPr>
                <p14:cNvContentPartPr/>
                <p14:nvPr/>
              </p14:nvContentPartPr>
              <p14:xfrm>
                <a:off x="894099" y="2330045"/>
                <a:ext cx="88560" cy="101880"/>
              </p14:xfrm>
            </p:contentPart>
          </mc:Choice>
          <mc:Fallback>
            <p:pic>
              <p:nvPicPr>
                <p:cNvPr id="349" name="Freihand 348">
                  <a:extLst>
                    <a:ext uri="{FF2B5EF4-FFF2-40B4-BE49-F238E27FC236}">
                      <a16:creationId xmlns:a16="http://schemas.microsoft.com/office/drawing/2014/main" id="{4AE3485A-8861-489A-B8FB-E2ACD8E3BE55}"/>
                    </a:ext>
                  </a:extLst>
                </p:cNvPr>
                <p:cNvPicPr/>
                <p:nvPr/>
              </p:nvPicPr>
              <p:blipFill>
                <a:blip r:embed="rId610"/>
                <a:stretch>
                  <a:fillRect/>
                </a:stretch>
              </p:blipFill>
              <p:spPr>
                <a:xfrm>
                  <a:off x="889779" y="2325725"/>
                  <a:ext cx="972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50" name="Freihand 349">
                  <a:extLst>
                    <a:ext uri="{FF2B5EF4-FFF2-40B4-BE49-F238E27FC236}">
                      <a16:creationId xmlns:a16="http://schemas.microsoft.com/office/drawing/2014/main" id="{F4E3EF67-DAD5-451C-9A41-B7D1240A8AC8}"/>
                    </a:ext>
                  </a:extLst>
                </p14:cNvPr>
                <p14:cNvContentPartPr/>
                <p14:nvPr/>
              </p14:nvContentPartPr>
              <p14:xfrm>
                <a:off x="1065819" y="2312405"/>
                <a:ext cx="30960" cy="93240"/>
              </p14:xfrm>
            </p:contentPart>
          </mc:Choice>
          <mc:Fallback>
            <p:pic>
              <p:nvPicPr>
                <p:cNvPr id="350" name="Freihand 349">
                  <a:extLst>
                    <a:ext uri="{FF2B5EF4-FFF2-40B4-BE49-F238E27FC236}">
                      <a16:creationId xmlns:a16="http://schemas.microsoft.com/office/drawing/2014/main" id="{F4E3EF67-DAD5-451C-9A41-B7D1240A8AC8}"/>
                    </a:ext>
                  </a:extLst>
                </p:cNvPr>
                <p:cNvPicPr/>
                <p:nvPr/>
              </p:nvPicPr>
              <p:blipFill>
                <a:blip r:embed="rId612"/>
                <a:stretch>
                  <a:fillRect/>
                </a:stretch>
              </p:blipFill>
              <p:spPr>
                <a:xfrm>
                  <a:off x="1061499" y="2308085"/>
                  <a:ext cx="39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51" name="Freihand 350">
                  <a:extLst>
                    <a:ext uri="{FF2B5EF4-FFF2-40B4-BE49-F238E27FC236}">
                      <a16:creationId xmlns:a16="http://schemas.microsoft.com/office/drawing/2014/main" id="{CB4F9BF5-715A-43F6-91A1-986BB7C1C81F}"/>
                    </a:ext>
                  </a:extLst>
                </p14:cNvPr>
                <p14:cNvContentPartPr/>
                <p14:nvPr/>
              </p14:nvContentPartPr>
              <p14:xfrm>
                <a:off x="1015779" y="2264525"/>
                <a:ext cx="126360" cy="69480"/>
              </p14:xfrm>
            </p:contentPart>
          </mc:Choice>
          <mc:Fallback>
            <p:pic>
              <p:nvPicPr>
                <p:cNvPr id="351" name="Freihand 350">
                  <a:extLst>
                    <a:ext uri="{FF2B5EF4-FFF2-40B4-BE49-F238E27FC236}">
                      <a16:creationId xmlns:a16="http://schemas.microsoft.com/office/drawing/2014/main" id="{CB4F9BF5-715A-43F6-91A1-986BB7C1C81F}"/>
                    </a:ext>
                  </a:extLst>
                </p:cNvPr>
                <p:cNvPicPr/>
                <p:nvPr/>
              </p:nvPicPr>
              <p:blipFill>
                <a:blip r:embed="rId614"/>
                <a:stretch>
                  <a:fillRect/>
                </a:stretch>
              </p:blipFill>
              <p:spPr>
                <a:xfrm>
                  <a:off x="1011459" y="2260205"/>
                  <a:ext cx="135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52" name="Freihand 351">
                  <a:extLst>
                    <a:ext uri="{FF2B5EF4-FFF2-40B4-BE49-F238E27FC236}">
                      <a16:creationId xmlns:a16="http://schemas.microsoft.com/office/drawing/2014/main" id="{498BCE98-23B7-4A09-960C-8BB0D6A5A9E8}"/>
                    </a:ext>
                  </a:extLst>
                </p14:cNvPr>
                <p14:cNvContentPartPr/>
                <p14:nvPr/>
              </p14:nvContentPartPr>
              <p14:xfrm>
                <a:off x="1060059" y="2329325"/>
                <a:ext cx="131760" cy="33840"/>
              </p14:xfrm>
            </p:contentPart>
          </mc:Choice>
          <mc:Fallback>
            <p:pic>
              <p:nvPicPr>
                <p:cNvPr id="352" name="Freihand 351">
                  <a:extLst>
                    <a:ext uri="{FF2B5EF4-FFF2-40B4-BE49-F238E27FC236}">
                      <a16:creationId xmlns:a16="http://schemas.microsoft.com/office/drawing/2014/main" id="{498BCE98-23B7-4A09-960C-8BB0D6A5A9E8}"/>
                    </a:ext>
                  </a:extLst>
                </p:cNvPr>
                <p:cNvPicPr/>
                <p:nvPr/>
              </p:nvPicPr>
              <p:blipFill>
                <a:blip r:embed="rId616"/>
                <a:stretch>
                  <a:fillRect/>
                </a:stretch>
              </p:blipFill>
              <p:spPr>
                <a:xfrm>
                  <a:off x="1055739" y="2325005"/>
                  <a:ext cx="1404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53" name="Freihand 352">
                  <a:extLst>
                    <a:ext uri="{FF2B5EF4-FFF2-40B4-BE49-F238E27FC236}">
                      <a16:creationId xmlns:a16="http://schemas.microsoft.com/office/drawing/2014/main" id="{70919F2E-DFB7-4A2C-98D0-283801E35DA9}"/>
                    </a:ext>
                  </a:extLst>
                </p14:cNvPr>
                <p14:cNvContentPartPr/>
                <p14:nvPr/>
              </p14:nvContentPartPr>
              <p14:xfrm>
                <a:off x="1281099" y="2215565"/>
                <a:ext cx="198360" cy="106920"/>
              </p14:xfrm>
            </p:contentPart>
          </mc:Choice>
          <mc:Fallback>
            <p:pic>
              <p:nvPicPr>
                <p:cNvPr id="353" name="Freihand 352">
                  <a:extLst>
                    <a:ext uri="{FF2B5EF4-FFF2-40B4-BE49-F238E27FC236}">
                      <a16:creationId xmlns:a16="http://schemas.microsoft.com/office/drawing/2014/main" id="{70919F2E-DFB7-4A2C-98D0-283801E35DA9}"/>
                    </a:ext>
                  </a:extLst>
                </p:cNvPr>
                <p:cNvPicPr/>
                <p:nvPr/>
              </p:nvPicPr>
              <p:blipFill>
                <a:blip r:embed="rId618"/>
                <a:stretch>
                  <a:fillRect/>
                </a:stretch>
              </p:blipFill>
              <p:spPr>
                <a:xfrm>
                  <a:off x="1276779" y="2211245"/>
                  <a:ext cx="207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54" name="Freihand 353">
                  <a:extLst>
                    <a:ext uri="{FF2B5EF4-FFF2-40B4-BE49-F238E27FC236}">
                      <a16:creationId xmlns:a16="http://schemas.microsoft.com/office/drawing/2014/main" id="{15CB3EF3-AA41-4057-AAE3-D8444DD793F3}"/>
                    </a:ext>
                  </a:extLst>
                </p14:cNvPr>
                <p14:cNvContentPartPr/>
                <p14:nvPr/>
              </p14:nvContentPartPr>
              <p14:xfrm>
                <a:off x="1492419" y="2166245"/>
                <a:ext cx="83160" cy="94680"/>
              </p14:xfrm>
            </p:contentPart>
          </mc:Choice>
          <mc:Fallback>
            <p:pic>
              <p:nvPicPr>
                <p:cNvPr id="354" name="Freihand 353">
                  <a:extLst>
                    <a:ext uri="{FF2B5EF4-FFF2-40B4-BE49-F238E27FC236}">
                      <a16:creationId xmlns:a16="http://schemas.microsoft.com/office/drawing/2014/main" id="{15CB3EF3-AA41-4057-AAE3-D8444DD793F3}"/>
                    </a:ext>
                  </a:extLst>
                </p:cNvPr>
                <p:cNvPicPr/>
                <p:nvPr/>
              </p:nvPicPr>
              <p:blipFill>
                <a:blip r:embed="rId620"/>
                <a:stretch>
                  <a:fillRect/>
                </a:stretch>
              </p:blipFill>
              <p:spPr>
                <a:xfrm>
                  <a:off x="1488099" y="2161925"/>
                  <a:ext cx="91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55" name="Freihand 354">
                  <a:extLst>
                    <a:ext uri="{FF2B5EF4-FFF2-40B4-BE49-F238E27FC236}">
                      <a16:creationId xmlns:a16="http://schemas.microsoft.com/office/drawing/2014/main" id="{3E952294-8321-4BDC-8E39-7371D5201F6C}"/>
                    </a:ext>
                  </a:extLst>
                </p14:cNvPr>
                <p14:cNvContentPartPr/>
                <p14:nvPr/>
              </p14:nvContentPartPr>
              <p14:xfrm>
                <a:off x="718779" y="2537405"/>
                <a:ext cx="117720" cy="145800"/>
              </p14:xfrm>
            </p:contentPart>
          </mc:Choice>
          <mc:Fallback>
            <p:pic>
              <p:nvPicPr>
                <p:cNvPr id="355" name="Freihand 354">
                  <a:extLst>
                    <a:ext uri="{FF2B5EF4-FFF2-40B4-BE49-F238E27FC236}">
                      <a16:creationId xmlns:a16="http://schemas.microsoft.com/office/drawing/2014/main" id="{3E952294-8321-4BDC-8E39-7371D5201F6C}"/>
                    </a:ext>
                  </a:extLst>
                </p:cNvPr>
                <p:cNvPicPr/>
                <p:nvPr/>
              </p:nvPicPr>
              <p:blipFill>
                <a:blip r:embed="rId622"/>
                <a:stretch>
                  <a:fillRect/>
                </a:stretch>
              </p:blipFill>
              <p:spPr>
                <a:xfrm>
                  <a:off x="714459" y="2533085"/>
                  <a:ext cx="126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56" name="Freihand 355">
                  <a:extLst>
                    <a:ext uri="{FF2B5EF4-FFF2-40B4-BE49-F238E27FC236}">
                      <a16:creationId xmlns:a16="http://schemas.microsoft.com/office/drawing/2014/main" id="{40D1A03C-2C3C-408D-8488-0EF8F08586FE}"/>
                    </a:ext>
                  </a:extLst>
                </p14:cNvPr>
                <p14:cNvContentPartPr/>
                <p14:nvPr/>
              </p14:nvContentPartPr>
              <p14:xfrm>
                <a:off x="858099" y="2501045"/>
                <a:ext cx="182520" cy="162000"/>
              </p14:xfrm>
            </p:contentPart>
          </mc:Choice>
          <mc:Fallback>
            <p:pic>
              <p:nvPicPr>
                <p:cNvPr id="356" name="Freihand 355">
                  <a:extLst>
                    <a:ext uri="{FF2B5EF4-FFF2-40B4-BE49-F238E27FC236}">
                      <a16:creationId xmlns:a16="http://schemas.microsoft.com/office/drawing/2014/main" id="{40D1A03C-2C3C-408D-8488-0EF8F08586FE}"/>
                    </a:ext>
                  </a:extLst>
                </p:cNvPr>
                <p:cNvPicPr/>
                <p:nvPr/>
              </p:nvPicPr>
              <p:blipFill>
                <a:blip r:embed="rId624"/>
                <a:stretch>
                  <a:fillRect/>
                </a:stretch>
              </p:blipFill>
              <p:spPr>
                <a:xfrm>
                  <a:off x="853779" y="2496725"/>
                  <a:ext cx="191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57" name="Freihand 356">
                  <a:extLst>
                    <a:ext uri="{FF2B5EF4-FFF2-40B4-BE49-F238E27FC236}">
                      <a16:creationId xmlns:a16="http://schemas.microsoft.com/office/drawing/2014/main" id="{82CB0654-C74D-4EB1-B9FB-987780159E07}"/>
                    </a:ext>
                  </a:extLst>
                </p14:cNvPr>
                <p14:cNvContentPartPr/>
                <p14:nvPr/>
              </p14:nvContentPartPr>
              <p14:xfrm>
                <a:off x="1033059" y="2430845"/>
                <a:ext cx="319320" cy="154080"/>
              </p14:xfrm>
            </p:contentPart>
          </mc:Choice>
          <mc:Fallback>
            <p:pic>
              <p:nvPicPr>
                <p:cNvPr id="357" name="Freihand 356">
                  <a:extLst>
                    <a:ext uri="{FF2B5EF4-FFF2-40B4-BE49-F238E27FC236}">
                      <a16:creationId xmlns:a16="http://schemas.microsoft.com/office/drawing/2014/main" id="{82CB0654-C74D-4EB1-B9FB-987780159E07}"/>
                    </a:ext>
                  </a:extLst>
                </p:cNvPr>
                <p:cNvPicPr/>
                <p:nvPr/>
              </p:nvPicPr>
              <p:blipFill>
                <a:blip r:embed="rId626"/>
                <a:stretch>
                  <a:fillRect/>
                </a:stretch>
              </p:blipFill>
              <p:spPr>
                <a:xfrm>
                  <a:off x="1028739" y="2426525"/>
                  <a:ext cx="327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58" name="Freihand 357">
                  <a:extLst>
                    <a:ext uri="{FF2B5EF4-FFF2-40B4-BE49-F238E27FC236}">
                      <a16:creationId xmlns:a16="http://schemas.microsoft.com/office/drawing/2014/main" id="{A2D9FBF5-D5B4-46BF-BAEA-8B996CA20FBA}"/>
                    </a:ext>
                  </a:extLst>
                </p14:cNvPr>
                <p14:cNvContentPartPr/>
                <p14:nvPr/>
              </p14:nvContentPartPr>
              <p14:xfrm>
                <a:off x="1065819" y="2419325"/>
                <a:ext cx="165240" cy="50040"/>
              </p14:xfrm>
            </p:contentPart>
          </mc:Choice>
          <mc:Fallback>
            <p:pic>
              <p:nvPicPr>
                <p:cNvPr id="358" name="Freihand 357">
                  <a:extLst>
                    <a:ext uri="{FF2B5EF4-FFF2-40B4-BE49-F238E27FC236}">
                      <a16:creationId xmlns:a16="http://schemas.microsoft.com/office/drawing/2014/main" id="{A2D9FBF5-D5B4-46BF-BAEA-8B996CA20FBA}"/>
                    </a:ext>
                  </a:extLst>
                </p:cNvPr>
                <p:cNvPicPr/>
                <p:nvPr/>
              </p:nvPicPr>
              <p:blipFill>
                <a:blip r:embed="rId628"/>
                <a:stretch>
                  <a:fillRect/>
                </a:stretch>
              </p:blipFill>
              <p:spPr>
                <a:xfrm>
                  <a:off x="1061499" y="2415005"/>
                  <a:ext cx="173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59" name="Freihand 358">
                  <a:extLst>
                    <a:ext uri="{FF2B5EF4-FFF2-40B4-BE49-F238E27FC236}">
                      <a16:creationId xmlns:a16="http://schemas.microsoft.com/office/drawing/2014/main" id="{EB6207ED-6C69-4060-8D71-3D274D633BE6}"/>
                    </a:ext>
                  </a:extLst>
                </p14:cNvPr>
                <p14:cNvContentPartPr/>
                <p14:nvPr/>
              </p14:nvContentPartPr>
              <p14:xfrm>
                <a:off x="1393059" y="2430125"/>
                <a:ext cx="135000" cy="173520"/>
              </p14:xfrm>
            </p:contentPart>
          </mc:Choice>
          <mc:Fallback>
            <p:pic>
              <p:nvPicPr>
                <p:cNvPr id="359" name="Freihand 358">
                  <a:extLst>
                    <a:ext uri="{FF2B5EF4-FFF2-40B4-BE49-F238E27FC236}">
                      <a16:creationId xmlns:a16="http://schemas.microsoft.com/office/drawing/2014/main" id="{EB6207ED-6C69-4060-8D71-3D274D633BE6}"/>
                    </a:ext>
                  </a:extLst>
                </p:cNvPr>
                <p:cNvPicPr/>
                <p:nvPr/>
              </p:nvPicPr>
              <p:blipFill>
                <a:blip r:embed="rId630"/>
                <a:stretch>
                  <a:fillRect/>
                </a:stretch>
              </p:blipFill>
              <p:spPr>
                <a:xfrm>
                  <a:off x="1388739" y="2425805"/>
                  <a:ext cx="143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60" name="Freihand 359">
                  <a:extLst>
                    <a:ext uri="{FF2B5EF4-FFF2-40B4-BE49-F238E27FC236}">
                      <a16:creationId xmlns:a16="http://schemas.microsoft.com/office/drawing/2014/main" id="{511E3C58-148F-4EC6-8104-608414AC3494}"/>
                    </a:ext>
                  </a:extLst>
                </p14:cNvPr>
                <p14:cNvContentPartPr/>
                <p14:nvPr/>
              </p14:nvContentPartPr>
              <p14:xfrm>
                <a:off x="946299" y="2701565"/>
                <a:ext cx="133920" cy="125640"/>
              </p14:xfrm>
            </p:contentPart>
          </mc:Choice>
          <mc:Fallback>
            <p:pic>
              <p:nvPicPr>
                <p:cNvPr id="360" name="Freihand 359">
                  <a:extLst>
                    <a:ext uri="{FF2B5EF4-FFF2-40B4-BE49-F238E27FC236}">
                      <a16:creationId xmlns:a16="http://schemas.microsoft.com/office/drawing/2014/main" id="{511E3C58-148F-4EC6-8104-608414AC3494}"/>
                    </a:ext>
                  </a:extLst>
                </p:cNvPr>
                <p:cNvPicPr/>
                <p:nvPr/>
              </p:nvPicPr>
              <p:blipFill>
                <a:blip r:embed="rId632"/>
                <a:stretch>
                  <a:fillRect/>
                </a:stretch>
              </p:blipFill>
              <p:spPr>
                <a:xfrm>
                  <a:off x="941979" y="2697245"/>
                  <a:ext cx="142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61" name="Freihand 360">
                  <a:extLst>
                    <a:ext uri="{FF2B5EF4-FFF2-40B4-BE49-F238E27FC236}">
                      <a16:creationId xmlns:a16="http://schemas.microsoft.com/office/drawing/2014/main" id="{BD1B76B2-23DB-4C90-9EC2-3D7F34E00C5F}"/>
                    </a:ext>
                  </a:extLst>
                </p14:cNvPr>
                <p14:cNvContentPartPr/>
                <p14:nvPr/>
              </p14:nvContentPartPr>
              <p14:xfrm>
                <a:off x="1051779" y="2695445"/>
                <a:ext cx="108720" cy="86760"/>
              </p14:xfrm>
            </p:contentPart>
          </mc:Choice>
          <mc:Fallback>
            <p:pic>
              <p:nvPicPr>
                <p:cNvPr id="361" name="Freihand 360">
                  <a:extLst>
                    <a:ext uri="{FF2B5EF4-FFF2-40B4-BE49-F238E27FC236}">
                      <a16:creationId xmlns:a16="http://schemas.microsoft.com/office/drawing/2014/main" id="{BD1B76B2-23DB-4C90-9EC2-3D7F34E00C5F}"/>
                    </a:ext>
                  </a:extLst>
                </p:cNvPr>
                <p:cNvPicPr/>
                <p:nvPr/>
              </p:nvPicPr>
              <p:blipFill>
                <a:blip r:embed="rId634"/>
                <a:stretch>
                  <a:fillRect/>
                </a:stretch>
              </p:blipFill>
              <p:spPr>
                <a:xfrm>
                  <a:off x="1047459" y="2691125"/>
                  <a:ext cx="117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62" name="Freihand 361">
                  <a:extLst>
                    <a:ext uri="{FF2B5EF4-FFF2-40B4-BE49-F238E27FC236}">
                      <a16:creationId xmlns:a16="http://schemas.microsoft.com/office/drawing/2014/main" id="{11BABA6B-5BFF-48B7-9991-E411C30CCB8C}"/>
                    </a:ext>
                  </a:extLst>
                </p14:cNvPr>
                <p14:cNvContentPartPr/>
                <p14:nvPr/>
              </p14:nvContentPartPr>
              <p14:xfrm>
                <a:off x="1137099" y="2674565"/>
                <a:ext cx="87120" cy="76680"/>
              </p14:xfrm>
            </p:contentPart>
          </mc:Choice>
          <mc:Fallback>
            <p:pic>
              <p:nvPicPr>
                <p:cNvPr id="362" name="Freihand 361">
                  <a:extLst>
                    <a:ext uri="{FF2B5EF4-FFF2-40B4-BE49-F238E27FC236}">
                      <a16:creationId xmlns:a16="http://schemas.microsoft.com/office/drawing/2014/main" id="{11BABA6B-5BFF-48B7-9991-E411C30CCB8C}"/>
                    </a:ext>
                  </a:extLst>
                </p:cNvPr>
                <p:cNvPicPr/>
                <p:nvPr/>
              </p:nvPicPr>
              <p:blipFill>
                <a:blip r:embed="rId636"/>
                <a:stretch>
                  <a:fillRect/>
                </a:stretch>
              </p:blipFill>
              <p:spPr>
                <a:xfrm>
                  <a:off x="1132779" y="2670245"/>
                  <a:ext cx="95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63" name="Freihand 362">
                  <a:extLst>
                    <a:ext uri="{FF2B5EF4-FFF2-40B4-BE49-F238E27FC236}">
                      <a16:creationId xmlns:a16="http://schemas.microsoft.com/office/drawing/2014/main" id="{5D65D004-3972-43DB-AA39-1B0CF6CB5AF6}"/>
                    </a:ext>
                  </a:extLst>
                </p14:cNvPr>
                <p14:cNvContentPartPr/>
                <p14:nvPr/>
              </p14:nvContentPartPr>
              <p14:xfrm>
                <a:off x="1262019" y="2569085"/>
                <a:ext cx="74160" cy="182160"/>
              </p14:xfrm>
            </p:contentPart>
          </mc:Choice>
          <mc:Fallback>
            <p:pic>
              <p:nvPicPr>
                <p:cNvPr id="363" name="Freihand 362">
                  <a:extLst>
                    <a:ext uri="{FF2B5EF4-FFF2-40B4-BE49-F238E27FC236}">
                      <a16:creationId xmlns:a16="http://schemas.microsoft.com/office/drawing/2014/main" id="{5D65D004-3972-43DB-AA39-1B0CF6CB5AF6}"/>
                    </a:ext>
                  </a:extLst>
                </p:cNvPr>
                <p:cNvPicPr/>
                <p:nvPr/>
              </p:nvPicPr>
              <p:blipFill>
                <a:blip r:embed="rId638"/>
                <a:stretch>
                  <a:fillRect/>
                </a:stretch>
              </p:blipFill>
              <p:spPr>
                <a:xfrm>
                  <a:off x="1257699" y="2564765"/>
                  <a:ext cx="828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64" name="Freihand 363">
                  <a:extLst>
                    <a:ext uri="{FF2B5EF4-FFF2-40B4-BE49-F238E27FC236}">
                      <a16:creationId xmlns:a16="http://schemas.microsoft.com/office/drawing/2014/main" id="{1ED525D3-772E-47B0-981F-16C36A6EC6E1}"/>
                    </a:ext>
                  </a:extLst>
                </p14:cNvPr>
                <p14:cNvContentPartPr/>
                <p14:nvPr/>
              </p14:nvContentPartPr>
              <p14:xfrm>
                <a:off x="1357419" y="2620925"/>
                <a:ext cx="65160" cy="67320"/>
              </p14:xfrm>
            </p:contentPart>
          </mc:Choice>
          <mc:Fallback>
            <p:pic>
              <p:nvPicPr>
                <p:cNvPr id="364" name="Freihand 363">
                  <a:extLst>
                    <a:ext uri="{FF2B5EF4-FFF2-40B4-BE49-F238E27FC236}">
                      <a16:creationId xmlns:a16="http://schemas.microsoft.com/office/drawing/2014/main" id="{1ED525D3-772E-47B0-981F-16C36A6EC6E1}"/>
                    </a:ext>
                  </a:extLst>
                </p:cNvPr>
                <p:cNvPicPr/>
                <p:nvPr/>
              </p:nvPicPr>
              <p:blipFill>
                <a:blip r:embed="rId640"/>
                <a:stretch>
                  <a:fillRect/>
                </a:stretch>
              </p:blipFill>
              <p:spPr>
                <a:xfrm>
                  <a:off x="1353099" y="2616605"/>
                  <a:ext cx="73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65" name="Freihand 364">
                  <a:extLst>
                    <a:ext uri="{FF2B5EF4-FFF2-40B4-BE49-F238E27FC236}">
                      <a16:creationId xmlns:a16="http://schemas.microsoft.com/office/drawing/2014/main" id="{B6B5DC14-FEA9-4477-8FAA-353E5A293ED1}"/>
                    </a:ext>
                  </a:extLst>
                </p14:cNvPr>
                <p14:cNvContentPartPr/>
                <p14:nvPr/>
              </p14:nvContentPartPr>
              <p14:xfrm>
                <a:off x="1420779" y="2578805"/>
                <a:ext cx="72720" cy="81720"/>
              </p14:xfrm>
            </p:contentPart>
          </mc:Choice>
          <mc:Fallback>
            <p:pic>
              <p:nvPicPr>
                <p:cNvPr id="365" name="Freihand 364">
                  <a:extLst>
                    <a:ext uri="{FF2B5EF4-FFF2-40B4-BE49-F238E27FC236}">
                      <a16:creationId xmlns:a16="http://schemas.microsoft.com/office/drawing/2014/main" id="{B6B5DC14-FEA9-4477-8FAA-353E5A293ED1}"/>
                    </a:ext>
                  </a:extLst>
                </p:cNvPr>
                <p:cNvPicPr/>
                <p:nvPr/>
              </p:nvPicPr>
              <p:blipFill>
                <a:blip r:embed="rId642"/>
                <a:stretch>
                  <a:fillRect/>
                </a:stretch>
              </p:blipFill>
              <p:spPr>
                <a:xfrm>
                  <a:off x="1416459" y="2574485"/>
                  <a:ext cx="81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66" name="Freihand 365">
                  <a:extLst>
                    <a:ext uri="{FF2B5EF4-FFF2-40B4-BE49-F238E27FC236}">
                      <a16:creationId xmlns:a16="http://schemas.microsoft.com/office/drawing/2014/main" id="{D3E0F5B9-9D00-4136-BED5-F940693B4C00}"/>
                    </a:ext>
                  </a:extLst>
                </p14:cNvPr>
                <p14:cNvContentPartPr/>
                <p14:nvPr/>
              </p14:nvContentPartPr>
              <p14:xfrm>
                <a:off x="1516899" y="2490605"/>
                <a:ext cx="218880" cy="120240"/>
              </p14:xfrm>
            </p:contentPart>
          </mc:Choice>
          <mc:Fallback>
            <p:pic>
              <p:nvPicPr>
                <p:cNvPr id="366" name="Freihand 365">
                  <a:extLst>
                    <a:ext uri="{FF2B5EF4-FFF2-40B4-BE49-F238E27FC236}">
                      <a16:creationId xmlns:a16="http://schemas.microsoft.com/office/drawing/2014/main" id="{D3E0F5B9-9D00-4136-BED5-F940693B4C00}"/>
                    </a:ext>
                  </a:extLst>
                </p:cNvPr>
                <p:cNvPicPr/>
                <p:nvPr/>
              </p:nvPicPr>
              <p:blipFill>
                <a:blip r:embed="rId644"/>
                <a:stretch>
                  <a:fillRect/>
                </a:stretch>
              </p:blipFill>
              <p:spPr>
                <a:xfrm>
                  <a:off x="1512579" y="2486285"/>
                  <a:ext cx="227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7" name="Freihand 366">
                  <a:extLst>
                    <a:ext uri="{FF2B5EF4-FFF2-40B4-BE49-F238E27FC236}">
                      <a16:creationId xmlns:a16="http://schemas.microsoft.com/office/drawing/2014/main" id="{2A6E194B-C207-4E2B-A8F1-9B19B9275D65}"/>
                    </a:ext>
                  </a:extLst>
                </p14:cNvPr>
                <p14:cNvContentPartPr/>
                <p14:nvPr/>
              </p14:nvContentPartPr>
              <p14:xfrm>
                <a:off x="1778619" y="2377205"/>
                <a:ext cx="201240" cy="156960"/>
              </p14:xfrm>
            </p:contentPart>
          </mc:Choice>
          <mc:Fallback>
            <p:pic>
              <p:nvPicPr>
                <p:cNvPr id="367" name="Freihand 366">
                  <a:extLst>
                    <a:ext uri="{FF2B5EF4-FFF2-40B4-BE49-F238E27FC236}">
                      <a16:creationId xmlns:a16="http://schemas.microsoft.com/office/drawing/2014/main" id="{2A6E194B-C207-4E2B-A8F1-9B19B9275D65}"/>
                    </a:ext>
                  </a:extLst>
                </p:cNvPr>
                <p:cNvPicPr/>
                <p:nvPr/>
              </p:nvPicPr>
              <p:blipFill>
                <a:blip r:embed="rId646"/>
                <a:stretch>
                  <a:fillRect/>
                </a:stretch>
              </p:blipFill>
              <p:spPr>
                <a:xfrm>
                  <a:off x="1774299" y="2372885"/>
                  <a:ext cx="209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68" name="Freihand 367">
                  <a:extLst>
                    <a:ext uri="{FF2B5EF4-FFF2-40B4-BE49-F238E27FC236}">
                      <a16:creationId xmlns:a16="http://schemas.microsoft.com/office/drawing/2014/main" id="{D82A62F8-A8B6-46D6-AE28-6A2FA5C2BAFE}"/>
                    </a:ext>
                  </a:extLst>
                </p14:cNvPr>
                <p14:cNvContentPartPr/>
                <p14:nvPr/>
              </p14:nvContentPartPr>
              <p14:xfrm>
                <a:off x="1978059" y="2362805"/>
                <a:ext cx="24480" cy="54000"/>
              </p14:xfrm>
            </p:contentPart>
          </mc:Choice>
          <mc:Fallback>
            <p:pic>
              <p:nvPicPr>
                <p:cNvPr id="368" name="Freihand 367">
                  <a:extLst>
                    <a:ext uri="{FF2B5EF4-FFF2-40B4-BE49-F238E27FC236}">
                      <a16:creationId xmlns:a16="http://schemas.microsoft.com/office/drawing/2014/main" id="{D82A62F8-A8B6-46D6-AE28-6A2FA5C2BAFE}"/>
                    </a:ext>
                  </a:extLst>
                </p:cNvPr>
                <p:cNvPicPr/>
                <p:nvPr/>
              </p:nvPicPr>
              <p:blipFill>
                <a:blip r:embed="rId648"/>
                <a:stretch>
                  <a:fillRect/>
                </a:stretch>
              </p:blipFill>
              <p:spPr>
                <a:xfrm>
                  <a:off x="1973739" y="2358485"/>
                  <a:ext cx="33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9" name="Freihand 368">
                  <a:extLst>
                    <a:ext uri="{FF2B5EF4-FFF2-40B4-BE49-F238E27FC236}">
                      <a16:creationId xmlns:a16="http://schemas.microsoft.com/office/drawing/2014/main" id="{F79413C1-F0A6-4F78-ABD6-A4D2DCEE9243}"/>
                    </a:ext>
                  </a:extLst>
                </p14:cNvPr>
                <p14:cNvContentPartPr/>
                <p14:nvPr/>
              </p14:nvContentPartPr>
              <p14:xfrm>
                <a:off x="2017659" y="2373245"/>
                <a:ext cx="123480" cy="73440"/>
              </p14:xfrm>
            </p:contentPart>
          </mc:Choice>
          <mc:Fallback>
            <p:pic>
              <p:nvPicPr>
                <p:cNvPr id="369" name="Freihand 368">
                  <a:extLst>
                    <a:ext uri="{FF2B5EF4-FFF2-40B4-BE49-F238E27FC236}">
                      <a16:creationId xmlns:a16="http://schemas.microsoft.com/office/drawing/2014/main" id="{F79413C1-F0A6-4F78-ABD6-A4D2DCEE9243}"/>
                    </a:ext>
                  </a:extLst>
                </p:cNvPr>
                <p:cNvPicPr/>
                <p:nvPr/>
              </p:nvPicPr>
              <p:blipFill>
                <a:blip r:embed="rId650"/>
                <a:stretch>
                  <a:fillRect/>
                </a:stretch>
              </p:blipFill>
              <p:spPr>
                <a:xfrm>
                  <a:off x="2013339" y="2368925"/>
                  <a:ext cx="132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70" name="Freihand 369">
                  <a:extLst>
                    <a:ext uri="{FF2B5EF4-FFF2-40B4-BE49-F238E27FC236}">
                      <a16:creationId xmlns:a16="http://schemas.microsoft.com/office/drawing/2014/main" id="{28117260-5683-4179-B121-975B529D8C25}"/>
                    </a:ext>
                  </a:extLst>
                </p14:cNvPr>
                <p14:cNvContentPartPr/>
                <p14:nvPr/>
              </p14:nvContentPartPr>
              <p14:xfrm>
                <a:off x="2170659" y="2362085"/>
                <a:ext cx="54360" cy="17280"/>
              </p14:xfrm>
            </p:contentPart>
          </mc:Choice>
          <mc:Fallback>
            <p:pic>
              <p:nvPicPr>
                <p:cNvPr id="370" name="Freihand 369">
                  <a:extLst>
                    <a:ext uri="{FF2B5EF4-FFF2-40B4-BE49-F238E27FC236}">
                      <a16:creationId xmlns:a16="http://schemas.microsoft.com/office/drawing/2014/main" id="{28117260-5683-4179-B121-975B529D8C25}"/>
                    </a:ext>
                  </a:extLst>
                </p:cNvPr>
                <p:cNvPicPr/>
                <p:nvPr/>
              </p:nvPicPr>
              <p:blipFill>
                <a:blip r:embed="rId652"/>
                <a:stretch>
                  <a:fillRect/>
                </a:stretch>
              </p:blipFill>
              <p:spPr>
                <a:xfrm>
                  <a:off x="2166339" y="2357765"/>
                  <a:ext cx="630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71" name="Freihand 370">
                  <a:extLst>
                    <a:ext uri="{FF2B5EF4-FFF2-40B4-BE49-F238E27FC236}">
                      <a16:creationId xmlns:a16="http://schemas.microsoft.com/office/drawing/2014/main" id="{0E209655-ABD3-470D-B0C2-8473FD177671}"/>
                    </a:ext>
                  </a:extLst>
                </p14:cNvPr>
                <p14:cNvContentPartPr/>
                <p14:nvPr/>
              </p14:nvContentPartPr>
              <p14:xfrm>
                <a:off x="1574139" y="2755565"/>
                <a:ext cx="75240" cy="169560"/>
              </p14:xfrm>
            </p:contentPart>
          </mc:Choice>
          <mc:Fallback>
            <p:pic>
              <p:nvPicPr>
                <p:cNvPr id="371" name="Freihand 370">
                  <a:extLst>
                    <a:ext uri="{FF2B5EF4-FFF2-40B4-BE49-F238E27FC236}">
                      <a16:creationId xmlns:a16="http://schemas.microsoft.com/office/drawing/2014/main" id="{0E209655-ABD3-470D-B0C2-8473FD177671}"/>
                    </a:ext>
                  </a:extLst>
                </p:cNvPr>
                <p:cNvPicPr/>
                <p:nvPr/>
              </p:nvPicPr>
              <p:blipFill>
                <a:blip r:embed="rId654"/>
                <a:stretch>
                  <a:fillRect/>
                </a:stretch>
              </p:blipFill>
              <p:spPr>
                <a:xfrm>
                  <a:off x="1569819" y="2751245"/>
                  <a:ext cx="83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72" name="Freihand 371">
                  <a:extLst>
                    <a:ext uri="{FF2B5EF4-FFF2-40B4-BE49-F238E27FC236}">
                      <a16:creationId xmlns:a16="http://schemas.microsoft.com/office/drawing/2014/main" id="{C32499E5-F4A1-4FFA-9FAC-260EA44202F6}"/>
                    </a:ext>
                  </a:extLst>
                </p14:cNvPr>
                <p14:cNvContentPartPr/>
                <p14:nvPr/>
              </p14:nvContentPartPr>
              <p14:xfrm>
                <a:off x="1661259" y="2670605"/>
                <a:ext cx="50400" cy="112320"/>
              </p14:xfrm>
            </p:contentPart>
          </mc:Choice>
          <mc:Fallback>
            <p:pic>
              <p:nvPicPr>
                <p:cNvPr id="372" name="Freihand 371">
                  <a:extLst>
                    <a:ext uri="{FF2B5EF4-FFF2-40B4-BE49-F238E27FC236}">
                      <a16:creationId xmlns:a16="http://schemas.microsoft.com/office/drawing/2014/main" id="{C32499E5-F4A1-4FFA-9FAC-260EA44202F6}"/>
                    </a:ext>
                  </a:extLst>
                </p:cNvPr>
                <p:cNvPicPr/>
                <p:nvPr/>
              </p:nvPicPr>
              <p:blipFill>
                <a:blip r:embed="rId656"/>
                <a:stretch>
                  <a:fillRect/>
                </a:stretch>
              </p:blipFill>
              <p:spPr>
                <a:xfrm>
                  <a:off x="1656939" y="2666285"/>
                  <a:ext cx="59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73" name="Freihand 372">
                  <a:extLst>
                    <a:ext uri="{FF2B5EF4-FFF2-40B4-BE49-F238E27FC236}">
                      <a16:creationId xmlns:a16="http://schemas.microsoft.com/office/drawing/2014/main" id="{FFA68184-15D7-4091-B5FF-E15DB06F7014}"/>
                    </a:ext>
                  </a:extLst>
                </p14:cNvPr>
                <p14:cNvContentPartPr/>
                <p14:nvPr/>
              </p14:nvContentPartPr>
              <p14:xfrm>
                <a:off x="1700139" y="2587085"/>
                <a:ext cx="288360" cy="190440"/>
              </p14:xfrm>
            </p:contentPart>
          </mc:Choice>
          <mc:Fallback>
            <p:pic>
              <p:nvPicPr>
                <p:cNvPr id="373" name="Freihand 372">
                  <a:extLst>
                    <a:ext uri="{FF2B5EF4-FFF2-40B4-BE49-F238E27FC236}">
                      <a16:creationId xmlns:a16="http://schemas.microsoft.com/office/drawing/2014/main" id="{FFA68184-15D7-4091-B5FF-E15DB06F7014}"/>
                    </a:ext>
                  </a:extLst>
                </p:cNvPr>
                <p:cNvPicPr/>
                <p:nvPr/>
              </p:nvPicPr>
              <p:blipFill>
                <a:blip r:embed="rId658"/>
                <a:stretch>
                  <a:fillRect/>
                </a:stretch>
              </p:blipFill>
              <p:spPr>
                <a:xfrm>
                  <a:off x="1695819" y="2582765"/>
                  <a:ext cx="297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74" name="Freihand 373">
                  <a:extLst>
                    <a:ext uri="{FF2B5EF4-FFF2-40B4-BE49-F238E27FC236}">
                      <a16:creationId xmlns:a16="http://schemas.microsoft.com/office/drawing/2014/main" id="{C0987C23-5C67-4D86-AD04-D1D682AAB120}"/>
                    </a:ext>
                  </a:extLst>
                </p14:cNvPr>
                <p14:cNvContentPartPr/>
                <p14:nvPr/>
              </p14:nvContentPartPr>
              <p14:xfrm>
                <a:off x="1962219" y="2552885"/>
                <a:ext cx="69840" cy="51840"/>
              </p14:xfrm>
            </p:contentPart>
          </mc:Choice>
          <mc:Fallback>
            <p:pic>
              <p:nvPicPr>
                <p:cNvPr id="374" name="Freihand 373">
                  <a:extLst>
                    <a:ext uri="{FF2B5EF4-FFF2-40B4-BE49-F238E27FC236}">
                      <a16:creationId xmlns:a16="http://schemas.microsoft.com/office/drawing/2014/main" id="{C0987C23-5C67-4D86-AD04-D1D682AAB120}"/>
                    </a:ext>
                  </a:extLst>
                </p:cNvPr>
                <p:cNvPicPr/>
                <p:nvPr/>
              </p:nvPicPr>
              <p:blipFill>
                <a:blip r:embed="rId660"/>
                <a:stretch>
                  <a:fillRect/>
                </a:stretch>
              </p:blipFill>
              <p:spPr>
                <a:xfrm>
                  <a:off x="1957899" y="2548565"/>
                  <a:ext cx="78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75" name="Freihand 374">
                  <a:extLst>
                    <a:ext uri="{FF2B5EF4-FFF2-40B4-BE49-F238E27FC236}">
                      <a16:creationId xmlns:a16="http://schemas.microsoft.com/office/drawing/2014/main" id="{373324BF-EC08-43B7-B9EF-6CE6CD494FBD}"/>
                    </a:ext>
                  </a:extLst>
                </p14:cNvPr>
                <p14:cNvContentPartPr/>
                <p14:nvPr/>
              </p14:nvContentPartPr>
              <p14:xfrm>
                <a:off x="2027379" y="2489525"/>
                <a:ext cx="132840" cy="151560"/>
              </p14:xfrm>
            </p:contentPart>
          </mc:Choice>
          <mc:Fallback>
            <p:pic>
              <p:nvPicPr>
                <p:cNvPr id="375" name="Freihand 374">
                  <a:extLst>
                    <a:ext uri="{FF2B5EF4-FFF2-40B4-BE49-F238E27FC236}">
                      <a16:creationId xmlns:a16="http://schemas.microsoft.com/office/drawing/2014/main" id="{373324BF-EC08-43B7-B9EF-6CE6CD494FBD}"/>
                    </a:ext>
                  </a:extLst>
                </p:cNvPr>
                <p:cNvPicPr/>
                <p:nvPr/>
              </p:nvPicPr>
              <p:blipFill>
                <a:blip r:embed="rId662"/>
                <a:stretch>
                  <a:fillRect/>
                </a:stretch>
              </p:blipFill>
              <p:spPr>
                <a:xfrm>
                  <a:off x="2023059" y="2485205"/>
                  <a:ext cx="141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76" name="Freihand 375">
                  <a:extLst>
                    <a:ext uri="{FF2B5EF4-FFF2-40B4-BE49-F238E27FC236}">
                      <a16:creationId xmlns:a16="http://schemas.microsoft.com/office/drawing/2014/main" id="{1351B479-0FC5-43BC-B504-8BBF90907939}"/>
                    </a:ext>
                  </a:extLst>
                </p14:cNvPr>
                <p14:cNvContentPartPr/>
                <p14:nvPr/>
              </p14:nvContentPartPr>
              <p14:xfrm>
                <a:off x="2151219" y="2491685"/>
                <a:ext cx="121680" cy="61920"/>
              </p14:xfrm>
            </p:contentPart>
          </mc:Choice>
          <mc:Fallback>
            <p:pic>
              <p:nvPicPr>
                <p:cNvPr id="376" name="Freihand 375">
                  <a:extLst>
                    <a:ext uri="{FF2B5EF4-FFF2-40B4-BE49-F238E27FC236}">
                      <a16:creationId xmlns:a16="http://schemas.microsoft.com/office/drawing/2014/main" id="{1351B479-0FC5-43BC-B504-8BBF90907939}"/>
                    </a:ext>
                  </a:extLst>
                </p:cNvPr>
                <p:cNvPicPr/>
                <p:nvPr/>
              </p:nvPicPr>
              <p:blipFill>
                <a:blip r:embed="rId664"/>
                <a:stretch>
                  <a:fillRect/>
                </a:stretch>
              </p:blipFill>
              <p:spPr>
                <a:xfrm>
                  <a:off x="2146899" y="2487365"/>
                  <a:ext cx="130320" cy="7056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468BE91-D5BE-41FB-8AC9-E02B6E5358A7}"/>
                  </a:ext>
                </a:extLst>
              </p14:cNvPr>
              <p14:cNvContentPartPr/>
              <p14:nvPr/>
            </p14:nvContentPartPr>
            <p14:xfrm>
              <a:off x="6999339" y="5868188"/>
              <a:ext cx="403560" cy="65520"/>
            </p14:xfrm>
          </p:contentPart>
        </mc:Choice>
        <mc:Fallback>
          <p:pic>
            <p:nvPicPr>
              <p:cNvPr id="2" name="Freihand 1">
                <a:extLst>
                  <a:ext uri="{FF2B5EF4-FFF2-40B4-BE49-F238E27FC236}">
                    <a16:creationId xmlns:a16="http://schemas.microsoft.com/office/drawing/2014/main" id="{A468BE91-D5BE-41FB-8AC9-E02B6E5358A7}"/>
                  </a:ext>
                </a:extLst>
              </p:cNvPr>
              <p:cNvPicPr/>
              <p:nvPr/>
            </p:nvPicPr>
            <p:blipFill>
              <a:blip r:embed="rId6"/>
              <a:stretch>
                <a:fillRect/>
              </a:stretch>
            </p:blipFill>
            <p:spPr>
              <a:xfrm>
                <a:off x="6995019" y="5863868"/>
                <a:ext cx="412200" cy="74160"/>
              </a:xfrm>
              <a:prstGeom prst="rect">
                <a:avLst/>
              </a:prstGeom>
            </p:spPr>
          </p:pic>
        </mc:Fallback>
      </mc:AlternateContent>
      <p:grpSp>
        <p:nvGrpSpPr>
          <p:cNvPr id="16" name="Gruppieren 15">
            <a:extLst>
              <a:ext uri="{FF2B5EF4-FFF2-40B4-BE49-F238E27FC236}">
                <a16:creationId xmlns:a16="http://schemas.microsoft.com/office/drawing/2014/main" id="{F0AF9E3F-4E1F-45D6-A487-540B93605FC9}"/>
              </a:ext>
            </a:extLst>
          </p:cNvPr>
          <p:cNvGrpSpPr/>
          <p:nvPr/>
        </p:nvGrpSpPr>
        <p:grpSpPr>
          <a:xfrm>
            <a:off x="1362099" y="4259348"/>
            <a:ext cx="1003320" cy="1535040"/>
            <a:chOff x="1362099" y="4259348"/>
            <a:chExt cx="1003320" cy="15350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7C3F254-93AE-4357-ABB4-6AE1BFA0072D}"/>
                    </a:ext>
                  </a:extLst>
                </p14:cNvPr>
                <p14:cNvContentPartPr/>
                <p14:nvPr/>
              </p14:nvContentPartPr>
              <p14:xfrm>
                <a:off x="1684659" y="4613228"/>
                <a:ext cx="329040" cy="56160"/>
              </p14:xfrm>
            </p:contentPart>
          </mc:Choice>
          <mc:Fallback>
            <p:pic>
              <p:nvPicPr>
                <p:cNvPr id="4" name="Freihand 3">
                  <a:extLst>
                    <a:ext uri="{FF2B5EF4-FFF2-40B4-BE49-F238E27FC236}">
                      <a16:creationId xmlns:a16="http://schemas.microsoft.com/office/drawing/2014/main" id="{C7C3F254-93AE-4357-ABB4-6AE1BFA0072D}"/>
                    </a:ext>
                  </a:extLst>
                </p:cNvPr>
                <p:cNvPicPr/>
                <p:nvPr/>
              </p:nvPicPr>
              <p:blipFill>
                <a:blip r:embed="rId8"/>
                <a:stretch>
                  <a:fillRect/>
                </a:stretch>
              </p:blipFill>
              <p:spPr>
                <a:xfrm>
                  <a:off x="1680339" y="4608908"/>
                  <a:ext cx="337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AC8203C-2F02-4956-8287-EFF158BE75FF}"/>
                    </a:ext>
                  </a:extLst>
                </p14:cNvPr>
                <p14:cNvContentPartPr/>
                <p14:nvPr/>
              </p14:nvContentPartPr>
              <p14:xfrm>
                <a:off x="1620579" y="4702148"/>
                <a:ext cx="46080" cy="250200"/>
              </p14:xfrm>
            </p:contentPart>
          </mc:Choice>
          <mc:Fallback>
            <p:pic>
              <p:nvPicPr>
                <p:cNvPr id="5" name="Freihand 4">
                  <a:extLst>
                    <a:ext uri="{FF2B5EF4-FFF2-40B4-BE49-F238E27FC236}">
                      <a16:creationId xmlns:a16="http://schemas.microsoft.com/office/drawing/2014/main" id="{0AC8203C-2F02-4956-8287-EFF158BE75FF}"/>
                    </a:ext>
                  </a:extLst>
                </p:cNvPr>
                <p:cNvPicPr/>
                <p:nvPr/>
              </p:nvPicPr>
              <p:blipFill>
                <a:blip r:embed="rId10"/>
                <a:stretch>
                  <a:fillRect/>
                </a:stretch>
              </p:blipFill>
              <p:spPr>
                <a:xfrm>
                  <a:off x="1616259" y="4697828"/>
                  <a:ext cx="54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CBA4C570-EFB4-468E-8B13-FD9CBAFAAE9F}"/>
                    </a:ext>
                  </a:extLst>
                </p14:cNvPr>
                <p14:cNvContentPartPr/>
                <p14:nvPr/>
              </p14:nvContentPartPr>
              <p14:xfrm>
                <a:off x="1566939" y="5132708"/>
                <a:ext cx="51480" cy="352440"/>
              </p14:xfrm>
            </p:contentPart>
          </mc:Choice>
          <mc:Fallback>
            <p:pic>
              <p:nvPicPr>
                <p:cNvPr id="6" name="Freihand 5">
                  <a:extLst>
                    <a:ext uri="{FF2B5EF4-FFF2-40B4-BE49-F238E27FC236}">
                      <a16:creationId xmlns:a16="http://schemas.microsoft.com/office/drawing/2014/main" id="{CBA4C570-EFB4-468E-8B13-FD9CBAFAAE9F}"/>
                    </a:ext>
                  </a:extLst>
                </p:cNvPr>
                <p:cNvPicPr/>
                <p:nvPr/>
              </p:nvPicPr>
              <p:blipFill>
                <a:blip r:embed="rId12"/>
                <a:stretch>
                  <a:fillRect/>
                </a:stretch>
              </p:blipFill>
              <p:spPr>
                <a:xfrm>
                  <a:off x="1562619" y="5128388"/>
                  <a:ext cx="6012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2D4D931C-935B-4FF1-8E8C-F224CCA824BB}"/>
                    </a:ext>
                  </a:extLst>
                </p14:cNvPr>
                <p14:cNvContentPartPr/>
                <p14:nvPr/>
              </p14:nvContentPartPr>
              <p14:xfrm>
                <a:off x="1906779" y="4660388"/>
                <a:ext cx="82080" cy="698760"/>
              </p14:xfrm>
            </p:contentPart>
          </mc:Choice>
          <mc:Fallback>
            <p:pic>
              <p:nvPicPr>
                <p:cNvPr id="7" name="Freihand 6">
                  <a:extLst>
                    <a:ext uri="{FF2B5EF4-FFF2-40B4-BE49-F238E27FC236}">
                      <a16:creationId xmlns:a16="http://schemas.microsoft.com/office/drawing/2014/main" id="{2D4D931C-935B-4FF1-8E8C-F224CCA824BB}"/>
                    </a:ext>
                  </a:extLst>
                </p:cNvPr>
                <p:cNvPicPr/>
                <p:nvPr/>
              </p:nvPicPr>
              <p:blipFill>
                <a:blip r:embed="rId14"/>
                <a:stretch>
                  <a:fillRect/>
                </a:stretch>
              </p:blipFill>
              <p:spPr>
                <a:xfrm>
                  <a:off x="1902459" y="4656068"/>
                  <a:ext cx="90720" cy="707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B0F0A2A2-4AEC-42E2-A799-71230005AD4C}"/>
                    </a:ext>
                  </a:extLst>
                </p14:cNvPr>
                <p14:cNvContentPartPr/>
                <p14:nvPr/>
              </p14:nvContentPartPr>
              <p14:xfrm>
                <a:off x="1362099" y="5641748"/>
                <a:ext cx="160200" cy="152640"/>
              </p14:xfrm>
            </p:contentPart>
          </mc:Choice>
          <mc:Fallback>
            <p:pic>
              <p:nvPicPr>
                <p:cNvPr id="8" name="Freihand 7">
                  <a:extLst>
                    <a:ext uri="{FF2B5EF4-FFF2-40B4-BE49-F238E27FC236}">
                      <a16:creationId xmlns:a16="http://schemas.microsoft.com/office/drawing/2014/main" id="{B0F0A2A2-4AEC-42E2-A799-71230005AD4C}"/>
                    </a:ext>
                  </a:extLst>
                </p:cNvPr>
                <p:cNvPicPr/>
                <p:nvPr/>
              </p:nvPicPr>
              <p:blipFill>
                <a:blip r:embed="rId16"/>
                <a:stretch>
                  <a:fillRect/>
                </a:stretch>
              </p:blipFill>
              <p:spPr>
                <a:xfrm>
                  <a:off x="1357779" y="5637428"/>
                  <a:ext cx="168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BDDB66C5-875A-4229-9619-EC5FC62F42F7}"/>
                    </a:ext>
                  </a:extLst>
                </p14:cNvPr>
                <p14:cNvContentPartPr/>
                <p14:nvPr/>
              </p14:nvContentPartPr>
              <p14:xfrm>
                <a:off x="1829019" y="5592428"/>
                <a:ext cx="164160" cy="138240"/>
              </p14:xfrm>
            </p:contentPart>
          </mc:Choice>
          <mc:Fallback>
            <p:pic>
              <p:nvPicPr>
                <p:cNvPr id="9" name="Freihand 8">
                  <a:extLst>
                    <a:ext uri="{FF2B5EF4-FFF2-40B4-BE49-F238E27FC236}">
                      <a16:creationId xmlns:a16="http://schemas.microsoft.com/office/drawing/2014/main" id="{BDDB66C5-875A-4229-9619-EC5FC62F42F7}"/>
                    </a:ext>
                  </a:extLst>
                </p:cNvPr>
                <p:cNvPicPr/>
                <p:nvPr/>
              </p:nvPicPr>
              <p:blipFill>
                <a:blip r:embed="rId18"/>
                <a:stretch>
                  <a:fillRect/>
                </a:stretch>
              </p:blipFill>
              <p:spPr>
                <a:xfrm>
                  <a:off x="1824699" y="5588108"/>
                  <a:ext cx="172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3A8414D8-B100-4E44-A1D8-39DAB5385328}"/>
                    </a:ext>
                  </a:extLst>
                </p14:cNvPr>
                <p14:cNvContentPartPr/>
                <p14:nvPr/>
              </p14:nvContentPartPr>
              <p14:xfrm>
                <a:off x="1990659" y="4259348"/>
                <a:ext cx="58680" cy="371160"/>
              </p14:xfrm>
            </p:contentPart>
          </mc:Choice>
          <mc:Fallback>
            <p:pic>
              <p:nvPicPr>
                <p:cNvPr id="10" name="Freihand 9">
                  <a:extLst>
                    <a:ext uri="{FF2B5EF4-FFF2-40B4-BE49-F238E27FC236}">
                      <a16:creationId xmlns:a16="http://schemas.microsoft.com/office/drawing/2014/main" id="{3A8414D8-B100-4E44-A1D8-39DAB5385328}"/>
                    </a:ext>
                  </a:extLst>
                </p:cNvPr>
                <p:cNvPicPr/>
                <p:nvPr/>
              </p:nvPicPr>
              <p:blipFill>
                <a:blip r:embed="rId20"/>
                <a:stretch>
                  <a:fillRect/>
                </a:stretch>
              </p:blipFill>
              <p:spPr>
                <a:xfrm>
                  <a:off x="1986339" y="4255028"/>
                  <a:ext cx="6732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279F6D32-3FA3-410A-BFED-43EC9CB06CB1}"/>
                    </a:ext>
                  </a:extLst>
                </p14:cNvPr>
                <p14:cNvContentPartPr/>
                <p14:nvPr/>
              </p14:nvContentPartPr>
              <p14:xfrm>
                <a:off x="2100099" y="4340708"/>
                <a:ext cx="70920" cy="127440"/>
              </p14:xfrm>
            </p:contentPart>
          </mc:Choice>
          <mc:Fallback>
            <p:pic>
              <p:nvPicPr>
                <p:cNvPr id="11" name="Freihand 10">
                  <a:extLst>
                    <a:ext uri="{FF2B5EF4-FFF2-40B4-BE49-F238E27FC236}">
                      <a16:creationId xmlns:a16="http://schemas.microsoft.com/office/drawing/2014/main" id="{279F6D32-3FA3-410A-BFED-43EC9CB06CB1}"/>
                    </a:ext>
                  </a:extLst>
                </p:cNvPr>
                <p:cNvPicPr/>
                <p:nvPr/>
              </p:nvPicPr>
              <p:blipFill>
                <a:blip r:embed="rId22"/>
                <a:stretch>
                  <a:fillRect/>
                </a:stretch>
              </p:blipFill>
              <p:spPr>
                <a:xfrm>
                  <a:off x="2095779" y="4336388"/>
                  <a:ext cx="79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AF22BCB8-45CB-4401-A246-4A74A20DA675}"/>
                    </a:ext>
                  </a:extLst>
                </p14:cNvPr>
                <p14:cNvContentPartPr/>
                <p14:nvPr/>
              </p14:nvContentPartPr>
              <p14:xfrm>
                <a:off x="2152659" y="4358708"/>
                <a:ext cx="20160" cy="149760"/>
              </p14:xfrm>
            </p:contentPart>
          </mc:Choice>
          <mc:Fallback>
            <p:pic>
              <p:nvPicPr>
                <p:cNvPr id="12" name="Freihand 11">
                  <a:extLst>
                    <a:ext uri="{FF2B5EF4-FFF2-40B4-BE49-F238E27FC236}">
                      <a16:creationId xmlns:a16="http://schemas.microsoft.com/office/drawing/2014/main" id="{AF22BCB8-45CB-4401-A246-4A74A20DA675}"/>
                    </a:ext>
                  </a:extLst>
                </p:cNvPr>
                <p:cNvPicPr/>
                <p:nvPr/>
              </p:nvPicPr>
              <p:blipFill>
                <a:blip r:embed="rId24"/>
                <a:stretch>
                  <a:fillRect/>
                </a:stretch>
              </p:blipFill>
              <p:spPr>
                <a:xfrm>
                  <a:off x="2148339" y="4354388"/>
                  <a:ext cx="2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16204AC1-28F3-43E5-80B3-F8E2E91B5FFE}"/>
                    </a:ext>
                  </a:extLst>
                </p14:cNvPr>
                <p14:cNvContentPartPr/>
                <p14:nvPr/>
              </p14:nvContentPartPr>
              <p14:xfrm>
                <a:off x="2082099" y="4430348"/>
                <a:ext cx="204840" cy="85320"/>
              </p14:xfrm>
            </p:contentPart>
          </mc:Choice>
          <mc:Fallback>
            <p:pic>
              <p:nvPicPr>
                <p:cNvPr id="13" name="Freihand 12">
                  <a:extLst>
                    <a:ext uri="{FF2B5EF4-FFF2-40B4-BE49-F238E27FC236}">
                      <a16:creationId xmlns:a16="http://schemas.microsoft.com/office/drawing/2014/main" id="{16204AC1-28F3-43E5-80B3-F8E2E91B5FFE}"/>
                    </a:ext>
                  </a:extLst>
                </p:cNvPr>
                <p:cNvPicPr/>
                <p:nvPr/>
              </p:nvPicPr>
              <p:blipFill>
                <a:blip r:embed="rId26"/>
                <a:stretch>
                  <a:fillRect/>
                </a:stretch>
              </p:blipFill>
              <p:spPr>
                <a:xfrm>
                  <a:off x="2077779" y="4426028"/>
                  <a:ext cx="213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61D51487-B5F6-4466-BDBC-71E3037ADAA3}"/>
                    </a:ext>
                  </a:extLst>
                </p14:cNvPr>
                <p14:cNvContentPartPr/>
                <p14:nvPr/>
              </p14:nvContentPartPr>
              <p14:xfrm>
                <a:off x="2248059" y="4411628"/>
                <a:ext cx="55080" cy="144000"/>
              </p14:xfrm>
            </p:contentPart>
          </mc:Choice>
          <mc:Fallback>
            <p:pic>
              <p:nvPicPr>
                <p:cNvPr id="14" name="Freihand 13">
                  <a:extLst>
                    <a:ext uri="{FF2B5EF4-FFF2-40B4-BE49-F238E27FC236}">
                      <a16:creationId xmlns:a16="http://schemas.microsoft.com/office/drawing/2014/main" id="{61D51487-B5F6-4466-BDBC-71E3037ADAA3}"/>
                    </a:ext>
                  </a:extLst>
                </p:cNvPr>
                <p:cNvPicPr/>
                <p:nvPr/>
              </p:nvPicPr>
              <p:blipFill>
                <a:blip r:embed="rId28"/>
                <a:stretch>
                  <a:fillRect/>
                </a:stretch>
              </p:blipFill>
              <p:spPr>
                <a:xfrm>
                  <a:off x="2243739" y="4407308"/>
                  <a:ext cx="63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3B668482-786D-4191-A34E-BCEBB07C814F}"/>
                    </a:ext>
                  </a:extLst>
                </p14:cNvPr>
                <p14:cNvContentPartPr/>
                <p14:nvPr/>
              </p14:nvContentPartPr>
              <p14:xfrm>
                <a:off x="2308899" y="4489388"/>
                <a:ext cx="56520" cy="93960"/>
              </p14:xfrm>
            </p:contentPart>
          </mc:Choice>
          <mc:Fallback>
            <p:pic>
              <p:nvPicPr>
                <p:cNvPr id="15" name="Freihand 14">
                  <a:extLst>
                    <a:ext uri="{FF2B5EF4-FFF2-40B4-BE49-F238E27FC236}">
                      <a16:creationId xmlns:a16="http://schemas.microsoft.com/office/drawing/2014/main" id="{3B668482-786D-4191-A34E-BCEBB07C814F}"/>
                    </a:ext>
                  </a:extLst>
                </p:cNvPr>
                <p:cNvPicPr/>
                <p:nvPr/>
              </p:nvPicPr>
              <p:blipFill>
                <a:blip r:embed="rId30"/>
                <a:stretch>
                  <a:fillRect/>
                </a:stretch>
              </p:blipFill>
              <p:spPr>
                <a:xfrm>
                  <a:off x="2304579" y="4485068"/>
                  <a:ext cx="65160" cy="102600"/>
                </a:xfrm>
                <a:prstGeom prst="rect">
                  <a:avLst/>
                </a:prstGeom>
              </p:spPr>
            </p:pic>
          </mc:Fallback>
        </mc:AlternateContent>
      </p:grpSp>
      <p:grpSp>
        <p:nvGrpSpPr>
          <p:cNvPr id="38" name="Gruppieren 37">
            <a:extLst>
              <a:ext uri="{FF2B5EF4-FFF2-40B4-BE49-F238E27FC236}">
                <a16:creationId xmlns:a16="http://schemas.microsoft.com/office/drawing/2014/main" id="{07BDF3F9-DEC1-4D80-81B1-D22148CF0BBD}"/>
              </a:ext>
            </a:extLst>
          </p:cNvPr>
          <p:cNvGrpSpPr/>
          <p:nvPr/>
        </p:nvGrpSpPr>
        <p:grpSpPr>
          <a:xfrm>
            <a:off x="4703259" y="2670668"/>
            <a:ext cx="1088280" cy="3091680"/>
            <a:chOff x="4703259" y="2670668"/>
            <a:chExt cx="1088280" cy="3091680"/>
          </a:xfrm>
        </p:grpSpPr>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746445B2-784E-49B1-8ED8-EDCEB9AB30B9}"/>
                    </a:ext>
                  </a:extLst>
                </p14:cNvPr>
                <p14:cNvContentPartPr/>
                <p14:nvPr/>
              </p14:nvContentPartPr>
              <p14:xfrm>
                <a:off x="4948059" y="2748788"/>
                <a:ext cx="96120" cy="2730600"/>
              </p14:xfrm>
            </p:contentPart>
          </mc:Choice>
          <mc:Fallback>
            <p:pic>
              <p:nvPicPr>
                <p:cNvPr id="17" name="Freihand 16">
                  <a:extLst>
                    <a:ext uri="{FF2B5EF4-FFF2-40B4-BE49-F238E27FC236}">
                      <a16:creationId xmlns:a16="http://schemas.microsoft.com/office/drawing/2014/main" id="{746445B2-784E-49B1-8ED8-EDCEB9AB30B9}"/>
                    </a:ext>
                  </a:extLst>
                </p:cNvPr>
                <p:cNvPicPr/>
                <p:nvPr/>
              </p:nvPicPr>
              <p:blipFill>
                <a:blip r:embed="rId32"/>
                <a:stretch>
                  <a:fillRect/>
                </a:stretch>
              </p:blipFill>
              <p:spPr>
                <a:xfrm>
                  <a:off x="4943739" y="2744468"/>
                  <a:ext cx="104760" cy="2739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3824143E-8A5A-47AD-9748-6C479CA5DDA4}"/>
                    </a:ext>
                  </a:extLst>
                </p14:cNvPr>
                <p14:cNvContentPartPr/>
                <p14:nvPr/>
              </p14:nvContentPartPr>
              <p14:xfrm>
                <a:off x="5404539" y="2689388"/>
                <a:ext cx="12600" cy="24480"/>
              </p14:xfrm>
            </p:contentPart>
          </mc:Choice>
          <mc:Fallback>
            <p:pic>
              <p:nvPicPr>
                <p:cNvPr id="18" name="Freihand 17">
                  <a:extLst>
                    <a:ext uri="{FF2B5EF4-FFF2-40B4-BE49-F238E27FC236}">
                      <a16:creationId xmlns:a16="http://schemas.microsoft.com/office/drawing/2014/main" id="{3824143E-8A5A-47AD-9748-6C479CA5DDA4}"/>
                    </a:ext>
                  </a:extLst>
                </p:cNvPr>
                <p:cNvPicPr/>
                <p:nvPr/>
              </p:nvPicPr>
              <p:blipFill>
                <a:blip r:embed="rId34"/>
                <a:stretch>
                  <a:fillRect/>
                </a:stretch>
              </p:blipFill>
              <p:spPr>
                <a:xfrm>
                  <a:off x="5400219" y="2685068"/>
                  <a:ext cx="21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31715F20-7A2D-4592-8F48-2F7DDF1CA1DA}"/>
                    </a:ext>
                  </a:extLst>
                </p14:cNvPr>
                <p14:cNvContentPartPr/>
                <p14:nvPr/>
              </p14:nvContentPartPr>
              <p14:xfrm>
                <a:off x="5317419" y="2670668"/>
                <a:ext cx="82440" cy="2821680"/>
              </p14:xfrm>
            </p:contentPart>
          </mc:Choice>
          <mc:Fallback>
            <p:pic>
              <p:nvPicPr>
                <p:cNvPr id="19" name="Freihand 18">
                  <a:extLst>
                    <a:ext uri="{FF2B5EF4-FFF2-40B4-BE49-F238E27FC236}">
                      <a16:creationId xmlns:a16="http://schemas.microsoft.com/office/drawing/2014/main" id="{31715F20-7A2D-4592-8F48-2F7DDF1CA1DA}"/>
                    </a:ext>
                  </a:extLst>
                </p:cNvPr>
                <p:cNvPicPr/>
                <p:nvPr/>
              </p:nvPicPr>
              <p:blipFill>
                <a:blip r:embed="rId36"/>
                <a:stretch>
                  <a:fillRect/>
                </a:stretch>
              </p:blipFill>
              <p:spPr>
                <a:xfrm>
                  <a:off x="5313099" y="2666348"/>
                  <a:ext cx="91080" cy="2830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B5260989-91D3-448F-8ECD-BEA60F4D8E77}"/>
                    </a:ext>
                  </a:extLst>
                </p14:cNvPr>
                <p14:cNvContentPartPr/>
                <p14:nvPr/>
              </p14:nvContentPartPr>
              <p14:xfrm>
                <a:off x="4703259" y="5634548"/>
                <a:ext cx="120600" cy="127800"/>
              </p14:xfrm>
            </p:contentPart>
          </mc:Choice>
          <mc:Fallback>
            <p:pic>
              <p:nvPicPr>
                <p:cNvPr id="21" name="Freihand 20">
                  <a:extLst>
                    <a:ext uri="{FF2B5EF4-FFF2-40B4-BE49-F238E27FC236}">
                      <a16:creationId xmlns:a16="http://schemas.microsoft.com/office/drawing/2014/main" id="{B5260989-91D3-448F-8ECD-BEA60F4D8E77}"/>
                    </a:ext>
                  </a:extLst>
                </p:cNvPr>
                <p:cNvPicPr/>
                <p:nvPr/>
              </p:nvPicPr>
              <p:blipFill>
                <a:blip r:embed="rId38"/>
                <a:stretch>
                  <a:fillRect/>
                </a:stretch>
              </p:blipFill>
              <p:spPr>
                <a:xfrm>
                  <a:off x="4698939" y="5630228"/>
                  <a:ext cx="129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313BD6C4-5453-464B-AE60-6758CF746018}"/>
                    </a:ext>
                  </a:extLst>
                </p14:cNvPr>
                <p14:cNvContentPartPr/>
                <p14:nvPr/>
              </p14:nvContentPartPr>
              <p14:xfrm>
                <a:off x="4861659" y="5630948"/>
                <a:ext cx="92880" cy="101880"/>
              </p14:xfrm>
            </p:contentPart>
          </mc:Choice>
          <mc:Fallback>
            <p:pic>
              <p:nvPicPr>
                <p:cNvPr id="22" name="Freihand 21">
                  <a:extLst>
                    <a:ext uri="{FF2B5EF4-FFF2-40B4-BE49-F238E27FC236}">
                      <a16:creationId xmlns:a16="http://schemas.microsoft.com/office/drawing/2014/main" id="{313BD6C4-5453-464B-AE60-6758CF746018}"/>
                    </a:ext>
                  </a:extLst>
                </p:cNvPr>
                <p:cNvPicPr/>
                <p:nvPr/>
              </p:nvPicPr>
              <p:blipFill>
                <a:blip r:embed="rId40"/>
                <a:stretch>
                  <a:fillRect/>
                </a:stretch>
              </p:blipFill>
              <p:spPr>
                <a:xfrm>
                  <a:off x="4857339" y="5626628"/>
                  <a:ext cx="101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23C2FCEA-02C1-43A7-BE0A-947F6B66F9F0}"/>
                    </a:ext>
                  </a:extLst>
                </p14:cNvPr>
                <p14:cNvContentPartPr/>
                <p14:nvPr/>
              </p14:nvContentPartPr>
              <p14:xfrm>
                <a:off x="5161179" y="5636348"/>
                <a:ext cx="93600" cy="100800"/>
              </p14:xfrm>
            </p:contentPart>
          </mc:Choice>
          <mc:Fallback>
            <p:pic>
              <p:nvPicPr>
                <p:cNvPr id="24" name="Freihand 23">
                  <a:extLst>
                    <a:ext uri="{FF2B5EF4-FFF2-40B4-BE49-F238E27FC236}">
                      <a16:creationId xmlns:a16="http://schemas.microsoft.com/office/drawing/2014/main" id="{23C2FCEA-02C1-43A7-BE0A-947F6B66F9F0}"/>
                    </a:ext>
                  </a:extLst>
                </p:cNvPr>
                <p:cNvPicPr/>
                <p:nvPr/>
              </p:nvPicPr>
              <p:blipFill>
                <a:blip r:embed="rId42"/>
                <a:stretch>
                  <a:fillRect/>
                </a:stretch>
              </p:blipFill>
              <p:spPr>
                <a:xfrm>
                  <a:off x="5156859" y="5632028"/>
                  <a:ext cx="102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5F636F63-06CE-445F-94AB-5FBEBA22F285}"/>
                    </a:ext>
                  </a:extLst>
                </p14:cNvPr>
                <p14:cNvContentPartPr/>
                <p14:nvPr/>
              </p14:nvContentPartPr>
              <p14:xfrm>
                <a:off x="5299059" y="5641388"/>
                <a:ext cx="71640" cy="90720"/>
              </p14:xfrm>
            </p:contentPart>
          </mc:Choice>
          <mc:Fallback>
            <p:pic>
              <p:nvPicPr>
                <p:cNvPr id="25" name="Freihand 24">
                  <a:extLst>
                    <a:ext uri="{FF2B5EF4-FFF2-40B4-BE49-F238E27FC236}">
                      <a16:creationId xmlns:a16="http://schemas.microsoft.com/office/drawing/2014/main" id="{5F636F63-06CE-445F-94AB-5FBEBA22F285}"/>
                    </a:ext>
                  </a:extLst>
                </p:cNvPr>
                <p:cNvPicPr/>
                <p:nvPr/>
              </p:nvPicPr>
              <p:blipFill>
                <a:blip r:embed="rId44"/>
                <a:stretch>
                  <a:fillRect/>
                </a:stretch>
              </p:blipFill>
              <p:spPr>
                <a:xfrm>
                  <a:off x="5294739" y="5637068"/>
                  <a:ext cx="80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00F17B83-FE61-4A0E-8DB5-BA9AF3603E76}"/>
                    </a:ext>
                  </a:extLst>
                </p14:cNvPr>
                <p14:cNvContentPartPr/>
                <p14:nvPr/>
              </p14:nvContentPartPr>
              <p14:xfrm>
                <a:off x="5031939" y="2782268"/>
                <a:ext cx="288360" cy="26640"/>
              </p14:xfrm>
            </p:contentPart>
          </mc:Choice>
          <mc:Fallback>
            <p:pic>
              <p:nvPicPr>
                <p:cNvPr id="32" name="Freihand 31">
                  <a:extLst>
                    <a:ext uri="{FF2B5EF4-FFF2-40B4-BE49-F238E27FC236}">
                      <a16:creationId xmlns:a16="http://schemas.microsoft.com/office/drawing/2014/main" id="{00F17B83-FE61-4A0E-8DB5-BA9AF3603E76}"/>
                    </a:ext>
                  </a:extLst>
                </p:cNvPr>
                <p:cNvPicPr/>
                <p:nvPr/>
              </p:nvPicPr>
              <p:blipFill>
                <a:blip r:embed="rId46"/>
                <a:stretch>
                  <a:fillRect/>
                </a:stretch>
              </p:blipFill>
              <p:spPr>
                <a:xfrm>
                  <a:off x="5027619" y="2777948"/>
                  <a:ext cx="297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B5154E84-6573-403E-9F76-D7EFCCC3B65E}"/>
                    </a:ext>
                  </a:extLst>
                </p14:cNvPr>
                <p14:cNvContentPartPr/>
                <p14:nvPr/>
              </p14:nvContentPartPr>
              <p14:xfrm>
                <a:off x="5457459" y="2697668"/>
                <a:ext cx="86400" cy="90360"/>
              </p14:xfrm>
            </p:contentPart>
          </mc:Choice>
          <mc:Fallback>
            <p:pic>
              <p:nvPicPr>
                <p:cNvPr id="33" name="Freihand 32">
                  <a:extLst>
                    <a:ext uri="{FF2B5EF4-FFF2-40B4-BE49-F238E27FC236}">
                      <a16:creationId xmlns:a16="http://schemas.microsoft.com/office/drawing/2014/main" id="{B5154E84-6573-403E-9F76-D7EFCCC3B65E}"/>
                    </a:ext>
                  </a:extLst>
                </p:cNvPr>
                <p:cNvPicPr/>
                <p:nvPr/>
              </p:nvPicPr>
              <p:blipFill>
                <a:blip r:embed="rId48"/>
                <a:stretch>
                  <a:fillRect/>
                </a:stretch>
              </p:blipFill>
              <p:spPr>
                <a:xfrm>
                  <a:off x="5453139" y="2693348"/>
                  <a:ext cx="95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3DC12A7C-C1AD-4DB0-8661-C81546177C9E}"/>
                    </a:ext>
                  </a:extLst>
                </p14:cNvPr>
                <p14:cNvContentPartPr/>
                <p14:nvPr/>
              </p14:nvContentPartPr>
              <p14:xfrm>
                <a:off x="5517579" y="2687588"/>
                <a:ext cx="36720" cy="90720"/>
              </p14:xfrm>
            </p:contentPart>
          </mc:Choice>
          <mc:Fallback>
            <p:pic>
              <p:nvPicPr>
                <p:cNvPr id="34" name="Freihand 33">
                  <a:extLst>
                    <a:ext uri="{FF2B5EF4-FFF2-40B4-BE49-F238E27FC236}">
                      <a16:creationId xmlns:a16="http://schemas.microsoft.com/office/drawing/2014/main" id="{3DC12A7C-C1AD-4DB0-8661-C81546177C9E}"/>
                    </a:ext>
                  </a:extLst>
                </p:cNvPr>
                <p:cNvPicPr/>
                <p:nvPr/>
              </p:nvPicPr>
              <p:blipFill>
                <a:blip r:embed="rId50"/>
                <a:stretch>
                  <a:fillRect/>
                </a:stretch>
              </p:blipFill>
              <p:spPr>
                <a:xfrm>
                  <a:off x="5513259" y="2683268"/>
                  <a:ext cx="45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C6E8DE2F-9CA9-46A3-B153-E6A121EEB193}"/>
                    </a:ext>
                  </a:extLst>
                </p14:cNvPr>
                <p14:cNvContentPartPr/>
                <p14:nvPr/>
              </p14:nvContentPartPr>
              <p14:xfrm>
                <a:off x="5470779" y="2767868"/>
                <a:ext cx="124560" cy="19800"/>
              </p14:xfrm>
            </p:contentPart>
          </mc:Choice>
          <mc:Fallback>
            <p:pic>
              <p:nvPicPr>
                <p:cNvPr id="35" name="Freihand 34">
                  <a:extLst>
                    <a:ext uri="{FF2B5EF4-FFF2-40B4-BE49-F238E27FC236}">
                      <a16:creationId xmlns:a16="http://schemas.microsoft.com/office/drawing/2014/main" id="{C6E8DE2F-9CA9-46A3-B153-E6A121EEB193}"/>
                    </a:ext>
                  </a:extLst>
                </p:cNvPr>
                <p:cNvPicPr/>
                <p:nvPr/>
              </p:nvPicPr>
              <p:blipFill>
                <a:blip r:embed="rId52"/>
                <a:stretch>
                  <a:fillRect/>
                </a:stretch>
              </p:blipFill>
              <p:spPr>
                <a:xfrm>
                  <a:off x="5466459" y="2763548"/>
                  <a:ext cx="133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D145F9E7-13CA-462F-AA13-F492DF489F0A}"/>
                    </a:ext>
                  </a:extLst>
                </p14:cNvPr>
                <p14:cNvContentPartPr/>
                <p14:nvPr/>
              </p14:nvContentPartPr>
              <p14:xfrm>
                <a:off x="5612979" y="2698388"/>
                <a:ext cx="100440" cy="109440"/>
              </p14:xfrm>
            </p:contentPart>
          </mc:Choice>
          <mc:Fallback>
            <p:pic>
              <p:nvPicPr>
                <p:cNvPr id="36" name="Freihand 35">
                  <a:extLst>
                    <a:ext uri="{FF2B5EF4-FFF2-40B4-BE49-F238E27FC236}">
                      <a16:creationId xmlns:a16="http://schemas.microsoft.com/office/drawing/2014/main" id="{D145F9E7-13CA-462F-AA13-F492DF489F0A}"/>
                    </a:ext>
                  </a:extLst>
                </p:cNvPr>
                <p:cNvPicPr/>
                <p:nvPr/>
              </p:nvPicPr>
              <p:blipFill>
                <a:blip r:embed="rId54"/>
                <a:stretch>
                  <a:fillRect/>
                </a:stretch>
              </p:blipFill>
              <p:spPr>
                <a:xfrm>
                  <a:off x="5608659" y="2694068"/>
                  <a:ext cx="109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923E6EF7-861C-4840-B497-B2CCFCF0C05E}"/>
                    </a:ext>
                  </a:extLst>
                </p14:cNvPr>
                <p14:cNvContentPartPr/>
                <p14:nvPr/>
              </p14:nvContentPartPr>
              <p14:xfrm>
                <a:off x="5700819" y="2751308"/>
                <a:ext cx="90720" cy="73440"/>
              </p14:xfrm>
            </p:contentPart>
          </mc:Choice>
          <mc:Fallback>
            <p:pic>
              <p:nvPicPr>
                <p:cNvPr id="37" name="Freihand 36">
                  <a:extLst>
                    <a:ext uri="{FF2B5EF4-FFF2-40B4-BE49-F238E27FC236}">
                      <a16:creationId xmlns:a16="http://schemas.microsoft.com/office/drawing/2014/main" id="{923E6EF7-861C-4840-B497-B2CCFCF0C05E}"/>
                    </a:ext>
                  </a:extLst>
                </p:cNvPr>
                <p:cNvPicPr/>
                <p:nvPr/>
              </p:nvPicPr>
              <p:blipFill>
                <a:blip r:embed="rId56"/>
                <a:stretch>
                  <a:fillRect/>
                </a:stretch>
              </p:blipFill>
              <p:spPr>
                <a:xfrm>
                  <a:off x="5696499" y="2746988"/>
                  <a:ext cx="99360" cy="82080"/>
                </a:xfrm>
                <a:prstGeom prst="rect">
                  <a:avLst/>
                </a:prstGeom>
              </p:spPr>
            </p:pic>
          </mc:Fallback>
        </mc:AlternateContent>
      </p:grpSp>
      <p:grpSp>
        <p:nvGrpSpPr>
          <p:cNvPr id="44" name="Gruppieren 43">
            <a:extLst>
              <a:ext uri="{FF2B5EF4-FFF2-40B4-BE49-F238E27FC236}">
                <a16:creationId xmlns:a16="http://schemas.microsoft.com/office/drawing/2014/main" id="{4624013D-C96C-4C3A-9756-CA18BBD09279}"/>
              </a:ext>
            </a:extLst>
          </p:cNvPr>
          <p:cNvGrpSpPr/>
          <p:nvPr/>
        </p:nvGrpSpPr>
        <p:grpSpPr>
          <a:xfrm>
            <a:off x="5644299" y="3240188"/>
            <a:ext cx="379080" cy="208080"/>
            <a:chOff x="5644299" y="3240188"/>
            <a:chExt cx="379080" cy="208080"/>
          </a:xfrm>
        </p:grpSpPr>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A52D2D2F-B643-48EA-8D0E-05ED40033609}"/>
                    </a:ext>
                  </a:extLst>
                </p14:cNvPr>
                <p14:cNvContentPartPr/>
                <p14:nvPr/>
              </p14:nvContentPartPr>
              <p14:xfrm>
                <a:off x="5654739" y="3240188"/>
                <a:ext cx="64800" cy="168840"/>
              </p14:xfrm>
            </p:contentPart>
          </mc:Choice>
          <mc:Fallback>
            <p:pic>
              <p:nvPicPr>
                <p:cNvPr id="39" name="Freihand 38">
                  <a:extLst>
                    <a:ext uri="{FF2B5EF4-FFF2-40B4-BE49-F238E27FC236}">
                      <a16:creationId xmlns:a16="http://schemas.microsoft.com/office/drawing/2014/main" id="{A52D2D2F-B643-48EA-8D0E-05ED40033609}"/>
                    </a:ext>
                  </a:extLst>
                </p:cNvPr>
                <p:cNvPicPr/>
                <p:nvPr/>
              </p:nvPicPr>
              <p:blipFill>
                <a:blip r:embed="rId58"/>
                <a:stretch>
                  <a:fillRect/>
                </a:stretch>
              </p:blipFill>
              <p:spPr>
                <a:xfrm>
                  <a:off x="5650419" y="3235868"/>
                  <a:ext cx="73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61C14B35-84CF-4A7F-AD15-F4D6F0347E08}"/>
                    </a:ext>
                  </a:extLst>
                </p14:cNvPr>
                <p14:cNvContentPartPr/>
                <p14:nvPr/>
              </p14:nvContentPartPr>
              <p14:xfrm>
                <a:off x="5731059" y="3250268"/>
                <a:ext cx="32040" cy="143280"/>
              </p14:xfrm>
            </p:contentPart>
          </mc:Choice>
          <mc:Fallback>
            <p:pic>
              <p:nvPicPr>
                <p:cNvPr id="40" name="Freihand 39">
                  <a:extLst>
                    <a:ext uri="{FF2B5EF4-FFF2-40B4-BE49-F238E27FC236}">
                      <a16:creationId xmlns:a16="http://schemas.microsoft.com/office/drawing/2014/main" id="{61C14B35-84CF-4A7F-AD15-F4D6F0347E08}"/>
                    </a:ext>
                  </a:extLst>
                </p:cNvPr>
                <p:cNvPicPr/>
                <p:nvPr/>
              </p:nvPicPr>
              <p:blipFill>
                <a:blip r:embed="rId60"/>
                <a:stretch>
                  <a:fillRect/>
                </a:stretch>
              </p:blipFill>
              <p:spPr>
                <a:xfrm>
                  <a:off x="5726739" y="3245948"/>
                  <a:ext cx="40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D00E0C8A-AB20-440F-A46C-27AE1C7E222F}"/>
                    </a:ext>
                  </a:extLst>
                </p14:cNvPr>
                <p14:cNvContentPartPr/>
                <p14:nvPr/>
              </p14:nvContentPartPr>
              <p14:xfrm>
                <a:off x="5644299" y="3302468"/>
                <a:ext cx="264960" cy="135000"/>
              </p14:xfrm>
            </p:contentPart>
          </mc:Choice>
          <mc:Fallback>
            <p:pic>
              <p:nvPicPr>
                <p:cNvPr id="41" name="Freihand 40">
                  <a:extLst>
                    <a:ext uri="{FF2B5EF4-FFF2-40B4-BE49-F238E27FC236}">
                      <a16:creationId xmlns:a16="http://schemas.microsoft.com/office/drawing/2014/main" id="{D00E0C8A-AB20-440F-A46C-27AE1C7E222F}"/>
                    </a:ext>
                  </a:extLst>
                </p:cNvPr>
                <p:cNvPicPr/>
                <p:nvPr/>
              </p:nvPicPr>
              <p:blipFill>
                <a:blip r:embed="rId62"/>
                <a:stretch>
                  <a:fillRect/>
                </a:stretch>
              </p:blipFill>
              <p:spPr>
                <a:xfrm>
                  <a:off x="5639979" y="3298148"/>
                  <a:ext cx="2736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42002557-B14D-498A-A9B3-9D1A3C095B16}"/>
                    </a:ext>
                  </a:extLst>
                </p14:cNvPr>
                <p14:cNvContentPartPr/>
                <p14:nvPr/>
              </p14:nvContentPartPr>
              <p14:xfrm>
                <a:off x="5924739" y="3353228"/>
                <a:ext cx="98640" cy="95040"/>
              </p14:xfrm>
            </p:contentPart>
          </mc:Choice>
          <mc:Fallback>
            <p:pic>
              <p:nvPicPr>
                <p:cNvPr id="42" name="Freihand 41">
                  <a:extLst>
                    <a:ext uri="{FF2B5EF4-FFF2-40B4-BE49-F238E27FC236}">
                      <a16:creationId xmlns:a16="http://schemas.microsoft.com/office/drawing/2014/main" id="{42002557-B14D-498A-A9B3-9D1A3C095B16}"/>
                    </a:ext>
                  </a:extLst>
                </p:cNvPr>
                <p:cNvPicPr/>
                <p:nvPr/>
              </p:nvPicPr>
              <p:blipFill>
                <a:blip r:embed="rId64"/>
                <a:stretch>
                  <a:fillRect/>
                </a:stretch>
              </p:blipFill>
              <p:spPr>
                <a:xfrm>
                  <a:off x="5920419" y="3348908"/>
                  <a:ext cx="107280" cy="103680"/>
                </a:xfrm>
                <a:prstGeom prst="rect">
                  <a:avLst/>
                </a:prstGeom>
              </p:spPr>
            </p:pic>
          </mc:Fallback>
        </mc:AlternateContent>
      </p:grpSp>
      <p:grpSp>
        <p:nvGrpSpPr>
          <p:cNvPr id="52" name="Gruppieren 51">
            <a:extLst>
              <a:ext uri="{FF2B5EF4-FFF2-40B4-BE49-F238E27FC236}">
                <a16:creationId xmlns:a16="http://schemas.microsoft.com/office/drawing/2014/main" id="{C466C00B-6358-479B-B196-CCA286633F59}"/>
              </a:ext>
            </a:extLst>
          </p:cNvPr>
          <p:cNvGrpSpPr/>
          <p:nvPr/>
        </p:nvGrpSpPr>
        <p:grpSpPr>
          <a:xfrm>
            <a:off x="6124899" y="3148028"/>
            <a:ext cx="536400" cy="200160"/>
            <a:chOff x="6124899" y="3148028"/>
            <a:chExt cx="536400" cy="200160"/>
          </a:xfrm>
        </p:grpSpPr>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560527C2-BE57-45AC-A159-493C45735D3A}"/>
                    </a:ext>
                  </a:extLst>
                </p14:cNvPr>
                <p14:cNvContentPartPr/>
                <p14:nvPr/>
              </p14:nvContentPartPr>
              <p14:xfrm>
                <a:off x="6124899" y="3193388"/>
                <a:ext cx="150120" cy="115200"/>
              </p14:xfrm>
            </p:contentPart>
          </mc:Choice>
          <mc:Fallback>
            <p:pic>
              <p:nvPicPr>
                <p:cNvPr id="45" name="Freihand 44">
                  <a:extLst>
                    <a:ext uri="{FF2B5EF4-FFF2-40B4-BE49-F238E27FC236}">
                      <a16:creationId xmlns:a16="http://schemas.microsoft.com/office/drawing/2014/main" id="{560527C2-BE57-45AC-A159-493C45735D3A}"/>
                    </a:ext>
                  </a:extLst>
                </p:cNvPr>
                <p:cNvPicPr/>
                <p:nvPr/>
              </p:nvPicPr>
              <p:blipFill>
                <a:blip r:embed="rId66"/>
                <a:stretch>
                  <a:fillRect/>
                </a:stretch>
              </p:blipFill>
              <p:spPr>
                <a:xfrm>
                  <a:off x="6120579" y="3189068"/>
                  <a:ext cx="158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431D1890-30D1-4E4A-96E5-5F4B2D9C5FEA}"/>
                    </a:ext>
                  </a:extLst>
                </p14:cNvPr>
                <p14:cNvContentPartPr/>
                <p14:nvPr/>
              </p14:nvContentPartPr>
              <p14:xfrm>
                <a:off x="6365739" y="3148748"/>
                <a:ext cx="72000" cy="118080"/>
              </p14:xfrm>
            </p:contentPart>
          </mc:Choice>
          <mc:Fallback>
            <p:pic>
              <p:nvPicPr>
                <p:cNvPr id="47" name="Freihand 46">
                  <a:extLst>
                    <a:ext uri="{FF2B5EF4-FFF2-40B4-BE49-F238E27FC236}">
                      <a16:creationId xmlns:a16="http://schemas.microsoft.com/office/drawing/2014/main" id="{431D1890-30D1-4E4A-96E5-5F4B2D9C5FEA}"/>
                    </a:ext>
                  </a:extLst>
                </p:cNvPr>
                <p:cNvPicPr/>
                <p:nvPr/>
              </p:nvPicPr>
              <p:blipFill>
                <a:blip r:embed="rId68"/>
                <a:stretch>
                  <a:fillRect/>
                </a:stretch>
              </p:blipFill>
              <p:spPr>
                <a:xfrm>
                  <a:off x="6361419" y="3144428"/>
                  <a:ext cx="80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E87A49DA-2EFB-4971-9804-404B520711EA}"/>
                    </a:ext>
                  </a:extLst>
                </p14:cNvPr>
                <p14:cNvContentPartPr/>
                <p14:nvPr/>
              </p14:nvContentPartPr>
              <p14:xfrm>
                <a:off x="6421539" y="3148028"/>
                <a:ext cx="16200" cy="138600"/>
              </p14:xfrm>
            </p:contentPart>
          </mc:Choice>
          <mc:Fallback>
            <p:pic>
              <p:nvPicPr>
                <p:cNvPr id="48" name="Freihand 47">
                  <a:extLst>
                    <a:ext uri="{FF2B5EF4-FFF2-40B4-BE49-F238E27FC236}">
                      <a16:creationId xmlns:a16="http://schemas.microsoft.com/office/drawing/2014/main" id="{E87A49DA-2EFB-4971-9804-404B520711EA}"/>
                    </a:ext>
                  </a:extLst>
                </p:cNvPr>
                <p:cNvPicPr/>
                <p:nvPr/>
              </p:nvPicPr>
              <p:blipFill>
                <a:blip r:embed="rId70"/>
                <a:stretch>
                  <a:fillRect/>
                </a:stretch>
              </p:blipFill>
              <p:spPr>
                <a:xfrm>
                  <a:off x="6417219" y="3143708"/>
                  <a:ext cx="24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B7834038-5D16-48C0-9A24-2C8C0C615493}"/>
                    </a:ext>
                  </a:extLst>
                </p14:cNvPr>
                <p14:cNvContentPartPr/>
                <p14:nvPr/>
              </p14:nvContentPartPr>
              <p14:xfrm>
                <a:off x="6348819" y="3266468"/>
                <a:ext cx="131040" cy="18720"/>
              </p14:xfrm>
            </p:contentPart>
          </mc:Choice>
          <mc:Fallback>
            <p:pic>
              <p:nvPicPr>
                <p:cNvPr id="49" name="Freihand 48">
                  <a:extLst>
                    <a:ext uri="{FF2B5EF4-FFF2-40B4-BE49-F238E27FC236}">
                      <a16:creationId xmlns:a16="http://schemas.microsoft.com/office/drawing/2014/main" id="{B7834038-5D16-48C0-9A24-2C8C0C615493}"/>
                    </a:ext>
                  </a:extLst>
                </p:cNvPr>
                <p:cNvPicPr/>
                <p:nvPr/>
              </p:nvPicPr>
              <p:blipFill>
                <a:blip r:embed="rId72"/>
                <a:stretch>
                  <a:fillRect/>
                </a:stretch>
              </p:blipFill>
              <p:spPr>
                <a:xfrm>
                  <a:off x="6344499" y="3262148"/>
                  <a:ext cx="139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F25C1978-1896-4120-B3E3-515C7682AC46}"/>
                    </a:ext>
                  </a:extLst>
                </p14:cNvPr>
                <p14:cNvContentPartPr/>
                <p14:nvPr/>
              </p14:nvContentPartPr>
              <p14:xfrm>
                <a:off x="6470139" y="3188708"/>
                <a:ext cx="101520" cy="128160"/>
              </p14:xfrm>
            </p:contentPart>
          </mc:Choice>
          <mc:Fallback>
            <p:pic>
              <p:nvPicPr>
                <p:cNvPr id="50" name="Freihand 49">
                  <a:extLst>
                    <a:ext uri="{FF2B5EF4-FFF2-40B4-BE49-F238E27FC236}">
                      <a16:creationId xmlns:a16="http://schemas.microsoft.com/office/drawing/2014/main" id="{F25C1978-1896-4120-B3E3-515C7682AC46}"/>
                    </a:ext>
                  </a:extLst>
                </p:cNvPr>
                <p:cNvPicPr/>
                <p:nvPr/>
              </p:nvPicPr>
              <p:blipFill>
                <a:blip r:embed="rId74"/>
                <a:stretch>
                  <a:fillRect/>
                </a:stretch>
              </p:blipFill>
              <p:spPr>
                <a:xfrm>
                  <a:off x="6465819" y="3184388"/>
                  <a:ext cx="110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1" name="Freihand 50">
                  <a:extLst>
                    <a:ext uri="{FF2B5EF4-FFF2-40B4-BE49-F238E27FC236}">
                      <a16:creationId xmlns:a16="http://schemas.microsoft.com/office/drawing/2014/main" id="{7FDC1E3C-E061-43ED-86AC-C31FEBADFBCE}"/>
                    </a:ext>
                  </a:extLst>
                </p14:cNvPr>
                <p14:cNvContentPartPr/>
                <p14:nvPr/>
              </p14:nvContentPartPr>
              <p14:xfrm>
                <a:off x="6583539" y="3258188"/>
                <a:ext cx="77760" cy="90000"/>
              </p14:xfrm>
            </p:contentPart>
          </mc:Choice>
          <mc:Fallback>
            <p:pic>
              <p:nvPicPr>
                <p:cNvPr id="51" name="Freihand 50">
                  <a:extLst>
                    <a:ext uri="{FF2B5EF4-FFF2-40B4-BE49-F238E27FC236}">
                      <a16:creationId xmlns:a16="http://schemas.microsoft.com/office/drawing/2014/main" id="{7FDC1E3C-E061-43ED-86AC-C31FEBADFBCE}"/>
                    </a:ext>
                  </a:extLst>
                </p:cNvPr>
                <p:cNvPicPr/>
                <p:nvPr/>
              </p:nvPicPr>
              <p:blipFill>
                <a:blip r:embed="rId76"/>
                <a:stretch>
                  <a:fillRect/>
                </a:stretch>
              </p:blipFill>
              <p:spPr>
                <a:xfrm>
                  <a:off x="6579219" y="3253868"/>
                  <a:ext cx="86400" cy="98640"/>
                </a:xfrm>
                <a:prstGeom prst="rect">
                  <a:avLst/>
                </a:prstGeom>
              </p:spPr>
            </p:pic>
          </mc:Fallback>
        </mc:AlternateContent>
      </p:grpSp>
      <p:grpSp>
        <p:nvGrpSpPr>
          <p:cNvPr id="103" name="Gruppieren 102">
            <a:extLst>
              <a:ext uri="{FF2B5EF4-FFF2-40B4-BE49-F238E27FC236}">
                <a16:creationId xmlns:a16="http://schemas.microsoft.com/office/drawing/2014/main" id="{605EEAC2-F82D-4EEC-81AF-68F0F516BF67}"/>
              </a:ext>
            </a:extLst>
          </p:cNvPr>
          <p:cNvGrpSpPr/>
          <p:nvPr/>
        </p:nvGrpSpPr>
        <p:grpSpPr>
          <a:xfrm>
            <a:off x="7014099" y="1733228"/>
            <a:ext cx="4861440" cy="1627200"/>
            <a:chOff x="7014099" y="1733228"/>
            <a:chExt cx="4861440" cy="1627200"/>
          </a:xfrm>
        </p:grpSpPr>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251794FF-FADC-4826-A2FF-D8BA7E38C5F8}"/>
                    </a:ext>
                  </a:extLst>
                </p14:cNvPr>
                <p14:cNvContentPartPr/>
                <p14:nvPr/>
              </p14:nvContentPartPr>
              <p14:xfrm>
                <a:off x="7014099" y="3007628"/>
                <a:ext cx="289080" cy="101880"/>
              </p14:xfrm>
            </p:contentPart>
          </mc:Choice>
          <mc:Fallback>
            <p:pic>
              <p:nvPicPr>
                <p:cNvPr id="53" name="Freihand 52">
                  <a:extLst>
                    <a:ext uri="{FF2B5EF4-FFF2-40B4-BE49-F238E27FC236}">
                      <a16:creationId xmlns:a16="http://schemas.microsoft.com/office/drawing/2014/main" id="{251794FF-FADC-4826-A2FF-D8BA7E38C5F8}"/>
                    </a:ext>
                  </a:extLst>
                </p:cNvPr>
                <p:cNvPicPr/>
                <p:nvPr/>
              </p:nvPicPr>
              <p:blipFill>
                <a:blip r:embed="rId78"/>
                <a:stretch>
                  <a:fillRect/>
                </a:stretch>
              </p:blipFill>
              <p:spPr>
                <a:xfrm>
                  <a:off x="7009779" y="3003308"/>
                  <a:ext cx="297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D0BC234C-AAD6-41AC-B22E-CBB4BA8BF3CB}"/>
                    </a:ext>
                  </a:extLst>
                </p14:cNvPr>
                <p14:cNvContentPartPr/>
                <p14:nvPr/>
              </p14:nvContentPartPr>
              <p14:xfrm>
                <a:off x="7217859" y="2910068"/>
                <a:ext cx="166320" cy="187200"/>
              </p14:xfrm>
            </p:contentPart>
          </mc:Choice>
          <mc:Fallback>
            <p:pic>
              <p:nvPicPr>
                <p:cNvPr id="54" name="Freihand 53">
                  <a:extLst>
                    <a:ext uri="{FF2B5EF4-FFF2-40B4-BE49-F238E27FC236}">
                      <a16:creationId xmlns:a16="http://schemas.microsoft.com/office/drawing/2014/main" id="{D0BC234C-AAD6-41AC-B22E-CBB4BA8BF3CB}"/>
                    </a:ext>
                  </a:extLst>
                </p:cNvPr>
                <p:cNvPicPr/>
                <p:nvPr/>
              </p:nvPicPr>
              <p:blipFill>
                <a:blip r:embed="rId80"/>
                <a:stretch>
                  <a:fillRect/>
                </a:stretch>
              </p:blipFill>
              <p:spPr>
                <a:xfrm>
                  <a:off x="7213539" y="2905748"/>
                  <a:ext cx="174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FD65B9C2-EE9D-4FD9-AA76-8F852117BEFC}"/>
                    </a:ext>
                  </a:extLst>
                </p14:cNvPr>
                <p14:cNvContentPartPr/>
                <p14:nvPr/>
              </p14:nvContentPartPr>
              <p14:xfrm>
                <a:off x="7560219" y="2853548"/>
                <a:ext cx="111240" cy="238320"/>
              </p14:xfrm>
            </p:contentPart>
          </mc:Choice>
          <mc:Fallback>
            <p:pic>
              <p:nvPicPr>
                <p:cNvPr id="55" name="Freihand 54">
                  <a:extLst>
                    <a:ext uri="{FF2B5EF4-FFF2-40B4-BE49-F238E27FC236}">
                      <a16:creationId xmlns:a16="http://schemas.microsoft.com/office/drawing/2014/main" id="{FD65B9C2-EE9D-4FD9-AA76-8F852117BEFC}"/>
                    </a:ext>
                  </a:extLst>
                </p:cNvPr>
                <p:cNvPicPr/>
                <p:nvPr/>
              </p:nvPicPr>
              <p:blipFill>
                <a:blip r:embed="rId82"/>
                <a:stretch>
                  <a:fillRect/>
                </a:stretch>
              </p:blipFill>
              <p:spPr>
                <a:xfrm>
                  <a:off x="7555899" y="2849228"/>
                  <a:ext cx="119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25BDAFE0-989B-452B-9393-A465384EA0CA}"/>
                    </a:ext>
                  </a:extLst>
                </p14:cNvPr>
                <p14:cNvContentPartPr/>
                <p14:nvPr/>
              </p14:nvContentPartPr>
              <p14:xfrm>
                <a:off x="7717539" y="2813948"/>
                <a:ext cx="70560" cy="91440"/>
              </p14:xfrm>
            </p:contentPart>
          </mc:Choice>
          <mc:Fallback>
            <p:pic>
              <p:nvPicPr>
                <p:cNvPr id="56" name="Freihand 55">
                  <a:extLst>
                    <a:ext uri="{FF2B5EF4-FFF2-40B4-BE49-F238E27FC236}">
                      <a16:creationId xmlns:a16="http://schemas.microsoft.com/office/drawing/2014/main" id="{25BDAFE0-989B-452B-9393-A465384EA0CA}"/>
                    </a:ext>
                  </a:extLst>
                </p:cNvPr>
                <p:cNvPicPr/>
                <p:nvPr/>
              </p:nvPicPr>
              <p:blipFill>
                <a:blip r:embed="rId84"/>
                <a:stretch>
                  <a:fillRect/>
                </a:stretch>
              </p:blipFill>
              <p:spPr>
                <a:xfrm>
                  <a:off x="7713219" y="2809628"/>
                  <a:ext cx="79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64100097-B540-4D93-ABD0-1F40D0DE22A6}"/>
                    </a:ext>
                  </a:extLst>
                </p14:cNvPr>
                <p14:cNvContentPartPr/>
                <p14:nvPr/>
              </p14:nvContentPartPr>
              <p14:xfrm>
                <a:off x="7798539" y="2759588"/>
                <a:ext cx="112320" cy="95760"/>
              </p14:xfrm>
            </p:contentPart>
          </mc:Choice>
          <mc:Fallback>
            <p:pic>
              <p:nvPicPr>
                <p:cNvPr id="57" name="Freihand 56">
                  <a:extLst>
                    <a:ext uri="{FF2B5EF4-FFF2-40B4-BE49-F238E27FC236}">
                      <a16:creationId xmlns:a16="http://schemas.microsoft.com/office/drawing/2014/main" id="{64100097-B540-4D93-ABD0-1F40D0DE22A6}"/>
                    </a:ext>
                  </a:extLst>
                </p:cNvPr>
                <p:cNvPicPr/>
                <p:nvPr/>
              </p:nvPicPr>
              <p:blipFill>
                <a:blip r:embed="rId86"/>
                <a:stretch>
                  <a:fillRect/>
                </a:stretch>
              </p:blipFill>
              <p:spPr>
                <a:xfrm>
                  <a:off x="7794219" y="2755268"/>
                  <a:ext cx="120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5680083B-C13F-4681-B724-E210424E8063}"/>
                    </a:ext>
                  </a:extLst>
                </p14:cNvPr>
                <p14:cNvContentPartPr/>
                <p14:nvPr/>
              </p14:nvContentPartPr>
              <p14:xfrm>
                <a:off x="7919499" y="2728268"/>
                <a:ext cx="32040" cy="98280"/>
              </p14:xfrm>
            </p:contentPart>
          </mc:Choice>
          <mc:Fallback>
            <p:pic>
              <p:nvPicPr>
                <p:cNvPr id="58" name="Freihand 57">
                  <a:extLst>
                    <a:ext uri="{FF2B5EF4-FFF2-40B4-BE49-F238E27FC236}">
                      <a16:creationId xmlns:a16="http://schemas.microsoft.com/office/drawing/2014/main" id="{5680083B-C13F-4681-B724-E210424E8063}"/>
                    </a:ext>
                  </a:extLst>
                </p:cNvPr>
                <p:cNvPicPr/>
                <p:nvPr/>
              </p:nvPicPr>
              <p:blipFill>
                <a:blip r:embed="rId88"/>
                <a:stretch>
                  <a:fillRect/>
                </a:stretch>
              </p:blipFill>
              <p:spPr>
                <a:xfrm>
                  <a:off x="7915179" y="2723948"/>
                  <a:ext cx="40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07434121-72F1-4580-8D18-6AC855F85ED0}"/>
                    </a:ext>
                  </a:extLst>
                </p14:cNvPr>
                <p14:cNvContentPartPr/>
                <p14:nvPr/>
              </p14:nvContentPartPr>
              <p14:xfrm>
                <a:off x="7963419" y="2571668"/>
                <a:ext cx="315360" cy="226800"/>
              </p14:xfrm>
            </p:contentPart>
          </mc:Choice>
          <mc:Fallback>
            <p:pic>
              <p:nvPicPr>
                <p:cNvPr id="59" name="Freihand 58">
                  <a:extLst>
                    <a:ext uri="{FF2B5EF4-FFF2-40B4-BE49-F238E27FC236}">
                      <a16:creationId xmlns:a16="http://schemas.microsoft.com/office/drawing/2014/main" id="{07434121-72F1-4580-8D18-6AC855F85ED0}"/>
                    </a:ext>
                  </a:extLst>
                </p:cNvPr>
                <p:cNvPicPr/>
                <p:nvPr/>
              </p:nvPicPr>
              <p:blipFill>
                <a:blip r:embed="rId90"/>
                <a:stretch>
                  <a:fillRect/>
                </a:stretch>
              </p:blipFill>
              <p:spPr>
                <a:xfrm>
                  <a:off x="7959099" y="2567348"/>
                  <a:ext cx="3240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5401A9E5-52E4-49CE-9A60-04521378DBE6}"/>
                    </a:ext>
                  </a:extLst>
                </p14:cNvPr>
                <p14:cNvContentPartPr/>
                <p14:nvPr/>
              </p14:nvContentPartPr>
              <p14:xfrm>
                <a:off x="7817619" y="2537108"/>
                <a:ext cx="306720" cy="4680"/>
              </p14:xfrm>
            </p:contentPart>
          </mc:Choice>
          <mc:Fallback>
            <p:pic>
              <p:nvPicPr>
                <p:cNvPr id="60" name="Freihand 59">
                  <a:extLst>
                    <a:ext uri="{FF2B5EF4-FFF2-40B4-BE49-F238E27FC236}">
                      <a16:creationId xmlns:a16="http://schemas.microsoft.com/office/drawing/2014/main" id="{5401A9E5-52E4-49CE-9A60-04521378DBE6}"/>
                    </a:ext>
                  </a:extLst>
                </p:cNvPr>
                <p:cNvPicPr/>
                <p:nvPr/>
              </p:nvPicPr>
              <p:blipFill>
                <a:blip r:embed="rId92"/>
                <a:stretch>
                  <a:fillRect/>
                </a:stretch>
              </p:blipFill>
              <p:spPr>
                <a:xfrm>
                  <a:off x="7813299" y="2532788"/>
                  <a:ext cx="315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7E1F7BA0-DB2D-414A-BE4F-AACD52778134}"/>
                    </a:ext>
                  </a:extLst>
                </p14:cNvPr>
                <p14:cNvContentPartPr/>
                <p14:nvPr/>
              </p14:nvContentPartPr>
              <p14:xfrm>
                <a:off x="8395419" y="2565548"/>
                <a:ext cx="112320" cy="102240"/>
              </p14:xfrm>
            </p:contentPart>
          </mc:Choice>
          <mc:Fallback>
            <p:pic>
              <p:nvPicPr>
                <p:cNvPr id="61" name="Freihand 60">
                  <a:extLst>
                    <a:ext uri="{FF2B5EF4-FFF2-40B4-BE49-F238E27FC236}">
                      <a16:creationId xmlns:a16="http://schemas.microsoft.com/office/drawing/2014/main" id="{7E1F7BA0-DB2D-414A-BE4F-AACD52778134}"/>
                    </a:ext>
                  </a:extLst>
                </p:cNvPr>
                <p:cNvPicPr/>
                <p:nvPr/>
              </p:nvPicPr>
              <p:blipFill>
                <a:blip r:embed="rId94"/>
                <a:stretch>
                  <a:fillRect/>
                </a:stretch>
              </p:blipFill>
              <p:spPr>
                <a:xfrm>
                  <a:off x="8391099" y="2561228"/>
                  <a:ext cx="120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81287471-44C1-4D57-9D26-536FB5BDF154}"/>
                    </a:ext>
                  </a:extLst>
                </p14:cNvPr>
                <p14:cNvContentPartPr/>
                <p14:nvPr/>
              </p14:nvContentPartPr>
              <p14:xfrm>
                <a:off x="8528979" y="2439548"/>
                <a:ext cx="88920" cy="178200"/>
              </p14:xfrm>
            </p:contentPart>
          </mc:Choice>
          <mc:Fallback>
            <p:pic>
              <p:nvPicPr>
                <p:cNvPr id="62" name="Freihand 61">
                  <a:extLst>
                    <a:ext uri="{FF2B5EF4-FFF2-40B4-BE49-F238E27FC236}">
                      <a16:creationId xmlns:a16="http://schemas.microsoft.com/office/drawing/2014/main" id="{81287471-44C1-4D57-9D26-536FB5BDF154}"/>
                    </a:ext>
                  </a:extLst>
                </p:cNvPr>
                <p:cNvPicPr/>
                <p:nvPr/>
              </p:nvPicPr>
              <p:blipFill>
                <a:blip r:embed="rId96"/>
                <a:stretch>
                  <a:fillRect/>
                </a:stretch>
              </p:blipFill>
              <p:spPr>
                <a:xfrm>
                  <a:off x="8524659" y="2435228"/>
                  <a:ext cx="97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60353429-44CC-4FB5-AF9B-ED5DF29C331B}"/>
                    </a:ext>
                  </a:extLst>
                </p14:cNvPr>
                <p14:cNvContentPartPr/>
                <p14:nvPr/>
              </p14:nvContentPartPr>
              <p14:xfrm>
                <a:off x="8625099" y="2511188"/>
                <a:ext cx="98280" cy="73440"/>
              </p14:xfrm>
            </p:contentPart>
          </mc:Choice>
          <mc:Fallback>
            <p:pic>
              <p:nvPicPr>
                <p:cNvPr id="63" name="Freihand 62">
                  <a:extLst>
                    <a:ext uri="{FF2B5EF4-FFF2-40B4-BE49-F238E27FC236}">
                      <a16:creationId xmlns:a16="http://schemas.microsoft.com/office/drawing/2014/main" id="{60353429-44CC-4FB5-AF9B-ED5DF29C331B}"/>
                    </a:ext>
                  </a:extLst>
                </p:cNvPr>
                <p:cNvPicPr/>
                <p:nvPr/>
              </p:nvPicPr>
              <p:blipFill>
                <a:blip r:embed="rId98"/>
                <a:stretch>
                  <a:fillRect/>
                </a:stretch>
              </p:blipFill>
              <p:spPr>
                <a:xfrm>
                  <a:off x="8620779" y="2506868"/>
                  <a:ext cx="106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67154A14-3B24-4C1D-BBF5-D6F27726394F}"/>
                    </a:ext>
                  </a:extLst>
                </p14:cNvPr>
                <p14:cNvContentPartPr/>
                <p14:nvPr/>
              </p14:nvContentPartPr>
              <p14:xfrm>
                <a:off x="8752899" y="2465108"/>
                <a:ext cx="65520" cy="110880"/>
              </p14:xfrm>
            </p:contentPart>
          </mc:Choice>
          <mc:Fallback>
            <p:pic>
              <p:nvPicPr>
                <p:cNvPr id="64" name="Freihand 63">
                  <a:extLst>
                    <a:ext uri="{FF2B5EF4-FFF2-40B4-BE49-F238E27FC236}">
                      <a16:creationId xmlns:a16="http://schemas.microsoft.com/office/drawing/2014/main" id="{67154A14-3B24-4C1D-BBF5-D6F27726394F}"/>
                    </a:ext>
                  </a:extLst>
                </p:cNvPr>
                <p:cNvPicPr/>
                <p:nvPr/>
              </p:nvPicPr>
              <p:blipFill>
                <a:blip r:embed="rId100"/>
                <a:stretch>
                  <a:fillRect/>
                </a:stretch>
              </p:blipFill>
              <p:spPr>
                <a:xfrm>
                  <a:off x="8748579" y="2460788"/>
                  <a:ext cx="74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5CFDF3D4-621B-4A3E-8863-9B77A22715D3}"/>
                    </a:ext>
                  </a:extLst>
                </p14:cNvPr>
                <p14:cNvContentPartPr/>
                <p14:nvPr/>
              </p14:nvContentPartPr>
              <p14:xfrm>
                <a:off x="8824539" y="2349188"/>
                <a:ext cx="308880" cy="175680"/>
              </p14:xfrm>
            </p:contentPart>
          </mc:Choice>
          <mc:Fallback>
            <p:pic>
              <p:nvPicPr>
                <p:cNvPr id="65" name="Freihand 64">
                  <a:extLst>
                    <a:ext uri="{FF2B5EF4-FFF2-40B4-BE49-F238E27FC236}">
                      <a16:creationId xmlns:a16="http://schemas.microsoft.com/office/drawing/2014/main" id="{5CFDF3D4-621B-4A3E-8863-9B77A22715D3}"/>
                    </a:ext>
                  </a:extLst>
                </p:cNvPr>
                <p:cNvPicPr/>
                <p:nvPr/>
              </p:nvPicPr>
              <p:blipFill>
                <a:blip r:embed="rId102"/>
                <a:stretch>
                  <a:fillRect/>
                </a:stretch>
              </p:blipFill>
              <p:spPr>
                <a:xfrm>
                  <a:off x="8820219" y="2344868"/>
                  <a:ext cx="317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75EF33A5-AAF2-42FC-A746-272E2633F85C}"/>
                    </a:ext>
                  </a:extLst>
                </p14:cNvPr>
                <p14:cNvContentPartPr/>
                <p14:nvPr/>
              </p14:nvContentPartPr>
              <p14:xfrm>
                <a:off x="9160059" y="2375828"/>
                <a:ext cx="234720" cy="108000"/>
              </p14:xfrm>
            </p:contentPart>
          </mc:Choice>
          <mc:Fallback>
            <p:pic>
              <p:nvPicPr>
                <p:cNvPr id="66" name="Freihand 65">
                  <a:extLst>
                    <a:ext uri="{FF2B5EF4-FFF2-40B4-BE49-F238E27FC236}">
                      <a16:creationId xmlns:a16="http://schemas.microsoft.com/office/drawing/2014/main" id="{75EF33A5-AAF2-42FC-A746-272E2633F85C}"/>
                    </a:ext>
                  </a:extLst>
                </p:cNvPr>
                <p:cNvPicPr/>
                <p:nvPr/>
              </p:nvPicPr>
              <p:blipFill>
                <a:blip r:embed="rId104"/>
                <a:stretch>
                  <a:fillRect/>
                </a:stretch>
              </p:blipFill>
              <p:spPr>
                <a:xfrm>
                  <a:off x="9155739" y="2371508"/>
                  <a:ext cx="243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BCBCAE82-10E1-48CB-AA2E-0AABF3397F3E}"/>
                    </a:ext>
                  </a:extLst>
                </p14:cNvPr>
                <p14:cNvContentPartPr/>
                <p14:nvPr/>
              </p14:nvContentPartPr>
              <p14:xfrm>
                <a:off x="9386499" y="2270348"/>
                <a:ext cx="164880" cy="164520"/>
              </p14:xfrm>
            </p:contentPart>
          </mc:Choice>
          <mc:Fallback>
            <p:pic>
              <p:nvPicPr>
                <p:cNvPr id="67" name="Freihand 66">
                  <a:extLst>
                    <a:ext uri="{FF2B5EF4-FFF2-40B4-BE49-F238E27FC236}">
                      <a16:creationId xmlns:a16="http://schemas.microsoft.com/office/drawing/2014/main" id="{BCBCAE82-10E1-48CB-AA2E-0AABF3397F3E}"/>
                    </a:ext>
                  </a:extLst>
                </p:cNvPr>
                <p:cNvPicPr/>
                <p:nvPr/>
              </p:nvPicPr>
              <p:blipFill>
                <a:blip r:embed="rId106"/>
                <a:stretch>
                  <a:fillRect/>
                </a:stretch>
              </p:blipFill>
              <p:spPr>
                <a:xfrm>
                  <a:off x="9382179" y="2266028"/>
                  <a:ext cx="173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8861C4D6-197B-403B-9B07-A28F43FDC828}"/>
                    </a:ext>
                  </a:extLst>
                </p14:cNvPr>
                <p14:cNvContentPartPr/>
                <p14:nvPr/>
              </p14:nvContentPartPr>
              <p14:xfrm>
                <a:off x="9726699" y="2237948"/>
                <a:ext cx="457560" cy="316800"/>
              </p14:xfrm>
            </p:contentPart>
          </mc:Choice>
          <mc:Fallback>
            <p:pic>
              <p:nvPicPr>
                <p:cNvPr id="68" name="Freihand 67">
                  <a:extLst>
                    <a:ext uri="{FF2B5EF4-FFF2-40B4-BE49-F238E27FC236}">
                      <a16:creationId xmlns:a16="http://schemas.microsoft.com/office/drawing/2014/main" id="{8861C4D6-197B-403B-9B07-A28F43FDC828}"/>
                    </a:ext>
                  </a:extLst>
                </p:cNvPr>
                <p:cNvPicPr/>
                <p:nvPr/>
              </p:nvPicPr>
              <p:blipFill>
                <a:blip r:embed="rId108"/>
                <a:stretch>
                  <a:fillRect/>
                </a:stretch>
              </p:blipFill>
              <p:spPr>
                <a:xfrm>
                  <a:off x="9722379" y="2233628"/>
                  <a:ext cx="46620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5093C9C8-4FD0-4C72-B455-65C84F142FAF}"/>
                    </a:ext>
                  </a:extLst>
                </p14:cNvPr>
                <p14:cNvContentPartPr/>
                <p14:nvPr/>
              </p14:nvContentPartPr>
              <p14:xfrm>
                <a:off x="10230339" y="2196548"/>
                <a:ext cx="95400" cy="120960"/>
              </p14:xfrm>
            </p:contentPart>
          </mc:Choice>
          <mc:Fallback>
            <p:pic>
              <p:nvPicPr>
                <p:cNvPr id="69" name="Freihand 68">
                  <a:extLst>
                    <a:ext uri="{FF2B5EF4-FFF2-40B4-BE49-F238E27FC236}">
                      <a16:creationId xmlns:a16="http://schemas.microsoft.com/office/drawing/2014/main" id="{5093C9C8-4FD0-4C72-B455-65C84F142FAF}"/>
                    </a:ext>
                  </a:extLst>
                </p:cNvPr>
                <p:cNvPicPr/>
                <p:nvPr/>
              </p:nvPicPr>
              <p:blipFill>
                <a:blip r:embed="rId110"/>
                <a:stretch>
                  <a:fillRect/>
                </a:stretch>
              </p:blipFill>
              <p:spPr>
                <a:xfrm>
                  <a:off x="10226019" y="2192228"/>
                  <a:ext cx="104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78621D26-5ADF-432A-849D-CA270BF3A481}"/>
                    </a:ext>
                  </a:extLst>
                </p14:cNvPr>
                <p14:cNvContentPartPr/>
                <p14:nvPr/>
              </p14:nvContentPartPr>
              <p14:xfrm>
                <a:off x="10202619" y="2221748"/>
                <a:ext cx="117000" cy="42840"/>
              </p14:xfrm>
            </p:contentPart>
          </mc:Choice>
          <mc:Fallback>
            <p:pic>
              <p:nvPicPr>
                <p:cNvPr id="70" name="Freihand 69">
                  <a:extLst>
                    <a:ext uri="{FF2B5EF4-FFF2-40B4-BE49-F238E27FC236}">
                      <a16:creationId xmlns:a16="http://schemas.microsoft.com/office/drawing/2014/main" id="{78621D26-5ADF-432A-849D-CA270BF3A481}"/>
                    </a:ext>
                  </a:extLst>
                </p:cNvPr>
                <p:cNvPicPr/>
                <p:nvPr/>
              </p:nvPicPr>
              <p:blipFill>
                <a:blip r:embed="rId112"/>
                <a:stretch>
                  <a:fillRect/>
                </a:stretch>
              </p:blipFill>
              <p:spPr>
                <a:xfrm>
                  <a:off x="10198299" y="2217428"/>
                  <a:ext cx="125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47FA3A48-0968-4B27-A40F-430F5D918570}"/>
                    </a:ext>
                  </a:extLst>
                </p14:cNvPr>
                <p14:cNvContentPartPr/>
                <p14:nvPr/>
              </p14:nvContentPartPr>
              <p14:xfrm>
                <a:off x="9682419" y="2154428"/>
                <a:ext cx="153360" cy="227880"/>
              </p14:xfrm>
            </p:contentPart>
          </mc:Choice>
          <mc:Fallback>
            <p:pic>
              <p:nvPicPr>
                <p:cNvPr id="71" name="Freihand 70">
                  <a:extLst>
                    <a:ext uri="{FF2B5EF4-FFF2-40B4-BE49-F238E27FC236}">
                      <a16:creationId xmlns:a16="http://schemas.microsoft.com/office/drawing/2014/main" id="{47FA3A48-0968-4B27-A40F-430F5D918570}"/>
                    </a:ext>
                  </a:extLst>
                </p:cNvPr>
                <p:cNvPicPr/>
                <p:nvPr/>
              </p:nvPicPr>
              <p:blipFill>
                <a:blip r:embed="rId114"/>
                <a:stretch>
                  <a:fillRect/>
                </a:stretch>
              </p:blipFill>
              <p:spPr>
                <a:xfrm>
                  <a:off x="9678099" y="2150108"/>
                  <a:ext cx="1620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E77087D0-B603-4CA8-8FDE-CEC83C0222FF}"/>
                    </a:ext>
                  </a:extLst>
                </p14:cNvPr>
                <p14:cNvContentPartPr/>
                <p14:nvPr/>
              </p14:nvContentPartPr>
              <p14:xfrm>
                <a:off x="10327539" y="2167388"/>
                <a:ext cx="87120" cy="257760"/>
              </p14:xfrm>
            </p:contentPart>
          </mc:Choice>
          <mc:Fallback>
            <p:pic>
              <p:nvPicPr>
                <p:cNvPr id="72" name="Freihand 71">
                  <a:extLst>
                    <a:ext uri="{FF2B5EF4-FFF2-40B4-BE49-F238E27FC236}">
                      <a16:creationId xmlns:a16="http://schemas.microsoft.com/office/drawing/2014/main" id="{E77087D0-B603-4CA8-8FDE-CEC83C0222FF}"/>
                    </a:ext>
                  </a:extLst>
                </p:cNvPr>
                <p:cNvPicPr/>
                <p:nvPr/>
              </p:nvPicPr>
              <p:blipFill>
                <a:blip r:embed="rId116"/>
                <a:stretch>
                  <a:fillRect/>
                </a:stretch>
              </p:blipFill>
              <p:spPr>
                <a:xfrm>
                  <a:off x="10323219" y="2163068"/>
                  <a:ext cx="9576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927D8120-0782-4C7C-8807-B74EB2EE4A77}"/>
                    </a:ext>
                  </a:extLst>
                </p14:cNvPr>
                <p14:cNvContentPartPr/>
                <p14:nvPr/>
              </p14:nvContentPartPr>
              <p14:xfrm>
                <a:off x="10427979" y="2166308"/>
                <a:ext cx="51840" cy="87120"/>
              </p14:xfrm>
            </p:contentPart>
          </mc:Choice>
          <mc:Fallback>
            <p:pic>
              <p:nvPicPr>
                <p:cNvPr id="73" name="Freihand 72">
                  <a:extLst>
                    <a:ext uri="{FF2B5EF4-FFF2-40B4-BE49-F238E27FC236}">
                      <a16:creationId xmlns:a16="http://schemas.microsoft.com/office/drawing/2014/main" id="{927D8120-0782-4C7C-8807-B74EB2EE4A77}"/>
                    </a:ext>
                  </a:extLst>
                </p:cNvPr>
                <p:cNvPicPr/>
                <p:nvPr/>
              </p:nvPicPr>
              <p:blipFill>
                <a:blip r:embed="rId118"/>
                <a:stretch>
                  <a:fillRect/>
                </a:stretch>
              </p:blipFill>
              <p:spPr>
                <a:xfrm>
                  <a:off x="10423659" y="2161988"/>
                  <a:ext cx="60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FAE5C086-84B9-4581-AE03-E7320AF07133}"/>
                    </a:ext>
                  </a:extLst>
                </p14:cNvPr>
                <p14:cNvContentPartPr/>
                <p14:nvPr/>
              </p14:nvContentPartPr>
              <p14:xfrm>
                <a:off x="10520859" y="2142188"/>
                <a:ext cx="59400" cy="92160"/>
              </p14:xfrm>
            </p:contentPart>
          </mc:Choice>
          <mc:Fallback>
            <p:pic>
              <p:nvPicPr>
                <p:cNvPr id="74" name="Freihand 73">
                  <a:extLst>
                    <a:ext uri="{FF2B5EF4-FFF2-40B4-BE49-F238E27FC236}">
                      <a16:creationId xmlns:a16="http://schemas.microsoft.com/office/drawing/2014/main" id="{FAE5C086-84B9-4581-AE03-E7320AF07133}"/>
                    </a:ext>
                  </a:extLst>
                </p:cNvPr>
                <p:cNvPicPr/>
                <p:nvPr/>
              </p:nvPicPr>
              <p:blipFill>
                <a:blip r:embed="rId120"/>
                <a:stretch>
                  <a:fillRect/>
                </a:stretch>
              </p:blipFill>
              <p:spPr>
                <a:xfrm>
                  <a:off x="10516539" y="2137868"/>
                  <a:ext cx="68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0A941A11-792F-4EAF-99CF-1D9C8EE01D2B}"/>
                    </a:ext>
                  </a:extLst>
                </p14:cNvPr>
                <p14:cNvContentPartPr/>
                <p14:nvPr/>
              </p14:nvContentPartPr>
              <p14:xfrm>
                <a:off x="10614819" y="2043548"/>
                <a:ext cx="292680" cy="154440"/>
              </p14:xfrm>
            </p:contentPart>
          </mc:Choice>
          <mc:Fallback>
            <p:pic>
              <p:nvPicPr>
                <p:cNvPr id="75" name="Freihand 74">
                  <a:extLst>
                    <a:ext uri="{FF2B5EF4-FFF2-40B4-BE49-F238E27FC236}">
                      <a16:creationId xmlns:a16="http://schemas.microsoft.com/office/drawing/2014/main" id="{0A941A11-792F-4EAF-99CF-1D9C8EE01D2B}"/>
                    </a:ext>
                  </a:extLst>
                </p:cNvPr>
                <p:cNvPicPr/>
                <p:nvPr/>
              </p:nvPicPr>
              <p:blipFill>
                <a:blip r:embed="rId122"/>
                <a:stretch>
                  <a:fillRect/>
                </a:stretch>
              </p:blipFill>
              <p:spPr>
                <a:xfrm>
                  <a:off x="10610499" y="2039228"/>
                  <a:ext cx="301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85FB83EA-4B21-427F-9297-C2C2EA904EE5}"/>
                    </a:ext>
                  </a:extLst>
                </p14:cNvPr>
                <p14:cNvContentPartPr/>
                <p14:nvPr/>
              </p14:nvContentPartPr>
              <p14:xfrm>
                <a:off x="10926939" y="1948868"/>
                <a:ext cx="103320" cy="173160"/>
              </p14:xfrm>
            </p:contentPart>
          </mc:Choice>
          <mc:Fallback>
            <p:pic>
              <p:nvPicPr>
                <p:cNvPr id="76" name="Freihand 75">
                  <a:extLst>
                    <a:ext uri="{FF2B5EF4-FFF2-40B4-BE49-F238E27FC236}">
                      <a16:creationId xmlns:a16="http://schemas.microsoft.com/office/drawing/2014/main" id="{85FB83EA-4B21-427F-9297-C2C2EA904EE5}"/>
                    </a:ext>
                  </a:extLst>
                </p:cNvPr>
                <p:cNvPicPr/>
                <p:nvPr/>
              </p:nvPicPr>
              <p:blipFill>
                <a:blip r:embed="rId124"/>
                <a:stretch>
                  <a:fillRect/>
                </a:stretch>
              </p:blipFill>
              <p:spPr>
                <a:xfrm>
                  <a:off x="10922619" y="1944548"/>
                  <a:ext cx="111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6FD0808B-09F4-4B66-A92A-C9E2EFC760B5}"/>
                    </a:ext>
                  </a:extLst>
                </p14:cNvPr>
                <p14:cNvContentPartPr/>
                <p14:nvPr/>
              </p14:nvContentPartPr>
              <p14:xfrm>
                <a:off x="10991379" y="2069108"/>
                <a:ext cx="79920" cy="56520"/>
              </p14:xfrm>
            </p:contentPart>
          </mc:Choice>
          <mc:Fallback>
            <p:pic>
              <p:nvPicPr>
                <p:cNvPr id="77" name="Freihand 76">
                  <a:extLst>
                    <a:ext uri="{FF2B5EF4-FFF2-40B4-BE49-F238E27FC236}">
                      <a16:creationId xmlns:a16="http://schemas.microsoft.com/office/drawing/2014/main" id="{6FD0808B-09F4-4B66-A92A-C9E2EFC760B5}"/>
                    </a:ext>
                  </a:extLst>
                </p:cNvPr>
                <p:cNvPicPr/>
                <p:nvPr/>
              </p:nvPicPr>
              <p:blipFill>
                <a:blip r:embed="rId126"/>
                <a:stretch>
                  <a:fillRect/>
                </a:stretch>
              </p:blipFill>
              <p:spPr>
                <a:xfrm>
                  <a:off x="10987059" y="2064788"/>
                  <a:ext cx="88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62C61292-FC85-4919-AB26-594D7A956D61}"/>
                    </a:ext>
                  </a:extLst>
                </p14:cNvPr>
                <p14:cNvContentPartPr/>
                <p14:nvPr/>
              </p14:nvContentPartPr>
              <p14:xfrm>
                <a:off x="11079579" y="1939868"/>
                <a:ext cx="108360" cy="171000"/>
              </p14:xfrm>
            </p:contentPart>
          </mc:Choice>
          <mc:Fallback>
            <p:pic>
              <p:nvPicPr>
                <p:cNvPr id="78" name="Freihand 77">
                  <a:extLst>
                    <a:ext uri="{FF2B5EF4-FFF2-40B4-BE49-F238E27FC236}">
                      <a16:creationId xmlns:a16="http://schemas.microsoft.com/office/drawing/2014/main" id="{62C61292-FC85-4919-AB26-594D7A956D61}"/>
                    </a:ext>
                  </a:extLst>
                </p:cNvPr>
                <p:cNvPicPr/>
                <p:nvPr/>
              </p:nvPicPr>
              <p:blipFill>
                <a:blip r:embed="rId128"/>
                <a:stretch>
                  <a:fillRect/>
                </a:stretch>
              </p:blipFill>
              <p:spPr>
                <a:xfrm>
                  <a:off x="11075259" y="1935548"/>
                  <a:ext cx="117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67560FB4-CB56-4084-BFC1-CC137CBEB0A0}"/>
                    </a:ext>
                  </a:extLst>
                </p14:cNvPr>
                <p14:cNvContentPartPr/>
                <p14:nvPr/>
              </p14:nvContentPartPr>
              <p14:xfrm>
                <a:off x="11167059" y="1940948"/>
                <a:ext cx="231480" cy="135720"/>
              </p14:xfrm>
            </p:contentPart>
          </mc:Choice>
          <mc:Fallback>
            <p:pic>
              <p:nvPicPr>
                <p:cNvPr id="79" name="Freihand 78">
                  <a:extLst>
                    <a:ext uri="{FF2B5EF4-FFF2-40B4-BE49-F238E27FC236}">
                      <a16:creationId xmlns:a16="http://schemas.microsoft.com/office/drawing/2014/main" id="{67560FB4-CB56-4084-BFC1-CC137CBEB0A0}"/>
                    </a:ext>
                  </a:extLst>
                </p:cNvPr>
                <p:cNvPicPr/>
                <p:nvPr/>
              </p:nvPicPr>
              <p:blipFill>
                <a:blip r:embed="rId130"/>
                <a:stretch>
                  <a:fillRect/>
                </a:stretch>
              </p:blipFill>
              <p:spPr>
                <a:xfrm>
                  <a:off x="11162739" y="1936628"/>
                  <a:ext cx="240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7EEED891-16BF-4118-86F4-34837FA57F7C}"/>
                    </a:ext>
                  </a:extLst>
                </p14:cNvPr>
                <p14:cNvContentPartPr/>
                <p14:nvPr/>
              </p14:nvContentPartPr>
              <p14:xfrm>
                <a:off x="11401059" y="1816748"/>
                <a:ext cx="24480" cy="206640"/>
              </p14:xfrm>
            </p:contentPart>
          </mc:Choice>
          <mc:Fallback>
            <p:pic>
              <p:nvPicPr>
                <p:cNvPr id="80" name="Freihand 79">
                  <a:extLst>
                    <a:ext uri="{FF2B5EF4-FFF2-40B4-BE49-F238E27FC236}">
                      <a16:creationId xmlns:a16="http://schemas.microsoft.com/office/drawing/2014/main" id="{7EEED891-16BF-4118-86F4-34837FA57F7C}"/>
                    </a:ext>
                  </a:extLst>
                </p:cNvPr>
                <p:cNvPicPr/>
                <p:nvPr/>
              </p:nvPicPr>
              <p:blipFill>
                <a:blip r:embed="rId132"/>
                <a:stretch>
                  <a:fillRect/>
                </a:stretch>
              </p:blipFill>
              <p:spPr>
                <a:xfrm>
                  <a:off x="11396739" y="1812428"/>
                  <a:ext cx="331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C0CD9056-7050-47DC-9132-AB3B8079D6B3}"/>
                    </a:ext>
                  </a:extLst>
                </p14:cNvPr>
                <p14:cNvContentPartPr/>
                <p14:nvPr/>
              </p14:nvContentPartPr>
              <p14:xfrm>
                <a:off x="11357139" y="1931948"/>
                <a:ext cx="112680" cy="19080"/>
              </p14:xfrm>
            </p:contentPart>
          </mc:Choice>
          <mc:Fallback>
            <p:pic>
              <p:nvPicPr>
                <p:cNvPr id="81" name="Freihand 80">
                  <a:extLst>
                    <a:ext uri="{FF2B5EF4-FFF2-40B4-BE49-F238E27FC236}">
                      <a16:creationId xmlns:a16="http://schemas.microsoft.com/office/drawing/2014/main" id="{C0CD9056-7050-47DC-9132-AB3B8079D6B3}"/>
                    </a:ext>
                  </a:extLst>
                </p:cNvPr>
                <p:cNvPicPr/>
                <p:nvPr/>
              </p:nvPicPr>
              <p:blipFill>
                <a:blip r:embed="rId134"/>
                <a:stretch>
                  <a:fillRect/>
                </a:stretch>
              </p:blipFill>
              <p:spPr>
                <a:xfrm>
                  <a:off x="11352819" y="1927628"/>
                  <a:ext cx="121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19193A44-AD56-411D-847A-DEE7FD8D2795}"/>
                    </a:ext>
                  </a:extLst>
                </p14:cNvPr>
                <p14:cNvContentPartPr/>
                <p14:nvPr/>
              </p14:nvContentPartPr>
              <p14:xfrm>
                <a:off x="11475579" y="1794428"/>
                <a:ext cx="399960" cy="186120"/>
              </p14:xfrm>
            </p:contentPart>
          </mc:Choice>
          <mc:Fallback>
            <p:pic>
              <p:nvPicPr>
                <p:cNvPr id="82" name="Freihand 81">
                  <a:extLst>
                    <a:ext uri="{FF2B5EF4-FFF2-40B4-BE49-F238E27FC236}">
                      <a16:creationId xmlns:a16="http://schemas.microsoft.com/office/drawing/2014/main" id="{19193A44-AD56-411D-847A-DEE7FD8D2795}"/>
                    </a:ext>
                  </a:extLst>
                </p:cNvPr>
                <p:cNvPicPr/>
                <p:nvPr/>
              </p:nvPicPr>
              <p:blipFill>
                <a:blip r:embed="rId136"/>
                <a:stretch>
                  <a:fillRect/>
                </a:stretch>
              </p:blipFill>
              <p:spPr>
                <a:xfrm>
                  <a:off x="11471259" y="1790108"/>
                  <a:ext cx="4086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E9B203AC-0B92-4438-8A27-18B5CCB37FD1}"/>
                    </a:ext>
                  </a:extLst>
                </p14:cNvPr>
                <p14:cNvContentPartPr/>
                <p14:nvPr/>
              </p14:nvContentPartPr>
              <p14:xfrm>
                <a:off x="11467659" y="1741508"/>
                <a:ext cx="76320" cy="6840"/>
              </p14:xfrm>
            </p:contentPart>
          </mc:Choice>
          <mc:Fallback>
            <p:pic>
              <p:nvPicPr>
                <p:cNvPr id="83" name="Freihand 82">
                  <a:extLst>
                    <a:ext uri="{FF2B5EF4-FFF2-40B4-BE49-F238E27FC236}">
                      <a16:creationId xmlns:a16="http://schemas.microsoft.com/office/drawing/2014/main" id="{E9B203AC-0B92-4438-8A27-18B5CCB37FD1}"/>
                    </a:ext>
                  </a:extLst>
                </p:cNvPr>
                <p:cNvPicPr/>
                <p:nvPr/>
              </p:nvPicPr>
              <p:blipFill>
                <a:blip r:embed="rId138"/>
                <a:stretch>
                  <a:fillRect/>
                </a:stretch>
              </p:blipFill>
              <p:spPr>
                <a:xfrm>
                  <a:off x="11463339" y="1737188"/>
                  <a:ext cx="849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4" name="Freihand 83">
                  <a:extLst>
                    <a:ext uri="{FF2B5EF4-FFF2-40B4-BE49-F238E27FC236}">
                      <a16:creationId xmlns:a16="http://schemas.microsoft.com/office/drawing/2014/main" id="{1596D6B5-9DC7-42E0-9392-AD49105B15A9}"/>
                    </a:ext>
                  </a:extLst>
                </p14:cNvPr>
                <p14:cNvContentPartPr/>
                <p14:nvPr/>
              </p14:nvContentPartPr>
              <p14:xfrm>
                <a:off x="11598339" y="1733228"/>
                <a:ext cx="22680" cy="1440"/>
              </p14:xfrm>
            </p:contentPart>
          </mc:Choice>
          <mc:Fallback>
            <p:pic>
              <p:nvPicPr>
                <p:cNvPr id="84" name="Freihand 83">
                  <a:extLst>
                    <a:ext uri="{FF2B5EF4-FFF2-40B4-BE49-F238E27FC236}">
                      <a16:creationId xmlns:a16="http://schemas.microsoft.com/office/drawing/2014/main" id="{1596D6B5-9DC7-42E0-9392-AD49105B15A9}"/>
                    </a:ext>
                  </a:extLst>
                </p:cNvPr>
                <p:cNvPicPr/>
                <p:nvPr/>
              </p:nvPicPr>
              <p:blipFill>
                <a:blip r:embed="rId140"/>
                <a:stretch>
                  <a:fillRect/>
                </a:stretch>
              </p:blipFill>
              <p:spPr>
                <a:xfrm>
                  <a:off x="11594019" y="1728908"/>
                  <a:ext cx="313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5" name="Freihand 84">
                  <a:extLst>
                    <a:ext uri="{FF2B5EF4-FFF2-40B4-BE49-F238E27FC236}">
                      <a16:creationId xmlns:a16="http://schemas.microsoft.com/office/drawing/2014/main" id="{022725A4-A6DB-435E-A555-BE42AA95CD7B}"/>
                    </a:ext>
                  </a:extLst>
                </p14:cNvPr>
                <p14:cNvContentPartPr/>
                <p14:nvPr/>
              </p14:nvContentPartPr>
              <p14:xfrm>
                <a:off x="8439699" y="2920148"/>
                <a:ext cx="131400" cy="168840"/>
              </p14:xfrm>
            </p:contentPart>
          </mc:Choice>
          <mc:Fallback>
            <p:pic>
              <p:nvPicPr>
                <p:cNvPr id="85" name="Freihand 84">
                  <a:extLst>
                    <a:ext uri="{FF2B5EF4-FFF2-40B4-BE49-F238E27FC236}">
                      <a16:creationId xmlns:a16="http://schemas.microsoft.com/office/drawing/2014/main" id="{022725A4-A6DB-435E-A555-BE42AA95CD7B}"/>
                    </a:ext>
                  </a:extLst>
                </p:cNvPr>
                <p:cNvPicPr/>
                <p:nvPr/>
              </p:nvPicPr>
              <p:blipFill>
                <a:blip r:embed="rId142"/>
                <a:stretch>
                  <a:fillRect/>
                </a:stretch>
              </p:blipFill>
              <p:spPr>
                <a:xfrm>
                  <a:off x="8435379" y="2915828"/>
                  <a:ext cx="140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6" name="Freihand 85">
                  <a:extLst>
                    <a:ext uri="{FF2B5EF4-FFF2-40B4-BE49-F238E27FC236}">
                      <a16:creationId xmlns:a16="http://schemas.microsoft.com/office/drawing/2014/main" id="{2DC8349A-1372-40B9-A6F2-F2B6AAC75A7B}"/>
                    </a:ext>
                  </a:extLst>
                </p14:cNvPr>
                <p14:cNvContentPartPr/>
                <p14:nvPr/>
              </p14:nvContentPartPr>
              <p14:xfrm>
                <a:off x="8637699" y="2938148"/>
                <a:ext cx="120240" cy="136080"/>
              </p14:xfrm>
            </p:contentPart>
          </mc:Choice>
          <mc:Fallback>
            <p:pic>
              <p:nvPicPr>
                <p:cNvPr id="86" name="Freihand 85">
                  <a:extLst>
                    <a:ext uri="{FF2B5EF4-FFF2-40B4-BE49-F238E27FC236}">
                      <a16:creationId xmlns:a16="http://schemas.microsoft.com/office/drawing/2014/main" id="{2DC8349A-1372-40B9-A6F2-F2B6AAC75A7B}"/>
                    </a:ext>
                  </a:extLst>
                </p:cNvPr>
                <p:cNvPicPr/>
                <p:nvPr/>
              </p:nvPicPr>
              <p:blipFill>
                <a:blip r:embed="rId144"/>
                <a:stretch>
                  <a:fillRect/>
                </a:stretch>
              </p:blipFill>
              <p:spPr>
                <a:xfrm>
                  <a:off x="8633379" y="2933828"/>
                  <a:ext cx="128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7" name="Freihand 86">
                  <a:extLst>
                    <a:ext uri="{FF2B5EF4-FFF2-40B4-BE49-F238E27FC236}">
                      <a16:creationId xmlns:a16="http://schemas.microsoft.com/office/drawing/2014/main" id="{AA7F61C1-2C40-467E-B07E-448ED2AA275A}"/>
                    </a:ext>
                  </a:extLst>
                </p14:cNvPr>
                <p14:cNvContentPartPr/>
                <p14:nvPr/>
              </p14:nvContentPartPr>
              <p14:xfrm>
                <a:off x="8345739" y="3088628"/>
                <a:ext cx="560880" cy="141840"/>
              </p14:xfrm>
            </p:contentPart>
          </mc:Choice>
          <mc:Fallback>
            <p:pic>
              <p:nvPicPr>
                <p:cNvPr id="87" name="Freihand 86">
                  <a:extLst>
                    <a:ext uri="{FF2B5EF4-FFF2-40B4-BE49-F238E27FC236}">
                      <a16:creationId xmlns:a16="http://schemas.microsoft.com/office/drawing/2014/main" id="{AA7F61C1-2C40-467E-B07E-448ED2AA275A}"/>
                    </a:ext>
                  </a:extLst>
                </p:cNvPr>
                <p:cNvPicPr/>
                <p:nvPr/>
              </p:nvPicPr>
              <p:blipFill>
                <a:blip r:embed="rId146"/>
                <a:stretch>
                  <a:fillRect/>
                </a:stretch>
              </p:blipFill>
              <p:spPr>
                <a:xfrm>
                  <a:off x="8341419" y="3084308"/>
                  <a:ext cx="569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8" name="Freihand 87">
                  <a:extLst>
                    <a:ext uri="{FF2B5EF4-FFF2-40B4-BE49-F238E27FC236}">
                      <a16:creationId xmlns:a16="http://schemas.microsoft.com/office/drawing/2014/main" id="{83F2B501-2799-4451-A20A-6B8ECCD77779}"/>
                    </a:ext>
                  </a:extLst>
                </p14:cNvPr>
                <p14:cNvContentPartPr/>
                <p14:nvPr/>
              </p14:nvContentPartPr>
              <p14:xfrm>
                <a:off x="8514219" y="3200948"/>
                <a:ext cx="95040" cy="159480"/>
              </p14:xfrm>
            </p:contentPart>
          </mc:Choice>
          <mc:Fallback>
            <p:pic>
              <p:nvPicPr>
                <p:cNvPr id="88" name="Freihand 87">
                  <a:extLst>
                    <a:ext uri="{FF2B5EF4-FFF2-40B4-BE49-F238E27FC236}">
                      <a16:creationId xmlns:a16="http://schemas.microsoft.com/office/drawing/2014/main" id="{83F2B501-2799-4451-A20A-6B8ECCD77779}"/>
                    </a:ext>
                  </a:extLst>
                </p:cNvPr>
                <p:cNvPicPr/>
                <p:nvPr/>
              </p:nvPicPr>
              <p:blipFill>
                <a:blip r:embed="rId148"/>
                <a:stretch>
                  <a:fillRect/>
                </a:stretch>
              </p:blipFill>
              <p:spPr>
                <a:xfrm>
                  <a:off x="8509899" y="3196628"/>
                  <a:ext cx="103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9" name="Freihand 88">
                  <a:extLst>
                    <a:ext uri="{FF2B5EF4-FFF2-40B4-BE49-F238E27FC236}">
                      <a16:creationId xmlns:a16="http://schemas.microsoft.com/office/drawing/2014/main" id="{E1D864CB-BB34-449E-96DC-F94521BC7F06}"/>
                    </a:ext>
                  </a:extLst>
                </p14:cNvPr>
                <p14:cNvContentPartPr/>
                <p14:nvPr/>
              </p14:nvContentPartPr>
              <p14:xfrm>
                <a:off x="8680539" y="3208868"/>
                <a:ext cx="179280" cy="105840"/>
              </p14:xfrm>
            </p:contentPart>
          </mc:Choice>
          <mc:Fallback>
            <p:pic>
              <p:nvPicPr>
                <p:cNvPr id="89" name="Freihand 88">
                  <a:extLst>
                    <a:ext uri="{FF2B5EF4-FFF2-40B4-BE49-F238E27FC236}">
                      <a16:creationId xmlns:a16="http://schemas.microsoft.com/office/drawing/2014/main" id="{E1D864CB-BB34-449E-96DC-F94521BC7F06}"/>
                    </a:ext>
                  </a:extLst>
                </p:cNvPr>
                <p:cNvPicPr/>
                <p:nvPr/>
              </p:nvPicPr>
              <p:blipFill>
                <a:blip r:embed="rId150"/>
                <a:stretch>
                  <a:fillRect/>
                </a:stretch>
              </p:blipFill>
              <p:spPr>
                <a:xfrm>
                  <a:off x="8676219" y="3204548"/>
                  <a:ext cx="187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4D38303E-07CE-4292-B68C-2AF30D4ACEA5}"/>
                    </a:ext>
                  </a:extLst>
                </p14:cNvPr>
                <p14:cNvContentPartPr/>
                <p14:nvPr/>
              </p14:nvContentPartPr>
              <p14:xfrm>
                <a:off x="9038379" y="2994668"/>
                <a:ext cx="157680" cy="153720"/>
              </p14:xfrm>
            </p:contentPart>
          </mc:Choice>
          <mc:Fallback>
            <p:pic>
              <p:nvPicPr>
                <p:cNvPr id="90" name="Freihand 89">
                  <a:extLst>
                    <a:ext uri="{FF2B5EF4-FFF2-40B4-BE49-F238E27FC236}">
                      <a16:creationId xmlns:a16="http://schemas.microsoft.com/office/drawing/2014/main" id="{4D38303E-07CE-4292-B68C-2AF30D4ACEA5}"/>
                    </a:ext>
                  </a:extLst>
                </p:cNvPr>
                <p:cNvPicPr/>
                <p:nvPr/>
              </p:nvPicPr>
              <p:blipFill>
                <a:blip r:embed="rId152"/>
                <a:stretch>
                  <a:fillRect/>
                </a:stretch>
              </p:blipFill>
              <p:spPr>
                <a:xfrm>
                  <a:off x="9034059" y="2990348"/>
                  <a:ext cx="166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8BCF4C37-9F0A-410D-8188-E432546EABD3}"/>
                    </a:ext>
                  </a:extLst>
                </p14:cNvPr>
                <p14:cNvContentPartPr/>
                <p14:nvPr/>
              </p14:nvContentPartPr>
              <p14:xfrm>
                <a:off x="9263019" y="2976308"/>
                <a:ext cx="137880" cy="97920"/>
              </p14:xfrm>
            </p:contentPart>
          </mc:Choice>
          <mc:Fallback>
            <p:pic>
              <p:nvPicPr>
                <p:cNvPr id="91" name="Freihand 90">
                  <a:extLst>
                    <a:ext uri="{FF2B5EF4-FFF2-40B4-BE49-F238E27FC236}">
                      <a16:creationId xmlns:a16="http://schemas.microsoft.com/office/drawing/2014/main" id="{8BCF4C37-9F0A-410D-8188-E432546EABD3}"/>
                    </a:ext>
                  </a:extLst>
                </p:cNvPr>
                <p:cNvPicPr/>
                <p:nvPr/>
              </p:nvPicPr>
              <p:blipFill>
                <a:blip r:embed="rId154"/>
                <a:stretch>
                  <a:fillRect/>
                </a:stretch>
              </p:blipFill>
              <p:spPr>
                <a:xfrm>
                  <a:off x="9258699" y="2971988"/>
                  <a:ext cx="146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E2A082EF-3146-4EBA-97AF-9FB2613503E2}"/>
                    </a:ext>
                  </a:extLst>
                </p14:cNvPr>
                <p14:cNvContentPartPr/>
                <p14:nvPr/>
              </p14:nvContentPartPr>
              <p14:xfrm>
                <a:off x="9754059" y="2663468"/>
                <a:ext cx="151920" cy="169560"/>
              </p14:xfrm>
            </p:contentPart>
          </mc:Choice>
          <mc:Fallback>
            <p:pic>
              <p:nvPicPr>
                <p:cNvPr id="92" name="Freihand 91">
                  <a:extLst>
                    <a:ext uri="{FF2B5EF4-FFF2-40B4-BE49-F238E27FC236}">
                      <a16:creationId xmlns:a16="http://schemas.microsoft.com/office/drawing/2014/main" id="{E2A082EF-3146-4EBA-97AF-9FB2613503E2}"/>
                    </a:ext>
                  </a:extLst>
                </p:cNvPr>
                <p:cNvPicPr/>
                <p:nvPr/>
              </p:nvPicPr>
              <p:blipFill>
                <a:blip r:embed="rId156"/>
                <a:stretch>
                  <a:fillRect/>
                </a:stretch>
              </p:blipFill>
              <p:spPr>
                <a:xfrm>
                  <a:off x="9749739" y="2659148"/>
                  <a:ext cx="1605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3E6CEB30-3FC9-4D1D-907F-F7AE43C92F0E}"/>
                    </a:ext>
                  </a:extLst>
                </p14:cNvPr>
                <p14:cNvContentPartPr/>
                <p14:nvPr/>
              </p14:nvContentPartPr>
              <p14:xfrm>
                <a:off x="9919659" y="2569868"/>
                <a:ext cx="170640" cy="131040"/>
              </p14:xfrm>
            </p:contentPart>
          </mc:Choice>
          <mc:Fallback>
            <p:pic>
              <p:nvPicPr>
                <p:cNvPr id="93" name="Freihand 92">
                  <a:extLst>
                    <a:ext uri="{FF2B5EF4-FFF2-40B4-BE49-F238E27FC236}">
                      <a16:creationId xmlns:a16="http://schemas.microsoft.com/office/drawing/2014/main" id="{3E6CEB30-3FC9-4D1D-907F-F7AE43C92F0E}"/>
                    </a:ext>
                  </a:extLst>
                </p:cNvPr>
                <p:cNvPicPr/>
                <p:nvPr/>
              </p:nvPicPr>
              <p:blipFill>
                <a:blip r:embed="rId158"/>
                <a:stretch>
                  <a:fillRect/>
                </a:stretch>
              </p:blipFill>
              <p:spPr>
                <a:xfrm>
                  <a:off x="9915339" y="2565548"/>
                  <a:ext cx="179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7636D206-95D1-439B-A173-F518439CFAE5}"/>
                    </a:ext>
                  </a:extLst>
                </p14:cNvPr>
                <p14:cNvContentPartPr/>
                <p14:nvPr/>
              </p14:nvContentPartPr>
              <p14:xfrm>
                <a:off x="10123059" y="2627468"/>
                <a:ext cx="108000" cy="171360"/>
              </p14:xfrm>
            </p:contentPart>
          </mc:Choice>
          <mc:Fallback>
            <p:pic>
              <p:nvPicPr>
                <p:cNvPr id="94" name="Freihand 93">
                  <a:extLst>
                    <a:ext uri="{FF2B5EF4-FFF2-40B4-BE49-F238E27FC236}">
                      <a16:creationId xmlns:a16="http://schemas.microsoft.com/office/drawing/2014/main" id="{7636D206-95D1-439B-A173-F518439CFAE5}"/>
                    </a:ext>
                  </a:extLst>
                </p:cNvPr>
                <p:cNvPicPr/>
                <p:nvPr/>
              </p:nvPicPr>
              <p:blipFill>
                <a:blip r:embed="rId160"/>
                <a:stretch>
                  <a:fillRect/>
                </a:stretch>
              </p:blipFill>
              <p:spPr>
                <a:xfrm>
                  <a:off x="10118739" y="2623148"/>
                  <a:ext cx="116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8B48785F-9341-4759-8F7C-82A146A3513E}"/>
                    </a:ext>
                  </a:extLst>
                </p14:cNvPr>
                <p14:cNvContentPartPr/>
                <p14:nvPr/>
              </p14:nvContentPartPr>
              <p14:xfrm>
                <a:off x="9712299" y="2794508"/>
                <a:ext cx="674280" cy="161280"/>
              </p14:xfrm>
            </p:contentPart>
          </mc:Choice>
          <mc:Fallback>
            <p:pic>
              <p:nvPicPr>
                <p:cNvPr id="95" name="Freihand 94">
                  <a:extLst>
                    <a:ext uri="{FF2B5EF4-FFF2-40B4-BE49-F238E27FC236}">
                      <a16:creationId xmlns:a16="http://schemas.microsoft.com/office/drawing/2014/main" id="{8B48785F-9341-4759-8F7C-82A146A3513E}"/>
                    </a:ext>
                  </a:extLst>
                </p:cNvPr>
                <p:cNvPicPr/>
                <p:nvPr/>
              </p:nvPicPr>
              <p:blipFill>
                <a:blip r:embed="rId162"/>
                <a:stretch>
                  <a:fillRect/>
                </a:stretch>
              </p:blipFill>
              <p:spPr>
                <a:xfrm>
                  <a:off x="9707979" y="2790188"/>
                  <a:ext cx="682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C2A424AB-3F10-4C00-90AF-303330876DFF}"/>
                    </a:ext>
                  </a:extLst>
                </p14:cNvPr>
                <p14:cNvContentPartPr/>
                <p14:nvPr/>
              </p14:nvContentPartPr>
              <p14:xfrm>
                <a:off x="9866019" y="2913668"/>
                <a:ext cx="144720" cy="201600"/>
              </p14:xfrm>
            </p:contentPart>
          </mc:Choice>
          <mc:Fallback>
            <p:pic>
              <p:nvPicPr>
                <p:cNvPr id="96" name="Freihand 95">
                  <a:extLst>
                    <a:ext uri="{FF2B5EF4-FFF2-40B4-BE49-F238E27FC236}">
                      <a16:creationId xmlns:a16="http://schemas.microsoft.com/office/drawing/2014/main" id="{C2A424AB-3F10-4C00-90AF-303330876DFF}"/>
                    </a:ext>
                  </a:extLst>
                </p:cNvPr>
                <p:cNvPicPr/>
                <p:nvPr/>
              </p:nvPicPr>
              <p:blipFill>
                <a:blip r:embed="rId164"/>
                <a:stretch>
                  <a:fillRect/>
                </a:stretch>
              </p:blipFill>
              <p:spPr>
                <a:xfrm>
                  <a:off x="9861699" y="2909348"/>
                  <a:ext cx="1533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676B62D6-C4C4-4956-B634-29AB407DB7E2}"/>
                    </a:ext>
                  </a:extLst>
                </p14:cNvPr>
                <p14:cNvContentPartPr/>
                <p14:nvPr/>
              </p14:nvContentPartPr>
              <p14:xfrm>
                <a:off x="10115859" y="2916548"/>
                <a:ext cx="142920" cy="159480"/>
              </p14:xfrm>
            </p:contentPart>
          </mc:Choice>
          <mc:Fallback>
            <p:pic>
              <p:nvPicPr>
                <p:cNvPr id="97" name="Freihand 96">
                  <a:extLst>
                    <a:ext uri="{FF2B5EF4-FFF2-40B4-BE49-F238E27FC236}">
                      <a16:creationId xmlns:a16="http://schemas.microsoft.com/office/drawing/2014/main" id="{676B62D6-C4C4-4956-B634-29AB407DB7E2}"/>
                    </a:ext>
                  </a:extLst>
                </p:cNvPr>
                <p:cNvPicPr/>
                <p:nvPr/>
              </p:nvPicPr>
              <p:blipFill>
                <a:blip r:embed="rId166"/>
                <a:stretch>
                  <a:fillRect/>
                </a:stretch>
              </p:blipFill>
              <p:spPr>
                <a:xfrm>
                  <a:off x="10111539" y="2912228"/>
                  <a:ext cx="151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F1C2FB50-CF1B-4D84-AAD2-8A6DEC69311F}"/>
                    </a:ext>
                  </a:extLst>
                </p14:cNvPr>
                <p14:cNvContentPartPr/>
                <p14:nvPr/>
              </p14:nvContentPartPr>
              <p14:xfrm>
                <a:off x="10194339" y="2867228"/>
                <a:ext cx="165240" cy="87840"/>
              </p14:xfrm>
            </p:contentPart>
          </mc:Choice>
          <mc:Fallback>
            <p:pic>
              <p:nvPicPr>
                <p:cNvPr id="98" name="Freihand 97">
                  <a:extLst>
                    <a:ext uri="{FF2B5EF4-FFF2-40B4-BE49-F238E27FC236}">
                      <a16:creationId xmlns:a16="http://schemas.microsoft.com/office/drawing/2014/main" id="{F1C2FB50-CF1B-4D84-AAD2-8A6DEC69311F}"/>
                    </a:ext>
                  </a:extLst>
                </p:cNvPr>
                <p:cNvPicPr/>
                <p:nvPr/>
              </p:nvPicPr>
              <p:blipFill>
                <a:blip r:embed="rId168"/>
                <a:stretch>
                  <a:fillRect/>
                </a:stretch>
              </p:blipFill>
              <p:spPr>
                <a:xfrm>
                  <a:off x="10190019" y="2862908"/>
                  <a:ext cx="173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D4A9B022-D1BC-4F1D-A364-BFB47B492062}"/>
                    </a:ext>
                  </a:extLst>
                </p14:cNvPr>
                <p14:cNvContentPartPr/>
                <p14:nvPr/>
              </p14:nvContentPartPr>
              <p14:xfrm>
                <a:off x="10556499" y="2681108"/>
                <a:ext cx="197280" cy="132480"/>
              </p14:xfrm>
            </p:contentPart>
          </mc:Choice>
          <mc:Fallback>
            <p:pic>
              <p:nvPicPr>
                <p:cNvPr id="99" name="Freihand 98">
                  <a:extLst>
                    <a:ext uri="{FF2B5EF4-FFF2-40B4-BE49-F238E27FC236}">
                      <a16:creationId xmlns:a16="http://schemas.microsoft.com/office/drawing/2014/main" id="{D4A9B022-D1BC-4F1D-A364-BFB47B492062}"/>
                    </a:ext>
                  </a:extLst>
                </p:cNvPr>
                <p:cNvPicPr/>
                <p:nvPr/>
              </p:nvPicPr>
              <p:blipFill>
                <a:blip r:embed="rId170"/>
                <a:stretch>
                  <a:fillRect/>
                </a:stretch>
              </p:blipFill>
              <p:spPr>
                <a:xfrm>
                  <a:off x="10552179" y="2676788"/>
                  <a:ext cx="205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ED43C6AD-4A14-4FFF-86B6-971744AF6FC9}"/>
                    </a:ext>
                  </a:extLst>
                </p14:cNvPr>
                <p14:cNvContentPartPr/>
                <p14:nvPr/>
              </p14:nvContentPartPr>
              <p14:xfrm>
                <a:off x="10890939" y="2608748"/>
                <a:ext cx="169920" cy="158040"/>
              </p14:xfrm>
            </p:contentPart>
          </mc:Choice>
          <mc:Fallback>
            <p:pic>
              <p:nvPicPr>
                <p:cNvPr id="100" name="Freihand 99">
                  <a:extLst>
                    <a:ext uri="{FF2B5EF4-FFF2-40B4-BE49-F238E27FC236}">
                      <a16:creationId xmlns:a16="http://schemas.microsoft.com/office/drawing/2014/main" id="{ED43C6AD-4A14-4FFF-86B6-971744AF6FC9}"/>
                    </a:ext>
                  </a:extLst>
                </p:cNvPr>
                <p:cNvPicPr/>
                <p:nvPr/>
              </p:nvPicPr>
              <p:blipFill>
                <a:blip r:embed="rId172"/>
                <a:stretch>
                  <a:fillRect/>
                </a:stretch>
              </p:blipFill>
              <p:spPr>
                <a:xfrm>
                  <a:off x="10886619" y="2604428"/>
                  <a:ext cx="178560" cy="166680"/>
                </a:xfrm>
                <a:prstGeom prst="rect">
                  <a:avLst/>
                </a:prstGeom>
              </p:spPr>
            </p:pic>
          </mc:Fallback>
        </mc:AlternateContent>
      </p:grpSp>
    </p:spTree>
    <p:extLst>
      <p:ext uri="{BB962C8B-B14F-4D97-AF65-F5344CB8AC3E}">
        <p14:creationId xmlns:p14="http://schemas.microsoft.com/office/powerpoint/2010/main" val="106800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20035D16-0D3B-4F7C-8CB5-9B943072ABE8}"/>
                  </a:ext>
                </a:extLst>
              </p14:cNvPr>
              <p14:cNvContentPartPr/>
              <p14:nvPr/>
            </p14:nvContentPartPr>
            <p14:xfrm>
              <a:off x="408819" y="1290005"/>
              <a:ext cx="367200" cy="46440"/>
            </p14:xfrm>
          </p:contentPart>
        </mc:Choice>
        <mc:Fallback>
          <p:pic>
            <p:nvPicPr>
              <p:cNvPr id="2" name="Freihand 1">
                <a:extLst>
                  <a:ext uri="{FF2B5EF4-FFF2-40B4-BE49-F238E27FC236}">
                    <a16:creationId xmlns:a16="http://schemas.microsoft.com/office/drawing/2014/main" id="{20035D16-0D3B-4F7C-8CB5-9B943072ABE8}"/>
                  </a:ext>
                </a:extLst>
              </p:cNvPr>
              <p:cNvPicPr/>
              <p:nvPr/>
            </p:nvPicPr>
            <p:blipFill>
              <a:blip r:embed="rId5"/>
              <a:stretch>
                <a:fillRect/>
              </a:stretch>
            </p:blipFill>
            <p:spPr>
              <a:xfrm>
                <a:off x="404499" y="1285685"/>
                <a:ext cx="375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Freihand 9">
                <a:extLst>
                  <a:ext uri="{FF2B5EF4-FFF2-40B4-BE49-F238E27FC236}">
                    <a16:creationId xmlns:a16="http://schemas.microsoft.com/office/drawing/2014/main" id="{85C1A37F-3273-4790-A225-C452167BC892}"/>
                  </a:ext>
                </a:extLst>
              </p14:cNvPr>
              <p14:cNvContentPartPr/>
              <p14:nvPr/>
            </p14:nvContentPartPr>
            <p14:xfrm>
              <a:off x="1133139" y="1239245"/>
              <a:ext cx="941760" cy="74880"/>
            </p14:xfrm>
          </p:contentPart>
        </mc:Choice>
        <mc:Fallback>
          <p:pic>
            <p:nvPicPr>
              <p:cNvPr id="10" name="Freihand 9">
                <a:extLst>
                  <a:ext uri="{FF2B5EF4-FFF2-40B4-BE49-F238E27FC236}">
                    <a16:creationId xmlns:a16="http://schemas.microsoft.com/office/drawing/2014/main" id="{85C1A37F-3273-4790-A225-C452167BC892}"/>
                  </a:ext>
                </a:extLst>
              </p:cNvPr>
              <p:cNvPicPr/>
              <p:nvPr/>
            </p:nvPicPr>
            <p:blipFill>
              <a:blip r:embed="rId7"/>
              <a:stretch>
                <a:fillRect/>
              </a:stretch>
            </p:blipFill>
            <p:spPr>
              <a:xfrm>
                <a:off x="1128819" y="1234925"/>
                <a:ext cx="950400" cy="83520"/>
              </a:xfrm>
              <a:prstGeom prst="rect">
                <a:avLst/>
              </a:prstGeom>
            </p:spPr>
          </p:pic>
        </mc:Fallback>
      </mc:AlternateContent>
      <p:grpSp>
        <p:nvGrpSpPr>
          <p:cNvPr id="15" name="Gruppieren 14">
            <a:extLst>
              <a:ext uri="{FF2B5EF4-FFF2-40B4-BE49-F238E27FC236}">
                <a16:creationId xmlns:a16="http://schemas.microsoft.com/office/drawing/2014/main" id="{1201B37C-7C62-4CDE-B1F6-AD19E8EA74C9}"/>
              </a:ext>
            </a:extLst>
          </p:cNvPr>
          <p:cNvGrpSpPr/>
          <p:nvPr/>
        </p:nvGrpSpPr>
        <p:grpSpPr>
          <a:xfrm>
            <a:off x="486579" y="419885"/>
            <a:ext cx="1577520" cy="250560"/>
            <a:chOff x="486579" y="419885"/>
            <a:chExt cx="1577520" cy="25056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09EE750-E660-4F8C-A90C-28499BBFE04E}"/>
                    </a:ext>
                  </a:extLst>
                </p14:cNvPr>
                <p14:cNvContentPartPr/>
                <p14:nvPr/>
              </p14:nvContentPartPr>
              <p14:xfrm>
                <a:off x="486579" y="438605"/>
                <a:ext cx="289080" cy="226800"/>
              </p14:xfrm>
            </p:contentPart>
          </mc:Choice>
          <mc:Fallback>
            <p:pic>
              <p:nvPicPr>
                <p:cNvPr id="4" name="Freihand 3">
                  <a:extLst>
                    <a:ext uri="{FF2B5EF4-FFF2-40B4-BE49-F238E27FC236}">
                      <a16:creationId xmlns:a16="http://schemas.microsoft.com/office/drawing/2014/main" id="{709EE750-E660-4F8C-A90C-28499BBFE04E}"/>
                    </a:ext>
                  </a:extLst>
                </p:cNvPr>
                <p:cNvPicPr/>
                <p:nvPr/>
              </p:nvPicPr>
              <p:blipFill>
                <a:blip r:embed="rId9"/>
                <a:stretch>
                  <a:fillRect/>
                </a:stretch>
              </p:blipFill>
              <p:spPr>
                <a:xfrm>
                  <a:off x="482259" y="434285"/>
                  <a:ext cx="2977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F54CC7E0-75F9-4C0E-89DF-825150C210AA}"/>
                    </a:ext>
                  </a:extLst>
                </p14:cNvPr>
                <p14:cNvContentPartPr/>
                <p14:nvPr/>
              </p14:nvContentPartPr>
              <p14:xfrm>
                <a:off x="779979" y="519965"/>
                <a:ext cx="71640" cy="103680"/>
              </p14:xfrm>
            </p:contentPart>
          </mc:Choice>
          <mc:Fallback>
            <p:pic>
              <p:nvPicPr>
                <p:cNvPr id="5" name="Freihand 4">
                  <a:extLst>
                    <a:ext uri="{FF2B5EF4-FFF2-40B4-BE49-F238E27FC236}">
                      <a16:creationId xmlns:a16="http://schemas.microsoft.com/office/drawing/2014/main" id="{F54CC7E0-75F9-4C0E-89DF-825150C210AA}"/>
                    </a:ext>
                  </a:extLst>
                </p:cNvPr>
                <p:cNvPicPr/>
                <p:nvPr/>
              </p:nvPicPr>
              <p:blipFill>
                <a:blip r:embed="rId11"/>
                <a:stretch>
                  <a:fillRect/>
                </a:stretch>
              </p:blipFill>
              <p:spPr>
                <a:xfrm>
                  <a:off x="775659" y="515645"/>
                  <a:ext cx="80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D0812599-AFC3-4EE4-A25A-7A953FF1A4F1}"/>
                    </a:ext>
                  </a:extLst>
                </p14:cNvPr>
                <p14:cNvContentPartPr/>
                <p14:nvPr/>
              </p14:nvContentPartPr>
              <p14:xfrm>
                <a:off x="849819" y="521765"/>
                <a:ext cx="92160" cy="78480"/>
              </p14:xfrm>
            </p:contentPart>
          </mc:Choice>
          <mc:Fallback>
            <p:pic>
              <p:nvPicPr>
                <p:cNvPr id="7" name="Freihand 6">
                  <a:extLst>
                    <a:ext uri="{FF2B5EF4-FFF2-40B4-BE49-F238E27FC236}">
                      <a16:creationId xmlns:a16="http://schemas.microsoft.com/office/drawing/2014/main" id="{D0812599-AFC3-4EE4-A25A-7A953FF1A4F1}"/>
                    </a:ext>
                  </a:extLst>
                </p:cNvPr>
                <p:cNvPicPr/>
                <p:nvPr/>
              </p:nvPicPr>
              <p:blipFill>
                <a:blip r:embed="rId13"/>
                <a:stretch>
                  <a:fillRect/>
                </a:stretch>
              </p:blipFill>
              <p:spPr>
                <a:xfrm>
                  <a:off x="845499" y="517445"/>
                  <a:ext cx="100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A1FE1F35-E4C9-4884-896D-8C94693D6299}"/>
                    </a:ext>
                  </a:extLst>
                </p14:cNvPr>
                <p14:cNvContentPartPr/>
                <p14:nvPr/>
              </p14:nvContentPartPr>
              <p14:xfrm>
                <a:off x="976899" y="419885"/>
                <a:ext cx="143280" cy="178200"/>
              </p14:xfrm>
            </p:contentPart>
          </mc:Choice>
          <mc:Fallback>
            <p:pic>
              <p:nvPicPr>
                <p:cNvPr id="8" name="Freihand 7">
                  <a:extLst>
                    <a:ext uri="{FF2B5EF4-FFF2-40B4-BE49-F238E27FC236}">
                      <a16:creationId xmlns:a16="http://schemas.microsoft.com/office/drawing/2014/main" id="{A1FE1F35-E4C9-4884-896D-8C94693D6299}"/>
                    </a:ext>
                  </a:extLst>
                </p:cNvPr>
                <p:cNvPicPr/>
                <p:nvPr/>
              </p:nvPicPr>
              <p:blipFill>
                <a:blip r:embed="rId15"/>
                <a:stretch>
                  <a:fillRect/>
                </a:stretch>
              </p:blipFill>
              <p:spPr>
                <a:xfrm>
                  <a:off x="972579" y="415565"/>
                  <a:ext cx="151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6997F90A-0A51-4F6D-93B6-B41BDA83884C}"/>
                    </a:ext>
                  </a:extLst>
                </p14:cNvPr>
                <p14:cNvContentPartPr/>
                <p14:nvPr/>
              </p14:nvContentPartPr>
              <p14:xfrm>
                <a:off x="944499" y="433925"/>
                <a:ext cx="127080" cy="12600"/>
              </p14:xfrm>
            </p:contentPart>
          </mc:Choice>
          <mc:Fallback>
            <p:pic>
              <p:nvPicPr>
                <p:cNvPr id="9" name="Freihand 8">
                  <a:extLst>
                    <a:ext uri="{FF2B5EF4-FFF2-40B4-BE49-F238E27FC236}">
                      <a16:creationId xmlns:a16="http://schemas.microsoft.com/office/drawing/2014/main" id="{6997F90A-0A51-4F6D-93B6-B41BDA83884C}"/>
                    </a:ext>
                  </a:extLst>
                </p:cNvPr>
                <p:cNvPicPr/>
                <p:nvPr/>
              </p:nvPicPr>
              <p:blipFill>
                <a:blip r:embed="rId17"/>
                <a:stretch>
                  <a:fillRect/>
                </a:stretch>
              </p:blipFill>
              <p:spPr>
                <a:xfrm>
                  <a:off x="940179" y="429605"/>
                  <a:ext cx="135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A91BDBB4-6008-4618-85C4-F6C96A631CEC}"/>
                    </a:ext>
                  </a:extLst>
                </p14:cNvPr>
                <p14:cNvContentPartPr/>
                <p14:nvPr/>
              </p14:nvContentPartPr>
              <p14:xfrm>
                <a:off x="1384419" y="484685"/>
                <a:ext cx="164520" cy="185760"/>
              </p14:xfrm>
            </p:contentPart>
          </mc:Choice>
          <mc:Fallback>
            <p:pic>
              <p:nvPicPr>
                <p:cNvPr id="11" name="Freihand 10">
                  <a:extLst>
                    <a:ext uri="{FF2B5EF4-FFF2-40B4-BE49-F238E27FC236}">
                      <a16:creationId xmlns:a16="http://schemas.microsoft.com/office/drawing/2014/main" id="{A91BDBB4-6008-4618-85C4-F6C96A631CEC}"/>
                    </a:ext>
                  </a:extLst>
                </p:cNvPr>
                <p:cNvPicPr/>
                <p:nvPr/>
              </p:nvPicPr>
              <p:blipFill>
                <a:blip r:embed="rId19"/>
                <a:stretch>
                  <a:fillRect/>
                </a:stretch>
              </p:blipFill>
              <p:spPr>
                <a:xfrm>
                  <a:off x="1380099" y="480365"/>
                  <a:ext cx="173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A830ED78-861E-45A7-830D-46EA3C72054E}"/>
                    </a:ext>
                  </a:extLst>
                </p14:cNvPr>
                <p14:cNvContentPartPr/>
                <p14:nvPr/>
              </p14:nvContentPartPr>
              <p14:xfrm>
                <a:off x="1459299" y="609965"/>
                <a:ext cx="69840" cy="45360"/>
              </p14:xfrm>
            </p:contentPart>
          </mc:Choice>
          <mc:Fallback>
            <p:pic>
              <p:nvPicPr>
                <p:cNvPr id="12" name="Freihand 11">
                  <a:extLst>
                    <a:ext uri="{FF2B5EF4-FFF2-40B4-BE49-F238E27FC236}">
                      <a16:creationId xmlns:a16="http://schemas.microsoft.com/office/drawing/2014/main" id="{A830ED78-861E-45A7-830D-46EA3C72054E}"/>
                    </a:ext>
                  </a:extLst>
                </p:cNvPr>
                <p:cNvPicPr/>
                <p:nvPr/>
              </p:nvPicPr>
              <p:blipFill>
                <a:blip r:embed="rId21"/>
                <a:stretch>
                  <a:fillRect/>
                </a:stretch>
              </p:blipFill>
              <p:spPr>
                <a:xfrm>
                  <a:off x="1454979" y="605645"/>
                  <a:ext cx="78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1E097BEF-DC61-4F1C-83FA-19EA535A3BEF}"/>
                    </a:ext>
                  </a:extLst>
                </p14:cNvPr>
                <p14:cNvContentPartPr/>
                <p14:nvPr/>
              </p14:nvContentPartPr>
              <p14:xfrm>
                <a:off x="1553259" y="588725"/>
                <a:ext cx="179640" cy="75960"/>
              </p14:xfrm>
            </p:contentPart>
          </mc:Choice>
          <mc:Fallback>
            <p:pic>
              <p:nvPicPr>
                <p:cNvPr id="13" name="Freihand 12">
                  <a:extLst>
                    <a:ext uri="{FF2B5EF4-FFF2-40B4-BE49-F238E27FC236}">
                      <a16:creationId xmlns:a16="http://schemas.microsoft.com/office/drawing/2014/main" id="{1E097BEF-DC61-4F1C-83FA-19EA535A3BEF}"/>
                    </a:ext>
                  </a:extLst>
                </p:cNvPr>
                <p:cNvPicPr/>
                <p:nvPr/>
              </p:nvPicPr>
              <p:blipFill>
                <a:blip r:embed="rId23"/>
                <a:stretch>
                  <a:fillRect/>
                </a:stretch>
              </p:blipFill>
              <p:spPr>
                <a:xfrm>
                  <a:off x="1548939" y="584405"/>
                  <a:ext cx="188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2378BD51-D469-4B0A-83FF-ECACF9D48E6D}"/>
                    </a:ext>
                  </a:extLst>
                </p14:cNvPr>
                <p14:cNvContentPartPr/>
                <p14:nvPr/>
              </p14:nvContentPartPr>
              <p14:xfrm>
                <a:off x="1735059" y="480725"/>
                <a:ext cx="329040" cy="171000"/>
              </p14:xfrm>
            </p:contentPart>
          </mc:Choice>
          <mc:Fallback>
            <p:pic>
              <p:nvPicPr>
                <p:cNvPr id="14" name="Freihand 13">
                  <a:extLst>
                    <a:ext uri="{FF2B5EF4-FFF2-40B4-BE49-F238E27FC236}">
                      <a16:creationId xmlns:a16="http://schemas.microsoft.com/office/drawing/2014/main" id="{2378BD51-D469-4B0A-83FF-ECACF9D48E6D}"/>
                    </a:ext>
                  </a:extLst>
                </p:cNvPr>
                <p:cNvPicPr/>
                <p:nvPr/>
              </p:nvPicPr>
              <p:blipFill>
                <a:blip r:embed="rId25"/>
                <a:stretch>
                  <a:fillRect/>
                </a:stretch>
              </p:blipFill>
              <p:spPr>
                <a:xfrm>
                  <a:off x="1730739" y="476405"/>
                  <a:ext cx="337680" cy="17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A79F92A0-6A08-4CC0-9C14-8736311A752F}"/>
                  </a:ext>
                </a:extLst>
              </p14:cNvPr>
              <p14:cNvContentPartPr/>
              <p14:nvPr/>
            </p14:nvContentPartPr>
            <p14:xfrm>
              <a:off x="1836219" y="840365"/>
              <a:ext cx="229680" cy="408600"/>
            </p14:xfrm>
          </p:contentPart>
        </mc:Choice>
        <mc:Fallback>
          <p:pic>
            <p:nvPicPr>
              <p:cNvPr id="16" name="Freihand 15">
                <a:extLst>
                  <a:ext uri="{FF2B5EF4-FFF2-40B4-BE49-F238E27FC236}">
                    <a16:creationId xmlns:a16="http://schemas.microsoft.com/office/drawing/2014/main" id="{A79F92A0-6A08-4CC0-9C14-8736311A752F}"/>
                  </a:ext>
                </a:extLst>
              </p:cNvPr>
              <p:cNvPicPr/>
              <p:nvPr/>
            </p:nvPicPr>
            <p:blipFill>
              <a:blip r:embed="rId27"/>
              <a:stretch>
                <a:fillRect/>
              </a:stretch>
            </p:blipFill>
            <p:spPr>
              <a:xfrm>
                <a:off x="1831899" y="836045"/>
                <a:ext cx="23832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94207A59-D00E-4159-AF29-ADBE2B20D233}"/>
                  </a:ext>
                </a:extLst>
              </p14:cNvPr>
              <p14:cNvContentPartPr/>
              <p14:nvPr/>
            </p14:nvContentPartPr>
            <p14:xfrm>
              <a:off x="464619" y="893645"/>
              <a:ext cx="165240" cy="385560"/>
            </p14:xfrm>
          </p:contentPart>
        </mc:Choice>
        <mc:Fallback>
          <p:pic>
            <p:nvPicPr>
              <p:cNvPr id="17" name="Freihand 16">
                <a:extLst>
                  <a:ext uri="{FF2B5EF4-FFF2-40B4-BE49-F238E27FC236}">
                    <a16:creationId xmlns:a16="http://schemas.microsoft.com/office/drawing/2014/main" id="{94207A59-D00E-4159-AF29-ADBE2B20D233}"/>
                  </a:ext>
                </a:extLst>
              </p:cNvPr>
              <p:cNvPicPr/>
              <p:nvPr/>
            </p:nvPicPr>
            <p:blipFill>
              <a:blip r:embed="rId29"/>
              <a:stretch>
                <a:fillRect/>
              </a:stretch>
            </p:blipFill>
            <p:spPr>
              <a:xfrm>
                <a:off x="460299" y="889325"/>
                <a:ext cx="17388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E9D7446C-B597-40E1-B4A9-120C9AB8F2B5}"/>
                  </a:ext>
                </a:extLst>
              </p14:cNvPr>
              <p14:cNvContentPartPr/>
              <p14:nvPr/>
            </p14:nvContentPartPr>
            <p14:xfrm>
              <a:off x="5572659" y="572525"/>
              <a:ext cx="508680" cy="891000"/>
            </p14:xfrm>
          </p:contentPart>
        </mc:Choice>
        <mc:Fallback>
          <p:pic>
            <p:nvPicPr>
              <p:cNvPr id="19" name="Freihand 18">
                <a:extLst>
                  <a:ext uri="{FF2B5EF4-FFF2-40B4-BE49-F238E27FC236}">
                    <a16:creationId xmlns:a16="http://schemas.microsoft.com/office/drawing/2014/main" id="{E9D7446C-B597-40E1-B4A9-120C9AB8F2B5}"/>
                  </a:ext>
                </a:extLst>
              </p:cNvPr>
              <p:cNvPicPr/>
              <p:nvPr/>
            </p:nvPicPr>
            <p:blipFill>
              <a:blip r:embed="rId31"/>
              <a:stretch>
                <a:fillRect/>
              </a:stretch>
            </p:blipFill>
            <p:spPr>
              <a:xfrm>
                <a:off x="5568339" y="568205"/>
                <a:ext cx="517320"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3D02BB23-90DD-4DC7-B5F1-D0589A6F8B18}"/>
                  </a:ext>
                </a:extLst>
              </p14:cNvPr>
              <p14:cNvContentPartPr/>
              <p14:nvPr/>
            </p14:nvContentPartPr>
            <p14:xfrm>
              <a:off x="5360979" y="1187045"/>
              <a:ext cx="195840" cy="68400"/>
            </p14:xfrm>
          </p:contentPart>
        </mc:Choice>
        <mc:Fallback>
          <p:pic>
            <p:nvPicPr>
              <p:cNvPr id="20" name="Freihand 19">
                <a:extLst>
                  <a:ext uri="{FF2B5EF4-FFF2-40B4-BE49-F238E27FC236}">
                    <a16:creationId xmlns:a16="http://schemas.microsoft.com/office/drawing/2014/main" id="{3D02BB23-90DD-4DC7-B5F1-D0589A6F8B18}"/>
                  </a:ext>
                </a:extLst>
              </p:cNvPr>
              <p:cNvPicPr/>
              <p:nvPr/>
            </p:nvPicPr>
            <p:blipFill>
              <a:blip r:embed="rId33"/>
              <a:stretch>
                <a:fillRect/>
              </a:stretch>
            </p:blipFill>
            <p:spPr>
              <a:xfrm>
                <a:off x="5356659" y="1182725"/>
                <a:ext cx="204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0AEEDE8D-5947-47A9-B53E-572FB85DA354}"/>
                  </a:ext>
                </a:extLst>
              </p14:cNvPr>
              <p14:cNvContentPartPr/>
              <p14:nvPr/>
            </p14:nvContentPartPr>
            <p14:xfrm>
              <a:off x="1674219" y="1211525"/>
              <a:ext cx="359280" cy="92160"/>
            </p14:xfrm>
          </p:contentPart>
        </mc:Choice>
        <mc:Fallback>
          <p:pic>
            <p:nvPicPr>
              <p:cNvPr id="21" name="Freihand 20">
                <a:extLst>
                  <a:ext uri="{FF2B5EF4-FFF2-40B4-BE49-F238E27FC236}">
                    <a16:creationId xmlns:a16="http://schemas.microsoft.com/office/drawing/2014/main" id="{0AEEDE8D-5947-47A9-B53E-572FB85DA354}"/>
                  </a:ext>
                </a:extLst>
              </p:cNvPr>
              <p:cNvPicPr/>
              <p:nvPr/>
            </p:nvPicPr>
            <p:blipFill>
              <a:blip r:embed="rId35"/>
              <a:stretch>
                <a:fillRect/>
              </a:stretch>
            </p:blipFill>
            <p:spPr>
              <a:xfrm>
                <a:off x="1669899" y="1207205"/>
                <a:ext cx="367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F591ED9C-728C-451B-AA7F-65984607A86B}"/>
                  </a:ext>
                </a:extLst>
              </p14:cNvPr>
              <p14:cNvContentPartPr/>
              <p14:nvPr/>
            </p14:nvContentPartPr>
            <p14:xfrm>
              <a:off x="5326419" y="581165"/>
              <a:ext cx="1307160" cy="1034640"/>
            </p14:xfrm>
          </p:contentPart>
        </mc:Choice>
        <mc:Fallback>
          <p:pic>
            <p:nvPicPr>
              <p:cNvPr id="22" name="Freihand 21">
                <a:extLst>
                  <a:ext uri="{FF2B5EF4-FFF2-40B4-BE49-F238E27FC236}">
                    <a16:creationId xmlns:a16="http://schemas.microsoft.com/office/drawing/2014/main" id="{F591ED9C-728C-451B-AA7F-65984607A86B}"/>
                  </a:ext>
                </a:extLst>
              </p:cNvPr>
              <p:cNvPicPr/>
              <p:nvPr/>
            </p:nvPicPr>
            <p:blipFill>
              <a:blip r:embed="rId37"/>
              <a:stretch>
                <a:fillRect/>
              </a:stretch>
            </p:blipFill>
            <p:spPr>
              <a:xfrm>
                <a:off x="5322099" y="576845"/>
                <a:ext cx="1315800" cy="1043280"/>
              </a:xfrm>
              <a:prstGeom prst="rect">
                <a:avLst/>
              </a:prstGeom>
            </p:spPr>
          </p:pic>
        </mc:Fallback>
      </mc:AlternateContent>
      <p:grpSp>
        <p:nvGrpSpPr>
          <p:cNvPr id="25" name="Gruppieren 24">
            <a:extLst>
              <a:ext uri="{FF2B5EF4-FFF2-40B4-BE49-F238E27FC236}">
                <a16:creationId xmlns:a16="http://schemas.microsoft.com/office/drawing/2014/main" id="{D11ABFF0-B313-4376-B40C-45058A7F7CCB}"/>
              </a:ext>
            </a:extLst>
          </p:cNvPr>
          <p:cNvGrpSpPr/>
          <p:nvPr/>
        </p:nvGrpSpPr>
        <p:grpSpPr>
          <a:xfrm>
            <a:off x="6841299" y="1518965"/>
            <a:ext cx="829080" cy="196560"/>
            <a:chOff x="6841299" y="1518965"/>
            <a:chExt cx="829080" cy="196560"/>
          </a:xfrm>
        </p:grpSpPr>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C92F2793-8C7A-410A-A6F1-962E2F3E27F1}"/>
                    </a:ext>
                  </a:extLst>
                </p14:cNvPr>
                <p14:cNvContentPartPr/>
                <p14:nvPr/>
              </p14:nvContentPartPr>
              <p14:xfrm>
                <a:off x="6841299" y="1535165"/>
                <a:ext cx="746640" cy="99360"/>
              </p14:xfrm>
            </p:contentPart>
          </mc:Choice>
          <mc:Fallback>
            <p:pic>
              <p:nvPicPr>
                <p:cNvPr id="23" name="Freihand 22">
                  <a:extLst>
                    <a:ext uri="{FF2B5EF4-FFF2-40B4-BE49-F238E27FC236}">
                      <a16:creationId xmlns:a16="http://schemas.microsoft.com/office/drawing/2014/main" id="{C92F2793-8C7A-410A-A6F1-962E2F3E27F1}"/>
                    </a:ext>
                  </a:extLst>
                </p:cNvPr>
                <p:cNvPicPr/>
                <p:nvPr/>
              </p:nvPicPr>
              <p:blipFill>
                <a:blip r:embed="rId39"/>
                <a:stretch>
                  <a:fillRect/>
                </a:stretch>
              </p:blipFill>
              <p:spPr>
                <a:xfrm>
                  <a:off x="6836979" y="1530845"/>
                  <a:ext cx="755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416DBE8C-6235-450B-9C2D-7139999128BB}"/>
                    </a:ext>
                  </a:extLst>
                </p14:cNvPr>
                <p14:cNvContentPartPr/>
                <p14:nvPr/>
              </p14:nvContentPartPr>
              <p14:xfrm>
                <a:off x="7461579" y="1518965"/>
                <a:ext cx="208800" cy="196560"/>
              </p14:xfrm>
            </p:contentPart>
          </mc:Choice>
          <mc:Fallback>
            <p:pic>
              <p:nvPicPr>
                <p:cNvPr id="24" name="Freihand 23">
                  <a:extLst>
                    <a:ext uri="{FF2B5EF4-FFF2-40B4-BE49-F238E27FC236}">
                      <a16:creationId xmlns:a16="http://schemas.microsoft.com/office/drawing/2014/main" id="{416DBE8C-6235-450B-9C2D-7139999128BB}"/>
                    </a:ext>
                  </a:extLst>
                </p:cNvPr>
                <p:cNvPicPr/>
                <p:nvPr/>
              </p:nvPicPr>
              <p:blipFill>
                <a:blip r:embed="rId41"/>
                <a:stretch>
                  <a:fillRect/>
                </a:stretch>
              </p:blipFill>
              <p:spPr>
                <a:xfrm>
                  <a:off x="7457259" y="1514645"/>
                  <a:ext cx="217440" cy="205200"/>
                </a:xfrm>
                <a:prstGeom prst="rect">
                  <a:avLst/>
                </a:prstGeom>
              </p:spPr>
            </p:pic>
          </mc:Fallback>
        </mc:AlternateContent>
      </p:grpSp>
      <p:grpSp>
        <p:nvGrpSpPr>
          <p:cNvPr id="54" name="Gruppieren 53">
            <a:extLst>
              <a:ext uri="{FF2B5EF4-FFF2-40B4-BE49-F238E27FC236}">
                <a16:creationId xmlns:a16="http://schemas.microsoft.com/office/drawing/2014/main" id="{918C6886-0F13-42E4-B8E3-D5BB35365306}"/>
              </a:ext>
            </a:extLst>
          </p:cNvPr>
          <p:cNvGrpSpPr/>
          <p:nvPr/>
        </p:nvGrpSpPr>
        <p:grpSpPr>
          <a:xfrm>
            <a:off x="8166459" y="1229165"/>
            <a:ext cx="3876480" cy="470880"/>
            <a:chOff x="8166459" y="1229165"/>
            <a:chExt cx="3876480" cy="470880"/>
          </a:xfrm>
        </p:grpSpPr>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0F05FE39-43F7-4CBB-BE78-EE3036943182}"/>
                    </a:ext>
                  </a:extLst>
                </p14:cNvPr>
                <p14:cNvContentPartPr/>
                <p14:nvPr/>
              </p14:nvContentPartPr>
              <p14:xfrm>
                <a:off x="8166459" y="1441565"/>
                <a:ext cx="239040" cy="196560"/>
              </p14:xfrm>
            </p:contentPart>
          </mc:Choice>
          <mc:Fallback>
            <p:pic>
              <p:nvPicPr>
                <p:cNvPr id="26" name="Freihand 25">
                  <a:extLst>
                    <a:ext uri="{FF2B5EF4-FFF2-40B4-BE49-F238E27FC236}">
                      <a16:creationId xmlns:a16="http://schemas.microsoft.com/office/drawing/2014/main" id="{0F05FE39-43F7-4CBB-BE78-EE3036943182}"/>
                    </a:ext>
                  </a:extLst>
                </p:cNvPr>
                <p:cNvPicPr/>
                <p:nvPr/>
              </p:nvPicPr>
              <p:blipFill>
                <a:blip r:embed="rId43"/>
                <a:stretch>
                  <a:fillRect/>
                </a:stretch>
              </p:blipFill>
              <p:spPr>
                <a:xfrm>
                  <a:off x="8162139" y="1437245"/>
                  <a:ext cx="247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0CD370BE-E47B-42FB-B49D-A1AD1C8453DD}"/>
                    </a:ext>
                  </a:extLst>
                </p14:cNvPr>
                <p14:cNvContentPartPr/>
                <p14:nvPr/>
              </p14:nvContentPartPr>
              <p14:xfrm>
                <a:off x="8417019" y="1413845"/>
                <a:ext cx="250200" cy="176040"/>
              </p14:xfrm>
            </p:contentPart>
          </mc:Choice>
          <mc:Fallback>
            <p:pic>
              <p:nvPicPr>
                <p:cNvPr id="27" name="Freihand 26">
                  <a:extLst>
                    <a:ext uri="{FF2B5EF4-FFF2-40B4-BE49-F238E27FC236}">
                      <a16:creationId xmlns:a16="http://schemas.microsoft.com/office/drawing/2014/main" id="{0CD370BE-E47B-42FB-B49D-A1AD1C8453DD}"/>
                    </a:ext>
                  </a:extLst>
                </p:cNvPr>
                <p:cNvPicPr/>
                <p:nvPr/>
              </p:nvPicPr>
              <p:blipFill>
                <a:blip r:embed="rId45"/>
                <a:stretch>
                  <a:fillRect/>
                </a:stretch>
              </p:blipFill>
              <p:spPr>
                <a:xfrm>
                  <a:off x="8412699" y="1409525"/>
                  <a:ext cx="258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3A3C1E8B-FBFC-46AF-9378-533E11D5E0E5}"/>
                    </a:ext>
                  </a:extLst>
                </p14:cNvPr>
                <p14:cNvContentPartPr/>
                <p14:nvPr/>
              </p14:nvContentPartPr>
              <p14:xfrm>
                <a:off x="8687379" y="1477565"/>
                <a:ext cx="444600" cy="222480"/>
              </p14:xfrm>
            </p:contentPart>
          </mc:Choice>
          <mc:Fallback>
            <p:pic>
              <p:nvPicPr>
                <p:cNvPr id="28" name="Freihand 27">
                  <a:extLst>
                    <a:ext uri="{FF2B5EF4-FFF2-40B4-BE49-F238E27FC236}">
                      <a16:creationId xmlns:a16="http://schemas.microsoft.com/office/drawing/2014/main" id="{3A3C1E8B-FBFC-46AF-9378-533E11D5E0E5}"/>
                    </a:ext>
                  </a:extLst>
                </p:cNvPr>
                <p:cNvPicPr/>
                <p:nvPr/>
              </p:nvPicPr>
              <p:blipFill>
                <a:blip r:embed="rId47"/>
                <a:stretch>
                  <a:fillRect/>
                </a:stretch>
              </p:blipFill>
              <p:spPr>
                <a:xfrm>
                  <a:off x="8683059" y="1473245"/>
                  <a:ext cx="4532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A4BA09CB-B8F7-4267-90A3-BA9509C671E7}"/>
                    </a:ext>
                  </a:extLst>
                </p14:cNvPr>
                <p14:cNvContentPartPr/>
                <p14:nvPr/>
              </p14:nvContentPartPr>
              <p14:xfrm>
                <a:off x="9065019" y="1503485"/>
                <a:ext cx="113760" cy="23040"/>
              </p14:xfrm>
            </p:contentPart>
          </mc:Choice>
          <mc:Fallback>
            <p:pic>
              <p:nvPicPr>
                <p:cNvPr id="29" name="Freihand 28">
                  <a:extLst>
                    <a:ext uri="{FF2B5EF4-FFF2-40B4-BE49-F238E27FC236}">
                      <a16:creationId xmlns:a16="http://schemas.microsoft.com/office/drawing/2014/main" id="{A4BA09CB-B8F7-4267-90A3-BA9509C671E7}"/>
                    </a:ext>
                  </a:extLst>
                </p:cNvPr>
                <p:cNvPicPr/>
                <p:nvPr/>
              </p:nvPicPr>
              <p:blipFill>
                <a:blip r:embed="rId49"/>
                <a:stretch>
                  <a:fillRect/>
                </a:stretch>
              </p:blipFill>
              <p:spPr>
                <a:xfrm>
                  <a:off x="9060699" y="1499165"/>
                  <a:ext cx="1224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CEF5D7FD-7C49-4EE2-9C1E-2543B06FE505}"/>
                    </a:ext>
                  </a:extLst>
                </p14:cNvPr>
                <p14:cNvContentPartPr/>
                <p14:nvPr/>
              </p14:nvContentPartPr>
              <p14:xfrm>
                <a:off x="9148899" y="1459565"/>
                <a:ext cx="131040" cy="231840"/>
              </p14:xfrm>
            </p:contentPart>
          </mc:Choice>
          <mc:Fallback>
            <p:pic>
              <p:nvPicPr>
                <p:cNvPr id="30" name="Freihand 29">
                  <a:extLst>
                    <a:ext uri="{FF2B5EF4-FFF2-40B4-BE49-F238E27FC236}">
                      <a16:creationId xmlns:a16="http://schemas.microsoft.com/office/drawing/2014/main" id="{CEF5D7FD-7C49-4EE2-9C1E-2543B06FE505}"/>
                    </a:ext>
                  </a:extLst>
                </p:cNvPr>
                <p:cNvPicPr/>
                <p:nvPr/>
              </p:nvPicPr>
              <p:blipFill>
                <a:blip r:embed="rId51"/>
                <a:stretch>
                  <a:fillRect/>
                </a:stretch>
              </p:blipFill>
              <p:spPr>
                <a:xfrm>
                  <a:off x="9144579" y="1455245"/>
                  <a:ext cx="139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45A1A43E-3942-4EC2-9612-402AC78FB7F8}"/>
                    </a:ext>
                  </a:extLst>
                </p14:cNvPr>
                <p14:cNvContentPartPr/>
                <p14:nvPr/>
              </p14:nvContentPartPr>
              <p14:xfrm>
                <a:off x="9267339" y="1467125"/>
                <a:ext cx="96840" cy="92520"/>
              </p14:xfrm>
            </p:contentPart>
          </mc:Choice>
          <mc:Fallback>
            <p:pic>
              <p:nvPicPr>
                <p:cNvPr id="31" name="Freihand 30">
                  <a:extLst>
                    <a:ext uri="{FF2B5EF4-FFF2-40B4-BE49-F238E27FC236}">
                      <a16:creationId xmlns:a16="http://schemas.microsoft.com/office/drawing/2014/main" id="{45A1A43E-3942-4EC2-9612-402AC78FB7F8}"/>
                    </a:ext>
                  </a:extLst>
                </p:cNvPr>
                <p:cNvPicPr/>
                <p:nvPr/>
              </p:nvPicPr>
              <p:blipFill>
                <a:blip r:embed="rId53"/>
                <a:stretch>
                  <a:fillRect/>
                </a:stretch>
              </p:blipFill>
              <p:spPr>
                <a:xfrm>
                  <a:off x="9263019" y="1462805"/>
                  <a:ext cx="105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CA1C8A16-58AD-42F6-9CDD-65AB3A2718CB}"/>
                    </a:ext>
                  </a:extLst>
                </p14:cNvPr>
                <p14:cNvContentPartPr/>
                <p14:nvPr/>
              </p14:nvContentPartPr>
              <p14:xfrm>
                <a:off x="9346539" y="1451645"/>
                <a:ext cx="88560" cy="87120"/>
              </p14:xfrm>
            </p:contentPart>
          </mc:Choice>
          <mc:Fallback>
            <p:pic>
              <p:nvPicPr>
                <p:cNvPr id="32" name="Freihand 31">
                  <a:extLst>
                    <a:ext uri="{FF2B5EF4-FFF2-40B4-BE49-F238E27FC236}">
                      <a16:creationId xmlns:a16="http://schemas.microsoft.com/office/drawing/2014/main" id="{CA1C8A16-58AD-42F6-9CDD-65AB3A2718CB}"/>
                    </a:ext>
                  </a:extLst>
                </p:cNvPr>
                <p:cNvPicPr/>
                <p:nvPr/>
              </p:nvPicPr>
              <p:blipFill>
                <a:blip r:embed="rId55"/>
                <a:stretch>
                  <a:fillRect/>
                </a:stretch>
              </p:blipFill>
              <p:spPr>
                <a:xfrm>
                  <a:off x="9342219" y="1447325"/>
                  <a:ext cx="97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9BA7DA2B-4A95-4A2F-96BB-156DB6613BFC}"/>
                    </a:ext>
                  </a:extLst>
                </p14:cNvPr>
                <p14:cNvContentPartPr/>
                <p14:nvPr/>
              </p14:nvContentPartPr>
              <p14:xfrm>
                <a:off x="9467859" y="1371365"/>
                <a:ext cx="286560" cy="144360"/>
              </p14:xfrm>
            </p:contentPart>
          </mc:Choice>
          <mc:Fallback>
            <p:pic>
              <p:nvPicPr>
                <p:cNvPr id="33" name="Freihand 32">
                  <a:extLst>
                    <a:ext uri="{FF2B5EF4-FFF2-40B4-BE49-F238E27FC236}">
                      <a16:creationId xmlns:a16="http://schemas.microsoft.com/office/drawing/2014/main" id="{9BA7DA2B-4A95-4A2F-96BB-156DB6613BFC}"/>
                    </a:ext>
                  </a:extLst>
                </p:cNvPr>
                <p:cNvPicPr/>
                <p:nvPr/>
              </p:nvPicPr>
              <p:blipFill>
                <a:blip r:embed="rId57"/>
                <a:stretch>
                  <a:fillRect/>
                </a:stretch>
              </p:blipFill>
              <p:spPr>
                <a:xfrm>
                  <a:off x="9463539" y="1367045"/>
                  <a:ext cx="2952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206D889E-71E6-400A-92CF-033C452C5D98}"/>
                    </a:ext>
                  </a:extLst>
                </p14:cNvPr>
                <p14:cNvContentPartPr/>
                <p14:nvPr/>
              </p14:nvContentPartPr>
              <p14:xfrm>
                <a:off x="9766299" y="1329245"/>
                <a:ext cx="132840" cy="193320"/>
              </p14:xfrm>
            </p:contentPart>
          </mc:Choice>
          <mc:Fallback>
            <p:pic>
              <p:nvPicPr>
                <p:cNvPr id="34" name="Freihand 33">
                  <a:extLst>
                    <a:ext uri="{FF2B5EF4-FFF2-40B4-BE49-F238E27FC236}">
                      <a16:creationId xmlns:a16="http://schemas.microsoft.com/office/drawing/2014/main" id="{206D889E-71E6-400A-92CF-033C452C5D98}"/>
                    </a:ext>
                  </a:extLst>
                </p:cNvPr>
                <p:cNvPicPr/>
                <p:nvPr/>
              </p:nvPicPr>
              <p:blipFill>
                <a:blip r:embed="rId59"/>
                <a:stretch>
                  <a:fillRect/>
                </a:stretch>
              </p:blipFill>
              <p:spPr>
                <a:xfrm>
                  <a:off x="9761979" y="1324925"/>
                  <a:ext cx="141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3B40B9BB-C52A-4AC4-A032-E8F8698BB4E7}"/>
                    </a:ext>
                  </a:extLst>
                </p14:cNvPr>
                <p14:cNvContentPartPr/>
                <p14:nvPr/>
              </p14:nvContentPartPr>
              <p14:xfrm>
                <a:off x="9817059" y="1451645"/>
                <a:ext cx="69120" cy="64440"/>
              </p14:xfrm>
            </p:contentPart>
          </mc:Choice>
          <mc:Fallback>
            <p:pic>
              <p:nvPicPr>
                <p:cNvPr id="35" name="Freihand 34">
                  <a:extLst>
                    <a:ext uri="{FF2B5EF4-FFF2-40B4-BE49-F238E27FC236}">
                      <a16:creationId xmlns:a16="http://schemas.microsoft.com/office/drawing/2014/main" id="{3B40B9BB-C52A-4AC4-A032-E8F8698BB4E7}"/>
                    </a:ext>
                  </a:extLst>
                </p:cNvPr>
                <p:cNvPicPr/>
                <p:nvPr/>
              </p:nvPicPr>
              <p:blipFill>
                <a:blip r:embed="rId61"/>
                <a:stretch>
                  <a:fillRect/>
                </a:stretch>
              </p:blipFill>
              <p:spPr>
                <a:xfrm>
                  <a:off x="9812739" y="1447325"/>
                  <a:ext cx="77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937E1080-4E0F-4C4C-9DDF-5D7C2C608C8C}"/>
                    </a:ext>
                  </a:extLst>
                </p14:cNvPr>
                <p14:cNvContentPartPr/>
                <p14:nvPr/>
              </p14:nvContentPartPr>
              <p14:xfrm>
                <a:off x="9873579" y="1310165"/>
                <a:ext cx="141840" cy="220680"/>
              </p14:xfrm>
            </p:contentPart>
          </mc:Choice>
          <mc:Fallback>
            <p:pic>
              <p:nvPicPr>
                <p:cNvPr id="36" name="Freihand 35">
                  <a:extLst>
                    <a:ext uri="{FF2B5EF4-FFF2-40B4-BE49-F238E27FC236}">
                      <a16:creationId xmlns:a16="http://schemas.microsoft.com/office/drawing/2014/main" id="{937E1080-4E0F-4C4C-9DDF-5D7C2C608C8C}"/>
                    </a:ext>
                  </a:extLst>
                </p:cNvPr>
                <p:cNvPicPr/>
                <p:nvPr/>
              </p:nvPicPr>
              <p:blipFill>
                <a:blip r:embed="rId63"/>
                <a:stretch>
                  <a:fillRect/>
                </a:stretch>
              </p:blipFill>
              <p:spPr>
                <a:xfrm>
                  <a:off x="9869259" y="1305845"/>
                  <a:ext cx="150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9F31F7AB-8C6C-4D04-AC5A-1D5E5BDDA962}"/>
                    </a:ext>
                  </a:extLst>
                </p14:cNvPr>
                <p14:cNvContentPartPr/>
                <p14:nvPr/>
              </p14:nvContentPartPr>
              <p14:xfrm>
                <a:off x="10112619" y="1418165"/>
                <a:ext cx="204840" cy="9360"/>
              </p14:xfrm>
            </p:contentPart>
          </mc:Choice>
          <mc:Fallback>
            <p:pic>
              <p:nvPicPr>
                <p:cNvPr id="37" name="Freihand 36">
                  <a:extLst>
                    <a:ext uri="{FF2B5EF4-FFF2-40B4-BE49-F238E27FC236}">
                      <a16:creationId xmlns:a16="http://schemas.microsoft.com/office/drawing/2014/main" id="{9F31F7AB-8C6C-4D04-AC5A-1D5E5BDDA962}"/>
                    </a:ext>
                  </a:extLst>
                </p:cNvPr>
                <p:cNvPicPr/>
                <p:nvPr/>
              </p:nvPicPr>
              <p:blipFill>
                <a:blip r:embed="rId65"/>
                <a:stretch>
                  <a:fillRect/>
                </a:stretch>
              </p:blipFill>
              <p:spPr>
                <a:xfrm>
                  <a:off x="10108299" y="1413845"/>
                  <a:ext cx="213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DAA2FC5E-D28D-4195-9370-12AE07D7F8FF}"/>
                    </a:ext>
                  </a:extLst>
                </p14:cNvPr>
                <p14:cNvContentPartPr/>
                <p14:nvPr/>
              </p14:nvContentPartPr>
              <p14:xfrm>
                <a:off x="10138899" y="1463885"/>
                <a:ext cx="187200" cy="35640"/>
              </p14:xfrm>
            </p:contentPart>
          </mc:Choice>
          <mc:Fallback>
            <p:pic>
              <p:nvPicPr>
                <p:cNvPr id="38" name="Freihand 37">
                  <a:extLst>
                    <a:ext uri="{FF2B5EF4-FFF2-40B4-BE49-F238E27FC236}">
                      <a16:creationId xmlns:a16="http://schemas.microsoft.com/office/drawing/2014/main" id="{DAA2FC5E-D28D-4195-9370-12AE07D7F8FF}"/>
                    </a:ext>
                  </a:extLst>
                </p:cNvPr>
                <p:cNvPicPr/>
                <p:nvPr/>
              </p:nvPicPr>
              <p:blipFill>
                <a:blip r:embed="rId67"/>
                <a:stretch>
                  <a:fillRect/>
                </a:stretch>
              </p:blipFill>
              <p:spPr>
                <a:xfrm>
                  <a:off x="10134579" y="1459565"/>
                  <a:ext cx="1958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558CD870-8482-470A-A62C-F3A48A2A9044}"/>
                    </a:ext>
                  </a:extLst>
                </p14:cNvPr>
                <p14:cNvContentPartPr/>
                <p14:nvPr/>
              </p14:nvContentPartPr>
              <p14:xfrm>
                <a:off x="10501419" y="1311245"/>
                <a:ext cx="34200" cy="201240"/>
              </p14:xfrm>
            </p:contentPart>
          </mc:Choice>
          <mc:Fallback>
            <p:pic>
              <p:nvPicPr>
                <p:cNvPr id="39" name="Freihand 38">
                  <a:extLst>
                    <a:ext uri="{FF2B5EF4-FFF2-40B4-BE49-F238E27FC236}">
                      <a16:creationId xmlns:a16="http://schemas.microsoft.com/office/drawing/2014/main" id="{558CD870-8482-470A-A62C-F3A48A2A9044}"/>
                    </a:ext>
                  </a:extLst>
                </p:cNvPr>
                <p:cNvPicPr/>
                <p:nvPr/>
              </p:nvPicPr>
              <p:blipFill>
                <a:blip r:embed="rId69"/>
                <a:stretch>
                  <a:fillRect/>
                </a:stretch>
              </p:blipFill>
              <p:spPr>
                <a:xfrm>
                  <a:off x="10497099" y="1306925"/>
                  <a:ext cx="42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B91D4243-6C80-4ABC-93A3-9C224D68FA55}"/>
                    </a:ext>
                  </a:extLst>
                </p14:cNvPr>
                <p14:cNvContentPartPr/>
                <p14:nvPr/>
              </p14:nvContentPartPr>
              <p14:xfrm>
                <a:off x="10405659" y="1308725"/>
                <a:ext cx="198000" cy="91080"/>
              </p14:xfrm>
            </p:contentPart>
          </mc:Choice>
          <mc:Fallback>
            <p:pic>
              <p:nvPicPr>
                <p:cNvPr id="40" name="Freihand 39">
                  <a:extLst>
                    <a:ext uri="{FF2B5EF4-FFF2-40B4-BE49-F238E27FC236}">
                      <a16:creationId xmlns:a16="http://schemas.microsoft.com/office/drawing/2014/main" id="{B91D4243-6C80-4ABC-93A3-9C224D68FA55}"/>
                    </a:ext>
                  </a:extLst>
                </p:cNvPr>
                <p:cNvPicPr/>
                <p:nvPr/>
              </p:nvPicPr>
              <p:blipFill>
                <a:blip r:embed="rId71"/>
                <a:stretch>
                  <a:fillRect/>
                </a:stretch>
              </p:blipFill>
              <p:spPr>
                <a:xfrm>
                  <a:off x="10401339" y="1304405"/>
                  <a:ext cx="2066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605F1C9D-9E06-44E0-9B05-7C6BA3B5E4A2}"/>
                    </a:ext>
                  </a:extLst>
                </p14:cNvPr>
                <p14:cNvContentPartPr/>
                <p14:nvPr/>
              </p14:nvContentPartPr>
              <p14:xfrm>
                <a:off x="10542099" y="1406645"/>
                <a:ext cx="128880" cy="64440"/>
              </p14:xfrm>
            </p:contentPart>
          </mc:Choice>
          <mc:Fallback>
            <p:pic>
              <p:nvPicPr>
                <p:cNvPr id="41" name="Freihand 40">
                  <a:extLst>
                    <a:ext uri="{FF2B5EF4-FFF2-40B4-BE49-F238E27FC236}">
                      <a16:creationId xmlns:a16="http://schemas.microsoft.com/office/drawing/2014/main" id="{605F1C9D-9E06-44E0-9B05-7C6BA3B5E4A2}"/>
                    </a:ext>
                  </a:extLst>
                </p:cNvPr>
                <p:cNvPicPr/>
                <p:nvPr/>
              </p:nvPicPr>
              <p:blipFill>
                <a:blip r:embed="rId73"/>
                <a:stretch>
                  <a:fillRect/>
                </a:stretch>
              </p:blipFill>
              <p:spPr>
                <a:xfrm>
                  <a:off x="10537779" y="1402325"/>
                  <a:ext cx="137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CE5256E0-0379-4B06-A49E-6F9197BFCFDF}"/>
                    </a:ext>
                  </a:extLst>
                </p14:cNvPr>
                <p14:cNvContentPartPr/>
                <p14:nvPr/>
              </p14:nvContentPartPr>
              <p14:xfrm>
                <a:off x="10708779" y="1262645"/>
                <a:ext cx="88560" cy="200160"/>
              </p14:xfrm>
            </p:contentPart>
          </mc:Choice>
          <mc:Fallback>
            <p:pic>
              <p:nvPicPr>
                <p:cNvPr id="42" name="Freihand 41">
                  <a:extLst>
                    <a:ext uri="{FF2B5EF4-FFF2-40B4-BE49-F238E27FC236}">
                      <a16:creationId xmlns:a16="http://schemas.microsoft.com/office/drawing/2014/main" id="{CE5256E0-0379-4B06-A49E-6F9197BFCFDF}"/>
                    </a:ext>
                  </a:extLst>
                </p:cNvPr>
                <p:cNvPicPr/>
                <p:nvPr/>
              </p:nvPicPr>
              <p:blipFill>
                <a:blip r:embed="rId75"/>
                <a:stretch>
                  <a:fillRect/>
                </a:stretch>
              </p:blipFill>
              <p:spPr>
                <a:xfrm>
                  <a:off x="10704459" y="1258325"/>
                  <a:ext cx="972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2FDAC3EF-FA93-479C-AD02-D235C13CCAE4}"/>
                    </a:ext>
                  </a:extLst>
                </p14:cNvPr>
                <p14:cNvContentPartPr/>
                <p14:nvPr/>
              </p14:nvContentPartPr>
              <p14:xfrm>
                <a:off x="10800579" y="1282445"/>
                <a:ext cx="145800" cy="191160"/>
              </p14:xfrm>
            </p:contentPart>
          </mc:Choice>
          <mc:Fallback>
            <p:pic>
              <p:nvPicPr>
                <p:cNvPr id="43" name="Freihand 42">
                  <a:extLst>
                    <a:ext uri="{FF2B5EF4-FFF2-40B4-BE49-F238E27FC236}">
                      <a16:creationId xmlns:a16="http://schemas.microsoft.com/office/drawing/2014/main" id="{2FDAC3EF-FA93-479C-AD02-D235C13CCAE4}"/>
                    </a:ext>
                  </a:extLst>
                </p:cNvPr>
                <p:cNvPicPr/>
                <p:nvPr/>
              </p:nvPicPr>
              <p:blipFill>
                <a:blip r:embed="rId77"/>
                <a:stretch>
                  <a:fillRect/>
                </a:stretch>
              </p:blipFill>
              <p:spPr>
                <a:xfrm>
                  <a:off x="10796259" y="1278125"/>
                  <a:ext cx="1544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FBA1F5DE-D34C-462F-83B0-4DC9B0CB67C4}"/>
                    </a:ext>
                  </a:extLst>
                </p14:cNvPr>
                <p14:cNvContentPartPr/>
                <p14:nvPr/>
              </p14:nvContentPartPr>
              <p14:xfrm>
                <a:off x="10935939" y="1363085"/>
                <a:ext cx="207720" cy="120600"/>
              </p14:xfrm>
            </p:contentPart>
          </mc:Choice>
          <mc:Fallback>
            <p:pic>
              <p:nvPicPr>
                <p:cNvPr id="44" name="Freihand 43">
                  <a:extLst>
                    <a:ext uri="{FF2B5EF4-FFF2-40B4-BE49-F238E27FC236}">
                      <a16:creationId xmlns:a16="http://schemas.microsoft.com/office/drawing/2014/main" id="{FBA1F5DE-D34C-462F-83B0-4DC9B0CB67C4}"/>
                    </a:ext>
                  </a:extLst>
                </p:cNvPr>
                <p:cNvPicPr/>
                <p:nvPr/>
              </p:nvPicPr>
              <p:blipFill>
                <a:blip r:embed="rId79"/>
                <a:stretch>
                  <a:fillRect/>
                </a:stretch>
              </p:blipFill>
              <p:spPr>
                <a:xfrm>
                  <a:off x="10931619" y="1358765"/>
                  <a:ext cx="216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D799A25F-93DD-44D8-A736-C9CB4E36D123}"/>
                    </a:ext>
                  </a:extLst>
                </p14:cNvPr>
                <p14:cNvContentPartPr/>
                <p14:nvPr/>
              </p14:nvContentPartPr>
              <p14:xfrm>
                <a:off x="11141499" y="1359485"/>
                <a:ext cx="184680" cy="116280"/>
              </p14:xfrm>
            </p:contentPart>
          </mc:Choice>
          <mc:Fallback>
            <p:pic>
              <p:nvPicPr>
                <p:cNvPr id="45" name="Freihand 44">
                  <a:extLst>
                    <a:ext uri="{FF2B5EF4-FFF2-40B4-BE49-F238E27FC236}">
                      <a16:creationId xmlns:a16="http://schemas.microsoft.com/office/drawing/2014/main" id="{D799A25F-93DD-44D8-A736-C9CB4E36D123}"/>
                    </a:ext>
                  </a:extLst>
                </p:cNvPr>
                <p:cNvPicPr/>
                <p:nvPr/>
              </p:nvPicPr>
              <p:blipFill>
                <a:blip r:embed="rId81"/>
                <a:stretch>
                  <a:fillRect/>
                </a:stretch>
              </p:blipFill>
              <p:spPr>
                <a:xfrm>
                  <a:off x="11137179" y="1355165"/>
                  <a:ext cx="193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A3DFF9F2-CEEF-40B7-B9C2-66AC074A4FBE}"/>
                    </a:ext>
                  </a:extLst>
                </p14:cNvPr>
                <p14:cNvContentPartPr/>
                <p14:nvPr/>
              </p14:nvContentPartPr>
              <p14:xfrm>
                <a:off x="11288019" y="1302605"/>
                <a:ext cx="27720" cy="58320"/>
              </p14:xfrm>
            </p:contentPart>
          </mc:Choice>
          <mc:Fallback>
            <p:pic>
              <p:nvPicPr>
                <p:cNvPr id="46" name="Freihand 45">
                  <a:extLst>
                    <a:ext uri="{FF2B5EF4-FFF2-40B4-BE49-F238E27FC236}">
                      <a16:creationId xmlns:a16="http://schemas.microsoft.com/office/drawing/2014/main" id="{A3DFF9F2-CEEF-40B7-B9C2-66AC074A4FBE}"/>
                    </a:ext>
                  </a:extLst>
                </p:cNvPr>
                <p:cNvPicPr/>
                <p:nvPr/>
              </p:nvPicPr>
              <p:blipFill>
                <a:blip r:embed="rId83"/>
                <a:stretch>
                  <a:fillRect/>
                </a:stretch>
              </p:blipFill>
              <p:spPr>
                <a:xfrm>
                  <a:off x="11283699" y="1298285"/>
                  <a:ext cx="36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FA0B3D65-5963-40E3-931D-1E7E91653283}"/>
                    </a:ext>
                  </a:extLst>
                </p14:cNvPr>
                <p14:cNvContentPartPr/>
                <p14:nvPr/>
              </p14:nvContentPartPr>
              <p14:xfrm>
                <a:off x="11304939" y="1368125"/>
                <a:ext cx="102960" cy="182880"/>
              </p14:xfrm>
            </p:contentPart>
          </mc:Choice>
          <mc:Fallback>
            <p:pic>
              <p:nvPicPr>
                <p:cNvPr id="47" name="Freihand 46">
                  <a:extLst>
                    <a:ext uri="{FF2B5EF4-FFF2-40B4-BE49-F238E27FC236}">
                      <a16:creationId xmlns:a16="http://schemas.microsoft.com/office/drawing/2014/main" id="{FA0B3D65-5963-40E3-931D-1E7E91653283}"/>
                    </a:ext>
                  </a:extLst>
                </p:cNvPr>
                <p:cNvPicPr/>
                <p:nvPr/>
              </p:nvPicPr>
              <p:blipFill>
                <a:blip r:embed="rId85"/>
                <a:stretch>
                  <a:fillRect/>
                </a:stretch>
              </p:blipFill>
              <p:spPr>
                <a:xfrm>
                  <a:off x="11300619" y="1363805"/>
                  <a:ext cx="111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411FF1EA-DE0A-4B30-B70F-1DD0637AE4DB}"/>
                    </a:ext>
                  </a:extLst>
                </p14:cNvPr>
                <p14:cNvContentPartPr/>
                <p14:nvPr/>
              </p14:nvContentPartPr>
              <p14:xfrm>
                <a:off x="11423379" y="1263725"/>
                <a:ext cx="191160" cy="177120"/>
              </p14:xfrm>
            </p:contentPart>
          </mc:Choice>
          <mc:Fallback>
            <p:pic>
              <p:nvPicPr>
                <p:cNvPr id="48" name="Freihand 47">
                  <a:extLst>
                    <a:ext uri="{FF2B5EF4-FFF2-40B4-BE49-F238E27FC236}">
                      <a16:creationId xmlns:a16="http://schemas.microsoft.com/office/drawing/2014/main" id="{411FF1EA-DE0A-4B30-B70F-1DD0637AE4DB}"/>
                    </a:ext>
                  </a:extLst>
                </p:cNvPr>
                <p:cNvPicPr/>
                <p:nvPr/>
              </p:nvPicPr>
              <p:blipFill>
                <a:blip r:embed="rId87"/>
                <a:stretch>
                  <a:fillRect/>
                </a:stretch>
              </p:blipFill>
              <p:spPr>
                <a:xfrm>
                  <a:off x="11419059" y="1259405"/>
                  <a:ext cx="199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E49B4D20-3539-4707-9FB8-FB97EBA22EEC}"/>
                    </a:ext>
                  </a:extLst>
                </p14:cNvPr>
                <p14:cNvContentPartPr/>
                <p14:nvPr/>
              </p14:nvContentPartPr>
              <p14:xfrm>
                <a:off x="11617779" y="1310525"/>
                <a:ext cx="131760" cy="243360"/>
              </p14:xfrm>
            </p:contentPart>
          </mc:Choice>
          <mc:Fallback>
            <p:pic>
              <p:nvPicPr>
                <p:cNvPr id="49" name="Freihand 48">
                  <a:extLst>
                    <a:ext uri="{FF2B5EF4-FFF2-40B4-BE49-F238E27FC236}">
                      <a16:creationId xmlns:a16="http://schemas.microsoft.com/office/drawing/2014/main" id="{E49B4D20-3539-4707-9FB8-FB97EBA22EEC}"/>
                    </a:ext>
                  </a:extLst>
                </p:cNvPr>
                <p:cNvPicPr/>
                <p:nvPr/>
              </p:nvPicPr>
              <p:blipFill>
                <a:blip r:embed="rId89"/>
                <a:stretch>
                  <a:fillRect/>
                </a:stretch>
              </p:blipFill>
              <p:spPr>
                <a:xfrm>
                  <a:off x="11613459" y="1306205"/>
                  <a:ext cx="1404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B40101E7-4D14-4291-B60C-E193DBB9B01B}"/>
                    </a:ext>
                  </a:extLst>
                </p14:cNvPr>
                <p14:cNvContentPartPr/>
                <p14:nvPr/>
              </p14:nvContentPartPr>
              <p14:xfrm>
                <a:off x="11747019" y="1294685"/>
                <a:ext cx="182160" cy="114480"/>
              </p14:xfrm>
            </p:contentPart>
          </mc:Choice>
          <mc:Fallback>
            <p:pic>
              <p:nvPicPr>
                <p:cNvPr id="51" name="Freihand 50">
                  <a:extLst>
                    <a:ext uri="{FF2B5EF4-FFF2-40B4-BE49-F238E27FC236}">
                      <a16:creationId xmlns:a16="http://schemas.microsoft.com/office/drawing/2014/main" id="{B40101E7-4D14-4291-B60C-E193DBB9B01B}"/>
                    </a:ext>
                  </a:extLst>
                </p:cNvPr>
                <p:cNvPicPr/>
                <p:nvPr/>
              </p:nvPicPr>
              <p:blipFill>
                <a:blip r:embed="rId91"/>
                <a:stretch>
                  <a:fillRect/>
                </a:stretch>
              </p:blipFill>
              <p:spPr>
                <a:xfrm>
                  <a:off x="11742699" y="1290365"/>
                  <a:ext cx="190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3D649986-CF88-47FD-AF62-B4082BCBC86C}"/>
                    </a:ext>
                  </a:extLst>
                </p14:cNvPr>
                <p14:cNvContentPartPr/>
                <p14:nvPr/>
              </p14:nvContentPartPr>
              <p14:xfrm>
                <a:off x="11929179" y="1229165"/>
                <a:ext cx="20880" cy="55800"/>
              </p14:xfrm>
            </p:contentPart>
          </mc:Choice>
          <mc:Fallback>
            <p:pic>
              <p:nvPicPr>
                <p:cNvPr id="52" name="Freihand 51">
                  <a:extLst>
                    <a:ext uri="{FF2B5EF4-FFF2-40B4-BE49-F238E27FC236}">
                      <a16:creationId xmlns:a16="http://schemas.microsoft.com/office/drawing/2014/main" id="{3D649986-CF88-47FD-AF62-B4082BCBC86C}"/>
                    </a:ext>
                  </a:extLst>
                </p:cNvPr>
                <p:cNvPicPr/>
                <p:nvPr/>
              </p:nvPicPr>
              <p:blipFill>
                <a:blip r:embed="rId93"/>
                <a:stretch>
                  <a:fillRect/>
                </a:stretch>
              </p:blipFill>
              <p:spPr>
                <a:xfrm>
                  <a:off x="11924859" y="1224845"/>
                  <a:ext cx="29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F7310003-9B04-42D6-AFB7-63AF011A5098}"/>
                    </a:ext>
                  </a:extLst>
                </p14:cNvPr>
                <p14:cNvContentPartPr/>
                <p14:nvPr/>
              </p14:nvContentPartPr>
              <p14:xfrm>
                <a:off x="11929179" y="1299725"/>
                <a:ext cx="113760" cy="96840"/>
              </p14:xfrm>
            </p:contentPart>
          </mc:Choice>
          <mc:Fallback>
            <p:pic>
              <p:nvPicPr>
                <p:cNvPr id="53" name="Freihand 52">
                  <a:extLst>
                    <a:ext uri="{FF2B5EF4-FFF2-40B4-BE49-F238E27FC236}">
                      <a16:creationId xmlns:a16="http://schemas.microsoft.com/office/drawing/2014/main" id="{F7310003-9B04-42D6-AFB7-63AF011A5098}"/>
                    </a:ext>
                  </a:extLst>
                </p:cNvPr>
                <p:cNvPicPr/>
                <p:nvPr/>
              </p:nvPicPr>
              <p:blipFill>
                <a:blip r:embed="rId95"/>
                <a:stretch>
                  <a:fillRect/>
                </a:stretch>
              </p:blipFill>
              <p:spPr>
                <a:xfrm>
                  <a:off x="11924859" y="1295405"/>
                  <a:ext cx="12240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A6E718F5-9457-421F-B4F6-9513AE5DCE64}"/>
                  </a:ext>
                </a:extLst>
              </p14:cNvPr>
              <p14:cNvContentPartPr/>
              <p14:nvPr/>
            </p14:nvContentPartPr>
            <p14:xfrm>
              <a:off x="3423099" y="1401965"/>
              <a:ext cx="1281240" cy="54360"/>
            </p14:xfrm>
          </p:contentPart>
        </mc:Choice>
        <mc:Fallback>
          <p:pic>
            <p:nvPicPr>
              <p:cNvPr id="55" name="Freihand 54">
                <a:extLst>
                  <a:ext uri="{FF2B5EF4-FFF2-40B4-BE49-F238E27FC236}">
                    <a16:creationId xmlns:a16="http://schemas.microsoft.com/office/drawing/2014/main" id="{A6E718F5-9457-421F-B4F6-9513AE5DCE64}"/>
                  </a:ext>
                </a:extLst>
              </p:cNvPr>
              <p:cNvPicPr/>
              <p:nvPr/>
            </p:nvPicPr>
            <p:blipFill>
              <a:blip r:embed="rId97"/>
              <a:stretch>
                <a:fillRect/>
              </a:stretch>
            </p:blipFill>
            <p:spPr>
              <a:xfrm>
                <a:off x="3418779" y="1397645"/>
                <a:ext cx="1289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85E4A5DD-C9CB-4CF6-8629-B8F6F6EB40D4}"/>
                  </a:ext>
                </a:extLst>
              </p14:cNvPr>
              <p14:cNvContentPartPr/>
              <p14:nvPr/>
            </p14:nvContentPartPr>
            <p14:xfrm>
              <a:off x="2585019" y="3749525"/>
              <a:ext cx="1289520" cy="1118520"/>
            </p14:xfrm>
          </p:contentPart>
        </mc:Choice>
        <mc:Fallback>
          <p:pic>
            <p:nvPicPr>
              <p:cNvPr id="56" name="Freihand 55">
                <a:extLst>
                  <a:ext uri="{FF2B5EF4-FFF2-40B4-BE49-F238E27FC236}">
                    <a16:creationId xmlns:a16="http://schemas.microsoft.com/office/drawing/2014/main" id="{85E4A5DD-C9CB-4CF6-8629-B8F6F6EB40D4}"/>
                  </a:ext>
                </a:extLst>
              </p:cNvPr>
              <p:cNvPicPr/>
              <p:nvPr/>
            </p:nvPicPr>
            <p:blipFill>
              <a:blip r:embed="rId99"/>
              <a:stretch>
                <a:fillRect/>
              </a:stretch>
            </p:blipFill>
            <p:spPr>
              <a:xfrm>
                <a:off x="2580699" y="3745205"/>
                <a:ext cx="1298160" cy="1127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EF218D8A-F715-4B1C-83E3-96A5DFD0932B}"/>
                  </a:ext>
                </a:extLst>
              </p14:cNvPr>
              <p14:cNvContentPartPr/>
              <p14:nvPr/>
            </p14:nvContentPartPr>
            <p14:xfrm>
              <a:off x="2766099" y="3780485"/>
              <a:ext cx="520920" cy="938160"/>
            </p14:xfrm>
          </p:contentPart>
        </mc:Choice>
        <mc:Fallback>
          <p:pic>
            <p:nvPicPr>
              <p:cNvPr id="57" name="Freihand 56">
                <a:extLst>
                  <a:ext uri="{FF2B5EF4-FFF2-40B4-BE49-F238E27FC236}">
                    <a16:creationId xmlns:a16="http://schemas.microsoft.com/office/drawing/2014/main" id="{EF218D8A-F715-4B1C-83E3-96A5DFD0932B}"/>
                  </a:ext>
                </a:extLst>
              </p:cNvPr>
              <p:cNvPicPr/>
              <p:nvPr/>
            </p:nvPicPr>
            <p:blipFill>
              <a:blip r:embed="rId101"/>
              <a:stretch>
                <a:fillRect/>
              </a:stretch>
            </p:blipFill>
            <p:spPr>
              <a:xfrm>
                <a:off x="2761779" y="3776165"/>
                <a:ext cx="529560" cy="946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3B986C89-298A-472F-809D-52F8AAF80A0D}"/>
                  </a:ext>
                </a:extLst>
              </p14:cNvPr>
              <p14:cNvContentPartPr/>
              <p14:nvPr/>
            </p14:nvContentPartPr>
            <p14:xfrm>
              <a:off x="1976979" y="5032565"/>
              <a:ext cx="861840" cy="919440"/>
            </p14:xfrm>
          </p:contentPart>
        </mc:Choice>
        <mc:Fallback>
          <p:pic>
            <p:nvPicPr>
              <p:cNvPr id="58" name="Freihand 57">
                <a:extLst>
                  <a:ext uri="{FF2B5EF4-FFF2-40B4-BE49-F238E27FC236}">
                    <a16:creationId xmlns:a16="http://schemas.microsoft.com/office/drawing/2014/main" id="{3B986C89-298A-472F-809D-52F8AAF80A0D}"/>
                  </a:ext>
                </a:extLst>
              </p:cNvPr>
              <p:cNvPicPr/>
              <p:nvPr/>
            </p:nvPicPr>
            <p:blipFill>
              <a:blip r:embed="rId103"/>
              <a:stretch>
                <a:fillRect/>
              </a:stretch>
            </p:blipFill>
            <p:spPr>
              <a:xfrm>
                <a:off x="1972659" y="5028245"/>
                <a:ext cx="870480" cy="928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9" name="Freihand 58">
                <a:extLst>
                  <a:ext uri="{FF2B5EF4-FFF2-40B4-BE49-F238E27FC236}">
                    <a16:creationId xmlns:a16="http://schemas.microsoft.com/office/drawing/2014/main" id="{16C6B53B-F097-4AB9-9FEF-504D9CDF3F74}"/>
                  </a:ext>
                </a:extLst>
              </p14:cNvPr>
              <p14:cNvContentPartPr/>
              <p14:nvPr/>
            </p14:nvContentPartPr>
            <p14:xfrm>
              <a:off x="3372339" y="3848165"/>
              <a:ext cx="351720" cy="921960"/>
            </p14:xfrm>
          </p:contentPart>
        </mc:Choice>
        <mc:Fallback>
          <p:pic>
            <p:nvPicPr>
              <p:cNvPr id="59" name="Freihand 58">
                <a:extLst>
                  <a:ext uri="{FF2B5EF4-FFF2-40B4-BE49-F238E27FC236}">
                    <a16:creationId xmlns:a16="http://schemas.microsoft.com/office/drawing/2014/main" id="{16C6B53B-F097-4AB9-9FEF-504D9CDF3F74}"/>
                  </a:ext>
                </a:extLst>
              </p:cNvPr>
              <p:cNvPicPr/>
              <p:nvPr/>
            </p:nvPicPr>
            <p:blipFill>
              <a:blip r:embed="rId105"/>
              <a:stretch>
                <a:fillRect/>
              </a:stretch>
            </p:blipFill>
            <p:spPr>
              <a:xfrm>
                <a:off x="3368019" y="3843845"/>
                <a:ext cx="360360" cy="930600"/>
              </a:xfrm>
              <a:prstGeom prst="rect">
                <a:avLst/>
              </a:prstGeom>
            </p:spPr>
          </p:pic>
        </mc:Fallback>
      </mc:AlternateContent>
    </p:spTree>
    <p:extLst>
      <p:ext uri="{BB962C8B-B14F-4D97-AF65-F5344CB8AC3E}">
        <p14:creationId xmlns:p14="http://schemas.microsoft.com/office/powerpoint/2010/main" val="3079055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2A38F4-F079-6D29-32E9-3B7DE9EDC1C9}"/>
                  </a:ext>
                </a:extLst>
              </p14:cNvPr>
              <p14:cNvContentPartPr/>
              <p14:nvPr/>
            </p14:nvContentPartPr>
            <p14:xfrm>
              <a:off x="425297" y="1968583"/>
              <a:ext cx="4680" cy="5760"/>
            </p14:xfrm>
          </p:contentPart>
        </mc:Choice>
        <mc:Fallback xmlns="">
          <p:pic>
            <p:nvPicPr>
              <p:cNvPr id="2" name="Freihand 1">
                <a:extLst>
                  <a:ext uri="{FF2B5EF4-FFF2-40B4-BE49-F238E27FC236}">
                    <a16:creationId xmlns:a16="http://schemas.microsoft.com/office/drawing/2014/main" id="{232A38F4-F079-6D29-32E9-3B7DE9EDC1C9}"/>
                  </a:ext>
                </a:extLst>
              </p:cNvPr>
              <p:cNvPicPr/>
              <p:nvPr/>
            </p:nvPicPr>
            <p:blipFill>
              <a:blip r:embed="rId4"/>
              <a:stretch>
                <a:fillRect/>
              </a:stretch>
            </p:blipFill>
            <p:spPr>
              <a:xfrm>
                <a:off x="419177" y="1962463"/>
                <a:ext cx="16920" cy="18000"/>
              </a:xfrm>
              <a:prstGeom prst="rect">
                <a:avLst/>
              </a:prstGeom>
            </p:spPr>
          </p:pic>
        </mc:Fallback>
      </mc:AlternateContent>
      <p:grpSp>
        <p:nvGrpSpPr>
          <p:cNvPr id="9" name="Gruppieren 8">
            <a:extLst>
              <a:ext uri="{FF2B5EF4-FFF2-40B4-BE49-F238E27FC236}">
                <a16:creationId xmlns:a16="http://schemas.microsoft.com/office/drawing/2014/main" id="{364C854B-6A9C-8292-A2A9-E862368367D2}"/>
              </a:ext>
            </a:extLst>
          </p:cNvPr>
          <p:cNvGrpSpPr/>
          <p:nvPr/>
        </p:nvGrpSpPr>
        <p:grpSpPr>
          <a:xfrm>
            <a:off x="7006097" y="733783"/>
            <a:ext cx="571320" cy="788400"/>
            <a:chOff x="7006097" y="733783"/>
            <a:chExt cx="571320" cy="788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03EF362-2EC7-D720-F6B6-BBEEEB2E5552}"/>
                    </a:ext>
                  </a:extLst>
                </p14:cNvPr>
                <p14:cNvContentPartPr/>
                <p14:nvPr/>
              </p14:nvContentPartPr>
              <p14:xfrm>
                <a:off x="7043897" y="951943"/>
                <a:ext cx="215640" cy="442800"/>
              </p14:xfrm>
            </p:contentPart>
          </mc:Choice>
          <mc:Fallback xmlns="">
            <p:pic>
              <p:nvPicPr>
                <p:cNvPr id="3" name="Freihand 2">
                  <a:extLst>
                    <a:ext uri="{FF2B5EF4-FFF2-40B4-BE49-F238E27FC236}">
                      <a16:creationId xmlns:a16="http://schemas.microsoft.com/office/drawing/2014/main" id="{403EF362-2EC7-D720-F6B6-BBEEEB2E5552}"/>
                    </a:ext>
                  </a:extLst>
                </p:cNvPr>
                <p:cNvPicPr/>
                <p:nvPr/>
              </p:nvPicPr>
              <p:blipFill>
                <a:blip r:embed="rId6"/>
                <a:stretch>
                  <a:fillRect/>
                </a:stretch>
              </p:blipFill>
              <p:spPr>
                <a:xfrm>
                  <a:off x="7037777" y="945823"/>
                  <a:ext cx="22788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1A8B497-08C5-691A-FF9C-9D6651569DF6}"/>
                    </a:ext>
                  </a:extLst>
                </p14:cNvPr>
                <p14:cNvContentPartPr/>
                <p14:nvPr/>
              </p14:nvContentPartPr>
              <p14:xfrm>
                <a:off x="7006097" y="733783"/>
                <a:ext cx="571320" cy="788400"/>
              </p14:xfrm>
            </p:contentPart>
          </mc:Choice>
          <mc:Fallback xmlns="">
            <p:pic>
              <p:nvPicPr>
                <p:cNvPr id="4" name="Freihand 3">
                  <a:extLst>
                    <a:ext uri="{FF2B5EF4-FFF2-40B4-BE49-F238E27FC236}">
                      <a16:creationId xmlns:a16="http://schemas.microsoft.com/office/drawing/2014/main" id="{11A8B497-08C5-691A-FF9C-9D6651569DF6}"/>
                    </a:ext>
                  </a:extLst>
                </p:cNvPr>
                <p:cNvPicPr/>
                <p:nvPr/>
              </p:nvPicPr>
              <p:blipFill>
                <a:blip r:embed="rId8"/>
                <a:stretch>
                  <a:fillRect/>
                </a:stretch>
              </p:blipFill>
              <p:spPr>
                <a:xfrm>
                  <a:off x="6999977" y="727663"/>
                  <a:ext cx="58356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32927104-CB46-FB93-2EFF-4D6424DFFCB6}"/>
                    </a:ext>
                  </a:extLst>
                </p14:cNvPr>
                <p14:cNvContentPartPr/>
                <p14:nvPr/>
              </p14:nvContentPartPr>
              <p14:xfrm>
                <a:off x="7318217" y="995143"/>
                <a:ext cx="215280" cy="407880"/>
              </p14:xfrm>
            </p:contentPart>
          </mc:Choice>
          <mc:Fallback xmlns="">
            <p:pic>
              <p:nvPicPr>
                <p:cNvPr id="7" name="Freihand 6">
                  <a:extLst>
                    <a:ext uri="{FF2B5EF4-FFF2-40B4-BE49-F238E27FC236}">
                      <a16:creationId xmlns:a16="http://schemas.microsoft.com/office/drawing/2014/main" id="{32927104-CB46-FB93-2EFF-4D6424DFFCB6}"/>
                    </a:ext>
                  </a:extLst>
                </p:cNvPr>
                <p:cNvPicPr/>
                <p:nvPr/>
              </p:nvPicPr>
              <p:blipFill>
                <a:blip r:embed="rId10"/>
                <a:stretch>
                  <a:fillRect/>
                </a:stretch>
              </p:blipFill>
              <p:spPr>
                <a:xfrm>
                  <a:off x="7312097" y="989023"/>
                  <a:ext cx="227520" cy="42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2E6B3AFA-598F-9EAF-7924-1EFFD4CA36EF}"/>
                  </a:ext>
                </a:extLst>
              </p14:cNvPr>
              <p14:cNvContentPartPr/>
              <p14:nvPr/>
            </p14:nvContentPartPr>
            <p14:xfrm>
              <a:off x="1215137" y="5356543"/>
              <a:ext cx="3370680" cy="83160"/>
            </p14:xfrm>
          </p:contentPart>
        </mc:Choice>
        <mc:Fallback xmlns="">
          <p:pic>
            <p:nvPicPr>
              <p:cNvPr id="27" name="Freihand 26">
                <a:extLst>
                  <a:ext uri="{FF2B5EF4-FFF2-40B4-BE49-F238E27FC236}">
                    <a16:creationId xmlns:a16="http://schemas.microsoft.com/office/drawing/2014/main" id="{2E6B3AFA-598F-9EAF-7924-1EFFD4CA36EF}"/>
                  </a:ext>
                </a:extLst>
              </p:cNvPr>
              <p:cNvPicPr/>
              <p:nvPr/>
            </p:nvPicPr>
            <p:blipFill>
              <a:blip r:embed="rId12"/>
              <a:stretch>
                <a:fillRect/>
              </a:stretch>
            </p:blipFill>
            <p:spPr>
              <a:xfrm>
                <a:off x="1209017" y="5350423"/>
                <a:ext cx="3382920" cy="95400"/>
              </a:xfrm>
              <a:prstGeom prst="rect">
                <a:avLst/>
              </a:prstGeom>
            </p:spPr>
          </p:pic>
        </mc:Fallback>
      </mc:AlternateContent>
      <p:grpSp>
        <p:nvGrpSpPr>
          <p:cNvPr id="56" name="Gruppieren 55">
            <a:extLst>
              <a:ext uri="{FF2B5EF4-FFF2-40B4-BE49-F238E27FC236}">
                <a16:creationId xmlns:a16="http://schemas.microsoft.com/office/drawing/2014/main" id="{1B781A02-A75F-29D4-8E08-94A099071D9C}"/>
              </a:ext>
            </a:extLst>
          </p:cNvPr>
          <p:cNvGrpSpPr/>
          <p:nvPr/>
        </p:nvGrpSpPr>
        <p:grpSpPr>
          <a:xfrm>
            <a:off x="1143857" y="3476983"/>
            <a:ext cx="6438240" cy="2409480"/>
            <a:chOff x="1143857" y="3476983"/>
            <a:chExt cx="6438240" cy="24094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89BDF961-1B4A-F110-4C74-FFE1C9F7A33A}"/>
                    </a:ext>
                  </a:extLst>
                </p14:cNvPr>
                <p14:cNvContentPartPr/>
                <p14:nvPr/>
              </p14:nvContentPartPr>
              <p14:xfrm>
                <a:off x="1143857" y="5009503"/>
                <a:ext cx="3073320" cy="107280"/>
              </p14:xfrm>
            </p:contentPart>
          </mc:Choice>
          <mc:Fallback xmlns="">
            <p:pic>
              <p:nvPicPr>
                <p:cNvPr id="10" name="Freihand 9">
                  <a:extLst>
                    <a:ext uri="{FF2B5EF4-FFF2-40B4-BE49-F238E27FC236}">
                      <a16:creationId xmlns:a16="http://schemas.microsoft.com/office/drawing/2014/main" id="{89BDF961-1B4A-F110-4C74-FFE1C9F7A33A}"/>
                    </a:ext>
                  </a:extLst>
                </p:cNvPr>
                <p:cNvPicPr/>
                <p:nvPr/>
              </p:nvPicPr>
              <p:blipFill>
                <a:blip r:embed="rId14"/>
                <a:stretch>
                  <a:fillRect/>
                </a:stretch>
              </p:blipFill>
              <p:spPr>
                <a:xfrm>
                  <a:off x="1137737" y="5003383"/>
                  <a:ext cx="3085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D6F67F-ACFC-E463-621D-9D5BE5926E02}"/>
                    </a:ext>
                  </a:extLst>
                </p14:cNvPr>
                <p14:cNvContentPartPr/>
                <p14:nvPr/>
              </p14:nvContentPartPr>
              <p14:xfrm>
                <a:off x="4441457" y="4679743"/>
                <a:ext cx="214200" cy="155880"/>
              </p14:xfrm>
            </p:contentPart>
          </mc:Choice>
          <mc:Fallback xmlns="">
            <p:pic>
              <p:nvPicPr>
                <p:cNvPr id="11" name="Freihand 10">
                  <a:extLst>
                    <a:ext uri="{FF2B5EF4-FFF2-40B4-BE49-F238E27FC236}">
                      <a16:creationId xmlns:a16="http://schemas.microsoft.com/office/drawing/2014/main" id="{ECD6F67F-ACFC-E463-621D-9D5BE5926E02}"/>
                    </a:ext>
                  </a:extLst>
                </p:cNvPr>
                <p:cNvPicPr/>
                <p:nvPr/>
              </p:nvPicPr>
              <p:blipFill>
                <a:blip r:embed="rId16"/>
                <a:stretch>
                  <a:fillRect/>
                </a:stretch>
              </p:blipFill>
              <p:spPr>
                <a:xfrm>
                  <a:off x="4435337" y="4673623"/>
                  <a:ext cx="226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610E1870-D6C8-F614-4A40-88EF2FD595B1}"/>
                    </a:ext>
                  </a:extLst>
                </p14:cNvPr>
                <p14:cNvContentPartPr/>
                <p14:nvPr/>
              </p14:nvContentPartPr>
              <p14:xfrm>
                <a:off x="4442897" y="4654903"/>
                <a:ext cx="200160" cy="234720"/>
              </p14:xfrm>
            </p:contentPart>
          </mc:Choice>
          <mc:Fallback xmlns="">
            <p:pic>
              <p:nvPicPr>
                <p:cNvPr id="12" name="Freihand 11">
                  <a:extLst>
                    <a:ext uri="{FF2B5EF4-FFF2-40B4-BE49-F238E27FC236}">
                      <a16:creationId xmlns:a16="http://schemas.microsoft.com/office/drawing/2014/main" id="{610E1870-D6C8-F614-4A40-88EF2FD595B1}"/>
                    </a:ext>
                  </a:extLst>
                </p:cNvPr>
                <p:cNvPicPr/>
                <p:nvPr/>
              </p:nvPicPr>
              <p:blipFill>
                <a:blip r:embed="rId18"/>
                <a:stretch>
                  <a:fillRect/>
                </a:stretch>
              </p:blipFill>
              <p:spPr>
                <a:xfrm>
                  <a:off x="4436777" y="4648783"/>
                  <a:ext cx="212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C8C4DC25-B4B5-FB52-437E-D6C291DA4D68}"/>
                    </a:ext>
                  </a:extLst>
                </p14:cNvPr>
                <p14:cNvContentPartPr/>
                <p14:nvPr/>
              </p14:nvContentPartPr>
              <p14:xfrm>
                <a:off x="4752857" y="4441063"/>
                <a:ext cx="151560" cy="236880"/>
              </p14:xfrm>
            </p:contentPart>
          </mc:Choice>
          <mc:Fallback xmlns="">
            <p:pic>
              <p:nvPicPr>
                <p:cNvPr id="14" name="Freihand 13">
                  <a:extLst>
                    <a:ext uri="{FF2B5EF4-FFF2-40B4-BE49-F238E27FC236}">
                      <a16:creationId xmlns:a16="http://schemas.microsoft.com/office/drawing/2014/main" id="{C8C4DC25-B4B5-FB52-437E-D6C291DA4D68}"/>
                    </a:ext>
                  </a:extLst>
                </p:cNvPr>
                <p:cNvPicPr/>
                <p:nvPr/>
              </p:nvPicPr>
              <p:blipFill>
                <a:blip r:embed="rId20"/>
                <a:stretch>
                  <a:fillRect/>
                </a:stretch>
              </p:blipFill>
              <p:spPr>
                <a:xfrm>
                  <a:off x="4746737" y="4434943"/>
                  <a:ext cx="1638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DD9E2FC5-4393-2F61-70DF-1973D3D0D14C}"/>
                    </a:ext>
                  </a:extLst>
                </p14:cNvPr>
                <p14:cNvContentPartPr/>
                <p14:nvPr/>
              </p14:nvContentPartPr>
              <p14:xfrm>
                <a:off x="4936097" y="4336303"/>
                <a:ext cx="344880" cy="272520"/>
              </p14:xfrm>
            </p:contentPart>
          </mc:Choice>
          <mc:Fallback xmlns="">
            <p:pic>
              <p:nvPicPr>
                <p:cNvPr id="15" name="Freihand 14">
                  <a:extLst>
                    <a:ext uri="{FF2B5EF4-FFF2-40B4-BE49-F238E27FC236}">
                      <a16:creationId xmlns:a16="http://schemas.microsoft.com/office/drawing/2014/main" id="{DD9E2FC5-4393-2F61-70DF-1973D3D0D14C}"/>
                    </a:ext>
                  </a:extLst>
                </p:cNvPr>
                <p:cNvPicPr/>
                <p:nvPr/>
              </p:nvPicPr>
              <p:blipFill>
                <a:blip r:embed="rId22"/>
                <a:stretch>
                  <a:fillRect/>
                </a:stretch>
              </p:blipFill>
              <p:spPr>
                <a:xfrm>
                  <a:off x="4929977" y="4330183"/>
                  <a:ext cx="357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E95A1E5-94A0-D1F2-7970-0AE313D29D2D}"/>
                    </a:ext>
                  </a:extLst>
                </p14:cNvPr>
                <p14:cNvContentPartPr/>
                <p14:nvPr/>
              </p14:nvContentPartPr>
              <p14:xfrm>
                <a:off x="5301857" y="4379143"/>
                <a:ext cx="89640" cy="127440"/>
              </p14:xfrm>
            </p:contentPart>
          </mc:Choice>
          <mc:Fallback xmlns="">
            <p:pic>
              <p:nvPicPr>
                <p:cNvPr id="16" name="Freihand 15">
                  <a:extLst>
                    <a:ext uri="{FF2B5EF4-FFF2-40B4-BE49-F238E27FC236}">
                      <a16:creationId xmlns:a16="http://schemas.microsoft.com/office/drawing/2014/main" id="{4E95A1E5-94A0-D1F2-7970-0AE313D29D2D}"/>
                    </a:ext>
                  </a:extLst>
                </p:cNvPr>
                <p:cNvPicPr/>
                <p:nvPr/>
              </p:nvPicPr>
              <p:blipFill>
                <a:blip r:embed="rId24"/>
                <a:stretch>
                  <a:fillRect/>
                </a:stretch>
              </p:blipFill>
              <p:spPr>
                <a:xfrm>
                  <a:off x="5295737" y="4373023"/>
                  <a:ext cx="101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D0586F0D-0926-7758-9EF8-E58221FC1671}"/>
                    </a:ext>
                  </a:extLst>
                </p14:cNvPr>
                <p14:cNvContentPartPr/>
                <p14:nvPr/>
              </p14:nvContentPartPr>
              <p14:xfrm>
                <a:off x="5363417" y="4161343"/>
                <a:ext cx="238680" cy="269640"/>
              </p14:xfrm>
            </p:contentPart>
          </mc:Choice>
          <mc:Fallback xmlns="">
            <p:pic>
              <p:nvPicPr>
                <p:cNvPr id="17" name="Freihand 16">
                  <a:extLst>
                    <a:ext uri="{FF2B5EF4-FFF2-40B4-BE49-F238E27FC236}">
                      <a16:creationId xmlns:a16="http://schemas.microsoft.com/office/drawing/2014/main" id="{D0586F0D-0926-7758-9EF8-E58221FC1671}"/>
                    </a:ext>
                  </a:extLst>
                </p:cNvPr>
                <p:cNvPicPr/>
                <p:nvPr/>
              </p:nvPicPr>
              <p:blipFill>
                <a:blip r:embed="rId26"/>
                <a:stretch>
                  <a:fillRect/>
                </a:stretch>
              </p:blipFill>
              <p:spPr>
                <a:xfrm>
                  <a:off x="5357297" y="4155223"/>
                  <a:ext cx="250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925A50B-61F4-5056-62D8-BB4DC6E11956}"/>
                    </a:ext>
                  </a:extLst>
                </p14:cNvPr>
                <p14:cNvContentPartPr/>
                <p14:nvPr/>
              </p14:nvContentPartPr>
              <p14:xfrm>
                <a:off x="5625137" y="4188343"/>
                <a:ext cx="127800" cy="140040"/>
              </p14:xfrm>
            </p:contentPart>
          </mc:Choice>
          <mc:Fallback xmlns="">
            <p:pic>
              <p:nvPicPr>
                <p:cNvPr id="18" name="Freihand 17">
                  <a:extLst>
                    <a:ext uri="{FF2B5EF4-FFF2-40B4-BE49-F238E27FC236}">
                      <a16:creationId xmlns:a16="http://schemas.microsoft.com/office/drawing/2014/main" id="{F925A50B-61F4-5056-62D8-BB4DC6E11956}"/>
                    </a:ext>
                  </a:extLst>
                </p:cNvPr>
                <p:cNvPicPr/>
                <p:nvPr/>
              </p:nvPicPr>
              <p:blipFill>
                <a:blip r:embed="rId28"/>
                <a:stretch>
                  <a:fillRect/>
                </a:stretch>
              </p:blipFill>
              <p:spPr>
                <a:xfrm>
                  <a:off x="5619017" y="4182223"/>
                  <a:ext cx="140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7429734-2EB9-D2CA-DCB1-9E26CF539EC0}"/>
                    </a:ext>
                  </a:extLst>
                </p14:cNvPr>
                <p14:cNvContentPartPr/>
                <p14:nvPr/>
              </p14:nvContentPartPr>
              <p14:xfrm>
                <a:off x="5783537" y="4064503"/>
                <a:ext cx="95040" cy="208440"/>
              </p14:xfrm>
            </p:contentPart>
          </mc:Choice>
          <mc:Fallback xmlns="">
            <p:pic>
              <p:nvPicPr>
                <p:cNvPr id="19" name="Freihand 18">
                  <a:extLst>
                    <a:ext uri="{FF2B5EF4-FFF2-40B4-BE49-F238E27FC236}">
                      <a16:creationId xmlns:a16="http://schemas.microsoft.com/office/drawing/2014/main" id="{E7429734-2EB9-D2CA-DCB1-9E26CF539EC0}"/>
                    </a:ext>
                  </a:extLst>
                </p:cNvPr>
                <p:cNvPicPr/>
                <p:nvPr/>
              </p:nvPicPr>
              <p:blipFill>
                <a:blip r:embed="rId30"/>
                <a:stretch>
                  <a:fillRect/>
                </a:stretch>
              </p:blipFill>
              <p:spPr>
                <a:xfrm>
                  <a:off x="5777417" y="4058383"/>
                  <a:ext cx="107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65C1745-86A4-9640-2F07-0B434AEBDAE4}"/>
                    </a:ext>
                  </a:extLst>
                </p14:cNvPr>
                <p14:cNvContentPartPr/>
                <p14:nvPr/>
              </p14:nvContentPartPr>
              <p14:xfrm>
                <a:off x="5993057" y="4002943"/>
                <a:ext cx="115560" cy="154440"/>
              </p14:xfrm>
            </p:contentPart>
          </mc:Choice>
          <mc:Fallback xmlns="">
            <p:pic>
              <p:nvPicPr>
                <p:cNvPr id="20" name="Freihand 19">
                  <a:extLst>
                    <a:ext uri="{FF2B5EF4-FFF2-40B4-BE49-F238E27FC236}">
                      <a16:creationId xmlns:a16="http://schemas.microsoft.com/office/drawing/2014/main" id="{065C1745-86A4-9640-2F07-0B434AEBDAE4}"/>
                    </a:ext>
                  </a:extLst>
                </p:cNvPr>
                <p:cNvPicPr/>
                <p:nvPr/>
              </p:nvPicPr>
              <p:blipFill>
                <a:blip r:embed="rId32"/>
                <a:stretch>
                  <a:fillRect/>
                </a:stretch>
              </p:blipFill>
              <p:spPr>
                <a:xfrm>
                  <a:off x="5986937" y="3996823"/>
                  <a:ext cx="127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4A7A12A9-44F1-3DC3-FEAB-DB11B118ADF2}"/>
                    </a:ext>
                  </a:extLst>
                </p14:cNvPr>
                <p14:cNvContentPartPr/>
                <p14:nvPr/>
              </p14:nvContentPartPr>
              <p14:xfrm>
                <a:off x="6077297" y="3910063"/>
                <a:ext cx="147960" cy="235080"/>
              </p14:xfrm>
            </p:contentPart>
          </mc:Choice>
          <mc:Fallback xmlns="">
            <p:pic>
              <p:nvPicPr>
                <p:cNvPr id="21" name="Freihand 20">
                  <a:extLst>
                    <a:ext uri="{FF2B5EF4-FFF2-40B4-BE49-F238E27FC236}">
                      <a16:creationId xmlns:a16="http://schemas.microsoft.com/office/drawing/2014/main" id="{4A7A12A9-44F1-3DC3-FEAB-DB11B118ADF2}"/>
                    </a:ext>
                  </a:extLst>
                </p:cNvPr>
                <p:cNvPicPr/>
                <p:nvPr/>
              </p:nvPicPr>
              <p:blipFill>
                <a:blip r:embed="rId34"/>
                <a:stretch>
                  <a:fillRect/>
                </a:stretch>
              </p:blipFill>
              <p:spPr>
                <a:xfrm>
                  <a:off x="6071177" y="3903943"/>
                  <a:ext cx="160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4B2A6F4-D4FB-83EE-482F-CB4D2EC2C9D3}"/>
                    </a:ext>
                  </a:extLst>
                </p14:cNvPr>
                <p14:cNvContentPartPr/>
                <p14:nvPr/>
              </p14:nvContentPartPr>
              <p14:xfrm>
                <a:off x="6243617" y="3863623"/>
                <a:ext cx="57960" cy="234720"/>
              </p14:xfrm>
            </p:contentPart>
          </mc:Choice>
          <mc:Fallback xmlns="">
            <p:pic>
              <p:nvPicPr>
                <p:cNvPr id="22" name="Freihand 21">
                  <a:extLst>
                    <a:ext uri="{FF2B5EF4-FFF2-40B4-BE49-F238E27FC236}">
                      <a16:creationId xmlns:a16="http://schemas.microsoft.com/office/drawing/2014/main" id="{84B2A6F4-D4FB-83EE-482F-CB4D2EC2C9D3}"/>
                    </a:ext>
                  </a:extLst>
                </p:cNvPr>
                <p:cNvPicPr/>
                <p:nvPr/>
              </p:nvPicPr>
              <p:blipFill>
                <a:blip r:embed="rId36"/>
                <a:stretch>
                  <a:fillRect/>
                </a:stretch>
              </p:blipFill>
              <p:spPr>
                <a:xfrm>
                  <a:off x="6237497" y="3857503"/>
                  <a:ext cx="702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D56AF8B0-F054-524B-C50A-CE06DA453F25}"/>
                    </a:ext>
                  </a:extLst>
                </p14:cNvPr>
                <p14:cNvContentPartPr/>
                <p14:nvPr/>
              </p14:nvContentPartPr>
              <p14:xfrm>
                <a:off x="6319577" y="3861463"/>
                <a:ext cx="195480" cy="180360"/>
              </p14:xfrm>
            </p:contentPart>
          </mc:Choice>
          <mc:Fallback xmlns="">
            <p:pic>
              <p:nvPicPr>
                <p:cNvPr id="23" name="Freihand 22">
                  <a:extLst>
                    <a:ext uri="{FF2B5EF4-FFF2-40B4-BE49-F238E27FC236}">
                      <a16:creationId xmlns:a16="http://schemas.microsoft.com/office/drawing/2014/main" id="{D56AF8B0-F054-524B-C50A-CE06DA453F25}"/>
                    </a:ext>
                  </a:extLst>
                </p:cNvPr>
                <p:cNvPicPr/>
                <p:nvPr/>
              </p:nvPicPr>
              <p:blipFill>
                <a:blip r:embed="rId38"/>
                <a:stretch>
                  <a:fillRect/>
                </a:stretch>
              </p:blipFill>
              <p:spPr>
                <a:xfrm>
                  <a:off x="6313457" y="3855343"/>
                  <a:ext cx="207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055956C0-7DEC-26D2-1A1F-63E3194BE8F3}"/>
                    </a:ext>
                  </a:extLst>
                </p14:cNvPr>
                <p14:cNvContentPartPr/>
                <p14:nvPr/>
              </p14:nvContentPartPr>
              <p14:xfrm>
                <a:off x="6501017" y="3697663"/>
                <a:ext cx="295920" cy="259920"/>
              </p14:xfrm>
            </p:contentPart>
          </mc:Choice>
          <mc:Fallback xmlns="">
            <p:pic>
              <p:nvPicPr>
                <p:cNvPr id="24" name="Freihand 23">
                  <a:extLst>
                    <a:ext uri="{FF2B5EF4-FFF2-40B4-BE49-F238E27FC236}">
                      <a16:creationId xmlns:a16="http://schemas.microsoft.com/office/drawing/2014/main" id="{055956C0-7DEC-26D2-1A1F-63E3194BE8F3}"/>
                    </a:ext>
                  </a:extLst>
                </p:cNvPr>
                <p:cNvPicPr/>
                <p:nvPr/>
              </p:nvPicPr>
              <p:blipFill>
                <a:blip r:embed="rId40"/>
                <a:stretch>
                  <a:fillRect/>
                </a:stretch>
              </p:blipFill>
              <p:spPr>
                <a:xfrm>
                  <a:off x="6494897" y="3691543"/>
                  <a:ext cx="308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23D1F40E-45C2-880D-BC20-B3116CB396C1}"/>
                    </a:ext>
                  </a:extLst>
                </p14:cNvPr>
                <p14:cNvContentPartPr/>
                <p14:nvPr/>
              </p14:nvContentPartPr>
              <p14:xfrm>
                <a:off x="6372137" y="3683623"/>
                <a:ext cx="10800" cy="7920"/>
              </p14:xfrm>
            </p:contentPart>
          </mc:Choice>
          <mc:Fallback xmlns="">
            <p:pic>
              <p:nvPicPr>
                <p:cNvPr id="25" name="Freihand 24">
                  <a:extLst>
                    <a:ext uri="{FF2B5EF4-FFF2-40B4-BE49-F238E27FC236}">
                      <a16:creationId xmlns:a16="http://schemas.microsoft.com/office/drawing/2014/main" id="{23D1F40E-45C2-880D-BC20-B3116CB396C1}"/>
                    </a:ext>
                  </a:extLst>
                </p:cNvPr>
                <p:cNvPicPr/>
                <p:nvPr/>
              </p:nvPicPr>
              <p:blipFill>
                <a:blip r:embed="rId42"/>
                <a:stretch>
                  <a:fillRect/>
                </a:stretch>
              </p:blipFill>
              <p:spPr>
                <a:xfrm>
                  <a:off x="6366017" y="3677503"/>
                  <a:ext cx="23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07EC90C-7E78-F1FF-3E37-B89B03C6D3E0}"/>
                    </a:ext>
                  </a:extLst>
                </p14:cNvPr>
                <p14:cNvContentPartPr/>
                <p14:nvPr/>
              </p14:nvContentPartPr>
              <p14:xfrm>
                <a:off x="4661417" y="5138743"/>
                <a:ext cx="196920" cy="34920"/>
              </p14:xfrm>
            </p:contentPart>
          </mc:Choice>
          <mc:Fallback xmlns="">
            <p:pic>
              <p:nvPicPr>
                <p:cNvPr id="28" name="Freihand 27">
                  <a:extLst>
                    <a:ext uri="{FF2B5EF4-FFF2-40B4-BE49-F238E27FC236}">
                      <a16:creationId xmlns:a16="http://schemas.microsoft.com/office/drawing/2014/main" id="{907EC90C-7E78-F1FF-3E37-B89B03C6D3E0}"/>
                    </a:ext>
                  </a:extLst>
                </p:cNvPr>
                <p:cNvPicPr/>
                <p:nvPr/>
              </p:nvPicPr>
              <p:blipFill>
                <a:blip r:embed="rId44"/>
                <a:stretch>
                  <a:fillRect/>
                </a:stretch>
              </p:blipFill>
              <p:spPr>
                <a:xfrm>
                  <a:off x="4655297" y="5132623"/>
                  <a:ext cx="209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5C659E2-0CEB-30A5-47C6-47E359F382DF}"/>
                    </a:ext>
                  </a:extLst>
                </p14:cNvPr>
                <p14:cNvContentPartPr/>
                <p14:nvPr/>
              </p14:nvContentPartPr>
              <p14:xfrm>
                <a:off x="4614617" y="5057743"/>
                <a:ext cx="194400" cy="225360"/>
              </p14:xfrm>
            </p:contentPart>
          </mc:Choice>
          <mc:Fallback xmlns="">
            <p:pic>
              <p:nvPicPr>
                <p:cNvPr id="29" name="Freihand 28">
                  <a:extLst>
                    <a:ext uri="{FF2B5EF4-FFF2-40B4-BE49-F238E27FC236}">
                      <a16:creationId xmlns:a16="http://schemas.microsoft.com/office/drawing/2014/main" id="{B5C659E2-0CEB-30A5-47C6-47E359F382DF}"/>
                    </a:ext>
                  </a:extLst>
                </p:cNvPr>
                <p:cNvPicPr/>
                <p:nvPr/>
              </p:nvPicPr>
              <p:blipFill>
                <a:blip r:embed="rId46"/>
                <a:stretch>
                  <a:fillRect/>
                </a:stretch>
              </p:blipFill>
              <p:spPr>
                <a:xfrm>
                  <a:off x="4608497" y="5051623"/>
                  <a:ext cx="2066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BAAF5237-1ECD-25AC-258A-8A29C3ABD990}"/>
                    </a:ext>
                  </a:extLst>
                </p14:cNvPr>
                <p14:cNvContentPartPr/>
                <p14:nvPr/>
              </p14:nvContentPartPr>
              <p14:xfrm>
                <a:off x="4960937" y="4902943"/>
                <a:ext cx="220680" cy="265320"/>
              </p14:xfrm>
            </p:contentPart>
          </mc:Choice>
          <mc:Fallback xmlns="">
            <p:pic>
              <p:nvPicPr>
                <p:cNvPr id="30" name="Freihand 29">
                  <a:extLst>
                    <a:ext uri="{FF2B5EF4-FFF2-40B4-BE49-F238E27FC236}">
                      <a16:creationId xmlns:a16="http://schemas.microsoft.com/office/drawing/2014/main" id="{BAAF5237-1ECD-25AC-258A-8A29C3ABD990}"/>
                    </a:ext>
                  </a:extLst>
                </p:cNvPr>
                <p:cNvPicPr/>
                <p:nvPr/>
              </p:nvPicPr>
              <p:blipFill>
                <a:blip r:embed="rId48"/>
                <a:stretch>
                  <a:fillRect/>
                </a:stretch>
              </p:blipFill>
              <p:spPr>
                <a:xfrm>
                  <a:off x="4954817" y="4896823"/>
                  <a:ext cx="2329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9FBFBE3-AC67-4A17-01F0-5F8A778AFDD7}"/>
                    </a:ext>
                  </a:extLst>
                </p14:cNvPr>
                <p14:cNvContentPartPr/>
                <p14:nvPr/>
              </p14:nvContentPartPr>
              <p14:xfrm>
                <a:off x="5185937" y="4928863"/>
                <a:ext cx="128520" cy="172080"/>
              </p14:xfrm>
            </p:contentPart>
          </mc:Choice>
          <mc:Fallback xmlns="">
            <p:pic>
              <p:nvPicPr>
                <p:cNvPr id="31" name="Freihand 30">
                  <a:extLst>
                    <a:ext uri="{FF2B5EF4-FFF2-40B4-BE49-F238E27FC236}">
                      <a16:creationId xmlns:a16="http://schemas.microsoft.com/office/drawing/2014/main" id="{F9FBFBE3-AC67-4A17-01F0-5F8A778AFDD7}"/>
                    </a:ext>
                  </a:extLst>
                </p:cNvPr>
                <p:cNvPicPr/>
                <p:nvPr/>
              </p:nvPicPr>
              <p:blipFill>
                <a:blip r:embed="rId50"/>
                <a:stretch>
                  <a:fillRect/>
                </a:stretch>
              </p:blipFill>
              <p:spPr>
                <a:xfrm>
                  <a:off x="5179817" y="4922743"/>
                  <a:ext cx="14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07AB5ECA-0FF1-F9CD-45F9-F3A844E9D351}"/>
                    </a:ext>
                  </a:extLst>
                </p14:cNvPr>
                <p14:cNvContentPartPr/>
                <p14:nvPr/>
              </p14:nvContentPartPr>
              <p14:xfrm>
                <a:off x="5326337" y="4743103"/>
                <a:ext cx="359280" cy="277920"/>
              </p14:xfrm>
            </p:contentPart>
          </mc:Choice>
          <mc:Fallback xmlns="">
            <p:pic>
              <p:nvPicPr>
                <p:cNvPr id="32" name="Freihand 31">
                  <a:extLst>
                    <a:ext uri="{FF2B5EF4-FFF2-40B4-BE49-F238E27FC236}">
                      <a16:creationId xmlns:a16="http://schemas.microsoft.com/office/drawing/2014/main" id="{07AB5ECA-0FF1-F9CD-45F9-F3A844E9D351}"/>
                    </a:ext>
                  </a:extLst>
                </p:cNvPr>
                <p:cNvPicPr/>
                <p:nvPr/>
              </p:nvPicPr>
              <p:blipFill>
                <a:blip r:embed="rId52"/>
                <a:stretch>
                  <a:fillRect/>
                </a:stretch>
              </p:blipFill>
              <p:spPr>
                <a:xfrm>
                  <a:off x="5320217" y="4736983"/>
                  <a:ext cx="3715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36F78FE-6276-3E2B-AB94-E695982E5D82}"/>
                    </a:ext>
                  </a:extLst>
                </p14:cNvPr>
                <p14:cNvContentPartPr/>
                <p14:nvPr/>
              </p14:nvContentPartPr>
              <p14:xfrm>
                <a:off x="5747177" y="4805023"/>
                <a:ext cx="76680" cy="143280"/>
              </p14:xfrm>
            </p:contentPart>
          </mc:Choice>
          <mc:Fallback xmlns="">
            <p:pic>
              <p:nvPicPr>
                <p:cNvPr id="33" name="Freihand 32">
                  <a:extLst>
                    <a:ext uri="{FF2B5EF4-FFF2-40B4-BE49-F238E27FC236}">
                      <a16:creationId xmlns:a16="http://schemas.microsoft.com/office/drawing/2014/main" id="{636F78FE-6276-3E2B-AB94-E695982E5D82}"/>
                    </a:ext>
                  </a:extLst>
                </p:cNvPr>
                <p:cNvPicPr/>
                <p:nvPr/>
              </p:nvPicPr>
              <p:blipFill>
                <a:blip r:embed="rId54"/>
                <a:stretch>
                  <a:fillRect/>
                </a:stretch>
              </p:blipFill>
              <p:spPr>
                <a:xfrm>
                  <a:off x="5741057" y="4798903"/>
                  <a:ext cx="88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056486E0-59E7-EB3F-3403-6C6D5F6997DB}"/>
                    </a:ext>
                  </a:extLst>
                </p14:cNvPr>
                <p14:cNvContentPartPr/>
                <p14:nvPr/>
              </p14:nvContentPartPr>
              <p14:xfrm>
                <a:off x="5853377" y="4626463"/>
                <a:ext cx="209160" cy="278280"/>
              </p14:xfrm>
            </p:contentPart>
          </mc:Choice>
          <mc:Fallback xmlns="">
            <p:pic>
              <p:nvPicPr>
                <p:cNvPr id="34" name="Freihand 33">
                  <a:extLst>
                    <a:ext uri="{FF2B5EF4-FFF2-40B4-BE49-F238E27FC236}">
                      <a16:creationId xmlns:a16="http://schemas.microsoft.com/office/drawing/2014/main" id="{056486E0-59E7-EB3F-3403-6C6D5F6997DB}"/>
                    </a:ext>
                  </a:extLst>
                </p:cNvPr>
                <p:cNvPicPr/>
                <p:nvPr/>
              </p:nvPicPr>
              <p:blipFill>
                <a:blip r:embed="rId56"/>
                <a:stretch>
                  <a:fillRect/>
                </a:stretch>
              </p:blipFill>
              <p:spPr>
                <a:xfrm>
                  <a:off x="5847257" y="4620343"/>
                  <a:ext cx="221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7D524925-C711-3F69-0271-4570B7A10026}"/>
                    </a:ext>
                  </a:extLst>
                </p14:cNvPr>
                <p14:cNvContentPartPr/>
                <p14:nvPr/>
              </p14:nvContentPartPr>
              <p14:xfrm>
                <a:off x="6265937" y="4478503"/>
                <a:ext cx="111960" cy="273600"/>
              </p14:xfrm>
            </p:contentPart>
          </mc:Choice>
          <mc:Fallback xmlns="">
            <p:pic>
              <p:nvPicPr>
                <p:cNvPr id="35" name="Freihand 34">
                  <a:extLst>
                    <a:ext uri="{FF2B5EF4-FFF2-40B4-BE49-F238E27FC236}">
                      <a16:creationId xmlns:a16="http://schemas.microsoft.com/office/drawing/2014/main" id="{7D524925-C711-3F69-0271-4570B7A10026}"/>
                    </a:ext>
                  </a:extLst>
                </p:cNvPr>
                <p:cNvPicPr/>
                <p:nvPr/>
              </p:nvPicPr>
              <p:blipFill>
                <a:blip r:embed="rId58"/>
                <a:stretch>
                  <a:fillRect/>
                </a:stretch>
              </p:blipFill>
              <p:spPr>
                <a:xfrm>
                  <a:off x="6259817" y="4472383"/>
                  <a:ext cx="12420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980F4323-8B18-AAF5-402F-5B669F2C4284}"/>
                    </a:ext>
                  </a:extLst>
                </p14:cNvPr>
                <p14:cNvContentPartPr/>
                <p14:nvPr/>
              </p14:nvContentPartPr>
              <p14:xfrm>
                <a:off x="6362057" y="4452223"/>
                <a:ext cx="119880" cy="230400"/>
              </p14:xfrm>
            </p:contentPart>
          </mc:Choice>
          <mc:Fallback xmlns="">
            <p:pic>
              <p:nvPicPr>
                <p:cNvPr id="36" name="Freihand 35">
                  <a:extLst>
                    <a:ext uri="{FF2B5EF4-FFF2-40B4-BE49-F238E27FC236}">
                      <a16:creationId xmlns:a16="http://schemas.microsoft.com/office/drawing/2014/main" id="{980F4323-8B18-AAF5-402F-5B669F2C4284}"/>
                    </a:ext>
                  </a:extLst>
                </p:cNvPr>
                <p:cNvPicPr/>
                <p:nvPr/>
              </p:nvPicPr>
              <p:blipFill>
                <a:blip r:embed="rId60"/>
                <a:stretch>
                  <a:fillRect/>
                </a:stretch>
              </p:blipFill>
              <p:spPr>
                <a:xfrm>
                  <a:off x="6355937" y="4446103"/>
                  <a:ext cx="132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1F95FF4-90AA-7B68-6AB1-2F7E75E9BE09}"/>
                    </a:ext>
                  </a:extLst>
                </p14:cNvPr>
                <p14:cNvContentPartPr/>
                <p14:nvPr/>
              </p14:nvContentPartPr>
              <p14:xfrm>
                <a:off x="6486617" y="4410463"/>
                <a:ext cx="263160" cy="289800"/>
              </p14:xfrm>
            </p:contentPart>
          </mc:Choice>
          <mc:Fallback xmlns="">
            <p:pic>
              <p:nvPicPr>
                <p:cNvPr id="37" name="Freihand 36">
                  <a:extLst>
                    <a:ext uri="{FF2B5EF4-FFF2-40B4-BE49-F238E27FC236}">
                      <a16:creationId xmlns:a16="http://schemas.microsoft.com/office/drawing/2014/main" id="{01F95FF4-90AA-7B68-6AB1-2F7E75E9BE09}"/>
                    </a:ext>
                  </a:extLst>
                </p:cNvPr>
                <p:cNvPicPr/>
                <p:nvPr/>
              </p:nvPicPr>
              <p:blipFill>
                <a:blip r:embed="rId62"/>
                <a:stretch>
                  <a:fillRect/>
                </a:stretch>
              </p:blipFill>
              <p:spPr>
                <a:xfrm>
                  <a:off x="6480497" y="4404343"/>
                  <a:ext cx="2754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20915BE-DD29-229A-76A7-4EB4FE122FDF}"/>
                    </a:ext>
                  </a:extLst>
                </p14:cNvPr>
                <p14:cNvContentPartPr/>
                <p14:nvPr/>
              </p14:nvContentPartPr>
              <p14:xfrm>
                <a:off x="6736457" y="4317223"/>
                <a:ext cx="310320" cy="410040"/>
              </p14:xfrm>
            </p:contentPart>
          </mc:Choice>
          <mc:Fallback xmlns="">
            <p:pic>
              <p:nvPicPr>
                <p:cNvPr id="38" name="Freihand 37">
                  <a:extLst>
                    <a:ext uri="{FF2B5EF4-FFF2-40B4-BE49-F238E27FC236}">
                      <a16:creationId xmlns:a16="http://schemas.microsoft.com/office/drawing/2014/main" id="{C20915BE-DD29-229A-76A7-4EB4FE122FDF}"/>
                    </a:ext>
                  </a:extLst>
                </p:cNvPr>
                <p:cNvPicPr/>
                <p:nvPr/>
              </p:nvPicPr>
              <p:blipFill>
                <a:blip r:embed="rId64"/>
                <a:stretch>
                  <a:fillRect/>
                </a:stretch>
              </p:blipFill>
              <p:spPr>
                <a:xfrm>
                  <a:off x="6730337" y="4311103"/>
                  <a:ext cx="3225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48FFE3A-C209-2E1D-2C68-DF39A525E4FD}"/>
                    </a:ext>
                  </a:extLst>
                </p14:cNvPr>
                <p14:cNvContentPartPr/>
                <p14:nvPr/>
              </p14:nvContentPartPr>
              <p14:xfrm>
                <a:off x="6597857" y="4284463"/>
                <a:ext cx="22680" cy="10080"/>
              </p14:xfrm>
            </p:contentPart>
          </mc:Choice>
          <mc:Fallback xmlns="">
            <p:pic>
              <p:nvPicPr>
                <p:cNvPr id="39" name="Freihand 38">
                  <a:extLst>
                    <a:ext uri="{FF2B5EF4-FFF2-40B4-BE49-F238E27FC236}">
                      <a16:creationId xmlns:a16="http://schemas.microsoft.com/office/drawing/2014/main" id="{748FFE3A-C209-2E1D-2C68-DF39A525E4FD}"/>
                    </a:ext>
                  </a:extLst>
                </p:cNvPr>
                <p:cNvPicPr/>
                <p:nvPr/>
              </p:nvPicPr>
              <p:blipFill>
                <a:blip r:embed="rId66"/>
                <a:stretch>
                  <a:fillRect/>
                </a:stretch>
              </p:blipFill>
              <p:spPr>
                <a:xfrm>
                  <a:off x="6591737" y="4278343"/>
                  <a:ext cx="34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BC6B0CEE-A6E3-F1B3-B7BE-8E0BCA11CD06}"/>
                    </a:ext>
                  </a:extLst>
                </p14:cNvPr>
                <p14:cNvContentPartPr/>
                <p14:nvPr/>
              </p14:nvContentPartPr>
              <p14:xfrm>
                <a:off x="5428937" y="5303263"/>
                <a:ext cx="315720" cy="162000"/>
              </p14:xfrm>
            </p:contentPart>
          </mc:Choice>
          <mc:Fallback xmlns="">
            <p:pic>
              <p:nvPicPr>
                <p:cNvPr id="40" name="Freihand 39">
                  <a:extLst>
                    <a:ext uri="{FF2B5EF4-FFF2-40B4-BE49-F238E27FC236}">
                      <a16:creationId xmlns:a16="http://schemas.microsoft.com/office/drawing/2014/main" id="{BC6B0CEE-A6E3-F1B3-B7BE-8E0BCA11CD06}"/>
                    </a:ext>
                  </a:extLst>
                </p:cNvPr>
                <p:cNvPicPr/>
                <p:nvPr/>
              </p:nvPicPr>
              <p:blipFill>
                <a:blip r:embed="rId68"/>
                <a:stretch>
                  <a:fillRect/>
                </a:stretch>
              </p:blipFill>
              <p:spPr>
                <a:xfrm>
                  <a:off x="5422817" y="5297143"/>
                  <a:ext cx="327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DE7E8579-48D0-0A12-5B72-D7C147BDC05B}"/>
                    </a:ext>
                  </a:extLst>
                </p14:cNvPr>
                <p14:cNvContentPartPr/>
                <p14:nvPr/>
              </p14:nvContentPartPr>
              <p14:xfrm>
                <a:off x="5781017" y="5248543"/>
                <a:ext cx="82800" cy="159840"/>
              </p14:xfrm>
            </p:contentPart>
          </mc:Choice>
          <mc:Fallback xmlns="">
            <p:pic>
              <p:nvPicPr>
                <p:cNvPr id="41" name="Freihand 40">
                  <a:extLst>
                    <a:ext uri="{FF2B5EF4-FFF2-40B4-BE49-F238E27FC236}">
                      <a16:creationId xmlns:a16="http://schemas.microsoft.com/office/drawing/2014/main" id="{DE7E8579-48D0-0A12-5B72-D7C147BDC05B}"/>
                    </a:ext>
                  </a:extLst>
                </p:cNvPr>
                <p:cNvPicPr/>
                <p:nvPr/>
              </p:nvPicPr>
              <p:blipFill>
                <a:blip r:embed="rId70"/>
                <a:stretch>
                  <a:fillRect/>
                </a:stretch>
              </p:blipFill>
              <p:spPr>
                <a:xfrm>
                  <a:off x="5774897" y="5242423"/>
                  <a:ext cx="95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B5083D76-1E8D-1A68-EDC2-86863848DC39}"/>
                    </a:ext>
                  </a:extLst>
                </p14:cNvPr>
                <p14:cNvContentPartPr/>
                <p14:nvPr/>
              </p14:nvContentPartPr>
              <p14:xfrm>
                <a:off x="6033017" y="5069263"/>
                <a:ext cx="120600" cy="236160"/>
              </p14:xfrm>
            </p:contentPart>
          </mc:Choice>
          <mc:Fallback xmlns="">
            <p:pic>
              <p:nvPicPr>
                <p:cNvPr id="42" name="Freihand 41">
                  <a:extLst>
                    <a:ext uri="{FF2B5EF4-FFF2-40B4-BE49-F238E27FC236}">
                      <a16:creationId xmlns:a16="http://schemas.microsoft.com/office/drawing/2014/main" id="{B5083D76-1E8D-1A68-EDC2-86863848DC39}"/>
                    </a:ext>
                  </a:extLst>
                </p:cNvPr>
                <p:cNvPicPr/>
                <p:nvPr/>
              </p:nvPicPr>
              <p:blipFill>
                <a:blip r:embed="rId72"/>
                <a:stretch>
                  <a:fillRect/>
                </a:stretch>
              </p:blipFill>
              <p:spPr>
                <a:xfrm>
                  <a:off x="6026897" y="5063143"/>
                  <a:ext cx="132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E679F3A1-F48C-0D40-51A0-CD79E7BF3AEE}"/>
                    </a:ext>
                  </a:extLst>
                </p14:cNvPr>
                <p14:cNvContentPartPr/>
                <p14:nvPr/>
              </p14:nvContentPartPr>
              <p14:xfrm>
                <a:off x="6178457" y="5108503"/>
                <a:ext cx="353880" cy="136080"/>
              </p14:xfrm>
            </p:contentPart>
          </mc:Choice>
          <mc:Fallback xmlns="">
            <p:pic>
              <p:nvPicPr>
                <p:cNvPr id="43" name="Freihand 42">
                  <a:extLst>
                    <a:ext uri="{FF2B5EF4-FFF2-40B4-BE49-F238E27FC236}">
                      <a16:creationId xmlns:a16="http://schemas.microsoft.com/office/drawing/2014/main" id="{E679F3A1-F48C-0D40-51A0-CD79E7BF3AEE}"/>
                    </a:ext>
                  </a:extLst>
                </p:cNvPr>
                <p:cNvPicPr/>
                <p:nvPr/>
              </p:nvPicPr>
              <p:blipFill>
                <a:blip r:embed="rId74"/>
                <a:stretch>
                  <a:fillRect/>
                </a:stretch>
              </p:blipFill>
              <p:spPr>
                <a:xfrm>
                  <a:off x="6172337" y="5102383"/>
                  <a:ext cx="366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F947CD8-FA84-86D2-F893-5BF018FFB63A}"/>
                    </a:ext>
                  </a:extLst>
                </p14:cNvPr>
                <p14:cNvContentPartPr/>
                <p14:nvPr/>
              </p14:nvContentPartPr>
              <p14:xfrm>
                <a:off x="5769857" y="5735983"/>
                <a:ext cx="48960" cy="150480"/>
              </p14:xfrm>
            </p:contentPart>
          </mc:Choice>
          <mc:Fallback xmlns="">
            <p:pic>
              <p:nvPicPr>
                <p:cNvPr id="44" name="Freihand 43">
                  <a:extLst>
                    <a:ext uri="{FF2B5EF4-FFF2-40B4-BE49-F238E27FC236}">
                      <a16:creationId xmlns:a16="http://schemas.microsoft.com/office/drawing/2014/main" id="{AF947CD8-FA84-86D2-F893-5BF018FFB63A}"/>
                    </a:ext>
                  </a:extLst>
                </p:cNvPr>
                <p:cNvPicPr/>
                <p:nvPr/>
              </p:nvPicPr>
              <p:blipFill>
                <a:blip r:embed="rId76"/>
                <a:stretch>
                  <a:fillRect/>
                </a:stretch>
              </p:blipFill>
              <p:spPr>
                <a:xfrm>
                  <a:off x="5763737" y="5729863"/>
                  <a:ext cx="61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EF509132-701A-3C8D-14BD-BA866301246A}"/>
                    </a:ext>
                  </a:extLst>
                </p14:cNvPr>
                <p14:cNvContentPartPr/>
                <p14:nvPr/>
              </p14:nvContentPartPr>
              <p14:xfrm>
                <a:off x="5842217" y="5629423"/>
                <a:ext cx="252360" cy="228600"/>
              </p14:xfrm>
            </p:contentPart>
          </mc:Choice>
          <mc:Fallback xmlns="">
            <p:pic>
              <p:nvPicPr>
                <p:cNvPr id="45" name="Freihand 44">
                  <a:extLst>
                    <a:ext uri="{FF2B5EF4-FFF2-40B4-BE49-F238E27FC236}">
                      <a16:creationId xmlns:a16="http://schemas.microsoft.com/office/drawing/2014/main" id="{EF509132-701A-3C8D-14BD-BA866301246A}"/>
                    </a:ext>
                  </a:extLst>
                </p:cNvPr>
                <p:cNvPicPr/>
                <p:nvPr/>
              </p:nvPicPr>
              <p:blipFill>
                <a:blip r:embed="rId78"/>
                <a:stretch>
                  <a:fillRect/>
                </a:stretch>
              </p:blipFill>
              <p:spPr>
                <a:xfrm>
                  <a:off x="5836097" y="5623303"/>
                  <a:ext cx="264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6C009E59-6455-C988-16DD-CB87905C6D3C}"/>
                    </a:ext>
                  </a:extLst>
                </p14:cNvPr>
                <p14:cNvContentPartPr/>
                <p14:nvPr/>
              </p14:nvContentPartPr>
              <p14:xfrm>
                <a:off x="6204377" y="5487583"/>
                <a:ext cx="101880" cy="246960"/>
              </p14:xfrm>
            </p:contentPart>
          </mc:Choice>
          <mc:Fallback xmlns="">
            <p:pic>
              <p:nvPicPr>
                <p:cNvPr id="46" name="Freihand 45">
                  <a:extLst>
                    <a:ext uri="{FF2B5EF4-FFF2-40B4-BE49-F238E27FC236}">
                      <a16:creationId xmlns:a16="http://schemas.microsoft.com/office/drawing/2014/main" id="{6C009E59-6455-C988-16DD-CB87905C6D3C}"/>
                    </a:ext>
                  </a:extLst>
                </p:cNvPr>
                <p:cNvPicPr/>
                <p:nvPr/>
              </p:nvPicPr>
              <p:blipFill>
                <a:blip r:embed="rId80"/>
                <a:stretch>
                  <a:fillRect/>
                </a:stretch>
              </p:blipFill>
              <p:spPr>
                <a:xfrm>
                  <a:off x="6198257" y="5481463"/>
                  <a:ext cx="114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E347923-45FD-1C86-298E-D2B52E055D55}"/>
                    </a:ext>
                  </a:extLst>
                </p14:cNvPr>
                <p14:cNvContentPartPr/>
                <p14:nvPr/>
              </p14:nvContentPartPr>
              <p14:xfrm>
                <a:off x="6354497" y="5409463"/>
                <a:ext cx="154080" cy="247320"/>
              </p14:xfrm>
            </p:contentPart>
          </mc:Choice>
          <mc:Fallback xmlns="">
            <p:pic>
              <p:nvPicPr>
                <p:cNvPr id="47" name="Freihand 46">
                  <a:extLst>
                    <a:ext uri="{FF2B5EF4-FFF2-40B4-BE49-F238E27FC236}">
                      <a16:creationId xmlns:a16="http://schemas.microsoft.com/office/drawing/2014/main" id="{1E347923-45FD-1C86-298E-D2B52E055D55}"/>
                    </a:ext>
                  </a:extLst>
                </p:cNvPr>
                <p:cNvPicPr/>
                <p:nvPr/>
              </p:nvPicPr>
              <p:blipFill>
                <a:blip r:embed="rId82"/>
                <a:stretch>
                  <a:fillRect/>
                </a:stretch>
              </p:blipFill>
              <p:spPr>
                <a:xfrm>
                  <a:off x="6348377" y="5403343"/>
                  <a:ext cx="1663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25951961-5702-F94C-5793-69A4C28914D4}"/>
                    </a:ext>
                  </a:extLst>
                </p14:cNvPr>
                <p14:cNvContentPartPr/>
                <p14:nvPr/>
              </p14:nvContentPartPr>
              <p14:xfrm>
                <a:off x="6541337" y="5453743"/>
                <a:ext cx="136440" cy="34920"/>
              </p14:xfrm>
            </p:contentPart>
          </mc:Choice>
          <mc:Fallback xmlns="">
            <p:pic>
              <p:nvPicPr>
                <p:cNvPr id="48" name="Freihand 47">
                  <a:extLst>
                    <a:ext uri="{FF2B5EF4-FFF2-40B4-BE49-F238E27FC236}">
                      <a16:creationId xmlns:a16="http://schemas.microsoft.com/office/drawing/2014/main" id="{25951961-5702-F94C-5793-69A4C28914D4}"/>
                    </a:ext>
                  </a:extLst>
                </p:cNvPr>
                <p:cNvPicPr/>
                <p:nvPr/>
              </p:nvPicPr>
              <p:blipFill>
                <a:blip r:embed="rId84"/>
                <a:stretch>
                  <a:fillRect/>
                </a:stretch>
              </p:blipFill>
              <p:spPr>
                <a:xfrm>
                  <a:off x="6535217" y="5447623"/>
                  <a:ext cx="148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CFE41A62-A3E4-A13C-D19E-8744E8AE0AA2}"/>
                    </a:ext>
                  </a:extLst>
                </p14:cNvPr>
                <p14:cNvContentPartPr/>
                <p14:nvPr/>
              </p14:nvContentPartPr>
              <p14:xfrm>
                <a:off x="6760577" y="5247463"/>
                <a:ext cx="165600" cy="256320"/>
              </p14:xfrm>
            </p:contentPart>
          </mc:Choice>
          <mc:Fallback xmlns="">
            <p:pic>
              <p:nvPicPr>
                <p:cNvPr id="49" name="Freihand 48">
                  <a:extLst>
                    <a:ext uri="{FF2B5EF4-FFF2-40B4-BE49-F238E27FC236}">
                      <a16:creationId xmlns:a16="http://schemas.microsoft.com/office/drawing/2014/main" id="{CFE41A62-A3E4-A13C-D19E-8744E8AE0AA2}"/>
                    </a:ext>
                  </a:extLst>
                </p:cNvPr>
                <p:cNvPicPr/>
                <p:nvPr/>
              </p:nvPicPr>
              <p:blipFill>
                <a:blip r:embed="rId86"/>
                <a:stretch>
                  <a:fillRect/>
                </a:stretch>
              </p:blipFill>
              <p:spPr>
                <a:xfrm>
                  <a:off x="6754457" y="5241343"/>
                  <a:ext cx="1778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DF76FE42-52DF-ECFB-5B7D-2FF2C4FAD822}"/>
                    </a:ext>
                  </a:extLst>
                </p14:cNvPr>
                <p14:cNvContentPartPr/>
                <p14:nvPr/>
              </p14:nvContentPartPr>
              <p14:xfrm>
                <a:off x="6958217" y="5116423"/>
                <a:ext cx="216720" cy="334800"/>
              </p14:xfrm>
            </p:contentPart>
          </mc:Choice>
          <mc:Fallback xmlns="">
            <p:pic>
              <p:nvPicPr>
                <p:cNvPr id="50" name="Freihand 49">
                  <a:extLst>
                    <a:ext uri="{FF2B5EF4-FFF2-40B4-BE49-F238E27FC236}">
                      <a16:creationId xmlns:a16="http://schemas.microsoft.com/office/drawing/2014/main" id="{DF76FE42-52DF-ECFB-5B7D-2FF2C4FAD822}"/>
                    </a:ext>
                  </a:extLst>
                </p:cNvPr>
                <p:cNvPicPr/>
                <p:nvPr/>
              </p:nvPicPr>
              <p:blipFill>
                <a:blip r:embed="rId88"/>
                <a:stretch>
                  <a:fillRect/>
                </a:stretch>
              </p:blipFill>
              <p:spPr>
                <a:xfrm>
                  <a:off x="6952097" y="5110303"/>
                  <a:ext cx="2289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F9D6E6C-AA1A-C7FA-CB3D-80DCEF544553}"/>
                    </a:ext>
                  </a:extLst>
                </p14:cNvPr>
                <p14:cNvContentPartPr/>
                <p14:nvPr/>
              </p14:nvContentPartPr>
              <p14:xfrm>
                <a:off x="7230737" y="5164303"/>
                <a:ext cx="56880" cy="180720"/>
              </p14:xfrm>
            </p:contentPart>
          </mc:Choice>
          <mc:Fallback xmlns="">
            <p:pic>
              <p:nvPicPr>
                <p:cNvPr id="51" name="Freihand 50">
                  <a:extLst>
                    <a:ext uri="{FF2B5EF4-FFF2-40B4-BE49-F238E27FC236}">
                      <a16:creationId xmlns:a16="http://schemas.microsoft.com/office/drawing/2014/main" id="{5F9D6E6C-AA1A-C7FA-CB3D-80DCEF544553}"/>
                    </a:ext>
                  </a:extLst>
                </p:cNvPr>
                <p:cNvPicPr/>
                <p:nvPr/>
              </p:nvPicPr>
              <p:blipFill>
                <a:blip r:embed="rId90"/>
                <a:stretch>
                  <a:fillRect/>
                </a:stretch>
              </p:blipFill>
              <p:spPr>
                <a:xfrm>
                  <a:off x="7224617" y="5158183"/>
                  <a:ext cx="691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7C7A8B40-C9CB-79B7-21B2-CC693D440BF7}"/>
                    </a:ext>
                  </a:extLst>
                </p14:cNvPr>
                <p14:cNvContentPartPr/>
                <p14:nvPr/>
              </p14:nvContentPartPr>
              <p14:xfrm>
                <a:off x="7273577" y="4974583"/>
                <a:ext cx="141480" cy="329760"/>
              </p14:xfrm>
            </p:contentPart>
          </mc:Choice>
          <mc:Fallback xmlns="">
            <p:pic>
              <p:nvPicPr>
                <p:cNvPr id="52" name="Freihand 51">
                  <a:extLst>
                    <a:ext uri="{FF2B5EF4-FFF2-40B4-BE49-F238E27FC236}">
                      <a16:creationId xmlns:a16="http://schemas.microsoft.com/office/drawing/2014/main" id="{7C7A8B40-C9CB-79B7-21B2-CC693D440BF7}"/>
                    </a:ext>
                  </a:extLst>
                </p:cNvPr>
                <p:cNvPicPr/>
                <p:nvPr/>
              </p:nvPicPr>
              <p:blipFill>
                <a:blip r:embed="rId92"/>
                <a:stretch>
                  <a:fillRect/>
                </a:stretch>
              </p:blipFill>
              <p:spPr>
                <a:xfrm>
                  <a:off x="7267457" y="4968463"/>
                  <a:ext cx="15372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2AFCE73E-5C66-5CFC-5B81-2D582C6A0DED}"/>
                    </a:ext>
                  </a:extLst>
                </p14:cNvPr>
                <p14:cNvContentPartPr/>
                <p14:nvPr/>
              </p14:nvContentPartPr>
              <p14:xfrm>
                <a:off x="7417937" y="4758583"/>
                <a:ext cx="164160" cy="455040"/>
              </p14:xfrm>
            </p:contentPart>
          </mc:Choice>
          <mc:Fallback xmlns="">
            <p:pic>
              <p:nvPicPr>
                <p:cNvPr id="53" name="Freihand 52">
                  <a:extLst>
                    <a:ext uri="{FF2B5EF4-FFF2-40B4-BE49-F238E27FC236}">
                      <a16:creationId xmlns:a16="http://schemas.microsoft.com/office/drawing/2014/main" id="{2AFCE73E-5C66-5CFC-5B81-2D582C6A0DED}"/>
                    </a:ext>
                  </a:extLst>
                </p:cNvPr>
                <p:cNvPicPr/>
                <p:nvPr/>
              </p:nvPicPr>
              <p:blipFill>
                <a:blip r:embed="rId94"/>
                <a:stretch>
                  <a:fillRect/>
                </a:stretch>
              </p:blipFill>
              <p:spPr>
                <a:xfrm>
                  <a:off x="7411817" y="4752463"/>
                  <a:ext cx="176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AC7D9407-4D7C-4B15-B67E-0A699D5D76FE}"/>
                    </a:ext>
                  </a:extLst>
                </p14:cNvPr>
                <p14:cNvContentPartPr/>
                <p14:nvPr/>
              </p14:nvContentPartPr>
              <p14:xfrm>
                <a:off x="4512737" y="3476983"/>
                <a:ext cx="3048480" cy="1278720"/>
              </p14:xfrm>
            </p:contentPart>
          </mc:Choice>
          <mc:Fallback xmlns="">
            <p:pic>
              <p:nvPicPr>
                <p:cNvPr id="55" name="Freihand 54">
                  <a:extLst>
                    <a:ext uri="{FF2B5EF4-FFF2-40B4-BE49-F238E27FC236}">
                      <a16:creationId xmlns:a16="http://schemas.microsoft.com/office/drawing/2014/main" id="{AC7D9407-4D7C-4B15-B67E-0A699D5D76FE}"/>
                    </a:ext>
                  </a:extLst>
                </p:cNvPr>
                <p:cNvPicPr/>
                <p:nvPr/>
              </p:nvPicPr>
              <p:blipFill>
                <a:blip r:embed="rId96"/>
                <a:stretch>
                  <a:fillRect/>
                </a:stretch>
              </p:blipFill>
              <p:spPr>
                <a:xfrm>
                  <a:off x="4506617" y="3470863"/>
                  <a:ext cx="3060720" cy="1290960"/>
                </a:xfrm>
                <a:prstGeom prst="rect">
                  <a:avLst/>
                </a:prstGeom>
              </p:spPr>
            </p:pic>
          </mc:Fallback>
        </mc:AlternateContent>
      </p:grpSp>
      <p:grpSp>
        <p:nvGrpSpPr>
          <p:cNvPr id="174101" name="Gruppieren 174100">
            <a:extLst>
              <a:ext uri="{FF2B5EF4-FFF2-40B4-BE49-F238E27FC236}">
                <a16:creationId xmlns:a16="http://schemas.microsoft.com/office/drawing/2014/main" id="{C5059C09-966D-B715-BD3F-F032A69D1A1F}"/>
              </a:ext>
            </a:extLst>
          </p:cNvPr>
          <p:cNvGrpSpPr/>
          <p:nvPr/>
        </p:nvGrpSpPr>
        <p:grpSpPr>
          <a:xfrm>
            <a:off x="9512417" y="265423"/>
            <a:ext cx="2114280" cy="1980000"/>
            <a:chOff x="9512417" y="265423"/>
            <a:chExt cx="2114280" cy="1980000"/>
          </a:xfrm>
        </p:grpSpPr>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AD74B71-1446-2731-CDF6-5B3894FEF38E}"/>
                    </a:ext>
                  </a:extLst>
                </p14:cNvPr>
                <p14:cNvContentPartPr/>
                <p14:nvPr/>
              </p14:nvContentPartPr>
              <p14:xfrm>
                <a:off x="9739577" y="401863"/>
                <a:ext cx="132480" cy="1591920"/>
              </p14:xfrm>
            </p:contentPart>
          </mc:Choice>
          <mc:Fallback xmlns="">
            <p:pic>
              <p:nvPicPr>
                <p:cNvPr id="57" name="Freihand 56">
                  <a:extLst>
                    <a:ext uri="{FF2B5EF4-FFF2-40B4-BE49-F238E27FC236}">
                      <a16:creationId xmlns:a16="http://schemas.microsoft.com/office/drawing/2014/main" id="{5AD74B71-1446-2731-CDF6-5B3894FEF38E}"/>
                    </a:ext>
                  </a:extLst>
                </p:cNvPr>
                <p:cNvPicPr/>
                <p:nvPr/>
              </p:nvPicPr>
              <p:blipFill>
                <a:blip r:embed="rId98"/>
                <a:stretch>
                  <a:fillRect/>
                </a:stretch>
              </p:blipFill>
              <p:spPr>
                <a:xfrm>
                  <a:off x="9733457" y="395743"/>
                  <a:ext cx="144720" cy="1604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07AD0598-2A20-39E8-646A-8959762DAE3E}"/>
                    </a:ext>
                  </a:extLst>
                </p14:cNvPr>
                <p14:cNvContentPartPr/>
                <p14:nvPr/>
              </p14:nvContentPartPr>
              <p14:xfrm>
                <a:off x="9570017" y="1813423"/>
                <a:ext cx="1849320" cy="73080"/>
              </p14:xfrm>
            </p:contentPart>
          </mc:Choice>
          <mc:Fallback xmlns="">
            <p:pic>
              <p:nvPicPr>
                <p:cNvPr id="58" name="Freihand 57">
                  <a:extLst>
                    <a:ext uri="{FF2B5EF4-FFF2-40B4-BE49-F238E27FC236}">
                      <a16:creationId xmlns:a16="http://schemas.microsoft.com/office/drawing/2014/main" id="{07AD0598-2A20-39E8-646A-8959762DAE3E}"/>
                    </a:ext>
                  </a:extLst>
                </p:cNvPr>
                <p:cNvPicPr/>
                <p:nvPr/>
              </p:nvPicPr>
              <p:blipFill>
                <a:blip r:embed="rId100"/>
                <a:stretch>
                  <a:fillRect/>
                </a:stretch>
              </p:blipFill>
              <p:spPr>
                <a:xfrm>
                  <a:off x="9563897" y="1807303"/>
                  <a:ext cx="186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DA9C7B9D-459A-AF41-5F87-84D74D6494CB}"/>
                    </a:ext>
                  </a:extLst>
                </p14:cNvPr>
                <p14:cNvContentPartPr/>
                <p14:nvPr/>
              </p14:nvContentPartPr>
              <p14:xfrm>
                <a:off x="11306297" y="1761223"/>
                <a:ext cx="177120" cy="318240"/>
              </p14:xfrm>
            </p:contentPart>
          </mc:Choice>
          <mc:Fallback xmlns="">
            <p:pic>
              <p:nvPicPr>
                <p:cNvPr id="59" name="Freihand 58">
                  <a:extLst>
                    <a:ext uri="{FF2B5EF4-FFF2-40B4-BE49-F238E27FC236}">
                      <a16:creationId xmlns:a16="http://schemas.microsoft.com/office/drawing/2014/main" id="{DA9C7B9D-459A-AF41-5F87-84D74D6494CB}"/>
                    </a:ext>
                  </a:extLst>
                </p:cNvPr>
                <p:cNvPicPr/>
                <p:nvPr/>
              </p:nvPicPr>
              <p:blipFill>
                <a:blip r:embed="rId102"/>
                <a:stretch>
                  <a:fillRect/>
                </a:stretch>
              </p:blipFill>
              <p:spPr>
                <a:xfrm>
                  <a:off x="11300177" y="1755103"/>
                  <a:ext cx="1893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E39F0BD5-64BE-58FF-01D0-8900EAD787F9}"/>
                    </a:ext>
                  </a:extLst>
                </p14:cNvPr>
                <p14:cNvContentPartPr/>
                <p14:nvPr/>
              </p14:nvContentPartPr>
              <p14:xfrm>
                <a:off x="9729497" y="284863"/>
                <a:ext cx="302400" cy="208440"/>
              </p14:xfrm>
            </p:contentPart>
          </mc:Choice>
          <mc:Fallback xmlns="">
            <p:pic>
              <p:nvPicPr>
                <p:cNvPr id="60" name="Freihand 59">
                  <a:extLst>
                    <a:ext uri="{FF2B5EF4-FFF2-40B4-BE49-F238E27FC236}">
                      <a16:creationId xmlns:a16="http://schemas.microsoft.com/office/drawing/2014/main" id="{E39F0BD5-64BE-58FF-01D0-8900EAD787F9}"/>
                    </a:ext>
                  </a:extLst>
                </p:cNvPr>
                <p:cNvPicPr/>
                <p:nvPr/>
              </p:nvPicPr>
              <p:blipFill>
                <a:blip r:embed="rId104"/>
                <a:stretch>
                  <a:fillRect/>
                </a:stretch>
              </p:blipFill>
              <p:spPr>
                <a:xfrm>
                  <a:off x="9723377" y="278743"/>
                  <a:ext cx="314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EC43266D-41E9-29A3-B473-7FFB68DB2E0E}"/>
                    </a:ext>
                  </a:extLst>
                </p14:cNvPr>
                <p14:cNvContentPartPr/>
                <p14:nvPr/>
              </p14:nvContentPartPr>
              <p14:xfrm>
                <a:off x="9512417" y="287383"/>
                <a:ext cx="180360" cy="345600"/>
              </p14:xfrm>
            </p:contentPart>
          </mc:Choice>
          <mc:Fallback xmlns="">
            <p:pic>
              <p:nvPicPr>
                <p:cNvPr id="61" name="Freihand 60">
                  <a:extLst>
                    <a:ext uri="{FF2B5EF4-FFF2-40B4-BE49-F238E27FC236}">
                      <a16:creationId xmlns:a16="http://schemas.microsoft.com/office/drawing/2014/main" id="{EC43266D-41E9-29A3-B473-7FFB68DB2E0E}"/>
                    </a:ext>
                  </a:extLst>
                </p:cNvPr>
                <p:cNvPicPr/>
                <p:nvPr/>
              </p:nvPicPr>
              <p:blipFill>
                <a:blip r:embed="rId106"/>
                <a:stretch>
                  <a:fillRect/>
                </a:stretch>
              </p:blipFill>
              <p:spPr>
                <a:xfrm>
                  <a:off x="9506297" y="281263"/>
                  <a:ext cx="1926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8DB48E64-460C-D936-933F-66263E4564DD}"/>
                    </a:ext>
                  </a:extLst>
                </p14:cNvPr>
                <p14:cNvContentPartPr/>
                <p14:nvPr/>
              </p14:nvContentPartPr>
              <p14:xfrm>
                <a:off x="11220617" y="2007823"/>
                <a:ext cx="232920" cy="237600"/>
              </p14:xfrm>
            </p:contentPart>
          </mc:Choice>
          <mc:Fallback xmlns="">
            <p:pic>
              <p:nvPicPr>
                <p:cNvPr id="63" name="Freihand 62">
                  <a:extLst>
                    <a:ext uri="{FF2B5EF4-FFF2-40B4-BE49-F238E27FC236}">
                      <a16:creationId xmlns:a16="http://schemas.microsoft.com/office/drawing/2014/main" id="{8DB48E64-460C-D936-933F-66263E4564DD}"/>
                    </a:ext>
                  </a:extLst>
                </p:cNvPr>
                <p:cNvPicPr/>
                <p:nvPr/>
              </p:nvPicPr>
              <p:blipFill>
                <a:blip r:embed="rId108"/>
                <a:stretch>
                  <a:fillRect/>
                </a:stretch>
              </p:blipFill>
              <p:spPr>
                <a:xfrm>
                  <a:off x="11214497" y="2001703"/>
                  <a:ext cx="245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080" name="Freihand 174079">
                  <a:extLst>
                    <a:ext uri="{FF2B5EF4-FFF2-40B4-BE49-F238E27FC236}">
                      <a16:creationId xmlns:a16="http://schemas.microsoft.com/office/drawing/2014/main" id="{2EE6CC25-93C9-FBAE-731D-B477C37A6CCB}"/>
                    </a:ext>
                  </a:extLst>
                </p14:cNvPr>
                <p14:cNvContentPartPr/>
                <p14:nvPr/>
              </p14:nvContentPartPr>
              <p14:xfrm>
                <a:off x="10246817" y="499423"/>
                <a:ext cx="1033200" cy="1182600"/>
              </p14:xfrm>
            </p:contentPart>
          </mc:Choice>
          <mc:Fallback xmlns="">
            <p:pic>
              <p:nvPicPr>
                <p:cNvPr id="174080" name="Freihand 174079">
                  <a:extLst>
                    <a:ext uri="{FF2B5EF4-FFF2-40B4-BE49-F238E27FC236}">
                      <a16:creationId xmlns:a16="http://schemas.microsoft.com/office/drawing/2014/main" id="{2EE6CC25-93C9-FBAE-731D-B477C37A6CCB}"/>
                    </a:ext>
                  </a:extLst>
                </p:cNvPr>
                <p:cNvPicPr/>
                <p:nvPr/>
              </p:nvPicPr>
              <p:blipFill>
                <a:blip r:embed="rId110"/>
                <a:stretch>
                  <a:fillRect/>
                </a:stretch>
              </p:blipFill>
              <p:spPr>
                <a:xfrm>
                  <a:off x="10240697" y="493303"/>
                  <a:ext cx="1045440" cy="119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4081" name="Freihand 174080">
                  <a:extLst>
                    <a:ext uri="{FF2B5EF4-FFF2-40B4-BE49-F238E27FC236}">
                      <a16:creationId xmlns:a16="http://schemas.microsoft.com/office/drawing/2014/main" id="{F1218F1D-7271-79A3-EB64-8E77216780A5}"/>
                    </a:ext>
                  </a:extLst>
                </p14:cNvPr>
                <p14:cNvContentPartPr/>
                <p14:nvPr/>
              </p14:nvContentPartPr>
              <p14:xfrm>
                <a:off x="10475417" y="343543"/>
                <a:ext cx="783000" cy="1129320"/>
              </p14:xfrm>
            </p:contentPart>
          </mc:Choice>
          <mc:Fallback xmlns="">
            <p:pic>
              <p:nvPicPr>
                <p:cNvPr id="174081" name="Freihand 174080">
                  <a:extLst>
                    <a:ext uri="{FF2B5EF4-FFF2-40B4-BE49-F238E27FC236}">
                      <a16:creationId xmlns:a16="http://schemas.microsoft.com/office/drawing/2014/main" id="{F1218F1D-7271-79A3-EB64-8E77216780A5}"/>
                    </a:ext>
                  </a:extLst>
                </p:cNvPr>
                <p:cNvPicPr/>
                <p:nvPr/>
              </p:nvPicPr>
              <p:blipFill>
                <a:blip r:embed="rId112"/>
                <a:stretch>
                  <a:fillRect/>
                </a:stretch>
              </p:blipFill>
              <p:spPr>
                <a:xfrm>
                  <a:off x="10469297" y="337423"/>
                  <a:ext cx="79524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4082" name="Freihand 174081">
                  <a:extLst>
                    <a:ext uri="{FF2B5EF4-FFF2-40B4-BE49-F238E27FC236}">
                      <a16:creationId xmlns:a16="http://schemas.microsoft.com/office/drawing/2014/main" id="{1D9A8B19-9511-DC45-61BE-4E60034E9297}"/>
                    </a:ext>
                  </a:extLst>
                </p14:cNvPr>
                <p14:cNvContentPartPr/>
                <p14:nvPr/>
              </p14:nvContentPartPr>
              <p14:xfrm>
                <a:off x="11430497" y="350743"/>
                <a:ext cx="31320" cy="210600"/>
              </p14:xfrm>
            </p:contentPart>
          </mc:Choice>
          <mc:Fallback xmlns="">
            <p:pic>
              <p:nvPicPr>
                <p:cNvPr id="174082" name="Freihand 174081">
                  <a:extLst>
                    <a:ext uri="{FF2B5EF4-FFF2-40B4-BE49-F238E27FC236}">
                      <a16:creationId xmlns:a16="http://schemas.microsoft.com/office/drawing/2014/main" id="{1D9A8B19-9511-DC45-61BE-4E60034E9297}"/>
                    </a:ext>
                  </a:extLst>
                </p:cNvPr>
                <p:cNvPicPr/>
                <p:nvPr/>
              </p:nvPicPr>
              <p:blipFill>
                <a:blip r:embed="rId114"/>
                <a:stretch>
                  <a:fillRect/>
                </a:stretch>
              </p:blipFill>
              <p:spPr>
                <a:xfrm>
                  <a:off x="11424377" y="344623"/>
                  <a:ext cx="43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085" name="Freihand 174084">
                  <a:extLst>
                    <a:ext uri="{FF2B5EF4-FFF2-40B4-BE49-F238E27FC236}">
                      <a16:creationId xmlns:a16="http://schemas.microsoft.com/office/drawing/2014/main" id="{F35509DD-BDF4-27D0-EF39-AFC8D11D3E55}"/>
                    </a:ext>
                  </a:extLst>
                </p14:cNvPr>
                <p14:cNvContentPartPr/>
                <p14:nvPr/>
              </p14:nvContentPartPr>
              <p14:xfrm>
                <a:off x="11429777" y="298903"/>
                <a:ext cx="136080" cy="198360"/>
              </p14:xfrm>
            </p:contentPart>
          </mc:Choice>
          <mc:Fallback xmlns="">
            <p:pic>
              <p:nvPicPr>
                <p:cNvPr id="174085" name="Freihand 174084">
                  <a:extLst>
                    <a:ext uri="{FF2B5EF4-FFF2-40B4-BE49-F238E27FC236}">
                      <a16:creationId xmlns:a16="http://schemas.microsoft.com/office/drawing/2014/main" id="{F35509DD-BDF4-27D0-EF39-AFC8D11D3E55}"/>
                    </a:ext>
                  </a:extLst>
                </p:cNvPr>
                <p:cNvPicPr/>
                <p:nvPr/>
              </p:nvPicPr>
              <p:blipFill>
                <a:blip r:embed="rId116"/>
                <a:stretch>
                  <a:fillRect/>
                </a:stretch>
              </p:blipFill>
              <p:spPr>
                <a:xfrm>
                  <a:off x="11423657" y="292783"/>
                  <a:ext cx="148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087" name="Freihand 174086">
                  <a:extLst>
                    <a:ext uri="{FF2B5EF4-FFF2-40B4-BE49-F238E27FC236}">
                      <a16:creationId xmlns:a16="http://schemas.microsoft.com/office/drawing/2014/main" id="{4F6E817B-8AFA-69AA-AC1B-35C846CF33EB}"/>
                    </a:ext>
                  </a:extLst>
                </p14:cNvPr>
                <p14:cNvContentPartPr/>
                <p14:nvPr/>
              </p14:nvContentPartPr>
              <p14:xfrm>
                <a:off x="11402417" y="284503"/>
                <a:ext cx="138960" cy="268920"/>
              </p14:xfrm>
            </p:contentPart>
          </mc:Choice>
          <mc:Fallback xmlns="">
            <p:pic>
              <p:nvPicPr>
                <p:cNvPr id="174087" name="Freihand 174086">
                  <a:extLst>
                    <a:ext uri="{FF2B5EF4-FFF2-40B4-BE49-F238E27FC236}">
                      <a16:creationId xmlns:a16="http://schemas.microsoft.com/office/drawing/2014/main" id="{4F6E817B-8AFA-69AA-AC1B-35C846CF33EB}"/>
                    </a:ext>
                  </a:extLst>
                </p:cNvPr>
                <p:cNvPicPr/>
                <p:nvPr/>
              </p:nvPicPr>
              <p:blipFill>
                <a:blip r:embed="rId118"/>
                <a:stretch>
                  <a:fillRect/>
                </a:stretch>
              </p:blipFill>
              <p:spPr>
                <a:xfrm>
                  <a:off x="11396297" y="278383"/>
                  <a:ext cx="1512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088" name="Freihand 174087">
                  <a:extLst>
                    <a:ext uri="{FF2B5EF4-FFF2-40B4-BE49-F238E27FC236}">
                      <a16:creationId xmlns:a16="http://schemas.microsoft.com/office/drawing/2014/main" id="{C6EAC142-947B-419E-3E1D-2CCB2AD0632C}"/>
                    </a:ext>
                  </a:extLst>
                </p14:cNvPr>
                <p14:cNvContentPartPr/>
                <p14:nvPr/>
              </p14:nvContentPartPr>
              <p14:xfrm>
                <a:off x="11428337" y="291703"/>
                <a:ext cx="198360" cy="283680"/>
              </p14:xfrm>
            </p:contentPart>
          </mc:Choice>
          <mc:Fallback xmlns="">
            <p:pic>
              <p:nvPicPr>
                <p:cNvPr id="174088" name="Freihand 174087">
                  <a:extLst>
                    <a:ext uri="{FF2B5EF4-FFF2-40B4-BE49-F238E27FC236}">
                      <a16:creationId xmlns:a16="http://schemas.microsoft.com/office/drawing/2014/main" id="{C6EAC142-947B-419E-3E1D-2CCB2AD0632C}"/>
                    </a:ext>
                  </a:extLst>
                </p:cNvPr>
                <p:cNvPicPr/>
                <p:nvPr/>
              </p:nvPicPr>
              <p:blipFill>
                <a:blip r:embed="rId120"/>
                <a:stretch>
                  <a:fillRect/>
                </a:stretch>
              </p:blipFill>
              <p:spPr>
                <a:xfrm>
                  <a:off x="11422217" y="285583"/>
                  <a:ext cx="2106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4089" name="Freihand 174088">
                  <a:extLst>
                    <a:ext uri="{FF2B5EF4-FFF2-40B4-BE49-F238E27FC236}">
                      <a16:creationId xmlns:a16="http://schemas.microsoft.com/office/drawing/2014/main" id="{65E8383B-DA4B-3DA5-2C3F-43A2F16E992F}"/>
                    </a:ext>
                  </a:extLst>
                </p14:cNvPr>
                <p14:cNvContentPartPr/>
                <p14:nvPr/>
              </p14:nvContentPartPr>
              <p14:xfrm>
                <a:off x="11455697" y="1221583"/>
                <a:ext cx="140760" cy="284400"/>
              </p14:xfrm>
            </p:contentPart>
          </mc:Choice>
          <mc:Fallback xmlns="">
            <p:pic>
              <p:nvPicPr>
                <p:cNvPr id="174089" name="Freihand 174088">
                  <a:extLst>
                    <a:ext uri="{FF2B5EF4-FFF2-40B4-BE49-F238E27FC236}">
                      <a16:creationId xmlns:a16="http://schemas.microsoft.com/office/drawing/2014/main" id="{65E8383B-DA4B-3DA5-2C3F-43A2F16E992F}"/>
                    </a:ext>
                  </a:extLst>
                </p:cNvPr>
                <p:cNvPicPr/>
                <p:nvPr/>
              </p:nvPicPr>
              <p:blipFill>
                <a:blip r:embed="rId122"/>
                <a:stretch>
                  <a:fillRect/>
                </a:stretch>
              </p:blipFill>
              <p:spPr>
                <a:xfrm>
                  <a:off x="11449577" y="1215463"/>
                  <a:ext cx="1530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4091" name="Freihand 174090">
                  <a:extLst>
                    <a:ext uri="{FF2B5EF4-FFF2-40B4-BE49-F238E27FC236}">
                      <a16:creationId xmlns:a16="http://schemas.microsoft.com/office/drawing/2014/main" id="{8DA59A76-D0AE-7C81-E660-7370CFBF3ADE}"/>
                    </a:ext>
                  </a:extLst>
                </p14:cNvPr>
                <p14:cNvContentPartPr/>
                <p14:nvPr/>
              </p14:nvContentPartPr>
              <p14:xfrm>
                <a:off x="11318177" y="309343"/>
                <a:ext cx="211680" cy="342000"/>
              </p14:xfrm>
            </p:contentPart>
          </mc:Choice>
          <mc:Fallback xmlns="">
            <p:pic>
              <p:nvPicPr>
                <p:cNvPr id="174091" name="Freihand 174090">
                  <a:extLst>
                    <a:ext uri="{FF2B5EF4-FFF2-40B4-BE49-F238E27FC236}">
                      <a16:creationId xmlns:a16="http://schemas.microsoft.com/office/drawing/2014/main" id="{8DA59A76-D0AE-7C81-E660-7370CFBF3ADE}"/>
                    </a:ext>
                  </a:extLst>
                </p:cNvPr>
                <p:cNvPicPr/>
                <p:nvPr/>
              </p:nvPicPr>
              <p:blipFill>
                <a:blip r:embed="rId124"/>
                <a:stretch>
                  <a:fillRect/>
                </a:stretch>
              </p:blipFill>
              <p:spPr>
                <a:xfrm>
                  <a:off x="11312057" y="303223"/>
                  <a:ext cx="22392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4092" name="Freihand 174091">
                  <a:extLst>
                    <a:ext uri="{FF2B5EF4-FFF2-40B4-BE49-F238E27FC236}">
                      <a16:creationId xmlns:a16="http://schemas.microsoft.com/office/drawing/2014/main" id="{74863D68-A8ED-FB0C-1890-A75F769E04FB}"/>
                    </a:ext>
                  </a:extLst>
                </p14:cNvPr>
                <p14:cNvContentPartPr/>
                <p14:nvPr/>
              </p14:nvContentPartPr>
              <p14:xfrm>
                <a:off x="11376857" y="544783"/>
                <a:ext cx="59760" cy="16920"/>
              </p14:xfrm>
            </p:contentPart>
          </mc:Choice>
          <mc:Fallback xmlns="">
            <p:pic>
              <p:nvPicPr>
                <p:cNvPr id="174092" name="Freihand 174091">
                  <a:extLst>
                    <a:ext uri="{FF2B5EF4-FFF2-40B4-BE49-F238E27FC236}">
                      <a16:creationId xmlns:a16="http://schemas.microsoft.com/office/drawing/2014/main" id="{74863D68-A8ED-FB0C-1890-A75F769E04FB}"/>
                    </a:ext>
                  </a:extLst>
                </p:cNvPr>
                <p:cNvPicPr/>
                <p:nvPr/>
              </p:nvPicPr>
              <p:blipFill>
                <a:blip r:embed="rId126"/>
                <a:stretch>
                  <a:fillRect/>
                </a:stretch>
              </p:blipFill>
              <p:spPr>
                <a:xfrm>
                  <a:off x="11370737" y="538663"/>
                  <a:ext cx="72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4093" name="Freihand 174092">
                  <a:extLst>
                    <a:ext uri="{FF2B5EF4-FFF2-40B4-BE49-F238E27FC236}">
                      <a16:creationId xmlns:a16="http://schemas.microsoft.com/office/drawing/2014/main" id="{DA51D8C7-0F97-9438-1776-98386B6F73B6}"/>
                    </a:ext>
                  </a:extLst>
                </p14:cNvPr>
                <p14:cNvContentPartPr/>
                <p14:nvPr/>
              </p14:nvContentPartPr>
              <p14:xfrm>
                <a:off x="11337977" y="265423"/>
                <a:ext cx="226080" cy="437040"/>
              </p14:xfrm>
            </p:contentPart>
          </mc:Choice>
          <mc:Fallback xmlns="">
            <p:pic>
              <p:nvPicPr>
                <p:cNvPr id="174093" name="Freihand 174092">
                  <a:extLst>
                    <a:ext uri="{FF2B5EF4-FFF2-40B4-BE49-F238E27FC236}">
                      <a16:creationId xmlns:a16="http://schemas.microsoft.com/office/drawing/2014/main" id="{DA51D8C7-0F97-9438-1776-98386B6F73B6}"/>
                    </a:ext>
                  </a:extLst>
                </p:cNvPr>
                <p:cNvPicPr/>
                <p:nvPr/>
              </p:nvPicPr>
              <p:blipFill>
                <a:blip r:embed="rId128"/>
                <a:stretch>
                  <a:fillRect/>
                </a:stretch>
              </p:blipFill>
              <p:spPr>
                <a:xfrm>
                  <a:off x="11331857" y="259303"/>
                  <a:ext cx="2383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4094" name="Freihand 174093">
                  <a:extLst>
                    <a:ext uri="{FF2B5EF4-FFF2-40B4-BE49-F238E27FC236}">
                      <a16:creationId xmlns:a16="http://schemas.microsoft.com/office/drawing/2014/main" id="{B81A010E-B67D-960A-371E-32C3D5DBD229}"/>
                    </a:ext>
                  </a:extLst>
                </p14:cNvPr>
                <p14:cNvContentPartPr/>
                <p14:nvPr/>
              </p14:nvContentPartPr>
              <p14:xfrm>
                <a:off x="11546417" y="275863"/>
                <a:ext cx="56520" cy="459000"/>
              </p14:xfrm>
            </p:contentPart>
          </mc:Choice>
          <mc:Fallback xmlns="">
            <p:pic>
              <p:nvPicPr>
                <p:cNvPr id="174094" name="Freihand 174093">
                  <a:extLst>
                    <a:ext uri="{FF2B5EF4-FFF2-40B4-BE49-F238E27FC236}">
                      <a16:creationId xmlns:a16="http://schemas.microsoft.com/office/drawing/2014/main" id="{B81A010E-B67D-960A-371E-32C3D5DBD229}"/>
                    </a:ext>
                  </a:extLst>
                </p:cNvPr>
                <p:cNvPicPr/>
                <p:nvPr/>
              </p:nvPicPr>
              <p:blipFill>
                <a:blip r:embed="rId130"/>
                <a:stretch>
                  <a:fillRect/>
                </a:stretch>
              </p:blipFill>
              <p:spPr>
                <a:xfrm>
                  <a:off x="11540297" y="269743"/>
                  <a:ext cx="6876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4095" name="Freihand 174094">
                  <a:extLst>
                    <a:ext uri="{FF2B5EF4-FFF2-40B4-BE49-F238E27FC236}">
                      <a16:creationId xmlns:a16="http://schemas.microsoft.com/office/drawing/2014/main" id="{3B33B7BE-B2C2-2BD3-501C-26D8EE03BA80}"/>
                    </a:ext>
                  </a:extLst>
                </p14:cNvPr>
                <p14:cNvContentPartPr/>
                <p14:nvPr/>
              </p14:nvContentPartPr>
              <p14:xfrm>
                <a:off x="11381177" y="537583"/>
                <a:ext cx="210960" cy="42480"/>
              </p14:xfrm>
            </p:contentPart>
          </mc:Choice>
          <mc:Fallback xmlns="">
            <p:pic>
              <p:nvPicPr>
                <p:cNvPr id="174095" name="Freihand 174094">
                  <a:extLst>
                    <a:ext uri="{FF2B5EF4-FFF2-40B4-BE49-F238E27FC236}">
                      <a16:creationId xmlns:a16="http://schemas.microsoft.com/office/drawing/2014/main" id="{3B33B7BE-B2C2-2BD3-501C-26D8EE03BA80}"/>
                    </a:ext>
                  </a:extLst>
                </p:cNvPr>
                <p:cNvPicPr/>
                <p:nvPr/>
              </p:nvPicPr>
              <p:blipFill>
                <a:blip r:embed="rId132"/>
                <a:stretch>
                  <a:fillRect/>
                </a:stretch>
              </p:blipFill>
              <p:spPr>
                <a:xfrm>
                  <a:off x="11375057" y="531463"/>
                  <a:ext cx="223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4097" name="Freihand 174096">
                  <a:extLst>
                    <a:ext uri="{FF2B5EF4-FFF2-40B4-BE49-F238E27FC236}">
                      <a16:creationId xmlns:a16="http://schemas.microsoft.com/office/drawing/2014/main" id="{E5ED73E7-5AB0-9A17-77F4-7FEC6566828B}"/>
                    </a:ext>
                  </a:extLst>
                </p14:cNvPr>
                <p14:cNvContentPartPr/>
                <p14:nvPr/>
              </p14:nvContentPartPr>
              <p14:xfrm>
                <a:off x="9902297" y="959863"/>
                <a:ext cx="200520" cy="41040"/>
              </p14:xfrm>
            </p:contentPart>
          </mc:Choice>
          <mc:Fallback xmlns="">
            <p:pic>
              <p:nvPicPr>
                <p:cNvPr id="174097" name="Freihand 174096">
                  <a:extLst>
                    <a:ext uri="{FF2B5EF4-FFF2-40B4-BE49-F238E27FC236}">
                      <a16:creationId xmlns:a16="http://schemas.microsoft.com/office/drawing/2014/main" id="{E5ED73E7-5AB0-9A17-77F4-7FEC6566828B}"/>
                    </a:ext>
                  </a:extLst>
                </p:cNvPr>
                <p:cNvPicPr/>
                <p:nvPr/>
              </p:nvPicPr>
              <p:blipFill>
                <a:blip r:embed="rId134"/>
                <a:stretch>
                  <a:fillRect/>
                </a:stretch>
              </p:blipFill>
              <p:spPr>
                <a:xfrm>
                  <a:off x="9896177" y="953743"/>
                  <a:ext cx="212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4098" name="Freihand 174097">
                  <a:extLst>
                    <a:ext uri="{FF2B5EF4-FFF2-40B4-BE49-F238E27FC236}">
                      <a16:creationId xmlns:a16="http://schemas.microsoft.com/office/drawing/2014/main" id="{C8477CCC-2358-5AA8-B19F-7A9E716A5D47}"/>
                    </a:ext>
                  </a:extLst>
                </p14:cNvPr>
                <p14:cNvContentPartPr/>
                <p14:nvPr/>
              </p14:nvContentPartPr>
              <p14:xfrm>
                <a:off x="10425737" y="913783"/>
                <a:ext cx="365400" cy="63000"/>
              </p14:xfrm>
            </p:contentPart>
          </mc:Choice>
          <mc:Fallback xmlns="">
            <p:pic>
              <p:nvPicPr>
                <p:cNvPr id="174098" name="Freihand 174097">
                  <a:extLst>
                    <a:ext uri="{FF2B5EF4-FFF2-40B4-BE49-F238E27FC236}">
                      <a16:creationId xmlns:a16="http://schemas.microsoft.com/office/drawing/2014/main" id="{C8477CCC-2358-5AA8-B19F-7A9E716A5D47}"/>
                    </a:ext>
                  </a:extLst>
                </p:cNvPr>
                <p:cNvPicPr/>
                <p:nvPr/>
              </p:nvPicPr>
              <p:blipFill>
                <a:blip r:embed="rId136"/>
                <a:stretch>
                  <a:fillRect/>
                </a:stretch>
              </p:blipFill>
              <p:spPr>
                <a:xfrm>
                  <a:off x="10419617" y="907663"/>
                  <a:ext cx="377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099" name="Freihand 174098">
                  <a:extLst>
                    <a:ext uri="{FF2B5EF4-FFF2-40B4-BE49-F238E27FC236}">
                      <a16:creationId xmlns:a16="http://schemas.microsoft.com/office/drawing/2014/main" id="{2D189F63-9056-C3BE-D2FD-9D6025AB15D9}"/>
                    </a:ext>
                  </a:extLst>
                </p14:cNvPr>
                <p14:cNvContentPartPr/>
                <p14:nvPr/>
              </p14:nvContentPartPr>
              <p14:xfrm>
                <a:off x="10860977" y="1046983"/>
                <a:ext cx="56520" cy="888120"/>
              </p14:xfrm>
            </p:contentPart>
          </mc:Choice>
          <mc:Fallback xmlns="">
            <p:pic>
              <p:nvPicPr>
                <p:cNvPr id="174099" name="Freihand 174098">
                  <a:extLst>
                    <a:ext uri="{FF2B5EF4-FFF2-40B4-BE49-F238E27FC236}">
                      <a16:creationId xmlns:a16="http://schemas.microsoft.com/office/drawing/2014/main" id="{2D189F63-9056-C3BE-D2FD-9D6025AB15D9}"/>
                    </a:ext>
                  </a:extLst>
                </p:cNvPr>
                <p:cNvPicPr/>
                <p:nvPr/>
              </p:nvPicPr>
              <p:blipFill>
                <a:blip r:embed="rId138"/>
                <a:stretch>
                  <a:fillRect/>
                </a:stretch>
              </p:blipFill>
              <p:spPr>
                <a:xfrm>
                  <a:off x="10854857" y="1040863"/>
                  <a:ext cx="68760" cy="900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4100" name="Freihand 174099">
                  <a:extLst>
                    <a:ext uri="{FF2B5EF4-FFF2-40B4-BE49-F238E27FC236}">
                      <a16:creationId xmlns:a16="http://schemas.microsoft.com/office/drawing/2014/main" id="{1327508A-C5F0-8665-A362-8FCA786E4F65}"/>
                    </a:ext>
                  </a:extLst>
                </p14:cNvPr>
                <p14:cNvContentPartPr/>
                <p14:nvPr/>
              </p14:nvContentPartPr>
              <p14:xfrm>
                <a:off x="10747217" y="799303"/>
                <a:ext cx="336240" cy="409320"/>
              </p14:xfrm>
            </p:contentPart>
          </mc:Choice>
          <mc:Fallback xmlns="">
            <p:pic>
              <p:nvPicPr>
                <p:cNvPr id="174100" name="Freihand 174099">
                  <a:extLst>
                    <a:ext uri="{FF2B5EF4-FFF2-40B4-BE49-F238E27FC236}">
                      <a16:creationId xmlns:a16="http://schemas.microsoft.com/office/drawing/2014/main" id="{1327508A-C5F0-8665-A362-8FCA786E4F65}"/>
                    </a:ext>
                  </a:extLst>
                </p:cNvPr>
                <p:cNvPicPr/>
                <p:nvPr/>
              </p:nvPicPr>
              <p:blipFill>
                <a:blip r:embed="rId140"/>
                <a:stretch>
                  <a:fillRect/>
                </a:stretch>
              </p:blipFill>
              <p:spPr>
                <a:xfrm>
                  <a:off x="10741097" y="793183"/>
                  <a:ext cx="348480" cy="42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174102" name="Freihand 174101">
                <a:extLst>
                  <a:ext uri="{FF2B5EF4-FFF2-40B4-BE49-F238E27FC236}">
                    <a16:creationId xmlns:a16="http://schemas.microsoft.com/office/drawing/2014/main" id="{62504920-5021-5DA2-DDEB-A6D193E664E6}"/>
                  </a:ext>
                </a:extLst>
              </p14:cNvPr>
              <p14:cNvContentPartPr/>
              <p14:nvPr/>
            </p14:nvContentPartPr>
            <p14:xfrm>
              <a:off x="1150697" y="2858503"/>
              <a:ext cx="2857320" cy="147240"/>
            </p14:xfrm>
          </p:contentPart>
        </mc:Choice>
        <mc:Fallback xmlns="">
          <p:pic>
            <p:nvPicPr>
              <p:cNvPr id="174102" name="Freihand 174101">
                <a:extLst>
                  <a:ext uri="{FF2B5EF4-FFF2-40B4-BE49-F238E27FC236}">
                    <a16:creationId xmlns:a16="http://schemas.microsoft.com/office/drawing/2014/main" id="{62504920-5021-5DA2-DDEB-A6D193E664E6}"/>
                  </a:ext>
                </a:extLst>
              </p:cNvPr>
              <p:cNvPicPr/>
              <p:nvPr/>
            </p:nvPicPr>
            <p:blipFill>
              <a:blip r:embed="rId142"/>
              <a:stretch>
                <a:fillRect/>
              </a:stretch>
            </p:blipFill>
            <p:spPr>
              <a:xfrm>
                <a:off x="1144577" y="2852383"/>
                <a:ext cx="2869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4103" name="Freihand 174102">
                <a:extLst>
                  <a:ext uri="{FF2B5EF4-FFF2-40B4-BE49-F238E27FC236}">
                    <a16:creationId xmlns:a16="http://schemas.microsoft.com/office/drawing/2014/main" id="{EA91AE3C-75B9-33BE-B338-DEB5C9EECD05}"/>
                  </a:ext>
                </a:extLst>
              </p14:cNvPr>
              <p14:cNvContentPartPr/>
              <p14:nvPr/>
            </p14:nvContentPartPr>
            <p14:xfrm>
              <a:off x="7299137" y="3162703"/>
              <a:ext cx="932760" cy="94320"/>
            </p14:xfrm>
          </p:contentPart>
        </mc:Choice>
        <mc:Fallback xmlns="">
          <p:pic>
            <p:nvPicPr>
              <p:cNvPr id="174103" name="Freihand 174102">
                <a:extLst>
                  <a:ext uri="{FF2B5EF4-FFF2-40B4-BE49-F238E27FC236}">
                    <a16:creationId xmlns:a16="http://schemas.microsoft.com/office/drawing/2014/main" id="{EA91AE3C-75B9-33BE-B338-DEB5C9EECD05}"/>
                  </a:ext>
                </a:extLst>
              </p:cNvPr>
              <p:cNvPicPr/>
              <p:nvPr/>
            </p:nvPicPr>
            <p:blipFill>
              <a:blip r:embed="rId144"/>
              <a:stretch>
                <a:fillRect/>
              </a:stretch>
            </p:blipFill>
            <p:spPr>
              <a:xfrm>
                <a:off x="7293017" y="3156583"/>
                <a:ext cx="945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4104" name="Freihand 174103">
                <a:extLst>
                  <a:ext uri="{FF2B5EF4-FFF2-40B4-BE49-F238E27FC236}">
                    <a16:creationId xmlns:a16="http://schemas.microsoft.com/office/drawing/2014/main" id="{9717C044-28CE-0FC0-A1FB-CC3DEB9EDD20}"/>
                  </a:ext>
                </a:extLst>
              </p14:cNvPr>
              <p14:cNvContentPartPr/>
              <p14:nvPr/>
            </p14:nvContentPartPr>
            <p14:xfrm>
              <a:off x="674417" y="3464743"/>
              <a:ext cx="1513800" cy="56880"/>
            </p14:xfrm>
          </p:contentPart>
        </mc:Choice>
        <mc:Fallback xmlns="">
          <p:pic>
            <p:nvPicPr>
              <p:cNvPr id="174104" name="Freihand 174103">
                <a:extLst>
                  <a:ext uri="{FF2B5EF4-FFF2-40B4-BE49-F238E27FC236}">
                    <a16:creationId xmlns:a16="http://schemas.microsoft.com/office/drawing/2014/main" id="{9717C044-28CE-0FC0-A1FB-CC3DEB9EDD20}"/>
                  </a:ext>
                </a:extLst>
              </p:cNvPr>
              <p:cNvPicPr/>
              <p:nvPr/>
            </p:nvPicPr>
            <p:blipFill>
              <a:blip r:embed="rId146"/>
              <a:stretch>
                <a:fillRect/>
              </a:stretch>
            </p:blipFill>
            <p:spPr>
              <a:xfrm>
                <a:off x="668297" y="3458623"/>
                <a:ext cx="1526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4105" name="Freihand 174104">
                <a:extLst>
                  <a:ext uri="{FF2B5EF4-FFF2-40B4-BE49-F238E27FC236}">
                    <a16:creationId xmlns:a16="http://schemas.microsoft.com/office/drawing/2014/main" id="{8A4B3101-66B3-60A3-BE6F-10EBEA6F225E}"/>
                  </a:ext>
                </a:extLst>
              </p14:cNvPr>
              <p14:cNvContentPartPr/>
              <p14:nvPr/>
            </p14:nvContentPartPr>
            <p14:xfrm>
              <a:off x="2344817" y="3139303"/>
              <a:ext cx="2709000" cy="71280"/>
            </p14:xfrm>
          </p:contentPart>
        </mc:Choice>
        <mc:Fallback xmlns="">
          <p:pic>
            <p:nvPicPr>
              <p:cNvPr id="174105" name="Freihand 174104">
                <a:extLst>
                  <a:ext uri="{FF2B5EF4-FFF2-40B4-BE49-F238E27FC236}">
                    <a16:creationId xmlns:a16="http://schemas.microsoft.com/office/drawing/2014/main" id="{8A4B3101-66B3-60A3-BE6F-10EBEA6F225E}"/>
                  </a:ext>
                </a:extLst>
              </p:cNvPr>
              <p:cNvPicPr/>
              <p:nvPr/>
            </p:nvPicPr>
            <p:blipFill>
              <a:blip r:embed="rId148"/>
              <a:stretch>
                <a:fillRect/>
              </a:stretch>
            </p:blipFill>
            <p:spPr>
              <a:xfrm>
                <a:off x="2338697" y="3133183"/>
                <a:ext cx="2721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4106" name="Freihand 174105">
                <a:extLst>
                  <a:ext uri="{FF2B5EF4-FFF2-40B4-BE49-F238E27FC236}">
                    <a16:creationId xmlns:a16="http://schemas.microsoft.com/office/drawing/2014/main" id="{E4674A81-FA05-BBC9-17EE-FC772C228952}"/>
                  </a:ext>
                </a:extLst>
              </p14:cNvPr>
              <p14:cNvContentPartPr/>
              <p14:nvPr/>
            </p14:nvContentPartPr>
            <p14:xfrm>
              <a:off x="1705817" y="3848863"/>
              <a:ext cx="1973160" cy="64080"/>
            </p14:xfrm>
          </p:contentPart>
        </mc:Choice>
        <mc:Fallback xmlns="">
          <p:pic>
            <p:nvPicPr>
              <p:cNvPr id="174106" name="Freihand 174105">
                <a:extLst>
                  <a:ext uri="{FF2B5EF4-FFF2-40B4-BE49-F238E27FC236}">
                    <a16:creationId xmlns:a16="http://schemas.microsoft.com/office/drawing/2014/main" id="{E4674A81-FA05-BBC9-17EE-FC772C228952}"/>
                  </a:ext>
                </a:extLst>
              </p:cNvPr>
              <p:cNvPicPr/>
              <p:nvPr/>
            </p:nvPicPr>
            <p:blipFill>
              <a:blip r:embed="rId150"/>
              <a:stretch>
                <a:fillRect/>
              </a:stretch>
            </p:blipFill>
            <p:spPr>
              <a:xfrm>
                <a:off x="1699697" y="3842743"/>
                <a:ext cx="1985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 name="Freihand 4">
                <a:extLst>
                  <a:ext uri="{FF2B5EF4-FFF2-40B4-BE49-F238E27FC236}">
                    <a16:creationId xmlns:a16="http://schemas.microsoft.com/office/drawing/2014/main" id="{546FB8F8-0D33-4399-BB38-78123959EDA7}"/>
                  </a:ext>
                </a:extLst>
              </p14:cNvPr>
              <p14:cNvContentPartPr/>
              <p14:nvPr/>
            </p14:nvContentPartPr>
            <p14:xfrm>
              <a:off x="4795059" y="3075668"/>
              <a:ext cx="1495080" cy="523440"/>
            </p14:xfrm>
          </p:contentPart>
        </mc:Choice>
        <mc:Fallback>
          <p:pic>
            <p:nvPicPr>
              <p:cNvPr id="5" name="Freihand 4">
                <a:extLst>
                  <a:ext uri="{FF2B5EF4-FFF2-40B4-BE49-F238E27FC236}">
                    <a16:creationId xmlns:a16="http://schemas.microsoft.com/office/drawing/2014/main" id="{546FB8F8-0D33-4399-BB38-78123959EDA7}"/>
                  </a:ext>
                </a:extLst>
              </p:cNvPr>
              <p:cNvPicPr/>
              <p:nvPr/>
            </p:nvPicPr>
            <p:blipFill>
              <a:blip r:embed="rId152"/>
              <a:stretch>
                <a:fillRect/>
              </a:stretch>
            </p:blipFill>
            <p:spPr>
              <a:xfrm>
                <a:off x="4790739" y="3071348"/>
                <a:ext cx="1503720" cy="53208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FD6F138-562E-4D59-9FF9-D8F7B90513DC}"/>
                  </a:ext>
                </a:extLst>
              </p14:cNvPr>
              <p14:cNvContentPartPr/>
              <p14:nvPr/>
            </p14:nvContentPartPr>
            <p14:xfrm>
              <a:off x="7915899" y="1517228"/>
              <a:ext cx="352080" cy="37080"/>
            </p14:xfrm>
          </p:contentPart>
        </mc:Choice>
        <mc:Fallback>
          <p:pic>
            <p:nvPicPr>
              <p:cNvPr id="4" name="Freihand 3">
                <a:extLst>
                  <a:ext uri="{FF2B5EF4-FFF2-40B4-BE49-F238E27FC236}">
                    <a16:creationId xmlns:a16="http://schemas.microsoft.com/office/drawing/2014/main" id="{2FD6F138-562E-4D59-9FF9-D8F7B90513DC}"/>
                  </a:ext>
                </a:extLst>
              </p:cNvPr>
              <p:cNvPicPr/>
              <p:nvPr/>
            </p:nvPicPr>
            <p:blipFill>
              <a:blip r:embed="rId7"/>
              <a:stretch>
                <a:fillRect/>
              </a:stretch>
            </p:blipFill>
            <p:spPr>
              <a:xfrm>
                <a:off x="7911579" y="1512908"/>
                <a:ext cx="360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CACEECAA-426F-4CE3-A0E0-F64D8C1EA7FC}"/>
                  </a:ext>
                </a:extLst>
              </p14:cNvPr>
              <p14:cNvContentPartPr/>
              <p14:nvPr/>
            </p14:nvContentPartPr>
            <p14:xfrm>
              <a:off x="7302459" y="758708"/>
              <a:ext cx="313560" cy="453600"/>
            </p14:xfrm>
          </p:contentPart>
        </mc:Choice>
        <mc:Fallback>
          <p:pic>
            <p:nvPicPr>
              <p:cNvPr id="13" name="Freihand 12">
                <a:extLst>
                  <a:ext uri="{FF2B5EF4-FFF2-40B4-BE49-F238E27FC236}">
                    <a16:creationId xmlns:a16="http://schemas.microsoft.com/office/drawing/2014/main" id="{CACEECAA-426F-4CE3-A0E0-F64D8C1EA7FC}"/>
                  </a:ext>
                </a:extLst>
              </p:cNvPr>
              <p:cNvPicPr/>
              <p:nvPr/>
            </p:nvPicPr>
            <p:blipFill>
              <a:blip r:embed="rId9"/>
              <a:stretch>
                <a:fillRect/>
              </a:stretch>
            </p:blipFill>
            <p:spPr>
              <a:xfrm>
                <a:off x="7298139" y="754388"/>
                <a:ext cx="32220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Freihand 16">
                <a:extLst>
                  <a:ext uri="{FF2B5EF4-FFF2-40B4-BE49-F238E27FC236}">
                    <a16:creationId xmlns:a16="http://schemas.microsoft.com/office/drawing/2014/main" id="{A21F5072-20BA-4608-BCDB-1EADF3D0BCA5}"/>
                  </a:ext>
                </a:extLst>
              </p14:cNvPr>
              <p14:cNvContentPartPr/>
              <p14:nvPr/>
            </p14:nvContentPartPr>
            <p14:xfrm>
              <a:off x="8618259" y="541268"/>
              <a:ext cx="816840" cy="45360"/>
            </p14:xfrm>
          </p:contentPart>
        </mc:Choice>
        <mc:Fallback>
          <p:pic>
            <p:nvPicPr>
              <p:cNvPr id="17" name="Freihand 16">
                <a:extLst>
                  <a:ext uri="{FF2B5EF4-FFF2-40B4-BE49-F238E27FC236}">
                    <a16:creationId xmlns:a16="http://schemas.microsoft.com/office/drawing/2014/main" id="{A21F5072-20BA-4608-BCDB-1EADF3D0BCA5}"/>
                  </a:ext>
                </a:extLst>
              </p:cNvPr>
              <p:cNvPicPr/>
              <p:nvPr/>
            </p:nvPicPr>
            <p:blipFill>
              <a:blip r:embed="rId11"/>
              <a:stretch>
                <a:fillRect/>
              </a:stretch>
            </p:blipFill>
            <p:spPr>
              <a:xfrm>
                <a:off x="8613939" y="536948"/>
                <a:ext cx="825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5" name="Freihand 44">
                <a:extLst>
                  <a:ext uri="{FF2B5EF4-FFF2-40B4-BE49-F238E27FC236}">
                    <a16:creationId xmlns:a16="http://schemas.microsoft.com/office/drawing/2014/main" id="{E9236E44-D5A6-4CF5-B07E-A8E30BE26AF1}"/>
                  </a:ext>
                </a:extLst>
              </p14:cNvPr>
              <p14:cNvContentPartPr/>
              <p14:nvPr/>
            </p14:nvContentPartPr>
            <p14:xfrm>
              <a:off x="2470539" y="5974748"/>
              <a:ext cx="280800" cy="93240"/>
            </p14:xfrm>
          </p:contentPart>
        </mc:Choice>
        <mc:Fallback>
          <p:pic>
            <p:nvPicPr>
              <p:cNvPr id="45" name="Freihand 44">
                <a:extLst>
                  <a:ext uri="{FF2B5EF4-FFF2-40B4-BE49-F238E27FC236}">
                    <a16:creationId xmlns:a16="http://schemas.microsoft.com/office/drawing/2014/main" id="{E9236E44-D5A6-4CF5-B07E-A8E30BE26AF1}"/>
                  </a:ext>
                </a:extLst>
              </p:cNvPr>
              <p:cNvPicPr/>
              <p:nvPr/>
            </p:nvPicPr>
            <p:blipFill>
              <a:blip r:embed="rId13"/>
              <a:stretch>
                <a:fillRect/>
              </a:stretch>
            </p:blipFill>
            <p:spPr>
              <a:xfrm>
                <a:off x="2466219" y="5970428"/>
                <a:ext cx="289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5" name="Freihand 54">
                <a:extLst>
                  <a:ext uri="{FF2B5EF4-FFF2-40B4-BE49-F238E27FC236}">
                    <a16:creationId xmlns:a16="http://schemas.microsoft.com/office/drawing/2014/main" id="{139DBEB6-04F7-48DE-8A67-8C0001B5A642}"/>
                  </a:ext>
                </a:extLst>
              </p14:cNvPr>
              <p14:cNvContentPartPr/>
              <p14:nvPr/>
            </p14:nvContentPartPr>
            <p14:xfrm>
              <a:off x="5192859" y="1154348"/>
              <a:ext cx="416520" cy="438840"/>
            </p14:xfrm>
          </p:contentPart>
        </mc:Choice>
        <mc:Fallback>
          <p:pic>
            <p:nvPicPr>
              <p:cNvPr id="55" name="Freihand 54">
                <a:extLst>
                  <a:ext uri="{FF2B5EF4-FFF2-40B4-BE49-F238E27FC236}">
                    <a16:creationId xmlns:a16="http://schemas.microsoft.com/office/drawing/2014/main" id="{139DBEB6-04F7-48DE-8A67-8C0001B5A642}"/>
                  </a:ext>
                </a:extLst>
              </p:cNvPr>
              <p:cNvPicPr/>
              <p:nvPr/>
            </p:nvPicPr>
            <p:blipFill>
              <a:blip r:embed="rId15"/>
              <a:stretch>
                <a:fillRect/>
              </a:stretch>
            </p:blipFill>
            <p:spPr>
              <a:xfrm>
                <a:off x="5188539" y="1150028"/>
                <a:ext cx="42516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DB945745-B02E-43B4-8578-C6BD69FBD416}"/>
                  </a:ext>
                </a:extLst>
              </p14:cNvPr>
              <p14:cNvContentPartPr/>
              <p14:nvPr/>
            </p14:nvContentPartPr>
            <p14:xfrm>
              <a:off x="7531779" y="1399148"/>
              <a:ext cx="293040" cy="235080"/>
            </p14:xfrm>
          </p:contentPart>
        </mc:Choice>
        <mc:Fallback>
          <p:pic>
            <p:nvPicPr>
              <p:cNvPr id="5" name="Freihand 4">
                <a:extLst>
                  <a:ext uri="{FF2B5EF4-FFF2-40B4-BE49-F238E27FC236}">
                    <a16:creationId xmlns:a16="http://schemas.microsoft.com/office/drawing/2014/main" id="{DB945745-B02E-43B4-8578-C6BD69FBD416}"/>
                  </a:ext>
                </a:extLst>
              </p:cNvPr>
              <p:cNvPicPr/>
              <p:nvPr/>
            </p:nvPicPr>
            <p:blipFill>
              <a:blip r:embed="rId17"/>
              <a:stretch>
                <a:fillRect/>
              </a:stretch>
            </p:blipFill>
            <p:spPr>
              <a:xfrm>
                <a:off x="7527459" y="1394828"/>
                <a:ext cx="3016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E6B0839B-1D65-42C8-B765-099EB521DCB4}"/>
                  </a:ext>
                </a:extLst>
              </p14:cNvPr>
              <p14:cNvContentPartPr/>
              <p14:nvPr/>
            </p14:nvContentPartPr>
            <p14:xfrm>
              <a:off x="7423779" y="1167668"/>
              <a:ext cx="1618200" cy="637200"/>
            </p14:xfrm>
          </p:contentPart>
        </mc:Choice>
        <mc:Fallback>
          <p:pic>
            <p:nvPicPr>
              <p:cNvPr id="10" name="Freihand 9">
                <a:extLst>
                  <a:ext uri="{FF2B5EF4-FFF2-40B4-BE49-F238E27FC236}">
                    <a16:creationId xmlns:a16="http://schemas.microsoft.com/office/drawing/2014/main" id="{E6B0839B-1D65-42C8-B765-099EB521DCB4}"/>
                  </a:ext>
                </a:extLst>
              </p:cNvPr>
              <p:cNvPicPr/>
              <p:nvPr/>
            </p:nvPicPr>
            <p:blipFill>
              <a:blip r:embed="rId19"/>
              <a:stretch>
                <a:fillRect/>
              </a:stretch>
            </p:blipFill>
            <p:spPr>
              <a:xfrm>
                <a:off x="7419459" y="1163348"/>
                <a:ext cx="162684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 name="Freihand 45">
                <a:extLst>
                  <a:ext uri="{FF2B5EF4-FFF2-40B4-BE49-F238E27FC236}">
                    <a16:creationId xmlns:a16="http://schemas.microsoft.com/office/drawing/2014/main" id="{FEB00212-4519-4AAD-B853-7465BA524A74}"/>
                  </a:ext>
                </a:extLst>
              </p14:cNvPr>
              <p14:cNvContentPartPr/>
              <p14:nvPr/>
            </p14:nvContentPartPr>
            <p14:xfrm>
              <a:off x="5104299" y="749708"/>
              <a:ext cx="235440" cy="139680"/>
            </p14:xfrm>
          </p:contentPart>
        </mc:Choice>
        <mc:Fallback>
          <p:pic>
            <p:nvPicPr>
              <p:cNvPr id="46" name="Freihand 45">
                <a:extLst>
                  <a:ext uri="{FF2B5EF4-FFF2-40B4-BE49-F238E27FC236}">
                    <a16:creationId xmlns:a16="http://schemas.microsoft.com/office/drawing/2014/main" id="{FEB00212-4519-4AAD-B853-7465BA524A74}"/>
                  </a:ext>
                </a:extLst>
              </p:cNvPr>
              <p:cNvPicPr/>
              <p:nvPr/>
            </p:nvPicPr>
            <p:blipFill>
              <a:blip r:embed="rId21"/>
              <a:stretch>
                <a:fillRect/>
              </a:stretch>
            </p:blipFill>
            <p:spPr>
              <a:xfrm>
                <a:off x="5099979" y="745388"/>
                <a:ext cx="244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 name="Freihand 46">
                <a:extLst>
                  <a:ext uri="{FF2B5EF4-FFF2-40B4-BE49-F238E27FC236}">
                    <a16:creationId xmlns:a16="http://schemas.microsoft.com/office/drawing/2014/main" id="{E63B7DE9-C6C3-4CE8-850F-0183A936529D}"/>
                  </a:ext>
                </a:extLst>
              </p14:cNvPr>
              <p14:cNvContentPartPr/>
              <p14:nvPr/>
            </p14:nvContentPartPr>
            <p14:xfrm>
              <a:off x="5344779" y="848708"/>
              <a:ext cx="156960" cy="113400"/>
            </p14:xfrm>
          </p:contentPart>
        </mc:Choice>
        <mc:Fallback>
          <p:pic>
            <p:nvPicPr>
              <p:cNvPr id="47" name="Freihand 46">
                <a:extLst>
                  <a:ext uri="{FF2B5EF4-FFF2-40B4-BE49-F238E27FC236}">
                    <a16:creationId xmlns:a16="http://schemas.microsoft.com/office/drawing/2014/main" id="{E63B7DE9-C6C3-4CE8-850F-0183A936529D}"/>
                  </a:ext>
                </a:extLst>
              </p:cNvPr>
              <p:cNvPicPr/>
              <p:nvPr/>
            </p:nvPicPr>
            <p:blipFill>
              <a:blip r:embed="rId23"/>
              <a:stretch>
                <a:fillRect/>
              </a:stretch>
            </p:blipFill>
            <p:spPr>
              <a:xfrm>
                <a:off x="5340459" y="844388"/>
                <a:ext cx="165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8" name="Freihand 47">
                <a:extLst>
                  <a:ext uri="{FF2B5EF4-FFF2-40B4-BE49-F238E27FC236}">
                    <a16:creationId xmlns:a16="http://schemas.microsoft.com/office/drawing/2014/main" id="{89A0126B-FD62-444D-B25D-D8AEAFE7118E}"/>
                  </a:ext>
                </a:extLst>
              </p14:cNvPr>
              <p14:cNvContentPartPr/>
              <p14:nvPr/>
            </p14:nvContentPartPr>
            <p14:xfrm>
              <a:off x="5568339" y="768428"/>
              <a:ext cx="192240" cy="106200"/>
            </p14:xfrm>
          </p:contentPart>
        </mc:Choice>
        <mc:Fallback>
          <p:pic>
            <p:nvPicPr>
              <p:cNvPr id="48" name="Freihand 47">
                <a:extLst>
                  <a:ext uri="{FF2B5EF4-FFF2-40B4-BE49-F238E27FC236}">
                    <a16:creationId xmlns:a16="http://schemas.microsoft.com/office/drawing/2014/main" id="{89A0126B-FD62-444D-B25D-D8AEAFE7118E}"/>
                  </a:ext>
                </a:extLst>
              </p:cNvPr>
              <p:cNvPicPr/>
              <p:nvPr/>
            </p:nvPicPr>
            <p:blipFill>
              <a:blip r:embed="rId25"/>
              <a:stretch>
                <a:fillRect/>
              </a:stretch>
            </p:blipFill>
            <p:spPr>
              <a:xfrm>
                <a:off x="5564019" y="764108"/>
                <a:ext cx="200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9" name="Freihand 48">
                <a:extLst>
                  <a:ext uri="{FF2B5EF4-FFF2-40B4-BE49-F238E27FC236}">
                    <a16:creationId xmlns:a16="http://schemas.microsoft.com/office/drawing/2014/main" id="{66AD5BC7-5117-4A32-AB23-A56EFEEC1B0B}"/>
                  </a:ext>
                </a:extLst>
              </p14:cNvPr>
              <p14:cNvContentPartPr/>
              <p14:nvPr/>
            </p14:nvContentPartPr>
            <p14:xfrm>
              <a:off x="5846259" y="722348"/>
              <a:ext cx="205200" cy="144000"/>
            </p14:xfrm>
          </p:contentPart>
        </mc:Choice>
        <mc:Fallback>
          <p:pic>
            <p:nvPicPr>
              <p:cNvPr id="49" name="Freihand 48">
                <a:extLst>
                  <a:ext uri="{FF2B5EF4-FFF2-40B4-BE49-F238E27FC236}">
                    <a16:creationId xmlns:a16="http://schemas.microsoft.com/office/drawing/2014/main" id="{66AD5BC7-5117-4A32-AB23-A56EFEEC1B0B}"/>
                  </a:ext>
                </a:extLst>
              </p:cNvPr>
              <p:cNvPicPr/>
              <p:nvPr/>
            </p:nvPicPr>
            <p:blipFill>
              <a:blip r:embed="rId27"/>
              <a:stretch>
                <a:fillRect/>
              </a:stretch>
            </p:blipFill>
            <p:spPr>
              <a:xfrm>
                <a:off x="5841939" y="718028"/>
                <a:ext cx="213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 name="Freihand 49">
                <a:extLst>
                  <a:ext uri="{FF2B5EF4-FFF2-40B4-BE49-F238E27FC236}">
                    <a16:creationId xmlns:a16="http://schemas.microsoft.com/office/drawing/2014/main" id="{4DA5212A-2A96-4297-B45D-2619767E2372}"/>
                  </a:ext>
                </a:extLst>
              </p14:cNvPr>
              <p14:cNvContentPartPr/>
              <p14:nvPr/>
            </p14:nvContentPartPr>
            <p14:xfrm>
              <a:off x="6043179" y="818108"/>
              <a:ext cx="165960" cy="124200"/>
            </p14:xfrm>
          </p:contentPart>
        </mc:Choice>
        <mc:Fallback>
          <p:pic>
            <p:nvPicPr>
              <p:cNvPr id="50" name="Freihand 49">
                <a:extLst>
                  <a:ext uri="{FF2B5EF4-FFF2-40B4-BE49-F238E27FC236}">
                    <a16:creationId xmlns:a16="http://schemas.microsoft.com/office/drawing/2014/main" id="{4DA5212A-2A96-4297-B45D-2619767E2372}"/>
                  </a:ext>
                </a:extLst>
              </p:cNvPr>
              <p:cNvPicPr/>
              <p:nvPr/>
            </p:nvPicPr>
            <p:blipFill>
              <a:blip r:embed="rId29"/>
              <a:stretch>
                <a:fillRect/>
              </a:stretch>
            </p:blipFill>
            <p:spPr>
              <a:xfrm>
                <a:off x="6038859" y="813788"/>
                <a:ext cx="174600" cy="132840"/>
              </a:xfrm>
              <a:prstGeom prst="rect">
                <a:avLst/>
              </a:prstGeom>
            </p:spPr>
          </p:pic>
        </mc:Fallback>
      </mc:AlternateContent>
      <p:grpSp>
        <p:nvGrpSpPr>
          <p:cNvPr id="62" name="Gruppieren 61">
            <a:extLst>
              <a:ext uri="{FF2B5EF4-FFF2-40B4-BE49-F238E27FC236}">
                <a16:creationId xmlns:a16="http://schemas.microsoft.com/office/drawing/2014/main" id="{AAA7D4B4-47C9-45B1-BB11-7B5B2F0460D6}"/>
              </a:ext>
            </a:extLst>
          </p:cNvPr>
          <p:cNvGrpSpPr/>
          <p:nvPr/>
        </p:nvGrpSpPr>
        <p:grpSpPr>
          <a:xfrm>
            <a:off x="901659" y="1348388"/>
            <a:ext cx="6039000" cy="4966560"/>
            <a:chOff x="901659" y="1348388"/>
            <a:chExt cx="6039000" cy="4966560"/>
          </a:xfrm>
        </p:grpSpPr>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5BB08BED-B616-40B6-8ECC-45B16F0128DA}"/>
                    </a:ext>
                  </a:extLst>
                </p14:cNvPr>
                <p14:cNvContentPartPr/>
                <p14:nvPr/>
              </p14:nvContentPartPr>
              <p14:xfrm>
                <a:off x="1253739" y="4143068"/>
                <a:ext cx="134640" cy="760320"/>
              </p14:xfrm>
            </p:contentPart>
          </mc:Choice>
          <mc:Fallback>
            <p:pic>
              <p:nvPicPr>
                <p:cNvPr id="18" name="Freihand 17">
                  <a:extLst>
                    <a:ext uri="{FF2B5EF4-FFF2-40B4-BE49-F238E27FC236}">
                      <a16:creationId xmlns:a16="http://schemas.microsoft.com/office/drawing/2014/main" id="{5BB08BED-B616-40B6-8ECC-45B16F0128DA}"/>
                    </a:ext>
                  </a:extLst>
                </p:cNvPr>
                <p:cNvPicPr/>
                <p:nvPr/>
              </p:nvPicPr>
              <p:blipFill>
                <a:blip r:embed="rId31"/>
                <a:stretch>
                  <a:fillRect/>
                </a:stretch>
              </p:blipFill>
              <p:spPr>
                <a:xfrm>
                  <a:off x="1249419" y="4138748"/>
                  <a:ext cx="143280" cy="768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146D96F7-88E4-4FAA-B176-7C00C9124D28}"/>
                    </a:ext>
                  </a:extLst>
                </p14:cNvPr>
                <p14:cNvContentPartPr/>
                <p14:nvPr/>
              </p14:nvContentPartPr>
              <p14:xfrm>
                <a:off x="3166419" y="2854628"/>
                <a:ext cx="145080" cy="970920"/>
              </p14:xfrm>
            </p:contentPart>
          </mc:Choice>
          <mc:Fallback>
            <p:pic>
              <p:nvPicPr>
                <p:cNvPr id="19" name="Freihand 18">
                  <a:extLst>
                    <a:ext uri="{FF2B5EF4-FFF2-40B4-BE49-F238E27FC236}">
                      <a16:creationId xmlns:a16="http://schemas.microsoft.com/office/drawing/2014/main" id="{146D96F7-88E4-4FAA-B176-7C00C9124D28}"/>
                    </a:ext>
                  </a:extLst>
                </p:cNvPr>
                <p:cNvPicPr/>
                <p:nvPr/>
              </p:nvPicPr>
              <p:blipFill>
                <a:blip r:embed="rId33"/>
                <a:stretch>
                  <a:fillRect/>
                </a:stretch>
              </p:blipFill>
              <p:spPr>
                <a:xfrm>
                  <a:off x="3162099" y="2850308"/>
                  <a:ext cx="153720" cy="97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D8585339-0ECC-4F13-BD3B-DA6BC9B7F678}"/>
                    </a:ext>
                  </a:extLst>
                </p14:cNvPr>
                <p14:cNvContentPartPr/>
                <p14:nvPr/>
              </p14:nvContentPartPr>
              <p14:xfrm>
                <a:off x="4321659" y="2433068"/>
                <a:ext cx="176760" cy="593280"/>
              </p14:xfrm>
            </p:contentPart>
          </mc:Choice>
          <mc:Fallback>
            <p:pic>
              <p:nvPicPr>
                <p:cNvPr id="20" name="Freihand 19">
                  <a:extLst>
                    <a:ext uri="{FF2B5EF4-FFF2-40B4-BE49-F238E27FC236}">
                      <a16:creationId xmlns:a16="http://schemas.microsoft.com/office/drawing/2014/main" id="{D8585339-0ECC-4F13-BD3B-DA6BC9B7F678}"/>
                    </a:ext>
                  </a:extLst>
                </p:cNvPr>
                <p:cNvPicPr/>
                <p:nvPr/>
              </p:nvPicPr>
              <p:blipFill>
                <a:blip r:embed="rId35"/>
                <a:stretch>
                  <a:fillRect/>
                </a:stretch>
              </p:blipFill>
              <p:spPr>
                <a:xfrm>
                  <a:off x="4317339" y="2428748"/>
                  <a:ext cx="185400" cy="601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E20C1063-13C5-4991-BE00-CB0D0CD2922D}"/>
                    </a:ext>
                  </a:extLst>
                </p14:cNvPr>
                <p14:cNvContentPartPr/>
                <p14:nvPr/>
              </p14:nvContentPartPr>
              <p14:xfrm>
                <a:off x="4675179" y="2430548"/>
                <a:ext cx="126360" cy="407880"/>
              </p14:xfrm>
            </p:contentPart>
          </mc:Choice>
          <mc:Fallback>
            <p:pic>
              <p:nvPicPr>
                <p:cNvPr id="21" name="Freihand 20">
                  <a:extLst>
                    <a:ext uri="{FF2B5EF4-FFF2-40B4-BE49-F238E27FC236}">
                      <a16:creationId xmlns:a16="http://schemas.microsoft.com/office/drawing/2014/main" id="{E20C1063-13C5-4991-BE00-CB0D0CD2922D}"/>
                    </a:ext>
                  </a:extLst>
                </p:cNvPr>
                <p:cNvPicPr/>
                <p:nvPr/>
              </p:nvPicPr>
              <p:blipFill>
                <a:blip r:embed="rId37"/>
                <a:stretch>
                  <a:fillRect/>
                </a:stretch>
              </p:blipFill>
              <p:spPr>
                <a:xfrm>
                  <a:off x="4670859" y="2426228"/>
                  <a:ext cx="1350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3FEE321F-F0EF-4A7D-9316-52CAD48608AC}"/>
                    </a:ext>
                  </a:extLst>
                </p14:cNvPr>
                <p14:cNvContentPartPr/>
                <p14:nvPr/>
              </p14:nvContentPartPr>
              <p14:xfrm>
                <a:off x="5021859" y="2269988"/>
                <a:ext cx="34920" cy="399240"/>
              </p14:xfrm>
            </p:contentPart>
          </mc:Choice>
          <mc:Fallback>
            <p:pic>
              <p:nvPicPr>
                <p:cNvPr id="22" name="Freihand 21">
                  <a:extLst>
                    <a:ext uri="{FF2B5EF4-FFF2-40B4-BE49-F238E27FC236}">
                      <a16:creationId xmlns:a16="http://schemas.microsoft.com/office/drawing/2014/main" id="{3FEE321F-F0EF-4A7D-9316-52CAD48608AC}"/>
                    </a:ext>
                  </a:extLst>
                </p:cNvPr>
                <p:cNvPicPr/>
                <p:nvPr/>
              </p:nvPicPr>
              <p:blipFill>
                <a:blip r:embed="rId39"/>
                <a:stretch>
                  <a:fillRect/>
                </a:stretch>
              </p:blipFill>
              <p:spPr>
                <a:xfrm>
                  <a:off x="5017539" y="2265668"/>
                  <a:ext cx="4356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451B0089-EFAB-4017-998D-D667DF4809C6}"/>
                    </a:ext>
                  </a:extLst>
                </p14:cNvPr>
                <p14:cNvContentPartPr/>
                <p14:nvPr/>
              </p14:nvContentPartPr>
              <p14:xfrm>
                <a:off x="5390499" y="2098268"/>
                <a:ext cx="31680" cy="407880"/>
              </p14:xfrm>
            </p:contentPart>
          </mc:Choice>
          <mc:Fallback>
            <p:pic>
              <p:nvPicPr>
                <p:cNvPr id="25" name="Freihand 24">
                  <a:extLst>
                    <a:ext uri="{FF2B5EF4-FFF2-40B4-BE49-F238E27FC236}">
                      <a16:creationId xmlns:a16="http://schemas.microsoft.com/office/drawing/2014/main" id="{451B0089-EFAB-4017-998D-D667DF4809C6}"/>
                    </a:ext>
                  </a:extLst>
                </p:cNvPr>
                <p:cNvPicPr/>
                <p:nvPr/>
              </p:nvPicPr>
              <p:blipFill>
                <a:blip r:embed="rId41"/>
                <a:stretch>
                  <a:fillRect/>
                </a:stretch>
              </p:blipFill>
              <p:spPr>
                <a:xfrm>
                  <a:off x="5386179" y="2093948"/>
                  <a:ext cx="4032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C909853-3D03-4837-9219-1BD66776E2CC}"/>
                    </a:ext>
                  </a:extLst>
                </p14:cNvPr>
                <p14:cNvContentPartPr/>
                <p14:nvPr/>
              </p14:nvContentPartPr>
              <p14:xfrm>
                <a:off x="1066179" y="1675268"/>
                <a:ext cx="3709440" cy="2205720"/>
              </p14:xfrm>
            </p:contentPart>
          </mc:Choice>
          <mc:Fallback>
            <p:pic>
              <p:nvPicPr>
                <p:cNvPr id="28" name="Freihand 27">
                  <a:extLst>
                    <a:ext uri="{FF2B5EF4-FFF2-40B4-BE49-F238E27FC236}">
                      <a16:creationId xmlns:a16="http://schemas.microsoft.com/office/drawing/2014/main" id="{8C909853-3D03-4837-9219-1BD66776E2CC}"/>
                    </a:ext>
                  </a:extLst>
                </p:cNvPr>
                <p:cNvPicPr/>
                <p:nvPr/>
              </p:nvPicPr>
              <p:blipFill>
                <a:blip r:embed="rId43"/>
                <a:stretch>
                  <a:fillRect/>
                </a:stretch>
              </p:blipFill>
              <p:spPr>
                <a:xfrm>
                  <a:off x="1061859" y="1670948"/>
                  <a:ext cx="3718080" cy="2214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D085B57A-3361-4C80-BECD-09B4E154FA98}"/>
                    </a:ext>
                  </a:extLst>
                </p14:cNvPr>
                <p14:cNvContentPartPr/>
                <p14:nvPr/>
              </p14:nvContentPartPr>
              <p14:xfrm>
                <a:off x="2277939" y="3255668"/>
                <a:ext cx="23040" cy="1131480"/>
              </p14:xfrm>
            </p:contentPart>
          </mc:Choice>
          <mc:Fallback>
            <p:pic>
              <p:nvPicPr>
                <p:cNvPr id="33" name="Freihand 32">
                  <a:extLst>
                    <a:ext uri="{FF2B5EF4-FFF2-40B4-BE49-F238E27FC236}">
                      <a16:creationId xmlns:a16="http://schemas.microsoft.com/office/drawing/2014/main" id="{D085B57A-3361-4C80-BECD-09B4E154FA98}"/>
                    </a:ext>
                  </a:extLst>
                </p:cNvPr>
                <p:cNvPicPr/>
                <p:nvPr/>
              </p:nvPicPr>
              <p:blipFill>
                <a:blip r:embed="rId45"/>
                <a:stretch>
                  <a:fillRect/>
                </a:stretch>
              </p:blipFill>
              <p:spPr>
                <a:xfrm>
                  <a:off x="2273619" y="3251348"/>
                  <a:ext cx="31680" cy="114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52737D7F-8BF5-41BD-913C-9DE4962E5603}"/>
                    </a:ext>
                  </a:extLst>
                </p14:cNvPr>
                <p14:cNvContentPartPr/>
                <p14:nvPr/>
              </p14:nvContentPartPr>
              <p14:xfrm>
                <a:off x="1906419" y="4157828"/>
                <a:ext cx="854280" cy="473760"/>
              </p14:xfrm>
            </p:contentPart>
          </mc:Choice>
          <mc:Fallback>
            <p:pic>
              <p:nvPicPr>
                <p:cNvPr id="36" name="Freihand 35">
                  <a:extLst>
                    <a:ext uri="{FF2B5EF4-FFF2-40B4-BE49-F238E27FC236}">
                      <a16:creationId xmlns:a16="http://schemas.microsoft.com/office/drawing/2014/main" id="{52737D7F-8BF5-41BD-913C-9DE4962E5603}"/>
                    </a:ext>
                  </a:extLst>
                </p:cNvPr>
                <p:cNvPicPr/>
                <p:nvPr/>
              </p:nvPicPr>
              <p:blipFill>
                <a:blip r:embed="rId47"/>
                <a:stretch>
                  <a:fillRect/>
                </a:stretch>
              </p:blipFill>
              <p:spPr>
                <a:xfrm>
                  <a:off x="1902099" y="4153508"/>
                  <a:ext cx="86292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Freihand 39">
                  <a:extLst>
                    <a:ext uri="{FF2B5EF4-FFF2-40B4-BE49-F238E27FC236}">
                      <a16:creationId xmlns:a16="http://schemas.microsoft.com/office/drawing/2014/main" id="{2A748D32-F253-4C7F-8769-2E1B3D62707E}"/>
                    </a:ext>
                  </a:extLst>
                </p14:cNvPr>
                <p14:cNvContentPartPr/>
                <p14:nvPr/>
              </p14:nvContentPartPr>
              <p14:xfrm>
                <a:off x="2263539" y="4378148"/>
                <a:ext cx="50760" cy="949320"/>
              </p14:xfrm>
            </p:contentPart>
          </mc:Choice>
          <mc:Fallback>
            <p:pic>
              <p:nvPicPr>
                <p:cNvPr id="40" name="Freihand 39">
                  <a:extLst>
                    <a:ext uri="{FF2B5EF4-FFF2-40B4-BE49-F238E27FC236}">
                      <a16:creationId xmlns:a16="http://schemas.microsoft.com/office/drawing/2014/main" id="{2A748D32-F253-4C7F-8769-2E1B3D62707E}"/>
                    </a:ext>
                  </a:extLst>
                </p:cNvPr>
                <p:cNvPicPr/>
                <p:nvPr/>
              </p:nvPicPr>
              <p:blipFill>
                <a:blip r:embed="rId49"/>
                <a:stretch>
                  <a:fillRect/>
                </a:stretch>
              </p:blipFill>
              <p:spPr>
                <a:xfrm>
                  <a:off x="2259219" y="4373828"/>
                  <a:ext cx="59400" cy="957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 name="Freihand 41">
                  <a:extLst>
                    <a:ext uri="{FF2B5EF4-FFF2-40B4-BE49-F238E27FC236}">
                      <a16:creationId xmlns:a16="http://schemas.microsoft.com/office/drawing/2014/main" id="{AF1B9E9A-F0F8-4C29-821D-A2A125D8776F}"/>
                    </a:ext>
                  </a:extLst>
                </p14:cNvPr>
                <p14:cNvContentPartPr/>
                <p14:nvPr/>
              </p14:nvContentPartPr>
              <p14:xfrm>
                <a:off x="2267499" y="5146028"/>
                <a:ext cx="33480" cy="155880"/>
              </p14:xfrm>
            </p:contentPart>
          </mc:Choice>
          <mc:Fallback>
            <p:pic>
              <p:nvPicPr>
                <p:cNvPr id="42" name="Freihand 41">
                  <a:extLst>
                    <a:ext uri="{FF2B5EF4-FFF2-40B4-BE49-F238E27FC236}">
                      <a16:creationId xmlns:a16="http://schemas.microsoft.com/office/drawing/2014/main" id="{AF1B9E9A-F0F8-4C29-821D-A2A125D8776F}"/>
                    </a:ext>
                  </a:extLst>
                </p:cNvPr>
                <p:cNvPicPr/>
                <p:nvPr/>
              </p:nvPicPr>
              <p:blipFill>
                <a:blip r:embed="rId51"/>
                <a:stretch>
                  <a:fillRect/>
                </a:stretch>
              </p:blipFill>
              <p:spPr>
                <a:xfrm>
                  <a:off x="2263179" y="5141708"/>
                  <a:ext cx="421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A5C8D92A-231C-495B-9950-F5569557F424}"/>
                    </a:ext>
                  </a:extLst>
                </p14:cNvPr>
                <p14:cNvContentPartPr/>
                <p14:nvPr/>
              </p14:nvContentPartPr>
              <p14:xfrm>
                <a:off x="2729019" y="5573348"/>
                <a:ext cx="441360" cy="552960"/>
              </p14:xfrm>
            </p:contentPart>
          </mc:Choice>
          <mc:Fallback>
            <p:pic>
              <p:nvPicPr>
                <p:cNvPr id="44" name="Freihand 43">
                  <a:extLst>
                    <a:ext uri="{FF2B5EF4-FFF2-40B4-BE49-F238E27FC236}">
                      <a16:creationId xmlns:a16="http://schemas.microsoft.com/office/drawing/2014/main" id="{A5C8D92A-231C-495B-9950-F5569557F424}"/>
                    </a:ext>
                  </a:extLst>
                </p:cNvPr>
                <p:cNvPicPr/>
                <p:nvPr/>
              </p:nvPicPr>
              <p:blipFill>
                <a:blip r:embed="rId53"/>
                <a:stretch>
                  <a:fillRect/>
                </a:stretch>
              </p:blipFill>
              <p:spPr>
                <a:xfrm>
                  <a:off x="2724699" y="5569028"/>
                  <a:ext cx="45000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FC895E48-424C-4856-BB0F-A97D52C0B7AE}"/>
                    </a:ext>
                  </a:extLst>
                </p14:cNvPr>
                <p14:cNvContentPartPr/>
                <p14:nvPr/>
              </p14:nvContentPartPr>
              <p14:xfrm>
                <a:off x="5711619" y="1441628"/>
                <a:ext cx="1229040" cy="171000"/>
              </p14:xfrm>
            </p:contentPart>
          </mc:Choice>
          <mc:Fallback>
            <p:pic>
              <p:nvPicPr>
                <p:cNvPr id="52" name="Freihand 51">
                  <a:extLst>
                    <a:ext uri="{FF2B5EF4-FFF2-40B4-BE49-F238E27FC236}">
                      <a16:creationId xmlns:a16="http://schemas.microsoft.com/office/drawing/2014/main" id="{FC895E48-424C-4856-BB0F-A97D52C0B7AE}"/>
                    </a:ext>
                  </a:extLst>
                </p:cNvPr>
                <p:cNvPicPr/>
                <p:nvPr/>
              </p:nvPicPr>
              <p:blipFill>
                <a:blip r:embed="rId55"/>
                <a:stretch>
                  <a:fillRect/>
                </a:stretch>
              </p:blipFill>
              <p:spPr>
                <a:xfrm>
                  <a:off x="5707299" y="1437308"/>
                  <a:ext cx="12376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2EF8DE8E-F80D-41FE-B7AE-F7845BBF6B93}"/>
                    </a:ext>
                  </a:extLst>
                </p14:cNvPr>
                <p14:cNvContentPartPr/>
                <p14:nvPr/>
              </p14:nvContentPartPr>
              <p14:xfrm>
                <a:off x="5538819" y="1348388"/>
                <a:ext cx="349560" cy="201600"/>
              </p14:xfrm>
            </p:contentPart>
          </mc:Choice>
          <mc:Fallback>
            <p:pic>
              <p:nvPicPr>
                <p:cNvPr id="53" name="Freihand 52">
                  <a:extLst>
                    <a:ext uri="{FF2B5EF4-FFF2-40B4-BE49-F238E27FC236}">
                      <a16:creationId xmlns:a16="http://schemas.microsoft.com/office/drawing/2014/main" id="{2EF8DE8E-F80D-41FE-B7AE-F7845BBF6B93}"/>
                    </a:ext>
                  </a:extLst>
                </p:cNvPr>
                <p:cNvPicPr/>
                <p:nvPr/>
              </p:nvPicPr>
              <p:blipFill>
                <a:blip r:embed="rId57"/>
                <a:stretch>
                  <a:fillRect/>
                </a:stretch>
              </p:blipFill>
              <p:spPr>
                <a:xfrm>
                  <a:off x="5534499" y="1344068"/>
                  <a:ext cx="358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Freihand 56">
                  <a:extLst>
                    <a:ext uri="{FF2B5EF4-FFF2-40B4-BE49-F238E27FC236}">
                      <a16:creationId xmlns:a16="http://schemas.microsoft.com/office/drawing/2014/main" id="{6DD0C740-F214-4803-A5B7-5D75A0C5640D}"/>
                    </a:ext>
                  </a:extLst>
                </p14:cNvPr>
                <p14:cNvContentPartPr/>
                <p14:nvPr/>
              </p14:nvContentPartPr>
              <p14:xfrm>
                <a:off x="901659" y="2523068"/>
                <a:ext cx="2056320" cy="1862640"/>
              </p14:xfrm>
            </p:contentPart>
          </mc:Choice>
          <mc:Fallback>
            <p:pic>
              <p:nvPicPr>
                <p:cNvPr id="57" name="Freihand 56">
                  <a:extLst>
                    <a:ext uri="{FF2B5EF4-FFF2-40B4-BE49-F238E27FC236}">
                      <a16:creationId xmlns:a16="http://schemas.microsoft.com/office/drawing/2014/main" id="{6DD0C740-F214-4803-A5B7-5D75A0C5640D}"/>
                    </a:ext>
                  </a:extLst>
                </p:cNvPr>
                <p:cNvPicPr/>
                <p:nvPr/>
              </p:nvPicPr>
              <p:blipFill>
                <a:blip r:embed="rId59"/>
                <a:stretch>
                  <a:fillRect/>
                </a:stretch>
              </p:blipFill>
              <p:spPr>
                <a:xfrm>
                  <a:off x="897339" y="2518748"/>
                  <a:ext cx="2064960" cy="1871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9" name="Freihand 58">
                  <a:extLst>
                    <a:ext uri="{FF2B5EF4-FFF2-40B4-BE49-F238E27FC236}">
                      <a16:creationId xmlns:a16="http://schemas.microsoft.com/office/drawing/2014/main" id="{0C841D1B-9184-4C10-B606-8C73C3A8BCA8}"/>
                    </a:ext>
                  </a:extLst>
                </p14:cNvPr>
                <p14:cNvContentPartPr/>
                <p14:nvPr/>
              </p14:nvContentPartPr>
              <p14:xfrm>
                <a:off x="1594659" y="3617828"/>
                <a:ext cx="146520" cy="153360"/>
              </p14:xfrm>
            </p:contentPart>
          </mc:Choice>
          <mc:Fallback>
            <p:pic>
              <p:nvPicPr>
                <p:cNvPr id="59" name="Freihand 58">
                  <a:extLst>
                    <a:ext uri="{FF2B5EF4-FFF2-40B4-BE49-F238E27FC236}">
                      <a16:creationId xmlns:a16="http://schemas.microsoft.com/office/drawing/2014/main" id="{0C841D1B-9184-4C10-B606-8C73C3A8BCA8}"/>
                    </a:ext>
                  </a:extLst>
                </p:cNvPr>
                <p:cNvPicPr/>
                <p:nvPr/>
              </p:nvPicPr>
              <p:blipFill>
                <a:blip r:embed="rId61"/>
                <a:stretch>
                  <a:fillRect/>
                </a:stretch>
              </p:blipFill>
              <p:spPr>
                <a:xfrm>
                  <a:off x="1590339" y="3613508"/>
                  <a:ext cx="155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1" name="Freihand 60">
                  <a:extLst>
                    <a:ext uri="{FF2B5EF4-FFF2-40B4-BE49-F238E27FC236}">
                      <a16:creationId xmlns:a16="http://schemas.microsoft.com/office/drawing/2014/main" id="{F22F0FF5-26C4-4473-8153-B1722BCCA17A}"/>
                    </a:ext>
                  </a:extLst>
                </p14:cNvPr>
                <p14:cNvContentPartPr/>
                <p14:nvPr/>
              </p14:nvContentPartPr>
              <p14:xfrm>
                <a:off x="999939" y="5013188"/>
                <a:ext cx="1017720" cy="1301760"/>
              </p14:xfrm>
            </p:contentPart>
          </mc:Choice>
          <mc:Fallback>
            <p:pic>
              <p:nvPicPr>
                <p:cNvPr id="61" name="Freihand 60">
                  <a:extLst>
                    <a:ext uri="{FF2B5EF4-FFF2-40B4-BE49-F238E27FC236}">
                      <a16:creationId xmlns:a16="http://schemas.microsoft.com/office/drawing/2014/main" id="{F22F0FF5-26C4-4473-8153-B1722BCCA17A}"/>
                    </a:ext>
                  </a:extLst>
                </p:cNvPr>
                <p:cNvPicPr/>
                <p:nvPr/>
              </p:nvPicPr>
              <p:blipFill>
                <a:blip r:embed="rId63"/>
                <a:stretch>
                  <a:fillRect/>
                </a:stretch>
              </p:blipFill>
              <p:spPr>
                <a:xfrm>
                  <a:off x="995619" y="5008868"/>
                  <a:ext cx="1026360" cy="1310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63" name="Freihand 62">
                <a:extLst>
                  <a:ext uri="{FF2B5EF4-FFF2-40B4-BE49-F238E27FC236}">
                    <a16:creationId xmlns:a16="http://schemas.microsoft.com/office/drawing/2014/main" id="{73C8AE2A-C2A6-4D2C-A19C-D19B1D94AC76}"/>
                  </a:ext>
                </a:extLst>
              </p14:cNvPr>
              <p14:cNvContentPartPr/>
              <p14:nvPr/>
            </p14:nvContentPartPr>
            <p14:xfrm>
              <a:off x="4765539" y="5188148"/>
              <a:ext cx="3571200" cy="1706040"/>
            </p14:xfrm>
          </p:contentPart>
        </mc:Choice>
        <mc:Fallback>
          <p:pic>
            <p:nvPicPr>
              <p:cNvPr id="63" name="Freihand 62">
                <a:extLst>
                  <a:ext uri="{FF2B5EF4-FFF2-40B4-BE49-F238E27FC236}">
                    <a16:creationId xmlns:a16="http://schemas.microsoft.com/office/drawing/2014/main" id="{73C8AE2A-C2A6-4D2C-A19C-D19B1D94AC76}"/>
                  </a:ext>
                </a:extLst>
              </p:cNvPr>
              <p:cNvPicPr/>
              <p:nvPr/>
            </p:nvPicPr>
            <p:blipFill>
              <a:blip r:embed="rId65"/>
              <a:stretch>
                <a:fillRect/>
              </a:stretch>
            </p:blipFill>
            <p:spPr>
              <a:xfrm>
                <a:off x="4761219" y="5183828"/>
                <a:ext cx="3579840" cy="171468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7918930-5838-4660-0368-2C4E1BA9B7E8}"/>
                  </a:ext>
                </a:extLst>
              </p14:cNvPr>
              <p14:cNvContentPartPr/>
              <p14:nvPr/>
            </p14:nvContentPartPr>
            <p14:xfrm>
              <a:off x="723737" y="2818543"/>
              <a:ext cx="5242680" cy="219240"/>
            </p14:xfrm>
          </p:contentPart>
        </mc:Choice>
        <mc:Fallback xmlns="">
          <p:pic>
            <p:nvPicPr>
              <p:cNvPr id="2" name="Freihand 1">
                <a:extLst>
                  <a:ext uri="{FF2B5EF4-FFF2-40B4-BE49-F238E27FC236}">
                    <a16:creationId xmlns:a16="http://schemas.microsoft.com/office/drawing/2014/main" id="{47918930-5838-4660-0368-2C4E1BA9B7E8}"/>
                  </a:ext>
                </a:extLst>
              </p:cNvPr>
              <p:cNvPicPr/>
              <p:nvPr/>
            </p:nvPicPr>
            <p:blipFill>
              <a:blip r:embed="rId5"/>
              <a:stretch>
                <a:fillRect/>
              </a:stretch>
            </p:blipFill>
            <p:spPr>
              <a:xfrm>
                <a:off x="717617" y="2812423"/>
                <a:ext cx="5254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EFF7893-8389-B19B-E706-54813B346C37}"/>
                  </a:ext>
                </a:extLst>
              </p14:cNvPr>
              <p14:cNvContentPartPr/>
              <p14:nvPr/>
            </p14:nvContentPartPr>
            <p14:xfrm>
              <a:off x="759017" y="3717823"/>
              <a:ext cx="5761440" cy="211680"/>
            </p14:xfrm>
          </p:contentPart>
        </mc:Choice>
        <mc:Fallback xmlns="">
          <p:pic>
            <p:nvPicPr>
              <p:cNvPr id="3" name="Freihand 2">
                <a:extLst>
                  <a:ext uri="{FF2B5EF4-FFF2-40B4-BE49-F238E27FC236}">
                    <a16:creationId xmlns:a16="http://schemas.microsoft.com/office/drawing/2014/main" id="{6EFF7893-8389-B19B-E706-54813B346C37}"/>
                  </a:ext>
                </a:extLst>
              </p:cNvPr>
              <p:cNvPicPr/>
              <p:nvPr/>
            </p:nvPicPr>
            <p:blipFill>
              <a:blip r:embed="rId7"/>
              <a:stretch>
                <a:fillRect/>
              </a:stretch>
            </p:blipFill>
            <p:spPr>
              <a:xfrm>
                <a:off x="752897" y="3711703"/>
                <a:ext cx="5773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062CA4A-8111-B521-AD34-E5DCC981917D}"/>
                  </a:ext>
                </a:extLst>
              </p14:cNvPr>
              <p14:cNvContentPartPr/>
              <p14:nvPr/>
            </p14:nvContentPartPr>
            <p14:xfrm>
              <a:off x="2435177" y="4110943"/>
              <a:ext cx="5836680" cy="738000"/>
            </p14:xfrm>
          </p:contentPart>
        </mc:Choice>
        <mc:Fallback xmlns="">
          <p:pic>
            <p:nvPicPr>
              <p:cNvPr id="5" name="Freihand 4">
                <a:extLst>
                  <a:ext uri="{FF2B5EF4-FFF2-40B4-BE49-F238E27FC236}">
                    <a16:creationId xmlns:a16="http://schemas.microsoft.com/office/drawing/2014/main" id="{A062CA4A-8111-B521-AD34-E5DCC981917D}"/>
                  </a:ext>
                </a:extLst>
              </p:cNvPr>
              <p:cNvPicPr/>
              <p:nvPr/>
            </p:nvPicPr>
            <p:blipFill>
              <a:blip r:embed="rId9"/>
              <a:stretch>
                <a:fillRect/>
              </a:stretch>
            </p:blipFill>
            <p:spPr>
              <a:xfrm>
                <a:off x="2429057" y="4104823"/>
                <a:ext cx="584892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6F3519FA-0C79-4D9F-B354-3E747CEB130E}"/>
                  </a:ext>
                </a:extLst>
              </p14:cNvPr>
              <p14:cNvContentPartPr/>
              <p14:nvPr/>
            </p14:nvContentPartPr>
            <p14:xfrm>
              <a:off x="2620299" y="3924908"/>
              <a:ext cx="5897520" cy="1117800"/>
            </p14:xfrm>
          </p:contentPart>
        </mc:Choice>
        <mc:Fallback>
          <p:pic>
            <p:nvPicPr>
              <p:cNvPr id="7" name="Freihand 6">
                <a:extLst>
                  <a:ext uri="{FF2B5EF4-FFF2-40B4-BE49-F238E27FC236}">
                    <a16:creationId xmlns:a16="http://schemas.microsoft.com/office/drawing/2014/main" id="{6F3519FA-0C79-4D9F-B354-3E747CEB130E}"/>
                  </a:ext>
                </a:extLst>
              </p:cNvPr>
              <p:cNvPicPr/>
              <p:nvPr/>
            </p:nvPicPr>
            <p:blipFill>
              <a:blip r:embed="rId11"/>
              <a:stretch>
                <a:fillRect/>
              </a:stretch>
            </p:blipFill>
            <p:spPr>
              <a:xfrm>
                <a:off x="2615979" y="3920588"/>
                <a:ext cx="5906160" cy="112644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8CDA84-88C4-D18D-DFEB-F15D4CE8F31A}"/>
                  </a:ext>
                </a:extLst>
              </p14:cNvPr>
              <p14:cNvContentPartPr/>
              <p14:nvPr/>
            </p14:nvContentPartPr>
            <p14:xfrm>
              <a:off x="3909737" y="1414543"/>
              <a:ext cx="4141440" cy="231120"/>
            </p14:xfrm>
          </p:contentPart>
        </mc:Choice>
        <mc:Fallback xmlns="">
          <p:pic>
            <p:nvPicPr>
              <p:cNvPr id="2" name="Freihand 1">
                <a:extLst>
                  <a:ext uri="{FF2B5EF4-FFF2-40B4-BE49-F238E27FC236}">
                    <a16:creationId xmlns:a16="http://schemas.microsoft.com/office/drawing/2014/main" id="{B58CDA84-88C4-D18D-DFEB-F15D4CE8F31A}"/>
                  </a:ext>
                </a:extLst>
              </p:cNvPr>
              <p:cNvPicPr/>
              <p:nvPr/>
            </p:nvPicPr>
            <p:blipFill>
              <a:blip r:embed="rId4"/>
              <a:stretch>
                <a:fillRect/>
              </a:stretch>
            </p:blipFill>
            <p:spPr>
              <a:xfrm>
                <a:off x="3903617" y="1408423"/>
                <a:ext cx="4153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165937F1-D550-DA78-1BA3-E58161BFE353}"/>
                  </a:ext>
                </a:extLst>
              </p14:cNvPr>
              <p14:cNvContentPartPr/>
              <p14:nvPr/>
            </p14:nvContentPartPr>
            <p14:xfrm>
              <a:off x="977897" y="2576983"/>
              <a:ext cx="1792800" cy="109440"/>
            </p14:xfrm>
          </p:contentPart>
        </mc:Choice>
        <mc:Fallback xmlns="">
          <p:pic>
            <p:nvPicPr>
              <p:cNvPr id="6" name="Freihand 5">
                <a:extLst>
                  <a:ext uri="{FF2B5EF4-FFF2-40B4-BE49-F238E27FC236}">
                    <a16:creationId xmlns:a16="http://schemas.microsoft.com/office/drawing/2014/main" id="{165937F1-D550-DA78-1BA3-E58161BFE353}"/>
                  </a:ext>
                </a:extLst>
              </p:cNvPr>
              <p:cNvPicPr/>
              <p:nvPr/>
            </p:nvPicPr>
            <p:blipFill>
              <a:blip r:embed="rId6"/>
              <a:stretch>
                <a:fillRect/>
              </a:stretch>
            </p:blipFill>
            <p:spPr>
              <a:xfrm>
                <a:off x="971777" y="2570863"/>
                <a:ext cx="1805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A2C44B6-7DAA-802E-9232-28417627F1CC}"/>
                  </a:ext>
                </a:extLst>
              </p14:cNvPr>
              <p14:cNvContentPartPr/>
              <p14:nvPr/>
            </p14:nvContentPartPr>
            <p14:xfrm>
              <a:off x="4595537" y="4481023"/>
              <a:ext cx="2441160" cy="127080"/>
            </p14:xfrm>
          </p:contentPart>
        </mc:Choice>
        <mc:Fallback xmlns="">
          <p:pic>
            <p:nvPicPr>
              <p:cNvPr id="7" name="Freihand 6">
                <a:extLst>
                  <a:ext uri="{FF2B5EF4-FFF2-40B4-BE49-F238E27FC236}">
                    <a16:creationId xmlns:a16="http://schemas.microsoft.com/office/drawing/2014/main" id="{2A2C44B6-7DAA-802E-9232-28417627F1CC}"/>
                  </a:ext>
                </a:extLst>
              </p:cNvPr>
              <p:cNvPicPr/>
              <p:nvPr/>
            </p:nvPicPr>
            <p:blipFill>
              <a:blip r:embed="rId8"/>
              <a:stretch>
                <a:fillRect/>
              </a:stretch>
            </p:blipFill>
            <p:spPr>
              <a:xfrm>
                <a:off x="4589417" y="4474903"/>
                <a:ext cx="24534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7978E4E-B21D-5C0B-0F87-A8DFD0304117}"/>
                  </a:ext>
                </a:extLst>
              </p14:cNvPr>
              <p14:cNvContentPartPr/>
              <p14:nvPr/>
            </p14:nvContentPartPr>
            <p14:xfrm>
              <a:off x="2407817" y="4955863"/>
              <a:ext cx="2349360" cy="168120"/>
            </p14:xfrm>
          </p:contentPart>
        </mc:Choice>
        <mc:Fallback xmlns="">
          <p:pic>
            <p:nvPicPr>
              <p:cNvPr id="8" name="Freihand 7">
                <a:extLst>
                  <a:ext uri="{FF2B5EF4-FFF2-40B4-BE49-F238E27FC236}">
                    <a16:creationId xmlns:a16="http://schemas.microsoft.com/office/drawing/2014/main" id="{47978E4E-B21D-5C0B-0F87-A8DFD0304117}"/>
                  </a:ext>
                </a:extLst>
              </p:cNvPr>
              <p:cNvPicPr/>
              <p:nvPr/>
            </p:nvPicPr>
            <p:blipFill>
              <a:blip r:embed="rId10"/>
              <a:stretch>
                <a:fillRect/>
              </a:stretch>
            </p:blipFill>
            <p:spPr>
              <a:xfrm>
                <a:off x="2401697" y="4949743"/>
                <a:ext cx="2361600" cy="180360"/>
              </a:xfrm>
              <a:prstGeom prst="rect">
                <a:avLst/>
              </a:prstGeom>
            </p:spPr>
          </p:pic>
        </mc:Fallback>
      </mc:AlternateContent>
      <p:grpSp>
        <p:nvGrpSpPr>
          <p:cNvPr id="21" name="Gruppieren 20">
            <a:extLst>
              <a:ext uri="{FF2B5EF4-FFF2-40B4-BE49-F238E27FC236}">
                <a16:creationId xmlns:a16="http://schemas.microsoft.com/office/drawing/2014/main" id="{426FAC4C-A507-909C-A166-06A8096ACFFF}"/>
              </a:ext>
            </a:extLst>
          </p:cNvPr>
          <p:cNvGrpSpPr/>
          <p:nvPr/>
        </p:nvGrpSpPr>
        <p:grpSpPr>
          <a:xfrm>
            <a:off x="3594377" y="5680903"/>
            <a:ext cx="1686600" cy="651600"/>
            <a:chOff x="3594377" y="5680903"/>
            <a:chExt cx="1686600" cy="6516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9060337-19A6-E933-16BF-C040EB0B1FC9}"/>
                    </a:ext>
                  </a:extLst>
                </p14:cNvPr>
                <p14:cNvContentPartPr/>
                <p14:nvPr/>
              </p14:nvContentPartPr>
              <p14:xfrm>
                <a:off x="3594377" y="6077623"/>
                <a:ext cx="391320" cy="92880"/>
              </p14:xfrm>
            </p:contentPart>
          </mc:Choice>
          <mc:Fallback xmlns="">
            <p:pic>
              <p:nvPicPr>
                <p:cNvPr id="9" name="Freihand 8">
                  <a:extLst>
                    <a:ext uri="{FF2B5EF4-FFF2-40B4-BE49-F238E27FC236}">
                      <a16:creationId xmlns:a16="http://schemas.microsoft.com/office/drawing/2014/main" id="{A9060337-19A6-E933-16BF-C040EB0B1FC9}"/>
                    </a:ext>
                  </a:extLst>
                </p:cNvPr>
                <p:cNvPicPr/>
                <p:nvPr/>
              </p:nvPicPr>
              <p:blipFill>
                <a:blip r:embed="rId12"/>
                <a:stretch>
                  <a:fillRect/>
                </a:stretch>
              </p:blipFill>
              <p:spPr>
                <a:xfrm>
                  <a:off x="3588257" y="6071503"/>
                  <a:ext cx="403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9A262BAE-544F-6BF4-6E89-0C24A1B88817}"/>
                    </a:ext>
                  </a:extLst>
                </p14:cNvPr>
                <p14:cNvContentPartPr/>
                <p14:nvPr/>
              </p14:nvContentPartPr>
              <p14:xfrm>
                <a:off x="3942857" y="5989063"/>
                <a:ext cx="114840" cy="299160"/>
              </p14:xfrm>
            </p:contentPart>
          </mc:Choice>
          <mc:Fallback xmlns="">
            <p:pic>
              <p:nvPicPr>
                <p:cNvPr id="10" name="Freihand 9">
                  <a:extLst>
                    <a:ext uri="{FF2B5EF4-FFF2-40B4-BE49-F238E27FC236}">
                      <a16:creationId xmlns:a16="http://schemas.microsoft.com/office/drawing/2014/main" id="{9A262BAE-544F-6BF4-6E89-0C24A1B88817}"/>
                    </a:ext>
                  </a:extLst>
                </p:cNvPr>
                <p:cNvPicPr/>
                <p:nvPr/>
              </p:nvPicPr>
              <p:blipFill>
                <a:blip r:embed="rId14"/>
                <a:stretch>
                  <a:fillRect/>
                </a:stretch>
              </p:blipFill>
              <p:spPr>
                <a:xfrm>
                  <a:off x="3936737" y="5982943"/>
                  <a:ext cx="1270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CCC95350-9099-B21E-020B-53F9799F1232}"/>
                    </a:ext>
                  </a:extLst>
                </p14:cNvPr>
                <p14:cNvContentPartPr/>
                <p14:nvPr/>
              </p14:nvContentPartPr>
              <p14:xfrm>
                <a:off x="4260377" y="5976463"/>
                <a:ext cx="276120" cy="356040"/>
              </p14:xfrm>
            </p:contentPart>
          </mc:Choice>
          <mc:Fallback xmlns="">
            <p:pic>
              <p:nvPicPr>
                <p:cNvPr id="11" name="Freihand 10">
                  <a:extLst>
                    <a:ext uri="{FF2B5EF4-FFF2-40B4-BE49-F238E27FC236}">
                      <a16:creationId xmlns:a16="http://schemas.microsoft.com/office/drawing/2014/main" id="{CCC95350-9099-B21E-020B-53F9799F1232}"/>
                    </a:ext>
                  </a:extLst>
                </p:cNvPr>
                <p:cNvPicPr/>
                <p:nvPr/>
              </p:nvPicPr>
              <p:blipFill>
                <a:blip r:embed="rId16"/>
                <a:stretch>
                  <a:fillRect/>
                </a:stretch>
              </p:blipFill>
              <p:spPr>
                <a:xfrm>
                  <a:off x="4254257" y="5970343"/>
                  <a:ext cx="2883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6AFE02A-8790-5692-5944-E86479BAB29D}"/>
                    </a:ext>
                  </a:extLst>
                </p14:cNvPr>
                <p14:cNvContentPartPr/>
                <p14:nvPr/>
              </p14:nvContentPartPr>
              <p14:xfrm>
                <a:off x="4482497" y="5828143"/>
                <a:ext cx="79560" cy="144720"/>
              </p14:xfrm>
            </p:contentPart>
          </mc:Choice>
          <mc:Fallback xmlns="">
            <p:pic>
              <p:nvPicPr>
                <p:cNvPr id="13" name="Freihand 12">
                  <a:extLst>
                    <a:ext uri="{FF2B5EF4-FFF2-40B4-BE49-F238E27FC236}">
                      <a16:creationId xmlns:a16="http://schemas.microsoft.com/office/drawing/2014/main" id="{66AFE02A-8790-5692-5944-E86479BAB29D}"/>
                    </a:ext>
                  </a:extLst>
                </p:cNvPr>
                <p:cNvPicPr/>
                <p:nvPr/>
              </p:nvPicPr>
              <p:blipFill>
                <a:blip r:embed="rId18"/>
                <a:stretch>
                  <a:fillRect/>
                </a:stretch>
              </p:blipFill>
              <p:spPr>
                <a:xfrm>
                  <a:off x="4476377" y="5822023"/>
                  <a:ext cx="91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D207E83-848E-7071-3206-A8C7D83759FB}"/>
                    </a:ext>
                  </a:extLst>
                </p14:cNvPr>
                <p14:cNvContentPartPr/>
                <p14:nvPr/>
              </p14:nvContentPartPr>
              <p14:xfrm>
                <a:off x="4660337" y="5839303"/>
                <a:ext cx="129240" cy="351000"/>
              </p14:xfrm>
            </p:contentPart>
          </mc:Choice>
          <mc:Fallback xmlns="">
            <p:pic>
              <p:nvPicPr>
                <p:cNvPr id="14" name="Freihand 13">
                  <a:extLst>
                    <a:ext uri="{FF2B5EF4-FFF2-40B4-BE49-F238E27FC236}">
                      <a16:creationId xmlns:a16="http://schemas.microsoft.com/office/drawing/2014/main" id="{4D207E83-848E-7071-3206-A8C7D83759FB}"/>
                    </a:ext>
                  </a:extLst>
                </p:cNvPr>
                <p:cNvPicPr/>
                <p:nvPr/>
              </p:nvPicPr>
              <p:blipFill>
                <a:blip r:embed="rId20"/>
                <a:stretch>
                  <a:fillRect/>
                </a:stretch>
              </p:blipFill>
              <p:spPr>
                <a:xfrm>
                  <a:off x="4654217" y="5833183"/>
                  <a:ext cx="1414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F0BEC71-DC59-5AB6-B4A3-979770072787}"/>
                    </a:ext>
                  </a:extLst>
                </p14:cNvPr>
                <p14:cNvContentPartPr/>
                <p14:nvPr/>
              </p14:nvContentPartPr>
              <p14:xfrm>
                <a:off x="4910177" y="5922463"/>
                <a:ext cx="138960" cy="331920"/>
              </p14:xfrm>
            </p:contentPart>
          </mc:Choice>
          <mc:Fallback xmlns="">
            <p:pic>
              <p:nvPicPr>
                <p:cNvPr id="15" name="Freihand 14">
                  <a:extLst>
                    <a:ext uri="{FF2B5EF4-FFF2-40B4-BE49-F238E27FC236}">
                      <a16:creationId xmlns:a16="http://schemas.microsoft.com/office/drawing/2014/main" id="{FF0BEC71-DC59-5AB6-B4A3-979770072787}"/>
                    </a:ext>
                  </a:extLst>
                </p:cNvPr>
                <p:cNvPicPr/>
                <p:nvPr/>
              </p:nvPicPr>
              <p:blipFill>
                <a:blip r:embed="rId22"/>
                <a:stretch>
                  <a:fillRect/>
                </a:stretch>
              </p:blipFill>
              <p:spPr>
                <a:xfrm>
                  <a:off x="4904057" y="5916343"/>
                  <a:ext cx="1512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761BD7A-5706-FB13-50DC-5E7440BB5524}"/>
                    </a:ext>
                  </a:extLst>
                </p14:cNvPr>
                <p14:cNvContentPartPr/>
                <p14:nvPr/>
              </p14:nvContentPartPr>
              <p14:xfrm>
                <a:off x="5152457" y="5814823"/>
                <a:ext cx="128520" cy="340200"/>
              </p14:xfrm>
            </p:contentPart>
          </mc:Choice>
          <mc:Fallback xmlns="">
            <p:pic>
              <p:nvPicPr>
                <p:cNvPr id="16" name="Freihand 15">
                  <a:extLst>
                    <a:ext uri="{FF2B5EF4-FFF2-40B4-BE49-F238E27FC236}">
                      <a16:creationId xmlns:a16="http://schemas.microsoft.com/office/drawing/2014/main" id="{4761BD7A-5706-FB13-50DC-5E7440BB5524}"/>
                    </a:ext>
                  </a:extLst>
                </p:cNvPr>
                <p:cNvPicPr/>
                <p:nvPr/>
              </p:nvPicPr>
              <p:blipFill>
                <a:blip r:embed="rId24"/>
                <a:stretch>
                  <a:fillRect/>
                </a:stretch>
              </p:blipFill>
              <p:spPr>
                <a:xfrm>
                  <a:off x="5146337" y="5808703"/>
                  <a:ext cx="1407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35813BF-5F36-7C2B-8453-65EB7BEE8D05}"/>
                    </a:ext>
                  </a:extLst>
                </p14:cNvPr>
                <p14:cNvContentPartPr/>
                <p14:nvPr/>
              </p14:nvContentPartPr>
              <p14:xfrm>
                <a:off x="4931057" y="5680903"/>
                <a:ext cx="138960" cy="220320"/>
              </p14:xfrm>
            </p:contentPart>
          </mc:Choice>
          <mc:Fallback xmlns="">
            <p:pic>
              <p:nvPicPr>
                <p:cNvPr id="17" name="Freihand 16">
                  <a:extLst>
                    <a:ext uri="{FF2B5EF4-FFF2-40B4-BE49-F238E27FC236}">
                      <a16:creationId xmlns:a16="http://schemas.microsoft.com/office/drawing/2014/main" id="{335813BF-5F36-7C2B-8453-65EB7BEE8D05}"/>
                    </a:ext>
                  </a:extLst>
                </p:cNvPr>
                <p:cNvPicPr/>
                <p:nvPr/>
              </p:nvPicPr>
              <p:blipFill>
                <a:blip r:embed="rId26"/>
                <a:stretch>
                  <a:fillRect/>
                </a:stretch>
              </p:blipFill>
              <p:spPr>
                <a:xfrm>
                  <a:off x="4924937" y="5674783"/>
                  <a:ext cx="151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7CEA5866-5AF7-7F37-C1D9-8FDE07950A62}"/>
                    </a:ext>
                  </a:extLst>
                </p14:cNvPr>
                <p14:cNvContentPartPr/>
                <p14:nvPr/>
              </p14:nvContentPartPr>
              <p14:xfrm>
                <a:off x="4863377" y="5761903"/>
                <a:ext cx="218160" cy="90360"/>
              </p14:xfrm>
            </p:contentPart>
          </mc:Choice>
          <mc:Fallback xmlns="">
            <p:pic>
              <p:nvPicPr>
                <p:cNvPr id="18" name="Freihand 17">
                  <a:extLst>
                    <a:ext uri="{FF2B5EF4-FFF2-40B4-BE49-F238E27FC236}">
                      <a16:creationId xmlns:a16="http://schemas.microsoft.com/office/drawing/2014/main" id="{7CEA5866-5AF7-7F37-C1D9-8FDE07950A62}"/>
                    </a:ext>
                  </a:extLst>
                </p:cNvPr>
                <p:cNvPicPr/>
                <p:nvPr/>
              </p:nvPicPr>
              <p:blipFill>
                <a:blip r:embed="rId28"/>
                <a:stretch>
                  <a:fillRect/>
                </a:stretch>
              </p:blipFill>
              <p:spPr>
                <a:xfrm>
                  <a:off x="4857257" y="5755783"/>
                  <a:ext cx="230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FF1C9F2-0E16-1608-5437-D264DCF4F9D2}"/>
                    </a:ext>
                  </a:extLst>
                </p14:cNvPr>
                <p14:cNvContentPartPr/>
                <p14:nvPr/>
              </p14:nvContentPartPr>
              <p14:xfrm>
                <a:off x="4908737" y="5687023"/>
                <a:ext cx="100440" cy="221040"/>
              </p14:xfrm>
            </p:contentPart>
          </mc:Choice>
          <mc:Fallback xmlns="">
            <p:pic>
              <p:nvPicPr>
                <p:cNvPr id="19" name="Freihand 18">
                  <a:extLst>
                    <a:ext uri="{FF2B5EF4-FFF2-40B4-BE49-F238E27FC236}">
                      <a16:creationId xmlns:a16="http://schemas.microsoft.com/office/drawing/2014/main" id="{AFF1C9F2-0E16-1608-5437-D264DCF4F9D2}"/>
                    </a:ext>
                  </a:extLst>
                </p:cNvPr>
                <p:cNvPicPr/>
                <p:nvPr/>
              </p:nvPicPr>
              <p:blipFill>
                <a:blip r:embed="rId30"/>
                <a:stretch>
                  <a:fillRect/>
                </a:stretch>
              </p:blipFill>
              <p:spPr>
                <a:xfrm>
                  <a:off x="4902617" y="5680903"/>
                  <a:ext cx="11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CC6D7ED-0C7D-453F-1616-FB8A719ADDB5}"/>
                    </a:ext>
                  </a:extLst>
                </p14:cNvPr>
                <p14:cNvContentPartPr/>
                <p14:nvPr/>
              </p14:nvContentPartPr>
              <p14:xfrm>
                <a:off x="4868057" y="5788183"/>
                <a:ext cx="193320" cy="78120"/>
              </p14:xfrm>
            </p:contentPart>
          </mc:Choice>
          <mc:Fallback xmlns="">
            <p:pic>
              <p:nvPicPr>
                <p:cNvPr id="20" name="Freihand 19">
                  <a:extLst>
                    <a:ext uri="{FF2B5EF4-FFF2-40B4-BE49-F238E27FC236}">
                      <a16:creationId xmlns:a16="http://schemas.microsoft.com/office/drawing/2014/main" id="{CCC6D7ED-0C7D-453F-1616-FB8A719ADDB5}"/>
                    </a:ext>
                  </a:extLst>
                </p:cNvPr>
                <p:cNvPicPr/>
                <p:nvPr/>
              </p:nvPicPr>
              <p:blipFill>
                <a:blip r:embed="rId32"/>
                <a:stretch>
                  <a:fillRect/>
                </a:stretch>
              </p:blipFill>
              <p:spPr>
                <a:xfrm>
                  <a:off x="4861937" y="5782063"/>
                  <a:ext cx="205560" cy="90360"/>
                </a:xfrm>
                <a:prstGeom prst="rect">
                  <a:avLst/>
                </a:prstGeom>
              </p:spPr>
            </p:pic>
          </mc:Fallback>
        </mc:AlternateContent>
      </p:grpSp>
      <p:grpSp>
        <p:nvGrpSpPr>
          <p:cNvPr id="47" name="Gruppieren 46">
            <a:extLst>
              <a:ext uri="{FF2B5EF4-FFF2-40B4-BE49-F238E27FC236}">
                <a16:creationId xmlns:a16="http://schemas.microsoft.com/office/drawing/2014/main" id="{69B85F69-8734-C058-495E-019221B08F58}"/>
              </a:ext>
            </a:extLst>
          </p:cNvPr>
          <p:cNvGrpSpPr/>
          <p:nvPr/>
        </p:nvGrpSpPr>
        <p:grpSpPr>
          <a:xfrm>
            <a:off x="5386457" y="5609983"/>
            <a:ext cx="2964960" cy="821880"/>
            <a:chOff x="5386457" y="5609983"/>
            <a:chExt cx="2964960" cy="82188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DD3AE40-A969-5445-7FED-028DC270FDA8}"/>
                    </a:ext>
                  </a:extLst>
                </p14:cNvPr>
                <p14:cNvContentPartPr/>
                <p14:nvPr/>
              </p14:nvContentPartPr>
              <p14:xfrm>
                <a:off x="5504897" y="5773783"/>
                <a:ext cx="201600" cy="148680"/>
              </p14:xfrm>
            </p:contentPart>
          </mc:Choice>
          <mc:Fallback xmlns="">
            <p:pic>
              <p:nvPicPr>
                <p:cNvPr id="22" name="Freihand 21">
                  <a:extLst>
                    <a:ext uri="{FF2B5EF4-FFF2-40B4-BE49-F238E27FC236}">
                      <a16:creationId xmlns:a16="http://schemas.microsoft.com/office/drawing/2014/main" id="{3DD3AE40-A969-5445-7FED-028DC270FDA8}"/>
                    </a:ext>
                  </a:extLst>
                </p:cNvPr>
                <p:cNvPicPr/>
                <p:nvPr/>
              </p:nvPicPr>
              <p:blipFill>
                <a:blip r:embed="rId34"/>
                <a:stretch>
                  <a:fillRect/>
                </a:stretch>
              </p:blipFill>
              <p:spPr>
                <a:xfrm>
                  <a:off x="5498777" y="5767663"/>
                  <a:ext cx="21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9F31F14F-95C3-65BD-D1DA-AC73EA7412A0}"/>
                    </a:ext>
                  </a:extLst>
                </p14:cNvPr>
                <p14:cNvContentPartPr/>
                <p14:nvPr/>
              </p14:nvContentPartPr>
              <p14:xfrm>
                <a:off x="5752577" y="5753263"/>
                <a:ext cx="264600" cy="99360"/>
              </p14:xfrm>
            </p:contentPart>
          </mc:Choice>
          <mc:Fallback xmlns="">
            <p:pic>
              <p:nvPicPr>
                <p:cNvPr id="23" name="Freihand 22">
                  <a:extLst>
                    <a:ext uri="{FF2B5EF4-FFF2-40B4-BE49-F238E27FC236}">
                      <a16:creationId xmlns:a16="http://schemas.microsoft.com/office/drawing/2014/main" id="{9F31F14F-95C3-65BD-D1DA-AC73EA7412A0}"/>
                    </a:ext>
                  </a:extLst>
                </p:cNvPr>
                <p:cNvPicPr/>
                <p:nvPr/>
              </p:nvPicPr>
              <p:blipFill>
                <a:blip r:embed="rId36"/>
                <a:stretch>
                  <a:fillRect/>
                </a:stretch>
              </p:blipFill>
              <p:spPr>
                <a:xfrm>
                  <a:off x="5746457" y="5747143"/>
                  <a:ext cx="276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9EEDD5E-EE23-3834-61AE-D60A18883FCF}"/>
                    </a:ext>
                  </a:extLst>
                </p14:cNvPr>
                <p14:cNvContentPartPr/>
                <p14:nvPr/>
              </p14:nvContentPartPr>
              <p14:xfrm>
                <a:off x="6073697" y="5725903"/>
                <a:ext cx="176760" cy="132480"/>
              </p14:xfrm>
            </p:contentPart>
          </mc:Choice>
          <mc:Fallback xmlns="">
            <p:pic>
              <p:nvPicPr>
                <p:cNvPr id="24" name="Freihand 23">
                  <a:extLst>
                    <a:ext uri="{FF2B5EF4-FFF2-40B4-BE49-F238E27FC236}">
                      <a16:creationId xmlns:a16="http://schemas.microsoft.com/office/drawing/2014/main" id="{89EEDD5E-EE23-3834-61AE-D60A18883FCF}"/>
                    </a:ext>
                  </a:extLst>
                </p:cNvPr>
                <p:cNvPicPr/>
                <p:nvPr/>
              </p:nvPicPr>
              <p:blipFill>
                <a:blip r:embed="rId38"/>
                <a:stretch>
                  <a:fillRect/>
                </a:stretch>
              </p:blipFill>
              <p:spPr>
                <a:xfrm>
                  <a:off x="6067577" y="5719783"/>
                  <a:ext cx="18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29005CF-F68E-B80C-8C13-8C64BA9055BC}"/>
                    </a:ext>
                  </a:extLst>
                </p14:cNvPr>
                <p14:cNvContentPartPr/>
                <p14:nvPr/>
              </p14:nvContentPartPr>
              <p14:xfrm>
                <a:off x="6441977" y="5719063"/>
                <a:ext cx="61920" cy="214920"/>
              </p14:xfrm>
            </p:contentPart>
          </mc:Choice>
          <mc:Fallback xmlns="">
            <p:pic>
              <p:nvPicPr>
                <p:cNvPr id="25" name="Freihand 24">
                  <a:extLst>
                    <a:ext uri="{FF2B5EF4-FFF2-40B4-BE49-F238E27FC236}">
                      <a16:creationId xmlns:a16="http://schemas.microsoft.com/office/drawing/2014/main" id="{429005CF-F68E-B80C-8C13-8C64BA9055BC}"/>
                    </a:ext>
                  </a:extLst>
                </p:cNvPr>
                <p:cNvPicPr/>
                <p:nvPr/>
              </p:nvPicPr>
              <p:blipFill>
                <a:blip r:embed="rId40"/>
                <a:stretch>
                  <a:fillRect/>
                </a:stretch>
              </p:blipFill>
              <p:spPr>
                <a:xfrm>
                  <a:off x="6435857" y="5712943"/>
                  <a:ext cx="74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F10F3027-322E-A2C7-912C-757127A12FAA}"/>
                    </a:ext>
                  </a:extLst>
                </p14:cNvPr>
                <p14:cNvContentPartPr/>
                <p14:nvPr/>
              </p14:nvContentPartPr>
              <p14:xfrm>
                <a:off x="6362777" y="5635183"/>
                <a:ext cx="165600" cy="189360"/>
              </p14:xfrm>
            </p:contentPart>
          </mc:Choice>
          <mc:Fallback xmlns="">
            <p:pic>
              <p:nvPicPr>
                <p:cNvPr id="26" name="Freihand 25">
                  <a:extLst>
                    <a:ext uri="{FF2B5EF4-FFF2-40B4-BE49-F238E27FC236}">
                      <a16:creationId xmlns:a16="http://schemas.microsoft.com/office/drawing/2014/main" id="{F10F3027-322E-A2C7-912C-757127A12FAA}"/>
                    </a:ext>
                  </a:extLst>
                </p:cNvPr>
                <p:cNvPicPr/>
                <p:nvPr/>
              </p:nvPicPr>
              <p:blipFill>
                <a:blip r:embed="rId42"/>
                <a:stretch>
                  <a:fillRect/>
                </a:stretch>
              </p:blipFill>
              <p:spPr>
                <a:xfrm>
                  <a:off x="6356657" y="5629063"/>
                  <a:ext cx="177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D5B56D8-9A85-E17E-947C-15CBA6F5C2F9}"/>
                    </a:ext>
                  </a:extLst>
                </p14:cNvPr>
                <p14:cNvContentPartPr/>
                <p14:nvPr/>
              </p14:nvContentPartPr>
              <p14:xfrm>
                <a:off x="6580577" y="5646343"/>
                <a:ext cx="230760" cy="227880"/>
              </p14:xfrm>
            </p:contentPart>
          </mc:Choice>
          <mc:Fallback xmlns="">
            <p:pic>
              <p:nvPicPr>
                <p:cNvPr id="27" name="Freihand 26">
                  <a:extLst>
                    <a:ext uri="{FF2B5EF4-FFF2-40B4-BE49-F238E27FC236}">
                      <a16:creationId xmlns:a16="http://schemas.microsoft.com/office/drawing/2014/main" id="{1D5B56D8-9A85-E17E-947C-15CBA6F5C2F9}"/>
                    </a:ext>
                  </a:extLst>
                </p:cNvPr>
                <p:cNvPicPr/>
                <p:nvPr/>
              </p:nvPicPr>
              <p:blipFill>
                <a:blip r:embed="rId44"/>
                <a:stretch>
                  <a:fillRect/>
                </a:stretch>
              </p:blipFill>
              <p:spPr>
                <a:xfrm>
                  <a:off x="6574457" y="5640223"/>
                  <a:ext cx="243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A542B76F-6BFB-571B-CC77-059866A77A8C}"/>
                    </a:ext>
                  </a:extLst>
                </p14:cNvPr>
                <p14:cNvContentPartPr/>
                <p14:nvPr/>
              </p14:nvContentPartPr>
              <p14:xfrm>
                <a:off x="6840137" y="5689903"/>
                <a:ext cx="225000" cy="156960"/>
              </p14:xfrm>
            </p:contentPart>
          </mc:Choice>
          <mc:Fallback xmlns="">
            <p:pic>
              <p:nvPicPr>
                <p:cNvPr id="28" name="Freihand 27">
                  <a:extLst>
                    <a:ext uri="{FF2B5EF4-FFF2-40B4-BE49-F238E27FC236}">
                      <a16:creationId xmlns:a16="http://schemas.microsoft.com/office/drawing/2014/main" id="{A542B76F-6BFB-571B-CC77-059866A77A8C}"/>
                    </a:ext>
                  </a:extLst>
                </p:cNvPr>
                <p:cNvPicPr/>
                <p:nvPr/>
              </p:nvPicPr>
              <p:blipFill>
                <a:blip r:embed="rId46"/>
                <a:stretch>
                  <a:fillRect/>
                </a:stretch>
              </p:blipFill>
              <p:spPr>
                <a:xfrm>
                  <a:off x="6834017" y="5683783"/>
                  <a:ext cx="237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085B9F4-93FE-1E9A-146A-BE8011A82B83}"/>
                    </a:ext>
                  </a:extLst>
                </p14:cNvPr>
                <p14:cNvContentPartPr/>
                <p14:nvPr/>
              </p14:nvContentPartPr>
              <p14:xfrm>
                <a:off x="7235777" y="5704663"/>
                <a:ext cx="122760" cy="168120"/>
              </p14:xfrm>
            </p:contentPart>
          </mc:Choice>
          <mc:Fallback xmlns="">
            <p:pic>
              <p:nvPicPr>
                <p:cNvPr id="29" name="Freihand 28">
                  <a:extLst>
                    <a:ext uri="{FF2B5EF4-FFF2-40B4-BE49-F238E27FC236}">
                      <a16:creationId xmlns:a16="http://schemas.microsoft.com/office/drawing/2014/main" id="{6085B9F4-93FE-1E9A-146A-BE8011A82B83}"/>
                    </a:ext>
                  </a:extLst>
                </p:cNvPr>
                <p:cNvPicPr/>
                <p:nvPr/>
              </p:nvPicPr>
              <p:blipFill>
                <a:blip r:embed="rId48"/>
                <a:stretch>
                  <a:fillRect/>
                </a:stretch>
              </p:blipFill>
              <p:spPr>
                <a:xfrm>
                  <a:off x="7229657" y="5698543"/>
                  <a:ext cx="135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F8D54FE6-731D-F711-EA00-C3C0B91F2CC0}"/>
                    </a:ext>
                  </a:extLst>
                </p14:cNvPr>
                <p14:cNvContentPartPr/>
                <p14:nvPr/>
              </p14:nvContentPartPr>
              <p14:xfrm>
                <a:off x="7373657" y="5618623"/>
                <a:ext cx="288360" cy="226440"/>
              </p14:xfrm>
            </p:contentPart>
          </mc:Choice>
          <mc:Fallback xmlns="">
            <p:pic>
              <p:nvPicPr>
                <p:cNvPr id="31" name="Freihand 30">
                  <a:extLst>
                    <a:ext uri="{FF2B5EF4-FFF2-40B4-BE49-F238E27FC236}">
                      <a16:creationId xmlns:a16="http://schemas.microsoft.com/office/drawing/2014/main" id="{F8D54FE6-731D-F711-EA00-C3C0B91F2CC0}"/>
                    </a:ext>
                  </a:extLst>
                </p:cNvPr>
                <p:cNvPicPr/>
                <p:nvPr/>
              </p:nvPicPr>
              <p:blipFill>
                <a:blip r:embed="rId50"/>
                <a:stretch>
                  <a:fillRect/>
                </a:stretch>
              </p:blipFill>
              <p:spPr>
                <a:xfrm>
                  <a:off x="7367537" y="5612503"/>
                  <a:ext cx="300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E423227D-0928-A8D6-ECE0-9573210D61EA}"/>
                    </a:ext>
                  </a:extLst>
                </p14:cNvPr>
                <p14:cNvContentPartPr/>
                <p14:nvPr/>
              </p14:nvContentPartPr>
              <p14:xfrm>
                <a:off x="7565537" y="5609983"/>
                <a:ext cx="28440" cy="46800"/>
              </p14:xfrm>
            </p:contentPart>
          </mc:Choice>
          <mc:Fallback xmlns="">
            <p:pic>
              <p:nvPicPr>
                <p:cNvPr id="32" name="Freihand 31">
                  <a:extLst>
                    <a:ext uri="{FF2B5EF4-FFF2-40B4-BE49-F238E27FC236}">
                      <a16:creationId xmlns:a16="http://schemas.microsoft.com/office/drawing/2014/main" id="{E423227D-0928-A8D6-ECE0-9573210D61EA}"/>
                    </a:ext>
                  </a:extLst>
                </p:cNvPr>
                <p:cNvPicPr/>
                <p:nvPr/>
              </p:nvPicPr>
              <p:blipFill>
                <a:blip r:embed="rId52"/>
                <a:stretch>
                  <a:fillRect/>
                </a:stretch>
              </p:blipFill>
              <p:spPr>
                <a:xfrm>
                  <a:off x="7559417" y="5603863"/>
                  <a:ext cx="40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D39858F8-5303-F1CB-C424-CA272767B76A}"/>
                    </a:ext>
                  </a:extLst>
                </p14:cNvPr>
                <p14:cNvContentPartPr/>
                <p14:nvPr/>
              </p14:nvContentPartPr>
              <p14:xfrm>
                <a:off x="7698377" y="5677663"/>
                <a:ext cx="290880" cy="272160"/>
              </p14:xfrm>
            </p:contentPart>
          </mc:Choice>
          <mc:Fallback xmlns="">
            <p:pic>
              <p:nvPicPr>
                <p:cNvPr id="33" name="Freihand 32">
                  <a:extLst>
                    <a:ext uri="{FF2B5EF4-FFF2-40B4-BE49-F238E27FC236}">
                      <a16:creationId xmlns:a16="http://schemas.microsoft.com/office/drawing/2014/main" id="{D39858F8-5303-F1CB-C424-CA272767B76A}"/>
                    </a:ext>
                  </a:extLst>
                </p:cNvPr>
                <p:cNvPicPr/>
                <p:nvPr/>
              </p:nvPicPr>
              <p:blipFill>
                <a:blip r:embed="rId54"/>
                <a:stretch>
                  <a:fillRect/>
                </a:stretch>
              </p:blipFill>
              <p:spPr>
                <a:xfrm>
                  <a:off x="7692257" y="5671543"/>
                  <a:ext cx="303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B4D592D5-A94C-9CFC-E817-65E598CC785D}"/>
                    </a:ext>
                  </a:extLst>
                </p14:cNvPr>
                <p14:cNvContentPartPr/>
                <p14:nvPr/>
              </p14:nvContentPartPr>
              <p14:xfrm>
                <a:off x="5386457" y="6203983"/>
                <a:ext cx="382320" cy="203040"/>
              </p14:xfrm>
            </p:contentPart>
          </mc:Choice>
          <mc:Fallback xmlns="">
            <p:pic>
              <p:nvPicPr>
                <p:cNvPr id="35" name="Freihand 34">
                  <a:extLst>
                    <a:ext uri="{FF2B5EF4-FFF2-40B4-BE49-F238E27FC236}">
                      <a16:creationId xmlns:a16="http://schemas.microsoft.com/office/drawing/2014/main" id="{B4D592D5-A94C-9CFC-E817-65E598CC785D}"/>
                    </a:ext>
                  </a:extLst>
                </p:cNvPr>
                <p:cNvPicPr/>
                <p:nvPr/>
              </p:nvPicPr>
              <p:blipFill>
                <a:blip r:embed="rId56"/>
                <a:stretch>
                  <a:fillRect/>
                </a:stretch>
              </p:blipFill>
              <p:spPr>
                <a:xfrm>
                  <a:off x="5380337" y="6197863"/>
                  <a:ext cx="394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234FAAE3-1286-CE59-CECB-8765973D95DB}"/>
                    </a:ext>
                  </a:extLst>
                </p14:cNvPr>
                <p14:cNvContentPartPr/>
                <p14:nvPr/>
              </p14:nvContentPartPr>
              <p14:xfrm>
                <a:off x="5625857" y="6043063"/>
                <a:ext cx="293760" cy="275760"/>
              </p14:xfrm>
            </p:contentPart>
          </mc:Choice>
          <mc:Fallback xmlns="">
            <p:pic>
              <p:nvPicPr>
                <p:cNvPr id="36" name="Freihand 35">
                  <a:extLst>
                    <a:ext uri="{FF2B5EF4-FFF2-40B4-BE49-F238E27FC236}">
                      <a16:creationId xmlns:a16="http://schemas.microsoft.com/office/drawing/2014/main" id="{234FAAE3-1286-CE59-CECB-8765973D95DB}"/>
                    </a:ext>
                  </a:extLst>
                </p:cNvPr>
                <p:cNvPicPr/>
                <p:nvPr/>
              </p:nvPicPr>
              <p:blipFill>
                <a:blip r:embed="rId58"/>
                <a:stretch>
                  <a:fillRect/>
                </a:stretch>
              </p:blipFill>
              <p:spPr>
                <a:xfrm>
                  <a:off x="5619737" y="6036943"/>
                  <a:ext cx="306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21893FDB-6753-6B0D-28C1-A5A59499D8E4}"/>
                    </a:ext>
                  </a:extLst>
                </p14:cNvPr>
                <p14:cNvContentPartPr/>
                <p14:nvPr/>
              </p14:nvContentPartPr>
              <p14:xfrm>
                <a:off x="6135617" y="6042703"/>
                <a:ext cx="312120" cy="273240"/>
              </p14:xfrm>
            </p:contentPart>
          </mc:Choice>
          <mc:Fallback xmlns="">
            <p:pic>
              <p:nvPicPr>
                <p:cNvPr id="37" name="Freihand 36">
                  <a:extLst>
                    <a:ext uri="{FF2B5EF4-FFF2-40B4-BE49-F238E27FC236}">
                      <a16:creationId xmlns:a16="http://schemas.microsoft.com/office/drawing/2014/main" id="{21893FDB-6753-6B0D-28C1-A5A59499D8E4}"/>
                    </a:ext>
                  </a:extLst>
                </p:cNvPr>
                <p:cNvPicPr/>
                <p:nvPr/>
              </p:nvPicPr>
              <p:blipFill>
                <a:blip r:embed="rId60"/>
                <a:stretch>
                  <a:fillRect/>
                </a:stretch>
              </p:blipFill>
              <p:spPr>
                <a:xfrm>
                  <a:off x="6129497" y="6036583"/>
                  <a:ext cx="3243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F987E519-9685-4814-7F6D-4E0C72F33B6E}"/>
                    </a:ext>
                  </a:extLst>
                </p14:cNvPr>
                <p14:cNvContentPartPr/>
                <p14:nvPr/>
              </p14:nvContentPartPr>
              <p14:xfrm>
                <a:off x="6493817" y="6137383"/>
                <a:ext cx="126360" cy="293400"/>
              </p14:xfrm>
            </p:contentPart>
          </mc:Choice>
          <mc:Fallback xmlns="">
            <p:pic>
              <p:nvPicPr>
                <p:cNvPr id="39" name="Freihand 38">
                  <a:extLst>
                    <a:ext uri="{FF2B5EF4-FFF2-40B4-BE49-F238E27FC236}">
                      <a16:creationId xmlns:a16="http://schemas.microsoft.com/office/drawing/2014/main" id="{F987E519-9685-4814-7F6D-4E0C72F33B6E}"/>
                    </a:ext>
                  </a:extLst>
                </p:cNvPr>
                <p:cNvPicPr/>
                <p:nvPr/>
              </p:nvPicPr>
              <p:blipFill>
                <a:blip r:embed="rId62"/>
                <a:stretch>
                  <a:fillRect/>
                </a:stretch>
              </p:blipFill>
              <p:spPr>
                <a:xfrm>
                  <a:off x="6487697" y="6131263"/>
                  <a:ext cx="1386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AFDF123-7FB1-1421-413C-13869F45E0D2}"/>
                    </a:ext>
                  </a:extLst>
                </p14:cNvPr>
                <p14:cNvContentPartPr/>
                <p14:nvPr/>
              </p14:nvContentPartPr>
              <p14:xfrm>
                <a:off x="6647897" y="6052063"/>
                <a:ext cx="127440" cy="236880"/>
              </p14:xfrm>
            </p:contentPart>
          </mc:Choice>
          <mc:Fallback xmlns="">
            <p:pic>
              <p:nvPicPr>
                <p:cNvPr id="40" name="Freihand 39">
                  <a:extLst>
                    <a:ext uri="{FF2B5EF4-FFF2-40B4-BE49-F238E27FC236}">
                      <a16:creationId xmlns:a16="http://schemas.microsoft.com/office/drawing/2014/main" id="{6AFDF123-7FB1-1421-413C-13869F45E0D2}"/>
                    </a:ext>
                  </a:extLst>
                </p:cNvPr>
                <p:cNvPicPr/>
                <p:nvPr/>
              </p:nvPicPr>
              <p:blipFill>
                <a:blip r:embed="rId64"/>
                <a:stretch>
                  <a:fillRect/>
                </a:stretch>
              </p:blipFill>
              <p:spPr>
                <a:xfrm>
                  <a:off x="6641777" y="6045943"/>
                  <a:ext cx="139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E6910D7-94B2-F11F-999C-F97D4A2299DB}"/>
                    </a:ext>
                  </a:extLst>
                </p14:cNvPr>
                <p14:cNvContentPartPr/>
                <p14:nvPr/>
              </p14:nvContentPartPr>
              <p14:xfrm>
                <a:off x="6794417" y="5957023"/>
                <a:ext cx="224280" cy="306000"/>
              </p14:xfrm>
            </p:contentPart>
          </mc:Choice>
          <mc:Fallback xmlns="">
            <p:pic>
              <p:nvPicPr>
                <p:cNvPr id="41" name="Freihand 40">
                  <a:extLst>
                    <a:ext uri="{FF2B5EF4-FFF2-40B4-BE49-F238E27FC236}">
                      <a16:creationId xmlns:a16="http://schemas.microsoft.com/office/drawing/2014/main" id="{BE6910D7-94B2-F11F-999C-F97D4A2299DB}"/>
                    </a:ext>
                  </a:extLst>
                </p:cNvPr>
                <p:cNvPicPr/>
                <p:nvPr/>
              </p:nvPicPr>
              <p:blipFill>
                <a:blip r:embed="rId66"/>
                <a:stretch>
                  <a:fillRect/>
                </a:stretch>
              </p:blipFill>
              <p:spPr>
                <a:xfrm>
                  <a:off x="6788297" y="5950903"/>
                  <a:ext cx="2365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A445A756-DD4D-AA03-360D-A029FD0E289F}"/>
                    </a:ext>
                  </a:extLst>
                </p14:cNvPr>
                <p14:cNvContentPartPr/>
                <p14:nvPr/>
              </p14:nvContentPartPr>
              <p14:xfrm>
                <a:off x="7198337" y="6146023"/>
                <a:ext cx="233280" cy="147240"/>
              </p14:xfrm>
            </p:contentPart>
          </mc:Choice>
          <mc:Fallback xmlns="">
            <p:pic>
              <p:nvPicPr>
                <p:cNvPr id="42" name="Freihand 41">
                  <a:extLst>
                    <a:ext uri="{FF2B5EF4-FFF2-40B4-BE49-F238E27FC236}">
                      <a16:creationId xmlns:a16="http://schemas.microsoft.com/office/drawing/2014/main" id="{A445A756-DD4D-AA03-360D-A029FD0E289F}"/>
                    </a:ext>
                  </a:extLst>
                </p:cNvPr>
                <p:cNvPicPr/>
                <p:nvPr/>
              </p:nvPicPr>
              <p:blipFill>
                <a:blip r:embed="rId68"/>
                <a:stretch>
                  <a:fillRect/>
                </a:stretch>
              </p:blipFill>
              <p:spPr>
                <a:xfrm>
                  <a:off x="7192217" y="6139903"/>
                  <a:ext cx="245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955C17DB-D36E-CA26-8E6B-77D86B78280D}"/>
                    </a:ext>
                  </a:extLst>
                </p14:cNvPr>
                <p14:cNvContentPartPr/>
                <p14:nvPr/>
              </p14:nvContentPartPr>
              <p14:xfrm>
                <a:off x="7455377" y="6107143"/>
                <a:ext cx="64800" cy="162000"/>
              </p14:xfrm>
            </p:contentPart>
          </mc:Choice>
          <mc:Fallback xmlns="">
            <p:pic>
              <p:nvPicPr>
                <p:cNvPr id="43" name="Freihand 42">
                  <a:extLst>
                    <a:ext uri="{FF2B5EF4-FFF2-40B4-BE49-F238E27FC236}">
                      <a16:creationId xmlns:a16="http://schemas.microsoft.com/office/drawing/2014/main" id="{955C17DB-D36E-CA26-8E6B-77D86B78280D}"/>
                    </a:ext>
                  </a:extLst>
                </p:cNvPr>
                <p:cNvPicPr/>
                <p:nvPr/>
              </p:nvPicPr>
              <p:blipFill>
                <a:blip r:embed="rId70"/>
                <a:stretch>
                  <a:fillRect/>
                </a:stretch>
              </p:blipFill>
              <p:spPr>
                <a:xfrm>
                  <a:off x="7449257" y="6101023"/>
                  <a:ext cx="77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657813F6-DE1F-FF4C-BAAD-8F7FFC8073A2}"/>
                    </a:ext>
                  </a:extLst>
                </p14:cNvPr>
                <p14:cNvContentPartPr/>
                <p14:nvPr/>
              </p14:nvContentPartPr>
              <p14:xfrm>
                <a:off x="7580657" y="5851543"/>
                <a:ext cx="770760" cy="580320"/>
              </p14:xfrm>
            </p:contentPart>
          </mc:Choice>
          <mc:Fallback xmlns="">
            <p:pic>
              <p:nvPicPr>
                <p:cNvPr id="44" name="Freihand 43">
                  <a:extLst>
                    <a:ext uri="{FF2B5EF4-FFF2-40B4-BE49-F238E27FC236}">
                      <a16:creationId xmlns:a16="http://schemas.microsoft.com/office/drawing/2014/main" id="{657813F6-DE1F-FF4C-BAAD-8F7FFC8073A2}"/>
                    </a:ext>
                  </a:extLst>
                </p:cNvPr>
                <p:cNvPicPr/>
                <p:nvPr/>
              </p:nvPicPr>
              <p:blipFill>
                <a:blip r:embed="rId72"/>
                <a:stretch>
                  <a:fillRect/>
                </a:stretch>
              </p:blipFill>
              <p:spPr>
                <a:xfrm>
                  <a:off x="7574537" y="5845423"/>
                  <a:ext cx="7830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8B0DB43B-025E-3E8F-C75F-F6A4AE66D92D}"/>
                    </a:ext>
                  </a:extLst>
                </p14:cNvPr>
                <p14:cNvContentPartPr/>
                <p14:nvPr/>
              </p14:nvContentPartPr>
              <p14:xfrm>
                <a:off x="8000777" y="5895463"/>
                <a:ext cx="22680" cy="23760"/>
              </p14:xfrm>
            </p:contentPart>
          </mc:Choice>
          <mc:Fallback xmlns="">
            <p:pic>
              <p:nvPicPr>
                <p:cNvPr id="45" name="Freihand 44">
                  <a:extLst>
                    <a:ext uri="{FF2B5EF4-FFF2-40B4-BE49-F238E27FC236}">
                      <a16:creationId xmlns:a16="http://schemas.microsoft.com/office/drawing/2014/main" id="{8B0DB43B-025E-3E8F-C75F-F6A4AE66D92D}"/>
                    </a:ext>
                  </a:extLst>
                </p:cNvPr>
                <p:cNvPicPr/>
                <p:nvPr/>
              </p:nvPicPr>
              <p:blipFill>
                <a:blip r:embed="rId74"/>
                <a:stretch>
                  <a:fillRect/>
                </a:stretch>
              </p:blipFill>
              <p:spPr>
                <a:xfrm>
                  <a:off x="7994657" y="5889343"/>
                  <a:ext cx="3492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07483F20-3308-D498-0424-0DBEEB802B4C}"/>
                  </a:ext>
                </a:extLst>
              </p14:cNvPr>
              <p14:cNvContentPartPr/>
              <p14:nvPr/>
            </p14:nvContentPartPr>
            <p14:xfrm>
              <a:off x="1610417" y="1283503"/>
              <a:ext cx="6549120" cy="3371760"/>
            </p14:xfrm>
          </p:contentPart>
        </mc:Choice>
        <mc:Fallback xmlns="">
          <p:pic>
            <p:nvPicPr>
              <p:cNvPr id="46" name="Freihand 45">
                <a:extLst>
                  <a:ext uri="{FF2B5EF4-FFF2-40B4-BE49-F238E27FC236}">
                    <a16:creationId xmlns:a16="http://schemas.microsoft.com/office/drawing/2014/main" id="{07483F20-3308-D498-0424-0DBEEB802B4C}"/>
                  </a:ext>
                </a:extLst>
              </p:cNvPr>
              <p:cNvPicPr/>
              <p:nvPr/>
            </p:nvPicPr>
            <p:blipFill>
              <a:blip r:embed="rId76"/>
              <a:stretch>
                <a:fillRect/>
              </a:stretch>
            </p:blipFill>
            <p:spPr>
              <a:xfrm>
                <a:off x="1604297" y="1277383"/>
                <a:ext cx="6561360" cy="3384000"/>
              </a:xfrm>
              <a:prstGeom prst="rect">
                <a:avLst/>
              </a:prstGeom>
            </p:spPr>
          </p:pic>
        </mc:Fallback>
      </mc:AlternateContent>
    </p:spTree>
    <p:extLst>
      <p:ext uri="{BB962C8B-B14F-4D97-AF65-F5344CB8AC3E}">
        <p14:creationId xmlns:p14="http://schemas.microsoft.com/office/powerpoint/2010/main" val="21610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86A1D37-C13A-8386-73AE-AFE1A9208FDD}"/>
                  </a:ext>
                </a:extLst>
              </p14:cNvPr>
              <p14:cNvContentPartPr/>
              <p14:nvPr/>
            </p14:nvContentPartPr>
            <p14:xfrm>
              <a:off x="3409697" y="2016463"/>
              <a:ext cx="2967840" cy="43200"/>
            </p14:xfrm>
          </p:contentPart>
        </mc:Choice>
        <mc:Fallback xmlns="">
          <p:pic>
            <p:nvPicPr>
              <p:cNvPr id="2" name="Freihand 1">
                <a:extLst>
                  <a:ext uri="{FF2B5EF4-FFF2-40B4-BE49-F238E27FC236}">
                    <a16:creationId xmlns:a16="http://schemas.microsoft.com/office/drawing/2014/main" id="{C86A1D37-C13A-8386-73AE-AFE1A9208FDD}"/>
                  </a:ext>
                </a:extLst>
              </p:cNvPr>
              <p:cNvPicPr/>
              <p:nvPr/>
            </p:nvPicPr>
            <p:blipFill>
              <a:blip r:embed="rId4"/>
              <a:stretch>
                <a:fillRect/>
              </a:stretch>
            </p:blipFill>
            <p:spPr>
              <a:xfrm>
                <a:off x="3403577" y="2010343"/>
                <a:ext cx="2980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9C4E9B1-2585-1A82-2867-1970221578EE}"/>
                  </a:ext>
                </a:extLst>
              </p14:cNvPr>
              <p14:cNvContentPartPr/>
              <p14:nvPr/>
            </p14:nvContentPartPr>
            <p14:xfrm>
              <a:off x="704297" y="3036703"/>
              <a:ext cx="4398840" cy="71640"/>
            </p14:xfrm>
          </p:contentPart>
        </mc:Choice>
        <mc:Fallback xmlns="">
          <p:pic>
            <p:nvPicPr>
              <p:cNvPr id="6" name="Freihand 5">
                <a:extLst>
                  <a:ext uri="{FF2B5EF4-FFF2-40B4-BE49-F238E27FC236}">
                    <a16:creationId xmlns:a16="http://schemas.microsoft.com/office/drawing/2014/main" id="{79C4E9B1-2585-1A82-2867-1970221578EE}"/>
                  </a:ext>
                </a:extLst>
              </p:cNvPr>
              <p:cNvPicPr/>
              <p:nvPr/>
            </p:nvPicPr>
            <p:blipFill>
              <a:blip r:embed="rId6"/>
              <a:stretch>
                <a:fillRect/>
              </a:stretch>
            </p:blipFill>
            <p:spPr>
              <a:xfrm>
                <a:off x="698177" y="3030583"/>
                <a:ext cx="4411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CB1F54E5-14CC-9916-EB73-A1A8788CAF3A}"/>
                  </a:ext>
                </a:extLst>
              </p14:cNvPr>
              <p14:cNvContentPartPr/>
              <p14:nvPr/>
            </p14:nvContentPartPr>
            <p14:xfrm>
              <a:off x="1309097" y="3801343"/>
              <a:ext cx="3390840" cy="155880"/>
            </p14:xfrm>
          </p:contentPart>
        </mc:Choice>
        <mc:Fallback xmlns="">
          <p:pic>
            <p:nvPicPr>
              <p:cNvPr id="7" name="Freihand 6">
                <a:extLst>
                  <a:ext uri="{FF2B5EF4-FFF2-40B4-BE49-F238E27FC236}">
                    <a16:creationId xmlns:a16="http://schemas.microsoft.com/office/drawing/2014/main" id="{CB1F54E5-14CC-9916-EB73-A1A8788CAF3A}"/>
                  </a:ext>
                </a:extLst>
              </p:cNvPr>
              <p:cNvPicPr/>
              <p:nvPr/>
            </p:nvPicPr>
            <p:blipFill>
              <a:blip r:embed="rId8"/>
              <a:stretch>
                <a:fillRect/>
              </a:stretch>
            </p:blipFill>
            <p:spPr>
              <a:xfrm>
                <a:off x="1302977" y="3795223"/>
                <a:ext cx="340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E9AE538B-8BC0-93B9-330C-5DEFC037E0C7}"/>
                  </a:ext>
                </a:extLst>
              </p14:cNvPr>
              <p14:cNvContentPartPr/>
              <p14:nvPr/>
            </p14:nvContentPartPr>
            <p14:xfrm>
              <a:off x="597737" y="4887103"/>
              <a:ext cx="3102120" cy="74520"/>
            </p14:xfrm>
          </p:contentPart>
        </mc:Choice>
        <mc:Fallback xmlns="">
          <p:pic>
            <p:nvPicPr>
              <p:cNvPr id="8" name="Freihand 7">
                <a:extLst>
                  <a:ext uri="{FF2B5EF4-FFF2-40B4-BE49-F238E27FC236}">
                    <a16:creationId xmlns:a16="http://schemas.microsoft.com/office/drawing/2014/main" id="{E9AE538B-8BC0-93B9-330C-5DEFC037E0C7}"/>
                  </a:ext>
                </a:extLst>
              </p:cNvPr>
              <p:cNvPicPr/>
              <p:nvPr/>
            </p:nvPicPr>
            <p:blipFill>
              <a:blip r:embed="rId10"/>
              <a:stretch>
                <a:fillRect/>
              </a:stretch>
            </p:blipFill>
            <p:spPr>
              <a:xfrm>
                <a:off x="591617" y="4880983"/>
                <a:ext cx="3114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E7031677-E9D5-BA9A-E587-E72F1C9FA75F}"/>
                  </a:ext>
                </a:extLst>
              </p14:cNvPr>
              <p14:cNvContentPartPr/>
              <p14:nvPr/>
            </p14:nvContentPartPr>
            <p14:xfrm>
              <a:off x="4773377" y="5009143"/>
              <a:ext cx="2269440" cy="51840"/>
            </p14:xfrm>
          </p:contentPart>
        </mc:Choice>
        <mc:Fallback xmlns="">
          <p:pic>
            <p:nvPicPr>
              <p:cNvPr id="9" name="Freihand 8">
                <a:extLst>
                  <a:ext uri="{FF2B5EF4-FFF2-40B4-BE49-F238E27FC236}">
                    <a16:creationId xmlns:a16="http://schemas.microsoft.com/office/drawing/2014/main" id="{E7031677-E9D5-BA9A-E587-E72F1C9FA75F}"/>
                  </a:ext>
                </a:extLst>
              </p:cNvPr>
              <p:cNvPicPr/>
              <p:nvPr/>
            </p:nvPicPr>
            <p:blipFill>
              <a:blip r:embed="rId12"/>
              <a:stretch>
                <a:fillRect/>
              </a:stretch>
            </p:blipFill>
            <p:spPr>
              <a:xfrm>
                <a:off x="4767257" y="5003023"/>
                <a:ext cx="2281680" cy="64080"/>
              </a:xfrm>
              <a:prstGeom prst="rect">
                <a:avLst/>
              </a:prstGeom>
            </p:spPr>
          </p:pic>
        </mc:Fallback>
      </mc:AlternateContent>
      <p:grpSp>
        <p:nvGrpSpPr>
          <p:cNvPr id="60" name="Gruppieren 59">
            <a:extLst>
              <a:ext uri="{FF2B5EF4-FFF2-40B4-BE49-F238E27FC236}">
                <a16:creationId xmlns:a16="http://schemas.microsoft.com/office/drawing/2014/main" id="{8A41C9B3-4B81-20AE-84E3-2FF75C2699B0}"/>
              </a:ext>
            </a:extLst>
          </p:cNvPr>
          <p:cNvGrpSpPr/>
          <p:nvPr/>
        </p:nvGrpSpPr>
        <p:grpSpPr>
          <a:xfrm>
            <a:off x="7548257" y="869143"/>
            <a:ext cx="3940560" cy="5002200"/>
            <a:chOff x="7548257" y="869143"/>
            <a:chExt cx="3940560" cy="500220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80A2DEF-F2DE-5B83-BA8C-E7ACA3EBBA17}"/>
                    </a:ext>
                  </a:extLst>
                </p14:cNvPr>
                <p14:cNvContentPartPr/>
                <p14:nvPr/>
              </p14:nvContentPartPr>
              <p14:xfrm>
                <a:off x="7548257" y="1737103"/>
                <a:ext cx="1218240" cy="4134240"/>
              </p14:xfrm>
            </p:contentPart>
          </mc:Choice>
          <mc:Fallback xmlns="">
            <p:pic>
              <p:nvPicPr>
                <p:cNvPr id="10" name="Freihand 9">
                  <a:extLst>
                    <a:ext uri="{FF2B5EF4-FFF2-40B4-BE49-F238E27FC236}">
                      <a16:creationId xmlns:a16="http://schemas.microsoft.com/office/drawing/2014/main" id="{080A2DEF-F2DE-5B83-BA8C-E7ACA3EBBA17}"/>
                    </a:ext>
                  </a:extLst>
                </p:cNvPr>
                <p:cNvPicPr/>
                <p:nvPr/>
              </p:nvPicPr>
              <p:blipFill>
                <a:blip r:embed="rId14"/>
                <a:stretch>
                  <a:fillRect/>
                </a:stretch>
              </p:blipFill>
              <p:spPr>
                <a:xfrm>
                  <a:off x="7542137" y="1730983"/>
                  <a:ext cx="1230480" cy="4146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4AD7AF2-C480-9E59-D79F-7A66B30E8938}"/>
                    </a:ext>
                  </a:extLst>
                </p14:cNvPr>
                <p14:cNvContentPartPr/>
                <p14:nvPr/>
              </p14:nvContentPartPr>
              <p14:xfrm>
                <a:off x="8740577" y="1582663"/>
                <a:ext cx="158760" cy="337680"/>
              </p14:xfrm>
            </p:contentPart>
          </mc:Choice>
          <mc:Fallback xmlns="">
            <p:pic>
              <p:nvPicPr>
                <p:cNvPr id="11" name="Freihand 10">
                  <a:extLst>
                    <a:ext uri="{FF2B5EF4-FFF2-40B4-BE49-F238E27FC236}">
                      <a16:creationId xmlns:a16="http://schemas.microsoft.com/office/drawing/2014/main" id="{E4AD7AF2-C480-9E59-D79F-7A66B30E8938}"/>
                    </a:ext>
                  </a:extLst>
                </p:cNvPr>
                <p:cNvPicPr/>
                <p:nvPr/>
              </p:nvPicPr>
              <p:blipFill>
                <a:blip r:embed="rId16"/>
                <a:stretch>
                  <a:fillRect/>
                </a:stretch>
              </p:blipFill>
              <p:spPr>
                <a:xfrm>
                  <a:off x="8734457" y="1576543"/>
                  <a:ext cx="1710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B8CE5D5-718C-FA4F-9EA6-A310146C6773}"/>
                    </a:ext>
                  </a:extLst>
                </p14:cNvPr>
                <p14:cNvContentPartPr/>
                <p14:nvPr/>
              </p14:nvContentPartPr>
              <p14:xfrm>
                <a:off x="9148097" y="1497703"/>
                <a:ext cx="112320" cy="106920"/>
              </p14:xfrm>
            </p:contentPart>
          </mc:Choice>
          <mc:Fallback xmlns="">
            <p:pic>
              <p:nvPicPr>
                <p:cNvPr id="12" name="Freihand 11">
                  <a:extLst>
                    <a:ext uri="{FF2B5EF4-FFF2-40B4-BE49-F238E27FC236}">
                      <a16:creationId xmlns:a16="http://schemas.microsoft.com/office/drawing/2014/main" id="{4B8CE5D5-718C-FA4F-9EA6-A310146C6773}"/>
                    </a:ext>
                  </a:extLst>
                </p:cNvPr>
                <p:cNvPicPr/>
                <p:nvPr/>
              </p:nvPicPr>
              <p:blipFill>
                <a:blip r:embed="rId18"/>
                <a:stretch>
                  <a:fillRect/>
                </a:stretch>
              </p:blipFill>
              <p:spPr>
                <a:xfrm>
                  <a:off x="9141977" y="1491583"/>
                  <a:ext cx="12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34883B9-815E-A6CA-91B8-75861C457230}"/>
                    </a:ext>
                  </a:extLst>
                </p14:cNvPr>
                <p14:cNvContentPartPr/>
                <p14:nvPr/>
              </p14:nvContentPartPr>
              <p14:xfrm>
                <a:off x="9276257" y="1448383"/>
                <a:ext cx="29160" cy="323640"/>
              </p14:xfrm>
            </p:contentPart>
          </mc:Choice>
          <mc:Fallback xmlns="">
            <p:pic>
              <p:nvPicPr>
                <p:cNvPr id="13" name="Freihand 12">
                  <a:extLst>
                    <a:ext uri="{FF2B5EF4-FFF2-40B4-BE49-F238E27FC236}">
                      <a16:creationId xmlns:a16="http://schemas.microsoft.com/office/drawing/2014/main" id="{B34883B9-815E-A6CA-91B8-75861C457230}"/>
                    </a:ext>
                  </a:extLst>
                </p:cNvPr>
                <p:cNvPicPr/>
                <p:nvPr/>
              </p:nvPicPr>
              <p:blipFill>
                <a:blip r:embed="rId20"/>
                <a:stretch>
                  <a:fillRect/>
                </a:stretch>
              </p:blipFill>
              <p:spPr>
                <a:xfrm>
                  <a:off x="9270137" y="1442263"/>
                  <a:ext cx="4140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A145C1E-19FC-D45D-A881-2373BDE6C380}"/>
                    </a:ext>
                  </a:extLst>
                </p14:cNvPr>
                <p14:cNvContentPartPr/>
                <p14:nvPr/>
              </p14:nvContentPartPr>
              <p14:xfrm>
                <a:off x="9404417" y="1291783"/>
                <a:ext cx="70200" cy="345960"/>
              </p14:xfrm>
            </p:contentPart>
          </mc:Choice>
          <mc:Fallback xmlns="">
            <p:pic>
              <p:nvPicPr>
                <p:cNvPr id="14" name="Freihand 13">
                  <a:extLst>
                    <a:ext uri="{FF2B5EF4-FFF2-40B4-BE49-F238E27FC236}">
                      <a16:creationId xmlns:a16="http://schemas.microsoft.com/office/drawing/2014/main" id="{DA145C1E-19FC-D45D-A881-2373BDE6C380}"/>
                    </a:ext>
                  </a:extLst>
                </p:cNvPr>
                <p:cNvPicPr/>
                <p:nvPr/>
              </p:nvPicPr>
              <p:blipFill>
                <a:blip r:embed="rId22"/>
                <a:stretch>
                  <a:fillRect/>
                </a:stretch>
              </p:blipFill>
              <p:spPr>
                <a:xfrm>
                  <a:off x="9398297" y="1285663"/>
                  <a:ext cx="824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C80FFC33-0AE7-B184-6A64-93024F3787FA}"/>
                    </a:ext>
                  </a:extLst>
                </p14:cNvPr>
                <p14:cNvContentPartPr/>
                <p14:nvPr/>
              </p14:nvContentPartPr>
              <p14:xfrm>
                <a:off x="9594497" y="1372063"/>
                <a:ext cx="150480" cy="316800"/>
              </p14:xfrm>
            </p:contentPart>
          </mc:Choice>
          <mc:Fallback xmlns="">
            <p:pic>
              <p:nvPicPr>
                <p:cNvPr id="15" name="Freihand 14">
                  <a:extLst>
                    <a:ext uri="{FF2B5EF4-FFF2-40B4-BE49-F238E27FC236}">
                      <a16:creationId xmlns:a16="http://schemas.microsoft.com/office/drawing/2014/main" id="{C80FFC33-0AE7-B184-6A64-93024F3787FA}"/>
                    </a:ext>
                  </a:extLst>
                </p:cNvPr>
                <p:cNvPicPr/>
                <p:nvPr/>
              </p:nvPicPr>
              <p:blipFill>
                <a:blip r:embed="rId24"/>
                <a:stretch>
                  <a:fillRect/>
                </a:stretch>
              </p:blipFill>
              <p:spPr>
                <a:xfrm>
                  <a:off x="9588377" y="1365943"/>
                  <a:ext cx="1627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2C9F7D8-33A5-BCB8-FFE5-C7F36C1BDD6F}"/>
                    </a:ext>
                  </a:extLst>
                </p14:cNvPr>
                <p14:cNvContentPartPr/>
                <p14:nvPr/>
              </p14:nvContentPartPr>
              <p14:xfrm>
                <a:off x="9833537" y="1144183"/>
                <a:ext cx="119520" cy="433080"/>
              </p14:xfrm>
            </p:contentPart>
          </mc:Choice>
          <mc:Fallback xmlns="">
            <p:pic>
              <p:nvPicPr>
                <p:cNvPr id="16" name="Freihand 15">
                  <a:extLst>
                    <a:ext uri="{FF2B5EF4-FFF2-40B4-BE49-F238E27FC236}">
                      <a16:creationId xmlns:a16="http://schemas.microsoft.com/office/drawing/2014/main" id="{E2C9F7D8-33A5-BCB8-FFE5-C7F36C1BDD6F}"/>
                    </a:ext>
                  </a:extLst>
                </p:cNvPr>
                <p:cNvPicPr/>
                <p:nvPr/>
              </p:nvPicPr>
              <p:blipFill>
                <a:blip r:embed="rId26"/>
                <a:stretch>
                  <a:fillRect/>
                </a:stretch>
              </p:blipFill>
              <p:spPr>
                <a:xfrm>
                  <a:off x="9827417" y="1138063"/>
                  <a:ext cx="1317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A32C6D9E-AA3D-BD3C-A5E2-585D1C168D12}"/>
                    </a:ext>
                  </a:extLst>
                </p14:cNvPr>
                <p14:cNvContentPartPr/>
                <p14:nvPr/>
              </p14:nvContentPartPr>
              <p14:xfrm>
                <a:off x="9634817" y="1054903"/>
                <a:ext cx="15120" cy="174240"/>
              </p14:xfrm>
            </p:contentPart>
          </mc:Choice>
          <mc:Fallback xmlns="">
            <p:pic>
              <p:nvPicPr>
                <p:cNvPr id="19" name="Freihand 18">
                  <a:extLst>
                    <a:ext uri="{FF2B5EF4-FFF2-40B4-BE49-F238E27FC236}">
                      <a16:creationId xmlns:a16="http://schemas.microsoft.com/office/drawing/2014/main" id="{A32C6D9E-AA3D-BD3C-A5E2-585D1C168D12}"/>
                    </a:ext>
                  </a:extLst>
                </p:cNvPr>
                <p:cNvPicPr/>
                <p:nvPr/>
              </p:nvPicPr>
              <p:blipFill>
                <a:blip r:embed="rId28"/>
                <a:stretch>
                  <a:fillRect/>
                </a:stretch>
              </p:blipFill>
              <p:spPr>
                <a:xfrm>
                  <a:off x="9628697" y="1048783"/>
                  <a:ext cx="27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282AB85C-125C-2D81-1D07-5A8902FA55B4}"/>
                    </a:ext>
                  </a:extLst>
                </p14:cNvPr>
                <p14:cNvContentPartPr/>
                <p14:nvPr/>
              </p14:nvContentPartPr>
              <p14:xfrm>
                <a:off x="9553097" y="1085863"/>
                <a:ext cx="177120" cy="68040"/>
              </p14:xfrm>
            </p:contentPart>
          </mc:Choice>
          <mc:Fallback xmlns="">
            <p:pic>
              <p:nvPicPr>
                <p:cNvPr id="20" name="Freihand 19">
                  <a:extLst>
                    <a:ext uri="{FF2B5EF4-FFF2-40B4-BE49-F238E27FC236}">
                      <a16:creationId xmlns:a16="http://schemas.microsoft.com/office/drawing/2014/main" id="{282AB85C-125C-2D81-1D07-5A8902FA55B4}"/>
                    </a:ext>
                  </a:extLst>
                </p:cNvPr>
                <p:cNvPicPr/>
                <p:nvPr/>
              </p:nvPicPr>
              <p:blipFill>
                <a:blip r:embed="rId30"/>
                <a:stretch>
                  <a:fillRect/>
                </a:stretch>
              </p:blipFill>
              <p:spPr>
                <a:xfrm>
                  <a:off x="9546977" y="1079743"/>
                  <a:ext cx="189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B674813C-2A0B-6794-15ED-E5FA125C752A}"/>
                    </a:ext>
                  </a:extLst>
                </p14:cNvPr>
                <p14:cNvContentPartPr/>
                <p14:nvPr/>
              </p14:nvContentPartPr>
              <p14:xfrm>
                <a:off x="9527897" y="1266943"/>
                <a:ext cx="79200" cy="63000"/>
              </p14:xfrm>
            </p:contentPart>
          </mc:Choice>
          <mc:Fallback xmlns="">
            <p:pic>
              <p:nvPicPr>
                <p:cNvPr id="21" name="Freihand 20">
                  <a:extLst>
                    <a:ext uri="{FF2B5EF4-FFF2-40B4-BE49-F238E27FC236}">
                      <a16:creationId xmlns:a16="http://schemas.microsoft.com/office/drawing/2014/main" id="{B674813C-2A0B-6794-15ED-E5FA125C752A}"/>
                    </a:ext>
                  </a:extLst>
                </p:cNvPr>
                <p:cNvPicPr/>
                <p:nvPr/>
              </p:nvPicPr>
              <p:blipFill>
                <a:blip r:embed="rId32"/>
                <a:stretch>
                  <a:fillRect/>
                </a:stretch>
              </p:blipFill>
              <p:spPr>
                <a:xfrm>
                  <a:off x="9521777" y="1260823"/>
                  <a:ext cx="91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4DA412A-B9D7-DF0F-7B78-EA230A31D518}"/>
                    </a:ext>
                  </a:extLst>
                </p14:cNvPr>
                <p14:cNvContentPartPr/>
                <p14:nvPr/>
              </p14:nvContentPartPr>
              <p14:xfrm>
                <a:off x="9802217" y="869143"/>
                <a:ext cx="55800" cy="177840"/>
              </p14:xfrm>
            </p:contentPart>
          </mc:Choice>
          <mc:Fallback xmlns="">
            <p:pic>
              <p:nvPicPr>
                <p:cNvPr id="22" name="Freihand 21">
                  <a:extLst>
                    <a:ext uri="{FF2B5EF4-FFF2-40B4-BE49-F238E27FC236}">
                      <a16:creationId xmlns:a16="http://schemas.microsoft.com/office/drawing/2014/main" id="{84DA412A-B9D7-DF0F-7B78-EA230A31D518}"/>
                    </a:ext>
                  </a:extLst>
                </p:cNvPr>
                <p:cNvPicPr/>
                <p:nvPr/>
              </p:nvPicPr>
              <p:blipFill>
                <a:blip r:embed="rId34"/>
                <a:stretch>
                  <a:fillRect/>
                </a:stretch>
              </p:blipFill>
              <p:spPr>
                <a:xfrm>
                  <a:off x="9796097" y="863023"/>
                  <a:ext cx="68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80180CAF-D9B0-2E80-C7F7-BC1D91741A3F}"/>
                    </a:ext>
                  </a:extLst>
                </p14:cNvPr>
                <p14:cNvContentPartPr/>
                <p14:nvPr/>
              </p14:nvContentPartPr>
              <p14:xfrm>
                <a:off x="8778017" y="2161903"/>
                <a:ext cx="231480" cy="209880"/>
              </p14:xfrm>
            </p:contentPart>
          </mc:Choice>
          <mc:Fallback xmlns="">
            <p:pic>
              <p:nvPicPr>
                <p:cNvPr id="24" name="Freihand 23">
                  <a:extLst>
                    <a:ext uri="{FF2B5EF4-FFF2-40B4-BE49-F238E27FC236}">
                      <a16:creationId xmlns:a16="http://schemas.microsoft.com/office/drawing/2014/main" id="{80180CAF-D9B0-2E80-C7F7-BC1D91741A3F}"/>
                    </a:ext>
                  </a:extLst>
                </p:cNvPr>
                <p:cNvPicPr/>
                <p:nvPr/>
              </p:nvPicPr>
              <p:blipFill>
                <a:blip r:embed="rId36"/>
                <a:stretch>
                  <a:fillRect/>
                </a:stretch>
              </p:blipFill>
              <p:spPr>
                <a:xfrm>
                  <a:off x="8771897" y="2155783"/>
                  <a:ext cx="243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F8D388D-6070-86D1-4947-ADE915A9F79E}"/>
                    </a:ext>
                  </a:extLst>
                </p14:cNvPr>
                <p14:cNvContentPartPr/>
                <p14:nvPr/>
              </p14:nvContentPartPr>
              <p14:xfrm>
                <a:off x="9057377" y="2118703"/>
                <a:ext cx="50040" cy="195840"/>
              </p14:xfrm>
            </p:contentPart>
          </mc:Choice>
          <mc:Fallback xmlns="">
            <p:pic>
              <p:nvPicPr>
                <p:cNvPr id="25" name="Freihand 24">
                  <a:extLst>
                    <a:ext uri="{FF2B5EF4-FFF2-40B4-BE49-F238E27FC236}">
                      <a16:creationId xmlns:a16="http://schemas.microsoft.com/office/drawing/2014/main" id="{AF8D388D-6070-86D1-4947-ADE915A9F79E}"/>
                    </a:ext>
                  </a:extLst>
                </p:cNvPr>
                <p:cNvPicPr/>
                <p:nvPr/>
              </p:nvPicPr>
              <p:blipFill>
                <a:blip r:embed="rId38"/>
                <a:stretch>
                  <a:fillRect/>
                </a:stretch>
              </p:blipFill>
              <p:spPr>
                <a:xfrm>
                  <a:off x="9051257" y="2112583"/>
                  <a:ext cx="62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A4A1E4A3-4BDC-8DC1-E48D-2F36D5E563F0}"/>
                    </a:ext>
                  </a:extLst>
                </p14:cNvPr>
                <p14:cNvContentPartPr/>
                <p14:nvPr/>
              </p14:nvContentPartPr>
              <p14:xfrm>
                <a:off x="9128657" y="1991623"/>
                <a:ext cx="137520" cy="260280"/>
              </p14:xfrm>
            </p:contentPart>
          </mc:Choice>
          <mc:Fallback xmlns="">
            <p:pic>
              <p:nvPicPr>
                <p:cNvPr id="26" name="Freihand 25">
                  <a:extLst>
                    <a:ext uri="{FF2B5EF4-FFF2-40B4-BE49-F238E27FC236}">
                      <a16:creationId xmlns:a16="http://schemas.microsoft.com/office/drawing/2014/main" id="{A4A1E4A3-4BDC-8DC1-E48D-2F36D5E563F0}"/>
                    </a:ext>
                  </a:extLst>
                </p:cNvPr>
                <p:cNvPicPr/>
                <p:nvPr/>
              </p:nvPicPr>
              <p:blipFill>
                <a:blip r:embed="rId40"/>
                <a:stretch>
                  <a:fillRect/>
                </a:stretch>
              </p:blipFill>
              <p:spPr>
                <a:xfrm>
                  <a:off x="9122537" y="1985503"/>
                  <a:ext cx="149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223C887E-85A9-5055-F795-BBE143965450}"/>
                    </a:ext>
                  </a:extLst>
                </p14:cNvPr>
                <p14:cNvContentPartPr/>
                <p14:nvPr/>
              </p14:nvContentPartPr>
              <p14:xfrm>
                <a:off x="9275897" y="1936183"/>
                <a:ext cx="347040" cy="285120"/>
              </p14:xfrm>
            </p:contentPart>
          </mc:Choice>
          <mc:Fallback xmlns="">
            <p:pic>
              <p:nvPicPr>
                <p:cNvPr id="27" name="Freihand 26">
                  <a:extLst>
                    <a:ext uri="{FF2B5EF4-FFF2-40B4-BE49-F238E27FC236}">
                      <a16:creationId xmlns:a16="http://schemas.microsoft.com/office/drawing/2014/main" id="{223C887E-85A9-5055-F795-BBE143965450}"/>
                    </a:ext>
                  </a:extLst>
                </p:cNvPr>
                <p:cNvPicPr/>
                <p:nvPr/>
              </p:nvPicPr>
              <p:blipFill>
                <a:blip r:embed="rId42"/>
                <a:stretch>
                  <a:fillRect/>
                </a:stretch>
              </p:blipFill>
              <p:spPr>
                <a:xfrm>
                  <a:off x="9269777" y="1930063"/>
                  <a:ext cx="3592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43630F6-E862-5421-6611-43ECC75F090B}"/>
                    </a:ext>
                  </a:extLst>
                </p14:cNvPr>
                <p14:cNvContentPartPr/>
                <p14:nvPr/>
              </p14:nvContentPartPr>
              <p14:xfrm>
                <a:off x="9789257" y="1698223"/>
                <a:ext cx="412920" cy="471600"/>
              </p14:xfrm>
            </p:contentPart>
          </mc:Choice>
          <mc:Fallback xmlns="">
            <p:pic>
              <p:nvPicPr>
                <p:cNvPr id="28" name="Freihand 27">
                  <a:extLst>
                    <a:ext uri="{FF2B5EF4-FFF2-40B4-BE49-F238E27FC236}">
                      <a16:creationId xmlns:a16="http://schemas.microsoft.com/office/drawing/2014/main" id="{743630F6-E862-5421-6611-43ECC75F090B}"/>
                    </a:ext>
                  </a:extLst>
                </p:cNvPr>
                <p:cNvPicPr/>
                <p:nvPr/>
              </p:nvPicPr>
              <p:blipFill>
                <a:blip r:embed="rId44"/>
                <a:stretch>
                  <a:fillRect/>
                </a:stretch>
              </p:blipFill>
              <p:spPr>
                <a:xfrm>
                  <a:off x="9783137" y="1692103"/>
                  <a:ext cx="42516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28046A1D-922B-2EB3-CD87-6E36FE9B2F2C}"/>
                    </a:ext>
                  </a:extLst>
                </p14:cNvPr>
                <p14:cNvContentPartPr/>
                <p14:nvPr/>
              </p14:nvContentPartPr>
              <p14:xfrm>
                <a:off x="10184537" y="1618663"/>
                <a:ext cx="50760" cy="65160"/>
              </p14:xfrm>
            </p:contentPart>
          </mc:Choice>
          <mc:Fallback xmlns="">
            <p:pic>
              <p:nvPicPr>
                <p:cNvPr id="29" name="Freihand 28">
                  <a:extLst>
                    <a:ext uri="{FF2B5EF4-FFF2-40B4-BE49-F238E27FC236}">
                      <a16:creationId xmlns:a16="http://schemas.microsoft.com/office/drawing/2014/main" id="{28046A1D-922B-2EB3-CD87-6E36FE9B2F2C}"/>
                    </a:ext>
                  </a:extLst>
                </p:cNvPr>
                <p:cNvPicPr/>
                <p:nvPr/>
              </p:nvPicPr>
              <p:blipFill>
                <a:blip r:embed="rId46"/>
                <a:stretch>
                  <a:fillRect/>
                </a:stretch>
              </p:blipFill>
              <p:spPr>
                <a:xfrm>
                  <a:off x="10178417" y="1612543"/>
                  <a:ext cx="63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6304A5B9-B682-E465-DF2D-6D5EFCC476CE}"/>
                    </a:ext>
                  </a:extLst>
                </p14:cNvPr>
                <p14:cNvContentPartPr/>
                <p14:nvPr/>
              </p14:nvContentPartPr>
              <p14:xfrm>
                <a:off x="10257257" y="1526503"/>
                <a:ext cx="294120" cy="274320"/>
              </p14:xfrm>
            </p:contentPart>
          </mc:Choice>
          <mc:Fallback xmlns="">
            <p:pic>
              <p:nvPicPr>
                <p:cNvPr id="30" name="Freihand 29">
                  <a:extLst>
                    <a:ext uri="{FF2B5EF4-FFF2-40B4-BE49-F238E27FC236}">
                      <a16:creationId xmlns:a16="http://schemas.microsoft.com/office/drawing/2014/main" id="{6304A5B9-B682-E465-DF2D-6D5EFCC476CE}"/>
                    </a:ext>
                  </a:extLst>
                </p:cNvPr>
                <p:cNvPicPr/>
                <p:nvPr/>
              </p:nvPicPr>
              <p:blipFill>
                <a:blip r:embed="rId48"/>
                <a:stretch>
                  <a:fillRect/>
                </a:stretch>
              </p:blipFill>
              <p:spPr>
                <a:xfrm>
                  <a:off x="10251137" y="1520383"/>
                  <a:ext cx="3063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28B5FD07-492D-1980-EFE4-51DE5CDDD947}"/>
                    </a:ext>
                  </a:extLst>
                </p14:cNvPr>
                <p14:cNvContentPartPr/>
                <p14:nvPr/>
              </p14:nvContentPartPr>
              <p14:xfrm>
                <a:off x="10653257" y="1397623"/>
                <a:ext cx="41040" cy="237240"/>
              </p14:xfrm>
            </p:contentPart>
          </mc:Choice>
          <mc:Fallback xmlns="">
            <p:pic>
              <p:nvPicPr>
                <p:cNvPr id="31" name="Freihand 30">
                  <a:extLst>
                    <a:ext uri="{FF2B5EF4-FFF2-40B4-BE49-F238E27FC236}">
                      <a16:creationId xmlns:a16="http://schemas.microsoft.com/office/drawing/2014/main" id="{28B5FD07-492D-1980-EFE4-51DE5CDDD947}"/>
                    </a:ext>
                  </a:extLst>
                </p:cNvPr>
                <p:cNvPicPr/>
                <p:nvPr/>
              </p:nvPicPr>
              <p:blipFill>
                <a:blip r:embed="rId50"/>
                <a:stretch>
                  <a:fillRect/>
                </a:stretch>
              </p:blipFill>
              <p:spPr>
                <a:xfrm>
                  <a:off x="10647137" y="1391503"/>
                  <a:ext cx="532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983403A1-EE27-4C0D-47C9-6E4B964A95D1}"/>
                    </a:ext>
                  </a:extLst>
                </p14:cNvPr>
                <p14:cNvContentPartPr/>
                <p14:nvPr/>
              </p14:nvContentPartPr>
              <p14:xfrm>
                <a:off x="10622297" y="1345063"/>
                <a:ext cx="340200" cy="216360"/>
              </p14:xfrm>
            </p:contentPart>
          </mc:Choice>
          <mc:Fallback xmlns="">
            <p:pic>
              <p:nvPicPr>
                <p:cNvPr id="32" name="Freihand 31">
                  <a:extLst>
                    <a:ext uri="{FF2B5EF4-FFF2-40B4-BE49-F238E27FC236}">
                      <a16:creationId xmlns:a16="http://schemas.microsoft.com/office/drawing/2014/main" id="{983403A1-EE27-4C0D-47C9-6E4B964A95D1}"/>
                    </a:ext>
                  </a:extLst>
                </p:cNvPr>
                <p:cNvPicPr/>
                <p:nvPr/>
              </p:nvPicPr>
              <p:blipFill>
                <a:blip r:embed="rId52"/>
                <a:stretch>
                  <a:fillRect/>
                </a:stretch>
              </p:blipFill>
              <p:spPr>
                <a:xfrm>
                  <a:off x="10616177" y="1338943"/>
                  <a:ext cx="352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77F326F7-3C0D-BD7E-8F65-4BCBBF2FE761}"/>
                    </a:ext>
                  </a:extLst>
                </p14:cNvPr>
                <p14:cNvContentPartPr/>
                <p14:nvPr/>
              </p14:nvContentPartPr>
              <p14:xfrm>
                <a:off x="10994537" y="1198183"/>
                <a:ext cx="175320" cy="299520"/>
              </p14:xfrm>
            </p:contentPart>
          </mc:Choice>
          <mc:Fallback xmlns="">
            <p:pic>
              <p:nvPicPr>
                <p:cNvPr id="33" name="Freihand 32">
                  <a:extLst>
                    <a:ext uri="{FF2B5EF4-FFF2-40B4-BE49-F238E27FC236}">
                      <a16:creationId xmlns:a16="http://schemas.microsoft.com/office/drawing/2014/main" id="{77F326F7-3C0D-BD7E-8F65-4BCBBF2FE761}"/>
                    </a:ext>
                  </a:extLst>
                </p:cNvPr>
                <p:cNvPicPr/>
                <p:nvPr/>
              </p:nvPicPr>
              <p:blipFill>
                <a:blip r:embed="rId54"/>
                <a:stretch>
                  <a:fillRect/>
                </a:stretch>
              </p:blipFill>
              <p:spPr>
                <a:xfrm>
                  <a:off x="10988417" y="1192063"/>
                  <a:ext cx="1875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99E615A-2F76-BAA6-CA58-9F478D153E79}"/>
                    </a:ext>
                  </a:extLst>
                </p14:cNvPr>
                <p14:cNvContentPartPr/>
                <p14:nvPr/>
              </p14:nvContentPartPr>
              <p14:xfrm>
                <a:off x="11132057" y="1105663"/>
                <a:ext cx="316080" cy="413280"/>
              </p14:xfrm>
            </p:contentPart>
          </mc:Choice>
          <mc:Fallback xmlns="">
            <p:pic>
              <p:nvPicPr>
                <p:cNvPr id="34" name="Freihand 33">
                  <a:extLst>
                    <a:ext uri="{FF2B5EF4-FFF2-40B4-BE49-F238E27FC236}">
                      <a16:creationId xmlns:a16="http://schemas.microsoft.com/office/drawing/2014/main" id="{499E615A-2F76-BAA6-CA58-9F478D153E79}"/>
                    </a:ext>
                  </a:extLst>
                </p:cNvPr>
                <p:cNvPicPr/>
                <p:nvPr/>
              </p:nvPicPr>
              <p:blipFill>
                <a:blip r:embed="rId56"/>
                <a:stretch>
                  <a:fillRect/>
                </a:stretch>
              </p:blipFill>
              <p:spPr>
                <a:xfrm>
                  <a:off x="11125937" y="1099543"/>
                  <a:ext cx="3283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B62F19D-34FA-D75A-D0BB-09E7AC86F3FA}"/>
                    </a:ext>
                  </a:extLst>
                </p14:cNvPr>
                <p14:cNvContentPartPr/>
                <p14:nvPr/>
              </p14:nvContentPartPr>
              <p14:xfrm>
                <a:off x="8991137" y="2604343"/>
                <a:ext cx="143280" cy="137520"/>
              </p14:xfrm>
            </p:contentPart>
          </mc:Choice>
          <mc:Fallback xmlns="">
            <p:pic>
              <p:nvPicPr>
                <p:cNvPr id="35" name="Freihand 34">
                  <a:extLst>
                    <a:ext uri="{FF2B5EF4-FFF2-40B4-BE49-F238E27FC236}">
                      <a16:creationId xmlns:a16="http://schemas.microsoft.com/office/drawing/2014/main" id="{0B62F19D-34FA-D75A-D0BB-09E7AC86F3FA}"/>
                    </a:ext>
                  </a:extLst>
                </p:cNvPr>
                <p:cNvPicPr/>
                <p:nvPr/>
              </p:nvPicPr>
              <p:blipFill>
                <a:blip r:embed="rId58"/>
                <a:stretch>
                  <a:fillRect/>
                </a:stretch>
              </p:blipFill>
              <p:spPr>
                <a:xfrm>
                  <a:off x="8985017" y="2598223"/>
                  <a:ext cx="155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BC5AEFF-B2F8-0155-ED93-88C2C467EE9A}"/>
                    </a:ext>
                  </a:extLst>
                </p14:cNvPr>
                <p14:cNvContentPartPr/>
                <p14:nvPr/>
              </p14:nvContentPartPr>
              <p14:xfrm>
                <a:off x="9206777" y="2538103"/>
                <a:ext cx="216000" cy="141480"/>
              </p14:xfrm>
            </p:contentPart>
          </mc:Choice>
          <mc:Fallback xmlns="">
            <p:pic>
              <p:nvPicPr>
                <p:cNvPr id="36" name="Freihand 35">
                  <a:extLst>
                    <a:ext uri="{FF2B5EF4-FFF2-40B4-BE49-F238E27FC236}">
                      <a16:creationId xmlns:a16="http://schemas.microsoft.com/office/drawing/2014/main" id="{ABC5AEFF-B2F8-0155-ED93-88C2C467EE9A}"/>
                    </a:ext>
                  </a:extLst>
                </p:cNvPr>
                <p:cNvPicPr/>
                <p:nvPr/>
              </p:nvPicPr>
              <p:blipFill>
                <a:blip r:embed="rId60"/>
                <a:stretch>
                  <a:fillRect/>
                </a:stretch>
              </p:blipFill>
              <p:spPr>
                <a:xfrm>
                  <a:off x="9200657" y="2531983"/>
                  <a:ext cx="228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4E871028-CCF3-F6BC-1282-51CC94D5E780}"/>
                    </a:ext>
                  </a:extLst>
                </p14:cNvPr>
                <p14:cNvContentPartPr/>
                <p14:nvPr/>
              </p14:nvContentPartPr>
              <p14:xfrm>
                <a:off x="9564977" y="2294383"/>
                <a:ext cx="148680" cy="277920"/>
              </p14:xfrm>
            </p:contentPart>
          </mc:Choice>
          <mc:Fallback xmlns="">
            <p:pic>
              <p:nvPicPr>
                <p:cNvPr id="37" name="Freihand 36">
                  <a:extLst>
                    <a:ext uri="{FF2B5EF4-FFF2-40B4-BE49-F238E27FC236}">
                      <a16:creationId xmlns:a16="http://schemas.microsoft.com/office/drawing/2014/main" id="{4E871028-CCF3-F6BC-1282-51CC94D5E780}"/>
                    </a:ext>
                  </a:extLst>
                </p:cNvPr>
                <p:cNvPicPr/>
                <p:nvPr/>
              </p:nvPicPr>
              <p:blipFill>
                <a:blip r:embed="rId62"/>
                <a:stretch>
                  <a:fillRect/>
                </a:stretch>
              </p:blipFill>
              <p:spPr>
                <a:xfrm>
                  <a:off x="9558857" y="2288263"/>
                  <a:ext cx="1609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E017DCCE-BEFE-1418-EE66-AEEA63F2373F}"/>
                    </a:ext>
                  </a:extLst>
                </p14:cNvPr>
                <p14:cNvContentPartPr/>
                <p14:nvPr/>
              </p14:nvContentPartPr>
              <p14:xfrm>
                <a:off x="9681617" y="2058223"/>
                <a:ext cx="162360" cy="138600"/>
              </p14:xfrm>
            </p:contentPart>
          </mc:Choice>
          <mc:Fallback xmlns="">
            <p:pic>
              <p:nvPicPr>
                <p:cNvPr id="39" name="Freihand 38">
                  <a:extLst>
                    <a:ext uri="{FF2B5EF4-FFF2-40B4-BE49-F238E27FC236}">
                      <a16:creationId xmlns:a16="http://schemas.microsoft.com/office/drawing/2014/main" id="{E017DCCE-BEFE-1418-EE66-AEEA63F2373F}"/>
                    </a:ext>
                  </a:extLst>
                </p:cNvPr>
                <p:cNvPicPr/>
                <p:nvPr/>
              </p:nvPicPr>
              <p:blipFill>
                <a:blip r:embed="rId64"/>
                <a:stretch>
                  <a:fillRect/>
                </a:stretch>
              </p:blipFill>
              <p:spPr>
                <a:xfrm>
                  <a:off x="9675497" y="2052103"/>
                  <a:ext cx="174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405DFA89-D75F-E537-8662-2E4D6B360A5B}"/>
                    </a:ext>
                  </a:extLst>
                </p14:cNvPr>
                <p14:cNvContentPartPr/>
                <p14:nvPr/>
              </p14:nvContentPartPr>
              <p14:xfrm>
                <a:off x="11400617" y="954103"/>
                <a:ext cx="88200" cy="87840"/>
              </p14:xfrm>
            </p:contentPart>
          </mc:Choice>
          <mc:Fallback xmlns="">
            <p:pic>
              <p:nvPicPr>
                <p:cNvPr id="40" name="Freihand 39">
                  <a:extLst>
                    <a:ext uri="{FF2B5EF4-FFF2-40B4-BE49-F238E27FC236}">
                      <a16:creationId xmlns:a16="http://schemas.microsoft.com/office/drawing/2014/main" id="{405DFA89-D75F-E537-8662-2E4D6B360A5B}"/>
                    </a:ext>
                  </a:extLst>
                </p:cNvPr>
                <p:cNvPicPr/>
                <p:nvPr/>
              </p:nvPicPr>
              <p:blipFill>
                <a:blip r:embed="rId66"/>
                <a:stretch>
                  <a:fillRect/>
                </a:stretch>
              </p:blipFill>
              <p:spPr>
                <a:xfrm>
                  <a:off x="11394497" y="947983"/>
                  <a:ext cx="100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173C0F49-92A2-36E1-13C8-AF88BA656E5D}"/>
                    </a:ext>
                  </a:extLst>
                </p14:cNvPr>
                <p14:cNvContentPartPr/>
                <p14:nvPr/>
              </p14:nvContentPartPr>
              <p14:xfrm>
                <a:off x="10033697" y="1986943"/>
                <a:ext cx="471960" cy="343080"/>
              </p14:xfrm>
            </p:contentPart>
          </mc:Choice>
          <mc:Fallback xmlns="">
            <p:pic>
              <p:nvPicPr>
                <p:cNvPr id="41" name="Freihand 40">
                  <a:extLst>
                    <a:ext uri="{FF2B5EF4-FFF2-40B4-BE49-F238E27FC236}">
                      <a16:creationId xmlns:a16="http://schemas.microsoft.com/office/drawing/2014/main" id="{173C0F49-92A2-36E1-13C8-AF88BA656E5D}"/>
                    </a:ext>
                  </a:extLst>
                </p:cNvPr>
                <p:cNvPicPr/>
                <p:nvPr/>
              </p:nvPicPr>
              <p:blipFill>
                <a:blip r:embed="rId68"/>
                <a:stretch>
                  <a:fillRect/>
                </a:stretch>
              </p:blipFill>
              <p:spPr>
                <a:xfrm>
                  <a:off x="10027577" y="1980823"/>
                  <a:ext cx="484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294EBB5-590F-B37F-15E2-A482C7680E04}"/>
                    </a:ext>
                  </a:extLst>
                </p14:cNvPr>
                <p14:cNvContentPartPr/>
                <p14:nvPr/>
              </p14:nvContentPartPr>
              <p14:xfrm>
                <a:off x="10612217" y="1919263"/>
                <a:ext cx="200880" cy="329400"/>
              </p14:xfrm>
            </p:contentPart>
          </mc:Choice>
          <mc:Fallback xmlns="">
            <p:pic>
              <p:nvPicPr>
                <p:cNvPr id="42" name="Freihand 41">
                  <a:extLst>
                    <a:ext uri="{FF2B5EF4-FFF2-40B4-BE49-F238E27FC236}">
                      <a16:creationId xmlns:a16="http://schemas.microsoft.com/office/drawing/2014/main" id="{0294EBB5-590F-B37F-15E2-A482C7680E04}"/>
                    </a:ext>
                  </a:extLst>
                </p:cNvPr>
                <p:cNvPicPr/>
                <p:nvPr/>
              </p:nvPicPr>
              <p:blipFill>
                <a:blip r:embed="rId70"/>
                <a:stretch>
                  <a:fillRect/>
                </a:stretch>
              </p:blipFill>
              <p:spPr>
                <a:xfrm>
                  <a:off x="10606097" y="1913143"/>
                  <a:ext cx="2131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E12AD363-6F3A-C247-F39C-9A751E263790}"/>
                    </a:ext>
                  </a:extLst>
                </p14:cNvPr>
                <p14:cNvContentPartPr/>
                <p14:nvPr/>
              </p14:nvContentPartPr>
              <p14:xfrm>
                <a:off x="8996537" y="3053263"/>
                <a:ext cx="161280" cy="340920"/>
              </p14:xfrm>
            </p:contentPart>
          </mc:Choice>
          <mc:Fallback xmlns="">
            <p:pic>
              <p:nvPicPr>
                <p:cNvPr id="44" name="Freihand 43">
                  <a:extLst>
                    <a:ext uri="{FF2B5EF4-FFF2-40B4-BE49-F238E27FC236}">
                      <a16:creationId xmlns:a16="http://schemas.microsoft.com/office/drawing/2014/main" id="{E12AD363-6F3A-C247-F39C-9A751E263790}"/>
                    </a:ext>
                  </a:extLst>
                </p:cNvPr>
                <p:cNvPicPr/>
                <p:nvPr/>
              </p:nvPicPr>
              <p:blipFill>
                <a:blip r:embed="rId72"/>
                <a:stretch>
                  <a:fillRect/>
                </a:stretch>
              </p:blipFill>
              <p:spPr>
                <a:xfrm>
                  <a:off x="8990417" y="3047143"/>
                  <a:ext cx="1735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BC520EED-A8D8-8634-4F39-49060D211008}"/>
                    </a:ext>
                  </a:extLst>
                </p14:cNvPr>
                <p14:cNvContentPartPr/>
                <p14:nvPr/>
              </p14:nvContentPartPr>
              <p14:xfrm>
                <a:off x="9311897" y="2938783"/>
                <a:ext cx="131400" cy="149400"/>
              </p14:xfrm>
            </p:contentPart>
          </mc:Choice>
          <mc:Fallback xmlns="">
            <p:pic>
              <p:nvPicPr>
                <p:cNvPr id="45" name="Freihand 44">
                  <a:extLst>
                    <a:ext uri="{FF2B5EF4-FFF2-40B4-BE49-F238E27FC236}">
                      <a16:creationId xmlns:a16="http://schemas.microsoft.com/office/drawing/2014/main" id="{BC520EED-A8D8-8634-4F39-49060D211008}"/>
                    </a:ext>
                  </a:extLst>
                </p:cNvPr>
                <p:cNvPicPr/>
                <p:nvPr/>
              </p:nvPicPr>
              <p:blipFill>
                <a:blip r:embed="rId74"/>
                <a:stretch>
                  <a:fillRect/>
                </a:stretch>
              </p:blipFill>
              <p:spPr>
                <a:xfrm>
                  <a:off x="9305777" y="2932663"/>
                  <a:ext cx="143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5E4FD046-6643-1C8B-D033-8227F7D2329E}"/>
                    </a:ext>
                  </a:extLst>
                </p14:cNvPr>
                <p14:cNvContentPartPr/>
                <p14:nvPr/>
              </p14:nvContentPartPr>
              <p14:xfrm>
                <a:off x="9522857" y="2847703"/>
                <a:ext cx="253080" cy="169200"/>
              </p14:xfrm>
            </p:contentPart>
          </mc:Choice>
          <mc:Fallback xmlns="">
            <p:pic>
              <p:nvPicPr>
                <p:cNvPr id="46" name="Freihand 45">
                  <a:extLst>
                    <a:ext uri="{FF2B5EF4-FFF2-40B4-BE49-F238E27FC236}">
                      <a16:creationId xmlns:a16="http://schemas.microsoft.com/office/drawing/2014/main" id="{5E4FD046-6643-1C8B-D033-8227F7D2329E}"/>
                    </a:ext>
                  </a:extLst>
                </p:cNvPr>
                <p:cNvPicPr/>
                <p:nvPr/>
              </p:nvPicPr>
              <p:blipFill>
                <a:blip r:embed="rId76"/>
                <a:stretch>
                  <a:fillRect/>
                </a:stretch>
              </p:blipFill>
              <p:spPr>
                <a:xfrm>
                  <a:off x="9516737" y="2841583"/>
                  <a:ext cx="265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5E727E61-7214-6488-5608-E112A48DBE23}"/>
                    </a:ext>
                  </a:extLst>
                </p14:cNvPr>
                <p14:cNvContentPartPr/>
                <p14:nvPr/>
              </p14:nvContentPartPr>
              <p14:xfrm>
                <a:off x="9661817" y="2689303"/>
                <a:ext cx="288360" cy="234720"/>
              </p14:xfrm>
            </p:contentPart>
          </mc:Choice>
          <mc:Fallback xmlns="">
            <p:pic>
              <p:nvPicPr>
                <p:cNvPr id="47" name="Freihand 46">
                  <a:extLst>
                    <a:ext uri="{FF2B5EF4-FFF2-40B4-BE49-F238E27FC236}">
                      <a16:creationId xmlns:a16="http://schemas.microsoft.com/office/drawing/2014/main" id="{5E727E61-7214-6488-5608-E112A48DBE23}"/>
                    </a:ext>
                  </a:extLst>
                </p:cNvPr>
                <p:cNvPicPr/>
                <p:nvPr/>
              </p:nvPicPr>
              <p:blipFill>
                <a:blip r:embed="rId78"/>
                <a:stretch>
                  <a:fillRect/>
                </a:stretch>
              </p:blipFill>
              <p:spPr>
                <a:xfrm>
                  <a:off x="9655697" y="2683183"/>
                  <a:ext cx="300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11C11FDF-5671-E240-E45E-21B155F17429}"/>
                    </a:ext>
                  </a:extLst>
                </p14:cNvPr>
                <p14:cNvContentPartPr/>
                <p14:nvPr/>
              </p14:nvContentPartPr>
              <p14:xfrm>
                <a:off x="9924617" y="2598223"/>
                <a:ext cx="193320" cy="299880"/>
              </p14:xfrm>
            </p:contentPart>
          </mc:Choice>
          <mc:Fallback xmlns="">
            <p:pic>
              <p:nvPicPr>
                <p:cNvPr id="49" name="Freihand 48">
                  <a:extLst>
                    <a:ext uri="{FF2B5EF4-FFF2-40B4-BE49-F238E27FC236}">
                      <a16:creationId xmlns:a16="http://schemas.microsoft.com/office/drawing/2014/main" id="{11C11FDF-5671-E240-E45E-21B155F17429}"/>
                    </a:ext>
                  </a:extLst>
                </p:cNvPr>
                <p:cNvPicPr/>
                <p:nvPr/>
              </p:nvPicPr>
              <p:blipFill>
                <a:blip r:embed="rId80"/>
                <a:stretch>
                  <a:fillRect/>
                </a:stretch>
              </p:blipFill>
              <p:spPr>
                <a:xfrm>
                  <a:off x="9918497" y="2592103"/>
                  <a:ext cx="2055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454CA5AA-A994-1148-7E46-BBF9D37BA129}"/>
                    </a:ext>
                  </a:extLst>
                </p14:cNvPr>
                <p14:cNvContentPartPr/>
                <p14:nvPr/>
              </p14:nvContentPartPr>
              <p14:xfrm>
                <a:off x="10376057" y="2378623"/>
                <a:ext cx="163440" cy="282240"/>
              </p14:xfrm>
            </p:contentPart>
          </mc:Choice>
          <mc:Fallback xmlns="">
            <p:pic>
              <p:nvPicPr>
                <p:cNvPr id="50" name="Freihand 49">
                  <a:extLst>
                    <a:ext uri="{FF2B5EF4-FFF2-40B4-BE49-F238E27FC236}">
                      <a16:creationId xmlns:a16="http://schemas.microsoft.com/office/drawing/2014/main" id="{454CA5AA-A994-1148-7E46-BBF9D37BA129}"/>
                    </a:ext>
                  </a:extLst>
                </p:cNvPr>
                <p:cNvPicPr/>
                <p:nvPr/>
              </p:nvPicPr>
              <p:blipFill>
                <a:blip r:embed="rId82"/>
                <a:stretch>
                  <a:fillRect/>
                </a:stretch>
              </p:blipFill>
              <p:spPr>
                <a:xfrm>
                  <a:off x="10369937" y="2372503"/>
                  <a:ext cx="1756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C2627139-7E8D-59B3-37D0-C0AC0A7A659F}"/>
                    </a:ext>
                  </a:extLst>
                </p14:cNvPr>
                <p14:cNvContentPartPr/>
                <p14:nvPr/>
              </p14:nvContentPartPr>
              <p14:xfrm>
                <a:off x="10575497" y="2390863"/>
                <a:ext cx="321840" cy="181440"/>
              </p14:xfrm>
            </p:contentPart>
          </mc:Choice>
          <mc:Fallback xmlns="">
            <p:pic>
              <p:nvPicPr>
                <p:cNvPr id="51" name="Freihand 50">
                  <a:extLst>
                    <a:ext uri="{FF2B5EF4-FFF2-40B4-BE49-F238E27FC236}">
                      <a16:creationId xmlns:a16="http://schemas.microsoft.com/office/drawing/2014/main" id="{C2627139-7E8D-59B3-37D0-C0AC0A7A659F}"/>
                    </a:ext>
                  </a:extLst>
                </p:cNvPr>
                <p:cNvPicPr/>
                <p:nvPr/>
              </p:nvPicPr>
              <p:blipFill>
                <a:blip r:embed="rId84"/>
                <a:stretch>
                  <a:fillRect/>
                </a:stretch>
              </p:blipFill>
              <p:spPr>
                <a:xfrm>
                  <a:off x="10569377" y="2384743"/>
                  <a:ext cx="334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CF1AC20-7B61-FE1B-1AAB-5E02A34A6312}"/>
                    </a:ext>
                  </a:extLst>
                </p14:cNvPr>
                <p14:cNvContentPartPr/>
                <p14:nvPr/>
              </p14:nvContentPartPr>
              <p14:xfrm>
                <a:off x="10979777" y="2286823"/>
                <a:ext cx="121680" cy="145800"/>
              </p14:xfrm>
            </p:contentPart>
          </mc:Choice>
          <mc:Fallback xmlns="">
            <p:pic>
              <p:nvPicPr>
                <p:cNvPr id="52" name="Freihand 51">
                  <a:extLst>
                    <a:ext uri="{FF2B5EF4-FFF2-40B4-BE49-F238E27FC236}">
                      <a16:creationId xmlns:a16="http://schemas.microsoft.com/office/drawing/2014/main" id="{6CF1AC20-7B61-FE1B-1AAB-5E02A34A6312}"/>
                    </a:ext>
                  </a:extLst>
                </p:cNvPr>
                <p:cNvPicPr/>
                <p:nvPr/>
              </p:nvPicPr>
              <p:blipFill>
                <a:blip r:embed="rId86"/>
                <a:stretch>
                  <a:fillRect/>
                </a:stretch>
              </p:blipFill>
              <p:spPr>
                <a:xfrm>
                  <a:off x="10973657" y="2280703"/>
                  <a:ext cx="13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41F076C2-1417-C704-09D4-8CECABC750D5}"/>
                    </a:ext>
                  </a:extLst>
                </p14:cNvPr>
                <p14:cNvContentPartPr/>
                <p14:nvPr/>
              </p14:nvContentPartPr>
              <p14:xfrm>
                <a:off x="9765857" y="3222463"/>
                <a:ext cx="121680" cy="255600"/>
              </p14:xfrm>
            </p:contentPart>
          </mc:Choice>
          <mc:Fallback xmlns="">
            <p:pic>
              <p:nvPicPr>
                <p:cNvPr id="53" name="Freihand 52">
                  <a:extLst>
                    <a:ext uri="{FF2B5EF4-FFF2-40B4-BE49-F238E27FC236}">
                      <a16:creationId xmlns:a16="http://schemas.microsoft.com/office/drawing/2014/main" id="{41F076C2-1417-C704-09D4-8CECABC750D5}"/>
                    </a:ext>
                  </a:extLst>
                </p:cNvPr>
                <p:cNvPicPr/>
                <p:nvPr/>
              </p:nvPicPr>
              <p:blipFill>
                <a:blip r:embed="rId88"/>
                <a:stretch>
                  <a:fillRect/>
                </a:stretch>
              </p:blipFill>
              <p:spPr>
                <a:xfrm>
                  <a:off x="9759737" y="3216343"/>
                  <a:ext cx="133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AB7F309E-E7D9-38FE-C8B2-8BA5E98D0E6C}"/>
                    </a:ext>
                  </a:extLst>
                </p14:cNvPr>
                <p14:cNvContentPartPr/>
                <p14:nvPr/>
              </p14:nvContentPartPr>
              <p14:xfrm>
                <a:off x="9903017" y="3049663"/>
                <a:ext cx="254520" cy="300960"/>
              </p14:xfrm>
            </p:contentPart>
          </mc:Choice>
          <mc:Fallback xmlns="">
            <p:pic>
              <p:nvPicPr>
                <p:cNvPr id="54" name="Freihand 53">
                  <a:extLst>
                    <a:ext uri="{FF2B5EF4-FFF2-40B4-BE49-F238E27FC236}">
                      <a16:creationId xmlns:a16="http://schemas.microsoft.com/office/drawing/2014/main" id="{AB7F309E-E7D9-38FE-C8B2-8BA5E98D0E6C}"/>
                    </a:ext>
                  </a:extLst>
                </p:cNvPr>
                <p:cNvPicPr/>
                <p:nvPr/>
              </p:nvPicPr>
              <p:blipFill>
                <a:blip r:embed="rId90"/>
                <a:stretch>
                  <a:fillRect/>
                </a:stretch>
              </p:blipFill>
              <p:spPr>
                <a:xfrm>
                  <a:off x="9896897" y="3043543"/>
                  <a:ext cx="2667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DD847B38-21A7-0287-ED5F-8EE58DDA0280}"/>
                    </a:ext>
                  </a:extLst>
                </p14:cNvPr>
                <p14:cNvContentPartPr/>
                <p14:nvPr/>
              </p14:nvContentPartPr>
              <p14:xfrm>
                <a:off x="10199657" y="2977303"/>
                <a:ext cx="214920" cy="309600"/>
              </p14:xfrm>
            </p:contentPart>
          </mc:Choice>
          <mc:Fallback xmlns="">
            <p:pic>
              <p:nvPicPr>
                <p:cNvPr id="55" name="Freihand 54">
                  <a:extLst>
                    <a:ext uri="{FF2B5EF4-FFF2-40B4-BE49-F238E27FC236}">
                      <a16:creationId xmlns:a16="http://schemas.microsoft.com/office/drawing/2014/main" id="{DD847B38-21A7-0287-ED5F-8EE58DDA0280}"/>
                    </a:ext>
                  </a:extLst>
                </p:cNvPr>
                <p:cNvPicPr/>
                <p:nvPr/>
              </p:nvPicPr>
              <p:blipFill>
                <a:blip r:embed="rId92"/>
                <a:stretch>
                  <a:fillRect/>
                </a:stretch>
              </p:blipFill>
              <p:spPr>
                <a:xfrm>
                  <a:off x="10193537" y="2971183"/>
                  <a:ext cx="227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5BFC1B62-20D5-B3FA-9997-F792723E5478}"/>
                    </a:ext>
                  </a:extLst>
                </p14:cNvPr>
                <p14:cNvContentPartPr/>
                <p14:nvPr/>
              </p14:nvContentPartPr>
              <p14:xfrm>
                <a:off x="10484417" y="2930863"/>
                <a:ext cx="62640" cy="233280"/>
              </p14:xfrm>
            </p:contentPart>
          </mc:Choice>
          <mc:Fallback xmlns="">
            <p:pic>
              <p:nvPicPr>
                <p:cNvPr id="57" name="Freihand 56">
                  <a:extLst>
                    <a:ext uri="{FF2B5EF4-FFF2-40B4-BE49-F238E27FC236}">
                      <a16:creationId xmlns:a16="http://schemas.microsoft.com/office/drawing/2014/main" id="{5BFC1B62-20D5-B3FA-9997-F792723E5478}"/>
                    </a:ext>
                  </a:extLst>
                </p:cNvPr>
                <p:cNvPicPr/>
                <p:nvPr/>
              </p:nvPicPr>
              <p:blipFill>
                <a:blip r:embed="rId94"/>
                <a:stretch>
                  <a:fillRect/>
                </a:stretch>
              </p:blipFill>
              <p:spPr>
                <a:xfrm>
                  <a:off x="10478297" y="2924743"/>
                  <a:ext cx="74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DFD498E9-20E8-D1E6-9AC6-3F7611DC16B6}"/>
                    </a:ext>
                  </a:extLst>
                </p14:cNvPr>
                <p14:cNvContentPartPr/>
                <p14:nvPr/>
              </p14:nvContentPartPr>
              <p14:xfrm>
                <a:off x="10451657" y="3003943"/>
                <a:ext cx="140760" cy="69120"/>
              </p14:xfrm>
            </p:contentPart>
          </mc:Choice>
          <mc:Fallback xmlns="">
            <p:pic>
              <p:nvPicPr>
                <p:cNvPr id="58" name="Freihand 57">
                  <a:extLst>
                    <a:ext uri="{FF2B5EF4-FFF2-40B4-BE49-F238E27FC236}">
                      <a16:creationId xmlns:a16="http://schemas.microsoft.com/office/drawing/2014/main" id="{DFD498E9-20E8-D1E6-9AC6-3F7611DC16B6}"/>
                    </a:ext>
                  </a:extLst>
                </p:cNvPr>
                <p:cNvPicPr/>
                <p:nvPr/>
              </p:nvPicPr>
              <p:blipFill>
                <a:blip r:embed="rId96"/>
                <a:stretch>
                  <a:fillRect/>
                </a:stretch>
              </p:blipFill>
              <p:spPr>
                <a:xfrm>
                  <a:off x="10445537" y="2997823"/>
                  <a:ext cx="153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D4F6923B-1D07-53F5-E852-D18A2BE86A39}"/>
                    </a:ext>
                  </a:extLst>
                </p14:cNvPr>
                <p14:cNvContentPartPr/>
                <p14:nvPr/>
              </p14:nvContentPartPr>
              <p14:xfrm>
                <a:off x="10697177" y="2895943"/>
                <a:ext cx="144360" cy="384480"/>
              </p14:xfrm>
            </p:contentPart>
          </mc:Choice>
          <mc:Fallback xmlns="">
            <p:pic>
              <p:nvPicPr>
                <p:cNvPr id="59" name="Freihand 58">
                  <a:extLst>
                    <a:ext uri="{FF2B5EF4-FFF2-40B4-BE49-F238E27FC236}">
                      <a16:creationId xmlns:a16="http://schemas.microsoft.com/office/drawing/2014/main" id="{D4F6923B-1D07-53F5-E852-D18A2BE86A39}"/>
                    </a:ext>
                  </a:extLst>
                </p:cNvPr>
                <p:cNvPicPr/>
                <p:nvPr/>
              </p:nvPicPr>
              <p:blipFill>
                <a:blip r:embed="rId98"/>
                <a:stretch>
                  <a:fillRect/>
                </a:stretch>
              </p:blipFill>
              <p:spPr>
                <a:xfrm>
                  <a:off x="10691057" y="2889823"/>
                  <a:ext cx="156600" cy="39672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C4839A-4A28-67F7-8943-F483AD393B3D}"/>
                  </a:ext>
                </a:extLst>
              </p14:cNvPr>
              <p14:cNvContentPartPr/>
              <p14:nvPr/>
            </p14:nvContentPartPr>
            <p14:xfrm>
              <a:off x="3407177" y="1466743"/>
              <a:ext cx="1917000" cy="58680"/>
            </p14:xfrm>
          </p:contentPart>
        </mc:Choice>
        <mc:Fallback xmlns="">
          <p:pic>
            <p:nvPicPr>
              <p:cNvPr id="2" name="Freihand 1">
                <a:extLst>
                  <a:ext uri="{FF2B5EF4-FFF2-40B4-BE49-F238E27FC236}">
                    <a16:creationId xmlns:a16="http://schemas.microsoft.com/office/drawing/2014/main" id="{D6C4839A-4A28-67F7-8943-F483AD393B3D}"/>
                  </a:ext>
                </a:extLst>
              </p:cNvPr>
              <p:cNvPicPr/>
              <p:nvPr/>
            </p:nvPicPr>
            <p:blipFill>
              <a:blip r:embed="rId4"/>
              <a:stretch>
                <a:fillRect/>
              </a:stretch>
            </p:blipFill>
            <p:spPr>
              <a:xfrm>
                <a:off x="3401057" y="1460623"/>
                <a:ext cx="1929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7E4FEB5-4B59-4C61-B538-405BA4117413}"/>
                  </a:ext>
                </a:extLst>
              </p14:cNvPr>
              <p14:cNvContentPartPr/>
              <p14:nvPr/>
            </p14:nvContentPartPr>
            <p14:xfrm>
              <a:off x="599537" y="1464223"/>
              <a:ext cx="7613640" cy="108000"/>
            </p14:xfrm>
          </p:contentPart>
        </mc:Choice>
        <mc:Fallback xmlns="">
          <p:pic>
            <p:nvPicPr>
              <p:cNvPr id="6" name="Freihand 5">
                <a:extLst>
                  <a:ext uri="{FF2B5EF4-FFF2-40B4-BE49-F238E27FC236}">
                    <a16:creationId xmlns:a16="http://schemas.microsoft.com/office/drawing/2014/main" id="{D7E4FEB5-4B59-4C61-B538-405BA4117413}"/>
                  </a:ext>
                </a:extLst>
              </p:cNvPr>
              <p:cNvPicPr/>
              <p:nvPr/>
            </p:nvPicPr>
            <p:blipFill>
              <a:blip r:embed="rId6"/>
              <a:stretch>
                <a:fillRect/>
              </a:stretch>
            </p:blipFill>
            <p:spPr>
              <a:xfrm>
                <a:off x="593417" y="1458103"/>
                <a:ext cx="7625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B4F70A48-B10B-C923-86B0-CE48664878CC}"/>
                  </a:ext>
                </a:extLst>
              </p14:cNvPr>
              <p14:cNvContentPartPr/>
              <p14:nvPr/>
            </p14:nvContentPartPr>
            <p14:xfrm>
              <a:off x="5145977" y="2526583"/>
              <a:ext cx="1278720" cy="49680"/>
            </p14:xfrm>
          </p:contentPart>
        </mc:Choice>
        <mc:Fallback xmlns="">
          <p:pic>
            <p:nvPicPr>
              <p:cNvPr id="7" name="Freihand 6">
                <a:extLst>
                  <a:ext uri="{FF2B5EF4-FFF2-40B4-BE49-F238E27FC236}">
                    <a16:creationId xmlns:a16="http://schemas.microsoft.com/office/drawing/2014/main" id="{B4F70A48-B10B-C923-86B0-CE48664878CC}"/>
                  </a:ext>
                </a:extLst>
              </p:cNvPr>
              <p:cNvPicPr/>
              <p:nvPr/>
            </p:nvPicPr>
            <p:blipFill>
              <a:blip r:embed="rId8"/>
              <a:stretch>
                <a:fillRect/>
              </a:stretch>
            </p:blipFill>
            <p:spPr>
              <a:xfrm>
                <a:off x="5139857" y="2520463"/>
                <a:ext cx="1290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13149F7-78A2-9E98-8FE0-7E28F071B227}"/>
                  </a:ext>
                </a:extLst>
              </p14:cNvPr>
              <p14:cNvContentPartPr/>
              <p14:nvPr/>
            </p14:nvContentPartPr>
            <p14:xfrm>
              <a:off x="576137" y="2890903"/>
              <a:ext cx="4753440" cy="96840"/>
            </p14:xfrm>
          </p:contentPart>
        </mc:Choice>
        <mc:Fallback xmlns="">
          <p:pic>
            <p:nvPicPr>
              <p:cNvPr id="8" name="Freihand 7">
                <a:extLst>
                  <a:ext uri="{FF2B5EF4-FFF2-40B4-BE49-F238E27FC236}">
                    <a16:creationId xmlns:a16="http://schemas.microsoft.com/office/drawing/2014/main" id="{C13149F7-78A2-9E98-8FE0-7E28F071B227}"/>
                  </a:ext>
                </a:extLst>
              </p:cNvPr>
              <p:cNvPicPr/>
              <p:nvPr/>
            </p:nvPicPr>
            <p:blipFill>
              <a:blip r:embed="rId10"/>
              <a:stretch>
                <a:fillRect/>
              </a:stretch>
            </p:blipFill>
            <p:spPr>
              <a:xfrm>
                <a:off x="570017" y="2884783"/>
                <a:ext cx="4765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59F314C-E01B-089C-D6A2-ADFE84063837}"/>
                  </a:ext>
                </a:extLst>
              </p14:cNvPr>
              <p14:cNvContentPartPr/>
              <p14:nvPr/>
            </p14:nvContentPartPr>
            <p14:xfrm>
              <a:off x="2170577" y="3236503"/>
              <a:ext cx="2748600" cy="69840"/>
            </p14:xfrm>
          </p:contentPart>
        </mc:Choice>
        <mc:Fallback xmlns="">
          <p:pic>
            <p:nvPicPr>
              <p:cNvPr id="9" name="Freihand 8">
                <a:extLst>
                  <a:ext uri="{FF2B5EF4-FFF2-40B4-BE49-F238E27FC236}">
                    <a16:creationId xmlns:a16="http://schemas.microsoft.com/office/drawing/2014/main" id="{159F314C-E01B-089C-D6A2-ADFE84063837}"/>
                  </a:ext>
                </a:extLst>
              </p:cNvPr>
              <p:cNvPicPr/>
              <p:nvPr/>
            </p:nvPicPr>
            <p:blipFill>
              <a:blip r:embed="rId12"/>
              <a:stretch>
                <a:fillRect/>
              </a:stretch>
            </p:blipFill>
            <p:spPr>
              <a:xfrm>
                <a:off x="2164457" y="3230383"/>
                <a:ext cx="2760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497BF085-A170-A70B-9D44-8AEA6662A672}"/>
                  </a:ext>
                </a:extLst>
              </p14:cNvPr>
              <p14:cNvContentPartPr/>
              <p14:nvPr/>
            </p14:nvContentPartPr>
            <p14:xfrm>
              <a:off x="2384057" y="3878383"/>
              <a:ext cx="2900520" cy="136800"/>
            </p14:xfrm>
          </p:contentPart>
        </mc:Choice>
        <mc:Fallback xmlns="">
          <p:pic>
            <p:nvPicPr>
              <p:cNvPr id="10" name="Freihand 9">
                <a:extLst>
                  <a:ext uri="{FF2B5EF4-FFF2-40B4-BE49-F238E27FC236}">
                    <a16:creationId xmlns:a16="http://schemas.microsoft.com/office/drawing/2014/main" id="{497BF085-A170-A70B-9D44-8AEA6662A672}"/>
                  </a:ext>
                </a:extLst>
              </p:cNvPr>
              <p:cNvPicPr/>
              <p:nvPr/>
            </p:nvPicPr>
            <p:blipFill>
              <a:blip r:embed="rId14"/>
              <a:stretch>
                <a:fillRect/>
              </a:stretch>
            </p:blipFill>
            <p:spPr>
              <a:xfrm>
                <a:off x="2377937" y="3872263"/>
                <a:ext cx="2912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F631BAC-75CD-706A-08FE-F55B21819F77}"/>
                  </a:ext>
                </a:extLst>
              </p14:cNvPr>
              <p14:cNvContentPartPr/>
              <p14:nvPr/>
            </p14:nvContentPartPr>
            <p14:xfrm>
              <a:off x="636617" y="5095543"/>
              <a:ext cx="2968920" cy="87120"/>
            </p14:xfrm>
          </p:contentPart>
        </mc:Choice>
        <mc:Fallback xmlns="">
          <p:pic>
            <p:nvPicPr>
              <p:cNvPr id="11" name="Freihand 10">
                <a:extLst>
                  <a:ext uri="{FF2B5EF4-FFF2-40B4-BE49-F238E27FC236}">
                    <a16:creationId xmlns:a16="http://schemas.microsoft.com/office/drawing/2014/main" id="{2F631BAC-75CD-706A-08FE-F55B21819F77}"/>
                  </a:ext>
                </a:extLst>
              </p:cNvPr>
              <p:cNvPicPr/>
              <p:nvPr/>
            </p:nvPicPr>
            <p:blipFill>
              <a:blip r:embed="rId16"/>
              <a:stretch>
                <a:fillRect/>
              </a:stretch>
            </p:blipFill>
            <p:spPr>
              <a:xfrm>
                <a:off x="630497" y="5089423"/>
                <a:ext cx="2981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E8235DE-36DC-7B49-7646-EDC295E2C364}"/>
                  </a:ext>
                </a:extLst>
              </p14:cNvPr>
              <p14:cNvContentPartPr/>
              <p14:nvPr/>
            </p14:nvContentPartPr>
            <p14:xfrm>
              <a:off x="4163537" y="5066023"/>
              <a:ext cx="2481840" cy="163080"/>
            </p14:xfrm>
          </p:contentPart>
        </mc:Choice>
        <mc:Fallback xmlns="">
          <p:pic>
            <p:nvPicPr>
              <p:cNvPr id="12" name="Freihand 11">
                <a:extLst>
                  <a:ext uri="{FF2B5EF4-FFF2-40B4-BE49-F238E27FC236}">
                    <a16:creationId xmlns:a16="http://schemas.microsoft.com/office/drawing/2014/main" id="{CE8235DE-36DC-7B49-7646-EDC295E2C364}"/>
                  </a:ext>
                </a:extLst>
              </p:cNvPr>
              <p:cNvPicPr/>
              <p:nvPr/>
            </p:nvPicPr>
            <p:blipFill>
              <a:blip r:embed="rId18"/>
              <a:stretch>
                <a:fillRect/>
              </a:stretch>
            </p:blipFill>
            <p:spPr>
              <a:xfrm>
                <a:off x="4157417" y="5059903"/>
                <a:ext cx="249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7ACBECBF-90C9-2F1A-9E55-CCAB2B03B00B}"/>
                  </a:ext>
                </a:extLst>
              </p14:cNvPr>
              <p14:cNvContentPartPr/>
              <p14:nvPr/>
            </p14:nvContentPartPr>
            <p14:xfrm>
              <a:off x="3160937" y="5653903"/>
              <a:ext cx="3157920" cy="129240"/>
            </p14:xfrm>
          </p:contentPart>
        </mc:Choice>
        <mc:Fallback xmlns="">
          <p:pic>
            <p:nvPicPr>
              <p:cNvPr id="13" name="Freihand 12">
                <a:extLst>
                  <a:ext uri="{FF2B5EF4-FFF2-40B4-BE49-F238E27FC236}">
                    <a16:creationId xmlns:a16="http://schemas.microsoft.com/office/drawing/2014/main" id="{7ACBECBF-90C9-2F1A-9E55-CCAB2B03B00B}"/>
                  </a:ext>
                </a:extLst>
              </p:cNvPr>
              <p:cNvPicPr/>
              <p:nvPr/>
            </p:nvPicPr>
            <p:blipFill>
              <a:blip r:embed="rId20"/>
              <a:stretch>
                <a:fillRect/>
              </a:stretch>
            </p:blipFill>
            <p:spPr>
              <a:xfrm>
                <a:off x="3154817" y="5647783"/>
                <a:ext cx="3170160" cy="141480"/>
              </a:xfrm>
              <a:prstGeom prst="rect">
                <a:avLst/>
              </a:prstGeom>
            </p:spPr>
          </p:pic>
        </mc:Fallback>
      </mc:AlternateContent>
      <p:grpSp>
        <p:nvGrpSpPr>
          <p:cNvPr id="43" name="Gruppieren 42">
            <a:extLst>
              <a:ext uri="{FF2B5EF4-FFF2-40B4-BE49-F238E27FC236}">
                <a16:creationId xmlns:a16="http://schemas.microsoft.com/office/drawing/2014/main" id="{A285831D-7E59-FBFD-215F-24E0C6157F47}"/>
              </a:ext>
            </a:extLst>
          </p:cNvPr>
          <p:cNvGrpSpPr/>
          <p:nvPr/>
        </p:nvGrpSpPr>
        <p:grpSpPr>
          <a:xfrm>
            <a:off x="6328577" y="1535863"/>
            <a:ext cx="4998960" cy="4643280"/>
            <a:chOff x="6328577" y="1535863"/>
            <a:chExt cx="4998960" cy="464328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6E5C0403-7617-AE2A-8850-BAA34775CCE6}"/>
                    </a:ext>
                  </a:extLst>
                </p14:cNvPr>
                <p14:cNvContentPartPr/>
                <p14:nvPr/>
              </p14:nvContentPartPr>
              <p14:xfrm>
                <a:off x="6328577" y="2485903"/>
                <a:ext cx="2808720" cy="3693240"/>
              </p14:xfrm>
            </p:contentPart>
          </mc:Choice>
          <mc:Fallback xmlns="">
            <p:pic>
              <p:nvPicPr>
                <p:cNvPr id="14" name="Freihand 13">
                  <a:extLst>
                    <a:ext uri="{FF2B5EF4-FFF2-40B4-BE49-F238E27FC236}">
                      <a16:creationId xmlns:a16="http://schemas.microsoft.com/office/drawing/2014/main" id="{6E5C0403-7617-AE2A-8850-BAA34775CCE6}"/>
                    </a:ext>
                  </a:extLst>
                </p:cNvPr>
                <p:cNvPicPr/>
                <p:nvPr/>
              </p:nvPicPr>
              <p:blipFill>
                <a:blip r:embed="rId22"/>
                <a:stretch>
                  <a:fillRect/>
                </a:stretch>
              </p:blipFill>
              <p:spPr>
                <a:xfrm>
                  <a:off x="6322457" y="2479783"/>
                  <a:ext cx="2820960" cy="3705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76024828-8A81-A8AC-D60B-66D3D688901A}"/>
                    </a:ext>
                  </a:extLst>
                </p14:cNvPr>
                <p14:cNvContentPartPr/>
                <p14:nvPr/>
              </p14:nvContentPartPr>
              <p14:xfrm>
                <a:off x="8982857" y="2264863"/>
                <a:ext cx="228240" cy="444600"/>
              </p14:xfrm>
            </p:contentPart>
          </mc:Choice>
          <mc:Fallback xmlns="">
            <p:pic>
              <p:nvPicPr>
                <p:cNvPr id="15" name="Freihand 14">
                  <a:extLst>
                    <a:ext uri="{FF2B5EF4-FFF2-40B4-BE49-F238E27FC236}">
                      <a16:creationId xmlns:a16="http://schemas.microsoft.com/office/drawing/2014/main" id="{76024828-8A81-A8AC-D60B-66D3D688901A}"/>
                    </a:ext>
                  </a:extLst>
                </p:cNvPr>
                <p:cNvPicPr/>
                <p:nvPr/>
              </p:nvPicPr>
              <p:blipFill>
                <a:blip r:embed="rId24"/>
                <a:stretch>
                  <a:fillRect/>
                </a:stretch>
              </p:blipFill>
              <p:spPr>
                <a:xfrm>
                  <a:off x="8976737" y="2258743"/>
                  <a:ext cx="24048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D3CA827-9EFA-D4B0-FAB4-63B82D482A16}"/>
                    </a:ext>
                  </a:extLst>
                </p14:cNvPr>
                <p14:cNvContentPartPr/>
                <p14:nvPr/>
              </p14:nvContentPartPr>
              <p14:xfrm>
                <a:off x="9418097" y="2115463"/>
                <a:ext cx="209520" cy="280800"/>
              </p14:xfrm>
            </p:contentPart>
          </mc:Choice>
          <mc:Fallback xmlns="">
            <p:pic>
              <p:nvPicPr>
                <p:cNvPr id="17" name="Freihand 16">
                  <a:extLst>
                    <a:ext uri="{FF2B5EF4-FFF2-40B4-BE49-F238E27FC236}">
                      <a16:creationId xmlns:a16="http://schemas.microsoft.com/office/drawing/2014/main" id="{9D3CA827-9EFA-D4B0-FAB4-63B82D482A16}"/>
                    </a:ext>
                  </a:extLst>
                </p:cNvPr>
                <p:cNvPicPr/>
                <p:nvPr/>
              </p:nvPicPr>
              <p:blipFill>
                <a:blip r:embed="rId26"/>
                <a:stretch>
                  <a:fillRect/>
                </a:stretch>
              </p:blipFill>
              <p:spPr>
                <a:xfrm>
                  <a:off x="9411977" y="2109343"/>
                  <a:ext cx="2217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BBCD842-FF3B-2269-26E1-1A55B4CD1CFE}"/>
                    </a:ext>
                  </a:extLst>
                </p14:cNvPr>
                <p14:cNvContentPartPr/>
                <p14:nvPr/>
              </p14:nvContentPartPr>
              <p14:xfrm>
                <a:off x="9779177" y="1935823"/>
                <a:ext cx="90000" cy="279360"/>
              </p14:xfrm>
            </p:contentPart>
          </mc:Choice>
          <mc:Fallback xmlns="">
            <p:pic>
              <p:nvPicPr>
                <p:cNvPr id="18" name="Freihand 17">
                  <a:extLst>
                    <a:ext uri="{FF2B5EF4-FFF2-40B4-BE49-F238E27FC236}">
                      <a16:creationId xmlns:a16="http://schemas.microsoft.com/office/drawing/2014/main" id="{2BBCD842-FF3B-2269-26E1-1A55B4CD1CFE}"/>
                    </a:ext>
                  </a:extLst>
                </p:cNvPr>
                <p:cNvPicPr/>
                <p:nvPr/>
              </p:nvPicPr>
              <p:blipFill>
                <a:blip r:embed="rId28"/>
                <a:stretch>
                  <a:fillRect/>
                </a:stretch>
              </p:blipFill>
              <p:spPr>
                <a:xfrm>
                  <a:off x="9773057" y="1929703"/>
                  <a:ext cx="1022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8629B03D-61B0-0838-07CA-91353FA94044}"/>
                    </a:ext>
                  </a:extLst>
                </p14:cNvPr>
                <p14:cNvContentPartPr/>
                <p14:nvPr/>
              </p14:nvContentPartPr>
              <p14:xfrm>
                <a:off x="9952337" y="1984783"/>
                <a:ext cx="148680" cy="275400"/>
              </p14:xfrm>
            </p:contentPart>
          </mc:Choice>
          <mc:Fallback xmlns="">
            <p:pic>
              <p:nvPicPr>
                <p:cNvPr id="19" name="Freihand 18">
                  <a:extLst>
                    <a:ext uri="{FF2B5EF4-FFF2-40B4-BE49-F238E27FC236}">
                      <a16:creationId xmlns:a16="http://schemas.microsoft.com/office/drawing/2014/main" id="{8629B03D-61B0-0838-07CA-91353FA94044}"/>
                    </a:ext>
                  </a:extLst>
                </p:cNvPr>
                <p:cNvPicPr/>
                <p:nvPr/>
              </p:nvPicPr>
              <p:blipFill>
                <a:blip r:embed="rId30"/>
                <a:stretch>
                  <a:fillRect/>
                </a:stretch>
              </p:blipFill>
              <p:spPr>
                <a:xfrm>
                  <a:off x="9946217" y="1978663"/>
                  <a:ext cx="160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CBDF21EA-7C72-DD81-489C-5095ED5A5C6A}"/>
                    </a:ext>
                  </a:extLst>
                </p14:cNvPr>
                <p14:cNvContentPartPr/>
                <p14:nvPr/>
              </p14:nvContentPartPr>
              <p14:xfrm>
                <a:off x="10153577" y="1802623"/>
                <a:ext cx="114840" cy="302040"/>
              </p14:xfrm>
            </p:contentPart>
          </mc:Choice>
          <mc:Fallback xmlns="">
            <p:pic>
              <p:nvPicPr>
                <p:cNvPr id="20" name="Freihand 19">
                  <a:extLst>
                    <a:ext uri="{FF2B5EF4-FFF2-40B4-BE49-F238E27FC236}">
                      <a16:creationId xmlns:a16="http://schemas.microsoft.com/office/drawing/2014/main" id="{CBDF21EA-7C72-DD81-489C-5095ED5A5C6A}"/>
                    </a:ext>
                  </a:extLst>
                </p:cNvPr>
                <p:cNvPicPr/>
                <p:nvPr/>
              </p:nvPicPr>
              <p:blipFill>
                <a:blip r:embed="rId32"/>
                <a:stretch>
                  <a:fillRect/>
                </a:stretch>
              </p:blipFill>
              <p:spPr>
                <a:xfrm>
                  <a:off x="10147457" y="1796503"/>
                  <a:ext cx="1270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0A32044-D9D6-3365-E496-AE18303FA79C}"/>
                    </a:ext>
                  </a:extLst>
                </p14:cNvPr>
                <p14:cNvContentPartPr/>
                <p14:nvPr/>
              </p14:nvContentPartPr>
              <p14:xfrm>
                <a:off x="9894377" y="1693903"/>
                <a:ext cx="175680" cy="167400"/>
              </p14:xfrm>
            </p:contentPart>
          </mc:Choice>
          <mc:Fallback xmlns="">
            <p:pic>
              <p:nvPicPr>
                <p:cNvPr id="21" name="Freihand 20">
                  <a:extLst>
                    <a:ext uri="{FF2B5EF4-FFF2-40B4-BE49-F238E27FC236}">
                      <a16:creationId xmlns:a16="http://schemas.microsoft.com/office/drawing/2014/main" id="{70A32044-D9D6-3365-E496-AE18303FA79C}"/>
                    </a:ext>
                  </a:extLst>
                </p:cNvPr>
                <p:cNvPicPr/>
                <p:nvPr/>
              </p:nvPicPr>
              <p:blipFill>
                <a:blip r:embed="rId34"/>
                <a:stretch>
                  <a:fillRect/>
                </a:stretch>
              </p:blipFill>
              <p:spPr>
                <a:xfrm>
                  <a:off x="9888257" y="1687783"/>
                  <a:ext cx="1879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69A0231-9B0A-8997-4513-37D674709DAC}"/>
                    </a:ext>
                  </a:extLst>
                </p14:cNvPr>
                <p14:cNvContentPartPr/>
                <p14:nvPr/>
              </p14:nvContentPartPr>
              <p14:xfrm>
                <a:off x="9819137" y="1799383"/>
                <a:ext cx="162360" cy="147240"/>
              </p14:xfrm>
            </p:contentPart>
          </mc:Choice>
          <mc:Fallback xmlns="">
            <p:pic>
              <p:nvPicPr>
                <p:cNvPr id="22" name="Freihand 21">
                  <a:extLst>
                    <a:ext uri="{FF2B5EF4-FFF2-40B4-BE49-F238E27FC236}">
                      <a16:creationId xmlns:a16="http://schemas.microsoft.com/office/drawing/2014/main" id="{569A0231-9B0A-8997-4513-37D674709DAC}"/>
                    </a:ext>
                  </a:extLst>
                </p:cNvPr>
                <p:cNvPicPr/>
                <p:nvPr/>
              </p:nvPicPr>
              <p:blipFill>
                <a:blip r:embed="rId36"/>
                <a:stretch>
                  <a:fillRect/>
                </a:stretch>
              </p:blipFill>
              <p:spPr>
                <a:xfrm>
                  <a:off x="9813017" y="1793263"/>
                  <a:ext cx="174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90F0FC7-ECC3-B392-EF4D-46E4EFE57193}"/>
                    </a:ext>
                  </a:extLst>
                </p14:cNvPr>
                <p14:cNvContentPartPr/>
                <p14:nvPr/>
              </p14:nvContentPartPr>
              <p14:xfrm>
                <a:off x="10026137" y="1535863"/>
                <a:ext cx="73440" cy="160560"/>
              </p14:xfrm>
            </p:contentPart>
          </mc:Choice>
          <mc:Fallback xmlns="">
            <p:pic>
              <p:nvPicPr>
                <p:cNvPr id="23" name="Freihand 22">
                  <a:extLst>
                    <a:ext uri="{FF2B5EF4-FFF2-40B4-BE49-F238E27FC236}">
                      <a16:creationId xmlns:a16="http://schemas.microsoft.com/office/drawing/2014/main" id="{690F0FC7-ECC3-B392-EF4D-46E4EFE57193}"/>
                    </a:ext>
                  </a:extLst>
                </p:cNvPr>
                <p:cNvPicPr/>
                <p:nvPr/>
              </p:nvPicPr>
              <p:blipFill>
                <a:blip r:embed="rId38"/>
                <a:stretch>
                  <a:fillRect/>
                </a:stretch>
              </p:blipFill>
              <p:spPr>
                <a:xfrm>
                  <a:off x="10020017" y="1529743"/>
                  <a:ext cx="85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3FE40C2B-C11E-ADB6-7343-10310D93488F}"/>
                    </a:ext>
                  </a:extLst>
                </p14:cNvPr>
                <p14:cNvContentPartPr/>
                <p14:nvPr/>
              </p14:nvContentPartPr>
              <p14:xfrm>
                <a:off x="9051977" y="2804503"/>
                <a:ext cx="190080" cy="217800"/>
              </p14:xfrm>
            </p:contentPart>
          </mc:Choice>
          <mc:Fallback xmlns="">
            <p:pic>
              <p:nvPicPr>
                <p:cNvPr id="25" name="Freihand 24">
                  <a:extLst>
                    <a:ext uri="{FF2B5EF4-FFF2-40B4-BE49-F238E27FC236}">
                      <a16:creationId xmlns:a16="http://schemas.microsoft.com/office/drawing/2014/main" id="{3FE40C2B-C11E-ADB6-7343-10310D93488F}"/>
                    </a:ext>
                  </a:extLst>
                </p:cNvPr>
                <p:cNvPicPr/>
                <p:nvPr/>
              </p:nvPicPr>
              <p:blipFill>
                <a:blip r:embed="rId40"/>
                <a:stretch>
                  <a:fillRect/>
                </a:stretch>
              </p:blipFill>
              <p:spPr>
                <a:xfrm>
                  <a:off x="9045857" y="2798383"/>
                  <a:ext cx="202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D8613A26-77B1-5F6E-4BF2-484EA1E72875}"/>
                    </a:ext>
                  </a:extLst>
                </p14:cNvPr>
                <p14:cNvContentPartPr/>
                <p14:nvPr/>
              </p14:nvContentPartPr>
              <p14:xfrm>
                <a:off x="9289937" y="2724583"/>
                <a:ext cx="253440" cy="175320"/>
              </p14:xfrm>
            </p:contentPart>
          </mc:Choice>
          <mc:Fallback xmlns="">
            <p:pic>
              <p:nvPicPr>
                <p:cNvPr id="26" name="Freihand 25">
                  <a:extLst>
                    <a:ext uri="{FF2B5EF4-FFF2-40B4-BE49-F238E27FC236}">
                      <a16:creationId xmlns:a16="http://schemas.microsoft.com/office/drawing/2014/main" id="{D8613A26-77B1-5F6E-4BF2-484EA1E72875}"/>
                    </a:ext>
                  </a:extLst>
                </p:cNvPr>
                <p:cNvPicPr/>
                <p:nvPr/>
              </p:nvPicPr>
              <p:blipFill>
                <a:blip r:embed="rId42"/>
                <a:stretch>
                  <a:fillRect/>
                </a:stretch>
              </p:blipFill>
              <p:spPr>
                <a:xfrm>
                  <a:off x="9283817" y="2718463"/>
                  <a:ext cx="265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05F81C2-5CCA-31CD-F348-55D58464EEA3}"/>
                    </a:ext>
                  </a:extLst>
                </p14:cNvPr>
                <p14:cNvContentPartPr/>
                <p14:nvPr/>
              </p14:nvContentPartPr>
              <p14:xfrm>
                <a:off x="9560297" y="2672023"/>
                <a:ext cx="127800" cy="100080"/>
              </p14:xfrm>
            </p:contentPart>
          </mc:Choice>
          <mc:Fallback xmlns="">
            <p:pic>
              <p:nvPicPr>
                <p:cNvPr id="27" name="Freihand 26">
                  <a:extLst>
                    <a:ext uri="{FF2B5EF4-FFF2-40B4-BE49-F238E27FC236}">
                      <a16:creationId xmlns:a16="http://schemas.microsoft.com/office/drawing/2014/main" id="{505F81C2-5CCA-31CD-F348-55D58464EEA3}"/>
                    </a:ext>
                  </a:extLst>
                </p:cNvPr>
                <p:cNvPicPr/>
                <p:nvPr/>
              </p:nvPicPr>
              <p:blipFill>
                <a:blip r:embed="rId44"/>
                <a:stretch>
                  <a:fillRect/>
                </a:stretch>
              </p:blipFill>
              <p:spPr>
                <a:xfrm>
                  <a:off x="9554177" y="2665903"/>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B5A66A17-864F-A2D4-73D3-483CD15EECA5}"/>
                    </a:ext>
                  </a:extLst>
                </p14:cNvPr>
                <p14:cNvContentPartPr/>
                <p14:nvPr/>
              </p14:nvContentPartPr>
              <p14:xfrm>
                <a:off x="9895817" y="2498503"/>
                <a:ext cx="152640" cy="293760"/>
              </p14:xfrm>
            </p:contentPart>
          </mc:Choice>
          <mc:Fallback xmlns="">
            <p:pic>
              <p:nvPicPr>
                <p:cNvPr id="28" name="Freihand 27">
                  <a:extLst>
                    <a:ext uri="{FF2B5EF4-FFF2-40B4-BE49-F238E27FC236}">
                      <a16:creationId xmlns:a16="http://schemas.microsoft.com/office/drawing/2014/main" id="{B5A66A17-864F-A2D4-73D3-483CD15EECA5}"/>
                    </a:ext>
                  </a:extLst>
                </p:cNvPr>
                <p:cNvPicPr/>
                <p:nvPr/>
              </p:nvPicPr>
              <p:blipFill>
                <a:blip r:embed="rId46"/>
                <a:stretch>
                  <a:fillRect/>
                </a:stretch>
              </p:blipFill>
              <p:spPr>
                <a:xfrm>
                  <a:off x="9889697" y="2492383"/>
                  <a:ext cx="1648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A07493DD-B10F-62CA-BF6E-0AA1D0A2C582}"/>
                    </a:ext>
                  </a:extLst>
                </p14:cNvPr>
                <p14:cNvContentPartPr/>
                <p14:nvPr/>
              </p14:nvContentPartPr>
              <p14:xfrm>
                <a:off x="10119737" y="2313823"/>
                <a:ext cx="171360" cy="263880"/>
              </p14:xfrm>
            </p:contentPart>
          </mc:Choice>
          <mc:Fallback xmlns="">
            <p:pic>
              <p:nvPicPr>
                <p:cNvPr id="30" name="Freihand 29">
                  <a:extLst>
                    <a:ext uri="{FF2B5EF4-FFF2-40B4-BE49-F238E27FC236}">
                      <a16:creationId xmlns:a16="http://schemas.microsoft.com/office/drawing/2014/main" id="{A07493DD-B10F-62CA-BF6E-0AA1D0A2C582}"/>
                    </a:ext>
                  </a:extLst>
                </p:cNvPr>
                <p:cNvPicPr/>
                <p:nvPr/>
              </p:nvPicPr>
              <p:blipFill>
                <a:blip r:embed="rId48"/>
                <a:stretch>
                  <a:fillRect/>
                </a:stretch>
              </p:blipFill>
              <p:spPr>
                <a:xfrm>
                  <a:off x="10113617" y="2307703"/>
                  <a:ext cx="183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03B33E9-F758-13D7-04AA-15ABFAFC1713}"/>
                    </a:ext>
                  </a:extLst>
                </p14:cNvPr>
                <p14:cNvContentPartPr/>
                <p14:nvPr/>
              </p14:nvContentPartPr>
              <p14:xfrm>
                <a:off x="10540577" y="2100703"/>
                <a:ext cx="206640" cy="248040"/>
              </p14:xfrm>
            </p:contentPart>
          </mc:Choice>
          <mc:Fallback xmlns="">
            <p:pic>
              <p:nvPicPr>
                <p:cNvPr id="31" name="Freihand 30">
                  <a:extLst>
                    <a:ext uri="{FF2B5EF4-FFF2-40B4-BE49-F238E27FC236}">
                      <a16:creationId xmlns:a16="http://schemas.microsoft.com/office/drawing/2014/main" id="{603B33E9-F758-13D7-04AA-15ABFAFC1713}"/>
                    </a:ext>
                  </a:extLst>
                </p:cNvPr>
                <p:cNvPicPr/>
                <p:nvPr/>
              </p:nvPicPr>
              <p:blipFill>
                <a:blip r:embed="rId50"/>
                <a:stretch>
                  <a:fillRect/>
                </a:stretch>
              </p:blipFill>
              <p:spPr>
                <a:xfrm>
                  <a:off x="10534457" y="2094583"/>
                  <a:ext cx="2188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24D1D1B0-085F-0F97-0DA1-7BEA8318FEA3}"/>
                    </a:ext>
                  </a:extLst>
                </p14:cNvPr>
                <p14:cNvContentPartPr/>
                <p14:nvPr/>
              </p14:nvContentPartPr>
              <p14:xfrm>
                <a:off x="10792577" y="2105743"/>
                <a:ext cx="276480" cy="153360"/>
              </p14:xfrm>
            </p:contentPart>
          </mc:Choice>
          <mc:Fallback xmlns="">
            <p:pic>
              <p:nvPicPr>
                <p:cNvPr id="32" name="Freihand 31">
                  <a:extLst>
                    <a:ext uri="{FF2B5EF4-FFF2-40B4-BE49-F238E27FC236}">
                      <a16:creationId xmlns:a16="http://schemas.microsoft.com/office/drawing/2014/main" id="{24D1D1B0-085F-0F97-0DA1-7BEA8318FEA3}"/>
                    </a:ext>
                  </a:extLst>
                </p:cNvPr>
                <p:cNvPicPr/>
                <p:nvPr/>
              </p:nvPicPr>
              <p:blipFill>
                <a:blip r:embed="rId52"/>
                <a:stretch>
                  <a:fillRect/>
                </a:stretch>
              </p:blipFill>
              <p:spPr>
                <a:xfrm>
                  <a:off x="10786457" y="2099623"/>
                  <a:ext cx="2887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382396E2-B889-960F-CB0B-E74856692BB9}"/>
                    </a:ext>
                  </a:extLst>
                </p14:cNvPr>
                <p14:cNvContentPartPr/>
                <p14:nvPr/>
              </p14:nvContentPartPr>
              <p14:xfrm>
                <a:off x="11109017" y="2020783"/>
                <a:ext cx="218520" cy="97920"/>
              </p14:xfrm>
            </p:contentPart>
          </mc:Choice>
          <mc:Fallback xmlns="">
            <p:pic>
              <p:nvPicPr>
                <p:cNvPr id="33" name="Freihand 32">
                  <a:extLst>
                    <a:ext uri="{FF2B5EF4-FFF2-40B4-BE49-F238E27FC236}">
                      <a16:creationId xmlns:a16="http://schemas.microsoft.com/office/drawing/2014/main" id="{382396E2-B889-960F-CB0B-E74856692BB9}"/>
                    </a:ext>
                  </a:extLst>
                </p:cNvPr>
                <p:cNvPicPr/>
                <p:nvPr/>
              </p:nvPicPr>
              <p:blipFill>
                <a:blip r:embed="rId54"/>
                <a:stretch>
                  <a:fillRect/>
                </a:stretch>
              </p:blipFill>
              <p:spPr>
                <a:xfrm>
                  <a:off x="11102897" y="2014663"/>
                  <a:ext cx="230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2A8F7337-06C8-A30B-F261-4BE869EB7BFB}"/>
                    </a:ext>
                  </a:extLst>
                </p14:cNvPr>
                <p14:cNvContentPartPr/>
                <p14:nvPr/>
              </p14:nvContentPartPr>
              <p14:xfrm>
                <a:off x="9374537" y="3117343"/>
                <a:ext cx="108360" cy="331920"/>
              </p14:xfrm>
            </p:contentPart>
          </mc:Choice>
          <mc:Fallback xmlns="">
            <p:pic>
              <p:nvPicPr>
                <p:cNvPr id="34" name="Freihand 33">
                  <a:extLst>
                    <a:ext uri="{FF2B5EF4-FFF2-40B4-BE49-F238E27FC236}">
                      <a16:creationId xmlns:a16="http://schemas.microsoft.com/office/drawing/2014/main" id="{2A8F7337-06C8-A30B-F261-4BE869EB7BFB}"/>
                    </a:ext>
                  </a:extLst>
                </p:cNvPr>
                <p:cNvPicPr/>
                <p:nvPr/>
              </p:nvPicPr>
              <p:blipFill>
                <a:blip r:embed="rId56"/>
                <a:stretch>
                  <a:fillRect/>
                </a:stretch>
              </p:blipFill>
              <p:spPr>
                <a:xfrm>
                  <a:off x="9368417" y="3111223"/>
                  <a:ext cx="120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18B6660-85C1-5AE3-7F97-7DFA55C75717}"/>
                    </a:ext>
                  </a:extLst>
                </p14:cNvPr>
                <p14:cNvContentPartPr/>
                <p14:nvPr/>
              </p14:nvContentPartPr>
              <p14:xfrm>
                <a:off x="9540137" y="3125983"/>
                <a:ext cx="145080" cy="143280"/>
              </p14:xfrm>
            </p:contentPart>
          </mc:Choice>
          <mc:Fallback xmlns="">
            <p:pic>
              <p:nvPicPr>
                <p:cNvPr id="35" name="Freihand 34">
                  <a:extLst>
                    <a:ext uri="{FF2B5EF4-FFF2-40B4-BE49-F238E27FC236}">
                      <a16:creationId xmlns:a16="http://schemas.microsoft.com/office/drawing/2014/main" id="{B18B6660-85C1-5AE3-7F97-7DFA55C75717}"/>
                    </a:ext>
                  </a:extLst>
                </p:cNvPr>
                <p:cNvPicPr/>
                <p:nvPr/>
              </p:nvPicPr>
              <p:blipFill>
                <a:blip r:embed="rId58"/>
                <a:stretch>
                  <a:fillRect/>
                </a:stretch>
              </p:blipFill>
              <p:spPr>
                <a:xfrm>
                  <a:off x="9534017" y="3119863"/>
                  <a:ext cx="157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A8B8623-2767-D7FE-90B5-0E42FD4D3396}"/>
                    </a:ext>
                  </a:extLst>
                </p14:cNvPr>
                <p14:cNvContentPartPr/>
                <p14:nvPr/>
              </p14:nvContentPartPr>
              <p14:xfrm>
                <a:off x="9716897" y="2863183"/>
                <a:ext cx="300960" cy="319320"/>
              </p14:xfrm>
            </p:contentPart>
          </mc:Choice>
          <mc:Fallback xmlns="">
            <p:pic>
              <p:nvPicPr>
                <p:cNvPr id="36" name="Freihand 35">
                  <a:extLst>
                    <a:ext uri="{FF2B5EF4-FFF2-40B4-BE49-F238E27FC236}">
                      <a16:creationId xmlns:a16="http://schemas.microsoft.com/office/drawing/2014/main" id="{3A8B8623-2767-D7FE-90B5-0E42FD4D3396}"/>
                    </a:ext>
                  </a:extLst>
                </p:cNvPr>
                <p:cNvPicPr/>
                <p:nvPr/>
              </p:nvPicPr>
              <p:blipFill>
                <a:blip r:embed="rId60"/>
                <a:stretch>
                  <a:fillRect/>
                </a:stretch>
              </p:blipFill>
              <p:spPr>
                <a:xfrm>
                  <a:off x="9710777" y="2857063"/>
                  <a:ext cx="3132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5485174-5725-107B-B13D-26571DF43265}"/>
                    </a:ext>
                  </a:extLst>
                </p14:cNvPr>
                <p14:cNvContentPartPr/>
                <p14:nvPr/>
              </p14:nvContentPartPr>
              <p14:xfrm>
                <a:off x="9562457" y="2955343"/>
                <a:ext cx="111240" cy="41040"/>
              </p14:xfrm>
            </p:contentPart>
          </mc:Choice>
          <mc:Fallback xmlns="">
            <p:pic>
              <p:nvPicPr>
                <p:cNvPr id="37" name="Freihand 36">
                  <a:extLst>
                    <a:ext uri="{FF2B5EF4-FFF2-40B4-BE49-F238E27FC236}">
                      <a16:creationId xmlns:a16="http://schemas.microsoft.com/office/drawing/2014/main" id="{05485174-5725-107B-B13D-26571DF43265}"/>
                    </a:ext>
                  </a:extLst>
                </p:cNvPr>
                <p:cNvPicPr/>
                <p:nvPr/>
              </p:nvPicPr>
              <p:blipFill>
                <a:blip r:embed="rId62"/>
                <a:stretch>
                  <a:fillRect/>
                </a:stretch>
              </p:blipFill>
              <p:spPr>
                <a:xfrm>
                  <a:off x="9556337" y="2949223"/>
                  <a:ext cx="123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ADF0902-41CF-C005-389E-586EC4F23AB0}"/>
                    </a:ext>
                  </a:extLst>
                </p14:cNvPr>
                <p14:cNvContentPartPr/>
                <p14:nvPr/>
              </p14:nvContentPartPr>
              <p14:xfrm>
                <a:off x="10187417" y="2729623"/>
                <a:ext cx="370080" cy="226800"/>
              </p14:xfrm>
            </p:contentPart>
          </mc:Choice>
          <mc:Fallback xmlns="">
            <p:pic>
              <p:nvPicPr>
                <p:cNvPr id="38" name="Freihand 37">
                  <a:extLst>
                    <a:ext uri="{FF2B5EF4-FFF2-40B4-BE49-F238E27FC236}">
                      <a16:creationId xmlns:a16="http://schemas.microsoft.com/office/drawing/2014/main" id="{AADF0902-41CF-C005-389E-586EC4F23AB0}"/>
                    </a:ext>
                  </a:extLst>
                </p:cNvPr>
                <p:cNvPicPr/>
                <p:nvPr/>
              </p:nvPicPr>
              <p:blipFill>
                <a:blip r:embed="rId64"/>
                <a:stretch>
                  <a:fillRect/>
                </a:stretch>
              </p:blipFill>
              <p:spPr>
                <a:xfrm>
                  <a:off x="10181297" y="2723503"/>
                  <a:ext cx="382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38137C9D-BBCB-9409-F3BA-373A6D7B3010}"/>
                    </a:ext>
                  </a:extLst>
                </p14:cNvPr>
                <p14:cNvContentPartPr/>
                <p14:nvPr/>
              </p14:nvContentPartPr>
              <p14:xfrm>
                <a:off x="10590977" y="2672743"/>
                <a:ext cx="164880" cy="134280"/>
              </p14:xfrm>
            </p:contentPart>
          </mc:Choice>
          <mc:Fallback xmlns="">
            <p:pic>
              <p:nvPicPr>
                <p:cNvPr id="39" name="Freihand 38">
                  <a:extLst>
                    <a:ext uri="{FF2B5EF4-FFF2-40B4-BE49-F238E27FC236}">
                      <a16:creationId xmlns:a16="http://schemas.microsoft.com/office/drawing/2014/main" id="{38137C9D-BBCB-9409-F3BA-373A6D7B3010}"/>
                    </a:ext>
                  </a:extLst>
                </p:cNvPr>
                <p:cNvPicPr/>
                <p:nvPr/>
              </p:nvPicPr>
              <p:blipFill>
                <a:blip r:embed="rId66"/>
                <a:stretch>
                  <a:fillRect/>
                </a:stretch>
              </p:blipFill>
              <p:spPr>
                <a:xfrm>
                  <a:off x="10584857" y="2666623"/>
                  <a:ext cx="177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D8DAA8A9-376B-31B8-018A-6F8EF82D17A8}"/>
                    </a:ext>
                  </a:extLst>
                </p14:cNvPr>
                <p14:cNvContentPartPr/>
                <p14:nvPr/>
              </p14:nvContentPartPr>
              <p14:xfrm>
                <a:off x="10750817" y="2456743"/>
                <a:ext cx="114480" cy="254880"/>
              </p14:xfrm>
            </p:contentPart>
          </mc:Choice>
          <mc:Fallback xmlns="">
            <p:pic>
              <p:nvPicPr>
                <p:cNvPr id="40" name="Freihand 39">
                  <a:extLst>
                    <a:ext uri="{FF2B5EF4-FFF2-40B4-BE49-F238E27FC236}">
                      <a16:creationId xmlns:a16="http://schemas.microsoft.com/office/drawing/2014/main" id="{D8DAA8A9-376B-31B8-018A-6F8EF82D17A8}"/>
                    </a:ext>
                  </a:extLst>
                </p:cNvPr>
                <p:cNvPicPr/>
                <p:nvPr/>
              </p:nvPicPr>
              <p:blipFill>
                <a:blip r:embed="rId68"/>
                <a:stretch>
                  <a:fillRect/>
                </a:stretch>
              </p:blipFill>
              <p:spPr>
                <a:xfrm>
                  <a:off x="10744697" y="2450623"/>
                  <a:ext cx="1267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8347D69A-C093-1960-CEAD-1CF36A592131}"/>
                    </a:ext>
                  </a:extLst>
                </p14:cNvPr>
                <p14:cNvContentPartPr/>
                <p14:nvPr/>
              </p14:nvContentPartPr>
              <p14:xfrm>
                <a:off x="10996337" y="2449903"/>
                <a:ext cx="111240" cy="141480"/>
              </p14:xfrm>
            </p:contentPart>
          </mc:Choice>
          <mc:Fallback xmlns="">
            <p:pic>
              <p:nvPicPr>
                <p:cNvPr id="41" name="Freihand 40">
                  <a:extLst>
                    <a:ext uri="{FF2B5EF4-FFF2-40B4-BE49-F238E27FC236}">
                      <a16:creationId xmlns:a16="http://schemas.microsoft.com/office/drawing/2014/main" id="{8347D69A-C093-1960-CEAD-1CF36A592131}"/>
                    </a:ext>
                  </a:extLst>
                </p:cNvPr>
                <p:cNvPicPr/>
                <p:nvPr/>
              </p:nvPicPr>
              <p:blipFill>
                <a:blip r:embed="rId70"/>
                <a:stretch>
                  <a:fillRect/>
                </a:stretch>
              </p:blipFill>
              <p:spPr>
                <a:xfrm>
                  <a:off x="10990217" y="2443783"/>
                  <a:ext cx="123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4F14B92C-B507-4351-A725-3CE5BA0DB784}"/>
                    </a:ext>
                  </a:extLst>
                </p14:cNvPr>
                <p14:cNvContentPartPr/>
                <p14:nvPr/>
              </p14:nvContentPartPr>
              <p14:xfrm>
                <a:off x="11065097" y="2462863"/>
                <a:ext cx="34560" cy="329400"/>
              </p14:xfrm>
            </p:contentPart>
          </mc:Choice>
          <mc:Fallback xmlns="">
            <p:pic>
              <p:nvPicPr>
                <p:cNvPr id="42" name="Freihand 41">
                  <a:extLst>
                    <a:ext uri="{FF2B5EF4-FFF2-40B4-BE49-F238E27FC236}">
                      <a16:creationId xmlns:a16="http://schemas.microsoft.com/office/drawing/2014/main" id="{4F14B92C-B507-4351-A725-3CE5BA0DB784}"/>
                    </a:ext>
                  </a:extLst>
                </p:cNvPr>
                <p:cNvPicPr/>
                <p:nvPr/>
              </p:nvPicPr>
              <p:blipFill>
                <a:blip r:embed="rId72"/>
                <a:stretch>
                  <a:fillRect/>
                </a:stretch>
              </p:blipFill>
              <p:spPr>
                <a:xfrm>
                  <a:off x="11058977" y="2456743"/>
                  <a:ext cx="46800" cy="34164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a:t>
                </a:r>
                <a:r>
                  <a:rPr lang="de-DE" sz="2400" b="1">
                    <a:solidFill>
                      <a:srgbClr val="000000"/>
                    </a:solidFill>
                    <a:latin typeface="Sparkasse Rg" pitchFamily="34" charset="0"/>
                  </a:rPr>
                  <a:t>: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BFF2F879-34EA-8BD1-5D2D-9DCAB498C8ED}"/>
              </a:ext>
            </a:extLst>
          </p:cNvPr>
          <p:cNvGrpSpPr/>
          <p:nvPr/>
        </p:nvGrpSpPr>
        <p:grpSpPr>
          <a:xfrm>
            <a:off x="6219497" y="832783"/>
            <a:ext cx="585000" cy="643320"/>
            <a:chOff x="6219497" y="832783"/>
            <a:chExt cx="585000" cy="64332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F9ECD22-1CBE-9A95-E613-4B756BEC8D3B}"/>
                    </a:ext>
                  </a:extLst>
                </p14:cNvPr>
                <p14:cNvContentPartPr/>
                <p14:nvPr/>
              </p14:nvContentPartPr>
              <p14:xfrm>
                <a:off x="6219497" y="1059943"/>
                <a:ext cx="100080" cy="368640"/>
              </p14:xfrm>
            </p:contentPart>
          </mc:Choice>
          <mc:Fallback xmlns="">
            <p:pic>
              <p:nvPicPr>
                <p:cNvPr id="4" name="Freihand 3">
                  <a:extLst>
                    <a:ext uri="{FF2B5EF4-FFF2-40B4-BE49-F238E27FC236}">
                      <a16:creationId xmlns:a16="http://schemas.microsoft.com/office/drawing/2014/main" id="{3F9ECD22-1CBE-9A95-E613-4B756BEC8D3B}"/>
                    </a:ext>
                  </a:extLst>
                </p:cNvPr>
                <p:cNvPicPr/>
                <p:nvPr/>
              </p:nvPicPr>
              <p:blipFill>
                <a:blip r:embed="rId6"/>
                <a:stretch>
                  <a:fillRect/>
                </a:stretch>
              </p:blipFill>
              <p:spPr>
                <a:xfrm>
                  <a:off x="6213377" y="1053823"/>
                  <a:ext cx="1123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8F2EB88-5767-E40D-573B-3FFA6CAD2C5C}"/>
                    </a:ext>
                  </a:extLst>
                </p14:cNvPr>
                <p14:cNvContentPartPr/>
                <p14:nvPr/>
              </p14:nvContentPartPr>
              <p14:xfrm>
                <a:off x="6423977" y="1088743"/>
                <a:ext cx="170280" cy="387360"/>
              </p14:xfrm>
            </p:contentPart>
          </mc:Choice>
          <mc:Fallback xmlns="">
            <p:pic>
              <p:nvPicPr>
                <p:cNvPr id="5" name="Freihand 4">
                  <a:extLst>
                    <a:ext uri="{FF2B5EF4-FFF2-40B4-BE49-F238E27FC236}">
                      <a16:creationId xmlns:a16="http://schemas.microsoft.com/office/drawing/2014/main" id="{B8F2EB88-5767-E40D-573B-3FFA6CAD2C5C}"/>
                    </a:ext>
                  </a:extLst>
                </p:cNvPr>
                <p:cNvPicPr/>
                <p:nvPr/>
              </p:nvPicPr>
              <p:blipFill>
                <a:blip r:embed="rId8"/>
                <a:stretch>
                  <a:fillRect/>
                </a:stretch>
              </p:blipFill>
              <p:spPr>
                <a:xfrm>
                  <a:off x="6417857" y="1082623"/>
                  <a:ext cx="1825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279F104A-772B-5299-83E5-D632BF1E18DF}"/>
                    </a:ext>
                  </a:extLst>
                </p14:cNvPr>
                <p14:cNvContentPartPr/>
                <p14:nvPr/>
              </p14:nvContentPartPr>
              <p14:xfrm>
                <a:off x="6693977" y="922783"/>
                <a:ext cx="110520" cy="378000"/>
              </p14:xfrm>
            </p:contentPart>
          </mc:Choice>
          <mc:Fallback xmlns="">
            <p:pic>
              <p:nvPicPr>
                <p:cNvPr id="8" name="Freihand 7">
                  <a:extLst>
                    <a:ext uri="{FF2B5EF4-FFF2-40B4-BE49-F238E27FC236}">
                      <a16:creationId xmlns:a16="http://schemas.microsoft.com/office/drawing/2014/main" id="{279F104A-772B-5299-83E5-D632BF1E18DF}"/>
                    </a:ext>
                  </a:extLst>
                </p:cNvPr>
                <p:cNvPicPr/>
                <p:nvPr/>
              </p:nvPicPr>
              <p:blipFill>
                <a:blip r:embed="rId10"/>
                <a:stretch>
                  <a:fillRect/>
                </a:stretch>
              </p:blipFill>
              <p:spPr>
                <a:xfrm>
                  <a:off x="6687857" y="916663"/>
                  <a:ext cx="12276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96EF26A7-0C0E-0E21-D0B9-0A13D69184A3}"/>
                    </a:ext>
                  </a:extLst>
                </p14:cNvPr>
                <p14:cNvContentPartPr/>
                <p14:nvPr/>
              </p14:nvContentPartPr>
              <p14:xfrm>
                <a:off x="6389417" y="833863"/>
                <a:ext cx="110160" cy="225720"/>
              </p14:xfrm>
            </p:contentPart>
          </mc:Choice>
          <mc:Fallback xmlns="">
            <p:pic>
              <p:nvPicPr>
                <p:cNvPr id="14" name="Freihand 13">
                  <a:extLst>
                    <a:ext uri="{FF2B5EF4-FFF2-40B4-BE49-F238E27FC236}">
                      <a16:creationId xmlns:a16="http://schemas.microsoft.com/office/drawing/2014/main" id="{96EF26A7-0C0E-0E21-D0B9-0A13D69184A3}"/>
                    </a:ext>
                  </a:extLst>
                </p:cNvPr>
                <p:cNvPicPr/>
                <p:nvPr/>
              </p:nvPicPr>
              <p:blipFill>
                <a:blip r:embed="rId12"/>
                <a:stretch>
                  <a:fillRect/>
                </a:stretch>
              </p:blipFill>
              <p:spPr>
                <a:xfrm>
                  <a:off x="6383297" y="827743"/>
                  <a:ext cx="122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034509A6-685B-3CFC-EB57-C2EE321FFB0B}"/>
                    </a:ext>
                  </a:extLst>
                </p14:cNvPr>
                <p14:cNvContentPartPr/>
                <p14:nvPr/>
              </p14:nvContentPartPr>
              <p14:xfrm>
                <a:off x="6327497" y="832783"/>
                <a:ext cx="227880" cy="107280"/>
              </p14:xfrm>
            </p:contentPart>
          </mc:Choice>
          <mc:Fallback xmlns="">
            <p:pic>
              <p:nvPicPr>
                <p:cNvPr id="15" name="Freihand 14">
                  <a:extLst>
                    <a:ext uri="{FF2B5EF4-FFF2-40B4-BE49-F238E27FC236}">
                      <a16:creationId xmlns:a16="http://schemas.microsoft.com/office/drawing/2014/main" id="{034509A6-685B-3CFC-EB57-C2EE321FFB0B}"/>
                    </a:ext>
                  </a:extLst>
                </p:cNvPr>
                <p:cNvPicPr/>
                <p:nvPr/>
              </p:nvPicPr>
              <p:blipFill>
                <a:blip r:embed="rId14"/>
                <a:stretch>
                  <a:fillRect/>
                </a:stretch>
              </p:blipFill>
              <p:spPr>
                <a:xfrm>
                  <a:off x="6321377" y="826663"/>
                  <a:ext cx="240120" cy="119520"/>
                </a:xfrm>
                <a:prstGeom prst="rect">
                  <a:avLst/>
                </a:prstGeom>
              </p:spPr>
            </p:pic>
          </mc:Fallback>
        </mc:AlternateContent>
      </p:grpSp>
      <p:grpSp>
        <p:nvGrpSpPr>
          <p:cNvPr id="44" name="Gruppieren 43">
            <a:extLst>
              <a:ext uri="{FF2B5EF4-FFF2-40B4-BE49-F238E27FC236}">
                <a16:creationId xmlns:a16="http://schemas.microsoft.com/office/drawing/2014/main" id="{5ED193BC-9746-46CB-B264-4F6F95F43472}"/>
              </a:ext>
            </a:extLst>
          </p:cNvPr>
          <p:cNvGrpSpPr/>
          <p:nvPr/>
        </p:nvGrpSpPr>
        <p:grpSpPr>
          <a:xfrm>
            <a:off x="6569417" y="1794703"/>
            <a:ext cx="434520" cy="381600"/>
            <a:chOff x="6569417" y="1794703"/>
            <a:chExt cx="434520" cy="381600"/>
          </a:xfrm>
        </p:grpSpPr>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3E31DB66-53F4-F67A-A799-F7AE8ED8E5B2}"/>
                    </a:ext>
                  </a:extLst>
                </p14:cNvPr>
                <p14:cNvContentPartPr/>
                <p14:nvPr/>
              </p14:nvContentPartPr>
              <p14:xfrm>
                <a:off x="6686417" y="1936543"/>
                <a:ext cx="317520" cy="88920"/>
              </p14:xfrm>
            </p:contentPart>
          </mc:Choice>
          <mc:Fallback xmlns="">
            <p:pic>
              <p:nvPicPr>
                <p:cNvPr id="17" name="Freihand 16">
                  <a:extLst>
                    <a:ext uri="{FF2B5EF4-FFF2-40B4-BE49-F238E27FC236}">
                      <a16:creationId xmlns:a16="http://schemas.microsoft.com/office/drawing/2014/main" id="{3E31DB66-53F4-F67A-A799-F7AE8ED8E5B2}"/>
                    </a:ext>
                  </a:extLst>
                </p:cNvPr>
                <p:cNvPicPr/>
                <p:nvPr/>
              </p:nvPicPr>
              <p:blipFill>
                <a:blip r:embed="rId16"/>
                <a:stretch>
                  <a:fillRect/>
                </a:stretch>
              </p:blipFill>
              <p:spPr>
                <a:xfrm>
                  <a:off x="6680297" y="1930423"/>
                  <a:ext cx="329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770460A7-6CC3-FF46-E172-5E356EFE9179}"/>
                    </a:ext>
                  </a:extLst>
                </p14:cNvPr>
                <p14:cNvContentPartPr/>
                <p14:nvPr/>
              </p14:nvContentPartPr>
              <p14:xfrm>
                <a:off x="6569417" y="1794703"/>
                <a:ext cx="231840" cy="381600"/>
              </p14:xfrm>
            </p:contentPart>
          </mc:Choice>
          <mc:Fallback xmlns="">
            <p:pic>
              <p:nvPicPr>
                <p:cNvPr id="18" name="Freihand 17">
                  <a:extLst>
                    <a:ext uri="{FF2B5EF4-FFF2-40B4-BE49-F238E27FC236}">
                      <a16:creationId xmlns:a16="http://schemas.microsoft.com/office/drawing/2014/main" id="{770460A7-6CC3-FF46-E172-5E356EFE9179}"/>
                    </a:ext>
                  </a:extLst>
                </p:cNvPr>
                <p:cNvPicPr/>
                <p:nvPr/>
              </p:nvPicPr>
              <p:blipFill>
                <a:blip r:embed="rId18"/>
                <a:stretch>
                  <a:fillRect/>
                </a:stretch>
              </p:blipFill>
              <p:spPr>
                <a:xfrm>
                  <a:off x="6563297" y="1788583"/>
                  <a:ext cx="244080" cy="393840"/>
                </a:xfrm>
                <a:prstGeom prst="rect">
                  <a:avLst/>
                </a:prstGeom>
              </p:spPr>
            </p:pic>
          </mc:Fallback>
        </mc:AlternateContent>
      </p:grpSp>
      <p:grpSp>
        <p:nvGrpSpPr>
          <p:cNvPr id="43" name="Gruppieren 42">
            <a:extLst>
              <a:ext uri="{FF2B5EF4-FFF2-40B4-BE49-F238E27FC236}">
                <a16:creationId xmlns:a16="http://schemas.microsoft.com/office/drawing/2014/main" id="{E368C183-F51F-C7F1-D585-D5E91E64172A}"/>
              </a:ext>
            </a:extLst>
          </p:cNvPr>
          <p:cNvGrpSpPr/>
          <p:nvPr/>
        </p:nvGrpSpPr>
        <p:grpSpPr>
          <a:xfrm>
            <a:off x="7298057" y="578623"/>
            <a:ext cx="3750120" cy="1840320"/>
            <a:chOff x="7298057" y="578623"/>
            <a:chExt cx="3750120" cy="184032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D9BE0B62-8AEC-830D-83E9-610275AB863D}"/>
                    </a:ext>
                  </a:extLst>
                </p14:cNvPr>
                <p14:cNvContentPartPr/>
                <p14:nvPr/>
              </p14:nvContentPartPr>
              <p14:xfrm>
                <a:off x="7298057" y="1621183"/>
                <a:ext cx="189000" cy="367560"/>
              </p14:xfrm>
            </p:contentPart>
          </mc:Choice>
          <mc:Fallback xmlns="">
            <p:pic>
              <p:nvPicPr>
                <p:cNvPr id="19" name="Freihand 18">
                  <a:extLst>
                    <a:ext uri="{FF2B5EF4-FFF2-40B4-BE49-F238E27FC236}">
                      <a16:creationId xmlns:a16="http://schemas.microsoft.com/office/drawing/2014/main" id="{D9BE0B62-8AEC-830D-83E9-610275AB863D}"/>
                    </a:ext>
                  </a:extLst>
                </p:cNvPr>
                <p:cNvPicPr/>
                <p:nvPr/>
              </p:nvPicPr>
              <p:blipFill>
                <a:blip r:embed="rId20"/>
                <a:stretch>
                  <a:fillRect/>
                </a:stretch>
              </p:blipFill>
              <p:spPr>
                <a:xfrm>
                  <a:off x="7291937" y="1615063"/>
                  <a:ext cx="2012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968CAE1A-AEBD-7B71-DC71-D86F464A78B8}"/>
                    </a:ext>
                  </a:extLst>
                </p14:cNvPr>
                <p14:cNvContentPartPr/>
                <p14:nvPr/>
              </p14:nvContentPartPr>
              <p14:xfrm>
                <a:off x="7552577" y="1520023"/>
                <a:ext cx="214920" cy="347400"/>
              </p14:xfrm>
            </p:contentPart>
          </mc:Choice>
          <mc:Fallback xmlns="">
            <p:pic>
              <p:nvPicPr>
                <p:cNvPr id="20" name="Freihand 19">
                  <a:extLst>
                    <a:ext uri="{FF2B5EF4-FFF2-40B4-BE49-F238E27FC236}">
                      <a16:creationId xmlns:a16="http://schemas.microsoft.com/office/drawing/2014/main" id="{968CAE1A-AEBD-7B71-DC71-D86F464A78B8}"/>
                    </a:ext>
                  </a:extLst>
                </p:cNvPr>
                <p:cNvPicPr/>
                <p:nvPr/>
              </p:nvPicPr>
              <p:blipFill>
                <a:blip r:embed="rId22"/>
                <a:stretch>
                  <a:fillRect/>
                </a:stretch>
              </p:blipFill>
              <p:spPr>
                <a:xfrm>
                  <a:off x="7546457" y="1513903"/>
                  <a:ext cx="227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0A2EA250-AA7B-7046-66F0-D030C95283F4}"/>
                    </a:ext>
                  </a:extLst>
                </p14:cNvPr>
                <p14:cNvContentPartPr/>
                <p14:nvPr/>
              </p14:nvContentPartPr>
              <p14:xfrm>
                <a:off x="7800257" y="1396183"/>
                <a:ext cx="471960" cy="419040"/>
              </p14:xfrm>
            </p:contentPart>
          </mc:Choice>
          <mc:Fallback xmlns="">
            <p:pic>
              <p:nvPicPr>
                <p:cNvPr id="21" name="Freihand 20">
                  <a:extLst>
                    <a:ext uri="{FF2B5EF4-FFF2-40B4-BE49-F238E27FC236}">
                      <a16:creationId xmlns:a16="http://schemas.microsoft.com/office/drawing/2014/main" id="{0A2EA250-AA7B-7046-66F0-D030C95283F4}"/>
                    </a:ext>
                  </a:extLst>
                </p:cNvPr>
                <p:cNvPicPr/>
                <p:nvPr/>
              </p:nvPicPr>
              <p:blipFill>
                <a:blip r:embed="rId24"/>
                <a:stretch>
                  <a:fillRect/>
                </a:stretch>
              </p:blipFill>
              <p:spPr>
                <a:xfrm>
                  <a:off x="7794137" y="1390063"/>
                  <a:ext cx="4842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2DE3418B-1F88-2ACE-2856-7E6EC98EE351}"/>
                    </a:ext>
                  </a:extLst>
                </p14:cNvPr>
                <p14:cNvContentPartPr/>
                <p14:nvPr/>
              </p14:nvContentPartPr>
              <p14:xfrm>
                <a:off x="8439977" y="1344703"/>
                <a:ext cx="37800" cy="119880"/>
              </p14:xfrm>
            </p:contentPart>
          </mc:Choice>
          <mc:Fallback xmlns="">
            <p:pic>
              <p:nvPicPr>
                <p:cNvPr id="22" name="Freihand 21">
                  <a:extLst>
                    <a:ext uri="{FF2B5EF4-FFF2-40B4-BE49-F238E27FC236}">
                      <a16:creationId xmlns:a16="http://schemas.microsoft.com/office/drawing/2014/main" id="{2DE3418B-1F88-2ACE-2856-7E6EC98EE351}"/>
                    </a:ext>
                  </a:extLst>
                </p:cNvPr>
                <p:cNvPicPr/>
                <p:nvPr/>
              </p:nvPicPr>
              <p:blipFill>
                <a:blip r:embed="rId26"/>
                <a:stretch>
                  <a:fillRect/>
                </a:stretch>
              </p:blipFill>
              <p:spPr>
                <a:xfrm>
                  <a:off x="8433857" y="1338583"/>
                  <a:ext cx="50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31A9668F-E466-4EF6-BE19-25E511D721F5}"/>
                    </a:ext>
                  </a:extLst>
                </p14:cNvPr>
                <p14:cNvContentPartPr/>
                <p14:nvPr/>
              </p14:nvContentPartPr>
              <p14:xfrm>
                <a:off x="8386697" y="1248583"/>
                <a:ext cx="320040" cy="206280"/>
              </p14:xfrm>
            </p:contentPart>
          </mc:Choice>
          <mc:Fallback xmlns="">
            <p:pic>
              <p:nvPicPr>
                <p:cNvPr id="23" name="Freihand 22">
                  <a:extLst>
                    <a:ext uri="{FF2B5EF4-FFF2-40B4-BE49-F238E27FC236}">
                      <a16:creationId xmlns:a16="http://schemas.microsoft.com/office/drawing/2014/main" id="{31A9668F-E466-4EF6-BE19-25E511D721F5}"/>
                    </a:ext>
                  </a:extLst>
                </p:cNvPr>
                <p:cNvPicPr/>
                <p:nvPr/>
              </p:nvPicPr>
              <p:blipFill>
                <a:blip r:embed="rId28"/>
                <a:stretch>
                  <a:fillRect/>
                </a:stretch>
              </p:blipFill>
              <p:spPr>
                <a:xfrm>
                  <a:off x="8380577" y="1242463"/>
                  <a:ext cx="332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F5A4666B-02DE-90F7-08DB-CB9BB68A30DE}"/>
                    </a:ext>
                  </a:extLst>
                </p14:cNvPr>
                <p14:cNvContentPartPr/>
                <p14:nvPr/>
              </p14:nvContentPartPr>
              <p14:xfrm>
                <a:off x="8670017" y="1032943"/>
                <a:ext cx="131400" cy="275400"/>
              </p14:xfrm>
            </p:contentPart>
          </mc:Choice>
          <mc:Fallback xmlns="">
            <p:pic>
              <p:nvPicPr>
                <p:cNvPr id="24" name="Freihand 23">
                  <a:extLst>
                    <a:ext uri="{FF2B5EF4-FFF2-40B4-BE49-F238E27FC236}">
                      <a16:creationId xmlns:a16="http://schemas.microsoft.com/office/drawing/2014/main" id="{F5A4666B-02DE-90F7-08DB-CB9BB68A30DE}"/>
                    </a:ext>
                  </a:extLst>
                </p:cNvPr>
                <p:cNvPicPr/>
                <p:nvPr/>
              </p:nvPicPr>
              <p:blipFill>
                <a:blip r:embed="rId30"/>
                <a:stretch>
                  <a:fillRect/>
                </a:stretch>
              </p:blipFill>
              <p:spPr>
                <a:xfrm>
                  <a:off x="8663897" y="1026823"/>
                  <a:ext cx="1436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4ED94EC6-3E30-B97A-E53C-774E5FF32C8F}"/>
                    </a:ext>
                  </a:extLst>
                </p14:cNvPr>
                <p14:cNvContentPartPr/>
                <p14:nvPr/>
              </p14:nvContentPartPr>
              <p14:xfrm>
                <a:off x="8947217" y="1004503"/>
                <a:ext cx="394920" cy="249120"/>
              </p14:xfrm>
            </p:contentPart>
          </mc:Choice>
          <mc:Fallback xmlns="">
            <p:pic>
              <p:nvPicPr>
                <p:cNvPr id="25" name="Freihand 24">
                  <a:extLst>
                    <a:ext uri="{FF2B5EF4-FFF2-40B4-BE49-F238E27FC236}">
                      <a16:creationId xmlns:a16="http://schemas.microsoft.com/office/drawing/2014/main" id="{4ED94EC6-3E30-B97A-E53C-774E5FF32C8F}"/>
                    </a:ext>
                  </a:extLst>
                </p:cNvPr>
                <p:cNvPicPr/>
                <p:nvPr/>
              </p:nvPicPr>
              <p:blipFill>
                <a:blip r:embed="rId32"/>
                <a:stretch>
                  <a:fillRect/>
                </a:stretch>
              </p:blipFill>
              <p:spPr>
                <a:xfrm>
                  <a:off x="8941097" y="998383"/>
                  <a:ext cx="4071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EA947727-598C-6CA2-860D-DB6F81725E5B}"/>
                    </a:ext>
                  </a:extLst>
                </p14:cNvPr>
                <p14:cNvContentPartPr/>
                <p14:nvPr/>
              </p14:nvContentPartPr>
              <p14:xfrm>
                <a:off x="9364097" y="932863"/>
                <a:ext cx="116280" cy="183960"/>
              </p14:xfrm>
            </p:contentPart>
          </mc:Choice>
          <mc:Fallback xmlns="">
            <p:pic>
              <p:nvPicPr>
                <p:cNvPr id="26" name="Freihand 25">
                  <a:extLst>
                    <a:ext uri="{FF2B5EF4-FFF2-40B4-BE49-F238E27FC236}">
                      <a16:creationId xmlns:a16="http://schemas.microsoft.com/office/drawing/2014/main" id="{EA947727-598C-6CA2-860D-DB6F81725E5B}"/>
                    </a:ext>
                  </a:extLst>
                </p:cNvPr>
                <p:cNvPicPr/>
                <p:nvPr/>
              </p:nvPicPr>
              <p:blipFill>
                <a:blip r:embed="rId34"/>
                <a:stretch>
                  <a:fillRect/>
                </a:stretch>
              </p:blipFill>
              <p:spPr>
                <a:xfrm>
                  <a:off x="9357977" y="926743"/>
                  <a:ext cx="128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3B38ADD4-9E97-7C32-BAFD-8C12C695C92D}"/>
                    </a:ext>
                  </a:extLst>
                </p14:cNvPr>
                <p14:cNvContentPartPr/>
                <p14:nvPr/>
              </p14:nvContentPartPr>
              <p14:xfrm>
                <a:off x="9625457" y="708583"/>
                <a:ext cx="227520" cy="331920"/>
              </p14:xfrm>
            </p:contentPart>
          </mc:Choice>
          <mc:Fallback xmlns="">
            <p:pic>
              <p:nvPicPr>
                <p:cNvPr id="27" name="Freihand 26">
                  <a:extLst>
                    <a:ext uri="{FF2B5EF4-FFF2-40B4-BE49-F238E27FC236}">
                      <a16:creationId xmlns:a16="http://schemas.microsoft.com/office/drawing/2014/main" id="{3B38ADD4-9E97-7C32-BAFD-8C12C695C92D}"/>
                    </a:ext>
                  </a:extLst>
                </p:cNvPr>
                <p:cNvPicPr/>
                <p:nvPr/>
              </p:nvPicPr>
              <p:blipFill>
                <a:blip r:embed="rId36"/>
                <a:stretch>
                  <a:fillRect/>
                </a:stretch>
              </p:blipFill>
              <p:spPr>
                <a:xfrm>
                  <a:off x="9619337" y="702463"/>
                  <a:ext cx="2397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70C153E8-7C5B-41F9-3A58-712EA82FEDAC}"/>
                    </a:ext>
                  </a:extLst>
                </p14:cNvPr>
                <p14:cNvContentPartPr/>
                <p14:nvPr/>
              </p14:nvContentPartPr>
              <p14:xfrm>
                <a:off x="9874577" y="791743"/>
                <a:ext cx="209520" cy="157320"/>
              </p14:xfrm>
            </p:contentPart>
          </mc:Choice>
          <mc:Fallback xmlns="">
            <p:pic>
              <p:nvPicPr>
                <p:cNvPr id="28" name="Freihand 27">
                  <a:extLst>
                    <a:ext uri="{FF2B5EF4-FFF2-40B4-BE49-F238E27FC236}">
                      <a16:creationId xmlns:a16="http://schemas.microsoft.com/office/drawing/2014/main" id="{70C153E8-7C5B-41F9-3A58-712EA82FEDAC}"/>
                    </a:ext>
                  </a:extLst>
                </p:cNvPr>
                <p:cNvPicPr/>
                <p:nvPr/>
              </p:nvPicPr>
              <p:blipFill>
                <a:blip r:embed="rId38"/>
                <a:stretch>
                  <a:fillRect/>
                </a:stretch>
              </p:blipFill>
              <p:spPr>
                <a:xfrm>
                  <a:off x="9868457" y="785623"/>
                  <a:ext cx="2217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F39AB02A-9589-E437-692C-2B6DDD93FCAD}"/>
                    </a:ext>
                  </a:extLst>
                </p14:cNvPr>
                <p14:cNvContentPartPr/>
                <p14:nvPr/>
              </p14:nvContentPartPr>
              <p14:xfrm>
                <a:off x="10058537" y="586183"/>
                <a:ext cx="182160" cy="270720"/>
              </p14:xfrm>
            </p:contentPart>
          </mc:Choice>
          <mc:Fallback xmlns="">
            <p:pic>
              <p:nvPicPr>
                <p:cNvPr id="29" name="Freihand 28">
                  <a:extLst>
                    <a:ext uri="{FF2B5EF4-FFF2-40B4-BE49-F238E27FC236}">
                      <a16:creationId xmlns:a16="http://schemas.microsoft.com/office/drawing/2014/main" id="{F39AB02A-9589-E437-692C-2B6DDD93FCAD}"/>
                    </a:ext>
                  </a:extLst>
                </p:cNvPr>
                <p:cNvPicPr/>
                <p:nvPr/>
              </p:nvPicPr>
              <p:blipFill>
                <a:blip r:embed="rId40"/>
                <a:stretch>
                  <a:fillRect/>
                </a:stretch>
              </p:blipFill>
              <p:spPr>
                <a:xfrm>
                  <a:off x="10052417" y="580063"/>
                  <a:ext cx="194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E9872417-FA9B-0D44-F961-CBD7C849F9A5}"/>
                    </a:ext>
                  </a:extLst>
                </p14:cNvPr>
                <p14:cNvContentPartPr/>
                <p14:nvPr/>
              </p14:nvContentPartPr>
              <p14:xfrm>
                <a:off x="10275257" y="624343"/>
                <a:ext cx="221400" cy="192240"/>
              </p14:xfrm>
            </p:contentPart>
          </mc:Choice>
          <mc:Fallback xmlns="">
            <p:pic>
              <p:nvPicPr>
                <p:cNvPr id="30" name="Freihand 29">
                  <a:extLst>
                    <a:ext uri="{FF2B5EF4-FFF2-40B4-BE49-F238E27FC236}">
                      <a16:creationId xmlns:a16="http://schemas.microsoft.com/office/drawing/2014/main" id="{E9872417-FA9B-0D44-F961-CBD7C849F9A5}"/>
                    </a:ext>
                  </a:extLst>
                </p:cNvPr>
                <p:cNvPicPr/>
                <p:nvPr/>
              </p:nvPicPr>
              <p:blipFill>
                <a:blip r:embed="rId42"/>
                <a:stretch>
                  <a:fillRect/>
                </a:stretch>
              </p:blipFill>
              <p:spPr>
                <a:xfrm>
                  <a:off x="10269137" y="618223"/>
                  <a:ext cx="2336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95D61447-7242-9CD4-18DD-D3F993A49881}"/>
                    </a:ext>
                  </a:extLst>
                </p14:cNvPr>
                <p14:cNvContentPartPr/>
                <p14:nvPr/>
              </p14:nvContentPartPr>
              <p14:xfrm>
                <a:off x="10623377" y="578623"/>
                <a:ext cx="113400" cy="51840"/>
              </p14:xfrm>
            </p:contentPart>
          </mc:Choice>
          <mc:Fallback xmlns="">
            <p:pic>
              <p:nvPicPr>
                <p:cNvPr id="31" name="Freihand 30">
                  <a:extLst>
                    <a:ext uri="{FF2B5EF4-FFF2-40B4-BE49-F238E27FC236}">
                      <a16:creationId xmlns:a16="http://schemas.microsoft.com/office/drawing/2014/main" id="{95D61447-7242-9CD4-18DD-D3F993A49881}"/>
                    </a:ext>
                  </a:extLst>
                </p:cNvPr>
                <p:cNvPicPr/>
                <p:nvPr/>
              </p:nvPicPr>
              <p:blipFill>
                <a:blip r:embed="rId44"/>
                <a:stretch>
                  <a:fillRect/>
                </a:stretch>
              </p:blipFill>
              <p:spPr>
                <a:xfrm>
                  <a:off x="10617257" y="572503"/>
                  <a:ext cx="125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E08B0A02-F2CC-666E-D08B-A5E9C3F55CDE}"/>
                    </a:ext>
                  </a:extLst>
                </p14:cNvPr>
                <p14:cNvContentPartPr/>
                <p14:nvPr/>
              </p14:nvContentPartPr>
              <p14:xfrm>
                <a:off x="7644377" y="2123743"/>
                <a:ext cx="304920" cy="295200"/>
              </p14:xfrm>
            </p:contentPart>
          </mc:Choice>
          <mc:Fallback xmlns="">
            <p:pic>
              <p:nvPicPr>
                <p:cNvPr id="32" name="Freihand 31">
                  <a:extLst>
                    <a:ext uri="{FF2B5EF4-FFF2-40B4-BE49-F238E27FC236}">
                      <a16:creationId xmlns:a16="http://schemas.microsoft.com/office/drawing/2014/main" id="{E08B0A02-F2CC-666E-D08B-A5E9C3F55CDE}"/>
                    </a:ext>
                  </a:extLst>
                </p:cNvPr>
                <p:cNvPicPr/>
                <p:nvPr/>
              </p:nvPicPr>
              <p:blipFill>
                <a:blip r:embed="rId46"/>
                <a:stretch>
                  <a:fillRect/>
                </a:stretch>
              </p:blipFill>
              <p:spPr>
                <a:xfrm>
                  <a:off x="7638257" y="2117623"/>
                  <a:ext cx="317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F975231-B372-96BD-04B3-BAD541041A63}"/>
                    </a:ext>
                  </a:extLst>
                </p14:cNvPr>
                <p14:cNvContentPartPr/>
                <p14:nvPr/>
              </p14:nvContentPartPr>
              <p14:xfrm>
                <a:off x="8002217" y="2092423"/>
                <a:ext cx="234000" cy="190080"/>
              </p14:xfrm>
            </p:contentPart>
          </mc:Choice>
          <mc:Fallback xmlns="">
            <p:pic>
              <p:nvPicPr>
                <p:cNvPr id="33" name="Freihand 32">
                  <a:extLst>
                    <a:ext uri="{FF2B5EF4-FFF2-40B4-BE49-F238E27FC236}">
                      <a16:creationId xmlns:a16="http://schemas.microsoft.com/office/drawing/2014/main" id="{4F975231-B372-96BD-04B3-BAD541041A63}"/>
                    </a:ext>
                  </a:extLst>
                </p:cNvPr>
                <p:cNvPicPr/>
                <p:nvPr/>
              </p:nvPicPr>
              <p:blipFill>
                <a:blip r:embed="rId48"/>
                <a:stretch>
                  <a:fillRect/>
                </a:stretch>
              </p:blipFill>
              <p:spPr>
                <a:xfrm>
                  <a:off x="7996097" y="2086303"/>
                  <a:ext cx="246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DE6C60F5-6AEB-BD6B-511C-5173E9BF2F39}"/>
                    </a:ext>
                  </a:extLst>
                </p14:cNvPr>
                <p14:cNvContentPartPr/>
                <p14:nvPr/>
              </p14:nvContentPartPr>
              <p14:xfrm>
                <a:off x="7656257" y="2081983"/>
                <a:ext cx="57600" cy="107280"/>
              </p14:xfrm>
            </p:contentPart>
          </mc:Choice>
          <mc:Fallback xmlns="">
            <p:pic>
              <p:nvPicPr>
                <p:cNvPr id="34" name="Freihand 33">
                  <a:extLst>
                    <a:ext uri="{FF2B5EF4-FFF2-40B4-BE49-F238E27FC236}">
                      <a16:creationId xmlns:a16="http://schemas.microsoft.com/office/drawing/2014/main" id="{DE6C60F5-6AEB-BD6B-511C-5173E9BF2F39}"/>
                    </a:ext>
                  </a:extLst>
                </p:cNvPr>
                <p:cNvPicPr/>
                <p:nvPr/>
              </p:nvPicPr>
              <p:blipFill>
                <a:blip r:embed="rId50"/>
                <a:stretch>
                  <a:fillRect/>
                </a:stretch>
              </p:blipFill>
              <p:spPr>
                <a:xfrm>
                  <a:off x="7650137" y="2075863"/>
                  <a:ext cx="69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B898248-7892-5550-B3C6-003FC796F472}"/>
                    </a:ext>
                  </a:extLst>
                </p14:cNvPr>
                <p14:cNvContentPartPr/>
                <p14:nvPr/>
              </p14:nvContentPartPr>
              <p14:xfrm>
                <a:off x="8222177" y="1932943"/>
                <a:ext cx="221040" cy="223200"/>
              </p14:xfrm>
            </p:contentPart>
          </mc:Choice>
          <mc:Fallback xmlns="">
            <p:pic>
              <p:nvPicPr>
                <p:cNvPr id="35" name="Freihand 34">
                  <a:extLst>
                    <a:ext uri="{FF2B5EF4-FFF2-40B4-BE49-F238E27FC236}">
                      <a16:creationId xmlns:a16="http://schemas.microsoft.com/office/drawing/2014/main" id="{8B898248-7892-5550-B3C6-003FC796F472}"/>
                    </a:ext>
                  </a:extLst>
                </p:cNvPr>
                <p:cNvPicPr/>
                <p:nvPr/>
              </p:nvPicPr>
              <p:blipFill>
                <a:blip r:embed="rId52"/>
                <a:stretch>
                  <a:fillRect/>
                </a:stretch>
              </p:blipFill>
              <p:spPr>
                <a:xfrm>
                  <a:off x="8216057" y="1926823"/>
                  <a:ext cx="23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DC4245C6-7243-2052-AE10-FE3B7BDC889D}"/>
                    </a:ext>
                  </a:extLst>
                </p14:cNvPr>
                <p14:cNvContentPartPr/>
                <p14:nvPr/>
              </p14:nvContentPartPr>
              <p14:xfrm>
                <a:off x="8496857" y="1737103"/>
                <a:ext cx="643320" cy="510840"/>
              </p14:xfrm>
            </p:contentPart>
          </mc:Choice>
          <mc:Fallback xmlns="">
            <p:pic>
              <p:nvPicPr>
                <p:cNvPr id="36" name="Freihand 35">
                  <a:extLst>
                    <a:ext uri="{FF2B5EF4-FFF2-40B4-BE49-F238E27FC236}">
                      <a16:creationId xmlns:a16="http://schemas.microsoft.com/office/drawing/2014/main" id="{DC4245C6-7243-2052-AE10-FE3B7BDC889D}"/>
                    </a:ext>
                  </a:extLst>
                </p:cNvPr>
                <p:cNvPicPr/>
                <p:nvPr/>
              </p:nvPicPr>
              <p:blipFill>
                <a:blip r:embed="rId54"/>
                <a:stretch>
                  <a:fillRect/>
                </a:stretch>
              </p:blipFill>
              <p:spPr>
                <a:xfrm>
                  <a:off x="8490737" y="1730983"/>
                  <a:ext cx="65556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C85A583-7CDF-171B-A59B-B799A9221AC0}"/>
                    </a:ext>
                  </a:extLst>
                </p14:cNvPr>
                <p14:cNvContentPartPr/>
                <p14:nvPr/>
              </p14:nvContentPartPr>
              <p14:xfrm>
                <a:off x="9369857" y="1514263"/>
                <a:ext cx="109080" cy="170280"/>
              </p14:xfrm>
            </p:contentPart>
          </mc:Choice>
          <mc:Fallback xmlns="">
            <p:pic>
              <p:nvPicPr>
                <p:cNvPr id="37" name="Freihand 36">
                  <a:extLst>
                    <a:ext uri="{FF2B5EF4-FFF2-40B4-BE49-F238E27FC236}">
                      <a16:creationId xmlns:a16="http://schemas.microsoft.com/office/drawing/2014/main" id="{6C85A583-7CDF-171B-A59B-B799A9221AC0}"/>
                    </a:ext>
                  </a:extLst>
                </p:cNvPr>
                <p:cNvPicPr/>
                <p:nvPr/>
              </p:nvPicPr>
              <p:blipFill>
                <a:blip r:embed="rId56"/>
                <a:stretch>
                  <a:fillRect/>
                </a:stretch>
              </p:blipFill>
              <p:spPr>
                <a:xfrm>
                  <a:off x="9363737" y="1508143"/>
                  <a:ext cx="121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6BFE0998-AB2B-8099-C6A7-56AB484C34D9}"/>
                    </a:ext>
                  </a:extLst>
                </p14:cNvPr>
                <p14:cNvContentPartPr/>
                <p14:nvPr/>
              </p14:nvContentPartPr>
              <p14:xfrm>
                <a:off x="9531137" y="1419943"/>
                <a:ext cx="135720" cy="212400"/>
              </p14:xfrm>
            </p:contentPart>
          </mc:Choice>
          <mc:Fallback xmlns="">
            <p:pic>
              <p:nvPicPr>
                <p:cNvPr id="38" name="Freihand 37">
                  <a:extLst>
                    <a:ext uri="{FF2B5EF4-FFF2-40B4-BE49-F238E27FC236}">
                      <a16:creationId xmlns:a16="http://schemas.microsoft.com/office/drawing/2014/main" id="{6BFE0998-AB2B-8099-C6A7-56AB484C34D9}"/>
                    </a:ext>
                  </a:extLst>
                </p:cNvPr>
                <p:cNvPicPr/>
                <p:nvPr/>
              </p:nvPicPr>
              <p:blipFill>
                <a:blip r:embed="rId58"/>
                <a:stretch>
                  <a:fillRect/>
                </a:stretch>
              </p:blipFill>
              <p:spPr>
                <a:xfrm>
                  <a:off x="9525017" y="1413823"/>
                  <a:ext cx="147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0FA42C7C-E9A3-65F3-08CD-5C798072A650}"/>
                    </a:ext>
                  </a:extLst>
                </p14:cNvPr>
                <p14:cNvContentPartPr/>
                <p14:nvPr/>
              </p14:nvContentPartPr>
              <p14:xfrm>
                <a:off x="9698537" y="1184503"/>
                <a:ext cx="354960" cy="588960"/>
              </p14:xfrm>
            </p:contentPart>
          </mc:Choice>
          <mc:Fallback xmlns="">
            <p:pic>
              <p:nvPicPr>
                <p:cNvPr id="39" name="Freihand 38">
                  <a:extLst>
                    <a:ext uri="{FF2B5EF4-FFF2-40B4-BE49-F238E27FC236}">
                      <a16:creationId xmlns:a16="http://schemas.microsoft.com/office/drawing/2014/main" id="{0FA42C7C-E9A3-65F3-08CD-5C798072A650}"/>
                    </a:ext>
                  </a:extLst>
                </p:cNvPr>
                <p:cNvPicPr/>
                <p:nvPr/>
              </p:nvPicPr>
              <p:blipFill>
                <a:blip r:embed="rId60"/>
                <a:stretch>
                  <a:fillRect/>
                </a:stretch>
              </p:blipFill>
              <p:spPr>
                <a:xfrm>
                  <a:off x="9692417" y="1178383"/>
                  <a:ext cx="36720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C8DC5ABD-935E-C07E-7432-4937A1D659B7}"/>
                    </a:ext>
                  </a:extLst>
                </p14:cNvPr>
                <p14:cNvContentPartPr/>
                <p14:nvPr/>
              </p14:nvContentPartPr>
              <p14:xfrm>
                <a:off x="10043057" y="902983"/>
                <a:ext cx="596520" cy="509400"/>
              </p14:xfrm>
            </p:contentPart>
          </mc:Choice>
          <mc:Fallback xmlns="">
            <p:pic>
              <p:nvPicPr>
                <p:cNvPr id="40" name="Freihand 39">
                  <a:extLst>
                    <a:ext uri="{FF2B5EF4-FFF2-40B4-BE49-F238E27FC236}">
                      <a16:creationId xmlns:a16="http://schemas.microsoft.com/office/drawing/2014/main" id="{C8DC5ABD-935E-C07E-7432-4937A1D659B7}"/>
                    </a:ext>
                  </a:extLst>
                </p:cNvPr>
                <p:cNvPicPr/>
                <p:nvPr/>
              </p:nvPicPr>
              <p:blipFill>
                <a:blip r:embed="rId62"/>
                <a:stretch>
                  <a:fillRect/>
                </a:stretch>
              </p:blipFill>
              <p:spPr>
                <a:xfrm>
                  <a:off x="10036937" y="896863"/>
                  <a:ext cx="60876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D2F541F6-F175-09C3-5497-79540820A786}"/>
                    </a:ext>
                  </a:extLst>
                </p14:cNvPr>
                <p14:cNvContentPartPr/>
                <p14:nvPr/>
              </p14:nvContentPartPr>
              <p14:xfrm>
                <a:off x="10351937" y="937543"/>
                <a:ext cx="16200" cy="12960"/>
              </p14:xfrm>
            </p:contentPart>
          </mc:Choice>
          <mc:Fallback xmlns="">
            <p:pic>
              <p:nvPicPr>
                <p:cNvPr id="41" name="Freihand 40">
                  <a:extLst>
                    <a:ext uri="{FF2B5EF4-FFF2-40B4-BE49-F238E27FC236}">
                      <a16:creationId xmlns:a16="http://schemas.microsoft.com/office/drawing/2014/main" id="{D2F541F6-F175-09C3-5497-79540820A786}"/>
                    </a:ext>
                  </a:extLst>
                </p:cNvPr>
                <p:cNvPicPr/>
                <p:nvPr/>
              </p:nvPicPr>
              <p:blipFill>
                <a:blip r:embed="rId64"/>
                <a:stretch>
                  <a:fillRect/>
                </a:stretch>
              </p:blipFill>
              <p:spPr>
                <a:xfrm>
                  <a:off x="10345817" y="931423"/>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3823771F-938B-E67B-7C81-A93C3C1DF3AA}"/>
                    </a:ext>
                  </a:extLst>
                </p14:cNvPr>
                <p14:cNvContentPartPr/>
                <p14:nvPr/>
              </p14:nvContentPartPr>
              <p14:xfrm>
                <a:off x="9359777" y="1159663"/>
                <a:ext cx="1688400" cy="828000"/>
              </p14:xfrm>
            </p:contentPart>
          </mc:Choice>
          <mc:Fallback xmlns="">
            <p:pic>
              <p:nvPicPr>
                <p:cNvPr id="42" name="Freihand 41">
                  <a:extLst>
                    <a:ext uri="{FF2B5EF4-FFF2-40B4-BE49-F238E27FC236}">
                      <a16:creationId xmlns:a16="http://schemas.microsoft.com/office/drawing/2014/main" id="{3823771F-938B-E67B-7C81-A93C3C1DF3AA}"/>
                    </a:ext>
                  </a:extLst>
                </p:cNvPr>
                <p:cNvPicPr/>
                <p:nvPr/>
              </p:nvPicPr>
              <p:blipFill>
                <a:blip r:embed="rId66"/>
                <a:stretch>
                  <a:fillRect/>
                </a:stretch>
              </p:blipFill>
              <p:spPr>
                <a:xfrm>
                  <a:off x="9353657" y="1153543"/>
                  <a:ext cx="1700640" cy="840240"/>
                </a:xfrm>
                <a:prstGeom prst="rect">
                  <a:avLst/>
                </a:prstGeom>
              </p:spPr>
            </p:pic>
          </mc:Fallback>
        </mc:AlternateContent>
      </p:grpSp>
      <p:grpSp>
        <p:nvGrpSpPr>
          <p:cNvPr id="49" name="Gruppieren 48">
            <a:extLst>
              <a:ext uri="{FF2B5EF4-FFF2-40B4-BE49-F238E27FC236}">
                <a16:creationId xmlns:a16="http://schemas.microsoft.com/office/drawing/2014/main" id="{D0BA0C79-FC24-43E2-AB35-8753BBB3ECD2}"/>
              </a:ext>
            </a:extLst>
          </p:cNvPr>
          <p:cNvGrpSpPr/>
          <p:nvPr/>
        </p:nvGrpSpPr>
        <p:grpSpPr>
          <a:xfrm>
            <a:off x="2875899" y="370268"/>
            <a:ext cx="8580600" cy="2990880"/>
            <a:chOff x="2875899" y="370268"/>
            <a:chExt cx="8580600" cy="2990880"/>
          </a:xfrm>
        </p:grpSpPr>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D3A53810-E934-4B83-A39D-13392DC43E65}"/>
                    </a:ext>
                  </a:extLst>
                </p14:cNvPr>
                <p14:cNvContentPartPr/>
                <p14:nvPr/>
              </p14:nvContentPartPr>
              <p14:xfrm>
                <a:off x="2875899" y="1924388"/>
                <a:ext cx="2064240" cy="1436760"/>
              </p14:xfrm>
            </p:contentPart>
          </mc:Choice>
          <mc:Fallback>
            <p:pic>
              <p:nvPicPr>
                <p:cNvPr id="45" name="Freihand 44">
                  <a:extLst>
                    <a:ext uri="{FF2B5EF4-FFF2-40B4-BE49-F238E27FC236}">
                      <a16:creationId xmlns:a16="http://schemas.microsoft.com/office/drawing/2014/main" id="{D3A53810-E934-4B83-A39D-13392DC43E65}"/>
                    </a:ext>
                  </a:extLst>
                </p:cNvPr>
                <p:cNvPicPr/>
                <p:nvPr/>
              </p:nvPicPr>
              <p:blipFill>
                <a:blip r:embed="rId68"/>
                <a:stretch>
                  <a:fillRect/>
                </a:stretch>
              </p:blipFill>
              <p:spPr>
                <a:xfrm>
                  <a:off x="2871579" y="1920068"/>
                  <a:ext cx="2072880" cy="1445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252F7F06-911A-4EB3-A429-83DD47C28D49}"/>
                    </a:ext>
                  </a:extLst>
                </p14:cNvPr>
                <p14:cNvContentPartPr/>
                <p14:nvPr/>
              </p14:nvContentPartPr>
              <p14:xfrm>
                <a:off x="4537659" y="1797668"/>
                <a:ext cx="505080" cy="319680"/>
              </p14:xfrm>
            </p:contentPart>
          </mc:Choice>
          <mc:Fallback>
            <p:pic>
              <p:nvPicPr>
                <p:cNvPr id="46" name="Freihand 45">
                  <a:extLst>
                    <a:ext uri="{FF2B5EF4-FFF2-40B4-BE49-F238E27FC236}">
                      <a16:creationId xmlns:a16="http://schemas.microsoft.com/office/drawing/2014/main" id="{252F7F06-911A-4EB3-A429-83DD47C28D49}"/>
                    </a:ext>
                  </a:extLst>
                </p:cNvPr>
                <p:cNvPicPr/>
                <p:nvPr/>
              </p:nvPicPr>
              <p:blipFill>
                <a:blip r:embed="rId70"/>
                <a:stretch>
                  <a:fillRect/>
                </a:stretch>
              </p:blipFill>
              <p:spPr>
                <a:xfrm>
                  <a:off x="4533339" y="1793348"/>
                  <a:ext cx="5137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87A621F9-84E8-42F0-B943-14038EA1D26E}"/>
                    </a:ext>
                  </a:extLst>
                </p14:cNvPr>
                <p14:cNvContentPartPr/>
                <p14:nvPr/>
              </p14:nvContentPartPr>
              <p14:xfrm>
                <a:off x="6803139" y="370268"/>
                <a:ext cx="4653360" cy="2543760"/>
              </p14:xfrm>
            </p:contentPart>
          </mc:Choice>
          <mc:Fallback>
            <p:pic>
              <p:nvPicPr>
                <p:cNvPr id="48" name="Freihand 47">
                  <a:extLst>
                    <a:ext uri="{FF2B5EF4-FFF2-40B4-BE49-F238E27FC236}">
                      <a16:creationId xmlns:a16="http://schemas.microsoft.com/office/drawing/2014/main" id="{87A621F9-84E8-42F0-B943-14038EA1D26E}"/>
                    </a:ext>
                  </a:extLst>
                </p:cNvPr>
                <p:cNvPicPr/>
                <p:nvPr/>
              </p:nvPicPr>
              <p:blipFill>
                <a:blip r:embed="rId72"/>
                <a:stretch>
                  <a:fillRect/>
                </a:stretch>
              </p:blipFill>
              <p:spPr>
                <a:xfrm>
                  <a:off x="6798819" y="365948"/>
                  <a:ext cx="4662000" cy="255240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53608034-D96F-271C-1D79-F6C0FE5030D1}"/>
              </a:ext>
            </a:extLst>
          </p:cNvPr>
          <p:cNvGrpSpPr/>
          <p:nvPr/>
        </p:nvGrpSpPr>
        <p:grpSpPr>
          <a:xfrm>
            <a:off x="786737" y="2260200"/>
            <a:ext cx="759240" cy="470520"/>
            <a:chOff x="786737" y="2260200"/>
            <a:chExt cx="759240" cy="4705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8797E67-9FB0-9C54-2783-C5255520EDE0}"/>
                    </a:ext>
                  </a:extLst>
                </p14:cNvPr>
                <p14:cNvContentPartPr/>
                <p14:nvPr/>
              </p14:nvContentPartPr>
              <p14:xfrm>
                <a:off x="786737" y="2260200"/>
                <a:ext cx="343800" cy="408600"/>
              </p14:xfrm>
            </p:contentPart>
          </mc:Choice>
          <mc:Fallback xmlns="">
            <p:pic>
              <p:nvPicPr>
                <p:cNvPr id="2" name="Freihand 1">
                  <a:extLst>
                    <a:ext uri="{FF2B5EF4-FFF2-40B4-BE49-F238E27FC236}">
                      <a16:creationId xmlns:a16="http://schemas.microsoft.com/office/drawing/2014/main" id="{F8797E67-9FB0-9C54-2783-C5255520EDE0}"/>
                    </a:ext>
                  </a:extLst>
                </p:cNvPr>
                <p:cNvPicPr/>
                <p:nvPr/>
              </p:nvPicPr>
              <p:blipFill>
                <a:blip r:embed="rId5"/>
                <a:stretch>
                  <a:fillRect/>
                </a:stretch>
              </p:blipFill>
              <p:spPr>
                <a:xfrm>
                  <a:off x="780617" y="2254080"/>
                  <a:ext cx="3560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4CC90E2-63DA-9042-F02E-8FA757BDCBB9}"/>
                    </a:ext>
                  </a:extLst>
                </p14:cNvPr>
                <p14:cNvContentPartPr/>
                <p14:nvPr/>
              </p14:nvContentPartPr>
              <p14:xfrm>
                <a:off x="1236737" y="2575200"/>
                <a:ext cx="309240" cy="155520"/>
              </p14:xfrm>
            </p:contentPart>
          </mc:Choice>
          <mc:Fallback xmlns="">
            <p:pic>
              <p:nvPicPr>
                <p:cNvPr id="3" name="Freihand 2">
                  <a:extLst>
                    <a:ext uri="{FF2B5EF4-FFF2-40B4-BE49-F238E27FC236}">
                      <a16:creationId xmlns:a16="http://schemas.microsoft.com/office/drawing/2014/main" id="{24CC90E2-63DA-9042-F02E-8FA757BDCBB9}"/>
                    </a:ext>
                  </a:extLst>
                </p:cNvPr>
                <p:cNvPicPr/>
                <p:nvPr/>
              </p:nvPicPr>
              <p:blipFill>
                <a:blip r:embed="rId7"/>
                <a:stretch>
                  <a:fillRect/>
                </a:stretch>
              </p:blipFill>
              <p:spPr>
                <a:xfrm>
                  <a:off x="1230617" y="2569080"/>
                  <a:ext cx="321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0976321-42C8-0451-FB99-46E5F1982B2D}"/>
                    </a:ext>
                  </a:extLst>
                </p14:cNvPr>
                <p14:cNvContentPartPr/>
                <p14:nvPr/>
              </p14:nvContentPartPr>
              <p14:xfrm>
                <a:off x="1180577" y="2466840"/>
                <a:ext cx="214920" cy="254160"/>
              </p14:xfrm>
            </p:contentPart>
          </mc:Choice>
          <mc:Fallback xmlns="">
            <p:pic>
              <p:nvPicPr>
                <p:cNvPr id="4" name="Freihand 3">
                  <a:extLst>
                    <a:ext uri="{FF2B5EF4-FFF2-40B4-BE49-F238E27FC236}">
                      <a16:creationId xmlns:a16="http://schemas.microsoft.com/office/drawing/2014/main" id="{80976321-42C8-0451-FB99-46E5F1982B2D}"/>
                    </a:ext>
                  </a:extLst>
                </p:cNvPr>
                <p:cNvPicPr/>
                <p:nvPr/>
              </p:nvPicPr>
              <p:blipFill>
                <a:blip r:embed="rId9"/>
                <a:stretch>
                  <a:fillRect/>
                </a:stretch>
              </p:blipFill>
              <p:spPr>
                <a:xfrm>
                  <a:off x="1174457" y="2460720"/>
                  <a:ext cx="227160" cy="266400"/>
                </a:xfrm>
                <a:prstGeom prst="rect">
                  <a:avLst/>
                </a:prstGeom>
              </p:spPr>
            </p:pic>
          </mc:Fallback>
        </mc:AlternateContent>
      </p:grpSp>
      <p:grpSp>
        <p:nvGrpSpPr>
          <p:cNvPr id="14" name="Gruppieren 13">
            <a:extLst>
              <a:ext uri="{FF2B5EF4-FFF2-40B4-BE49-F238E27FC236}">
                <a16:creationId xmlns:a16="http://schemas.microsoft.com/office/drawing/2014/main" id="{59E6B901-4596-5E8D-A7CD-3514191EE456}"/>
              </a:ext>
            </a:extLst>
          </p:cNvPr>
          <p:cNvGrpSpPr/>
          <p:nvPr/>
        </p:nvGrpSpPr>
        <p:grpSpPr>
          <a:xfrm>
            <a:off x="1770977" y="2399160"/>
            <a:ext cx="1004760" cy="473040"/>
            <a:chOff x="1770977" y="2399160"/>
            <a:chExt cx="1004760" cy="47304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24189A5D-F3C7-6FD4-AE86-4091C38F44E4}"/>
                    </a:ext>
                  </a:extLst>
                </p14:cNvPr>
                <p14:cNvContentPartPr/>
                <p14:nvPr/>
              </p14:nvContentPartPr>
              <p14:xfrm>
                <a:off x="1770977" y="2542440"/>
                <a:ext cx="292320" cy="329760"/>
              </p14:xfrm>
            </p:contentPart>
          </mc:Choice>
          <mc:Fallback xmlns="">
            <p:pic>
              <p:nvPicPr>
                <p:cNvPr id="8" name="Freihand 7">
                  <a:extLst>
                    <a:ext uri="{FF2B5EF4-FFF2-40B4-BE49-F238E27FC236}">
                      <a16:creationId xmlns:a16="http://schemas.microsoft.com/office/drawing/2014/main" id="{24189A5D-F3C7-6FD4-AE86-4091C38F44E4}"/>
                    </a:ext>
                  </a:extLst>
                </p:cNvPr>
                <p:cNvPicPr/>
                <p:nvPr/>
              </p:nvPicPr>
              <p:blipFill>
                <a:blip r:embed="rId11"/>
                <a:stretch>
                  <a:fillRect/>
                </a:stretch>
              </p:blipFill>
              <p:spPr>
                <a:xfrm>
                  <a:off x="1764857" y="2536320"/>
                  <a:ext cx="304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0A0B7C3-D854-5063-9D38-0E162EC9A2AA}"/>
                    </a:ext>
                  </a:extLst>
                </p14:cNvPr>
                <p14:cNvContentPartPr/>
                <p14:nvPr/>
              </p14:nvContentPartPr>
              <p14:xfrm>
                <a:off x="2131697" y="2595720"/>
                <a:ext cx="59760" cy="179640"/>
              </p14:xfrm>
            </p:contentPart>
          </mc:Choice>
          <mc:Fallback xmlns="">
            <p:pic>
              <p:nvPicPr>
                <p:cNvPr id="9" name="Freihand 8">
                  <a:extLst>
                    <a:ext uri="{FF2B5EF4-FFF2-40B4-BE49-F238E27FC236}">
                      <a16:creationId xmlns:a16="http://schemas.microsoft.com/office/drawing/2014/main" id="{D0A0B7C3-D854-5063-9D38-0E162EC9A2AA}"/>
                    </a:ext>
                  </a:extLst>
                </p:cNvPr>
                <p:cNvPicPr/>
                <p:nvPr/>
              </p:nvPicPr>
              <p:blipFill>
                <a:blip r:embed="rId13"/>
                <a:stretch>
                  <a:fillRect/>
                </a:stretch>
              </p:blipFill>
              <p:spPr>
                <a:xfrm>
                  <a:off x="2125577" y="2589600"/>
                  <a:ext cx="72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AB4ACA44-3670-8E03-8636-6BA3DDE89BD6}"/>
                    </a:ext>
                  </a:extLst>
                </p14:cNvPr>
                <p14:cNvContentPartPr/>
                <p14:nvPr/>
              </p14:nvContentPartPr>
              <p14:xfrm>
                <a:off x="2094617" y="2676360"/>
                <a:ext cx="183240" cy="44640"/>
              </p14:xfrm>
            </p:contentPart>
          </mc:Choice>
          <mc:Fallback xmlns="">
            <p:pic>
              <p:nvPicPr>
                <p:cNvPr id="10" name="Freihand 9">
                  <a:extLst>
                    <a:ext uri="{FF2B5EF4-FFF2-40B4-BE49-F238E27FC236}">
                      <a16:creationId xmlns:a16="http://schemas.microsoft.com/office/drawing/2014/main" id="{AB4ACA44-3670-8E03-8636-6BA3DDE89BD6}"/>
                    </a:ext>
                  </a:extLst>
                </p:cNvPr>
                <p:cNvPicPr/>
                <p:nvPr/>
              </p:nvPicPr>
              <p:blipFill>
                <a:blip r:embed="rId15"/>
                <a:stretch>
                  <a:fillRect/>
                </a:stretch>
              </p:blipFill>
              <p:spPr>
                <a:xfrm>
                  <a:off x="2088497" y="2670240"/>
                  <a:ext cx="195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9F0AC21-CB3C-C035-71F9-192DAAE471BF}"/>
                    </a:ext>
                  </a:extLst>
                </p14:cNvPr>
                <p14:cNvContentPartPr/>
                <p14:nvPr/>
              </p14:nvContentPartPr>
              <p14:xfrm>
                <a:off x="2312777" y="2595000"/>
                <a:ext cx="97200" cy="118080"/>
              </p14:xfrm>
            </p:contentPart>
          </mc:Choice>
          <mc:Fallback xmlns="">
            <p:pic>
              <p:nvPicPr>
                <p:cNvPr id="11" name="Freihand 10">
                  <a:extLst>
                    <a:ext uri="{FF2B5EF4-FFF2-40B4-BE49-F238E27FC236}">
                      <a16:creationId xmlns:a16="http://schemas.microsoft.com/office/drawing/2014/main" id="{79F0AC21-CB3C-C035-71F9-192DAAE471BF}"/>
                    </a:ext>
                  </a:extLst>
                </p:cNvPr>
                <p:cNvPicPr/>
                <p:nvPr/>
              </p:nvPicPr>
              <p:blipFill>
                <a:blip r:embed="rId17"/>
                <a:stretch>
                  <a:fillRect/>
                </a:stretch>
              </p:blipFill>
              <p:spPr>
                <a:xfrm>
                  <a:off x="2306657" y="2588880"/>
                  <a:ext cx="109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276E5253-9495-B8D8-6BE9-EF8B6704B370}"/>
                    </a:ext>
                  </a:extLst>
                </p14:cNvPr>
                <p14:cNvContentPartPr/>
                <p14:nvPr/>
              </p14:nvContentPartPr>
              <p14:xfrm>
                <a:off x="2337977" y="2512920"/>
                <a:ext cx="179640" cy="243360"/>
              </p14:xfrm>
            </p:contentPart>
          </mc:Choice>
          <mc:Fallback xmlns="">
            <p:pic>
              <p:nvPicPr>
                <p:cNvPr id="12" name="Freihand 11">
                  <a:extLst>
                    <a:ext uri="{FF2B5EF4-FFF2-40B4-BE49-F238E27FC236}">
                      <a16:creationId xmlns:a16="http://schemas.microsoft.com/office/drawing/2014/main" id="{276E5253-9495-B8D8-6BE9-EF8B6704B370}"/>
                    </a:ext>
                  </a:extLst>
                </p:cNvPr>
                <p:cNvPicPr/>
                <p:nvPr/>
              </p:nvPicPr>
              <p:blipFill>
                <a:blip r:embed="rId19"/>
                <a:stretch>
                  <a:fillRect/>
                </a:stretch>
              </p:blipFill>
              <p:spPr>
                <a:xfrm>
                  <a:off x="2331857" y="2506800"/>
                  <a:ext cx="191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5FE8D67B-6A16-7796-AC86-E3FED2653AB1}"/>
                    </a:ext>
                  </a:extLst>
                </p14:cNvPr>
                <p14:cNvContentPartPr/>
                <p14:nvPr/>
              </p14:nvContentPartPr>
              <p14:xfrm>
                <a:off x="2550017" y="2399160"/>
                <a:ext cx="225720" cy="339120"/>
              </p14:xfrm>
            </p:contentPart>
          </mc:Choice>
          <mc:Fallback xmlns="">
            <p:pic>
              <p:nvPicPr>
                <p:cNvPr id="13" name="Freihand 12">
                  <a:extLst>
                    <a:ext uri="{FF2B5EF4-FFF2-40B4-BE49-F238E27FC236}">
                      <a16:creationId xmlns:a16="http://schemas.microsoft.com/office/drawing/2014/main" id="{5FE8D67B-6A16-7796-AC86-E3FED2653AB1}"/>
                    </a:ext>
                  </a:extLst>
                </p:cNvPr>
                <p:cNvPicPr/>
                <p:nvPr/>
              </p:nvPicPr>
              <p:blipFill>
                <a:blip r:embed="rId21"/>
                <a:stretch>
                  <a:fillRect/>
                </a:stretch>
              </p:blipFill>
              <p:spPr>
                <a:xfrm>
                  <a:off x="2543897" y="2393040"/>
                  <a:ext cx="237960" cy="35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32" name="Freihand 31">
                <a:extLst>
                  <a:ext uri="{FF2B5EF4-FFF2-40B4-BE49-F238E27FC236}">
                    <a16:creationId xmlns:a16="http://schemas.microsoft.com/office/drawing/2014/main" id="{BD384DA6-E27D-46ED-A5B2-94D4493EBCB0}"/>
                  </a:ext>
                </a:extLst>
              </p14:cNvPr>
              <p14:cNvContentPartPr/>
              <p14:nvPr/>
            </p14:nvContentPartPr>
            <p14:xfrm>
              <a:off x="839379" y="2318525"/>
              <a:ext cx="204480" cy="290160"/>
            </p14:xfrm>
          </p:contentPart>
        </mc:Choice>
        <mc:Fallback>
          <p:pic>
            <p:nvPicPr>
              <p:cNvPr id="32" name="Freihand 31">
                <a:extLst>
                  <a:ext uri="{FF2B5EF4-FFF2-40B4-BE49-F238E27FC236}">
                    <a16:creationId xmlns:a16="http://schemas.microsoft.com/office/drawing/2014/main" id="{BD384DA6-E27D-46ED-A5B2-94D4493EBCB0}"/>
                  </a:ext>
                </a:extLst>
              </p:cNvPr>
              <p:cNvPicPr/>
              <p:nvPr/>
            </p:nvPicPr>
            <p:blipFill>
              <a:blip r:embed="rId23"/>
              <a:stretch>
                <a:fillRect/>
              </a:stretch>
            </p:blipFill>
            <p:spPr>
              <a:xfrm>
                <a:off x="835059" y="2314205"/>
                <a:ext cx="2131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a:extLst>
                  <a:ext uri="{FF2B5EF4-FFF2-40B4-BE49-F238E27FC236}">
                    <a16:creationId xmlns:a16="http://schemas.microsoft.com/office/drawing/2014/main" id="{69D9DBBE-536A-48DE-9DAA-F69E043122DA}"/>
                  </a:ext>
                </a:extLst>
              </p14:cNvPr>
              <p14:cNvContentPartPr/>
              <p14:nvPr/>
            </p14:nvContentPartPr>
            <p14:xfrm>
              <a:off x="215139" y="1867085"/>
              <a:ext cx="3071160" cy="963360"/>
            </p14:xfrm>
          </p:contentPart>
        </mc:Choice>
        <mc:Fallback>
          <p:pic>
            <p:nvPicPr>
              <p:cNvPr id="34" name="Freihand 33">
                <a:extLst>
                  <a:ext uri="{FF2B5EF4-FFF2-40B4-BE49-F238E27FC236}">
                    <a16:creationId xmlns:a16="http://schemas.microsoft.com/office/drawing/2014/main" id="{69D9DBBE-536A-48DE-9DAA-F69E043122DA}"/>
                  </a:ext>
                </a:extLst>
              </p:cNvPr>
              <p:cNvPicPr/>
              <p:nvPr/>
            </p:nvPicPr>
            <p:blipFill>
              <a:blip r:embed="rId25"/>
              <a:stretch>
                <a:fillRect/>
              </a:stretch>
            </p:blipFill>
            <p:spPr>
              <a:xfrm>
                <a:off x="210819" y="1862765"/>
                <a:ext cx="3079800" cy="972000"/>
              </a:xfrm>
              <a:prstGeom prst="rect">
                <a:avLst/>
              </a:prstGeom>
            </p:spPr>
          </p:pic>
        </mc:Fallback>
      </mc:AlternateContent>
      <p:grpSp>
        <p:nvGrpSpPr>
          <p:cNvPr id="37" name="Gruppieren 36">
            <a:extLst>
              <a:ext uri="{FF2B5EF4-FFF2-40B4-BE49-F238E27FC236}">
                <a16:creationId xmlns:a16="http://schemas.microsoft.com/office/drawing/2014/main" id="{1197D827-CA76-45A9-93C8-42EB9FDC0774}"/>
              </a:ext>
            </a:extLst>
          </p:cNvPr>
          <p:cNvGrpSpPr/>
          <p:nvPr/>
        </p:nvGrpSpPr>
        <p:grpSpPr>
          <a:xfrm>
            <a:off x="777819" y="782765"/>
            <a:ext cx="3732120" cy="1830600"/>
            <a:chOff x="777819" y="782765"/>
            <a:chExt cx="3732120" cy="1830600"/>
          </a:xfrm>
        </p:grpSpPr>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4C27ADD0-A292-4933-A51D-6DB2C251074D}"/>
                    </a:ext>
                  </a:extLst>
                </p14:cNvPr>
                <p14:cNvContentPartPr/>
                <p14:nvPr/>
              </p14:nvContentPartPr>
              <p14:xfrm>
                <a:off x="796539" y="1908845"/>
                <a:ext cx="190080" cy="574560"/>
              </p14:xfrm>
            </p:contentPart>
          </mc:Choice>
          <mc:Fallback>
            <p:pic>
              <p:nvPicPr>
                <p:cNvPr id="15" name="Freihand 14">
                  <a:extLst>
                    <a:ext uri="{FF2B5EF4-FFF2-40B4-BE49-F238E27FC236}">
                      <a16:creationId xmlns:a16="http://schemas.microsoft.com/office/drawing/2014/main" id="{4C27ADD0-A292-4933-A51D-6DB2C251074D}"/>
                    </a:ext>
                  </a:extLst>
                </p:cNvPr>
                <p:cNvPicPr/>
                <p:nvPr/>
              </p:nvPicPr>
              <p:blipFill>
                <a:blip r:embed="rId27"/>
                <a:stretch>
                  <a:fillRect/>
                </a:stretch>
              </p:blipFill>
              <p:spPr>
                <a:xfrm>
                  <a:off x="792219" y="1904525"/>
                  <a:ext cx="19872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A28EE911-B2F5-4511-9015-A6D45444FD8C}"/>
                    </a:ext>
                  </a:extLst>
                </p14:cNvPr>
                <p14:cNvContentPartPr/>
                <p14:nvPr/>
              </p14:nvContentPartPr>
              <p14:xfrm>
                <a:off x="855939" y="2493485"/>
                <a:ext cx="23400" cy="46800"/>
              </p14:xfrm>
            </p:contentPart>
          </mc:Choice>
          <mc:Fallback>
            <p:pic>
              <p:nvPicPr>
                <p:cNvPr id="16" name="Freihand 15">
                  <a:extLst>
                    <a:ext uri="{FF2B5EF4-FFF2-40B4-BE49-F238E27FC236}">
                      <a16:creationId xmlns:a16="http://schemas.microsoft.com/office/drawing/2014/main" id="{A28EE911-B2F5-4511-9015-A6D45444FD8C}"/>
                    </a:ext>
                  </a:extLst>
                </p:cNvPr>
                <p:cNvPicPr/>
                <p:nvPr/>
              </p:nvPicPr>
              <p:blipFill>
                <a:blip r:embed="rId29"/>
                <a:stretch>
                  <a:fillRect/>
                </a:stretch>
              </p:blipFill>
              <p:spPr>
                <a:xfrm>
                  <a:off x="851619" y="2489165"/>
                  <a:ext cx="32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28917EC8-D03C-4B00-A2A8-73A14A95A2BA}"/>
                    </a:ext>
                  </a:extLst>
                </p14:cNvPr>
                <p14:cNvContentPartPr/>
                <p14:nvPr/>
              </p14:nvContentPartPr>
              <p14:xfrm>
                <a:off x="777819" y="1919285"/>
                <a:ext cx="315720" cy="694080"/>
              </p14:xfrm>
            </p:contentPart>
          </mc:Choice>
          <mc:Fallback>
            <p:pic>
              <p:nvPicPr>
                <p:cNvPr id="17" name="Freihand 16">
                  <a:extLst>
                    <a:ext uri="{FF2B5EF4-FFF2-40B4-BE49-F238E27FC236}">
                      <a16:creationId xmlns:a16="http://schemas.microsoft.com/office/drawing/2014/main" id="{28917EC8-D03C-4B00-A2A8-73A14A95A2BA}"/>
                    </a:ext>
                  </a:extLst>
                </p:cNvPr>
                <p:cNvPicPr/>
                <p:nvPr/>
              </p:nvPicPr>
              <p:blipFill>
                <a:blip r:embed="rId31"/>
                <a:stretch>
                  <a:fillRect/>
                </a:stretch>
              </p:blipFill>
              <p:spPr>
                <a:xfrm>
                  <a:off x="773499" y="1914965"/>
                  <a:ext cx="324360" cy="70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65B6729C-DF39-4B57-A2E9-54EA00EB45D6}"/>
                    </a:ext>
                  </a:extLst>
                </p14:cNvPr>
                <p14:cNvContentPartPr/>
                <p14:nvPr/>
              </p14:nvContentPartPr>
              <p14:xfrm>
                <a:off x="1190379" y="1342565"/>
                <a:ext cx="969840" cy="580320"/>
              </p14:xfrm>
            </p:contentPart>
          </mc:Choice>
          <mc:Fallback>
            <p:pic>
              <p:nvPicPr>
                <p:cNvPr id="19" name="Freihand 18">
                  <a:extLst>
                    <a:ext uri="{FF2B5EF4-FFF2-40B4-BE49-F238E27FC236}">
                      <a16:creationId xmlns:a16="http://schemas.microsoft.com/office/drawing/2014/main" id="{65B6729C-DF39-4B57-A2E9-54EA00EB45D6}"/>
                    </a:ext>
                  </a:extLst>
                </p:cNvPr>
                <p:cNvPicPr/>
                <p:nvPr/>
              </p:nvPicPr>
              <p:blipFill>
                <a:blip r:embed="rId33"/>
                <a:stretch>
                  <a:fillRect/>
                </a:stretch>
              </p:blipFill>
              <p:spPr>
                <a:xfrm>
                  <a:off x="1186059" y="1338245"/>
                  <a:ext cx="97848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0022C6B3-6DFE-4EFF-B70D-4BD8CAAF63E5}"/>
                    </a:ext>
                  </a:extLst>
                </p14:cNvPr>
                <p14:cNvContentPartPr/>
                <p14:nvPr/>
              </p14:nvContentPartPr>
              <p14:xfrm>
                <a:off x="1127739" y="1789685"/>
                <a:ext cx="280440" cy="153000"/>
              </p14:xfrm>
            </p:contentPart>
          </mc:Choice>
          <mc:Fallback>
            <p:pic>
              <p:nvPicPr>
                <p:cNvPr id="20" name="Freihand 19">
                  <a:extLst>
                    <a:ext uri="{FF2B5EF4-FFF2-40B4-BE49-F238E27FC236}">
                      <a16:creationId xmlns:a16="http://schemas.microsoft.com/office/drawing/2014/main" id="{0022C6B3-6DFE-4EFF-B70D-4BD8CAAF63E5}"/>
                    </a:ext>
                  </a:extLst>
                </p:cNvPr>
                <p:cNvPicPr/>
                <p:nvPr/>
              </p:nvPicPr>
              <p:blipFill>
                <a:blip r:embed="rId35"/>
                <a:stretch>
                  <a:fillRect/>
                </a:stretch>
              </p:blipFill>
              <p:spPr>
                <a:xfrm>
                  <a:off x="1123419" y="1785365"/>
                  <a:ext cx="28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21B42C54-D141-443B-9AD2-06F4232A93BA}"/>
                    </a:ext>
                  </a:extLst>
                </p14:cNvPr>
                <p14:cNvContentPartPr/>
                <p14:nvPr/>
              </p14:nvContentPartPr>
              <p14:xfrm>
                <a:off x="2381979" y="966005"/>
                <a:ext cx="388440" cy="315720"/>
              </p14:xfrm>
            </p:contentPart>
          </mc:Choice>
          <mc:Fallback>
            <p:pic>
              <p:nvPicPr>
                <p:cNvPr id="21" name="Freihand 20">
                  <a:extLst>
                    <a:ext uri="{FF2B5EF4-FFF2-40B4-BE49-F238E27FC236}">
                      <a16:creationId xmlns:a16="http://schemas.microsoft.com/office/drawing/2014/main" id="{21B42C54-D141-443B-9AD2-06F4232A93BA}"/>
                    </a:ext>
                  </a:extLst>
                </p:cNvPr>
                <p:cNvPicPr/>
                <p:nvPr/>
              </p:nvPicPr>
              <p:blipFill>
                <a:blip r:embed="rId37"/>
                <a:stretch>
                  <a:fillRect/>
                </a:stretch>
              </p:blipFill>
              <p:spPr>
                <a:xfrm>
                  <a:off x="2377659" y="961685"/>
                  <a:ext cx="3970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D08FCDDE-FC3F-4CF5-9042-5A0EFF9AB99C}"/>
                    </a:ext>
                  </a:extLst>
                </p14:cNvPr>
                <p14:cNvContentPartPr/>
                <p14:nvPr/>
              </p14:nvContentPartPr>
              <p14:xfrm>
                <a:off x="2804979" y="1007405"/>
                <a:ext cx="136800" cy="87480"/>
              </p14:xfrm>
            </p:contentPart>
          </mc:Choice>
          <mc:Fallback>
            <p:pic>
              <p:nvPicPr>
                <p:cNvPr id="22" name="Freihand 21">
                  <a:extLst>
                    <a:ext uri="{FF2B5EF4-FFF2-40B4-BE49-F238E27FC236}">
                      <a16:creationId xmlns:a16="http://schemas.microsoft.com/office/drawing/2014/main" id="{D08FCDDE-FC3F-4CF5-9042-5A0EFF9AB99C}"/>
                    </a:ext>
                  </a:extLst>
                </p:cNvPr>
                <p:cNvPicPr/>
                <p:nvPr/>
              </p:nvPicPr>
              <p:blipFill>
                <a:blip r:embed="rId39"/>
                <a:stretch>
                  <a:fillRect/>
                </a:stretch>
              </p:blipFill>
              <p:spPr>
                <a:xfrm>
                  <a:off x="2800659" y="1003085"/>
                  <a:ext cx="145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373299C5-1DCE-44B1-A1A3-EAE4DF824C31}"/>
                    </a:ext>
                  </a:extLst>
                </p14:cNvPr>
                <p14:cNvContentPartPr/>
                <p14:nvPr/>
              </p14:nvContentPartPr>
              <p14:xfrm>
                <a:off x="3100899" y="922805"/>
                <a:ext cx="160200" cy="188280"/>
              </p14:xfrm>
            </p:contentPart>
          </mc:Choice>
          <mc:Fallback>
            <p:pic>
              <p:nvPicPr>
                <p:cNvPr id="23" name="Freihand 22">
                  <a:extLst>
                    <a:ext uri="{FF2B5EF4-FFF2-40B4-BE49-F238E27FC236}">
                      <a16:creationId xmlns:a16="http://schemas.microsoft.com/office/drawing/2014/main" id="{373299C5-1DCE-44B1-A1A3-EAE4DF824C31}"/>
                    </a:ext>
                  </a:extLst>
                </p:cNvPr>
                <p:cNvPicPr/>
                <p:nvPr/>
              </p:nvPicPr>
              <p:blipFill>
                <a:blip r:embed="rId41"/>
                <a:stretch>
                  <a:fillRect/>
                </a:stretch>
              </p:blipFill>
              <p:spPr>
                <a:xfrm>
                  <a:off x="3096579" y="918485"/>
                  <a:ext cx="168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48DE4C8B-84DA-4DC0-AE32-47AD634C19D2}"/>
                    </a:ext>
                  </a:extLst>
                </p14:cNvPr>
                <p14:cNvContentPartPr/>
                <p14:nvPr/>
              </p14:nvContentPartPr>
              <p14:xfrm>
                <a:off x="3290259" y="884645"/>
                <a:ext cx="198720" cy="173880"/>
              </p14:xfrm>
            </p:contentPart>
          </mc:Choice>
          <mc:Fallback>
            <p:pic>
              <p:nvPicPr>
                <p:cNvPr id="24" name="Freihand 23">
                  <a:extLst>
                    <a:ext uri="{FF2B5EF4-FFF2-40B4-BE49-F238E27FC236}">
                      <a16:creationId xmlns:a16="http://schemas.microsoft.com/office/drawing/2014/main" id="{48DE4C8B-84DA-4DC0-AE32-47AD634C19D2}"/>
                    </a:ext>
                  </a:extLst>
                </p:cNvPr>
                <p:cNvPicPr/>
                <p:nvPr/>
              </p:nvPicPr>
              <p:blipFill>
                <a:blip r:embed="rId43"/>
                <a:stretch>
                  <a:fillRect/>
                </a:stretch>
              </p:blipFill>
              <p:spPr>
                <a:xfrm>
                  <a:off x="3285939" y="880325"/>
                  <a:ext cx="207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F7E0C795-43CE-4D25-906E-79AEFAE94977}"/>
                    </a:ext>
                  </a:extLst>
                </p14:cNvPr>
                <p14:cNvContentPartPr/>
                <p14:nvPr/>
              </p14:nvContentPartPr>
              <p14:xfrm>
                <a:off x="3504459" y="879605"/>
                <a:ext cx="379440" cy="144360"/>
              </p14:xfrm>
            </p:contentPart>
          </mc:Choice>
          <mc:Fallback>
            <p:pic>
              <p:nvPicPr>
                <p:cNvPr id="25" name="Freihand 24">
                  <a:extLst>
                    <a:ext uri="{FF2B5EF4-FFF2-40B4-BE49-F238E27FC236}">
                      <a16:creationId xmlns:a16="http://schemas.microsoft.com/office/drawing/2014/main" id="{F7E0C795-43CE-4D25-906E-79AEFAE94977}"/>
                    </a:ext>
                  </a:extLst>
                </p:cNvPr>
                <p:cNvPicPr/>
                <p:nvPr/>
              </p:nvPicPr>
              <p:blipFill>
                <a:blip r:embed="rId45"/>
                <a:stretch>
                  <a:fillRect/>
                </a:stretch>
              </p:blipFill>
              <p:spPr>
                <a:xfrm>
                  <a:off x="3500139" y="875285"/>
                  <a:ext cx="388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7A92D239-3E69-4EB8-911A-68B77CC0D05B}"/>
                    </a:ext>
                  </a:extLst>
                </p14:cNvPr>
                <p14:cNvContentPartPr/>
                <p14:nvPr/>
              </p14:nvContentPartPr>
              <p14:xfrm>
                <a:off x="3929259" y="912005"/>
                <a:ext cx="456120" cy="197280"/>
              </p14:xfrm>
            </p:contentPart>
          </mc:Choice>
          <mc:Fallback>
            <p:pic>
              <p:nvPicPr>
                <p:cNvPr id="26" name="Freihand 25">
                  <a:extLst>
                    <a:ext uri="{FF2B5EF4-FFF2-40B4-BE49-F238E27FC236}">
                      <a16:creationId xmlns:a16="http://schemas.microsoft.com/office/drawing/2014/main" id="{7A92D239-3E69-4EB8-911A-68B77CC0D05B}"/>
                    </a:ext>
                  </a:extLst>
                </p:cNvPr>
                <p:cNvPicPr/>
                <p:nvPr/>
              </p:nvPicPr>
              <p:blipFill>
                <a:blip r:embed="rId47"/>
                <a:stretch>
                  <a:fillRect/>
                </a:stretch>
              </p:blipFill>
              <p:spPr>
                <a:xfrm>
                  <a:off x="3924939" y="907685"/>
                  <a:ext cx="464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FF2E5B7A-061E-4E34-9454-00A230D24733}"/>
                    </a:ext>
                  </a:extLst>
                </p14:cNvPr>
                <p14:cNvContentPartPr/>
                <p14:nvPr/>
              </p14:nvContentPartPr>
              <p14:xfrm>
                <a:off x="4493019" y="782765"/>
                <a:ext cx="16920" cy="198360"/>
              </p14:xfrm>
            </p:contentPart>
          </mc:Choice>
          <mc:Fallback>
            <p:pic>
              <p:nvPicPr>
                <p:cNvPr id="27" name="Freihand 26">
                  <a:extLst>
                    <a:ext uri="{FF2B5EF4-FFF2-40B4-BE49-F238E27FC236}">
                      <a16:creationId xmlns:a16="http://schemas.microsoft.com/office/drawing/2014/main" id="{FF2E5B7A-061E-4E34-9454-00A230D24733}"/>
                    </a:ext>
                  </a:extLst>
                </p:cNvPr>
                <p:cNvPicPr/>
                <p:nvPr/>
              </p:nvPicPr>
              <p:blipFill>
                <a:blip r:embed="rId49"/>
                <a:stretch>
                  <a:fillRect/>
                </a:stretch>
              </p:blipFill>
              <p:spPr>
                <a:xfrm>
                  <a:off x="4488699" y="778445"/>
                  <a:ext cx="25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757C67E9-B972-47E7-AA9F-35A7111BB2F3}"/>
                    </a:ext>
                  </a:extLst>
                </p14:cNvPr>
                <p14:cNvContentPartPr/>
                <p14:nvPr/>
              </p14:nvContentPartPr>
              <p14:xfrm>
                <a:off x="994899" y="2350565"/>
                <a:ext cx="360" cy="360"/>
              </p14:xfrm>
            </p:contentPart>
          </mc:Choice>
          <mc:Fallback>
            <p:pic>
              <p:nvPicPr>
                <p:cNvPr id="29" name="Freihand 28">
                  <a:extLst>
                    <a:ext uri="{FF2B5EF4-FFF2-40B4-BE49-F238E27FC236}">
                      <a16:creationId xmlns:a16="http://schemas.microsoft.com/office/drawing/2014/main" id="{757C67E9-B972-47E7-AA9F-35A7111BB2F3}"/>
                    </a:ext>
                  </a:extLst>
                </p:cNvPr>
                <p:cNvPicPr/>
                <p:nvPr/>
              </p:nvPicPr>
              <p:blipFill>
                <a:blip r:embed="rId51"/>
                <a:stretch>
                  <a:fillRect/>
                </a:stretch>
              </p:blipFill>
              <p:spPr>
                <a:xfrm>
                  <a:off x="990579" y="234624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BE0B1C7F-3EB7-4C0F-838C-740CE6A05506}"/>
                    </a:ext>
                  </a:extLst>
                </p14:cNvPr>
                <p14:cNvContentPartPr/>
                <p14:nvPr/>
              </p14:nvContentPartPr>
              <p14:xfrm>
                <a:off x="779979" y="2284325"/>
                <a:ext cx="331200" cy="295200"/>
              </p14:xfrm>
            </p:contentPart>
          </mc:Choice>
          <mc:Fallback>
            <p:pic>
              <p:nvPicPr>
                <p:cNvPr id="30" name="Freihand 29">
                  <a:extLst>
                    <a:ext uri="{FF2B5EF4-FFF2-40B4-BE49-F238E27FC236}">
                      <a16:creationId xmlns:a16="http://schemas.microsoft.com/office/drawing/2014/main" id="{BE0B1C7F-3EB7-4C0F-838C-740CE6A05506}"/>
                    </a:ext>
                  </a:extLst>
                </p:cNvPr>
                <p:cNvPicPr/>
                <p:nvPr/>
              </p:nvPicPr>
              <p:blipFill>
                <a:blip r:embed="rId53"/>
                <a:stretch>
                  <a:fillRect/>
                </a:stretch>
              </p:blipFill>
              <p:spPr>
                <a:xfrm>
                  <a:off x="775659" y="2280005"/>
                  <a:ext cx="339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BCD0EDD9-F1D3-4FB5-B251-47F6D494A4BB}"/>
                    </a:ext>
                  </a:extLst>
                </p14:cNvPr>
                <p14:cNvContentPartPr/>
                <p14:nvPr/>
              </p14:nvContentPartPr>
              <p14:xfrm>
                <a:off x="808419" y="2255525"/>
                <a:ext cx="264960" cy="301320"/>
              </p14:xfrm>
            </p:contentPart>
          </mc:Choice>
          <mc:Fallback>
            <p:pic>
              <p:nvPicPr>
                <p:cNvPr id="36" name="Freihand 35">
                  <a:extLst>
                    <a:ext uri="{FF2B5EF4-FFF2-40B4-BE49-F238E27FC236}">
                      <a16:creationId xmlns:a16="http://schemas.microsoft.com/office/drawing/2014/main" id="{BCD0EDD9-F1D3-4FB5-B251-47F6D494A4BB}"/>
                    </a:ext>
                  </a:extLst>
                </p:cNvPr>
                <p:cNvPicPr/>
                <p:nvPr/>
              </p:nvPicPr>
              <p:blipFill>
                <a:blip r:embed="rId55"/>
                <a:stretch>
                  <a:fillRect/>
                </a:stretch>
              </p:blipFill>
              <p:spPr>
                <a:xfrm>
                  <a:off x="804099" y="2251205"/>
                  <a:ext cx="273600" cy="30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E0F887A9-01A1-49E8-904B-BC403CE488D2}"/>
                  </a:ext>
                </a:extLst>
              </p14:cNvPr>
              <p14:cNvContentPartPr/>
              <p14:nvPr/>
            </p14:nvContentPartPr>
            <p14:xfrm>
              <a:off x="163299" y="1738565"/>
              <a:ext cx="3290040" cy="1041480"/>
            </p14:xfrm>
          </p:contentPart>
        </mc:Choice>
        <mc:Fallback>
          <p:pic>
            <p:nvPicPr>
              <p:cNvPr id="38" name="Freihand 37">
                <a:extLst>
                  <a:ext uri="{FF2B5EF4-FFF2-40B4-BE49-F238E27FC236}">
                    <a16:creationId xmlns:a16="http://schemas.microsoft.com/office/drawing/2014/main" id="{E0F887A9-01A1-49E8-904B-BC403CE488D2}"/>
                  </a:ext>
                </a:extLst>
              </p:cNvPr>
              <p:cNvPicPr/>
              <p:nvPr/>
            </p:nvPicPr>
            <p:blipFill>
              <a:blip r:embed="rId57"/>
              <a:stretch>
                <a:fillRect/>
              </a:stretch>
            </p:blipFill>
            <p:spPr>
              <a:xfrm>
                <a:off x="158979" y="1734245"/>
                <a:ext cx="3298680" cy="1050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4A939F8D-DA7F-44A5-9F5F-4492BDDA1CF1}"/>
                  </a:ext>
                </a:extLst>
              </p14:cNvPr>
              <p14:cNvContentPartPr/>
              <p14:nvPr/>
            </p14:nvContentPartPr>
            <p14:xfrm>
              <a:off x="796539" y="1853765"/>
              <a:ext cx="334440" cy="452160"/>
            </p14:xfrm>
          </p:contentPart>
        </mc:Choice>
        <mc:Fallback>
          <p:pic>
            <p:nvPicPr>
              <p:cNvPr id="39" name="Freihand 38">
                <a:extLst>
                  <a:ext uri="{FF2B5EF4-FFF2-40B4-BE49-F238E27FC236}">
                    <a16:creationId xmlns:a16="http://schemas.microsoft.com/office/drawing/2014/main" id="{4A939F8D-DA7F-44A5-9F5F-4492BDDA1CF1}"/>
                  </a:ext>
                </a:extLst>
              </p:cNvPr>
              <p:cNvPicPr/>
              <p:nvPr/>
            </p:nvPicPr>
            <p:blipFill>
              <a:blip r:embed="rId59"/>
              <a:stretch>
                <a:fillRect/>
              </a:stretch>
            </p:blipFill>
            <p:spPr>
              <a:xfrm>
                <a:off x="792219" y="1849445"/>
                <a:ext cx="343080" cy="460800"/>
              </a:xfrm>
              <a:prstGeom prst="rect">
                <a:avLst/>
              </a:prstGeom>
            </p:spPr>
          </p:pic>
        </mc:Fallback>
      </mc:AlternateContent>
    </p:spTree>
    <p:extLst>
      <p:ext uri="{BB962C8B-B14F-4D97-AF65-F5344CB8AC3E}">
        <p14:creationId xmlns:p14="http://schemas.microsoft.com/office/powerpoint/2010/main" val="30406950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8945BA-FD36-9175-AE24-A5E1D808B9E8}"/>
                  </a:ext>
                </a:extLst>
              </p14:cNvPr>
              <p14:cNvContentPartPr/>
              <p14:nvPr/>
            </p14:nvContentPartPr>
            <p14:xfrm>
              <a:off x="4220057" y="1882920"/>
              <a:ext cx="297000" cy="436320"/>
            </p14:xfrm>
          </p:contentPart>
        </mc:Choice>
        <mc:Fallback xmlns="">
          <p:pic>
            <p:nvPicPr>
              <p:cNvPr id="2" name="Freihand 1">
                <a:extLst>
                  <a:ext uri="{FF2B5EF4-FFF2-40B4-BE49-F238E27FC236}">
                    <a16:creationId xmlns:a16="http://schemas.microsoft.com/office/drawing/2014/main" id="{DB8945BA-FD36-9175-AE24-A5E1D808B9E8}"/>
                  </a:ext>
                </a:extLst>
              </p:cNvPr>
              <p:cNvPicPr/>
              <p:nvPr/>
            </p:nvPicPr>
            <p:blipFill>
              <a:blip r:embed="rId4"/>
              <a:stretch>
                <a:fillRect/>
              </a:stretch>
            </p:blipFill>
            <p:spPr>
              <a:xfrm>
                <a:off x="4213937" y="1876800"/>
                <a:ext cx="30924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822DA706-36CF-A042-A3BC-549E3ECF4CE7}"/>
                  </a:ext>
                </a:extLst>
              </p14:cNvPr>
              <p14:cNvContentPartPr/>
              <p14:nvPr/>
            </p14:nvContentPartPr>
            <p14:xfrm>
              <a:off x="6563657" y="716160"/>
              <a:ext cx="434880" cy="630720"/>
            </p14:xfrm>
          </p:contentPart>
        </mc:Choice>
        <mc:Fallback xmlns="">
          <p:pic>
            <p:nvPicPr>
              <p:cNvPr id="20" name="Freihand 19">
                <a:extLst>
                  <a:ext uri="{FF2B5EF4-FFF2-40B4-BE49-F238E27FC236}">
                    <a16:creationId xmlns:a16="http://schemas.microsoft.com/office/drawing/2014/main" id="{822DA706-36CF-A042-A3BC-549E3ECF4CE7}"/>
                  </a:ext>
                </a:extLst>
              </p:cNvPr>
              <p:cNvPicPr/>
              <p:nvPr/>
            </p:nvPicPr>
            <p:blipFill>
              <a:blip r:embed="rId6"/>
              <a:stretch>
                <a:fillRect/>
              </a:stretch>
            </p:blipFill>
            <p:spPr>
              <a:xfrm>
                <a:off x="6557537" y="710040"/>
                <a:ext cx="44712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6A3A3234-2251-AF85-76F4-1D3628E1EC96}"/>
                  </a:ext>
                </a:extLst>
              </p14:cNvPr>
              <p14:cNvContentPartPr/>
              <p14:nvPr/>
            </p14:nvContentPartPr>
            <p14:xfrm>
              <a:off x="5901617" y="1608240"/>
              <a:ext cx="678960" cy="76320"/>
            </p14:xfrm>
          </p:contentPart>
        </mc:Choice>
        <mc:Fallback xmlns="">
          <p:pic>
            <p:nvPicPr>
              <p:cNvPr id="21" name="Freihand 20">
                <a:extLst>
                  <a:ext uri="{FF2B5EF4-FFF2-40B4-BE49-F238E27FC236}">
                    <a16:creationId xmlns:a16="http://schemas.microsoft.com/office/drawing/2014/main" id="{6A3A3234-2251-AF85-76F4-1D3628E1EC96}"/>
                  </a:ext>
                </a:extLst>
              </p:cNvPr>
              <p:cNvPicPr/>
              <p:nvPr/>
            </p:nvPicPr>
            <p:blipFill>
              <a:blip r:embed="rId8"/>
              <a:stretch>
                <a:fillRect/>
              </a:stretch>
            </p:blipFill>
            <p:spPr>
              <a:xfrm>
                <a:off x="5895497" y="1602120"/>
                <a:ext cx="691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0" name="Freihand 89">
                <a:extLst>
                  <a:ext uri="{FF2B5EF4-FFF2-40B4-BE49-F238E27FC236}">
                    <a16:creationId xmlns:a16="http://schemas.microsoft.com/office/drawing/2014/main" id="{5C58D5B9-F8B8-1FF0-2D25-8D73881B803A}"/>
                  </a:ext>
                </a:extLst>
              </p14:cNvPr>
              <p14:cNvContentPartPr/>
              <p14:nvPr/>
            </p14:nvContentPartPr>
            <p14:xfrm>
              <a:off x="7977017" y="1331760"/>
              <a:ext cx="177120" cy="290160"/>
            </p14:xfrm>
          </p:contentPart>
        </mc:Choice>
        <mc:Fallback xmlns="">
          <p:pic>
            <p:nvPicPr>
              <p:cNvPr id="90" name="Freihand 89">
                <a:extLst>
                  <a:ext uri="{FF2B5EF4-FFF2-40B4-BE49-F238E27FC236}">
                    <a16:creationId xmlns:a16="http://schemas.microsoft.com/office/drawing/2014/main" id="{5C58D5B9-F8B8-1FF0-2D25-8D73881B803A}"/>
                  </a:ext>
                </a:extLst>
              </p:cNvPr>
              <p:cNvPicPr/>
              <p:nvPr/>
            </p:nvPicPr>
            <p:blipFill>
              <a:blip r:embed="rId10"/>
              <a:stretch>
                <a:fillRect/>
              </a:stretch>
            </p:blipFill>
            <p:spPr>
              <a:xfrm>
                <a:off x="7970897" y="1325640"/>
                <a:ext cx="189360" cy="302400"/>
              </a:xfrm>
              <a:prstGeom prst="rect">
                <a:avLst/>
              </a:prstGeom>
            </p:spPr>
          </p:pic>
        </mc:Fallback>
      </mc:AlternateContent>
      <p:grpSp>
        <p:nvGrpSpPr>
          <p:cNvPr id="165" name="Gruppieren 164">
            <a:extLst>
              <a:ext uri="{FF2B5EF4-FFF2-40B4-BE49-F238E27FC236}">
                <a16:creationId xmlns:a16="http://schemas.microsoft.com/office/drawing/2014/main" id="{BA79033E-8839-B94A-1714-8C76B377D4C9}"/>
              </a:ext>
            </a:extLst>
          </p:cNvPr>
          <p:cNvGrpSpPr/>
          <p:nvPr/>
        </p:nvGrpSpPr>
        <p:grpSpPr>
          <a:xfrm>
            <a:off x="5856977" y="117120"/>
            <a:ext cx="5597280" cy="3598200"/>
            <a:chOff x="5856977" y="117120"/>
            <a:chExt cx="5597280" cy="3598200"/>
          </a:xfrm>
        </p:grpSpPr>
        <mc:AlternateContent xmlns:mc="http://schemas.openxmlformats.org/markup-compatibility/2006" xmlns:p14="http://schemas.microsoft.com/office/powerpoint/2010/main">
          <mc:Choice Requires="p14">
            <p:contentPart p14:bwMode="auto" r:id="rId11">
              <p14:nvContentPartPr>
                <p14:cNvPr id="99" name="Freihand 98">
                  <a:extLst>
                    <a:ext uri="{FF2B5EF4-FFF2-40B4-BE49-F238E27FC236}">
                      <a16:creationId xmlns:a16="http://schemas.microsoft.com/office/drawing/2014/main" id="{814F9689-327A-64F2-2245-052FABFF874C}"/>
                    </a:ext>
                  </a:extLst>
                </p14:cNvPr>
                <p14:cNvContentPartPr/>
                <p14:nvPr/>
              </p14:nvContentPartPr>
              <p14:xfrm>
                <a:off x="9086537" y="2282160"/>
                <a:ext cx="11160" cy="5760"/>
              </p14:xfrm>
            </p:contentPart>
          </mc:Choice>
          <mc:Fallback xmlns="">
            <p:pic>
              <p:nvPicPr>
                <p:cNvPr id="99" name="Freihand 98">
                  <a:extLst>
                    <a:ext uri="{FF2B5EF4-FFF2-40B4-BE49-F238E27FC236}">
                      <a16:creationId xmlns:a16="http://schemas.microsoft.com/office/drawing/2014/main" id="{814F9689-327A-64F2-2245-052FABFF874C}"/>
                    </a:ext>
                  </a:extLst>
                </p:cNvPr>
                <p:cNvPicPr/>
                <p:nvPr/>
              </p:nvPicPr>
              <p:blipFill>
                <a:blip r:embed="rId12"/>
                <a:stretch>
                  <a:fillRect/>
                </a:stretch>
              </p:blipFill>
              <p:spPr>
                <a:xfrm>
                  <a:off x="9080417" y="2276040"/>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1A049E53-4127-CE47-EE1F-C42733E1D819}"/>
                    </a:ext>
                  </a:extLst>
                </p14:cNvPr>
                <p14:cNvContentPartPr/>
                <p14:nvPr/>
              </p14:nvContentPartPr>
              <p14:xfrm>
                <a:off x="5856977" y="1649640"/>
                <a:ext cx="734760" cy="80280"/>
              </p14:xfrm>
            </p:contentPart>
          </mc:Choice>
          <mc:Fallback xmlns="">
            <p:pic>
              <p:nvPicPr>
                <p:cNvPr id="22" name="Freihand 21">
                  <a:extLst>
                    <a:ext uri="{FF2B5EF4-FFF2-40B4-BE49-F238E27FC236}">
                      <a16:creationId xmlns:a16="http://schemas.microsoft.com/office/drawing/2014/main" id="{1A049E53-4127-CE47-EE1F-C42733E1D819}"/>
                    </a:ext>
                  </a:extLst>
                </p:cNvPr>
                <p:cNvPicPr/>
                <p:nvPr/>
              </p:nvPicPr>
              <p:blipFill>
                <a:blip r:embed="rId14"/>
                <a:stretch>
                  <a:fillRect/>
                </a:stretch>
              </p:blipFill>
              <p:spPr>
                <a:xfrm>
                  <a:off x="5850857" y="1643520"/>
                  <a:ext cx="747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34F6FE11-1D37-8D01-C6B0-A2F33B7D0E82}"/>
                    </a:ext>
                  </a:extLst>
                </p14:cNvPr>
                <p14:cNvContentPartPr/>
                <p14:nvPr/>
              </p14:nvContentPartPr>
              <p14:xfrm>
                <a:off x="6791537" y="1320600"/>
                <a:ext cx="252720" cy="88920"/>
              </p14:xfrm>
            </p:contentPart>
          </mc:Choice>
          <mc:Fallback xmlns="">
            <p:pic>
              <p:nvPicPr>
                <p:cNvPr id="23" name="Freihand 22">
                  <a:extLst>
                    <a:ext uri="{FF2B5EF4-FFF2-40B4-BE49-F238E27FC236}">
                      <a16:creationId xmlns:a16="http://schemas.microsoft.com/office/drawing/2014/main" id="{34F6FE11-1D37-8D01-C6B0-A2F33B7D0E82}"/>
                    </a:ext>
                  </a:extLst>
                </p:cNvPr>
                <p:cNvPicPr/>
                <p:nvPr/>
              </p:nvPicPr>
              <p:blipFill>
                <a:blip r:embed="rId16"/>
                <a:stretch>
                  <a:fillRect/>
                </a:stretch>
              </p:blipFill>
              <p:spPr>
                <a:xfrm>
                  <a:off x="6785417" y="1314480"/>
                  <a:ext cx="26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4F9594CD-B2F1-39FD-FDFE-62CF7030D60E}"/>
                    </a:ext>
                  </a:extLst>
                </p14:cNvPr>
                <p14:cNvContentPartPr/>
                <p14:nvPr/>
              </p14:nvContentPartPr>
              <p14:xfrm>
                <a:off x="6998897" y="1221600"/>
                <a:ext cx="127080" cy="268560"/>
              </p14:xfrm>
            </p:contentPart>
          </mc:Choice>
          <mc:Fallback xmlns="">
            <p:pic>
              <p:nvPicPr>
                <p:cNvPr id="24" name="Freihand 23">
                  <a:extLst>
                    <a:ext uri="{FF2B5EF4-FFF2-40B4-BE49-F238E27FC236}">
                      <a16:creationId xmlns:a16="http://schemas.microsoft.com/office/drawing/2014/main" id="{4F9594CD-B2F1-39FD-FDFE-62CF7030D60E}"/>
                    </a:ext>
                  </a:extLst>
                </p:cNvPr>
                <p:cNvPicPr/>
                <p:nvPr/>
              </p:nvPicPr>
              <p:blipFill>
                <a:blip r:embed="rId18"/>
                <a:stretch>
                  <a:fillRect/>
                </a:stretch>
              </p:blipFill>
              <p:spPr>
                <a:xfrm>
                  <a:off x="6992777" y="1215480"/>
                  <a:ext cx="139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95FAD1D4-DE98-F2A7-0D12-2D4386A2D812}"/>
                    </a:ext>
                  </a:extLst>
                </p14:cNvPr>
                <p14:cNvContentPartPr/>
                <p14:nvPr/>
              </p14:nvContentPartPr>
              <p14:xfrm>
                <a:off x="7304897" y="944400"/>
                <a:ext cx="129960" cy="498600"/>
              </p14:xfrm>
            </p:contentPart>
          </mc:Choice>
          <mc:Fallback xmlns="">
            <p:pic>
              <p:nvPicPr>
                <p:cNvPr id="26" name="Freihand 25">
                  <a:extLst>
                    <a:ext uri="{FF2B5EF4-FFF2-40B4-BE49-F238E27FC236}">
                      <a16:creationId xmlns:a16="http://schemas.microsoft.com/office/drawing/2014/main" id="{95FAD1D4-DE98-F2A7-0D12-2D4386A2D812}"/>
                    </a:ext>
                  </a:extLst>
                </p:cNvPr>
                <p:cNvPicPr/>
                <p:nvPr/>
              </p:nvPicPr>
              <p:blipFill>
                <a:blip r:embed="rId20"/>
                <a:stretch>
                  <a:fillRect/>
                </a:stretch>
              </p:blipFill>
              <p:spPr>
                <a:xfrm>
                  <a:off x="7298777" y="938280"/>
                  <a:ext cx="1422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CF4F23C2-2AF3-1A4B-1BDA-939072CA88C0}"/>
                    </a:ext>
                  </a:extLst>
                </p14:cNvPr>
                <p14:cNvContentPartPr/>
                <p14:nvPr/>
              </p14:nvContentPartPr>
              <p14:xfrm>
                <a:off x="7459697" y="900840"/>
                <a:ext cx="285480" cy="349200"/>
              </p14:xfrm>
            </p:contentPart>
          </mc:Choice>
          <mc:Fallback xmlns="">
            <p:pic>
              <p:nvPicPr>
                <p:cNvPr id="28" name="Freihand 27">
                  <a:extLst>
                    <a:ext uri="{FF2B5EF4-FFF2-40B4-BE49-F238E27FC236}">
                      <a16:creationId xmlns:a16="http://schemas.microsoft.com/office/drawing/2014/main" id="{CF4F23C2-2AF3-1A4B-1BDA-939072CA88C0}"/>
                    </a:ext>
                  </a:extLst>
                </p:cNvPr>
                <p:cNvPicPr/>
                <p:nvPr/>
              </p:nvPicPr>
              <p:blipFill>
                <a:blip r:embed="rId22"/>
                <a:stretch>
                  <a:fillRect/>
                </a:stretch>
              </p:blipFill>
              <p:spPr>
                <a:xfrm>
                  <a:off x="7453577" y="894720"/>
                  <a:ext cx="29772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048234FB-1FC3-BF44-2F50-384893D715A1}"/>
                    </a:ext>
                  </a:extLst>
                </p14:cNvPr>
                <p14:cNvContentPartPr/>
                <p14:nvPr/>
              </p14:nvContentPartPr>
              <p14:xfrm>
                <a:off x="7758497" y="804360"/>
                <a:ext cx="110160" cy="291600"/>
              </p14:xfrm>
            </p:contentPart>
          </mc:Choice>
          <mc:Fallback xmlns="">
            <p:pic>
              <p:nvPicPr>
                <p:cNvPr id="30" name="Freihand 29">
                  <a:extLst>
                    <a:ext uri="{FF2B5EF4-FFF2-40B4-BE49-F238E27FC236}">
                      <a16:creationId xmlns:a16="http://schemas.microsoft.com/office/drawing/2014/main" id="{048234FB-1FC3-BF44-2F50-384893D715A1}"/>
                    </a:ext>
                  </a:extLst>
                </p:cNvPr>
                <p:cNvPicPr/>
                <p:nvPr/>
              </p:nvPicPr>
              <p:blipFill>
                <a:blip r:embed="rId24"/>
                <a:stretch>
                  <a:fillRect/>
                </a:stretch>
              </p:blipFill>
              <p:spPr>
                <a:xfrm>
                  <a:off x="7752377" y="798240"/>
                  <a:ext cx="122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D7ECDE0B-21AA-73A9-105A-78B9C8D009E7}"/>
                    </a:ext>
                  </a:extLst>
                </p14:cNvPr>
                <p14:cNvContentPartPr/>
                <p14:nvPr/>
              </p14:nvContentPartPr>
              <p14:xfrm>
                <a:off x="7457897" y="821640"/>
                <a:ext cx="56160" cy="77760"/>
              </p14:xfrm>
            </p:contentPart>
          </mc:Choice>
          <mc:Fallback xmlns="">
            <p:pic>
              <p:nvPicPr>
                <p:cNvPr id="31" name="Freihand 30">
                  <a:extLst>
                    <a:ext uri="{FF2B5EF4-FFF2-40B4-BE49-F238E27FC236}">
                      <a16:creationId xmlns:a16="http://schemas.microsoft.com/office/drawing/2014/main" id="{D7ECDE0B-21AA-73A9-105A-78B9C8D009E7}"/>
                    </a:ext>
                  </a:extLst>
                </p:cNvPr>
                <p:cNvPicPr/>
                <p:nvPr/>
              </p:nvPicPr>
              <p:blipFill>
                <a:blip r:embed="rId26"/>
                <a:stretch>
                  <a:fillRect/>
                </a:stretch>
              </p:blipFill>
              <p:spPr>
                <a:xfrm>
                  <a:off x="7451777" y="815520"/>
                  <a:ext cx="68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Freihand 32">
                  <a:extLst>
                    <a:ext uri="{FF2B5EF4-FFF2-40B4-BE49-F238E27FC236}">
                      <a16:creationId xmlns:a16="http://schemas.microsoft.com/office/drawing/2014/main" id="{DB0A9A93-59AB-3455-CFD7-A1A9A302198B}"/>
                    </a:ext>
                  </a:extLst>
                </p14:cNvPr>
                <p14:cNvContentPartPr/>
                <p14:nvPr/>
              </p14:nvContentPartPr>
              <p14:xfrm>
                <a:off x="7973777" y="827760"/>
                <a:ext cx="212400" cy="151560"/>
              </p14:xfrm>
            </p:contentPart>
          </mc:Choice>
          <mc:Fallback xmlns="">
            <p:pic>
              <p:nvPicPr>
                <p:cNvPr id="33" name="Freihand 32">
                  <a:extLst>
                    <a:ext uri="{FF2B5EF4-FFF2-40B4-BE49-F238E27FC236}">
                      <a16:creationId xmlns:a16="http://schemas.microsoft.com/office/drawing/2014/main" id="{DB0A9A93-59AB-3455-CFD7-A1A9A302198B}"/>
                    </a:ext>
                  </a:extLst>
                </p:cNvPr>
                <p:cNvPicPr/>
                <p:nvPr/>
              </p:nvPicPr>
              <p:blipFill>
                <a:blip r:embed="rId28"/>
                <a:stretch>
                  <a:fillRect/>
                </a:stretch>
              </p:blipFill>
              <p:spPr>
                <a:xfrm>
                  <a:off x="7967657" y="821640"/>
                  <a:ext cx="22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CED8149D-2E82-EB3B-5E9D-754025FA2FE1}"/>
                    </a:ext>
                  </a:extLst>
                </p14:cNvPr>
                <p14:cNvContentPartPr/>
                <p14:nvPr/>
              </p14:nvContentPartPr>
              <p14:xfrm>
                <a:off x="8187977" y="596280"/>
                <a:ext cx="198000" cy="312480"/>
              </p14:xfrm>
            </p:contentPart>
          </mc:Choice>
          <mc:Fallback xmlns="">
            <p:pic>
              <p:nvPicPr>
                <p:cNvPr id="35" name="Freihand 34">
                  <a:extLst>
                    <a:ext uri="{FF2B5EF4-FFF2-40B4-BE49-F238E27FC236}">
                      <a16:creationId xmlns:a16="http://schemas.microsoft.com/office/drawing/2014/main" id="{CED8149D-2E82-EB3B-5E9D-754025FA2FE1}"/>
                    </a:ext>
                  </a:extLst>
                </p:cNvPr>
                <p:cNvPicPr/>
                <p:nvPr/>
              </p:nvPicPr>
              <p:blipFill>
                <a:blip r:embed="rId30"/>
                <a:stretch>
                  <a:fillRect/>
                </a:stretch>
              </p:blipFill>
              <p:spPr>
                <a:xfrm>
                  <a:off x="8181857" y="590160"/>
                  <a:ext cx="210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A86B554E-02A3-6F0B-2290-E1F2A8B5BD4B}"/>
                    </a:ext>
                  </a:extLst>
                </p14:cNvPr>
                <p14:cNvContentPartPr/>
                <p14:nvPr/>
              </p14:nvContentPartPr>
              <p14:xfrm>
                <a:off x="8382737" y="715440"/>
                <a:ext cx="92880" cy="106920"/>
              </p14:xfrm>
            </p:contentPart>
          </mc:Choice>
          <mc:Fallback xmlns="">
            <p:pic>
              <p:nvPicPr>
                <p:cNvPr id="37" name="Freihand 36">
                  <a:extLst>
                    <a:ext uri="{FF2B5EF4-FFF2-40B4-BE49-F238E27FC236}">
                      <a16:creationId xmlns:a16="http://schemas.microsoft.com/office/drawing/2014/main" id="{A86B554E-02A3-6F0B-2290-E1F2A8B5BD4B}"/>
                    </a:ext>
                  </a:extLst>
                </p:cNvPr>
                <p:cNvPicPr/>
                <p:nvPr/>
              </p:nvPicPr>
              <p:blipFill>
                <a:blip r:embed="rId32"/>
                <a:stretch>
                  <a:fillRect/>
                </a:stretch>
              </p:blipFill>
              <p:spPr>
                <a:xfrm>
                  <a:off x="8376617" y="709320"/>
                  <a:ext cx="105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5002B468-E473-11A1-F2D7-291EC8E0EE5F}"/>
                    </a:ext>
                  </a:extLst>
                </p14:cNvPr>
                <p14:cNvContentPartPr/>
                <p14:nvPr/>
              </p14:nvContentPartPr>
              <p14:xfrm>
                <a:off x="8558777" y="452640"/>
                <a:ext cx="179640" cy="288720"/>
              </p14:xfrm>
            </p:contentPart>
          </mc:Choice>
          <mc:Fallback xmlns="">
            <p:pic>
              <p:nvPicPr>
                <p:cNvPr id="39" name="Freihand 38">
                  <a:extLst>
                    <a:ext uri="{FF2B5EF4-FFF2-40B4-BE49-F238E27FC236}">
                      <a16:creationId xmlns:a16="http://schemas.microsoft.com/office/drawing/2014/main" id="{5002B468-E473-11A1-F2D7-291EC8E0EE5F}"/>
                    </a:ext>
                  </a:extLst>
                </p:cNvPr>
                <p:cNvPicPr/>
                <p:nvPr/>
              </p:nvPicPr>
              <p:blipFill>
                <a:blip r:embed="rId34"/>
                <a:stretch>
                  <a:fillRect/>
                </a:stretch>
              </p:blipFill>
              <p:spPr>
                <a:xfrm>
                  <a:off x="8552657" y="446520"/>
                  <a:ext cx="1918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F16C15B2-C666-C013-E4E4-7A37379A81CD}"/>
                    </a:ext>
                  </a:extLst>
                </p14:cNvPr>
                <p14:cNvContentPartPr/>
                <p14:nvPr/>
              </p14:nvContentPartPr>
              <p14:xfrm>
                <a:off x="8765057" y="321960"/>
                <a:ext cx="316440" cy="341640"/>
              </p14:xfrm>
            </p:contentPart>
          </mc:Choice>
          <mc:Fallback xmlns="">
            <p:pic>
              <p:nvPicPr>
                <p:cNvPr id="41" name="Freihand 40">
                  <a:extLst>
                    <a:ext uri="{FF2B5EF4-FFF2-40B4-BE49-F238E27FC236}">
                      <a16:creationId xmlns:a16="http://schemas.microsoft.com/office/drawing/2014/main" id="{F16C15B2-C666-C013-E4E4-7A37379A81CD}"/>
                    </a:ext>
                  </a:extLst>
                </p:cNvPr>
                <p:cNvPicPr/>
                <p:nvPr/>
              </p:nvPicPr>
              <p:blipFill>
                <a:blip r:embed="rId36"/>
                <a:stretch>
                  <a:fillRect/>
                </a:stretch>
              </p:blipFill>
              <p:spPr>
                <a:xfrm>
                  <a:off x="8758937" y="315840"/>
                  <a:ext cx="3286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C4E30158-3085-ED88-3EF1-8D492B524D70}"/>
                    </a:ext>
                  </a:extLst>
                </p14:cNvPr>
                <p14:cNvContentPartPr/>
                <p14:nvPr/>
              </p14:nvContentPartPr>
              <p14:xfrm>
                <a:off x="9094817" y="303600"/>
                <a:ext cx="423000" cy="244440"/>
              </p14:xfrm>
            </p:contentPart>
          </mc:Choice>
          <mc:Fallback xmlns="">
            <p:pic>
              <p:nvPicPr>
                <p:cNvPr id="42" name="Freihand 41">
                  <a:extLst>
                    <a:ext uri="{FF2B5EF4-FFF2-40B4-BE49-F238E27FC236}">
                      <a16:creationId xmlns:a16="http://schemas.microsoft.com/office/drawing/2014/main" id="{C4E30158-3085-ED88-3EF1-8D492B524D70}"/>
                    </a:ext>
                  </a:extLst>
                </p:cNvPr>
                <p:cNvPicPr/>
                <p:nvPr/>
              </p:nvPicPr>
              <p:blipFill>
                <a:blip r:embed="rId38"/>
                <a:stretch>
                  <a:fillRect/>
                </a:stretch>
              </p:blipFill>
              <p:spPr>
                <a:xfrm>
                  <a:off x="9088697" y="297480"/>
                  <a:ext cx="4352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63A56279-28FD-21B0-FE31-34C7396745B7}"/>
                    </a:ext>
                  </a:extLst>
                </p14:cNvPr>
                <p14:cNvContentPartPr/>
                <p14:nvPr/>
              </p14:nvContentPartPr>
              <p14:xfrm>
                <a:off x="9567137" y="318000"/>
                <a:ext cx="319320" cy="117720"/>
              </p14:xfrm>
            </p:contentPart>
          </mc:Choice>
          <mc:Fallback xmlns="">
            <p:pic>
              <p:nvPicPr>
                <p:cNvPr id="43" name="Freihand 42">
                  <a:extLst>
                    <a:ext uri="{FF2B5EF4-FFF2-40B4-BE49-F238E27FC236}">
                      <a16:creationId xmlns:a16="http://schemas.microsoft.com/office/drawing/2014/main" id="{63A56279-28FD-21B0-FE31-34C7396745B7}"/>
                    </a:ext>
                  </a:extLst>
                </p:cNvPr>
                <p:cNvPicPr/>
                <p:nvPr/>
              </p:nvPicPr>
              <p:blipFill>
                <a:blip r:embed="rId40"/>
                <a:stretch>
                  <a:fillRect/>
                </a:stretch>
              </p:blipFill>
              <p:spPr>
                <a:xfrm>
                  <a:off x="9561017" y="311880"/>
                  <a:ext cx="33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5A1C1450-21E0-A3E1-6AB9-1576E2D45AB9}"/>
                    </a:ext>
                  </a:extLst>
                </p14:cNvPr>
                <p14:cNvContentPartPr/>
                <p14:nvPr/>
              </p14:nvContentPartPr>
              <p14:xfrm>
                <a:off x="7648697" y="1280280"/>
                <a:ext cx="115920" cy="226440"/>
              </p14:xfrm>
            </p:contentPart>
          </mc:Choice>
          <mc:Fallback xmlns="">
            <p:pic>
              <p:nvPicPr>
                <p:cNvPr id="45" name="Freihand 44">
                  <a:extLst>
                    <a:ext uri="{FF2B5EF4-FFF2-40B4-BE49-F238E27FC236}">
                      <a16:creationId xmlns:a16="http://schemas.microsoft.com/office/drawing/2014/main" id="{5A1C1450-21E0-A3E1-6AB9-1576E2D45AB9}"/>
                    </a:ext>
                  </a:extLst>
                </p:cNvPr>
                <p:cNvPicPr/>
                <p:nvPr/>
              </p:nvPicPr>
              <p:blipFill>
                <a:blip r:embed="rId42"/>
                <a:stretch>
                  <a:fillRect/>
                </a:stretch>
              </p:blipFill>
              <p:spPr>
                <a:xfrm>
                  <a:off x="7642577" y="1274160"/>
                  <a:ext cx="128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98BF6230-0B50-6C9A-8829-DC1E81EFC726}"/>
                    </a:ext>
                  </a:extLst>
                </p14:cNvPr>
                <p14:cNvContentPartPr/>
                <p14:nvPr/>
              </p14:nvContentPartPr>
              <p14:xfrm>
                <a:off x="7541057" y="1485480"/>
                <a:ext cx="350280" cy="169560"/>
              </p14:xfrm>
            </p:contentPart>
          </mc:Choice>
          <mc:Fallback xmlns="">
            <p:pic>
              <p:nvPicPr>
                <p:cNvPr id="46" name="Freihand 45">
                  <a:extLst>
                    <a:ext uri="{FF2B5EF4-FFF2-40B4-BE49-F238E27FC236}">
                      <a16:creationId xmlns:a16="http://schemas.microsoft.com/office/drawing/2014/main" id="{98BF6230-0B50-6C9A-8829-DC1E81EFC726}"/>
                    </a:ext>
                  </a:extLst>
                </p:cNvPr>
                <p:cNvPicPr/>
                <p:nvPr/>
              </p:nvPicPr>
              <p:blipFill>
                <a:blip r:embed="rId44"/>
                <a:stretch>
                  <a:fillRect/>
                </a:stretch>
              </p:blipFill>
              <p:spPr>
                <a:xfrm>
                  <a:off x="7534937" y="1479360"/>
                  <a:ext cx="362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B8B79766-8B69-661E-FE22-73A93AE5CAFB}"/>
                    </a:ext>
                  </a:extLst>
                </p14:cNvPr>
                <p14:cNvContentPartPr/>
                <p14:nvPr/>
              </p14:nvContentPartPr>
              <p14:xfrm>
                <a:off x="7724297" y="1626600"/>
                <a:ext cx="78480" cy="255240"/>
              </p14:xfrm>
            </p:contentPart>
          </mc:Choice>
          <mc:Fallback xmlns="">
            <p:pic>
              <p:nvPicPr>
                <p:cNvPr id="49" name="Freihand 48">
                  <a:extLst>
                    <a:ext uri="{FF2B5EF4-FFF2-40B4-BE49-F238E27FC236}">
                      <a16:creationId xmlns:a16="http://schemas.microsoft.com/office/drawing/2014/main" id="{B8B79766-8B69-661E-FE22-73A93AE5CAFB}"/>
                    </a:ext>
                  </a:extLst>
                </p:cNvPr>
                <p:cNvPicPr/>
                <p:nvPr/>
              </p:nvPicPr>
              <p:blipFill>
                <a:blip r:embed="rId46"/>
                <a:stretch>
                  <a:fillRect/>
                </a:stretch>
              </p:blipFill>
              <p:spPr>
                <a:xfrm>
                  <a:off x="7718177" y="1620480"/>
                  <a:ext cx="907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0" name="Freihand 49">
                  <a:extLst>
                    <a:ext uri="{FF2B5EF4-FFF2-40B4-BE49-F238E27FC236}">
                      <a16:creationId xmlns:a16="http://schemas.microsoft.com/office/drawing/2014/main" id="{E00D6FB7-5F67-6C46-D531-E2C0430957BD}"/>
                    </a:ext>
                  </a:extLst>
                </p14:cNvPr>
                <p14:cNvContentPartPr/>
                <p14:nvPr/>
              </p14:nvContentPartPr>
              <p14:xfrm>
                <a:off x="7851377" y="1650360"/>
                <a:ext cx="70560" cy="122400"/>
              </p14:xfrm>
            </p:contentPart>
          </mc:Choice>
          <mc:Fallback xmlns="">
            <p:pic>
              <p:nvPicPr>
                <p:cNvPr id="50" name="Freihand 49">
                  <a:extLst>
                    <a:ext uri="{FF2B5EF4-FFF2-40B4-BE49-F238E27FC236}">
                      <a16:creationId xmlns:a16="http://schemas.microsoft.com/office/drawing/2014/main" id="{E00D6FB7-5F67-6C46-D531-E2C0430957BD}"/>
                    </a:ext>
                  </a:extLst>
                </p:cNvPr>
                <p:cNvPicPr/>
                <p:nvPr/>
              </p:nvPicPr>
              <p:blipFill>
                <a:blip r:embed="rId48"/>
                <a:stretch>
                  <a:fillRect/>
                </a:stretch>
              </p:blipFill>
              <p:spPr>
                <a:xfrm>
                  <a:off x="7845257" y="1644240"/>
                  <a:ext cx="82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C74536A8-8854-50E9-2E4F-58E9688E732D}"/>
                    </a:ext>
                  </a:extLst>
                </p14:cNvPr>
                <p14:cNvContentPartPr/>
                <p14:nvPr/>
              </p14:nvContentPartPr>
              <p14:xfrm>
                <a:off x="8255657" y="940080"/>
                <a:ext cx="189000" cy="266040"/>
              </p14:xfrm>
            </p:contentPart>
          </mc:Choice>
          <mc:Fallback xmlns="">
            <p:pic>
              <p:nvPicPr>
                <p:cNvPr id="52" name="Freihand 51">
                  <a:extLst>
                    <a:ext uri="{FF2B5EF4-FFF2-40B4-BE49-F238E27FC236}">
                      <a16:creationId xmlns:a16="http://schemas.microsoft.com/office/drawing/2014/main" id="{C74536A8-8854-50E9-2E4F-58E9688E732D}"/>
                    </a:ext>
                  </a:extLst>
                </p:cNvPr>
                <p:cNvPicPr/>
                <p:nvPr/>
              </p:nvPicPr>
              <p:blipFill>
                <a:blip r:embed="rId50"/>
                <a:stretch>
                  <a:fillRect/>
                </a:stretch>
              </p:blipFill>
              <p:spPr>
                <a:xfrm>
                  <a:off x="8249537" y="933960"/>
                  <a:ext cx="2012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200136A6-8D9A-A6C5-3A92-02E903D6CEC6}"/>
                    </a:ext>
                  </a:extLst>
                </p14:cNvPr>
                <p14:cNvContentPartPr/>
                <p14:nvPr/>
              </p14:nvContentPartPr>
              <p14:xfrm>
                <a:off x="8259617" y="1103160"/>
                <a:ext cx="303480" cy="174960"/>
              </p14:xfrm>
            </p:contentPart>
          </mc:Choice>
          <mc:Fallback xmlns="">
            <p:pic>
              <p:nvPicPr>
                <p:cNvPr id="53" name="Freihand 52">
                  <a:extLst>
                    <a:ext uri="{FF2B5EF4-FFF2-40B4-BE49-F238E27FC236}">
                      <a16:creationId xmlns:a16="http://schemas.microsoft.com/office/drawing/2014/main" id="{200136A6-8D9A-A6C5-3A92-02E903D6CEC6}"/>
                    </a:ext>
                  </a:extLst>
                </p:cNvPr>
                <p:cNvPicPr/>
                <p:nvPr/>
              </p:nvPicPr>
              <p:blipFill>
                <a:blip r:embed="rId52"/>
                <a:stretch>
                  <a:fillRect/>
                </a:stretch>
              </p:blipFill>
              <p:spPr>
                <a:xfrm>
                  <a:off x="8253497" y="1097040"/>
                  <a:ext cx="315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DF4F6F1D-B003-A6C7-E8A9-83FB11B11880}"/>
                    </a:ext>
                  </a:extLst>
                </p14:cNvPr>
                <p14:cNvContentPartPr/>
                <p14:nvPr/>
              </p14:nvContentPartPr>
              <p14:xfrm>
                <a:off x="8421257" y="1248960"/>
                <a:ext cx="95400" cy="337320"/>
              </p14:xfrm>
            </p:contentPart>
          </mc:Choice>
          <mc:Fallback xmlns="">
            <p:pic>
              <p:nvPicPr>
                <p:cNvPr id="54" name="Freihand 53">
                  <a:extLst>
                    <a:ext uri="{FF2B5EF4-FFF2-40B4-BE49-F238E27FC236}">
                      <a16:creationId xmlns:a16="http://schemas.microsoft.com/office/drawing/2014/main" id="{DF4F6F1D-B003-A6C7-E8A9-83FB11B11880}"/>
                    </a:ext>
                  </a:extLst>
                </p:cNvPr>
                <p:cNvPicPr/>
                <p:nvPr/>
              </p:nvPicPr>
              <p:blipFill>
                <a:blip r:embed="rId54"/>
                <a:stretch>
                  <a:fillRect/>
                </a:stretch>
              </p:blipFill>
              <p:spPr>
                <a:xfrm>
                  <a:off x="8415137" y="1242840"/>
                  <a:ext cx="1076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F925756D-50B4-8452-4470-0B7147FA2451}"/>
                    </a:ext>
                  </a:extLst>
                </p14:cNvPr>
                <p14:cNvContentPartPr/>
                <p14:nvPr/>
              </p14:nvContentPartPr>
              <p14:xfrm>
                <a:off x="8569937" y="1265160"/>
                <a:ext cx="103680" cy="205920"/>
              </p14:xfrm>
            </p:contentPart>
          </mc:Choice>
          <mc:Fallback xmlns="">
            <p:pic>
              <p:nvPicPr>
                <p:cNvPr id="55" name="Freihand 54">
                  <a:extLst>
                    <a:ext uri="{FF2B5EF4-FFF2-40B4-BE49-F238E27FC236}">
                      <a16:creationId xmlns:a16="http://schemas.microsoft.com/office/drawing/2014/main" id="{F925756D-50B4-8452-4470-0B7147FA2451}"/>
                    </a:ext>
                  </a:extLst>
                </p:cNvPr>
                <p:cNvPicPr/>
                <p:nvPr/>
              </p:nvPicPr>
              <p:blipFill>
                <a:blip r:embed="rId56"/>
                <a:stretch>
                  <a:fillRect/>
                </a:stretch>
              </p:blipFill>
              <p:spPr>
                <a:xfrm>
                  <a:off x="8563817" y="1259040"/>
                  <a:ext cx="1159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E3501CD5-7919-879B-31BE-A8D844198C28}"/>
                    </a:ext>
                  </a:extLst>
                </p14:cNvPr>
                <p14:cNvContentPartPr/>
                <p14:nvPr/>
              </p14:nvContentPartPr>
              <p14:xfrm>
                <a:off x="7447457" y="1181280"/>
                <a:ext cx="491760" cy="810360"/>
              </p14:xfrm>
            </p:contentPart>
          </mc:Choice>
          <mc:Fallback xmlns="">
            <p:pic>
              <p:nvPicPr>
                <p:cNvPr id="57" name="Freihand 56">
                  <a:extLst>
                    <a:ext uri="{FF2B5EF4-FFF2-40B4-BE49-F238E27FC236}">
                      <a16:creationId xmlns:a16="http://schemas.microsoft.com/office/drawing/2014/main" id="{E3501CD5-7919-879B-31BE-A8D844198C28}"/>
                    </a:ext>
                  </a:extLst>
                </p:cNvPr>
                <p:cNvPicPr/>
                <p:nvPr/>
              </p:nvPicPr>
              <p:blipFill>
                <a:blip r:embed="rId58"/>
                <a:stretch>
                  <a:fillRect/>
                </a:stretch>
              </p:blipFill>
              <p:spPr>
                <a:xfrm>
                  <a:off x="7441337" y="1175160"/>
                  <a:ext cx="504000" cy="822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7EC12C7A-7342-3704-383F-75AA3FCA3BA4}"/>
                    </a:ext>
                  </a:extLst>
                </p14:cNvPr>
                <p14:cNvContentPartPr/>
                <p14:nvPr/>
              </p14:nvContentPartPr>
              <p14:xfrm>
                <a:off x="8162777" y="788880"/>
                <a:ext cx="503280" cy="872640"/>
              </p14:xfrm>
            </p:contentPart>
          </mc:Choice>
          <mc:Fallback xmlns="">
            <p:pic>
              <p:nvPicPr>
                <p:cNvPr id="58" name="Freihand 57">
                  <a:extLst>
                    <a:ext uri="{FF2B5EF4-FFF2-40B4-BE49-F238E27FC236}">
                      <a16:creationId xmlns:a16="http://schemas.microsoft.com/office/drawing/2014/main" id="{7EC12C7A-7342-3704-383F-75AA3FCA3BA4}"/>
                    </a:ext>
                  </a:extLst>
                </p:cNvPr>
                <p:cNvPicPr/>
                <p:nvPr/>
              </p:nvPicPr>
              <p:blipFill>
                <a:blip r:embed="rId60"/>
                <a:stretch>
                  <a:fillRect/>
                </a:stretch>
              </p:blipFill>
              <p:spPr>
                <a:xfrm>
                  <a:off x="8156657" y="782760"/>
                  <a:ext cx="51552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0" name="Freihand 59">
                  <a:extLst>
                    <a:ext uri="{FF2B5EF4-FFF2-40B4-BE49-F238E27FC236}">
                      <a16:creationId xmlns:a16="http://schemas.microsoft.com/office/drawing/2014/main" id="{A6164965-D764-14D2-C1B8-0C9D9A3231AC}"/>
                    </a:ext>
                  </a:extLst>
                </p14:cNvPr>
                <p14:cNvContentPartPr/>
                <p14:nvPr/>
              </p14:nvContentPartPr>
              <p14:xfrm>
                <a:off x="9292097" y="751440"/>
                <a:ext cx="51120" cy="1028520"/>
              </p14:xfrm>
            </p:contentPart>
          </mc:Choice>
          <mc:Fallback xmlns="">
            <p:pic>
              <p:nvPicPr>
                <p:cNvPr id="60" name="Freihand 59">
                  <a:extLst>
                    <a:ext uri="{FF2B5EF4-FFF2-40B4-BE49-F238E27FC236}">
                      <a16:creationId xmlns:a16="http://schemas.microsoft.com/office/drawing/2014/main" id="{A6164965-D764-14D2-C1B8-0C9D9A3231AC}"/>
                    </a:ext>
                  </a:extLst>
                </p:cNvPr>
                <p:cNvPicPr/>
                <p:nvPr/>
              </p:nvPicPr>
              <p:blipFill>
                <a:blip r:embed="rId62"/>
                <a:stretch>
                  <a:fillRect/>
                </a:stretch>
              </p:blipFill>
              <p:spPr>
                <a:xfrm>
                  <a:off x="9285977" y="745320"/>
                  <a:ext cx="63360" cy="10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96189552-A5D7-B38C-5553-A30A7ACF2096}"/>
                    </a:ext>
                  </a:extLst>
                </p14:cNvPr>
                <p14:cNvContentPartPr/>
                <p14:nvPr/>
              </p14:nvContentPartPr>
              <p14:xfrm>
                <a:off x="8958377" y="1518960"/>
                <a:ext cx="2067840" cy="281520"/>
              </p14:xfrm>
            </p:contentPart>
          </mc:Choice>
          <mc:Fallback xmlns="">
            <p:pic>
              <p:nvPicPr>
                <p:cNvPr id="61" name="Freihand 60">
                  <a:extLst>
                    <a:ext uri="{FF2B5EF4-FFF2-40B4-BE49-F238E27FC236}">
                      <a16:creationId xmlns:a16="http://schemas.microsoft.com/office/drawing/2014/main" id="{96189552-A5D7-B38C-5553-A30A7ACF2096}"/>
                    </a:ext>
                  </a:extLst>
                </p:cNvPr>
                <p:cNvPicPr/>
                <p:nvPr/>
              </p:nvPicPr>
              <p:blipFill>
                <a:blip r:embed="rId64"/>
                <a:stretch>
                  <a:fillRect/>
                </a:stretch>
              </p:blipFill>
              <p:spPr>
                <a:xfrm>
                  <a:off x="8952257" y="1512840"/>
                  <a:ext cx="2080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Freihand 61">
                  <a:extLst>
                    <a:ext uri="{FF2B5EF4-FFF2-40B4-BE49-F238E27FC236}">
                      <a16:creationId xmlns:a16="http://schemas.microsoft.com/office/drawing/2014/main" id="{33C31A33-B604-714C-6E04-FA14FBB51F6A}"/>
                    </a:ext>
                  </a:extLst>
                </p14:cNvPr>
                <p14:cNvContentPartPr/>
                <p14:nvPr/>
              </p14:nvContentPartPr>
              <p14:xfrm>
                <a:off x="11024057" y="1440120"/>
                <a:ext cx="155520" cy="277560"/>
              </p14:xfrm>
            </p:contentPart>
          </mc:Choice>
          <mc:Fallback xmlns="">
            <p:pic>
              <p:nvPicPr>
                <p:cNvPr id="62" name="Freihand 61">
                  <a:extLst>
                    <a:ext uri="{FF2B5EF4-FFF2-40B4-BE49-F238E27FC236}">
                      <a16:creationId xmlns:a16="http://schemas.microsoft.com/office/drawing/2014/main" id="{33C31A33-B604-714C-6E04-FA14FBB51F6A}"/>
                    </a:ext>
                  </a:extLst>
                </p:cNvPr>
                <p:cNvPicPr/>
                <p:nvPr/>
              </p:nvPicPr>
              <p:blipFill>
                <a:blip r:embed="rId66"/>
                <a:stretch>
                  <a:fillRect/>
                </a:stretch>
              </p:blipFill>
              <p:spPr>
                <a:xfrm>
                  <a:off x="11017937" y="1434000"/>
                  <a:ext cx="1677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8259E5C3-7C3E-E092-9773-9A7F6A91D603}"/>
                    </a:ext>
                  </a:extLst>
                </p14:cNvPr>
                <p14:cNvContentPartPr/>
                <p14:nvPr/>
              </p14:nvContentPartPr>
              <p14:xfrm>
                <a:off x="9167897" y="536880"/>
                <a:ext cx="246600" cy="351360"/>
              </p14:xfrm>
            </p:contentPart>
          </mc:Choice>
          <mc:Fallback xmlns="">
            <p:pic>
              <p:nvPicPr>
                <p:cNvPr id="64" name="Freihand 63">
                  <a:extLst>
                    <a:ext uri="{FF2B5EF4-FFF2-40B4-BE49-F238E27FC236}">
                      <a16:creationId xmlns:a16="http://schemas.microsoft.com/office/drawing/2014/main" id="{8259E5C3-7C3E-E092-9773-9A7F6A91D603}"/>
                    </a:ext>
                  </a:extLst>
                </p:cNvPr>
                <p:cNvPicPr/>
                <p:nvPr/>
              </p:nvPicPr>
              <p:blipFill>
                <a:blip r:embed="rId68"/>
                <a:stretch>
                  <a:fillRect/>
                </a:stretch>
              </p:blipFill>
              <p:spPr>
                <a:xfrm>
                  <a:off x="9161777" y="530760"/>
                  <a:ext cx="258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C5C5B3AC-AC48-4174-96B7-663674A5B616}"/>
                    </a:ext>
                  </a:extLst>
                </p14:cNvPr>
                <p14:cNvContentPartPr/>
                <p14:nvPr/>
              </p14:nvContentPartPr>
              <p14:xfrm>
                <a:off x="9563177" y="629760"/>
                <a:ext cx="1252080" cy="718920"/>
              </p14:xfrm>
            </p:contentPart>
          </mc:Choice>
          <mc:Fallback xmlns="">
            <p:pic>
              <p:nvPicPr>
                <p:cNvPr id="65" name="Freihand 64">
                  <a:extLst>
                    <a:ext uri="{FF2B5EF4-FFF2-40B4-BE49-F238E27FC236}">
                      <a16:creationId xmlns:a16="http://schemas.microsoft.com/office/drawing/2014/main" id="{C5C5B3AC-AC48-4174-96B7-663674A5B616}"/>
                    </a:ext>
                  </a:extLst>
                </p:cNvPr>
                <p:cNvPicPr/>
                <p:nvPr/>
              </p:nvPicPr>
              <p:blipFill>
                <a:blip r:embed="rId70"/>
                <a:stretch>
                  <a:fillRect/>
                </a:stretch>
              </p:blipFill>
              <p:spPr>
                <a:xfrm>
                  <a:off x="9557057" y="623640"/>
                  <a:ext cx="12643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7" name="Freihand 66">
                  <a:extLst>
                    <a:ext uri="{FF2B5EF4-FFF2-40B4-BE49-F238E27FC236}">
                      <a16:creationId xmlns:a16="http://schemas.microsoft.com/office/drawing/2014/main" id="{0BAFD646-B5D2-F349-EFD4-3D769D186DAD}"/>
                    </a:ext>
                  </a:extLst>
                </p14:cNvPr>
                <p14:cNvContentPartPr/>
                <p14:nvPr/>
              </p14:nvContentPartPr>
              <p14:xfrm>
                <a:off x="9049457" y="668640"/>
                <a:ext cx="74520" cy="158760"/>
              </p14:xfrm>
            </p:contentPart>
          </mc:Choice>
          <mc:Fallback xmlns="">
            <p:pic>
              <p:nvPicPr>
                <p:cNvPr id="67" name="Freihand 66">
                  <a:extLst>
                    <a:ext uri="{FF2B5EF4-FFF2-40B4-BE49-F238E27FC236}">
                      <a16:creationId xmlns:a16="http://schemas.microsoft.com/office/drawing/2014/main" id="{0BAFD646-B5D2-F349-EFD4-3D769D186DAD}"/>
                    </a:ext>
                  </a:extLst>
                </p:cNvPr>
                <p:cNvPicPr/>
                <p:nvPr/>
              </p:nvPicPr>
              <p:blipFill>
                <a:blip r:embed="rId72"/>
                <a:stretch>
                  <a:fillRect/>
                </a:stretch>
              </p:blipFill>
              <p:spPr>
                <a:xfrm>
                  <a:off x="9043337" y="662520"/>
                  <a:ext cx="86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Freihand 67">
                  <a:extLst>
                    <a:ext uri="{FF2B5EF4-FFF2-40B4-BE49-F238E27FC236}">
                      <a16:creationId xmlns:a16="http://schemas.microsoft.com/office/drawing/2014/main" id="{FCEA2C8C-EAB4-FD90-BBE5-E74AB422AF9D}"/>
                    </a:ext>
                  </a:extLst>
                </p14:cNvPr>
                <p14:cNvContentPartPr/>
                <p14:nvPr/>
              </p14:nvContentPartPr>
              <p14:xfrm>
                <a:off x="9050897" y="608520"/>
                <a:ext cx="12960" cy="12240"/>
              </p14:xfrm>
            </p:contentPart>
          </mc:Choice>
          <mc:Fallback xmlns="">
            <p:pic>
              <p:nvPicPr>
                <p:cNvPr id="68" name="Freihand 67">
                  <a:extLst>
                    <a:ext uri="{FF2B5EF4-FFF2-40B4-BE49-F238E27FC236}">
                      <a16:creationId xmlns:a16="http://schemas.microsoft.com/office/drawing/2014/main" id="{FCEA2C8C-EAB4-FD90-BBE5-E74AB422AF9D}"/>
                    </a:ext>
                  </a:extLst>
                </p:cNvPr>
                <p:cNvPicPr/>
                <p:nvPr/>
              </p:nvPicPr>
              <p:blipFill>
                <a:blip r:embed="rId74"/>
                <a:stretch>
                  <a:fillRect/>
                </a:stretch>
              </p:blipFill>
              <p:spPr>
                <a:xfrm>
                  <a:off x="9044777" y="602400"/>
                  <a:ext cx="2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Freihand 69">
                  <a:extLst>
                    <a:ext uri="{FF2B5EF4-FFF2-40B4-BE49-F238E27FC236}">
                      <a16:creationId xmlns:a16="http://schemas.microsoft.com/office/drawing/2014/main" id="{873CBEAB-B6AA-E4C5-44F4-D77771C8817C}"/>
                    </a:ext>
                  </a:extLst>
                </p14:cNvPr>
                <p14:cNvContentPartPr/>
                <p14:nvPr/>
              </p14:nvContentPartPr>
              <p14:xfrm>
                <a:off x="10776737" y="1774560"/>
                <a:ext cx="143280" cy="190440"/>
              </p14:xfrm>
            </p:contentPart>
          </mc:Choice>
          <mc:Fallback xmlns="">
            <p:pic>
              <p:nvPicPr>
                <p:cNvPr id="70" name="Freihand 69">
                  <a:extLst>
                    <a:ext uri="{FF2B5EF4-FFF2-40B4-BE49-F238E27FC236}">
                      <a16:creationId xmlns:a16="http://schemas.microsoft.com/office/drawing/2014/main" id="{873CBEAB-B6AA-E4C5-44F4-D77771C8817C}"/>
                    </a:ext>
                  </a:extLst>
                </p:cNvPr>
                <p:cNvPicPr/>
                <p:nvPr/>
              </p:nvPicPr>
              <p:blipFill>
                <a:blip r:embed="rId76"/>
                <a:stretch>
                  <a:fillRect/>
                </a:stretch>
              </p:blipFill>
              <p:spPr>
                <a:xfrm>
                  <a:off x="10770617" y="1768440"/>
                  <a:ext cx="155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81433084-27D7-5ED5-3D68-5D14093897E0}"/>
                    </a:ext>
                  </a:extLst>
                </p14:cNvPr>
                <p14:cNvContentPartPr/>
                <p14:nvPr/>
              </p14:nvContentPartPr>
              <p14:xfrm>
                <a:off x="10981937" y="1875000"/>
                <a:ext cx="19440" cy="119880"/>
              </p14:xfrm>
            </p:contentPart>
          </mc:Choice>
          <mc:Fallback xmlns="">
            <p:pic>
              <p:nvPicPr>
                <p:cNvPr id="71" name="Freihand 70">
                  <a:extLst>
                    <a:ext uri="{FF2B5EF4-FFF2-40B4-BE49-F238E27FC236}">
                      <a16:creationId xmlns:a16="http://schemas.microsoft.com/office/drawing/2014/main" id="{81433084-27D7-5ED5-3D68-5D14093897E0}"/>
                    </a:ext>
                  </a:extLst>
                </p:cNvPr>
                <p:cNvPicPr/>
                <p:nvPr/>
              </p:nvPicPr>
              <p:blipFill>
                <a:blip r:embed="rId78"/>
                <a:stretch>
                  <a:fillRect/>
                </a:stretch>
              </p:blipFill>
              <p:spPr>
                <a:xfrm>
                  <a:off x="10975817" y="1868880"/>
                  <a:ext cx="31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2" name="Freihand 71">
                  <a:extLst>
                    <a:ext uri="{FF2B5EF4-FFF2-40B4-BE49-F238E27FC236}">
                      <a16:creationId xmlns:a16="http://schemas.microsoft.com/office/drawing/2014/main" id="{A0934D51-97E6-9587-44DA-D3A5F9A318F5}"/>
                    </a:ext>
                  </a:extLst>
                </p14:cNvPr>
                <p14:cNvContentPartPr/>
                <p14:nvPr/>
              </p14:nvContentPartPr>
              <p14:xfrm>
                <a:off x="11094617" y="1716960"/>
                <a:ext cx="156960" cy="223560"/>
              </p14:xfrm>
            </p:contentPart>
          </mc:Choice>
          <mc:Fallback xmlns="">
            <p:pic>
              <p:nvPicPr>
                <p:cNvPr id="72" name="Freihand 71">
                  <a:extLst>
                    <a:ext uri="{FF2B5EF4-FFF2-40B4-BE49-F238E27FC236}">
                      <a16:creationId xmlns:a16="http://schemas.microsoft.com/office/drawing/2014/main" id="{A0934D51-97E6-9587-44DA-D3A5F9A318F5}"/>
                    </a:ext>
                  </a:extLst>
                </p:cNvPr>
                <p:cNvPicPr/>
                <p:nvPr/>
              </p:nvPicPr>
              <p:blipFill>
                <a:blip r:embed="rId80"/>
                <a:stretch>
                  <a:fillRect/>
                </a:stretch>
              </p:blipFill>
              <p:spPr>
                <a:xfrm>
                  <a:off x="11088497" y="1710840"/>
                  <a:ext cx="169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B3598A87-6A4B-1A90-AE9D-1AC2CB3C3940}"/>
                    </a:ext>
                  </a:extLst>
                </p14:cNvPr>
                <p14:cNvContentPartPr/>
                <p14:nvPr/>
              </p14:nvContentPartPr>
              <p14:xfrm>
                <a:off x="11222777" y="1698240"/>
                <a:ext cx="120960" cy="262440"/>
              </p14:xfrm>
            </p:contentPart>
          </mc:Choice>
          <mc:Fallback xmlns="">
            <p:pic>
              <p:nvPicPr>
                <p:cNvPr id="73" name="Freihand 72">
                  <a:extLst>
                    <a:ext uri="{FF2B5EF4-FFF2-40B4-BE49-F238E27FC236}">
                      <a16:creationId xmlns:a16="http://schemas.microsoft.com/office/drawing/2014/main" id="{B3598A87-6A4B-1A90-AE9D-1AC2CB3C3940}"/>
                    </a:ext>
                  </a:extLst>
                </p:cNvPr>
                <p:cNvPicPr/>
                <p:nvPr/>
              </p:nvPicPr>
              <p:blipFill>
                <a:blip r:embed="rId82"/>
                <a:stretch>
                  <a:fillRect/>
                </a:stretch>
              </p:blipFill>
              <p:spPr>
                <a:xfrm>
                  <a:off x="11216657" y="1692120"/>
                  <a:ext cx="1332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5" name="Freihand 74">
                  <a:extLst>
                    <a:ext uri="{FF2B5EF4-FFF2-40B4-BE49-F238E27FC236}">
                      <a16:creationId xmlns:a16="http://schemas.microsoft.com/office/drawing/2014/main" id="{5A99F910-089B-2BEE-4352-BFCDC1C55E1D}"/>
                    </a:ext>
                  </a:extLst>
                </p14:cNvPr>
                <p14:cNvContentPartPr/>
                <p14:nvPr/>
              </p14:nvContentPartPr>
              <p14:xfrm>
                <a:off x="11283257" y="1789320"/>
                <a:ext cx="171000" cy="315360"/>
              </p14:xfrm>
            </p:contentPart>
          </mc:Choice>
          <mc:Fallback xmlns="">
            <p:pic>
              <p:nvPicPr>
                <p:cNvPr id="75" name="Freihand 74">
                  <a:extLst>
                    <a:ext uri="{FF2B5EF4-FFF2-40B4-BE49-F238E27FC236}">
                      <a16:creationId xmlns:a16="http://schemas.microsoft.com/office/drawing/2014/main" id="{5A99F910-089B-2BEE-4352-BFCDC1C55E1D}"/>
                    </a:ext>
                  </a:extLst>
                </p:cNvPr>
                <p:cNvPicPr/>
                <p:nvPr/>
              </p:nvPicPr>
              <p:blipFill>
                <a:blip r:embed="rId84"/>
                <a:stretch>
                  <a:fillRect/>
                </a:stretch>
              </p:blipFill>
              <p:spPr>
                <a:xfrm>
                  <a:off x="11277137" y="1783200"/>
                  <a:ext cx="1832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6" name="Freihand 75">
                  <a:extLst>
                    <a:ext uri="{FF2B5EF4-FFF2-40B4-BE49-F238E27FC236}">
                      <a16:creationId xmlns:a16="http://schemas.microsoft.com/office/drawing/2014/main" id="{759CD5EA-8CA0-FDA0-BAA2-58F9EB454EC2}"/>
                    </a:ext>
                  </a:extLst>
                </p14:cNvPr>
                <p14:cNvContentPartPr/>
                <p14:nvPr/>
              </p14:nvContentPartPr>
              <p14:xfrm>
                <a:off x="9864857" y="526800"/>
                <a:ext cx="68400" cy="1162800"/>
              </p14:xfrm>
            </p:contentPart>
          </mc:Choice>
          <mc:Fallback xmlns="">
            <p:pic>
              <p:nvPicPr>
                <p:cNvPr id="76" name="Freihand 75">
                  <a:extLst>
                    <a:ext uri="{FF2B5EF4-FFF2-40B4-BE49-F238E27FC236}">
                      <a16:creationId xmlns:a16="http://schemas.microsoft.com/office/drawing/2014/main" id="{759CD5EA-8CA0-FDA0-BAA2-58F9EB454EC2}"/>
                    </a:ext>
                  </a:extLst>
                </p:cNvPr>
                <p:cNvPicPr/>
                <p:nvPr/>
              </p:nvPicPr>
              <p:blipFill>
                <a:blip r:embed="rId86"/>
                <a:stretch>
                  <a:fillRect/>
                </a:stretch>
              </p:blipFill>
              <p:spPr>
                <a:xfrm>
                  <a:off x="9858737" y="520680"/>
                  <a:ext cx="80640" cy="1175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7" name="Freihand 76">
                  <a:extLst>
                    <a:ext uri="{FF2B5EF4-FFF2-40B4-BE49-F238E27FC236}">
                      <a16:creationId xmlns:a16="http://schemas.microsoft.com/office/drawing/2014/main" id="{3182A944-EA14-1A32-E55D-279405473010}"/>
                    </a:ext>
                  </a:extLst>
                </p14:cNvPr>
                <p14:cNvContentPartPr/>
                <p14:nvPr/>
              </p14:nvContentPartPr>
              <p14:xfrm>
                <a:off x="10025777" y="173280"/>
                <a:ext cx="117720" cy="259200"/>
              </p14:xfrm>
            </p:contentPart>
          </mc:Choice>
          <mc:Fallback xmlns="">
            <p:pic>
              <p:nvPicPr>
                <p:cNvPr id="77" name="Freihand 76">
                  <a:extLst>
                    <a:ext uri="{FF2B5EF4-FFF2-40B4-BE49-F238E27FC236}">
                      <a16:creationId xmlns:a16="http://schemas.microsoft.com/office/drawing/2014/main" id="{3182A944-EA14-1A32-E55D-279405473010}"/>
                    </a:ext>
                  </a:extLst>
                </p:cNvPr>
                <p:cNvPicPr/>
                <p:nvPr/>
              </p:nvPicPr>
              <p:blipFill>
                <a:blip r:embed="rId88"/>
                <a:stretch>
                  <a:fillRect/>
                </a:stretch>
              </p:blipFill>
              <p:spPr>
                <a:xfrm>
                  <a:off x="10019657" y="167160"/>
                  <a:ext cx="129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8" name="Freihand 77">
                  <a:extLst>
                    <a:ext uri="{FF2B5EF4-FFF2-40B4-BE49-F238E27FC236}">
                      <a16:creationId xmlns:a16="http://schemas.microsoft.com/office/drawing/2014/main" id="{B878C0BE-BEC5-009D-0EC3-AFD117C4F73F}"/>
                    </a:ext>
                  </a:extLst>
                </p14:cNvPr>
                <p14:cNvContentPartPr/>
                <p14:nvPr/>
              </p14:nvContentPartPr>
              <p14:xfrm>
                <a:off x="10002377" y="345000"/>
                <a:ext cx="236160" cy="128880"/>
              </p14:xfrm>
            </p:contentPart>
          </mc:Choice>
          <mc:Fallback xmlns="">
            <p:pic>
              <p:nvPicPr>
                <p:cNvPr id="78" name="Freihand 77">
                  <a:extLst>
                    <a:ext uri="{FF2B5EF4-FFF2-40B4-BE49-F238E27FC236}">
                      <a16:creationId xmlns:a16="http://schemas.microsoft.com/office/drawing/2014/main" id="{B878C0BE-BEC5-009D-0EC3-AFD117C4F73F}"/>
                    </a:ext>
                  </a:extLst>
                </p:cNvPr>
                <p:cNvPicPr/>
                <p:nvPr/>
              </p:nvPicPr>
              <p:blipFill>
                <a:blip r:embed="rId90"/>
                <a:stretch>
                  <a:fillRect/>
                </a:stretch>
              </p:blipFill>
              <p:spPr>
                <a:xfrm>
                  <a:off x="9996257" y="338880"/>
                  <a:ext cx="248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BFF12318-CA98-DC50-8994-F4C0EAD3C4B0}"/>
                    </a:ext>
                  </a:extLst>
                </p14:cNvPr>
                <p14:cNvContentPartPr/>
                <p14:nvPr/>
              </p14:nvContentPartPr>
              <p14:xfrm>
                <a:off x="10095977" y="482880"/>
                <a:ext cx="74880" cy="258480"/>
              </p14:xfrm>
            </p:contentPart>
          </mc:Choice>
          <mc:Fallback xmlns="">
            <p:pic>
              <p:nvPicPr>
                <p:cNvPr id="79" name="Freihand 78">
                  <a:extLst>
                    <a:ext uri="{FF2B5EF4-FFF2-40B4-BE49-F238E27FC236}">
                      <a16:creationId xmlns:a16="http://schemas.microsoft.com/office/drawing/2014/main" id="{BFF12318-CA98-DC50-8994-F4C0EAD3C4B0}"/>
                    </a:ext>
                  </a:extLst>
                </p:cNvPr>
                <p:cNvPicPr/>
                <p:nvPr/>
              </p:nvPicPr>
              <p:blipFill>
                <a:blip r:embed="rId92"/>
                <a:stretch>
                  <a:fillRect/>
                </a:stretch>
              </p:blipFill>
              <p:spPr>
                <a:xfrm>
                  <a:off x="10089857" y="476760"/>
                  <a:ext cx="871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1" name="Freihand 80">
                  <a:extLst>
                    <a:ext uri="{FF2B5EF4-FFF2-40B4-BE49-F238E27FC236}">
                      <a16:creationId xmlns:a16="http://schemas.microsoft.com/office/drawing/2014/main" id="{87783B81-C923-1068-E864-C39577858982}"/>
                    </a:ext>
                  </a:extLst>
                </p14:cNvPr>
                <p14:cNvContentPartPr/>
                <p14:nvPr/>
              </p14:nvContentPartPr>
              <p14:xfrm>
                <a:off x="10371377" y="389640"/>
                <a:ext cx="49680" cy="1223280"/>
              </p14:xfrm>
            </p:contentPart>
          </mc:Choice>
          <mc:Fallback xmlns="">
            <p:pic>
              <p:nvPicPr>
                <p:cNvPr id="81" name="Freihand 80">
                  <a:extLst>
                    <a:ext uri="{FF2B5EF4-FFF2-40B4-BE49-F238E27FC236}">
                      <a16:creationId xmlns:a16="http://schemas.microsoft.com/office/drawing/2014/main" id="{87783B81-C923-1068-E864-C39577858982}"/>
                    </a:ext>
                  </a:extLst>
                </p:cNvPr>
                <p:cNvPicPr/>
                <p:nvPr/>
              </p:nvPicPr>
              <p:blipFill>
                <a:blip r:embed="rId94"/>
                <a:stretch>
                  <a:fillRect/>
                </a:stretch>
              </p:blipFill>
              <p:spPr>
                <a:xfrm>
                  <a:off x="10365257" y="383520"/>
                  <a:ext cx="6192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115AF06E-4292-64B6-8F85-9162AEF4B604}"/>
                    </a:ext>
                  </a:extLst>
                </p14:cNvPr>
                <p14:cNvContentPartPr/>
                <p14:nvPr/>
              </p14:nvContentPartPr>
              <p14:xfrm>
                <a:off x="10538417" y="117120"/>
                <a:ext cx="177840" cy="257400"/>
              </p14:xfrm>
            </p:contentPart>
          </mc:Choice>
          <mc:Fallback xmlns="">
            <p:pic>
              <p:nvPicPr>
                <p:cNvPr id="82" name="Freihand 81">
                  <a:extLst>
                    <a:ext uri="{FF2B5EF4-FFF2-40B4-BE49-F238E27FC236}">
                      <a16:creationId xmlns:a16="http://schemas.microsoft.com/office/drawing/2014/main" id="{115AF06E-4292-64B6-8F85-9162AEF4B604}"/>
                    </a:ext>
                  </a:extLst>
                </p:cNvPr>
                <p:cNvPicPr/>
                <p:nvPr/>
              </p:nvPicPr>
              <p:blipFill>
                <a:blip r:embed="rId96"/>
                <a:stretch>
                  <a:fillRect/>
                </a:stretch>
              </p:blipFill>
              <p:spPr>
                <a:xfrm>
                  <a:off x="10532297" y="111000"/>
                  <a:ext cx="190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3" name="Freihand 82">
                  <a:extLst>
                    <a:ext uri="{FF2B5EF4-FFF2-40B4-BE49-F238E27FC236}">
                      <a16:creationId xmlns:a16="http://schemas.microsoft.com/office/drawing/2014/main" id="{AE063ACA-0201-FA5F-9F00-70E662EDFDC9}"/>
                    </a:ext>
                  </a:extLst>
                </p14:cNvPr>
                <p14:cNvContentPartPr/>
                <p14:nvPr/>
              </p14:nvContentPartPr>
              <p14:xfrm>
                <a:off x="10507097" y="154200"/>
                <a:ext cx="353880" cy="403560"/>
              </p14:xfrm>
            </p:contentPart>
          </mc:Choice>
          <mc:Fallback xmlns="">
            <p:pic>
              <p:nvPicPr>
                <p:cNvPr id="83" name="Freihand 82">
                  <a:extLst>
                    <a:ext uri="{FF2B5EF4-FFF2-40B4-BE49-F238E27FC236}">
                      <a16:creationId xmlns:a16="http://schemas.microsoft.com/office/drawing/2014/main" id="{AE063ACA-0201-FA5F-9F00-70E662EDFDC9}"/>
                    </a:ext>
                  </a:extLst>
                </p:cNvPr>
                <p:cNvPicPr/>
                <p:nvPr/>
              </p:nvPicPr>
              <p:blipFill>
                <a:blip r:embed="rId98"/>
                <a:stretch>
                  <a:fillRect/>
                </a:stretch>
              </p:blipFill>
              <p:spPr>
                <a:xfrm>
                  <a:off x="10500977" y="148080"/>
                  <a:ext cx="3661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4" name="Freihand 83">
                  <a:extLst>
                    <a:ext uri="{FF2B5EF4-FFF2-40B4-BE49-F238E27FC236}">
                      <a16:creationId xmlns:a16="http://schemas.microsoft.com/office/drawing/2014/main" id="{02860280-B539-AF7B-D658-13E7887C4E57}"/>
                    </a:ext>
                  </a:extLst>
                </p14:cNvPr>
                <p14:cNvContentPartPr/>
                <p14:nvPr/>
              </p14:nvContentPartPr>
              <p14:xfrm>
                <a:off x="10689977" y="394680"/>
                <a:ext cx="109440" cy="316800"/>
              </p14:xfrm>
            </p:contentPart>
          </mc:Choice>
          <mc:Fallback xmlns="">
            <p:pic>
              <p:nvPicPr>
                <p:cNvPr id="84" name="Freihand 83">
                  <a:extLst>
                    <a:ext uri="{FF2B5EF4-FFF2-40B4-BE49-F238E27FC236}">
                      <a16:creationId xmlns:a16="http://schemas.microsoft.com/office/drawing/2014/main" id="{02860280-B539-AF7B-D658-13E7887C4E57}"/>
                    </a:ext>
                  </a:extLst>
                </p:cNvPr>
                <p:cNvPicPr/>
                <p:nvPr/>
              </p:nvPicPr>
              <p:blipFill>
                <a:blip r:embed="rId100"/>
                <a:stretch>
                  <a:fillRect/>
                </a:stretch>
              </p:blipFill>
              <p:spPr>
                <a:xfrm>
                  <a:off x="10683857" y="388560"/>
                  <a:ext cx="121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2" name="Freihand 91">
                  <a:extLst>
                    <a:ext uri="{FF2B5EF4-FFF2-40B4-BE49-F238E27FC236}">
                      <a16:creationId xmlns:a16="http://schemas.microsoft.com/office/drawing/2014/main" id="{CDC798C0-BB04-56EB-AB3C-6DB58EE8B9E4}"/>
                    </a:ext>
                  </a:extLst>
                </p14:cNvPr>
                <p14:cNvContentPartPr/>
                <p14:nvPr/>
              </p14:nvContentPartPr>
              <p14:xfrm>
                <a:off x="9864857" y="2087760"/>
                <a:ext cx="5760" cy="23040"/>
              </p14:xfrm>
            </p:contentPart>
          </mc:Choice>
          <mc:Fallback xmlns="">
            <p:pic>
              <p:nvPicPr>
                <p:cNvPr id="92" name="Freihand 91">
                  <a:extLst>
                    <a:ext uri="{FF2B5EF4-FFF2-40B4-BE49-F238E27FC236}">
                      <a16:creationId xmlns:a16="http://schemas.microsoft.com/office/drawing/2014/main" id="{CDC798C0-BB04-56EB-AB3C-6DB58EE8B9E4}"/>
                    </a:ext>
                  </a:extLst>
                </p:cNvPr>
                <p:cNvPicPr/>
                <p:nvPr/>
              </p:nvPicPr>
              <p:blipFill>
                <a:blip r:embed="rId102"/>
                <a:stretch>
                  <a:fillRect/>
                </a:stretch>
              </p:blipFill>
              <p:spPr>
                <a:xfrm>
                  <a:off x="9858737" y="2081640"/>
                  <a:ext cx="1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3" name="Freihand 92">
                  <a:extLst>
                    <a:ext uri="{FF2B5EF4-FFF2-40B4-BE49-F238E27FC236}">
                      <a16:creationId xmlns:a16="http://schemas.microsoft.com/office/drawing/2014/main" id="{7C620496-0561-8324-8A54-BA0A4AC88A8E}"/>
                    </a:ext>
                  </a:extLst>
                </p14:cNvPr>
                <p14:cNvContentPartPr/>
                <p14:nvPr/>
              </p14:nvContentPartPr>
              <p14:xfrm>
                <a:off x="10804457" y="490080"/>
                <a:ext cx="68760" cy="110880"/>
              </p14:xfrm>
            </p:contentPart>
          </mc:Choice>
          <mc:Fallback xmlns="">
            <p:pic>
              <p:nvPicPr>
                <p:cNvPr id="93" name="Freihand 92">
                  <a:extLst>
                    <a:ext uri="{FF2B5EF4-FFF2-40B4-BE49-F238E27FC236}">
                      <a16:creationId xmlns:a16="http://schemas.microsoft.com/office/drawing/2014/main" id="{7C620496-0561-8324-8A54-BA0A4AC88A8E}"/>
                    </a:ext>
                  </a:extLst>
                </p:cNvPr>
                <p:cNvPicPr/>
                <p:nvPr/>
              </p:nvPicPr>
              <p:blipFill>
                <a:blip r:embed="rId104"/>
                <a:stretch>
                  <a:fillRect/>
                </a:stretch>
              </p:blipFill>
              <p:spPr>
                <a:xfrm>
                  <a:off x="10798337" y="483960"/>
                  <a:ext cx="81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1AF52775-2C19-EAB2-BE9D-1C4795ECF11F}"/>
                    </a:ext>
                  </a:extLst>
                </p14:cNvPr>
                <p14:cNvContentPartPr/>
                <p14:nvPr/>
              </p14:nvContentPartPr>
              <p14:xfrm>
                <a:off x="10776377" y="524280"/>
                <a:ext cx="72360" cy="160200"/>
              </p14:xfrm>
            </p:contentPart>
          </mc:Choice>
          <mc:Fallback xmlns="">
            <p:pic>
              <p:nvPicPr>
                <p:cNvPr id="95" name="Freihand 94">
                  <a:extLst>
                    <a:ext uri="{FF2B5EF4-FFF2-40B4-BE49-F238E27FC236}">
                      <a16:creationId xmlns:a16="http://schemas.microsoft.com/office/drawing/2014/main" id="{1AF52775-2C19-EAB2-BE9D-1C4795ECF11F}"/>
                    </a:ext>
                  </a:extLst>
                </p:cNvPr>
                <p:cNvPicPr/>
                <p:nvPr/>
              </p:nvPicPr>
              <p:blipFill>
                <a:blip r:embed="rId106"/>
                <a:stretch>
                  <a:fillRect/>
                </a:stretch>
              </p:blipFill>
              <p:spPr>
                <a:xfrm>
                  <a:off x="10770257" y="518160"/>
                  <a:ext cx="84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74899E71-901B-8B14-DE14-37F70C2D086F}"/>
                    </a:ext>
                  </a:extLst>
                </p14:cNvPr>
                <p14:cNvContentPartPr/>
                <p14:nvPr/>
              </p14:nvContentPartPr>
              <p14:xfrm>
                <a:off x="10169417" y="555600"/>
                <a:ext cx="94320" cy="161640"/>
              </p14:xfrm>
            </p:contentPart>
          </mc:Choice>
          <mc:Fallback xmlns="">
            <p:pic>
              <p:nvPicPr>
                <p:cNvPr id="97" name="Freihand 96">
                  <a:extLst>
                    <a:ext uri="{FF2B5EF4-FFF2-40B4-BE49-F238E27FC236}">
                      <a16:creationId xmlns:a16="http://schemas.microsoft.com/office/drawing/2014/main" id="{74899E71-901B-8B14-DE14-37F70C2D086F}"/>
                    </a:ext>
                  </a:extLst>
                </p:cNvPr>
                <p:cNvPicPr/>
                <p:nvPr/>
              </p:nvPicPr>
              <p:blipFill>
                <a:blip r:embed="rId108"/>
                <a:stretch>
                  <a:fillRect/>
                </a:stretch>
              </p:blipFill>
              <p:spPr>
                <a:xfrm>
                  <a:off x="10163297" y="549480"/>
                  <a:ext cx="106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0" name="Freihand 99">
                  <a:extLst>
                    <a:ext uri="{FF2B5EF4-FFF2-40B4-BE49-F238E27FC236}">
                      <a16:creationId xmlns:a16="http://schemas.microsoft.com/office/drawing/2014/main" id="{5C66D69F-3EF6-CB0C-4AE2-F59E39DAC51A}"/>
                    </a:ext>
                  </a:extLst>
                </p14:cNvPr>
                <p14:cNvContentPartPr/>
                <p14:nvPr/>
              </p14:nvContentPartPr>
              <p14:xfrm>
                <a:off x="10038737" y="878880"/>
                <a:ext cx="206640" cy="39240"/>
              </p14:xfrm>
            </p:contentPart>
          </mc:Choice>
          <mc:Fallback xmlns="">
            <p:pic>
              <p:nvPicPr>
                <p:cNvPr id="100" name="Freihand 99">
                  <a:extLst>
                    <a:ext uri="{FF2B5EF4-FFF2-40B4-BE49-F238E27FC236}">
                      <a16:creationId xmlns:a16="http://schemas.microsoft.com/office/drawing/2014/main" id="{5C66D69F-3EF6-CB0C-4AE2-F59E39DAC51A}"/>
                    </a:ext>
                  </a:extLst>
                </p:cNvPr>
                <p:cNvPicPr/>
                <p:nvPr/>
              </p:nvPicPr>
              <p:blipFill>
                <a:blip r:embed="rId110"/>
                <a:stretch>
                  <a:fillRect/>
                </a:stretch>
              </p:blipFill>
              <p:spPr>
                <a:xfrm>
                  <a:off x="10032617" y="872760"/>
                  <a:ext cx="218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1" name="Freihand 100">
                  <a:extLst>
                    <a:ext uri="{FF2B5EF4-FFF2-40B4-BE49-F238E27FC236}">
                      <a16:creationId xmlns:a16="http://schemas.microsoft.com/office/drawing/2014/main" id="{5A16CA55-67BF-62D4-8BB5-3F46BB4AB0D9}"/>
                    </a:ext>
                  </a:extLst>
                </p14:cNvPr>
                <p14:cNvContentPartPr/>
                <p14:nvPr/>
              </p14:nvContentPartPr>
              <p14:xfrm>
                <a:off x="9967097" y="789240"/>
                <a:ext cx="184320" cy="211680"/>
              </p14:xfrm>
            </p:contentPart>
          </mc:Choice>
          <mc:Fallback xmlns="">
            <p:pic>
              <p:nvPicPr>
                <p:cNvPr id="101" name="Freihand 100">
                  <a:extLst>
                    <a:ext uri="{FF2B5EF4-FFF2-40B4-BE49-F238E27FC236}">
                      <a16:creationId xmlns:a16="http://schemas.microsoft.com/office/drawing/2014/main" id="{5A16CA55-67BF-62D4-8BB5-3F46BB4AB0D9}"/>
                    </a:ext>
                  </a:extLst>
                </p:cNvPr>
                <p:cNvPicPr/>
                <p:nvPr/>
              </p:nvPicPr>
              <p:blipFill>
                <a:blip r:embed="rId112"/>
                <a:stretch>
                  <a:fillRect/>
                </a:stretch>
              </p:blipFill>
              <p:spPr>
                <a:xfrm>
                  <a:off x="9960977" y="783120"/>
                  <a:ext cx="196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3" name="Freihand 102">
                  <a:extLst>
                    <a:ext uri="{FF2B5EF4-FFF2-40B4-BE49-F238E27FC236}">
                      <a16:creationId xmlns:a16="http://schemas.microsoft.com/office/drawing/2014/main" id="{532F335C-1C70-FE8F-19A2-E8AA89C17BEC}"/>
                    </a:ext>
                  </a:extLst>
                </p14:cNvPr>
                <p14:cNvContentPartPr/>
                <p14:nvPr/>
              </p14:nvContentPartPr>
              <p14:xfrm>
                <a:off x="8617097" y="1939080"/>
                <a:ext cx="100080" cy="298080"/>
              </p14:xfrm>
            </p:contentPart>
          </mc:Choice>
          <mc:Fallback xmlns="">
            <p:pic>
              <p:nvPicPr>
                <p:cNvPr id="103" name="Freihand 102">
                  <a:extLst>
                    <a:ext uri="{FF2B5EF4-FFF2-40B4-BE49-F238E27FC236}">
                      <a16:creationId xmlns:a16="http://schemas.microsoft.com/office/drawing/2014/main" id="{532F335C-1C70-FE8F-19A2-E8AA89C17BEC}"/>
                    </a:ext>
                  </a:extLst>
                </p:cNvPr>
                <p:cNvPicPr/>
                <p:nvPr/>
              </p:nvPicPr>
              <p:blipFill>
                <a:blip r:embed="rId114"/>
                <a:stretch>
                  <a:fillRect/>
                </a:stretch>
              </p:blipFill>
              <p:spPr>
                <a:xfrm>
                  <a:off x="8610977" y="1932960"/>
                  <a:ext cx="1123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4" name="Freihand 103">
                  <a:extLst>
                    <a:ext uri="{FF2B5EF4-FFF2-40B4-BE49-F238E27FC236}">
                      <a16:creationId xmlns:a16="http://schemas.microsoft.com/office/drawing/2014/main" id="{EBCB12EE-FF31-86CE-3A1E-9E09616DA6D3}"/>
                    </a:ext>
                  </a:extLst>
                </p14:cNvPr>
                <p14:cNvContentPartPr/>
                <p14:nvPr/>
              </p14:nvContentPartPr>
              <p14:xfrm>
                <a:off x="8753537" y="2136720"/>
                <a:ext cx="122760" cy="51120"/>
              </p14:xfrm>
            </p:contentPart>
          </mc:Choice>
          <mc:Fallback xmlns="">
            <p:pic>
              <p:nvPicPr>
                <p:cNvPr id="104" name="Freihand 103">
                  <a:extLst>
                    <a:ext uri="{FF2B5EF4-FFF2-40B4-BE49-F238E27FC236}">
                      <a16:creationId xmlns:a16="http://schemas.microsoft.com/office/drawing/2014/main" id="{EBCB12EE-FF31-86CE-3A1E-9E09616DA6D3}"/>
                    </a:ext>
                  </a:extLst>
                </p:cNvPr>
                <p:cNvPicPr/>
                <p:nvPr/>
              </p:nvPicPr>
              <p:blipFill>
                <a:blip r:embed="rId116"/>
                <a:stretch>
                  <a:fillRect/>
                </a:stretch>
              </p:blipFill>
              <p:spPr>
                <a:xfrm>
                  <a:off x="8747417" y="2130600"/>
                  <a:ext cx="135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5" name="Freihand 104">
                  <a:extLst>
                    <a:ext uri="{FF2B5EF4-FFF2-40B4-BE49-F238E27FC236}">
                      <a16:creationId xmlns:a16="http://schemas.microsoft.com/office/drawing/2014/main" id="{CDF14FDE-5D18-2513-443E-B9ED067D6E9F}"/>
                    </a:ext>
                  </a:extLst>
                </p14:cNvPr>
                <p14:cNvContentPartPr/>
                <p14:nvPr/>
              </p14:nvContentPartPr>
              <p14:xfrm>
                <a:off x="8947577" y="1945560"/>
                <a:ext cx="176760" cy="236160"/>
              </p14:xfrm>
            </p:contentPart>
          </mc:Choice>
          <mc:Fallback xmlns="">
            <p:pic>
              <p:nvPicPr>
                <p:cNvPr id="105" name="Freihand 104">
                  <a:extLst>
                    <a:ext uri="{FF2B5EF4-FFF2-40B4-BE49-F238E27FC236}">
                      <a16:creationId xmlns:a16="http://schemas.microsoft.com/office/drawing/2014/main" id="{CDF14FDE-5D18-2513-443E-B9ED067D6E9F}"/>
                    </a:ext>
                  </a:extLst>
                </p:cNvPr>
                <p:cNvPicPr/>
                <p:nvPr/>
              </p:nvPicPr>
              <p:blipFill>
                <a:blip r:embed="rId118"/>
                <a:stretch>
                  <a:fillRect/>
                </a:stretch>
              </p:blipFill>
              <p:spPr>
                <a:xfrm>
                  <a:off x="8941457" y="1939440"/>
                  <a:ext cx="189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6" name="Freihand 105">
                  <a:extLst>
                    <a:ext uri="{FF2B5EF4-FFF2-40B4-BE49-F238E27FC236}">
                      <a16:creationId xmlns:a16="http://schemas.microsoft.com/office/drawing/2014/main" id="{C7B08505-045A-1CAA-D060-67BDD9A74D36}"/>
                    </a:ext>
                  </a:extLst>
                </p14:cNvPr>
                <p14:cNvContentPartPr/>
                <p14:nvPr/>
              </p14:nvContentPartPr>
              <p14:xfrm>
                <a:off x="8850017" y="1979040"/>
                <a:ext cx="274320" cy="198720"/>
              </p14:xfrm>
            </p:contentPart>
          </mc:Choice>
          <mc:Fallback xmlns="">
            <p:pic>
              <p:nvPicPr>
                <p:cNvPr id="106" name="Freihand 105">
                  <a:extLst>
                    <a:ext uri="{FF2B5EF4-FFF2-40B4-BE49-F238E27FC236}">
                      <a16:creationId xmlns:a16="http://schemas.microsoft.com/office/drawing/2014/main" id="{C7B08505-045A-1CAA-D060-67BDD9A74D36}"/>
                    </a:ext>
                  </a:extLst>
                </p:cNvPr>
                <p:cNvPicPr/>
                <p:nvPr/>
              </p:nvPicPr>
              <p:blipFill>
                <a:blip r:embed="rId120"/>
                <a:stretch>
                  <a:fillRect/>
                </a:stretch>
              </p:blipFill>
              <p:spPr>
                <a:xfrm>
                  <a:off x="8843897" y="1972920"/>
                  <a:ext cx="286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7" name="Freihand 106">
                  <a:extLst>
                    <a:ext uri="{FF2B5EF4-FFF2-40B4-BE49-F238E27FC236}">
                      <a16:creationId xmlns:a16="http://schemas.microsoft.com/office/drawing/2014/main" id="{D3226898-FB5B-D70D-1C1A-F51522ED759F}"/>
                    </a:ext>
                  </a:extLst>
                </p14:cNvPr>
                <p14:cNvContentPartPr/>
                <p14:nvPr/>
              </p14:nvContentPartPr>
              <p14:xfrm>
                <a:off x="9204617" y="1999200"/>
                <a:ext cx="115200" cy="197280"/>
              </p14:xfrm>
            </p:contentPart>
          </mc:Choice>
          <mc:Fallback xmlns="">
            <p:pic>
              <p:nvPicPr>
                <p:cNvPr id="107" name="Freihand 106">
                  <a:extLst>
                    <a:ext uri="{FF2B5EF4-FFF2-40B4-BE49-F238E27FC236}">
                      <a16:creationId xmlns:a16="http://schemas.microsoft.com/office/drawing/2014/main" id="{D3226898-FB5B-D70D-1C1A-F51522ED759F}"/>
                    </a:ext>
                  </a:extLst>
                </p:cNvPr>
                <p:cNvPicPr/>
                <p:nvPr/>
              </p:nvPicPr>
              <p:blipFill>
                <a:blip r:embed="rId122"/>
                <a:stretch>
                  <a:fillRect/>
                </a:stretch>
              </p:blipFill>
              <p:spPr>
                <a:xfrm>
                  <a:off x="9198497" y="1993080"/>
                  <a:ext cx="127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8" name="Freihand 107">
                  <a:extLst>
                    <a:ext uri="{FF2B5EF4-FFF2-40B4-BE49-F238E27FC236}">
                      <a16:creationId xmlns:a16="http://schemas.microsoft.com/office/drawing/2014/main" id="{AA50A291-FC23-0DAA-5209-BE1D4E74E594}"/>
                    </a:ext>
                  </a:extLst>
                </p14:cNvPr>
                <p14:cNvContentPartPr/>
                <p14:nvPr/>
              </p14:nvContentPartPr>
              <p14:xfrm>
                <a:off x="9396857" y="2033760"/>
                <a:ext cx="322560" cy="165240"/>
              </p14:xfrm>
            </p:contentPart>
          </mc:Choice>
          <mc:Fallback xmlns="">
            <p:pic>
              <p:nvPicPr>
                <p:cNvPr id="108" name="Freihand 107">
                  <a:extLst>
                    <a:ext uri="{FF2B5EF4-FFF2-40B4-BE49-F238E27FC236}">
                      <a16:creationId xmlns:a16="http://schemas.microsoft.com/office/drawing/2014/main" id="{AA50A291-FC23-0DAA-5209-BE1D4E74E594}"/>
                    </a:ext>
                  </a:extLst>
                </p:cNvPr>
                <p:cNvPicPr/>
                <p:nvPr/>
              </p:nvPicPr>
              <p:blipFill>
                <a:blip r:embed="rId124"/>
                <a:stretch>
                  <a:fillRect/>
                </a:stretch>
              </p:blipFill>
              <p:spPr>
                <a:xfrm>
                  <a:off x="9390737" y="2027640"/>
                  <a:ext cx="33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Freihand 108">
                  <a:extLst>
                    <a:ext uri="{FF2B5EF4-FFF2-40B4-BE49-F238E27FC236}">
                      <a16:creationId xmlns:a16="http://schemas.microsoft.com/office/drawing/2014/main" id="{90406EAC-FC06-1982-A51C-E185D6AF2004}"/>
                    </a:ext>
                  </a:extLst>
                </p14:cNvPr>
                <p14:cNvContentPartPr/>
                <p14:nvPr/>
              </p14:nvContentPartPr>
              <p14:xfrm>
                <a:off x="9719777" y="1989480"/>
                <a:ext cx="110160" cy="171000"/>
              </p14:xfrm>
            </p:contentPart>
          </mc:Choice>
          <mc:Fallback xmlns="">
            <p:pic>
              <p:nvPicPr>
                <p:cNvPr id="109" name="Freihand 108">
                  <a:extLst>
                    <a:ext uri="{FF2B5EF4-FFF2-40B4-BE49-F238E27FC236}">
                      <a16:creationId xmlns:a16="http://schemas.microsoft.com/office/drawing/2014/main" id="{90406EAC-FC06-1982-A51C-E185D6AF2004}"/>
                    </a:ext>
                  </a:extLst>
                </p:cNvPr>
                <p:cNvPicPr/>
                <p:nvPr/>
              </p:nvPicPr>
              <p:blipFill>
                <a:blip r:embed="rId126"/>
                <a:stretch>
                  <a:fillRect/>
                </a:stretch>
              </p:blipFill>
              <p:spPr>
                <a:xfrm>
                  <a:off x="9713657" y="1983360"/>
                  <a:ext cx="122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0" name="Freihand 109">
                  <a:extLst>
                    <a:ext uri="{FF2B5EF4-FFF2-40B4-BE49-F238E27FC236}">
                      <a16:creationId xmlns:a16="http://schemas.microsoft.com/office/drawing/2014/main" id="{2E6A977D-722C-ECC0-CF5E-14D8C288FA7F}"/>
                    </a:ext>
                  </a:extLst>
                </p14:cNvPr>
                <p14:cNvContentPartPr/>
                <p14:nvPr/>
              </p14:nvContentPartPr>
              <p14:xfrm>
                <a:off x="9892937" y="1892280"/>
                <a:ext cx="150120" cy="256320"/>
              </p14:xfrm>
            </p:contentPart>
          </mc:Choice>
          <mc:Fallback xmlns="">
            <p:pic>
              <p:nvPicPr>
                <p:cNvPr id="110" name="Freihand 109">
                  <a:extLst>
                    <a:ext uri="{FF2B5EF4-FFF2-40B4-BE49-F238E27FC236}">
                      <a16:creationId xmlns:a16="http://schemas.microsoft.com/office/drawing/2014/main" id="{2E6A977D-722C-ECC0-CF5E-14D8C288FA7F}"/>
                    </a:ext>
                  </a:extLst>
                </p:cNvPr>
                <p:cNvPicPr/>
                <p:nvPr/>
              </p:nvPicPr>
              <p:blipFill>
                <a:blip r:embed="rId128"/>
                <a:stretch>
                  <a:fillRect/>
                </a:stretch>
              </p:blipFill>
              <p:spPr>
                <a:xfrm>
                  <a:off x="9886817" y="1886160"/>
                  <a:ext cx="162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Freihand 110">
                  <a:extLst>
                    <a:ext uri="{FF2B5EF4-FFF2-40B4-BE49-F238E27FC236}">
                      <a16:creationId xmlns:a16="http://schemas.microsoft.com/office/drawing/2014/main" id="{63DEC8B9-AF75-AECE-34F1-0F48DA3357E5}"/>
                    </a:ext>
                  </a:extLst>
                </p14:cNvPr>
                <p14:cNvContentPartPr/>
                <p14:nvPr/>
              </p14:nvContentPartPr>
              <p14:xfrm>
                <a:off x="10113617" y="1979040"/>
                <a:ext cx="164160" cy="151200"/>
              </p14:xfrm>
            </p:contentPart>
          </mc:Choice>
          <mc:Fallback xmlns="">
            <p:pic>
              <p:nvPicPr>
                <p:cNvPr id="111" name="Freihand 110">
                  <a:extLst>
                    <a:ext uri="{FF2B5EF4-FFF2-40B4-BE49-F238E27FC236}">
                      <a16:creationId xmlns:a16="http://schemas.microsoft.com/office/drawing/2014/main" id="{63DEC8B9-AF75-AECE-34F1-0F48DA3357E5}"/>
                    </a:ext>
                  </a:extLst>
                </p:cNvPr>
                <p:cNvPicPr/>
                <p:nvPr/>
              </p:nvPicPr>
              <p:blipFill>
                <a:blip r:embed="rId130"/>
                <a:stretch>
                  <a:fillRect/>
                </a:stretch>
              </p:blipFill>
              <p:spPr>
                <a:xfrm>
                  <a:off x="10107497" y="1972920"/>
                  <a:ext cx="176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Freihand 111">
                  <a:extLst>
                    <a:ext uri="{FF2B5EF4-FFF2-40B4-BE49-F238E27FC236}">
                      <a16:creationId xmlns:a16="http://schemas.microsoft.com/office/drawing/2014/main" id="{826EBE65-2FBD-EFE8-DEFB-01138647F0E9}"/>
                    </a:ext>
                  </a:extLst>
                </p14:cNvPr>
                <p14:cNvContentPartPr/>
                <p14:nvPr/>
              </p14:nvContentPartPr>
              <p14:xfrm>
                <a:off x="10179137" y="1845840"/>
                <a:ext cx="7920" cy="33480"/>
              </p14:xfrm>
            </p:contentPart>
          </mc:Choice>
          <mc:Fallback xmlns="">
            <p:pic>
              <p:nvPicPr>
                <p:cNvPr id="112" name="Freihand 111">
                  <a:extLst>
                    <a:ext uri="{FF2B5EF4-FFF2-40B4-BE49-F238E27FC236}">
                      <a16:creationId xmlns:a16="http://schemas.microsoft.com/office/drawing/2014/main" id="{826EBE65-2FBD-EFE8-DEFB-01138647F0E9}"/>
                    </a:ext>
                  </a:extLst>
                </p:cNvPr>
                <p:cNvPicPr/>
                <p:nvPr/>
              </p:nvPicPr>
              <p:blipFill>
                <a:blip r:embed="rId132"/>
                <a:stretch>
                  <a:fillRect/>
                </a:stretch>
              </p:blipFill>
              <p:spPr>
                <a:xfrm>
                  <a:off x="10173017" y="1839720"/>
                  <a:ext cx="20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Freihand 112">
                  <a:extLst>
                    <a:ext uri="{FF2B5EF4-FFF2-40B4-BE49-F238E27FC236}">
                      <a16:creationId xmlns:a16="http://schemas.microsoft.com/office/drawing/2014/main" id="{1A684D2D-1F02-E05A-6ED4-8F3E0ACECB71}"/>
                    </a:ext>
                  </a:extLst>
                </p14:cNvPr>
                <p14:cNvContentPartPr/>
                <p14:nvPr/>
              </p14:nvContentPartPr>
              <p14:xfrm>
                <a:off x="10351217" y="1846200"/>
                <a:ext cx="268200" cy="536760"/>
              </p14:xfrm>
            </p:contentPart>
          </mc:Choice>
          <mc:Fallback xmlns="">
            <p:pic>
              <p:nvPicPr>
                <p:cNvPr id="113" name="Freihand 112">
                  <a:extLst>
                    <a:ext uri="{FF2B5EF4-FFF2-40B4-BE49-F238E27FC236}">
                      <a16:creationId xmlns:a16="http://schemas.microsoft.com/office/drawing/2014/main" id="{1A684D2D-1F02-E05A-6ED4-8F3E0ACECB71}"/>
                    </a:ext>
                  </a:extLst>
                </p:cNvPr>
                <p:cNvPicPr/>
                <p:nvPr/>
              </p:nvPicPr>
              <p:blipFill>
                <a:blip r:embed="rId134"/>
                <a:stretch>
                  <a:fillRect/>
                </a:stretch>
              </p:blipFill>
              <p:spPr>
                <a:xfrm>
                  <a:off x="10345097" y="1840080"/>
                  <a:ext cx="28044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 name="Freihand 113">
                  <a:extLst>
                    <a:ext uri="{FF2B5EF4-FFF2-40B4-BE49-F238E27FC236}">
                      <a16:creationId xmlns:a16="http://schemas.microsoft.com/office/drawing/2014/main" id="{838BD481-9953-78B3-9867-248AD1B9C03B}"/>
                    </a:ext>
                  </a:extLst>
                </p14:cNvPr>
                <p14:cNvContentPartPr/>
                <p14:nvPr/>
              </p14:nvContentPartPr>
              <p14:xfrm>
                <a:off x="8846417" y="2432280"/>
                <a:ext cx="313560" cy="221400"/>
              </p14:xfrm>
            </p:contentPart>
          </mc:Choice>
          <mc:Fallback xmlns="">
            <p:pic>
              <p:nvPicPr>
                <p:cNvPr id="114" name="Freihand 113">
                  <a:extLst>
                    <a:ext uri="{FF2B5EF4-FFF2-40B4-BE49-F238E27FC236}">
                      <a16:creationId xmlns:a16="http://schemas.microsoft.com/office/drawing/2014/main" id="{838BD481-9953-78B3-9867-248AD1B9C03B}"/>
                    </a:ext>
                  </a:extLst>
                </p:cNvPr>
                <p:cNvPicPr/>
                <p:nvPr/>
              </p:nvPicPr>
              <p:blipFill>
                <a:blip r:embed="rId136"/>
                <a:stretch>
                  <a:fillRect/>
                </a:stretch>
              </p:blipFill>
              <p:spPr>
                <a:xfrm>
                  <a:off x="8840297" y="2426160"/>
                  <a:ext cx="325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16DB2A6D-72B8-EC1B-592A-8B0AAC931AD1}"/>
                    </a:ext>
                  </a:extLst>
                </p14:cNvPr>
                <p14:cNvContentPartPr/>
                <p14:nvPr/>
              </p14:nvContentPartPr>
              <p14:xfrm>
                <a:off x="9174737" y="2480520"/>
                <a:ext cx="127800" cy="171360"/>
              </p14:xfrm>
            </p:contentPart>
          </mc:Choice>
          <mc:Fallback xmlns="">
            <p:pic>
              <p:nvPicPr>
                <p:cNvPr id="115" name="Freihand 114">
                  <a:extLst>
                    <a:ext uri="{FF2B5EF4-FFF2-40B4-BE49-F238E27FC236}">
                      <a16:creationId xmlns:a16="http://schemas.microsoft.com/office/drawing/2014/main" id="{16DB2A6D-72B8-EC1B-592A-8B0AAC931AD1}"/>
                    </a:ext>
                  </a:extLst>
                </p:cNvPr>
                <p:cNvPicPr/>
                <p:nvPr/>
              </p:nvPicPr>
              <p:blipFill>
                <a:blip r:embed="rId138"/>
                <a:stretch>
                  <a:fillRect/>
                </a:stretch>
              </p:blipFill>
              <p:spPr>
                <a:xfrm>
                  <a:off x="9168617" y="2474400"/>
                  <a:ext cx="140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8" name="Freihand 117">
                  <a:extLst>
                    <a:ext uri="{FF2B5EF4-FFF2-40B4-BE49-F238E27FC236}">
                      <a16:creationId xmlns:a16="http://schemas.microsoft.com/office/drawing/2014/main" id="{410F7026-0518-85AF-F072-99735D9527C1}"/>
                    </a:ext>
                  </a:extLst>
                </p14:cNvPr>
                <p14:cNvContentPartPr/>
                <p14:nvPr/>
              </p14:nvContentPartPr>
              <p14:xfrm>
                <a:off x="9446537" y="2403840"/>
                <a:ext cx="173880" cy="234360"/>
              </p14:xfrm>
            </p:contentPart>
          </mc:Choice>
          <mc:Fallback xmlns="">
            <p:pic>
              <p:nvPicPr>
                <p:cNvPr id="118" name="Freihand 117">
                  <a:extLst>
                    <a:ext uri="{FF2B5EF4-FFF2-40B4-BE49-F238E27FC236}">
                      <a16:creationId xmlns:a16="http://schemas.microsoft.com/office/drawing/2014/main" id="{410F7026-0518-85AF-F072-99735D9527C1}"/>
                    </a:ext>
                  </a:extLst>
                </p:cNvPr>
                <p:cNvPicPr/>
                <p:nvPr/>
              </p:nvPicPr>
              <p:blipFill>
                <a:blip r:embed="rId140"/>
                <a:stretch>
                  <a:fillRect/>
                </a:stretch>
              </p:blipFill>
              <p:spPr>
                <a:xfrm>
                  <a:off x="9440417" y="2397720"/>
                  <a:ext cx="186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 name="Freihand 118">
                  <a:extLst>
                    <a:ext uri="{FF2B5EF4-FFF2-40B4-BE49-F238E27FC236}">
                      <a16:creationId xmlns:a16="http://schemas.microsoft.com/office/drawing/2014/main" id="{16DD68C7-861E-F764-838B-106A269BACB3}"/>
                    </a:ext>
                  </a:extLst>
                </p14:cNvPr>
                <p14:cNvContentPartPr/>
                <p14:nvPr/>
              </p14:nvContentPartPr>
              <p14:xfrm>
                <a:off x="9680177" y="2263440"/>
                <a:ext cx="272520" cy="318240"/>
              </p14:xfrm>
            </p:contentPart>
          </mc:Choice>
          <mc:Fallback xmlns="">
            <p:pic>
              <p:nvPicPr>
                <p:cNvPr id="119" name="Freihand 118">
                  <a:extLst>
                    <a:ext uri="{FF2B5EF4-FFF2-40B4-BE49-F238E27FC236}">
                      <a16:creationId xmlns:a16="http://schemas.microsoft.com/office/drawing/2014/main" id="{16DD68C7-861E-F764-838B-106A269BACB3}"/>
                    </a:ext>
                  </a:extLst>
                </p:cNvPr>
                <p:cNvPicPr/>
                <p:nvPr/>
              </p:nvPicPr>
              <p:blipFill>
                <a:blip r:embed="rId142"/>
                <a:stretch>
                  <a:fillRect/>
                </a:stretch>
              </p:blipFill>
              <p:spPr>
                <a:xfrm>
                  <a:off x="9674057" y="2257320"/>
                  <a:ext cx="284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0" name="Freihand 119">
                  <a:extLst>
                    <a:ext uri="{FF2B5EF4-FFF2-40B4-BE49-F238E27FC236}">
                      <a16:creationId xmlns:a16="http://schemas.microsoft.com/office/drawing/2014/main" id="{B81EAB7F-5BB7-4A42-BB92-348E98262E61}"/>
                    </a:ext>
                  </a:extLst>
                </p14:cNvPr>
                <p14:cNvContentPartPr/>
                <p14:nvPr/>
              </p14:nvContentPartPr>
              <p14:xfrm>
                <a:off x="9954137" y="2305200"/>
                <a:ext cx="173160" cy="278280"/>
              </p14:xfrm>
            </p:contentPart>
          </mc:Choice>
          <mc:Fallback xmlns="">
            <p:pic>
              <p:nvPicPr>
                <p:cNvPr id="120" name="Freihand 119">
                  <a:extLst>
                    <a:ext uri="{FF2B5EF4-FFF2-40B4-BE49-F238E27FC236}">
                      <a16:creationId xmlns:a16="http://schemas.microsoft.com/office/drawing/2014/main" id="{B81EAB7F-5BB7-4A42-BB92-348E98262E61}"/>
                    </a:ext>
                  </a:extLst>
                </p:cNvPr>
                <p:cNvPicPr/>
                <p:nvPr/>
              </p:nvPicPr>
              <p:blipFill>
                <a:blip r:embed="rId144"/>
                <a:stretch>
                  <a:fillRect/>
                </a:stretch>
              </p:blipFill>
              <p:spPr>
                <a:xfrm>
                  <a:off x="9948017" y="2299080"/>
                  <a:ext cx="185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3C1EF5AE-0F1C-74E0-1D6F-CC79DC0C52F7}"/>
                    </a:ext>
                  </a:extLst>
                </p14:cNvPr>
                <p14:cNvContentPartPr/>
                <p14:nvPr/>
              </p14:nvContentPartPr>
              <p14:xfrm>
                <a:off x="10231697" y="2427600"/>
                <a:ext cx="285480" cy="119520"/>
              </p14:xfrm>
            </p:contentPart>
          </mc:Choice>
          <mc:Fallback xmlns="">
            <p:pic>
              <p:nvPicPr>
                <p:cNvPr id="121" name="Freihand 120">
                  <a:extLst>
                    <a:ext uri="{FF2B5EF4-FFF2-40B4-BE49-F238E27FC236}">
                      <a16:creationId xmlns:a16="http://schemas.microsoft.com/office/drawing/2014/main" id="{3C1EF5AE-0F1C-74E0-1D6F-CC79DC0C52F7}"/>
                    </a:ext>
                  </a:extLst>
                </p:cNvPr>
                <p:cNvPicPr/>
                <p:nvPr/>
              </p:nvPicPr>
              <p:blipFill>
                <a:blip r:embed="rId146"/>
                <a:stretch>
                  <a:fillRect/>
                </a:stretch>
              </p:blipFill>
              <p:spPr>
                <a:xfrm>
                  <a:off x="10225577" y="2421480"/>
                  <a:ext cx="297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45103C7E-CD29-9AC4-A518-FE6E5BF2D361}"/>
                    </a:ext>
                  </a:extLst>
                </p14:cNvPr>
                <p14:cNvContentPartPr/>
                <p14:nvPr/>
              </p14:nvContentPartPr>
              <p14:xfrm>
                <a:off x="10544897" y="2408160"/>
                <a:ext cx="170280" cy="352080"/>
              </p14:xfrm>
            </p:contentPart>
          </mc:Choice>
          <mc:Fallback xmlns="">
            <p:pic>
              <p:nvPicPr>
                <p:cNvPr id="122" name="Freihand 121">
                  <a:extLst>
                    <a:ext uri="{FF2B5EF4-FFF2-40B4-BE49-F238E27FC236}">
                      <a16:creationId xmlns:a16="http://schemas.microsoft.com/office/drawing/2014/main" id="{45103C7E-CD29-9AC4-A518-FE6E5BF2D361}"/>
                    </a:ext>
                  </a:extLst>
                </p:cNvPr>
                <p:cNvPicPr/>
                <p:nvPr/>
              </p:nvPicPr>
              <p:blipFill>
                <a:blip r:embed="rId148"/>
                <a:stretch>
                  <a:fillRect/>
                </a:stretch>
              </p:blipFill>
              <p:spPr>
                <a:xfrm>
                  <a:off x="10538777" y="2402040"/>
                  <a:ext cx="1825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AECA0F46-5D09-F454-9565-5378230A2045}"/>
                    </a:ext>
                  </a:extLst>
                </p14:cNvPr>
                <p14:cNvContentPartPr/>
                <p14:nvPr/>
              </p14:nvContentPartPr>
              <p14:xfrm>
                <a:off x="10738217" y="2281800"/>
                <a:ext cx="109800" cy="252360"/>
              </p14:xfrm>
            </p:contentPart>
          </mc:Choice>
          <mc:Fallback xmlns="">
            <p:pic>
              <p:nvPicPr>
                <p:cNvPr id="123" name="Freihand 122">
                  <a:extLst>
                    <a:ext uri="{FF2B5EF4-FFF2-40B4-BE49-F238E27FC236}">
                      <a16:creationId xmlns:a16="http://schemas.microsoft.com/office/drawing/2014/main" id="{AECA0F46-5D09-F454-9565-5378230A2045}"/>
                    </a:ext>
                  </a:extLst>
                </p:cNvPr>
                <p:cNvPicPr/>
                <p:nvPr/>
              </p:nvPicPr>
              <p:blipFill>
                <a:blip r:embed="rId150"/>
                <a:stretch>
                  <a:fillRect/>
                </a:stretch>
              </p:blipFill>
              <p:spPr>
                <a:xfrm>
                  <a:off x="10732097" y="2275680"/>
                  <a:ext cx="122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4C96BF46-D73C-9FF3-15D1-B87C82D7F85A}"/>
                    </a:ext>
                  </a:extLst>
                </p14:cNvPr>
                <p14:cNvContentPartPr/>
                <p14:nvPr/>
              </p14:nvContentPartPr>
              <p14:xfrm>
                <a:off x="10845857" y="2240760"/>
                <a:ext cx="212040" cy="252720"/>
              </p14:xfrm>
            </p:contentPart>
          </mc:Choice>
          <mc:Fallback xmlns="">
            <p:pic>
              <p:nvPicPr>
                <p:cNvPr id="124" name="Freihand 123">
                  <a:extLst>
                    <a:ext uri="{FF2B5EF4-FFF2-40B4-BE49-F238E27FC236}">
                      <a16:creationId xmlns:a16="http://schemas.microsoft.com/office/drawing/2014/main" id="{4C96BF46-D73C-9FF3-15D1-B87C82D7F85A}"/>
                    </a:ext>
                  </a:extLst>
                </p:cNvPr>
                <p:cNvPicPr/>
                <p:nvPr/>
              </p:nvPicPr>
              <p:blipFill>
                <a:blip r:embed="rId152"/>
                <a:stretch>
                  <a:fillRect/>
                </a:stretch>
              </p:blipFill>
              <p:spPr>
                <a:xfrm>
                  <a:off x="10839737" y="2234640"/>
                  <a:ext cx="2242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5" name="Freihand 124">
                  <a:extLst>
                    <a:ext uri="{FF2B5EF4-FFF2-40B4-BE49-F238E27FC236}">
                      <a16:creationId xmlns:a16="http://schemas.microsoft.com/office/drawing/2014/main" id="{578049F0-8977-21E0-706E-A734707DFA80}"/>
                    </a:ext>
                  </a:extLst>
                </p14:cNvPr>
                <p14:cNvContentPartPr/>
                <p14:nvPr/>
              </p14:nvContentPartPr>
              <p14:xfrm>
                <a:off x="11084897" y="2354520"/>
                <a:ext cx="136440" cy="123480"/>
              </p14:xfrm>
            </p:contentPart>
          </mc:Choice>
          <mc:Fallback xmlns="">
            <p:pic>
              <p:nvPicPr>
                <p:cNvPr id="125" name="Freihand 124">
                  <a:extLst>
                    <a:ext uri="{FF2B5EF4-FFF2-40B4-BE49-F238E27FC236}">
                      <a16:creationId xmlns:a16="http://schemas.microsoft.com/office/drawing/2014/main" id="{578049F0-8977-21E0-706E-A734707DFA80}"/>
                    </a:ext>
                  </a:extLst>
                </p:cNvPr>
                <p:cNvPicPr/>
                <p:nvPr/>
              </p:nvPicPr>
              <p:blipFill>
                <a:blip r:embed="rId154"/>
                <a:stretch>
                  <a:fillRect/>
                </a:stretch>
              </p:blipFill>
              <p:spPr>
                <a:xfrm>
                  <a:off x="11078777" y="2348400"/>
                  <a:ext cx="148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7" name="Freihand 126">
                  <a:extLst>
                    <a:ext uri="{FF2B5EF4-FFF2-40B4-BE49-F238E27FC236}">
                      <a16:creationId xmlns:a16="http://schemas.microsoft.com/office/drawing/2014/main" id="{CCE713B5-7965-A66F-6A1A-E04C2C19DAC5}"/>
                    </a:ext>
                  </a:extLst>
                </p14:cNvPr>
                <p14:cNvContentPartPr/>
                <p14:nvPr/>
              </p14:nvContentPartPr>
              <p14:xfrm>
                <a:off x="7495697" y="3194760"/>
                <a:ext cx="227880" cy="31680"/>
              </p14:xfrm>
            </p:contentPart>
          </mc:Choice>
          <mc:Fallback xmlns="">
            <p:pic>
              <p:nvPicPr>
                <p:cNvPr id="127" name="Freihand 126">
                  <a:extLst>
                    <a:ext uri="{FF2B5EF4-FFF2-40B4-BE49-F238E27FC236}">
                      <a16:creationId xmlns:a16="http://schemas.microsoft.com/office/drawing/2014/main" id="{CCE713B5-7965-A66F-6A1A-E04C2C19DAC5}"/>
                    </a:ext>
                  </a:extLst>
                </p:cNvPr>
                <p:cNvPicPr/>
                <p:nvPr/>
              </p:nvPicPr>
              <p:blipFill>
                <a:blip r:embed="rId156"/>
                <a:stretch>
                  <a:fillRect/>
                </a:stretch>
              </p:blipFill>
              <p:spPr>
                <a:xfrm>
                  <a:off x="7489577" y="3188640"/>
                  <a:ext cx="240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8" name="Freihand 127">
                  <a:extLst>
                    <a:ext uri="{FF2B5EF4-FFF2-40B4-BE49-F238E27FC236}">
                      <a16:creationId xmlns:a16="http://schemas.microsoft.com/office/drawing/2014/main" id="{A08308CD-41F6-1B80-6235-9919CFE8440B}"/>
                    </a:ext>
                  </a:extLst>
                </p14:cNvPr>
                <p14:cNvContentPartPr/>
                <p14:nvPr/>
              </p14:nvContentPartPr>
              <p14:xfrm>
                <a:off x="7484537" y="3067680"/>
                <a:ext cx="386640" cy="319320"/>
              </p14:xfrm>
            </p:contentPart>
          </mc:Choice>
          <mc:Fallback xmlns="">
            <p:pic>
              <p:nvPicPr>
                <p:cNvPr id="128" name="Freihand 127">
                  <a:extLst>
                    <a:ext uri="{FF2B5EF4-FFF2-40B4-BE49-F238E27FC236}">
                      <a16:creationId xmlns:a16="http://schemas.microsoft.com/office/drawing/2014/main" id="{A08308CD-41F6-1B80-6235-9919CFE8440B}"/>
                    </a:ext>
                  </a:extLst>
                </p:cNvPr>
                <p:cNvPicPr/>
                <p:nvPr/>
              </p:nvPicPr>
              <p:blipFill>
                <a:blip r:embed="rId158"/>
                <a:stretch>
                  <a:fillRect/>
                </a:stretch>
              </p:blipFill>
              <p:spPr>
                <a:xfrm>
                  <a:off x="7478417" y="3061560"/>
                  <a:ext cx="3988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9" name="Freihand 128">
                  <a:extLst>
                    <a:ext uri="{FF2B5EF4-FFF2-40B4-BE49-F238E27FC236}">
                      <a16:creationId xmlns:a16="http://schemas.microsoft.com/office/drawing/2014/main" id="{0A660345-EDD9-9086-A33F-680CA3BB6394}"/>
                    </a:ext>
                  </a:extLst>
                </p14:cNvPr>
                <p14:cNvContentPartPr/>
                <p14:nvPr/>
              </p14:nvContentPartPr>
              <p14:xfrm>
                <a:off x="7988177" y="3000720"/>
                <a:ext cx="231120" cy="355680"/>
              </p14:xfrm>
            </p:contentPart>
          </mc:Choice>
          <mc:Fallback xmlns="">
            <p:pic>
              <p:nvPicPr>
                <p:cNvPr id="129" name="Freihand 128">
                  <a:extLst>
                    <a:ext uri="{FF2B5EF4-FFF2-40B4-BE49-F238E27FC236}">
                      <a16:creationId xmlns:a16="http://schemas.microsoft.com/office/drawing/2014/main" id="{0A660345-EDD9-9086-A33F-680CA3BB6394}"/>
                    </a:ext>
                  </a:extLst>
                </p:cNvPr>
                <p:cNvPicPr/>
                <p:nvPr/>
              </p:nvPicPr>
              <p:blipFill>
                <a:blip r:embed="rId160"/>
                <a:stretch>
                  <a:fillRect/>
                </a:stretch>
              </p:blipFill>
              <p:spPr>
                <a:xfrm>
                  <a:off x="7982057" y="2994600"/>
                  <a:ext cx="243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0" name="Freihand 129">
                  <a:extLst>
                    <a:ext uri="{FF2B5EF4-FFF2-40B4-BE49-F238E27FC236}">
                      <a16:creationId xmlns:a16="http://schemas.microsoft.com/office/drawing/2014/main" id="{955143D8-BC5F-86BF-EC4F-3D5FF75811A0}"/>
                    </a:ext>
                  </a:extLst>
                </p14:cNvPr>
                <p14:cNvContentPartPr/>
                <p14:nvPr/>
              </p14:nvContentPartPr>
              <p14:xfrm>
                <a:off x="8307497" y="2946000"/>
                <a:ext cx="205200" cy="334080"/>
              </p14:xfrm>
            </p:contentPart>
          </mc:Choice>
          <mc:Fallback xmlns="">
            <p:pic>
              <p:nvPicPr>
                <p:cNvPr id="130" name="Freihand 129">
                  <a:extLst>
                    <a:ext uri="{FF2B5EF4-FFF2-40B4-BE49-F238E27FC236}">
                      <a16:creationId xmlns:a16="http://schemas.microsoft.com/office/drawing/2014/main" id="{955143D8-BC5F-86BF-EC4F-3D5FF75811A0}"/>
                    </a:ext>
                  </a:extLst>
                </p:cNvPr>
                <p:cNvPicPr/>
                <p:nvPr/>
              </p:nvPicPr>
              <p:blipFill>
                <a:blip r:embed="rId162"/>
                <a:stretch>
                  <a:fillRect/>
                </a:stretch>
              </p:blipFill>
              <p:spPr>
                <a:xfrm>
                  <a:off x="8301377" y="2939880"/>
                  <a:ext cx="21744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 name="Freihand 130">
                  <a:extLst>
                    <a:ext uri="{FF2B5EF4-FFF2-40B4-BE49-F238E27FC236}">
                      <a16:creationId xmlns:a16="http://schemas.microsoft.com/office/drawing/2014/main" id="{1B88CF56-F6E6-6DE0-40D3-407018D69500}"/>
                    </a:ext>
                  </a:extLst>
                </p14:cNvPr>
                <p14:cNvContentPartPr/>
                <p14:nvPr/>
              </p14:nvContentPartPr>
              <p14:xfrm>
                <a:off x="8696657" y="3018000"/>
                <a:ext cx="316080" cy="155520"/>
              </p14:xfrm>
            </p:contentPart>
          </mc:Choice>
          <mc:Fallback xmlns="">
            <p:pic>
              <p:nvPicPr>
                <p:cNvPr id="131" name="Freihand 130">
                  <a:extLst>
                    <a:ext uri="{FF2B5EF4-FFF2-40B4-BE49-F238E27FC236}">
                      <a16:creationId xmlns:a16="http://schemas.microsoft.com/office/drawing/2014/main" id="{1B88CF56-F6E6-6DE0-40D3-407018D69500}"/>
                    </a:ext>
                  </a:extLst>
                </p:cNvPr>
                <p:cNvPicPr/>
                <p:nvPr/>
              </p:nvPicPr>
              <p:blipFill>
                <a:blip r:embed="rId164"/>
                <a:stretch>
                  <a:fillRect/>
                </a:stretch>
              </p:blipFill>
              <p:spPr>
                <a:xfrm>
                  <a:off x="8690537" y="3011880"/>
                  <a:ext cx="328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F4119091-75EE-9899-0382-DA1BA1460F12}"/>
                    </a:ext>
                  </a:extLst>
                </p14:cNvPr>
                <p14:cNvContentPartPr/>
                <p14:nvPr/>
              </p14:nvContentPartPr>
              <p14:xfrm>
                <a:off x="9063137" y="2985960"/>
                <a:ext cx="99000" cy="173520"/>
              </p14:xfrm>
            </p:contentPart>
          </mc:Choice>
          <mc:Fallback xmlns="">
            <p:pic>
              <p:nvPicPr>
                <p:cNvPr id="132" name="Freihand 131">
                  <a:extLst>
                    <a:ext uri="{FF2B5EF4-FFF2-40B4-BE49-F238E27FC236}">
                      <a16:creationId xmlns:a16="http://schemas.microsoft.com/office/drawing/2014/main" id="{F4119091-75EE-9899-0382-DA1BA1460F12}"/>
                    </a:ext>
                  </a:extLst>
                </p:cNvPr>
                <p:cNvPicPr/>
                <p:nvPr/>
              </p:nvPicPr>
              <p:blipFill>
                <a:blip r:embed="rId166"/>
                <a:stretch>
                  <a:fillRect/>
                </a:stretch>
              </p:blipFill>
              <p:spPr>
                <a:xfrm>
                  <a:off x="9057017" y="2979840"/>
                  <a:ext cx="111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618326F2-2370-18A5-6C63-17FF8DA02C8F}"/>
                    </a:ext>
                  </a:extLst>
                </p14:cNvPr>
                <p14:cNvContentPartPr/>
                <p14:nvPr/>
              </p14:nvContentPartPr>
              <p14:xfrm>
                <a:off x="9202097" y="2828640"/>
                <a:ext cx="171000" cy="307800"/>
              </p14:xfrm>
            </p:contentPart>
          </mc:Choice>
          <mc:Fallback xmlns="">
            <p:pic>
              <p:nvPicPr>
                <p:cNvPr id="133" name="Freihand 132">
                  <a:extLst>
                    <a:ext uri="{FF2B5EF4-FFF2-40B4-BE49-F238E27FC236}">
                      <a16:creationId xmlns:a16="http://schemas.microsoft.com/office/drawing/2014/main" id="{618326F2-2370-18A5-6C63-17FF8DA02C8F}"/>
                    </a:ext>
                  </a:extLst>
                </p:cNvPr>
                <p:cNvPicPr/>
                <p:nvPr/>
              </p:nvPicPr>
              <p:blipFill>
                <a:blip r:embed="rId168"/>
                <a:stretch>
                  <a:fillRect/>
                </a:stretch>
              </p:blipFill>
              <p:spPr>
                <a:xfrm>
                  <a:off x="9195977" y="2822520"/>
                  <a:ext cx="183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4" name="Freihand 133">
                  <a:extLst>
                    <a:ext uri="{FF2B5EF4-FFF2-40B4-BE49-F238E27FC236}">
                      <a16:creationId xmlns:a16="http://schemas.microsoft.com/office/drawing/2014/main" id="{0013F833-0459-D741-976A-C1E8CD0017D8}"/>
                    </a:ext>
                  </a:extLst>
                </p14:cNvPr>
                <p14:cNvContentPartPr/>
                <p14:nvPr/>
              </p14:nvContentPartPr>
              <p14:xfrm>
                <a:off x="9517457" y="2883000"/>
                <a:ext cx="217800" cy="212040"/>
              </p14:xfrm>
            </p:contentPart>
          </mc:Choice>
          <mc:Fallback xmlns="">
            <p:pic>
              <p:nvPicPr>
                <p:cNvPr id="134" name="Freihand 133">
                  <a:extLst>
                    <a:ext uri="{FF2B5EF4-FFF2-40B4-BE49-F238E27FC236}">
                      <a16:creationId xmlns:a16="http://schemas.microsoft.com/office/drawing/2014/main" id="{0013F833-0459-D741-976A-C1E8CD0017D8}"/>
                    </a:ext>
                  </a:extLst>
                </p:cNvPr>
                <p:cNvPicPr/>
                <p:nvPr/>
              </p:nvPicPr>
              <p:blipFill>
                <a:blip r:embed="rId170"/>
                <a:stretch>
                  <a:fillRect/>
                </a:stretch>
              </p:blipFill>
              <p:spPr>
                <a:xfrm>
                  <a:off x="9511337" y="2876880"/>
                  <a:ext cx="230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 name="Freihand 134">
                  <a:extLst>
                    <a:ext uri="{FF2B5EF4-FFF2-40B4-BE49-F238E27FC236}">
                      <a16:creationId xmlns:a16="http://schemas.microsoft.com/office/drawing/2014/main" id="{964013C4-412D-9062-8142-2E0052DFB25B}"/>
                    </a:ext>
                  </a:extLst>
                </p14:cNvPr>
                <p14:cNvContentPartPr/>
                <p14:nvPr/>
              </p14:nvContentPartPr>
              <p14:xfrm>
                <a:off x="9600257" y="2748720"/>
                <a:ext cx="4680" cy="10800"/>
              </p14:xfrm>
            </p:contentPart>
          </mc:Choice>
          <mc:Fallback xmlns="">
            <p:pic>
              <p:nvPicPr>
                <p:cNvPr id="135" name="Freihand 134">
                  <a:extLst>
                    <a:ext uri="{FF2B5EF4-FFF2-40B4-BE49-F238E27FC236}">
                      <a16:creationId xmlns:a16="http://schemas.microsoft.com/office/drawing/2014/main" id="{964013C4-412D-9062-8142-2E0052DFB25B}"/>
                    </a:ext>
                  </a:extLst>
                </p:cNvPr>
                <p:cNvPicPr/>
                <p:nvPr/>
              </p:nvPicPr>
              <p:blipFill>
                <a:blip r:embed="rId172"/>
                <a:stretch>
                  <a:fillRect/>
                </a:stretch>
              </p:blipFill>
              <p:spPr>
                <a:xfrm>
                  <a:off x="9594137" y="2742600"/>
                  <a:ext cx="16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6" name="Freihand 135">
                  <a:extLst>
                    <a:ext uri="{FF2B5EF4-FFF2-40B4-BE49-F238E27FC236}">
                      <a16:creationId xmlns:a16="http://schemas.microsoft.com/office/drawing/2014/main" id="{859D85D4-095A-374B-F808-32E24E1B8EAD}"/>
                    </a:ext>
                  </a:extLst>
                </p14:cNvPr>
                <p14:cNvContentPartPr/>
                <p14:nvPr/>
              </p14:nvContentPartPr>
              <p14:xfrm>
                <a:off x="9742817" y="2768160"/>
                <a:ext cx="140040" cy="317160"/>
              </p14:xfrm>
            </p:contentPart>
          </mc:Choice>
          <mc:Fallback xmlns="">
            <p:pic>
              <p:nvPicPr>
                <p:cNvPr id="136" name="Freihand 135">
                  <a:extLst>
                    <a:ext uri="{FF2B5EF4-FFF2-40B4-BE49-F238E27FC236}">
                      <a16:creationId xmlns:a16="http://schemas.microsoft.com/office/drawing/2014/main" id="{859D85D4-095A-374B-F808-32E24E1B8EAD}"/>
                    </a:ext>
                  </a:extLst>
                </p:cNvPr>
                <p:cNvPicPr/>
                <p:nvPr/>
              </p:nvPicPr>
              <p:blipFill>
                <a:blip r:embed="rId174"/>
                <a:stretch>
                  <a:fillRect/>
                </a:stretch>
              </p:blipFill>
              <p:spPr>
                <a:xfrm>
                  <a:off x="9736697" y="2762040"/>
                  <a:ext cx="1522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 name="Freihand 136">
                  <a:extLst>
                    <a:ext uri="{FF2B5EF4-FFF2-40B4-BE49-F238E27FC236}">
                      <a16:creationId xmlns:a16="http://schemas.microsoft.com/office/drawing/2014/main" id="{BF861B68-8983-F83D-0074-489B002C37EB}"/>
                    </a:ext>
                  </a:extLst>
                </p14:cNvPr>
                <p14:cNvContentPartPr/>
                <p14:nvPr/>
              </p14:nvContentPartPr>
              <p14:xfrm>
                <a:off x="9915257" y="2754840"/>
                <a:ext cx="172080" cy="291960"/>
              </p14:xfrm>
            </p:contentPart>
          </mc:Choice>
          <mc:Fallback xmlns="">
            <p:pic>
              <p:nvPicPr>
                <p:cNvPr id="137" name="Freihand 136">
                  <a:extLst>
                    <a:ext uri="{FF2B5EF4-FFF2-40B4-BE49-F238E27FC236}">
                      <a16:creationId xmlns:a16="http://schemas.microsoft.com/office/drawing/2014/main" id="{BF861B68-8983-F83D-0074-489B002C37EB}"/>
                    </a:ext>
                  </a:extLst>
                </p:cNvPr>
                <p:cNvPicPr/>
                <p:nvPr/>
              </p:nvPicPr>
              <p:blipFill>
                <a:blip r:embed="rId176"/>
                <a:stretch>
                  <a:fillRect/>
                </a:stretch>
              </p:blipFill>
              <p:spPr>
                <a:xfrm>
                  <a:off x="9909137" y="2748720"/>
                  <a:ext cx="184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8" name="Freihand 137">
                  <a:extLst>
                    <a:ext uri="{FF2B5EF4-FFF2-40B4-BE49-F238E27FC236}">
                      <a16:creationId xmlns:a16="http://schemas.microsoft.com/office/drawing/2014/main" id="{6F5365E4-C7F8-C32A-1C1E-0C0DAAE085A6}"/>
                    </a:ext>
                  </a:extLst>
                </p14:cNvPr>
                <p14:cNvContentPartPr/>
                <p14:nvPr/>
              </p14:nvContentPartPr>
              <p14:xfrm>
                <a:off x="10338257" y="2753040"/>
                <a:ext cx="315000" cy="320400"/>
              </p14:xfrm>
            </p:contentPart>
          </mc:Choice>
          <mc:Fallback xmlns="">
            <p:pic>
              <p:nvPicPr>
                <p:cNvPr id="138" name="Freihand 137">
                  <a:extLst>
                    <a:ext uri="{FF2B5EF4-FFF2-40B4-BE49-F238E27FC236}">
                      <a16:creationId xmlns:a16="http://schemas.microsoft.com/office/drawing/2014/main" id="{6F5365E4-C7F8-C32A-1C1E-0C0DAAE085A6}"/>
                    </a:ext>
                  </a:extLst>
                </p:cNvPr>
                <p:cNvPicPr/>
                <p:nvPr/>
              </p:nvPicPr>
              <p:blipFill>
                <a:blip r:embed="rId178"/>
                <a:stretch>
                  <a:fillRect/>
                </a:stretch>
              </p:blipFill>
              <p:spPr>
                <a:xfrm>
                  <a:off x="10332137" y="2746920"/>
                  <a:ext cx="3272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9" name="Freihand 138">
                  <a:extLst>
                    <a:ext uri="{FF2B5EF4-FFF2-40B4-BE49-F238E27FC236}">
                      <a16:creationId xmlns:a16="http://schemas.microsoft.com/office/drawing/2014/main" id="{3297C50B-4CA0-9C01-949A-390785627002}"/>
                    </a:ext>
                  </a:extLst>
                </p14:cNvPr>
                <p14:cNvContentPartPr/>
                <p14:nvPr/>
              </p14:nvContentPartPr>
              <p14:xfrm>
                <a:off x="10723097" y="2675640"/>
                <a:ext cx="182880" cy="309960"/>
              </p14:xfrm>
            </p:contentPart>
          </mc:Choice>
          <mc:Fallback xmlns="">
            <p:pic>
              <p:nvPicPr>
                <p:cNvPr id="139" name="Freihand 138">
                  <a:extLst>
                    <a:ext uri="{FF2B5EF4-FFF2-40B4-BE49-F238E27FC236}">
                      <a16:creationId xmlns:a16="http://schemas.microsoft.com/office/drawing/2014/main" id="{3297C50B-4CA0-9C01-949A-390785627002}"/>
                    </a:ext>
                  </a:extLst>
                </p:cNvPr>
                <p:cNvPicPr/>
                <p:nvPr/>
              </p:nvPicPr>
              <p:blipFill>
                <a:blip r:embed="rId180"/>
                <a:stretch>
                  <a:fillRect/>
                </a:stretch>
              </p:blipFill>
              <p:spPr>
                <a:xfrm>
                  <a:off x="10716977" y="2669520"/>
                  <a:ext cx="1951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0" name="Freihand 139">
                  <a:extLst>
                    <a:ext uri="{FF2B5EF4-FFF2-40B4-BE49-F238E27FC236}">
                      <a16:creationId xmlns:a16="http://schemas.microsoft.com/office/drawing/2014/main" id="{AD79FD14-4174-710C-A687-968F0EA5641C}"/>
                    </a:ext>
                  </a:extLst>
                </p14:cNvPr>
                <p14:cNvContentPartPr/>
                <p14:nvPr/>
              </p14:nvContentPartPr>
              <p14:xfrm>
                <a:off x="8301377" y="3574200"/>
                <a:ext cx="144720" cy="141120"/>
              </p14:xfrm>
            </p:contentPart>
          </mc:Choice>
          <mc:Fallback xmlns="">
            <p:pic>
              <p:nvPicPr>
                <p:cNvPr id="140" name="Freihand 139">
                  <a:extLst>
                    <a:ext uri="{FF2B5EF4-FFF2-40B4-BE49-F238E27FC236}">
                      <a16:creationId xmlns:a16="http://schemas.microsoft.com/office/drawing/2014/main" id="{AD79FD14-4174-710C-A687-968F0EA5641C}"/>
                    </a:ext>
                  </a:extLst>
                </p:cNvPr>
                <p:cNvPicPr/>
                <p:nvPr/>
              </p:nvPicPr>
              <p:blipFill>
                <a:blip r:embed="rId182"/>
                <a:stretch>
                  <a:fillRect/>
                </a:stretch>
              </p:blipFill>
              <p:spPr>
                <a:xfrm>
                  <a:off x="8295257" y="3568080"/>
                  <a:ext cx="156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 name="Freihand 140">
                  <a:extLst>
                    <a:ext uri="{FF2B5EF4-FFF2-40B4-BE49-F238E27FC236}">
                      <a16:creationId xmlns:a16="http://schemas.microsoft.com/office/drawing/2014/main" id="{C1784B89-6C39-0110-6DF3-25E2C993CDBA}"/>
                    </a:ext>
                  </a:extLst>
                </p14:cNvPr>
                <p14:cNvContentPartPr/>
                <p14:nvPr/>
              </p14:nvContentPartPr>
              <p14:xfrm>
                <a:off x="8563457" y="3540720"/>
                <a:ext cx="110880" cy="117360"/>
              </p14:xfrm>
            </p:contentPart>
          </mc:Choice>
          <mc:Fallback xmlns="">
            <p:pic>
              <p:nvPicPr>
                <p:cNvPr id="141" name="Freihand 140">
                  <a:extLst>
                    <a:ext uri="{FF2B5EF4-FFF2-40B4-BE49-F238E27FC236}">
                      <a16:creationId xmlns:a16="http://schemas.microsoft.com/office/drawing/2014/main" id="{C1784B89-6C39-0110-6DF3-25E2C993CDBA}"/>
                    </a:ext>
                  </a:extLst>
                </p:cNvPr>
                <p:cNvPicPr/>
                <p:nvPr/>
              </p:nvPicPr>
              <p:blipFill>
                <a:blip r:embed="rId184"/>
                <a:stretch>
                  <a:fillRect/>
                </a:stretch>
              </p:blipFill>
              <p:spPr>
                <a:xfrm>
                  <a:off x="8557337" y="3534600"/>
                  <a:ext cx="123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2" name="Freihand 141">
                  <a:extLst>
                    <a:ext uri="{FF2B5EF4-FFF2-40B4-BE49-F238E27FC236}">
                      <a16:creationId xmlns:a16="http://schemas.microsoft.com/office/drawing/2014/main" id="{4493037A-A05D-3B00-9966-1D15A073B104}"/>
                    </a:ext>
                  </a:extLst>
                </p14:cNvPr>
                <p14:cNvContentPartPr/>
                <p14:nvPr/>
              </p14:nvContentPartPr>
              <p14:xfrm>
                <a:off x="8725817" y="3361440"/>
                <a:ext cx="185400" cy="312840"/>
              </p14:xfrm>
            </p:contentPart>
          </mc:Choice>
          <mc:Fallback xmlns="">
            <p:pic>
              <p:nvPicPr>
                <p:cNvPr id="142" name="Freihand 141">
                  <a:extLst>
                    <a:ext uri="{FF2B5EF4-FFF2-40B4-BE49-F238E27FC236}">
                      <a16:creationId xmlns:a16="http://schemas.microsoft.com/office/drawing/2014/main" id="{4493037A-A05D-3B00-9966-1D15A073B104}"/>
                    </a:ext>
                  </a:extLst>
                </p:cNvPr>
                <p:cNvPicPr/>
                <p:nvPr/>
              </p:nvPicPr>
              <p:blipFill>
                <a:blip r:embed="rId186"/>
                <a:stretch>
                  <a:fillRect/>
                </a:stretch>
              </p:blipFill>
              <p:spPr>
                <a:xfrm>
                  <a:off x="8719697" y="3355320"/>
                  <a:ext cx="19764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 name="Freihand 142">
                  <a:extLst>
                    <a:ext uri="{FF2B5EF4-FFF2-40B4-BE49-F238E27FC236}">
                      <a16:creationId xmlns:a16="http://schemas.microsoft.com/office/drawing/2014/main" id="{4C278579-2AF8-BDF5-C115-4F799006AFA8}"/>
                    </a:ext>
                  </a:extLst>
                </p14:cNvPr>
                <p14:cNvContentPartPr/>
                <p14:nvPr/>
              </p14:nvContentPartPr>
              <p14:xfrm>
                <a:off x="9045857" y="3307440"/>
                <a:ext cx="294840" cy="312120"/>
              </p14:xfrm>
            </p:contentPart>
          </mc:Choice>
          <mc:Fallback xmlns="">
            <p:pic>
              <p:nvPicPr>
                <p:cNvPr id="143" name="Freihand 142">
                  <a:extLst>
                    <a:ext uri="{FF2B5EF4-FFF2-40B4-BE49-F238E27FC236}">
                      <a16:creationId xmlns:a16="http://schemas.microsoft.com/office/drawing/2014/main" id="{4C278579-2AF8-BDF5-C115-4F799006AFA8}"/>
                    </a:ext>
                  </a:extLst>
                </p:cNvPr>
                <p:cNvPicPr/>
                <p:nvPr/>
              </p:nvPicPr>
              <p:blipFill>
                <a:blip r:embed="rId188"/>
                <a:stretch>
                  <a:fillRect/>
                </a:stretch>
              </p:blipFill>
              <p:spPr>
                <a:xfrm>
                  <a:off x="9039737" y="3301320"/>
                  <a:ext cx="3070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Freihand 144">
                  <a:extLst>
                    <a:ext uri="{FF2B5EF4-FFF2-40B4-BE49-F238E27FC236}">
                      <a16:creationId xmlns:a16="http://schemas.microsoft.com/office/drawing/2014/main" id="{5E71A8B6-99DE-00F1-4411-5E6E4C95D62B}"/>
                    </a:ext>
                  </a:extLst>
                </p14:cNvPr>
                <p14:cNvContentPartPr/>
                <p14:nvPr/>
              </p14:nvContentPartPr>
              <p14:xfrm>
                <a:off x="9374897" y="3431280"/>
                <a:ext cx="296280" cy="107640"/>
              </p14:xfrm>
            </p:contentPart>
          </mc:Choice>
          <mc:Fallback xmlns="">
            <p:pic>
              <p:nvPicPr>
                <p:cNvPr id="145" name="Freihand 144">
                  <a:extLst>
                    <a:ext uri="{FF2B5EF4-FFF2-40B4-BE49-F238E27FC236}">
                      <a16:creationId xmlns:a16="http://schemas.microsoft.com/office/drawing/2014/main" id="{5E71A8B6-99DE-00F1-4411-5E6E4C95D62B}"/>
                    </a:ext>
                  </a:extLst>
                </p:cNvPr>
                <p:cNvPicPr/>
                <p:nvPr/>
              </p:nvPicPr>
              <p:blipFill>
                <a:blip r:embed="rId190"/>
                <a:stretch>
                  <a:fillRect/>
                </a:stretch>
              </p:blipFill>
              <p:spPr>
                <a:xfrm>
                  <a:off x="9368777" y="3425160"/>
                  <a:ext cx="308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4" name="Freihand 163">
                  <a:extLst>
                    <a:ext uri="{FF2B5EF4-FFF2-40B4-BE49-F238E27FC236}">
                      <a16:creationId xmlns:a16="http://schemas.microsoft.com/office/drawing/2014/main" id="{E03D10B9-C864-BCB7-4770-84C0BEB38C98}"/>
                    </a:ext>
                  </a:extLst>
                </p14:cNvPr>
                <p14:cNvContentPartPr/>
                <p14:nvPr/>
              </p14:nvContentPartPr>
              <p14:xfrm>
                <a:off x="6535217" y="701760"/>
                <a:ext cx="449280" cy="581400"/>
              </p14:xfrm>
            </p:contentPart>
          </mc:Choice>
          <mc:Fallback xmlns="">
            <p:pic>
              <p:nvPicPr>
                <p:cNvPr id="164" name="Freihand 163">
                  <a:extLst>
                    <a:ext uri="{FF2B5EF4-FFF2-40B4-BE49-F238E27FC236}">
                      <a16:creationId xmlns:a16="http://schemas.microsoft.com/office/drawing/2014/main" id="{E03D10B9-C864-BCB7-4770-84C0BEB38C98}"/>
                    </a:ext>
                  </a:extLst>
                </p:cNvPr>
                <p:cNvPicPr/>
                <p:nvPr/>
              </p:nvPicPr>
              <p:blipFill>
                <a:blip r:embed="rId192"/>
                <a:stretch>
                  <a:fillRect/>
                </a:stretch>
              </p:blipFill>
              <p:spPr>
                <a:xfrm>
                  <a:off x="6529097" y="695640"/>
                  <a:ext cx="461520" cy="59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3">
            <p14:nvContentPartPr>
              <p14:cNvPr id="169" name="Freihand 168">
                <a:extLst>
                  <a:ext uri="{FF2B5EF4-FFF2-40B4-BE49-F238E27FC236}">
                    <a16:creationId xmlns:a16="http://schemas.microsoft.com/office/drawing/2014/main" id="{6D36B2D1-8F10-74A4-A96E-09ABE48DD607}"/>
                  </a:ext>
                </a:extLst>
              </p14:cNvPr>
              <p14:cNvContentPartPr/>
              <p14:nvPr/>
            </p14:nvContentPartPr>
            <p14:xfrm>
              <a:off x="1692857" y="4957320"/>
              <a:ext cx="428760" cy="605520"/>
            </p14:xfrm>
          </p:contentPart>
        </mc:Choice>
        <mc:Fallback xmlns="">
          <p:pic>
            <p:nvPicPr>
              <p:cNvPr id="169" name="Freihand 168">
                <a:extLst>
                  <a:ext uri="{FF2B5EF4-FFF2-40B4-BE49-F238E27FC236}">
                    <a16:creationId xmlns:a16="http://schemas.microsoft.com/office/drawing/2014/main" id="{6D36B2D1-8F10-74A4-A96E-09ABE48DD607}"/>
                  </a:ext>
                </a:extLst>
              </p:cNvPr>
              <p:cNvPicPr/>
              <p:nvPr/>
            </p:nvPicPr>
            <p:blipFill>
              <a:blip r:embed="rId194"/>
              <a:stretch>
                <a:fillRect/>
              </a:stretch>
            </p:blipFill>
            <p:spPr>
              <a:xfrm>
                <a:off x="1686737" y="4951200"/>
                <a:ext cx="44100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0" name="Freihand 169">
                <a:extLst>
                  <a:ext uri="{FF2B5EF4-FFF2-40B4-BE49-F238E27FC236}">
                    <a16:creationId xmlns:a16="http://schemas.microsoft.com/office/drawing/2014/main" id="{6B3DDC95-DFE2-8723-68DA-20EF300960E7}"/>
                  </a:ext>
                </a:extLst>
              </p14:cNvPr>
              <p14:cNvContentPartPr/>
              <p14:nvPr/>
            </p14:nvContentPartPr>
            <p14:xfrm>
              <a:off x="1628777" y="3450000"/>
              <a:ext cx="346680" cy="493560"/>
            </p14:xfrm>
          </p:contentPart>
        </mc:Choice>
        <mc:Fallback xmlns="">
          <p:pic>
            <p:nvPicPr>
              <p:cNvPr id="170" name="Freihand 169">
                <a:extLst>
                  <a:ext uri="{FF2B5EF4-FFF2-40B4-BE49-F238E27FC236}">
                    <a16:creationId xmlns:a16="http://schemas.microsoft.com/office/drawing/2014/main" id="{6B3DDC95-DFE2-8723-68DA-20EF300960E7}"/>
                  </a:ext>
                </a:extLst>
              </p:cNvPr>
              <p:cNvPicPr/>
              <p:nvPr/>
            </p:nvPicPr>
            <p:blipFill>
              <a:blip r:embed="rId196"/>
              <a:stretch>
                <a:fillRect/>
              </a:stretch>
            </p:blipFill>
            <p:spPr>
              <a:xfrm>
                <a:off x="1622657" y="3443880"/>
                <a:ext cx="35892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1" name="Freihand 170">
                <a:extLst>
                  <a:ext uri="{FF2B5EF4-FFF2-40B4-BE49-F238E27FC236}">
                    <a16:creationId xmlns:a16="http://schemas.microsoft.com/office/drawing/2014/main" id="{54719073-8B88-5A26-DD70-EED33E560B42}"/>
                  </a:ext>
                </a:extLst>
              </p14:cNvPr>
              <p14:cNvContentPartPr/>
              <p14:nvPr/>
            </p14:nvContentPartPr>
            <p14:xfrm>
              <a:off x="5481857" y="6334320"/>
              <a:ext cx="440280" cy="395640"/>
            </p14:xfrm>
          </p:contentPart>
        </mc:Choice>
        <mc:Fallback xmlns="">
          <p:pic>
            <p:nvPicPr>
              <p:cNvPr id="171" name="Freihand 170">
                <a:extLst>
                  <a:ext uri="{FF2B5EF4-FFF2-40B4-BE49-F238E27FC236}">
                    <a16:creationId xmlns:a16="http://schemas.microsoft.com/office/drawing/2014/main" id="{54719073-8B88-5A26-DD70-EED33E560B42}"/>
                  </a:ext>
                </a:extLst>
              </p:cNvPr>
              <p:cNvPicPr/>
              <p:nvPr/>
            </p:nvPicPr>
            <p:blipFill>
              <a:blip r:embed="rId198"/>
              <a:stretch>
                <a:fillRect/>
              </a:stretch>
            </p:blipFill>
            <p:spPr>
              <a:xfrm>
                <a:off x="5475737" y="6328200"/>
                <a:ext cx="45252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2" name="Freihand 171">
                <a:extLst>
                  <a:ext uri="{FF2B5EF4-FFF2-40B4-BE49-F238E27FC236}">
                    <a16:creationId xmlns:a16="http://schemas.microsoft.com/office/drawing/2014/main" id="{3413DFFB-AFB5-8A98-BF98-A2183A6C8840}"/>
                  </a:ext>
                </a:extLst>
              </p14:cNvPr>
              <p14:cNvContentPartPr/>
              <p14:nvPr/>
            </p14:nvContentPartPr>
            <p14:xfrm>
              <a:off x="4338857" y="2033400"/>
              <a:ext cx="42120" cy="127080"/>
            </p14:xfrm>
          </p:contentPart>
        </mc:Choice>
        <mc:Fallback xmlns="">
          <p:pic>
            <p:nvPicPr>
              <p:cNvPr id="172" name="Freihand 171">
                <a:extLst>
                  <a:ext uri="{FF2B5EF4-FFF2-40B4-BE49-F238E27FC236}">
                    <a16:creationId xmlns:a16="http://schemas.microsoft.com/office/drawing/2014/main" id="{3413DFFB-AFB5-8A98-BF98-A2183A6C8840}"/>
                  </a:ext>
                </a:extLst>
              </p:cNvPr>
              <p:cNvPicPr/>
              <p:nvPr/>
            </p:nvPicPr>
            <p:blipFill>
              <a:blip r:embed="rId200"/>
              <a:stretch>
                <a:fillRect/>
              </a:stretch>
            </p:blipFill>
            <p:spPr>
              <a:xfrm>
                <a:off x="4332737" y="2027280"/>
                <a:ext cx="54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3" name="Freihand 172">
                <a:extLst>
                  <a:ext uri="{FF2B5EF4-FFF2-40B4-BE49-F238E27FC236}">
                    <a16:creationId xmlns:a16="http://schemas.microsoft.com/office/drawing/2014/main" id="{955F3FCF-AB83-0A5E-0F66-166BC81E1FB5}"/>
                  </a:ext>
                </a:extLst>
              </p14:cNvPr>
              <p14:cNvContentPartPr/>
              <p14:nvPr/>
            </p14:nvContentPartPr>
            <p14:xfrm>
              <a:off x="4310057" y="5117160"/>
              <a:ext cx="68400" cy="151920"/>
            </p14:xfrm>
          </p:contentPart>
        </mc:Choice>
        <mc:Fallback xmlns="">
          <p:pic>
            <p:nvPicPr>
              <p:cNvPr id="173" name="Freihand 172">
                <a:extLst>
                  <a:ext uri="{FF2B5EF4-FFF2-40B4-BE49-F238E27FC236}">
                    <a16:creationId xmlns:a16="http://schemas.microsoft.com/office/drawing/2014/main" id="{955F3FCF-AB83-0A5E-0F66-166BC81E1FB5}"/>
                  </a:ext>
                </a:extLst>
              </p:cNvPr>
              <p:cNvPicPr/>
              <p:nvPr/>
            </p:nvPicPr>
            <p:blipFill>
              <a:blip r:embed="rId202"/>
              <a:stretch>
                <a:fillRect/>
              </a:stretch>
            </p:blipFill>
            <p:spPr>
              <a:xfrm>
                <a:off x="4303937" y="5111040"/>
                <a:ext cx="80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7" name="Freihand 176">
                <a:extLst>
                  <a:ext uri="{FF2B5EF4-FFF2-40B4-BE49-F238E27FC236}">
                    <a16:creationId xmlns:a16="http://schemas.microsoft.com/office/drawing/2014/main" id="{07D2A470-3AD0-F988-452A-8C89BA6F993F}"/>
                  </a:ext>
                </a:extLst>
              </p14:cNvPr>
              <p14:cNvContentPartPr/>
              <p14:nvPr/>
            </p14:nvContentPartPr>
            <p14:xfrm>
              <a:off x="3761777" y="3272880"/>
              <a:ext cx="42840" cy="218520"/>
            </p14:xfrm>
          </p:contentPart>
        </mc:Choice>
        <mc:Fallback xmlns="">
          <p:pic>
            <p:nvPicPr>
              <p:cNvPr id="177" name="Freihand 176">
                <a:extLst>
                  <a:ext uri="{FF2B5EF4-FFF2-40B4-BE49-F238E27FC236}">
                    <a16:creationId xmlns:a16="http://schemas.microsoft.com/office/drawing/2014/main" id="{07D2A470-3AD0-F988-452A-8C89BA6F993F}"/>
                  </a:ext>
                </a:extLst>
              </p:cNvPr>
              <p:cNvPicPr/>
              <p:nvPr/>
            </p:nvPicPr>
            <p:blipFill>
              <a:blip r:embed="rId204"/>
              <a:stretch>
                <a:fillRect/>
              </a:stretch>
            </p:blipFill>
            <p:spPr>
              <a:xfrm>
                <a:off x="3755657" y="3266760"/>
                <a:ext cx="55080" cy="230760"/>
              </a:xfrm>
              <a:prstGeom prst="rect">
                <a:avLst/>
              </a:prstGeom>
            </p:spPr>
          </p:pic>
        </mc:Fallback>
      </mc:AlternateContent>
      <p:grpSp>
        <p:nvGrpSpPr>
          <p:cNvPr id="180" name="Gruppieren 179">
            <a:extLst>
              <a:ext uri="{FF2B5EF4-FFF2-40B4-BE49-F238E27FC236}">
                <a16:creationId xmlns:a16="http://schemas.microsoft.com/office/drawing/2014/main" id="{9D8B5C78-A274-6C63-5F32-2087ACD6EA4E}"/>
              </a:ext>
            </a:extLst>
          </p:cNvPr>
          <p:cNvGrpSpPr/>
          <p:nvPr/>
        </p:nvGrpSpPr>
        <p:grpSpPr>
          <a:xfrm>
            <a:off x="2544257" y="261120"/>
            <a:ext cx="3148920" cy="2710440"/>
            <a:chOff x="2544257" y="261120"/>
            <a:chExt cx="3148920" cy="2710440"/>
          </a:xfrm>
        </p:grpSpPr>
        <mc:AlternateContent xmlns:mc="http://schemas.openxmlformats.org/markup-compatibility/2006" xmlns:p14="http://schemas.microsoft.com/office/powerpoint/2010/main">
          <mc:Choice Requires="p14">
            <p:contentPart p14:bwMode="auto" r:id="rId205">
              <p14:nvContentPartPr>
                <p14:cNvPr id="147" name="Freihand 146">
                  <a:extLst>
                    <a:ext uri="{FF2B5EF4-FFF2-40B4-BE49-F238E27FC236}">
                      <a16:creationId xmlns:a16="http://schemas.microsoft.com/office/drawing/2014/main" id="{73E44D5C-CE0E-65ED-A507-9E6D86752284}"/>
                    </a:ext>
                  </a:extLst>
                </p14:cNvPr>
                <p14:cNvContentPartPr/>
                <p14:nvPr/>
              </p14:nvContentPartPr>
              <p14:xfrm>
                <a:off x="2544257" y="995520"/>
                <a:ext cx="2383920" cy="1825200"/>
              </p14:xfrm>
            </p:contentPart>
          </mc:Choice>
          <mc:Fallback xmlns="">
            <p:pic>
              <p:nvPicPr>
                <p:cNvPr id="147" name="Freihand 146">
                  <a:extLst>
                    <a:ext uri="{FF2B5EF4-FFF2-40B4-BE49-F238E27FC236}">
                      <a16:creationId xmlns:a16="http://schemas.microsoft.com/office/drawing/2014/main" id="{73E44D5C-CE0E-65ED-A507-9E6D86752284}"/>
                    </a:ext>
                  </a:extLst>
                </p:cNvPr>
                <p:cNvPicPr/>
                <p:nvPr/>
              </p:nvPicPr>
              <p:blipFill>
                <a:blip r:embed="rId206"/>
                <a:stretch>
                  <a:fillRect/>
                </a:stretch>
              </p:blipFill>
              <p:spPr>
                <a:xfrm>
                  <a:off x="2538137" y="989400"/>
                  <a:ext cx="2396160"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Freihand 147">
                  <a:extLst>
                    <a:ext uri="{FF2B5EF4-FFF2-40B4-BE49-F238E27FC236}">
                      <a16:creationId xmlns:a16="http://schemas.microsoft.com/office/drawing/2014/main" id="{8D5F2CD6-7113-89C6-CDD6-C150AA507450}"/>
                    </a:ext>
                  </a:extLst>
                </p14:cNvPr>
                <p14:cNvContentPartPr/>
                <p14:nvPr/>
              </p14:nvContentPartPr>
              <p14:xfrm>
                <a:off x="4644497" y="695280"/>
                <a:ext cx="155880" cy="188640"/>
              </p14:xfrm>
            </p:contentPart>
          </mc:Choice>
          <mc:Fallback xmlns="">
            <p:pic>
              <p:nvPicPr>
                <p:cNvPr id="148" name="Freihand 147">
                  <a:extLst>
                    <a:ext uri="{FF2B5EF4-FFF2-40B4-BE49-F238E27FC236}">
                      <a16:creationId xmlns:a16="http://schemas.microsoft.com/office/drawing/2014/main" id="{8D5F2CD6-7113-89C6-CDD6-C150AA507450}"/>
                    </a:ext>
                  </a:extLst>
                </p:cNvPr>
                <p:cNvPicPr/>
                <p:nvPr/>
              </p:nvPicPr>
              <p:blipFill>
                <a:blip r:embed="rId208"/>
                <a:stretch>
                  <a:fillRect/>
                </a:stretch>
              </p:blipFill>
              <p:spPr>
                <a:xfrm>
                  <a:off x="4638377" y="689160"/>
                  <a:ext cx="168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Freihand 148">
                  <a:extLst>
                    <a:ext uri="{FF2B5EF4-FFF2-40B4-BE49-F238E27FC236}">
                      <a16:creationId xmlns:a16="http://schemas.microsoft.com/office/drawing/2014/main" id="{2B50079D-104C-6B8B-21D4-14F7B13C49FF}"/>
                    </a:ext>
                  </a:extLst>
                </p14:cNvPr>
                <p14:cNvContentPartPr/>
                <p14:nvPr/>
              </p14:nvContentPartPr>
              <p14:xfrm>
                <a:off x="4854017" y="510600"/>
                <a:ext cx="198360" cy="260280"/>
              </p14:xfrm>
            </p:contentPart>
          </mc:Choice>
          <mc:Fallback xmlns="">
            <p:pic>
              <p:nvPicPr>
                <p:cNvPr id="149" name="Freihand 148">
                  <a:extLst>
                    <a:ext uri="{FF2B5EF4-FFF2-40B4-BE49-F238E27FC236}">
                      <a16:creationId xmlns:a16="http://schemas.microsoft.com/office/drawing/2014/main" id="{2B50079D-104C-6B8B-21D4-14F7B13C49FF}"/>
                    </a:ext>
                  </a:extLst>
                </p:cNvPr>
                <p:cNvPicPr/>
                <p:nvPr/>
              </p:nvPicPr>
              <p:blipFill>
                <a:blip r:embed="rId210"/>
                <a:stretch>
                  <a:fillRect/>
                </a:stretch>
              </p:blipFill>
              <p:spPr>
                <a:xfrm>
                  <a:off x="4847897" y="504480"/>
                  <a:ext cx="210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27D15270-6CE8-BF87-A627-E2ED5CAECD83}"/>
                    </a:ext>
                  </a:extLst>
                </p14:cNvPr>
                <p14:cNvContentPartPr/>
                <p14:nvPr/>
              </p14:nvContentPartPr>
              <p14:xfrm>
                <a:off x="5133737" y="414480"/>
                <a:ext cx="118080" cy="270000"/>
              </p14:xfrm>
            </p:contentPart>
          </mc:Choice>
          <mc:Fallback xmlns="">
            <p:pic>
              <p:nvPicPr>
                <p:cNvPr id="150" name="Freihand 149">
                  <a:extLst>
                    <a:ext uri="{FF2B5EF4-FFF2-40B4-BE49-F238E27FC236}">
                      <a16:creationId xmlns:a16="http://schemas.microsoft.com/office/drawing/2014/main" id="{27D15270-6CE8-BF87-A627-E2ED5CAECD83}"/>
                    </a:ext>
                  </a:extLst>
                </p:cNvPr>
                <p:cNvPicPr/>
                <p:nvPr/>
              </p:nvPicPr>
              <p:blipFill>
                <a:blip r:embed="rId212"/>
                <a:stretch>
                  <a:fillRect/>
                </a:stretch>
              </p:blipFill>
              <p:spPr>
                <a:xfrm>
                  <a:off x="5127617" y="408360"/>
                  <a:ext cx="13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4552D97C-BF03-084E-08BE-91F49EEEDD2B}"/>
                    </a:ext>
                  </a:extLst>
                </p14:cNvPr>
                <p14:cNvContentPartPr/>
                <p14:nvPr/>
              </p14:nvContentPartPr>
              <p14:xfrm>
                <a:off x="5342897" y="462360"/>
                <a:ext cx="100800" cy="269280"/>
              </p14:xfrm>
            </p:contentPart>
          </mc:Choice>
          <mc:Fallback xmlns="">
            <p:pic>
              <p:nvPicPr>
                <p:cNvPr id="151" name="Freihand 150">
                  <a:extLst>
                    <a:ext uri="{FF2B5EF4-FFF2-40B4-BE49-F238E27FC236}">
                      <a16:creationId xmlns:a16="http://schemas.microsoft.com/office/drawing/2014/main" id="{4552D97C-BF03-084E-08BE-91F49EEEDD2B}"/>
                    </a:ext>
                  </a:extLst>
                </p:cNvPr>
                <p:cNvPicPr/>
                <p:nvPr/>
              </p:nvPicPr>
              <p:blipFill>
                <a:blip r:embed="rId214"/>
                <a:stretch>
                  <a:fillRect/>
                </a:stretch>
              </p:blipFill>
              <p:spPr>
                <a:xfrm>
                  <a:off x="5336777" y="456240"/>
                  <a:ext cx="1130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2BD9514C-3D71-8ED9-3629-D092731F13F8}"/>
                    </a:ext>
                  </a:extLst>
                </p14:cNvPr>
                <p14:cNvContentPartPr/>
                <p14:nvPr/>
              </p14:nvContentPartPr>
              <p14:xfrm>
                <a:off x="5487257" y="504120"/>
                <a:ext cx="107640" cy="147600"/>
              </p14:xfrm>
            </p:contentPart>
          </mc:Choice>
          <mc:Fallback xmlns="">
            <p:pic>
              <p:nvPicPr>
                <p:cNvPr id="152" name="Freihand 151">
                  <a:extLst>
                    <a:ext uri="{FF2B5EF4-FFF2-40B4-BE49-F238E27FC236}">
                      <a16:creationId xmlns:a16="http://schemas.microsoft.com/office/drawing/2014/main" id="{2BD9514C-3D71-8ED9-3629-D092731F13F8}"/>
                    </a:ext>
                  </a:extLst>
                </p:cNvPr>
                <p:cNvPicPr/>
                <p:nvPr/>
              </p:nvPicPr>
              <p:blipFill>
                <a:blip r:embed="rId216"/>
                <a:stretch>
                  <a:fillRect/>
                </a:stretch>
              </p:blipFill>
              <p:spPr>
                <a:xfrm>
                  <a:off x="5481137" y="498000"/>
                  <a:ext cx="119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AB5264D7-B20E-BB6D-58A7-36883C83DFCF}"/>
                    </a:ext>
                  </a:extLst>
                </p14:cNvPr>
                <p14:cNvContentPartPr/>
                <p14:nvPr/>
              </p14:nvContentPartPr>
              <p14:xfrm>
                <a:off x="5624417" y="372000"/>
                <a:ext cx="55440" cy="285120"/>
              </p14:xfrm>
            </p:contentPart>
          </mc:Choice>
          <mc:Fallback xmlns="">
            <p:pic>
              <p:nvPicPr>
                <p:cNvPr id="153" name="Freihand 152">
                  <a:extLst>
                    <a:ext uri="{FF2B5EF4-FFF2-40B4-BE49-F238E27FC236}">
                      <a16:creationId xmlns:a16="http://schemas.microsoft.com/office/drawing/2014/main" id="{AB5264D7-B20E-BB6D-58A7-36883C83DFCF}"/>
                    </a:ext>
                  </a:extLst>
                </p:cNvPr>
                <p:cNvPicPr/>
                <p:nvPr/>
              </p:nvPicPr>
              <p:blipFill>
                <a:blip r:embed="rId218"/>
                <a:stretch>
                  <a:fillRect/>
                </a:stretch>
              </p:blipFill>
              <p:spPr>
                <a:xfrm>
                  <a:off x="5618297" y="365880"/>
                  <a:ext cx="676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5A3171AC-E96F-CFB7-CE54-5E7F3A4711BE}"/>
                    </a:ext>
                  </a:extLst>
                </p14:cNvPr>
                <p14:cNvContentPartPr/>
                <p14:nvPr/>
              </p14:nvContentPartPr>
              <p14:xfrm>
                <a:off x="4387097" y="1562160"/>
                <a:ext cx="20160" cy="360000"/>
              </p14:xfrm>
            </p:contentPart>
          </mc:Choice>
          <mc:Fallback xmlns="">
            <p:pic>
              <p:nvPicPr>
                <p:cNvPr id="154" name="Freihand 153">
                  <a:extLst>
                    <a:ext uri="{FF2B5EF4-FFF2-40B4-BE49-F238E27FC236}">
                      <a16:creationId xmlns:a16="http://schemas.microsoft.com/office/drawing/2014/main" id="{5A3171AC-E96F-CFB7-CE54-5E7F3A4711BE}"/>
                    </a:ext>
                  </a:extLst>
                </p:cNvPr>
                <p:cNvPicPr/>
                <p:nvPr/>
              </p:nvPicPr>
              <p:blipFill>
                <a:blip r:embed="rId220"/>
                <a:stretch>
                  <a:fillRect/>
                </a:stretch>
              </p:blipFill>
              <p:spPr>
                <a:xfrm>
                  <a:off x="4380977" y="1556040"/>
                  <a:ext cx="324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5" name="Freihand 154">
                  <a:extLst>
                    <a:ext uri="{FF2B5EF4-FFF2-40B4-BE49-F238E27FC236}">
                      <a16:creationId xmlns:a16="http://schemas.microsoft.com/office/drawing/2014/main" id="{4D219052-23BA-8F7C-5B3A-F2A281857747}"/>
                    </a:ext>
                  </a:extLst>
                </p14:cNvPr>
                <p14:cNvContentPartPr/>
                <p14:nvPr/>
              </p14:nvContentPartPr>
              <p14:xfrm>
                <a:off x="4314017" y="1441200"/>
                <a:ext cx="160920" cy="263160"/>
              </p14:xfrm>
            </p:contentPart>
          </mc:Choice>
          <mc:Fallback xmlns="">
            <p:pic>
              <p:nvPicPr>
                <p:cNvPr id="155" name="Freihand 154">
                  <a:extLst>
                    <a:ext uri="{FF2B5EF4-FFF2-40B4-BE49-F238E27FC236}">
                      <a16:creationId xmlns:a16="http://schemas.microsoft.com/office/drawing/2014/main" id="{4D219052-23BA-8F7C-5B3A-F2A281857747}"/>
                    </a:ext>
                  </a:extLst>
                </p:cNvPr>
                <p:cNvPicPr/>
                <p:nvPr/>
              </p:nvPicPr>
              <p:blipFill>
                <a:blip r:embed="rId222"/>
                <a:stretch>
                  <a:fillRect/>
                </a:stretch>
              </p:blipFill>
              <p:spPr>
                <a:xfrm>
                  <a:off x="4307897" y="1435080"/>
                  <a:ext cx="173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6" name="Freihand 155">
                  <a:extLst>
                    <a:ext uri="{FF2B5EF4-FFF2-40B4-BE49-F238E27FC236}">
                      <a16:creationId xmlns:a16="http://schemas.microsoft.com/office/drawing/2014/main" id="{A2C3E25C-5914-ABFF-3FB3-91682D06FB60}"/>
                    </a:ext>
                  </a:extLst>
                </p14:cNvPr>
                <p14:cNvContentPartPr/>
                <p14:nvPr/>
              </p14:nvContentPartPr>
              <p14:xfrm>
                <a:off x="3436337" y="2367120"/>
                <a:ext cx="15120" cy="277560"/>
              </p14:xfrm>
            </p:contentPart>
          </mc:Choice>
          <mc:Fallback xmlns="">
            <p:pic>
              <p:nvPicPr>
                <p:cNvPr id="156" name="Freihand 155">
                  <a:extLst>
                    <a:ext uri="{FF2B5EF4-FFF2-40B4-BE49-F238E27FC236}">
                      <a16:creationId xmlns:a16="http://schemas.microsoft.com/office/drawing/2014/main" id="{A2C3E25C-5914-ABFF-3FB3-91682D06FB60}"/>
                    </a:ext>
                  </a:extLst>
                </p:cNvPr>
                <p:cNvPicPr/>
                <p:nvPr/>
              </p:nvPicPr>
              <p:blipFill>
                <a:blip r:embed="rId224"/>
                <a:stretch>
                  <a:fillRect/>
                </a:stretch>
              </p:blipFill>
              <p:spPr>
                <a:xfrm>
                  <a:off x="3430217" y="2361000"/>
                  <a:ext cx="2736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7" name="Freihand 156">
                  <a:extLst>
                    <a:ext uri="{FF2B5EF4-FFF2-40B4-BE49-F238E27FC236}">
                      <a16:creationId xmlns:a16="http://schemas.microsoft.com/office/drawing/2014/main" id="{6596614D-6187-0200-275B-E99621B12DDF}"/>
                    </a:ext>
                  </a:extLst>
                </p14:cNvPr>
                <p14:cNvContentPartPr/>
                <p14:nvPr/>
              </p14:nvContentPartPr>
              <p14:xfrm>
                <a:off x="3355697" y="2237160"/>
                <a:ext cx="140400" cy="218160"/>
              </p14:xfrm>
            </p:contentPart>
          </mc:Choice>
          <mc:Fallback xmlns="">
            <p:pic>
              <p:nvPicPr>
                <p:cNvPr id="157" name="Freihand 156">
                  <a:extLst>
                    <a:ext uri="{FF2B5EF4-FFF2-40B4-BE49-F238E27FC236}">
                      <a16:creationId xmlns:a16="http://schemas.microsoft.com/office/drawing/2014/main" id="{6596614D-6187-0200-275B-E99621B12DDF}"/>
                    </a:ext>
                  </a:extLst>
                </p:cNvPr>
                <p:cNvPicPr/>
                <p:nvPr/>
              </p:nvPicPr>
              <p:blipFill>
                <a:blip r:embed="rId226"/>
                <a:stretch>
                  <a:fillRect/>
                </a:stretch>
              </p:blipFill>
              <p:spPr>
                <a:xfrm>
                  <a:off x="3349577" y="2231040"/>
                  <a:ext cx="152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8" name="Freihand 157">
                  <a:extLst>
                    <a:ext uri="{FF2B5EF4-FFF2-40B4-BE49-F238E27FC236}">
                      <a16:creationId xmlns:a16="http://schemas.microsoft.com/office/drawing/2014/main" id="{035C4319-3214-760B-87A6-85EF6D6B8CBF}"/>
                    </a:ext>
                  </a:extLst>
                </p14:cNvPr>
                <p14:cNvContentPartPr/>
                <p14:nvPr/>
              </p14:nvContentPartPr>
              <p14:xfrm>
                <a:off x="4897577" y="1264440"/>
                <a:ext cx="25200" cy="294840"/>
              </p14:xfrm>
            </p:contentPart>
          </mc:Choice>
          <mc:Fallback xmlns="">
            <p:pic>
              <p:nvPicPr>
                <p:cNvPr id="158" name="Freihand 157">
                  <a:extLst>
                    <a:ext uri="{FF2B5EF4-FFF2-40B4-BE49-F238E27FC236}">
                      <a16:creationId xmlns:a16="http://schemas.microsoft.com/office/drawing/2014/main" id="{035C4319-3214-760B-87A6-85EF6D6B8CBF}"/>
                    </a:ext>
                  </a:extLst>
                </p:cNvPr>
                <p:cNvPicPr/>
                <p:nvPr/>
              </p:nvPicPr>
              <p:blipFill>
                <a:blip r:embed="rId228"/>
                <a:stretch>
                  <a:fillRect/>
                </a:stretch>
              </p:blipFill>
              <p:spPr>
                <a:xfrm>
                  <a:off x="4891457" y="1258320"/>
                  <a:ext cx="374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9" name="Freihand 158">
                  <a:extLst>
                    <a:ext uri="{FF2B5EF4-FFF2-40B4-BE49-F238E27FC236}">
                      <a16:creationId xmlns:a16="http://schemas.microsoft.com/office/drawing/2014/main" id="{2739FCC3-6F3F-7082-9652-D3B4058CF236}"/>
                    </a:ext>
                  </a:extLst>
                </p14:cNvPr>
                <p14:cNvContentPartPr/>
                <p14:nvPr/>
              </p14:nvContentPartPr>
              <p14:xfrm>
                <a:off x="4825937" y="1054200"/>
                <a:ext cx="169560" cy="325440"/>
              </p14:xfrm>
            </p:contentPart>
          </mc:Choice>
          <mc:Fallback xmlns="">
            <p:pic>
              <p:nvPicPr>
                <p:cNvPr id="159" name="Freihand 158">
                  <a:extLst>
                    <a:ext uri="{FF2B5EF4-FFF2-40B4-BE49-F238E27FC236}">
                      <a16:creationId xmlns:a16="http://schemas.microsoft.com/office/drawing/2014/main" id="{2739FCC3-6F3F-7082-9652-D3B4058CF236}"/>
                    </a:ext>
                  </a:extLst>
                </p:cNvPr>
                <p:cNvPicPr/>
                <p:nvPr/>
              </p:nvPicPr>
              <p:blipFill>
                <a:blip r:embed="rId230"/>
                <a:stretch>
                  <a:fillRect/>
                </a:stretch>
              </p:blipFill>
              <p:spPr>
                <a:xfrm>
                  <a:off x="4819817" y="1048080"/>
                  <a:ext cx="1818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 name="Freihand 173">
                  <a:extLst>
                    <a:ext uri="{FF2B5EF4-FFF2-40B4-BE49-F238E27FC236}">
                      <a16:creationId xmlns:a16="http://schemas.microsoft.com/office/drawing/2014/main" id="{8D4BE0F1-1F8F-CCFB-7DB3-A2F4CF1AB48D}"/>
                    </a:ext>
                  </a:extLst>
                </p14:cNvPr>
                <p14:cNvContentPartPr/>
                <p14:nvPr/>
              </p14:nvContentPartPr>
              <p14:xfrm>
                <a:off x="3825857" y="1863120"/>
                <a:ext cx="27000" cy="322920"/>
              </p14:xfrm>
            </p:contentPart>
          </mc:Choice>
          <mc:Fallback xmlns="">
            <p:pic>
              <p:nvPicPr>
                <p:cNvPr id="174" name="Freihand 173">
                  <a:extLst>
                    <a:ext uri="{FF2B5EF4-FFF2-40B4-BE49-F238E27FC236}">
                      <a16:creationId xmlns:a16="http://schemas.microsoft.com/office/drawing/2014/main" id="{8D4BE0F1-1F8F-CCFB-7DB3-A2F4CF1AB48D}"/>
                    </a:ext>
                  </a:extLst>
                </p:cNvPr>
                <p:cNvPicPr/>
                <p:nvPr/>
              </p:nvPicPr>
              <p:blipFill>
                <a:blip r:embed="rId232"/>
                <a:stretch>
                  <a:fillRect/>
                </a:stretch>
              </p:blipFill>
              <p:spPr>
                <a:xfrm>
                  <a:off x="3819737" y="1857000"/>
                  <a:ext cx="39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5" name="Freihand 174">
                  <a:extLst>
                    <a:ext uri="{FF2B5EF4-FFF2-40B4-BE49-F238E27FC236}">
                      <a16:creationId xmlns:a16="http://schemas.microsoft.com/office/drawing/2014/main" id="{B7062D8D-6E83-6803-31B1-4C6BF3E72D63}"/>
                    </a:ext>
                  </a:extLst>
                </p14:cNvPr>
                <p14:cNvContentPartPr/>
                <p14:nvPr/>
              </p14:nvContentPartPr>
              <p14:xfrm>
                <a:off x="3823337" y="2300520"/>
                <a:ext cx="12960" cy="181800"/>
              </p14:xfrm>
            </p:contentPart>
          </mc:Choice>
          <mc:Fallback xmlns="">
            <p:pic>
              <p:nvPicPr>
                <p:cNvPr id="175" name="Freihand 174">
                  <a:extLst>
                    <a:ext uri="{FF2B5EF4-FFF2-40B4-BE49-F238E27FC236}">
                      <a16:creationId xmlns:a16="http://schemas.microsoft.com/office/drawing/2014/main" id="{B7062D8D-6E83-6803-31B1-4C6BF3E72D63}"/>
                    </a:ext>
                  </a:extLst>
                </p:cNvPr>
                <p:cNvPicPr/>
                <p:nvPr/>
              </p:nvPicPr>
              <p:blipFill>
                <a:blip r:embed="rId234"/>
                <a:stretch>
                  <a:fillRect/>
                </a:stretch>
              </p:blipFill>
              <p:spPr>
                <a:xfrm>
                  <a:off x="3817217" y="2294400"/>
                  <a:ext cx="25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6" name="Freihand 175">
                  <a:extLst>
                    <a:ext uri="{FF2B5EF4-FFF2-40B4-BE49-F238E27FC236}">
                      <a16:creationId xmlns:a16="http://schemas.microsoft.com/office/drawing/2014/main" id="{310C0172-DEEE-421D-0177-B975D937DADA}"/>
                    </a:ext>
                  </a:extLst>
                </p14:cNvPr>
                <p14:cNvContentPartPr/>
                <p14:nvPr/>
              </p14:nvContentPartPr>
              <p14:xfrm>
                <a:off x="3835577" y="2674560"/>
                <a:ext cx="4680" cy="297000"/>
              </p14:xfrm>
            </p:contentPart>
          </mc:Choice>
          <mc:Fallback xmlns="">
            <p:pic>
              <p:nvPicPr>
                <p:cNvPr id="176" name="Freihand 175">
                  <a:extLst>
                    <a:ext uri="{FF2B5EF4-FFF2-40B4-BE49-F238E27FC236}">
                      <a16:creationId xmlns:a16="http://schemas.microsoft.com/office/drawing/2014/main" id="{310C0172-DEEE-421D-0177-B975D937DADA}"/>
                    </a:ext>
                  </a:extLst>
                </p:cNvPr>
                <p:cNvPicPr/>
                <p:nvPr/>
              </p:nvPicPr>
              <p:blipFill>
                <a:blip r:embed="rId236"/>
                <a:stretch>
                  <a:fillRect/>
                </a:stretch>
              </p:blipFill>
              <p:spPr>
                <a:xfrm>
                  <a:off x="3829457" y="2668440"/>
                  <a:ext cx="169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9" name="Freihand 178">
                  <a:extLst>
                    <a:ext uri="{FF2B5EF4-FFF2-40B4-BE49-F238E27FC236}">
                      <a16:creationId xmlns:a16="http://schemas.microsoft.com/office/drawing/2014/main" id="{ABE47D34-C33C-1612-8B56-0554DA0CFD39}"/>
                    </a:ext>
                  </a:extLst>
                </p14:cNvPr>
                <p14:cNvContentPartPr/>
                <p14:nvPr/>
              </p14:nvContentPartPr>
              <p14:xfrm>
                <a:off x="5331377" y="261120"/>
                <a:ext cx="361800" cy="576720"/>
              </p14:xfrm>
            </p:contentPart>
          </mc:Choice>
          <mc:Fallback xmlns="">
            <p:pic>
              <p:nvPicPr>
                <p:cNvPr id="179" name="Freihand 178">
                  <a:extLst>
                    <a:ext uri="{FF2B5EF4-FFF2-40B4-BE49-F238E27FC236}">
                      <a16:creationId xmlns:a16="http://schemas.microsoft.com/office/drawing/2014/main" id="{ABE47D34-C33C-1612-8B56-0554DA0CFD39}"/>
                    </a:ext>
                  </a:extLst>
                </p:cNvPr>
                <p:cNvPicPr/>
                <p:nvPr/>
              </p:nvPicPr>
              <p:blipFill>
                <a:blip r:embed="rId238"/>
                <a:stretch>
                  <a:fillRect/>
                </a:stretch>
              </p:blipFill>
              <p:spPr>
                <a:xfrm>
                  <a:off x="5325257" y="255000"/>
                  <a:ext cx="374040" cy="588960"/>
                </a:xfrm>
                <a:prstGeom prst="rect">
                  <a:avLst/>
                </a:prstGeom>
              </p:spPr>
            </p:pic>
          </mc:Fallback>
        </mc:AlternateContent>
      </p:grpSp>
      <p:grpSp>
        <p:nvGrpSpPr>
          <p:cNvPr id="203" name="Gruppieren 202">
            <a:extLst>
              <a:ext uri="{FF2B5EF4-FFF2-40B4-BE49-F238E27FC236}">
                <a16:creationId xmlns:a16="http://schemas.microsoft.com/office/drawing/2014/main" id="{A4685127-783E-A19E-B233-5699003A0AC6}"/>
              </a:ext>
            </a:extLst>
          </p:cNvPr>
          <p:cNvGrpSpPr/>
          <p:nvPr/>
        </p:nvGrpSpPr>
        <p:grpSpPr>
          <a:xfrm>
            <a:off x="3590777" y="6036240"/>
            <a:ext cx="615600" cy="736920"/>
            <a:chOff x="3590777" y="6036240"/>
            <a:chExt cx="615600" cy="736920"/>
          </a:xfrm>
        </p:grpSpPr>
        <mc:AlternateContent xmlns:mc="http://schemas.openxmlformats.org/markup-compatibility/2006" xmlns:p14="http://schemas.microsoft.com/office/powerpoint/2010/main">
          <mc:Choice Requires="p14">
            <p:contentPart p14:bwMode="auto" r:id="rId239">
              <p14:nvContentPartPr>
                <p14:cNvPr id="192" name="Freihand 191">
                  <a:extLst>
                    <a:ext uri="{FF2B5EF4-FFF2-40B4-BE49-F238E27FC236}">
                      <a16:creationId xmlns:a16="http://schemas.microsoft.com/office/drawing/2014/main" id="{0C89447F-434B-5A60-D3E8-6A3E36218E5A}"/>
                    </a:ext>
                  </a:extLst>
                </p14:cNvPr>
                <p14:cNvContentPartPr/>
                <p14:nvPr/>
              </p14:nvContentPartPr>
              <p14:xfrm>
                <a:off x="3757817" y="6093480"/>
                <a:ext cx="11880" cy="209880"/>
              </p14:xfrm>
            </p:contentPart>
          </mc:Choice>
          <mc:Fallback xmlns="">
            <p:pic>
              <p:nvPicPr>
                <p:cNvPr id="192" name="Freihand 191">
                  <a:extLst>
                    <a:ext uri="{FF2B5EF4-FFF2-40B4-BE49-F238E27FC236}">
                      <a16:creationId xmlns:a16="http://schemas.microsoft.com/office/drawing/2014/main" id="{0C89447F-434B-5A60-D3E8-6A3E36218E5A}"/>
                    </a:ext>
                  </a:extLst>
                </p:cNvPr>
                <p:cNvPicPr/>
                <p:nvPr/>
              </p:nvPicPr>
              <p:blipFill>
                <a:blip r:embed="rId240"/>
                <a:stretch>
                  <a:fillRect/>
                </a:stretch>
              </p:blipFill>
              <p:spPr>
                <a:xfrm>
                  <a:off x="3751697" y="6087360"/>
                  <a:ext cx="24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3" name="Freihand 192">
                  <a:extLst>
                    <a:ext uri="{FF2B5EF4-FFF2-40B4-BE49-F238E27FC236}">
                      <a16:creationId xmlns:a16="http://schemas.microsoft.com/office/drawing/2014/main" id="{84F32876-B0B8-1E26-42FC-5B2533730ABA}"/>
                    </a:ext>
                  </a:extLst>
                </p14:cNvPr>
                <p14:cNvContentPartPr/>
                <p14:nvPr/>
              </p14:nvContentPartPr>
              <p14:xfrm>
                <a:off x="3590777" y="6537720"/>
                <a:ext cx="154800" cy="235440"/>
              </p14:xfrm>
            </p:contentPart>
          </mc:Choice>
          <mc:Fallback xmlns="">
            <p:pic>
              <p:nvPicPr>
                <p:cNvPr id="193" name="Freihand 192">
                  <a:extLst>
                    <a:ext uri="{FF2B5EF4-FFF2-40B4-BE49-F238E27FC236}">
                      <a16:creationId xmlns:a16="http://schemas.microsoft.com/office/drawing/2014/main" id="{84F32876-B0B8-1E26-42FC-5B2533730ABA}"/>
                    </a:ext>
                  </a:extLst>
                </p:cNvPr>
                <p:cNvPicPr/>
                <p:nvPr/>
              </p:nvPicPr>
              <p:blipFill>
                <a:blip r:embed="rId242"/>
                <a:stretch>
                  <a:fillRect/>
                </a:stretch>
              </p:blipFill>
              <p:spPr>
                <a:xfrm>
                  <a:off x="3584657" y="6531600"/>
                  <a:ext cx="167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4" name="Freihand 193">
                  <a:extLst>
                    <a:ext uri="{FF2B5EF4-FFF2-40B4-BE49-F238E27FC236}">
                      <a16:creationId xmlns:a16="http://schemas.microsoft.com/office/drawing/2014/main" id="{8A202322-B8CE-2C4A-74C7-2991A84A69B2}"/>
                    </a:ext>
                  </a:extLst>
                </p14:cNvPr>
                <p14:cNvContentPartPr/>
                <p14:nvPr/>
              </p14:nvContentPartPr>
              <p14:xfrm>
                <a:off x="3761417" y="6411360"/>
                <a:ext cx="129240" cy="328320"/>
              </p14:xfrm>
            </p:contentPart>
          </mc:Choice>
          <mc:Fallback xmlns="">
            <p:pic>
              <p:nvPicPr>
                <p:cNvPr id="194" name="Freihand 193">
                  <a:extLst>
                    <a:ext uri="{FF2B5EF4-FFF2-40B4-BE49-F238E27FC236}">
                      <a16:creationId xmlns:a16="http://schemas.microsoft.com/office/drawing/2014/main" id="{8A202322-B8CE-2C4A-74C7-2991A84A69B2}"/>
                    </a:ext>
                  </a:extLst>
                </p:cNvPr>
                <p:cNvPicPr/>
                <p:nvPr/>
              </p:nvPicPr>
              <p:blipFill>
                <a:blip r:embed="rId244"/>
                <a:stretch>
                  <a:fillRect/>
                </a:stretch>
              </p:blipFill>
              <p:spPr>
                <a:xfrm>
                  <a:off x="3755297" y="6405240"/>
                  <a:ext cx="1414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5" name="Freihand 194">
                  <a:extLst>
                    <a:ext uri="{FF2B5EF4-FFF2-40B4-BE49-F238E27FC236}">
                      <a16:creationId xmlns:a16="http://schemas.microsoft.com/office/drawing/2014/main" id="{61850A82-7875-5F2B-7559-912CE640E53F}"/>
                    </a:ext>
                  </a:extLst>
                </p14:cNvPr>
                <p14:cNvContentPartPr/>
                <p14:nvPr/>
              </p14:nvContentPartPr>
              <p14:xfrm>
                <a:off x="3872657" y="6489120"/>
                <a:ext cx="82440" cy="252360"/>
              </p14:xfrm>
            </p:contentPart>
          </mc:Choice>
          <mc:Fallback xmlns="">
            <p:pic>
              <p:nvPicPr>
                <p:cNvPr id="195" name="Freihand 194">
                  <a:extLst>
                    <a:ext uri="{FF2B5EF4-FFF2-40B4-BE49-F238E27FC236}">
                      <a16:creationId xmlns:a16="http://schemas.microsoft.com/office/drawing/2014/main" id="{61850A82-7875-5F2B-7559-912CE640E53F}"/>
                    </a:ext>
                  </a:extLst>
                </p:cNvPr>
                <p:cNvPicPr/>
                <p:nvPr/>
              </p:nvPicPr>
              <p:blipFill>
                <a:blip r:embed="rId246"/>
                <a:stretch>
                  <a:fillRect/>
                </a:stretch>
              </p:blipFill>
              <p:spPr>
                <a:xfrm>
                  <a:off x="3866537" y="6483000"/>
                  <a:ext cx="946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6" name="Freihand 195">
                  <a:extLst>
                    <a:ext uri="{FF2B5EF4-FFF2-40B4-BE49-F238E27FC236}">
                      <a16:creationId xmlns:a16="http://schemas.microsoft.com/office/drawing/2014/main" id="{83956288-0A94-29C2-55F8-AF0C42AF5558}"/>
                    </a:ext>
                  </a:extLst>
                </p14:cNvPr>
                <p14:cNvContentPartPr/>
                <p14:nvPr/>
              </p14:nvContentPartPr>
              <p14:xfrm>
                <a:off x="4040417" y="6529800"/>
                <a:ext cx="59400" cy="169200"/>
              </p14:xfrm>
            </p:contentPart>
          </mc:Choice>
          <mc:Fallback xmlns="">
            <p:pic>
              <p:nvPicPr>
                <p:cNvPr id="196" name="Freihand 195">
                  <a:extLst>
                    <a:ext uri="{FF2B5EF4-FFF2-40B4-BE49-F238E27FC236}">
                      <a16:creationId xmlns:a16="http://schemas.microsoft.com/office/drawing/2014/main" id="{83956288-0A94-29C2-55F8-AF0C42AF5558}"/>
                    </a:ext>
                  </a:extLst>
                </p:cNvPr>
                <p:cNvPicPr/>
                <p:nvPr/>
              </p:nvPicPr>
              <p:blipFill>
                <a:blip r:embed="rId248"/>
                <a:stretch>
                  <a:fillRect/>
                </a:stretch>
              </p:blipFill>
              <p:spPr>
                <a:xfrm>
                  <a:off x="4034297" y="6523680"/>
                  <a:ext cx="71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7" name="Freihand 196">
                  <a:extLst>
                    <a:ext uri="{FF2B5EF4-FFF2-40B4-BE49-F238E27FC236}">
                      <a16:creationId xmlns:a16="http://schemas.microsoft.com/office/drawing/2014/main" id="{80EDC12C-1F58-D7E1-1827-261AAEAFA63A}"/>
                    </a:ext>
                  </a:extLst>
                </p14:cNvPr>
                <p14:cNvContentPartPr/>
                <p14:nvPr/>
              </p14:nvContentPartPr>
              <p14:xfrm>
                <a:off x="3667457" y="6382560"/>
                <a:ext cx="147600" cy="132480"/>
              </p14:xfrm>
            </p:contentPart>
          </mc:Choice>
          <mc:Fallback xmlns="">
            <p:pic>
              <p:nvPicPr>
                <p:cNvPr id="197" name="Freihand 196">
                  <a:extLst>
                    <a:ext uri="{FF2B5EF4-FFF2-40B4-BE49-F238E27FC236}">
                      <a16:creationId xmlns:a16="http://schemas.microsoft.com/office/drawing/2014/main" id="{80EDC12C-1F58-D7E1-1827-261AAEAFA63A}"/>
                    </a:ext>
                  </a:extLst>
                </p:cNvPr>
                <p:cNvPicPr/>
                <p:nvPr/>
              </p:nvPicPr>
              <p:blipFill>
                <a:blip r:embed="rId250"/>
                <a:stretch>
                  <a:fillRect/>
                </a:stretch>
              </p:blipFill>
              <p:spPr>
                <a:xfrm>
                  <a:off x="3661337" y="6376440"/>
                  <a:ext cx="159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8" name="Freihand 197">
                  <a:extLst>
                    <a:ext uri="{FF2B5EF4-FFF2-40B4-BE49-F238E27FC236}">
                      <a16:creationId xmlns:a16="http://schemas.microsoft.com/office/drawing/2014/main" id="{D784EE59-371F-9725-EEAF-09FDA0C5B522}"/>
                    </a:ext>
                  </a:extLst>
                </p14:cNvPr>
                <p14:cNvContentPartPr/>
                <p14:nvPr/>
              </p14:nvContentPartPr>
              <p14:xfrm>
                <a:off x="4018457" y="6389040"/>
                <a:ext cx="136800" cy="274680"/>
              </p14:xfrm>
            </p:contentPart>
          </mc:Choice>
          <mc:Fallback xmlns="">
            <p:pic>
              <p:nvPicPr>
                <p:cNvPr id="198" name="Freihand 197">
                  <a:extLst>
                    <a:ext uri="{FF2B5EF4-FFF2-40B4-BE49-F238E27FC236}">
                      <a16:creationId xmlns:a16="http://schemas.microsoft.com/office/drawing/2014/main" id="{D784EE59-371F-9725-EEAF-09FDA0C5B522}"/>
                    </a:ext>
                  </a:extLst>
                </p:cNvPr>
                <p:cNvPicPr/>
                <p:nvPr/>
              </p:nvPicPr>
              <p:blipFill>
                <a:blip r:embed="rId252"/>
                <a:stretch>
                  <a:fillRect/>
                </a:stretch>
              </p:blipFill>
              <p:spPr>
                <a:xfrm>
                  <a:off x="4012337" y="6382920"/>
                  <a:ext cx="1490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1" name="Freihand 200">
                  <a:extLst>
                    <a:ext uri="{FF2B5EF4-FFF2-40B4-BE49-F238E27FC236}">
                      <a16:creationId xmlns:a16="http://schemas.microsoft.com/office/drawing/2014/main" id="{6D8A0AD8-06FE-E027-9771-61AF020BA0ED}"/>
                    </a:ext>
                  </a:extLst>
                </p14:cNvPr>
                <p14:cNvContentPartPr/>
                <p14:nvPr/>
              </p14:nvContentPartPr>
              <p14:xfrm>
                <a:off x="3932777" y="6137040"/>
                <a:ext cx="273600" cy="43200"/>
              </p14:xfrm>
            </p:contentPart>
          </mc:Choice>
          <mc:Fallback xmlns="">
            <p:pic>
              <p:nvPicPr>
                <p:cNvPr id="201" name="Freihand 200">
                  <a:extLst>
                    <a:ext uri="{FF2B5EF4-FFF2-40B4-BE49-F238E27FC236}">
                      <a16:creationId xmlns:a16="http://schemas.microsoft.com/office/drawing/2014/main" id="{6D8A0AD8-06FE-E027-9771-61AF020BA0ED}"/>
                    </a:ext>
                  </a:extLst>
                </p:cNvPr>
                <p:cNvPicPr/>
                <p:nvPr/>
              </p:nvPicPr>
              <p:blipFill>
                <a:blip r:embed="rId254"/>
                <a:stretch>
                  <a:fillRect/>
                </a:stretch>
              </p:blipFill>
              <p:spPr>
                <a:xfrm>
                  <a:off x="3926657" y="6130920"/>
                  <a:ext cx="2858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2" name="Freihand 201">
                  <a:extLst>
                    <a:ext uri="{FF2B5EF4-FFF2-40B4-BE49-F238E27FC236}">
                      <a16:creationId xmlns:a16="http://schemas.microsoft.com/office/drawing/2014/main" id="{872018E3-384E-F3BA-8A0F-95E58D0EC3CA}"/>
                    </a:ext>
                  </a:extLst>
                </p14:cNvPr>
                <p14:cNvContentPartPr/>
                <p14:nvPr/>
              </p14:nvContentPartPr>
              <p14:xfrm>
                <a:off x="3824417" y="6036240"/>
                <a:ext cx="172440" cy="218880"/>
              </p14:xfrm>
            </p:contentPart>
          </mc:Choice>
          <mc:Fallback xmlns="">
            <p:pic>
              <p:nvPicPr>
                <p:cNvPr id="202" name="Freihand 201">
                  <a:extLst>
                    <a:ext uri="{FF2B5EF4-FFF2-40B4-BE49-F238E27FC236}">
                      <a16:creationId xmlns:a16="http://schemas.microsoft.com/office/drawing/2014/main" id="{872018E3-384E-F3BA-8A0F-95E58D0EC3CA}"/>
                    </a:ext>
                  </a:extLst>
                </p:cNvPr>
                <p:cNvPicPr/>
                <p:nvPr/>
              </p:nvPicPr>
              <p:blipFill>
                <a:blip r:embed="rId256"/>
                <a:stretch>
                  <a:fillRect/>
                </a:stretch>
              </p:blipFill>
              <p:spPr>
                <a:xfrm>
                  <a:off x="3818297" y="6030120"/>
                  <a:ext cx="184680" cy="231120"/>
                </a:xfrm>
                <a:prstGeom prst="rect">
                  <a:avLst/>
                </a:prstGeom>
              </p:spPr>
            </p:pic>
          </mc:Fallback>
        </mc:AlternateContent>
      </p:grpSp>
      <p:grpSp>
        <p:nvGrpSpPr>
          <p:cNvPr id="209" name="Gruppieren 208">
            <a:extLst>
              <a:ext uri="{FF2B5EF4-FFF2-40B4-BE49-F238E27FC236}">
                <a16:creationId xmlns:a16="http://schemas.microsoft.com/office/drawing/2014/main" id="{CB7BA84B-F84A-83AB-A2CC-9112337EFEEC}"/>
              </a:ext>
            </a:extLst>
          </p:cNvPr>
          <p:cNvGrpSpPr/>
          <p:nvPr/>
        </p:nvGrpSpPr>
        <p:grpSpPr>
          <a:xfrm>
            <a:off x="1574057" y="4575000"/>
            <a:ext cx="737640" cy="279360"/>
            <a:chOff x="1574057" y="4575000"/>
            <a:chExt cx="737640" cy="279360"/>
          </a:xfrm>
        </p:grpSpPr>
        <mc:AlternateContent xmlns:mc="http://schemas.openxmlformats.org/markup-compatibility/2006" xmlns:p14="http://schemas.microsoft.com/office/powerpoint/2010/main">
          <mc:Choice Requires="p14">
            <p:contentPart p14:bwMode="auto" r:id="rId257">
              <p14:nvContentPartPr>
                <p14:cNvPr id="204" name="Freihand 203">
                  <a:extLst>
                    <a:ext uri="{FF2B5EF4-FFF2-40B4-BE49-F238E27FC236}">
                      <a16:creationId xmlns:a16="http://schemas.microsoft.com/office/drawing/2014/main" id="{69855D5C-CF13-D4D7-E177-60B7B67B74B3}"/>
                    </a:ext>
                  </a:extLst>
                </p14:cNvPr>
                <p14:cNvContentPartPr/>
                <p14:nvPr/>
              </p14:nvContentPartPr>
              <p14:xfrm>
                <a:off x="2028377" y="4588320"/>
                <a:ext cx="283320" cy="36720"/>
              </p14:xfrm>
            </p:contentPart>
          </mc:Choice>
          <mc:Fallback xmlns="">
            <p:pic>
              <p:nvPicPr>
                <p:cNvPr id="204" name="Freihand 203">
                  <a:extLst>
                    <a:ext uri="{FF2B5EF4-FFF2-40B4-BE49-F238E27FC236}">
                      <a16:creationId xmlns:a16="http://schemas.microsoft.com/office/drawing/2014/main" id="{69855D5C-CF13-D4D7-E177-60B7B67B74B3}"/>
                    </a:ext>
                  </a:extLst>
                </p:cNvPr>
                <p:cNvPicPr/>
                <p:nvPr/>
              </p:nvPicPr>
              <p:blipFill>
                <a:blip r:embed="rId258"/>
                <a:stretch>
                  <a:fillRect/>
                </a:stretch>
              </p:blipFill>
              <p:spPr>
                <a:xfrm>
                  <a:off x="2022257" y="4582200"/>
                  <a:ext cx="29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5" name="Freihand 204">
                  <a:extLst>
                    <a:ext uri="{FF2B5EF4-FFF2-40B4-BE49-F238E27FC236}">
                      <a16:creationId xmlns:a16="http://schemas.microsoft.com/office/drawing/2014/main" id="{E98943D6-26A3-4A72-2968-DFE8EFE28C48}"/>
                    </a:ext>
                  </a:extLst>
                </p14:cNvPr>
                <p14:cNvContentPartPr/>
                <p14:nvPr/>
              </p14:nvContentPartPr>
              <p14:xfrm>
                <a:off x="1574057" y="4575000"/>
                <a:ext cx="92160" cy="279360"/>
              </p14:xfrm>
            </p:contentPart>
          </mc:Choice>
          <mc:Fallback xmlns="">
            <p:pic>
              <p:nvPicPr>
                <p:cNvPr id="205" name="Freihand 204">
                  <a:extLst>
                    <a:ext uri="{FF2B5EF4-FFF2-40B4-BE49-F238E27FC236}">
                      <a16:creationId xmlns:a16="http://schemas.microsoft.com/office/drawing/2014/main" id="{E98943D6-26A3-4A72-2968-DFE8EFE28C48}"/>
                    </a:ext>
                  </a:extLst>
                </p:cNvPr>
                <p:cNvPicPr/>
                <p:nvPr/>
              </p:nvPicPr>
              <p:blipFill>
                <a:blip r:embed="rId260"/>
                <a:stretch>
                  <a:fillRect/>
                </a:stretch>
              </p:blipFill>
              <p:spPr>
                <a:xfrm>
                  <a:off x="1567937" y="4568880"/>
                  <a:ext cx="1044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6" name="Freihand 205">
                  <a:extLst>
                    <a:ext uri="{FF2B5EF4-FFF2-40B4-BE49-F238E27FC236}">
                      <a16:creationId xmlns:a16="http://schemas.microsoft.com/office/drawing/2014/main" id="{B9F0D288-1141-38FF-560B-8EE4EB268312}"/>
                    </a:ext>
                  </a:extLst>
                </p14:cNvPr>
                <p14:cNvContentPartPr/>
                <p14:nvPr/>
              </p14:nvContentPartPr>
              <p14:xfrm>
                <a:off x="1749017" y="4602720"/>
                <a:ext cx="87480" cy="155520"/>
              </p14:xfrm>
            </p:contentPart>
          </mc:Choice>
          <mc:Fallback xmlns="">
            <p:pic>
              <p:nvPicPr>
                <p:cNvPr id="206" name="Freihand 205">
                  <a:extLst>
                    <a:ext uri="{FF2B5EF4-FFF2-40B4-BE49-F238E27FC236}">
                      <a16:creationId xmlns:a16="http://schemas.microsoft.com/office/drawing/2014/main" id="{B9F0D288-1141-38FF-560B-8EE4EB268312}"/>
                    </a:ext>
                  </a:extLst>
                </p:cNvPr>
                <p:cNvPicPr/>
                <p:nvPr/>
              </p:nvPicPr>
              <p:blipFill>
                <a:blip r:embed="rId262"/>
                <a:stretch>
                  <a:fillRect/>
                </a:stretch>
              </p:blipFill>
              <p:spPr>
                <a:xfrm>
                  <a:off x="1742897" y="4596600"/>
                  <a:ext cx="9972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207" name="Freihand 206">
                <a:extLst>
                  <a:ext uri="{FF2B5EF4-FFF2-40B4-BE49-F238E27FC236}">
                    <a16:creationId xmlns:a16="http://schemas.microsoft.com/office/drawing/2014/main" id="{969E72F0-2335-FB1D-71F7-29989D62E0D0}"/>
                  </a:ext>
                </a:extLst>
              </p14:cNvPr>
              <p14:cNvContentPartPr/>
              <p14:nvPr/>
            </p14:nvContentPartPr>
            <p14:xfrm>
              <a:off x="5886857" y="1054560"/>
              <a:ext cx="697680" cy="914400"/>
            </p14:xfrm>
          </p:contentPart>
        </mc:Choice>
        <mc:Fallback xmlns="">
          <p:pic>
            <p:nvPicPr>
              <p:cNvPr id="207" name="Freihand 206">
                <a:extLst>
                  <a:ext uri="{FF2B5EF4-FFF2-40B4-BE49-F238E27FC236}">
                    <a16:creationId xmlns:a16="http://schemas.microsoft.com/office/drawing/2014/main" id="{969E72F0-2335-FB1D-71F7-29989D62E0D0}"/>
                  </a:ext>
                </a:extLst>
              </p:cNvPr>
              <p:cNvPicPr/>
              <p:nvPr/>
            </p:nvPicPr>
            <p:blipFill>
              <a:blip r:embed="rId264"/>
              <a:stretch>
                <a:fillRect/>
              </a:stretch>
            </p:blipFill>
            <p:spPr>
              <a:xfrm>
                <a:off x="5880737" y="1048440"/>
                <a:ext cx="709920" cy="926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 name="Freihand 209">
                <a:extLst>
                  <a:ext uri="{FF2B5EF4-FFF2-40B4-BE49-F238E27FC236}">
                    <a16:creationId xmlns:a16="http://schemas.microsoft.com/office/drawing/2014/main" id="{7C27DA68-0E49-51AA-F2BF-CA769025C412}"/>
                  </a:ext>
                </a:extLst>
              </p14:cNvPr>
              <p14:cNvContentPartPr/>
              <p14:nvPr/>
            </p14:nvContentPartPr>
            <p14:xfrm>
              <a:off x="3744137" y="4650600"/>
              <a:ext cx="86400" cy="153360"/>
            </p14:xfrm>
          </p:contentPart>
        </mc:Choice>
        <mc:Fallback xmlns="">
          <p:pic>
            <p:nvPicPr>
              <p:cNvPr id="210" name="Freihand 209">
                <a:extLst>
                  <a:ext uri="{FF2B5EF4-FFF2-40B4-BE49-F238E27FC236}">
                    <a16:creationId xmlns:a16="http://schemas.microsoft.com/office/drawing/2014/main" id="{7C27DA68-0E49-51AA-F2BF-CA769025C412}"/>
                  </a:ext>
                </a:extLst>
              </p:cNvPr>
              <p:cNvPicPr/>
              <p:nvPr/>
            </p:nvPicPr>
            <p:blipFill>
              <a:blip r:embed="rId266"/>
              <a:stretch>
                <a:fillRect/>
              </a:stretch>
            </p:blipFill>
            <p:spPr>
              <a:xfrm>
                <a:off x="3738017" y="4644480"/>
                <a:ext cx="98640" cy="165600"/>
              </a:xfrm>
              <a:prstGeom prst="rect">
                <a:avLst/>
              </a:prstGeom>
            </p:spPr>
          </p:pic>
        </mc:Fallback>
      </mc:AlternateContent>
      <p:grpSp>
        <p:nvGrpSpPr>
          <p:cNvPr id="212" name="Gruppieren 211">
            <a:extLst>
              <a:ext uri="{FF2B5EF4-FFF2-40B4-BE49-F238E27FC236}">
                <a16:creationId xmlns:a16="http://schemas.microsoft.com/office/drawing/2014/main" id="{AB3A571B-D5AE-56D5-C695-EA963DFA4182}"/>
              </a:ext>
            </a:extLst>
          </p:cNvPr>
          <p:cNvGrpSpPr/>
          <p:nvPr/>
        </p:nvGrpSpPr>
        <p:grpSpPr>
          <a:xfrm>
            <a:off x="2744417" y="3249480"/>
            <a:ext cx="2364120" cy="2520720"/>
            <a:chOff x="2744417" y="3249480"/>
            <a:chExt cx="2364120" cy="2520720"/>
          </a:xfrm>
        </p:grpSpPr>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9DBAA0E1-85A5-79D5-1769-DD88797B5512}"/>
                    </a:ext>
                  </a:extLst>
                </p14:cNvPr>
                <p14:cNvContentPartPr/>
                <p14:nvPr/>
              </p14:nvContentPartPr>
              <p14:xfrm>
                <a:off x="4332737" y="3249480"/>
                <a:ext cx="43560" cy="224280"/>
              </p14:xfrm>
            </p:contentPart>
          </mc:Choice>
          <mc:Fallback xmlns="">
            <p:pic>
              <p:nvPicPr>
                <p:cNvPr id="166" name="Freihand 165">
                  <a:extLst>
                    <a:ext uri="{FF2B5EF4-FFF2-40B4-BE49-F238E27FC236}">
                      <a16:creationId xmlns:a16="http://schemas.microsoft.com/office/drawing/2014/main" id="{9DBAA0E1-85A5-79D5-1769-DD88797B5512}"/>
                    </a:ext>
                  </a:extLst>
                </p:cNvPr>
                <p:cNvPicPr/>
                <p:nvPr/>
              </p:nvPicPr>
              <p:blipFill>
                <a:blip r:embed="rId268"/>
                <a:stretch>
                  <a:fillRect/>
                </a:stretch>
              </p:blipFill>
              <p:spPr>
                <a:xfrm>
                  <a:off x="4326617" y="3243360"/>
                  <a:ext cx="55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Freihand 166">
                  <a:extLst>
                    <a:ext uri="{FF2B5EF4-FFF2-40B4-BE49-F238E27FC236}">
                      <a16:creationId xmlns:a16="http://schemas.microsoft.com/office/drawing/2014/main" id="{A771CF87-C0D3-D114-F43A-99455551C9F0}"/>
                    </a:ext>
                  </a:extLst>
                </p14:cNvPr>
                <p14:cNvContentPartPr/>
                <p14:nvPr/>
              </p14:nvContentPartPr>
              <p14:xfrm>
                <a:off x="4419497" y="3448560"/>
                <a:ext cx="258120" cy="372240"/>
              </p14:xfrm>
            </p:contentPart>
          </mc:Choice>
          <mc:Fallback xmlns="">
            <p:pic>
              <p:nvPicPr>
                <p:cNvPr id="167" name="Freihand 166">
                  <a:extLst>
                    <a:ext uri="{FF2B5EF4-FFF2-40B4-BE49-F238E27FC236}">
                      <a16:creationId xmlns:a16="http://schemas.microsoft.com/office/drawing/2014/main" id="{A771CF87-C0D3-D114-F43A-99455551C9F0}"/>
                    </a:ext>
                  </a:extLst>
                </p:cNvPr>
                <p:cNvPicPr/>
                <p:nvPr/>
              </p:nvPicPr>
              <p:blipFill>
                <a:blip r:embed="rId270"/>
                <a:stretch>
                  <a:fillRect/>
                </a:stretch>
              </p:blipFill>
              <p:spPr>
                <a:xfrm>
                  <a:off x="4413377" y="3442440"/>
                  <a:ext cx="2703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1" name="Freihand 180">
                  <a:extLst>
                    <a:ext uri="{FF2B5EF4-FFF2-40B4-BE49-F238E27FC236}">
                      <a16:creationId xmlns:a16="http://schemas.microsoft.com/office/drawing/2014/main" id="{F47191D2-DE72-7E0B-8096-5C7F2366CEAE}"/>
                    </a:ext>
                  </a:extLst>
                </p14:cNvPr>
                <p14:cNvContentPartPr/>
                <p14:nvPr/>
              </p14:nvContentPartPr>
              <p14:xfrm>
                <a:off x="3457937" y="3662760"/>
                <a:ext cx="149400" cy="120240"/>
              </p14:xfrm>
            </p:contentPart>
          </mc:Choice>
          <mc:Fallback xmlns="">
            <p:pic>
              <p:nvPicPr>
                <p:cNvPr id="181" name="Freihand 180">
                  <a:extLst>
                    <a:ext uri="{FF2B5EF4-FFF2-40B4-BE49-F238E27FC236}">
                      <a16:creationId xmlns:a16="http://schemas.microsoft.com/office/drawing/2014/main" id="{F47191D2-DE72-7E0B-8096-5C7F2366CEAE}"/>
                    </a:ext>
                  </a:extLst>
                </p:cNvPr>
                <p:cNvPicPr/>
                <p:nvPr/>
              </p:nvPicPr>
              <p:blipFill>
                <a:blip r:embed="rId272"/>
                <a:stretch>
                  <a:fillRect/>
                </a:stretch>
              </p:blipFill>
              <p:spPr>
                <a:xfrm>
                  <a:off x="3451817" y="3656640"/>
                  <a:ext cx="161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2" name="Freihand 181">
                  <a:extLst>
                    <a:ext uri="{FF2B5EF4-FFF2-40B4-BE49-F238E27FC236}">
                      <a16:creationId xmlns:a16="http://schemas.microsoft.com/office/drawing/2014/main" id="{FDD55001-8B55-5034-7B6A-A1079EBAF2C8}"/>
                    </a:ext>
                  </a:extLst>
                </p14:cNvPr>
                <p14:cNvContentPartPr/>
                <p14:nvPr/>
              </p14:nvContentPartPr>
              <p14:xfrm>
                <a:off x="3577817" y="3668160"/>
                <a:ext cx="41040" cy="290160"/>
              </p14:xfrm>
            </p:contentPart>
          </mc:Choice>
          <mc:Fallback xmlns="">
            <p:pic>
              <p:nvPicPr>
                <p:cNvPr id="182" name="Freihand 181">
                  <a:extLst>
                    <a:ext uri="{FF2B5EF4-FFF2-40B4-BE49-F238E27FC236}">
                      <a16:creationId xmlns:a16="http://schemas.microsoft.com/office/drawing/2014/main" id="{FDD55001-8B55-5034-7B6A-A1079EBAF2C8}"/>
                    </a:ext>
                  </a:extLst>
                </p:cNvPr>
                <p:cNvPicPr/>
                <p:nvPr/>
              </p:nvPicPr>
              <p:blipFill>
                <a:blip r:embed="rId274"/>
                <a:stretch>
                  <a:fillRect/>
                </a:stretch>
              </p:blipFill>
              <p:spPr>
                <a:xfrm>
                  <a:off x="3571697" y="3662040"/>
                  <a:ext cx="532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3" name="Freihand 182">
                  <a:extLst>
                    <a:ext uri="{FF2B5EF4-FFF2-40B4-BE49-F238E27FC236}">
                      <a16:creationId xmlns:a16="http://schemas.microsoft.com/office/drawing/2014/main" id="{6230643C-CBA7-C8D7-3D42-B4F2CF61F8AB}"/>
                    </a:ext>
                  </a:extLst>
                </p14:cNvPr>
                <p14:cNvContentPartPr/>
                <p14:nvPr/>
              </p14:nvContentPartPr>
              <p14:xfrm>
                <a:off x="3623177" y="3544680"/>
                <a:ext cx="89640" cy="180000"/>
              </p14:xfrm>
            </p:contentPart>
          </mc:Choice>
          <mc:Fallback xmlns="">
            <p:pic>
              <p:nvPicPr>
                <p:cNvPr id="183" name="Freihand 182">
                  <a:extLst>
                    <a:ext uri="{FF2B5EF4-FFF2-40B4-BE49-F238E27FC236}">
                      <a16:creationId xmlns:a16="http://schemas.microsoft.com/office/drawing/2014/main" id="{6230643C-CBA7-C8D7-3D42-B4F2CF61F8AB}"/>
                    </a:ext>
                  </a:extLst>
                </p:cNvPr>
                <p:cNvPicPr/>
                <p:nvPr/>
              </p:nvPicPr>
              <p:blipFill>
                <a:blip r:embed="rId276"/>
                <a:stretch>
                  <a:fillRect/>
                </a:stretch>
              </p:blipFill>
              <p:spPr>
                <a:xfrm>
                  <a:off x="3617057" y="3538560"/>
                  <a:ext cx="101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4" name="Freihand 183">
                  <a:extLst>
                    <a:ext uri="{FF2B5EF4-FFF2-40B4-BE49-F238E27FC236}">
                      <a16:creationId xmlns:a16="http://schemas.microsoft.com/office/drawing/2014/main" id="{F7AA5E86-20AE-ADC0-2D0B-428A6B599A34}"/>
                    </a:ext>
                  </a:extLst>
                </p14:cNvPr>
                <p14:cNvContentPartPr/>
                <p14:nvPr/>
              </p14:nvContentPartPr>
              <p14:xfrm>
                <a:off x="3747737" y="3562680"/>
                <a:ext cx="102600" cy="339840"/>
              </p14:xfrm>
            </p:contentPart>
          </mc:Choice>
          <mc:Fallback xmlns="">
            <p:pic>
              <p:nvPicPr>
                <p:cNvPr id="184" name="Freihand 183">
                  <a:extLst>
                    <a:ext uri="{FF2B5EF4-FFF2-40B4-BE49-F238E27FC236}">
                      <a16:creationId xmlns:a16="http://schemas.microsoft.com/office/drawing/2014/main" id="{F7AA5E86-20AE-ADC0-2D0B-428A6B599A34}"/>
                    </a:ext>
                  </a:extLst>
                </p:cNvPr>
                <p:cNvPicPr/>
                <p:nvPr/>
              </p:nvPicPr>
              <p:blipFill>
                <a:blip r:embed="rId278"/>
                <a:stretch>
                  <a:fillRect/>
                </a:stretch>
              </p:blipFill>
              <p:spPr>
                <a:xfrm>
                  <a:off x="3741617" y="3556560"/>
                  <a:ext cx="1148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Freihand 185">
                  <a:extLst>
                    <a:ext uri="{FF2B5EF4-FFF2-40B4-BE49-F238E27FC236}">
                      <a16:creationId xmlns:a16="http://schemas.microsoft.com/office/drawing/2014/main" id="{F942B889-8F6B-8AC1-87EB-5EDD75E65127}"/>
                    </a:ext>
                  </a:extLst>
                </p14:cNvPr>
                <p14:cNvContentPartPr/>
                <p14:nvPr/>
              </p14:nvContentPartPr>
              <p14:xfrm>
                <a:off x="3857897" y="3637920"/>
                <a:ext cx="72000" cy="291240"/>
              </p14:xfrm>
            </p:contentPart>
          </mc:Choice>
          <mc:Fallback xmlns="">
            <p:pic>
              <p:nvPicPr>
                <p:cNvPr id="186" name="Freihand 185">
                  <a:extLst>
                    <a:ext uri="{FF2B5EF4-FFF2-40B4-BE49-F238E27FC236}">
                      <a16:creationId xmlns:a16="http://schemas.microsoft.com/office/drawing/2014/main" id="{F942B889-8F6B-8AC1-87EB-5EDD75E65127}"/>
                    </a:ext>
                  </a:extLst>
                </p:cNvPr>
                <p:cNvPicPr/>
                <p:nvPr/>
              </p:nvPicPr>
              <p:blipFill>
                <a:blip r:embed="rId280"/>
                <a:stretch>
                  <a:fillRect/>
                </a:stretch>
              </p:blipFill>
              <p:spPr>
                <a:xfrm>
                  <a:off x="3851777" y="3631800"/>
                  <a:ext cx="842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Freihand 186">
                  <a:extLst>
                    <a:ext uri="{FF2B5EF4-FFF2-40B4-BE49-F238E27FC236}">
                      <a16:creationId xmlns:a16="http://schemas.microsoft.com/office/drawing/2014/main" id="{4655D609-2341-4EBB-7E7F-88ECB8215390}"/>
                    </a:ext>
                  </a:extLst>
                </p14:cNvPr>
                <p14:cNvContentPartPr/>
                <p14:nvPr/>
              </p14:nvContentPartPr>
              <p14:xfrm>
                <a:off x="3943217" y="3690120"/>
                <a:ext cx="100800" cy="176760"/>
              </p14:xfrm>
            </p:contentPart>
          </mc:Choice>
          <mc:Fallback xmlns="">
            <p:pic>
              <p:nvPicPr>
                <p:cNvPr id="187" name="Freihand 186">
                  <a:extLst>
                    <a:ext uri="{FF2B5EF4-FFF2-40B4-BE49-F238E27FC236}">
                      <a16:creationId xmlns:a16="http://schemas.microsoft.com/office/drawing/2014/main" id="{4655D609-2341-4EBB-7E7F-88ECB8215390}"/>
                    </a:ext>
                  </a:extLst>
                </p:cNvPr>
                <p:cNvPicPr/>
                <p:nvPr/>
              </p:nvPicPr>
              <p:blipFill>
                <a:blip r:embed="rId282"/>
                <a:stretch>
                  <a:fillRect/>
                </a:stretch>
              </p:blipFill>
              <p:spPr>
                <a:xfrm>
                  <a:off x="3937097" y="3684000"/>
                  <a:ext cx="113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Freihand 187">
                  <a:extLst>
                    <a:ext uri="{FF2B5EF4-FFF2-40B4-BE49-F238E27FC236}">
                      <a16:creationId xmlns:a16="http://schemas.microsoft.com/office/drawing/2014/main" id="{C6D5E88D-63DE-E03D-F8F8-C03F5DC589AE}"/>
                    </a:ext>
                  </a:extLst>
                </p14:cNvPr>
                <p14:cNvContentPartPr/>
                <p14:nvPr/>
              </p14:nvContentPartPr>
              <p14:xfrm>
                <a:off x="3984977" y="3533880"/>
                <a:ext cx="137880" cy="387360"/>
              </p14:xfrm>
            </p:contentPart>
          </mc:Choice>
          <mc:Fallback xmlns="">
            <p:pic>
              <p:nvPicPr>
                <p:cNvPr id="188" name="Freihand 187">
                  <a:extLst>
                    <a:ext uri="{FF2B5EF4-FFF2-40B4-BE49-F238E27FC236}">
                      <a16:creationId xmlns:a16="http://schemas.microsoft.com/office/drawing/2014/main" id="{C6D5E88D-63DE-E03D-F8F8-C03F5DC589AE}"/>
                    </a:ext>
                  </a:extLst>
                </p:cNvPr>
                <p:cNvPicPr/>
                <p:nvPr/>
              </p:nvPicPr>
              <p:blipFill>
                <a:blip r:embed="rId284"/>
                <a:stretch>
                  <a:fillRect/>
                </a:stretch>
              </p:blipFill>
              <p:spPr>
                <a:xfrm>
                  <a:off x="3978857" y="3527760"/>
                  <a:ext cx="15012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0" name="Freihand 189">
                  <a:extLst>
                    <a:ext uri="{FF2B5EF4-FFF2-40B4-BE49-F238E27FC236}">
                      <a16:creationId xmlns:a16="http://schemas.microsoft.com/office/drawing/2014/main" id="{B1FCAB28-5371-2534-547E-ADB712EB7637}"/>
                    </a:ext>
                  </a:extLst>
                </p14:cNvPr>
                <p14:cNvContentPartPr/>
                <p14:nvPr/>
              </p14:nvContentPartPr>
              <p14:xfrm>
                <a:off x="3780137" y="3478800"/>
                <a:ext cx="13320" cy="277200"/>
              </p14:xfrm>
            </p:contentPart>
          </mc:Choice>
          <mc:Fallback xmlns="">
            <p:pic>
              <p:nvPicPr>
                <p:cNvPr id="190" name="Freihand 189">
                  <a:extLst>
                    <a:ext uri="{FF2B5EF4-FFF2-40B4-BE49-F238E27FC236}">
                      <a16:creationId xmlns:a16="http://schemas.microsoft.com/office/drawing/2014/main" id="{B1FCAB28-5371-2534-547E-ADB712EB7637}"/>
                    </a:ext>
                  </a:extLst>
                </p:cNvPr>
                <p:cNvPicPr/>
                <p:nvPr/>
              </p:nvPicPr>
              <p:blipFill>
                <a:blip r:embed="rId286"/>
                <a:stretch>
                  <a:fillRect/>
                </a:stretch>
              </p:blipFill>
              <p:spPr>
                <a:xfrm>
                  <a:off x="3774017" y="3472680"/>
                  <a:ext cx="25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1" name="Freihand 190">
                  <a:extLst>
                    <a:ext uri="{FF2B5EF4-FFF2-40B4-BE49-F238E27FC236}">
                      <a16:creationId xmlns:a16="http://schemas.microsoft.com/office/drawing/2014/main" id="{D656FF61-6B61-FE9A-2BA3-21A7AA62B701}"/>
                    </a:ext>
                  </a:extLst>
                </p14:cNvPr>
                <p14:cNvContentPartPr/>
                <p14:nvPr/>
              </p14:nvContentPartPr>
              <p14:xfrm>
                <a:off x="3768977" y="3994680"/>
                <a:ext cx="41760" cy="1775520"/>
              </p14:xfrm>
            </p:contentPart>
          </mc:Choice>
          <mc:Fallback xmlns="">
            <p:pic>
              <p:nvPicPr>
                <p:cNvPr id="191" name="Freihand 190">
                  <a:extLst>
                    <a:ext uri="{FF2B5EF4-FFF2-40B4-BE49-F238E27FC236}">
                      <a16:creationId xmlns:a16="http://schemas.microsoft.com/office/drawing/2014/main" id="{D656FF61-6B61-FE9A-2BA3-21A7AA62B701}"/>
                    </a:ext>
                  </a:extLst>
                </p:cNvPr>
                <p:cNvPicPr/>
                <p:nvPr/>
              </p:nvPicPr>
              <p:blipFill>
                <a:blip r:embed="rId288"/>
                <a:stretch>
                  <a:fillRect/>
                </a:stretch>
              </p:blipFill>
              <p:spPr>
                <a:xfrm>
                  <a:off x="3762857" y="3988560"/>
                  <a:ext cx="54000" cy="1787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 name="Freihand 210">
                  <a:extLst>
                    <a:ext uri="{FF2B5EF4-FFF2-40B4-BE49-F238E27FC236}">
                      <a16:creationId xmlns:a16="http://schemas.microsoft.com/office/drawing/2014/main" id="{537B79AC-B977-F544-0ED4-06FC5D6BDE9D}"/>
                    </a:ext>
                  </a:extLst>
                </p14:cNvPr>
                <p14:cNvContentPartPr/>
                <p14:nvPr/>
              </p14:nvContentPartPr>
              <p14:xfrm>
                <a:off x="2744417" y="3918360"/>
                <a:ext cx="2364120" cy="1833840"/>
              </p14:xfrm>
            </p:contentPart>
          </mc:Choice>
          <mc:Fallback xmlns="">
            <p:pic>
              <p:nvPicPr>
                <p:cNvPr id="211" name="Freihand 210">
                  <a:extLst>
                    <a:ext uri="{FF2B5EF4-FFF2-40B4-BE49-F238E27FC236}">
                      <a16:creationId xmlns:a16="http://schemas.microsoft.com/office/drawing/2014/main" id="{537B79AC-B977-F544-0ED4-06FC5D6BDE9D}"/>
                    </a:ext>
                  </a:extLst>
                </p:cNvPr>
                <p:cNvPicPr/>
                <p:nvPr/>
              </p:nvPicPr>
              <p:blipFill>
                <a:blip r:embed="rId290"/>
                <a:stretch>
                  <a:fillRect/>
                </a:stretch>
              </p:blipFill>
              <p:spPr>
                <a:xfrm>
                  <a:off x="2738297" y="3912240"/>
                  <a:ext cx="2376360" cy="184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1">
            <p14:nvContentPartPr>
              <p14:cNvPr id="25" name="Freihand 24">
                <a:extLst>
                  <a:ext uri="{FF2B5EF4-FFF2-40B4-BE49-F238E27FC236}">
                    <a16:creationId xmlns:a16="http://schemas.microsoft.com/office/drawing/2014/main" id="{EE3402EA-2931-4ABC-B54B-A9C28A00C53A}"/>
                  </a:ext>
                </a:extLst>
              </p14:cNvPr>
              <p14:cNvContentPartPr/>
              <p14:nvPr/>
            </p14:nvContentPartPr>
            <p14:xfrm>
              <a:off x="4323819" y="2035565"/>
              <a:ext cx="51840" cy="90360"/>
            </p14:xfrm>
          </p:contentPart>
        </mc:Choice>
        <mc:Fallback>
          <p:pic>
            <p:nvPicPr>
              <p:cNvPr id="25" name="Freihand 24">
                <a:extLst>
                  <a:ext uri="{FF2B5EF4-FFF2-40B4-BE49-F238E27FC236}">
                    <a16:creationId xmlns:a16="http://schemas.microsoft.com/office/drawing/2014/main" id="{EE3402EA-2931-4ABC-B54B-A9C28A00C53A}"/>
                  </a:ext>
                </a:extLst>
              </p:cNvPr>
              <p:cNvPicPr/>
              <p:nvPr/>
            </p:nvPicPr>
            <p:blipFill>
              <a:blip r:embed="rId292"/>
              <a:stretch>
                <a:fillRect/>
              </a:stretch>
            </p:blipFill>
            <p:spPr>
              <a:xfrm>
                <a:off x="4319499" y="2031245"/>
                <a:ext cx="60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4" name="Freihand 43">
                <a:extLst>
                  <a:ext uri="{FF2B5EF4-FFF2-40B4-BE49-F238E27FC236}">
                    <a16:creationId xmlns:a16="http://schemas.microsoft.com/office/drawing/2014/main" id="{51A35A63-B332-4125-AA7F-EC5039001F31}"/>
                  </a:ext>
                </a:extLst>
              </p14:cNvPr>
              <p14:cNvContentPartPr/>
              <p14:nvPr/>
            </p14:nvContentPartPr>
            <p14:xfrm>
              <a:off x="4337139" y="5103485"/>
              <a:ext cx="48600" cy="72360"/>
            </p14:xfrm>
          </p:contentPart>
        </mc:Choice>
        <mc:Fallback>
          <p:pic>
            <p:nvPicPr>
              <p:cNvPr id="44" name="Freihand 43">
                <a:extLst>
                  <a:ext uri="{FF2B5EF4-FFF2-40B4-BE49-F238E27FC236}">
                    <a16:creationId xmlns:a16="http://schemas.microsoft.com/office/drawing/2014/main" id="{51A35A63-B332-4125-AA7F-EC5039001F31}"/>
                  </a:ext>
                </a:extLst>
              </p:cNvPr>
              <p:cNvPicPr/>
              <p:nvPr/>
            </p:nvPicPr>
            <p:blipFill>
              <a:blip r:embed="rId294"/>
              <a:stretch>
                <a:fillRect/>
              </a:stretch>
            </p:blipFill>
            <p:spPr>
              <a:xfrm>
                <a:off x="4332819" y="5099165"/>
                <a:ext cx="5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1" name="Freihand 50">
                <a:extLst>
                  <a:ext uri="{FF2B5EF4-FFF2-40B4-BE49-F238E27FC236}">
                    <a16:creationId xmlns:a16="http://schemas.microsoft.com/office/drawing/2014/main" id="{BA7934D3-0F60-48B5-BBAE-D99A4217D671}"/>
                  </a:ext>
                </a:extLst>
              </p14:cNvPr>
              <p14:cNvContentPartPr/>
              <p14:nvPr/>
            </p14:nvContentPartPr>
            <p14:xfrm>
              <a:off x="1887699" y="2190005"/>
              <a:ext cx="187560" cy="28080"/>
            </p14:xfrm>
          </p:contentPart>
        </mc:Choice>
        <mc:Fallback>
          <p:pic>
            <p:nvPicPr>
              <p:cNvPr id="51" name="Freihand 50">
                <a:extLst>
                  <a:ext uri="{FF2B5EF4-FFF2-40B4-BE49-F238E27FC236}">
                    <a16:creationId xmlns:a16="http://schemas.microsoft.com/office/drawing/2014/main" id="{BA7934D3-0F60-48B5-BBAE-D99A4217D671}"/>
                  </a:ext>
                </a:extLst>
              </p:cNvPr>
              <p:cNvPicPr/>
              <p:nvPr/>
            </p:nvPicPr>
            <p:blipFill>
              <a:blip r:embed="rId296"/>
              <a:stretch>
                <a:fillRect/>
              </a:stretch>
            </p:blipFill>
            <p:spPr>
              <a:xfrm>
                <a:off x="1883379" y="2185685"/>
                <a:ext cx="196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6" name="Freihand 55">
                <a:extLst>
                  <a:ext uri="{FF2B5EF4-FFF2-40B4-BE49-F238E27FC236}">
                    <a16:creationId xmlns:a16="http://schemas.microsoft.com/office/drawing/2014/main" id="{DD05BE11-5BC5-4FD0-BD6D-D13561DFA5AC}"/>
                  </a:ext>
                </a:extLst>
              </p14:cNvPr>
              <p14:cNvContentPartPr/>
              <p14:nvPr/>
            </p14:nvContentPartPr>
            <p14:xfrm>
              <a:off x="4315899" y="2034125"/>
              <a:ext cx="52200" cy="74880"/>
            </p14:xfrm>
          </p:contentPart>
        </mc:Choice>
        <mc:Fallback>
          <p:pic>
            <p:nvPicPr>
              <p:cNvPr id="56" name="Freihand 55">
                <a:extLst>
                  <a:ext uri="{FF2B5EF4-FFF2-40B4-BE49-F238E27FC236}">
                    <a16:creationId xmlns:a16="http://schemas.microsoft.com/office/drawing/2014/main" id="{DD05BE11-5BC5-4FD0-BD6D-D13561DFA5AC}"/>
                  </a:ext>
                </a:extLst>
              </p:cNvPr>
              <p:cNvPicPr/>
              <p:nvPr/>
            </p:nvPicPr>
            <p:blipFill>
              <a:blip r:embed="rId298"/>
              <a:stretch>
                <a:fillRect/>
              </a:stretch>
            </p:blipFill>
            <p:spPr>
              <a:xfrm>
                <a:off x="4311579" y="2029805"/>
                <a:ext cx="60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59" name="Freihand 58">
                <a:extLst>
                  <a:ext uri="{FF2B5EF4-FFF2-40B4-BE49-F238E27FC236}">
                    <a16:creationId xmlns:a16="http://schemas.microsoft.com/office/drawing/2014/main" id="{9DCDDFE5-B4D4-4A90-BD96-82E59EAF77AE}"/>
                  </a:ext>
                </a:extLst>
              </p14:cNvPr>
              <p14:cNvContentPartPr/>
              <p14:nvPr/>
            </p14:nvContentPartPr>
            <p14:xfrm>
              <a:off x="3811539" y="1796525"/>
              <a:ext cx="42120" cy="58680"/>
            </p14:xfrm>
          </p:contentPart>
        </mc:Choice>
        <mc:Fallback>
          <p:pic>
            <p:nvPicPr>
              <p:cNvPr id="59" name="Freihand 58">
                <a:extLst>
                  <a:ext uri="{FF2B5EF4-FFF2-40B4-BE49-F238E27FC236}">
                    <a16:creationId xmlns:a16="http://schemas.microsoft.com/office/drawing/2014/main" id="{9DCDDFE5-B4D4-4A90-BD96-82E59EAF77AE}"/>
                  </a:ext>
                </a:extLst>
              </p:cNvPr>
              <p:cNvPicPr/>
              <p:nvPr/>
            </p:nvPicPr>
            <p:blipFill>
              <a:blip r:embed="rId300"/>
              <a:stretch>
                <a:fillRect/>
              </a:stretch>
            </p:blipFill>
            <p:spPr>
              <a:xfrm>
                <a:off x="3807219" y="1792205"/>
                <a:ext cx="50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63" name="Freihand 62">
                <a:extLst>
                  <a:ext uri="{FF2B5EF4-FFF2-40B4-BE49-F238E27FC236}">
                    <a16:creationId xmlns:a16="http://schemas.microsoft.com/office/drawing/2014/main" id="{4C148866-8032-4112-8274-3CAFF553548D}"/>
                  </a:ext>
                </a:extLst>
              </p14:cNvPr>
              <p14:cNvContentPartPr/>
              <p14:nvPr/>
            </p14:nvContentPartPr>
            <p14:xfrm>
              <a:off x="3761499" y="4640525"/>
              <a:ext cx="70920" cy="111240"/>
            </p14:xfrm>
          </p:contentPart>
        </mc:Choice>
        <mc:Fallback>
          <p:pic>
            <p:nvPicPr>
              <p:cNvPr id="63" name="Freihand 62">
                <a:extLst>
                  <a:ext uri="{FF2B5EF4-FFF2-40B4-BE49-F238E27FC236}">
                    <a16:creationId xmlns:a16="http://schemas.microsoft.com/office/drawing/2014/main" id="{4C148866-8032-4112-8274-3CAFF553548D}"/>
                  </a:ext>
                </a:extLst>
              </p:cNvPr>
              <p:cNvPicPr/>
              <p:nvPr/>
            </p:nvPicPr>
            <p:blipFill>
              <a:blip r:embed="rId302"/>
              <a:stretch>
                <a:fillRect/>
              </a:stretch>
            </p:blipFill>
            <p:spPr>
              <a:xfrm>
                <a:off x="3757179" y="4636205"/>
                <a:ext cx="79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66" name="Freihand 65">
                <a:extLst>
                  <a:ext uri="{FF2B5EF4-FFF2-40B4-BE49-F238E27FC236}">
                    <a16:creationId xmlns:a16="http://schemas.microsoft.com/office/drawing/2014/main" id="{3B291460-CC31-49C2-9B0F-08D6F0FC7992}"/>
                  </a:ext>
                </a:extLst>
              </p14:cNvPr>
              <p14:cNvContentPartPr/>
              <p14:nvPr/>
            </p14:nvContentPartPr>
            <p14:xfrm>
              <a:off x="4832139" y="5501285"/>
              <a:ext cx="45720" cy="55080"/>
            </p14:xfrm>
          </p:contentPart>
        </mc:Choice>
        <mc:Fallback>
          <p:pic>
            <p:nvPicPr>
              <p:cNvPr id="66" name="Freihand 65">
                <a:extLst>
                  <a:ext uri="{FF2B5EF4-FFF2-40B4-BE49-F238E27FC236}">
                    <a16:creationId xmlns:a16="http://schemas.microsoft.com/office/drawing/2014/main" id="{3B291460-CC31-49C2-9B0F-08D6F0FC7992}"/>
                  </a:ext>
                </a:extLst>
              </p:cNvPr>
              <p:cNvPicPr/>
              <p:nvPr/>
            </p:nvPicPr>
            <p:blipFill>
              <a:blip r:embed="rId304"/>
              <a:stretch>
                <a:fillRect/>
              </a:stretch>
            </p:blipFill>
            <p:spPr>
              <a:xfrm>
                <a:off x="4827819" y="5496965"/>
                <a:ext cx="54360" cy="63720"/>
              </a:xfrm>
              <a:prstGeom prst="rect">
                <a:avLst/>
              </a:prstGeom>
            </p:spPr>
          </p:pic>
        </mc:Fallback>
      </mc:AlternateContent>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Breitbild</PresentationFormat>
  <Paragraphs>269</Paragraphs>
  <Slides>29</Slides>
  <Notes>25</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29</vt:i4>
      </vt:variant>
    </vt:vector>
  </HeadingPairs>
  <TitlesOfParts>
    <vt:vector size="37"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380</cp:revision>
  <cp:lastPrinted>2022-03-02T20:18:27Z</cp:lastPrinted>
  <dcterms:created xsi:type="dcterms:W3CDTF">2022-03-01T20:52:11Z</dcterms:created>
  <dcterms:modified xsi:type="dcterms:W3CDTF">2023-12-06T08:52:21Z</dcterms:modified>
</cp:coreProperties>
</file>